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0"/>
  </p:notesMasterIdLst>
  <p:sldIdLst>
    <p:sldId id="260" r:id="rId2"/>
    <p:sldId id="334" r:id="rId3"/>
    <p:sldId id="339" r:id="rId4"/>
    <p:sldId id="335" r:id="rId5"/>
    <p:sldId id="336" r:id="rId6"/>
    <p:sldId id="333" r:id="rId7"/>
    <p:sldId id="337" r:id="rId8"/>
    <p:sldId id="338" r:id="rId9"/>
    <p:sldId id="340" r:id="rId10"/>
    <p:sldId id="341" r:id="rId11"/>
    <p:sldId id="342" r:id="rId12"/>
    <p:sldId id="343" r:id="rId13"/>
    <p:sldId id="344" r:id="rId14"/>
    <p:sldId id="345" r:id="rId15"/>
    <p:sldId id="346" r:id="rId16"/>
    <p:sldId id="347" r:id="rId17"/>
    <p:sldId id="348" r:id="rId18"/>
    <p:sldId id="35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FF"/>
    <a:srgbClr val="0000FF"/>
    <a:srgbClr val="D00040"/>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97475" autoAdjust="0"/>
  </p:normalViewPr>
  <p:slideViewPr>
    <p:cSldViewPr>
      <p:cViewPr>
        <p:scale>
          <a:sx n="100" d="100"/>
          <a:sy n="100" d="100"/>
        </p:scale>
        <p:origin x="-312" y="-1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D2F1EF-733E-483F-96D4-6EDA9B7ADACC}" type="datetimeFigureOut">
              <a:rPr lang="en-US" smtClean="0"/>
              <a:pPr/>
              <a:t>10/22/2012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F1870A-F6E6-4F05-B1AE-8F720BE975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EBA064-D68B-41D2-A2E7-BDB45A5B5D38}"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FBC68-519B-46D2-A1B7-C831F6E4CF3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BA064-D68B-41D2-A2E7-BDB45A5B5D38}"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FBC68-519B-46D2-A1B7-C831F6E4CF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BA064-D68B-41D2-A2E7-BDB45A5B5D38}"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FBC68-519B-46D2-A1B7-C831F6E4CF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BA064-D68B-41D2-A2E7-BDB45A5B5D38}"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FBC68-519B-46D2-A1B7-C831F6E4CF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EBA064-D68B-41D2-A2E7-BDB45A5B5D38}"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FBC68-519B-46D2-A1B7-C831F6E4CF3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EBA064-D68B-41D2-A2E7-BDB45A5B5D38}" type="datetimeFigureOut">
              <a:rPr lang="en-US" smtClean="0"/>
              <a:pPr/>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7FBC68-519B-46D2-A1B7-C831F6E4CF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EBA064-D68B-41D2-A2E7-BDB45A5B5D38}" type="datetimeFigureOut">
              <a:rPr lang="en-US" smtClean="0"/>
              <a:pPr/>
              <a:t>10/22/2012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7FBC68-519B-46D2-A1B7-C831F6E4CF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EBA064-D68B-41D2-A2E7-BDB45A5B5D38}" type="datetimeFigureOut">
              <a:rPr lang="en-US" smtClean="0"/>
              <a:pPr/>
              <a:t>10/22/2012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7FBC68-519B-46D2-A1B7-C831F6E4CF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BA064-D68B-41D2-A2E7-BDB45A5B5D38}" type="datetimeFigureOut">
              <a:rPr lang="en-US" smtClean="0"/>
              <a:pPr/>
              <a:t>10/22/2012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7FBC68-519B-46D2-A1B7-C831F6E4CF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EBA064-D68B-41D2-A2E7-BDB45A5B5D38}" type="datetimeFigureOut">
              <a:rPr lang="en-US" smtClean="0"/>
              <a:pPr/>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7FBC68-519B-46D2-A1B7-C831F6E4CF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EBA064-D68B-41D2-A2E7-BDB45A5B5D38}" type="datetimeFigureOut">
              <a:rPr lang="en-US" smtClean="0"/>
              <a:pPr/>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7FBC68-519B-46D2-A1B7-C831F6E4CF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BA064-D68B-41D2-A2E7-BDB45A5B5D38}" type="datetimeFigureOut">
              <a:rPr lang="en-US" smtClean="0"/>
              <a:pPr/>
              <a:t>10/22/2012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FBC68-519B-46D2-A1B7-C831F6E4CF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0.emf"/><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noAutofit/>
          </a:bodyPr>
          <a:lstStyle/>
          <a:p>
            <a:r>
              <a:rPr lang="en-US" dirty="0" smtClean="0"/>
              <a:t>Fast </a:t>
            </a:r>
            <a:r>
              <a:rPr lang="en-US" dirty="0" smtClean="0"/>
              <a:t>Shapelets: All Figures </a:t>
            </a:r>
            <a:br>
              <a:rPr lang="en-US" dirty="0" smtClean="0"/>
            </a:br>
            <a:r>
              <a:rPr lang="en-US" dirty="0" smtClean="0"/>
              <a:t>in Higher Resolution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5715000"/>
            <a:ext cx="6096000" cy="646331"/>
          </a:xfrm>
          <a:prstGeom prst="rect">
            <a:avLst/>
          </a:prstGeom>
        </p:spPr>
        <p:txBody>
          <a:bodyPr wrap="square">
            <a:spAutoFit/>
          </a:bodyPr>
          <a:lstStyle/>
          <a:p>
            <a:r>
              <a:rPr lang="en-US" b="1" dirty="0" smtClean="0"/>
              <a:t>Figure 8: Classification accuracy of our algorithm and the state-of-the-art on 32 datasets from the UCR archive</a:t>
            </a:r>
            <a:endParaRPr lang="en-US" b="1" dirty="0"/>
          </a:p>
        </p:txBody>
      </p:sp>
      <p:grpSp>
        <p:nvGrpSpPr>
          <p:cNvPr id="4" name="Group 3"/>
          <p:cNvGrpSpPr/>
          <p:nvPr/>
        </p:nvGrpSpPr>
        <p:grpSpPr>
          <a:xfrm>
            <a:off x="1752600" y="457200"/>
            <a:ext cx="4990541" cy="5117922"/>
            <a:chOff x="676276" y="1178050"/>
            <a:chExt cx="1463743" cy="1501104"/>
          </a:xfrm>
        </p:grpSpPr>
        <p:grpSp>
          <p:nvGrpSpPr>
            <p:cNvPr id="5" name="Group 569"/>
            <p:cNvGrpSpPr/>
            <p:nvPr/>
          </p:nvGrpSpPr>
          <p:grpSpPr>
            <a:xfrm>
              <a:off x="691519" y="1178050"/>
              <a:ext cx="1427771" cy="1501104"/>
              <a:chOff x="2520319" y="-3050"/>
              <a:chExt cx="1427771" cy="1501104"/>
            </a:xfrm>
          </p:grpSpPr>
          <p:sp>
            <p:nvSpPr>
              <p:cNvPr id="101" name="Right Triangle 100"/>
              <p:cNvSpPr/>
              <p:nvPr/>
            </p:nvSpPr>
            <p:spPr>
              <a:xfrm rot="5400000">
                <a:off x="2639010" y="97570"/>
                <a:ext cx="1296433" cy="1321727"/>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02" name="Rectangle 109"/>
              <p:cNvSpPr>
                <a:spLocks noChangeArrowheads="1"/>
              </p:cNvSpPr>
              <p:nvPr/>
            </p:nvSpPr>
            <p:spPr bwMode="auto">
              <a:xfrm rot="16200000">
                <a:off x="2286740" y="733078"/>
                <a:ext cx="530347" cy="6319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charset="0"/>
                    <a:cs typeface="Arial" pitchFamily="34" charset="0"/>
                  </a:rPr>
                  <a:t>Current state-of the-art</a:t>
                </a:r>
              </a:p>
            </p:txBody>
          </p:sp>
          <p:sp>
            <p:nvSpPr>
              <p:cNvPr id="103" name="Rectangle 110"/>
              <p:cNvSpPr>
                <a:spLocks noChangeArrowheads="1"/>
              </p:cNvSpPr>
              <p:nvPr/>
            </p:nvSpPr>
            <p:spPr bwMode="auto">
              <a:xfrm>
                <a:off x="3047546" y="1434864"/>
                <a:ext cx="317832" cy="6319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charset="0"/>
                    <a:cs typeface="Arial" pitchFamily="34" charset="0"/>
                  </a:rPr>
                  <a:t>Our algorithm</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 name="Rectangle 111"/>
              <p:cNvSpPr>
                <a:spLocks noChangeArrowheads="1"/>
              </p:cNvSpPr>
              <p:nvPr/>
            </p:nvSpPr>
            <p:spPr bwMode="auto">
              <a:xfrm>
                <a:off x="2817972" y="-3050"/>
                <a:ext cx="955340" cy="722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Helvetica" charset="0"/>
                    <a:cs typeface="Arial" pitchFamily="34" charset="0"/>
                  </a:rPr>
                  <a:t>Classification Accuracy Comparison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 name="TextBox 104"/>
              <p:cNvSpPr txBox="1"/>
              <p:nvPr/>
            </p:nvSpPr>
            <p:spPr>
              <a:xfrm>
                <a:off x="3121346" y="916769"/>
                <a:ext cx="662157" cy="243734"/>
              </a:xfrm>
              <a:prstGeom prst="rect">
                <a:avLst/>
              </a:prstGeom>
              <a:noFill/>
            </p:spPr>
            <p:txBody>
              <a:bodyPr wrap="square" rtlCol="0">
                <a:spAutoFit/>
              </a:bodyPr>
              <a:lstStyle/>
              <a:p>
                <a:r>
                  <a:rPr lang="en-US" sz="1600" dirty="0" smtClean="0"/>
                  <a:t>In this area,</a:t>
                </a:r>
              </a:p>
              <a:p>
                <a:r>
                  <a:rPr lang="en-US" sz="1600" dirty="0" smtClean="0"/>
                  <a:t>our algorithm</a:t>
                </a:r>
              </a:p>
              <a:p>
                <a:r>
                  <a:rPr lang="en-US" sz="1600" dirty="0" smtClean="0"/>
                  <a:t>is better </a:t>
                </a:r>
                <a:endParaRPr lang="en-US" sz="1600" dirty="0"/>
              </a:p>
            </p:txBody>
          </p:sp>
          <p:sp>
            <p:nvSpPr>
              <p:cNvPr id="106" name="TextBox 105"/>
              <p:cNvSpPr txBox="1"/>
              <p:nvPr/>
            </p:nvSpPr>
            <p:spPr>
              <a:xfrm>
                <a:off x="2693753" y="348614"/>
                <a:ext cx="601812" cy="243734"/>
              </a:xfrm>
              <a:prstGeom prst="rect">
                <a:avLst/>
              </a:prstGeom>
              <a:noFill/>
            </p:spPr>
            <p:txBody>
              <a:bodyPr wrap="square" rtlCol="0">
                <a:spAutoFit/>
              </a:bodyPr>
              <a:lstStyle/>
              <a:p>
                <a:r>
                  <a:rPr lang="en-US" sz="1600" dirty="0" smtClean="0"/>
                  <a:t>In this area,</a:t>
                </a:r>
              </a:p>
              <a:p>
                <a:r>
                  <a:rPr lang="en-US" sz="1600" dirty="0" smtClean="0"/>
                  <a:t>SOTA  is </a:t>
                </a:r>
              </a:p>
              <a:p>
                <a:r>
                  <a:rPr lang="en-US" sz="1600" dirty="0" smtClean="0"/>
                  <a:t>better </a:t>
                </a:r>
                <a:endParaRPr lang="en-US" sz="1600" dirty="0"/>
              </a:p>
            </p:txBody>
          </p:sp>
        </p:grpSp>
        <p:grpSp>
          <p:nvGrpSpPr>
            <p:cNvPr id="6" name="Group 607"/>
            <p:cNvGrpSpPr/>
            <p:nvPr/>
          </p:nvGrpSpPr>
          <p:grpSpPr>
            <a:xfrm>
              <a:off x="676276" y="1262063"/>
              <a:ext cx="1463743" cy="1410977"/>
              <a:chOff x="676649" y="1292459"/>
              <a:chExt cx="1406340" cy="1380134"/>
            </a:xfrm>
          </p:grpSpPr>
          <p:sp>
            <p:nvSpPr>
              <p:cNvPr id="42" name="Rectangle 8"/>
              <p:cNvSpPr>
                <a:spLocks noChangeArrowheads="1"/>
              </p:cNvSpPr>
              <p:nvPr/>
            </p:nvSpPr>
            <p:spPr bwMode="auto">
              <a:xfrm>
                <a:off x="785642" y="1317018"/>
                <a:ext cx="1278839" cy="1270064"/>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4800"/>
              </a:p>
            </p:txBody>
          </p:sp>
          <p:sp>
            <p:nvSpPr>
              <p:cNvPr id="43" name="Line 9"/>
              <p:cNvSpPr>
                <a:spLocks noChangeShapeType="1"/>
              </p:cNvSpPr>
              <p:nvPr/>
            </p:nvSpPr>
            <p:spPr bwMode="auto">
              <a:xfrm>
                <a:off x="785642" y="1317018"/>
                <a:ext cx="1278839" cy="4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44" name="Line 10"/>
              <p:cNvSpPr>
                <a:spLocks noChangeShapeType="1"/>
              </p:cNvSpPr>
              <p:nvPr/>
            </p:nvSpPr>
            <p:spPr bwMode="auto">
              <a:xfrm>
                <a:off x="785642" y="2587082"/>
                <a:ext cx="1278839" cy="4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45" name="Line 11"/>
              <p:cNvSpPr>
                <a:spLocks noChangeShapeType="1"/>
              </p:cNvSpPr>
              <p:nvPr/>
            </p:nvSpPr>
            <p:spPr bwMode="auto">
              <a:xfrm flipV="1">
                <a:off x="2064482" y="1317018"/>
                <a:ext cx="358" cy="12700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46" name="Line 12"/>
              <p:cNvSpPr>
                <a:spLocks noChangeShapeType="1"/>
              </p:cNvSpPr>
              <p:nvPr/>
            </p:nvSpPr>
            <p:spPr bwMode="auto">
              <a:xfrm flipV="1">
                <a:off x="785642" y="1317018"/>
                <a:ext cx="358" cy="12700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47" name="Line 13"/>
              <p:cNvSpPr>
                <a:spLocks noChangeShapeType="1"/>
              </p:cNvSpPr>
              <p:nvPr/>
            </p:nvSpPr>
            <p:spPr bwMode="auto">
              <a:xfrm>
                <a:off x="785642" y="2587082"/>
                <a:ext cx="1278839" cy="4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48" name="Line 14"/>
              <p:cNvSpPr>
                <a:spLocks noChangeShapeType="1"/>
              </p:cNvSpPr>
              <p:nvPr/>
            </p:nvSpPr>
            <p:spPr bwMode="auto">
              <a:xfrm flipV="1">
                <a:off x="785642" y="1317018"/>
                <a:ext cx="358" cy="12700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49" name="Line 15"/>
              <p:cNvSpPr>
                <a:spLocks noChangeShapeType="1"/>
              </p:cNvSpPr>
              <p:nvPr/>
            </p:nvSpPr>
            <p:spPr bwMode="auto">
              <a:xfrm flipV="1">
                <a:off x="785642" y="2570868"/>
                <a:ext cx="358" cy="1621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50" name="Line 16"/>
              <p:cNvSpPr>
                <a:spLocks noChangeShapeType="1"/>
              </p:cNvSpPr>
              <p:nvPr/>
            </p:nvSpPr>
            <p:spPr bwMode="auto">
              <a:xfrm>
                <a:off x="785642" y="1317018"/>
                <a:ext cx="358" cy="1351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51" name="Rectangle 17"/>
              <p:cNvSpPr>
                <a:spLocks noChangeArrowheads="1"/>
              </p:cNvSpPr>
              <p:nvPr/>
            </p:nvSpPr>
            <p:spPr bwMode="auto">
              <a:xfrm>
                <a:off x="750743" y="2610784"/>
                <a:ext cx="28007" cy="618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charset="0"/>
                    <a:cs typeface="Helvetica" charset="0"/>
                  </a:rPr>
                  <a:t>0</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52" name="Line 18"/>
              <p:cNvSpPr>
                <a:spLocks noChangeShapeType="1"/>
              </p:cNvSpPr>
              <p:nvPr/>
            </p:nvSpPr>
            <p:spPr bwMode="auto">
              <a:xfrm flipV="1">
                <a:off x="912452" y="2570868"/>
                <a:ext cx="358" cy="1621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53" name="Line 19"/>
              <p:cNvSpPr>
                <a:spLocks noChangeShapeType="1"/>
              </p:cNvSpPr>
              <p:nvPr/>
            </p:nvSpPr>
            <p:spPr bwMode="auto">
              <a:xfrm>
                <a:off x="912452" y="1317018"/>
                <a:ext cx="358" cy="1351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54" name="Line 21"/>
              <p:cNvSpPr>
                <a:spLocks noChangeShapeType="1"/>
              </p:cNvSpPr>
              <p:nvPr/>
            </p:nvSpPr>
            <p:spPr bwMode="auto">
              <a:xfrm flipV="1">
                <a:off x="1041410" y="2570868"/>
                <a:ext cx="358" cy="1621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55" name="Line 22"/>
              <p:cNvSpPr>
                <a:spLocks noChangeShapeType="1"/>
              </p:cNvSpPr>
              <p:nvPr/>
            </p:nvSpPr>
            <p:spPr bwMode="auto">
              <a:xfrm>
                <a:off x="1041410" y="1317018"/>
                <a:ext cx="358" cy="1351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56" name="Line 24"/>
              <p:cNvSpPr>
                <a:spLocks noChangeShapeType="1"/>
              </p:cNvSpPr>
              <p:nvPr/>
            </p:nvSpPr>
            <p:spPr bwMode="auto">
              <a:xfrm flipV="1">
                <a:off x="1168220" y="2570868"/>
                <a:ext cx="358" cy="1621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57" name="Line 25"/>
              <p:cNvSpPr>
                <a:spLocks noChangeShapeType="1"/>
              </p:cNvSpPr>
              <p:nvPr/>
            </p:nvSpPr>
            <p:spPr bwMode="auto">
              <a:xfrm>
                <a:off x="1168220" y="1317018"/>
                <a:ext cx="358" cy="1351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58" name="Line 27"/>
              <p:cNvSpPr>
                <a:spLocks noChangeShapeType="1"/>
              </p:cNvSpPr>
              <p:nvPr/>
            </p:nvSpPr>
            <p:spPr bwMode="auto">
              <a:xfrm flipV="1">
                <a:off x="1297178" y="2570868"/>
                <a:ext cx="358" cy="1621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59" name="Line 28"/>
              <p:cNvSpPr>
                <a:spLocks noChangeShapeType="1"/>
              </p:cNvSpPr>
              <p:nvPr/>
            </p:nvSpPr>
            <p:spPr bwMode="auto">
              <a:xfrm>
                <a:off x="1297178" y="1317018"/>
                <a:ext cx="358" cy="1351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60" name="Line 30"/>
              <p:cNvSpPr>
                <a:spLocks noChangeShapeType="1"/>
              </p:cNvSpPr>
              <p:nvPr/>
            </p:nvSpPr>
            <p:spPr bwMode="auto">
              <a:xfrm flipV="1">
                <a:off x="1423988" y="2570868"/>
                <a:ext cx="358" cy="1621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61" name="Line 31"/>
              <p:cNvSpPr>
                <a:spLocks noChangeShapeType="1"/>
              </p:cNvSpPr>
              <p:nvPr/>
            </p:nvSpPr>
            <p:spPr bwMode="auto">
              <a:xfrm>
                <a:off x="1423988" y="1317018"/>
                <a:ext cx="358" cy="1351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62" name="Line 33"/>
              <p:cNvSpPr>
                <a:spLocks noChangeShapeType="1"/>
              </p:cNvSpPr>
              <p:nvPr/>
            </p:nvSpPr>
            <p:spPr bwMode="auto">
              <a:xfrm flipV="1">
                <a:off x="1552946" y="2570868"/>
                <a:ext cx="358" cy="1621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63" name="Line 34"/>
              <p:cNvSpPr>
                <a:spLocks noChangeShapeType="1"/>
              </p:cNvSpPr>
              <p:nvPr/>
            </p:nvSpPr>
            <p:spPr bwMode="auto">
              <a:xfrm>
                <a:off x="1552946" y="1317018"/>
                <a:ext cx="358" cy="1351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64" name="Line 36"/>
              <p:cNvSpPr>
                <a:spLocks noChangeShapeType="1"/>
              </p:cNvSpPr>
              <p:nvPr/>
            </p:nvSpPr>
            <p:spPr bwMode="auto">
              <a:xfrm flipV="1">
                <a:off x="1679755" y="2570868"/>
                <a:ext cx="358" cy="1621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65" name="Line 37"/>
              <p:cNvSpPr>
                <a:spLocks noChangeShapeType="1"/>
              </p:cNvSpPr>
              <p:nvPr/>
            </p:nvSpPr>
            <p:spPr bwMode="auto">
              <a:xfrm>
                <a:off x="1679755" y="1317018"/>
                <a:ext cx="358" cy="1351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66" name="Line 39"/>
              <p:cNvSpPr>
                <a:spLocks noChangeShapeType="1"/>
              </p:cNvSpPr>
              <p:nvPr/>
            </p:nvSpPr>
            <p:spPr bwMode="auto">
              <a:xfrm flipV="1">
                <a:off x="1808714" y="2570868"/>
                <a:ext cx="358" cy="1621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67" name="Line 40"/>
              <p:cNvSpPr>
                <a:spLocks noChangeShapeType="1"/>
              </p:cNvSpPr>
              <p:nvPr/>
            </p:nvSpPr>
            <p:spPr bwMode="auto">
              <a:xfrm>
                <a:off x="1808714" y="1317018"/>
                <a:ext cx="358" cy="1351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68" name="Line 42"/>
              <p:cNvSpPr>
                <a:spLocks noChangeShapeType="1"/>
              </p:cNvSpPr>
              <p:nvPr/>
            </p:nvSpPr>
            <p:spPr bwMode="auto">
              <a:xfrm flipV="1">
                <a:off x="1935523" y="2570868"/>
                <a:ext cx="358" cy="1621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69" name="Line 43"/>
              <p:cNvSpPr>
                <a:spLocks noChangeShapeType="1"/>
              </p:cNvSpPr>
              <p:nvPr/>
            </p:nvSpPr>
            <p:spPr bwMode="auto">
              <a:xfrm>
                <a:off x="1935523" y="1317018"/>
                <a:ext cx="358" cy="1351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70" name="Line 45"/>
              <p:cNvSpPr>
                <a:spLocks noChangeShapeType="1"/>
              </p:cNvSpPr>
              <p:nvPr/>
            </p:nvSpPr>
            <p:spPr bwMode="auto">
              <a:xfrm flipV="1">
                <a:off x="2064482" y="2570868"/>
                <a:ext cx="358" cy="1621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71" name="Line 46"/>
              <p:cNvSpPr>
                <a:spLocks noChangeShapeType="1"/>
              </p:cNvSpPr>
              <p:nvPr/>
            </p:nvSpPr>
            <p:spPr bwMode="auto">
              <a:xfrm>
                <a:off x="2064482" y="1317018"/>
                <a:ext cx="358" cy="1351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72" name="Rectangle 47"/>
              <p:cNvSpPr>
                <a:spLocks noChangeArrowheads="1"/>
              </p:cNvSpPr>
              <p:nvPr/>
            </p:nvSpPr>
            <p:spPr bwMode="auto">
              <a:xfrm>
                <a:off x="2054982" y="2610784"/>
                <a:ext cx="28007" cy="618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charset="0"/>
                    <a:cs typeface="Arial" pitchFamily="34" charset="0"/>
                  </a:rPr>
                  <a:t>1</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73" name="Line 48"/>
              <p:cNvSpPr>
                <a:spLocks noChangeShapeType="1"/>
              </p:cNvSpPr>
              <p:nvPr/>
            </p:nvSpPr>
            <p:spPr bwMode="auto">
              <a:xfrm>
                <a:off x="785642" y="2587082"/>
                <a:ext cx="10747" cy="4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74" name="Line 49"/>
              <p:cNvSpPr>
                <a:spLocks noChangeShapeType="1"/>
              </p:cNvSpPr>
              <p:nvPr/>
            </p:nvSpPr>
            <p:spPr bwMode="auto">
              <a:xfrm flipH="1">
                <a:off x="2051586" y="2587082"/>
                <a:ext cx="12896" cy="4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75" name="Rectangle 50"/>
              <p:cNvSpPr>
                <a:spLocks noChangeArrowheads="1"/>
              </p:cNvSpPr>
              <p:nvPr/>
            </p:nvSpPr>
            <p:spPr bwMode="auto">
              <a:xfrm>
                <a:off x="676649" y="2545372"/>
                <a:ext cx="76200" cy="6180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charset="0"/>
                    <a:cs typeface="Arial" pitchFamily="34" charset="0"/>
                  </a:rPr>
                  <a:t>0</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76" name="Line 51"/>
              <p:cNvSpPr>
                <a:spLocks noChangeShapeType="1"/>
              </p:cNvSpPr>
              <p:nvPr/>
            </p:nvSpPr>
            <p:spPr bwMode="auto">
              <a:xfrm>
                <a:off x="785642" y="2460076"/>
                <a:ext cx="10747" cy="4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77" name="Line 52"/>
              <p:cNvSpPr>
                <a:spLocks noChangeShapeType="1"/>
              </p:cNvSpPr>
              <p:nvPr/>
            </p:nvSpPr>
            <p:spPr bwMode="auto">
              <a:xfrm flipH="1">
                <a:off x="2051586" y="2460076"/>
                <a:ext cx="12896" cy="4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78" name="Line 54"/>
              <p:cNvSpPr>
                <a:spLocks noChangeShapeType="1"/>
              </p:cNvSpPr>
              <p:nvPr/>
            </p:nvSpPr>
            <p:spPr bwMode="auto">
              <a:xfrm>
                <a:off x="785642" y="2333069"/>
                <a:ext cx="10747" cy="4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79" name="Line 55"/>
              <p:cNvSpPr>
                <a:spLocks noChangeShapeType="1"/>
              </p:cNvSpPr>
              <p:nvPr/>
            </p:nvSpPr>
            <p:spPr bwMode="auto">
              <a:xfrm flipH="1">
                <a:off x="2051586" y="2333069"/>
                <a:ext cx="12896" cy="4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80" name="Line 57"/>
              <p:cNvSpPr>
                <a:spLocks noChangeShapeType="1"/>
              </p:cNvSpPr>
              <p:nvPr/>
            </p:nvSpPr>
            <p:spPr bwMode="auto">
              <a:xfrm>
                <a:off x="785642" y="2206063"/>
                <a:ext cx="10747" cy="4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81" name="Line 58"/>
              <p:cNvSpPr>
                <a:spLocks noChangeShapeType="1"/>
              </p:cNvSpPr>
              <p:nvPr/>
            </p:nvSpPr>
            <p:spPr bwMode="auto">
              <a:xfrm flipH="1">
                <a:off x="2051586" y="2206063"/>
                <a:ext cx="12896" cy="4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82" name="Line 60"/>
              <p:cNvSpPr>
                <a:spLocks noChangeShapeType="1"/>
              </p:cNvSpPr>
              <p:nvPr/>
            </p:nvSpPr>
            <p:spPr bwMode="auto">
              <a:xfrm>
                <a:off x="785642" y="2079056"/>
                <a:ext cx="10747" cy="4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83" name="Line 61"/>
              <p:cNvSpPr>
                <a:spLocks noChangeShapeType="1"/>
              </p:cNvSpPr>
              <p:nvPr/>
            </p:nvSpPr>
            <p:spPr bwMode="auto">
              <a:xfrm flipH="1">
                <a:off x="2051586" y="2079056"/>
                <a:ext cx="12896" cy="4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84" name="Line 63"/>
              <p:cNvSpPr>
                <a:spLocks noChangeShapeType="1"/>
              </p:cNvSpPr>
              <p:nvPr/>
            </p:nvSpPr>
            <p:spPr bwMode="auto">
              <a:xfrm>
                <a:off x="785642" y="1952050"/>
                <a:ext cx="10747" cy="4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85" name="Line 64"/>
              <p:cNvSpPr>
                <a:spLocks noChangeShapeType="1"/>
              </p:cNvSpPr>
              <p:nvPr/>
            </p:nvSpPr>
            <p:spPr bwMode="auto">
              <a:xfrm flipH="1">
                <a:off x="2051586" y="1952050"/>
                <a:ext cx="12896" cy="4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86" name="Line 66"/>
              <p:cNvSpPr>
                <a:spLocks noChangeShapeType="1"/>
              </p:cNvSpPr>
              <p:nvPr/>
            </p:nvSpPr>
            <p:spPr bwMode="auto">
              <a:xfrm>
                <a:off x="785642" y="1822341"/>
                <a:ext cx="10747" cy="4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87" name="Line 67"/>
              <p:cNvSpPr>
                <a:spLocks noChangeShapeType="1"/>
              </p:cNvSpPr>
              <p:nvPr/>
            </p:nvSpPr>
            <p:spPr bwMode="auto">
              <a:xfrm flipH="1">
                <a:off x="2051586" y="1822341"/>
                <a:ext cx="12896" cy="4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88" name="Line 69"/>
              <p:cNvSpPr>
                <a:spLocks noChangeShapeType="1"/>
              </p:cNvSpPr>
              <p:nvPr/>
            </p:nvSpPr>
            <p:spPr bwMode="auto">
              <a:xfrm>
                <a:off x="785642" y="1695335"/>
                <a:ext cx="10747" cy="4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89" name="Line 70"/>
              <p:cNvSpPr>
                <a:spLocks noChangeShapeType="1"/>
              </p:cNvSpPr>
              <p:nvPr/>
            </p:nvSpPr>
            <p:spPr bwMode="auto">
              <a:xfrm flipH="1">
                <a:off x="2051586" y="1695335"/>
                <a:ext cx="12896" cy="4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90" name="Line 72"/>
              <p:cNvSpPr>
                <a:spLocks noChangeShapeType="1"/>
              </p:cNvSpPr>
              <p:nvPr/>
            </p:nvSpPr>
            <p:spPr bwMode="auto">
              <a:xfrm>
                <a:off x="785642" y="1571031"/>
                <a:ext cx="10747" cy="4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91" name="Line 73"/>
              <p:cNvSpPr>
                <a:spLocks noChangeShapeType="1"/>
              </p:cNvSpPr>
              <p:nvPr/>
            </p:nvSpPr>
            <p:spPr bwMode="auto">
              <a:xfrm flipH="1">
                <a:off x="2051586" y="1571031"/>
                <a:ext cx="12896" cy="4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92" name="Line 75"/>
              <p:cNvSpPr>
                <a:spLocks noChangeShapeType="1"/>
              </p:cNvSpPr>
              <p:nvPr/>
            </p:nvSpPr>
            <p:spPr bwMode="auto">
              <a:xfrm>
                <a:off x="785642" y="1444024"/>
                <a:ext cx="10747" cy="4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93" name="Line 76"/>
              <p:cNvSpPr>
                <a:spLocks noChangeShapeType="1"/>
              </p:cNvSpPr>
              <p:nvPr/>
            </p:nvSpPr>
            <p:spPr bwMode="auto">
              <a:xfrm flipH="1">
                <a:off x="2051586" y="1444024"/>
                <a:ext cx="12896" cy="4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94" name="Line 78"/>
              <p:cNvSpPr>
                <a:spLocks noChangeShapeType="1"/>
              </p:cNvSpPr>
              <p:nvPr/>
            </p:nvSpPr>
            <p:spPr bwMode="auto">
              <a:xfrm>
                <a:off x="785642" y="1317018"/>
                <a:ext cx="10747" cy="4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95" name="Line 79"/>
              <p:cNvSpPr>
                <a:spLocks noChangeShapeType="1"/>
              </p:cNvSpPr>
              <p:nvPr/>
            </p:nvSpPr>
            <p:spPr bwMode="auto">
              <a:xfrm flipH="1">
                <a:off x="2051586" y="1317018"/>
                <a:ext cx="12896" cy="4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96" name="Rectangle 80"/>
              <p:cNvSpPr>
                <a:spLocks noChangeArrowheads="1"/>
              </p:cNvSpPr>
              <p:nvPr/>
            </p:nvSpPr>
            <p:spPr bwMode="auto">
              <a:xfrm>
                <a:off x="681224" y="1292459"/>
                <a:ext cx="76200" cy="6180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charset="0"/>
                    <a:cs typeface="Arial" pitchFamily="34" charset="0"/>
                  </a:rPr>
                  <a:t>1</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97" name="Line 81"/>
              <p:cNvSpPr>
                <a:spLocks noChangeShapeType="1"/>
              </p:cNvSpPr>
              <p:nvPr/>
            </p:nvSpPr>
            <p:spPr bwMode="auto">
              <a:xfrm>
                <a:off x="785642" y="1317018"/>
                <a:ext cx="1278839" cy="4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98" name="Line 83"/>
              <p:cNvSpPr>
                <a:spLocks noChangeShapeType="1"/>
              </p:cNvSpPr>
              <p:nvPr/>
            </p:nvSpPr>
            <p:spPr bwMode="auto">
              <a:xfrm flipV="1">
                <a:off x="2064482" y="1317018"/>
                <a:ext cx="358" cy="12700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99" name="Line 84"/>
              <p:cNvSpPr>
                <a:spLocks noChangeShapeType="1"/>
              </p:cNvSpPr>
              <p:nvPr/>
            </p:nvSpPr>
            <p:spPr bwMode="auto">
              <a:xfrm flipV="1">
                <a:off x="785642" y="1317018"/>
                <a:ext cx="358" cy="12700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100" name="Freeform 85"/>
              <p:cNvSpPr>
                <a:spLocks/>
              </p:cNvSpPr>
              <p:nvPr/>
            </p:nvSpPr>
            <p:spPr bwMode="auto">
              <a:xfrm>
                <a:off x="785642" y="1317017"/>
                <a:ext cx="1278839" cy="1270064"/>
              </a:xfrm>
              <a:custGeom>
                <a:avLst/>
                <a:gdLst/>
                <a:ahLst/>
                <a:cxnLst>
                  <a:cxn ang="0">
                    <a:pos x="30" y="2790"/>
                  </a:cxn>
                  <a:cxn ang="0">
                    <a:pos x="102" y="2730"/>
                  </a:cxn>
                  <a:cxn ang="0">
                    <a:pos x="174" y="2676"/>
                  </a:cxn>
                  <a:cxn ang="0">
                    <a:pos x="246" y="2622"/>
                  </a:cxn>
                  <a:cxn ang="0">
                    <a:pos x="318" y="2562"/>
                  </a:cxn>
                  <a:cxn ang="0">
                    <a:pos x="390" y="2508"/>
                  </a:cxn>
                  <a:cxn ang="0">
                    <a:pos x="462" y="2448"/>
                  </a:cxn>
                  <a:cxn ang="0">
                    <a:pos x="534" y="2394"/>
                  </a:cxn>
                  <a:cxn ang="0">
                    <a:pos x="606" y="2340"/>
                  </a:cxn>
                  <a:cxn ang="0">
                    <a:pos x="678" y="2280"/>
                  </a:cxn>
                  <a:cxn ang="0">
                    <a:pos x="744" y="2226"/>
                  </a:cxn>
                  <a:cxn ang="0">
                    <a:pos x="816" y="2166"/>
                  </a:cxn>
                  <a:cxn ang="0">
                    <a:pos x="888" y="2112"/>
                  </a:cxn>
                  <a:cxn ang="0">
                    <a:pos x="960" y="2058"/>
                  </a:cxn>
                  <a:cxn ang="0">
                    <a:pos x="1032" y="1998"/>
                  </a:cxn>
                  <a:cxn ang="0">
                    <a:pos x="1104" y="1944"/>
                  </a:cxn>
                  <a:cxn ang="0">
                    <a:pos x="1176" y="1884"/>
                  </a:cxn>
                  <a:cxn ang="0">
                    <a:pos x="1248" y="1830"/>
                  </a:cxn>
                  <a:cxn ang="0">
                    <a:pos x="1320" y="1776"/>
                  </a:cxn>
                  <a:cxn ang="0">
                    <a:pos x="1392" y="1716"/>
                  </a:cxn>
                  <a:cxn ang="0">
                    <a:pos x="1458" y="1662"/>
                  </a:cxn>
                  <a:cxn ang="0">
                    <a:pos x="1530" y="1602"/>
                  </a:cxn>
                  <a:cxn ang="0">
                    <a:pos x="1602" y="1548"/>
                  </a:cxn>
                  <a:cxn ang="0">
                    <a:pos x="1674" y="1494"/>
                  </a:cxn>
                  <a:cxn ang="0">
                    <a:pos x="1746" y="1434"/>
                  </a:cxn>
                  <a:cxn ang="0">
                    <a:pos x="1818" y="1380"/>
                  </a:cxn>
                  <a:cxn ang="0">
                    <a:pos x="1890" y="1320"/>
                  </a:cxn>
                  <a:cxn ang="0">
                    <a:pos x="1962" y="1266"/>
                  </a:cxn>
                  <a:cxn ang="0">
                    <a:pos x="2034" y="1212"/>
                  </a:cxn>
                  <a:cxn ang="0">
                    <a:pos x="2106" y="1152"/>
                  </a:cxn>
                  <a:cxn ang="0">
                    <a:pos x="2172" y="1098"/>
                  </a:cxn>
                  <a:cxn ang="0">
                    <a:pos x="2244" y="1038"/>
                  </a:cxn>
                  <a:cxn ang="0">
                    <a:pos x="2316" y="984"/>
                  </a:cxn>
                  <a:cxn ang="0">
                    <a:pos x="2388" y="930"/>
                  </a:cxn>
                  <a:cxn ang="0">
                    <a:pos x="2460" y="870"/>
                  </a:cxn>
                  <a:cxn ang="0">
                    <a:pos x="2532" y="816"/>
                  </a:cxn>
                  <a:cxn ang="0">
                    <a:pos x="2604" y="756"/>
                  </a:cxn>
                  <a:cxn ang="0">
                    <a:pos x="2676" y="702"/>
                  </a:cxn>
                  <a:cxn ang="0">
                    <a:pos x="2748" y="648"/>
                  </a:cxn>
                  <a:cxn ang="0">
                    <a:pos x="2820" y="588"/>
                  </a:cxn>
                  <a:cxn ang="0">
                    <a:pos x="2886" y="534"/>
                  </a:cxn>
                  <a:cxn ang="0">
                    <a:pos x="2958" y="474"/>
                  </a:cxn>
                  <a:cxn ang="0">
                    <a:pos x="3030" y="420"/>
                  </a:cxn>
                  <a:cxn ang="0">
                    <a:pos x="3102" y="366"/>
                  </a:cxn>
                  <a:cxn ang="0">
                    <a:pos x="3174" y="306"/>
                  </a:cxn>
                  <a:cxn ang="0">
                    <a:pos x="3246" y="252"/>
                  </a:cxn>
                  <a:cxn ang="0">
                    <a:pos x="3318" y="192"/>
                  </a:cxn>
                  <a:cxn ang="0">
                    <a:pos x="3390" y="138"/>
                  </a:cxn>
                  <a:cxn ang="0">
                    <a:pos x="3462" y="84"/>
                  </a:cxn>
                  <a:cxn ang="0">
                    <a:pos x="3534" y="24"/>
                  </a:cxn>
                </a:cxnLst>
                <a:rect l="0" t="0" r="r" b="b"/>
                <a:pathLst>
                  <a:path w="3570" h="2820">
                    <a:moveTo>
                      <a:pt x="0" y="2820"/>
                    </a:moveTo>
                    <a:lnTo>
                      <a:pt x="30" y="2790"/>
                    </a:lnTo>
                    <a:lnTo>
                      <a:pt x="66" y="2760"/>
                    </a:lnTo>
                    <a:lnTo>
                      <a:pt x="102" y="2730"/>
                    </a:lnTo>
                    <a:lnTo>
                      <a:pt x="138" y="2706"/>
                    </a:lnTo>
                    <a:lnTo>
                      <a:pt x="174" y="2676"/>
                    </a:lnTo>
                    <a:lnTo>
                      <a:pt x="210" y="2646"/>
                    </a:lnTo>
                    <a:lnTo>
                      <a:pt x="246" y="2622"/>
                    </a:lnTo>
                    <a:lnTo>
                      <a:pt x="282" y="2592"/>
                    </a:lnTo>
                    <a:lnTo>
                      <a:pt x="318" y="2562"/>
                    </a:lnTo>
                    <a:lnTo>
                      <a:pt x="354" y="2538"/>
                    </a:lnTo>
                    <a:lnTo>
                      <a:pt x="390" y="2508"/>
                    </a:lnTo>
                    <a:lnTo>
                      <a:pt x="426" y="2478"/>
                    </a:lnTo>
                    <a:lnTo>
                      <a:pt x="462" y="2448"/>
                    </a:lnTo>
                    <a:lnTo>
                      <a:pt x="498" y="2424"/>
                    </a:lnTo>
                    <a:lnTo>
                      <a:pt x="534" y="2394"/>
                    </a:lnTo>
                    <a:lnTo>
                      <a:pt x="570" y="2364"/>
                    </a:lnTo>
                    <a:lnTo>
                      <a:pt x="606" y="2340"/>
                    </a:lnTo>
                    <a:lnTo>
                      <a:pt x="642" y="2310"/>
                    </a:lnTo>
                    <a:lnTo>
                      <a:pt x="678" y="2280"/>
                    </a:lnTo>
                    <a:lnTo>
                      <a:pt x="714" y="2256"/>
                    </a:lnTo>
                    <a:lnTo>
                      <a:pt x="744" y="2226"/>
                    </a:lnTo>
                    <a:lnTo>
                      <a:pt x="780" y="2196"/>
                    </a:lnTo>
                    <a:lnTo>
                      <a:pt x="816" y="2166"/>
                    </a:lnTo>
                    <a:lnTo>
                      <a:pt x="852" y="2142"/>
                    </a:lnTo>
                    <a:lnTo>
                      <a:pt x="888" y="2112"/>
                    </a:lnTo>
                    <a:lnTo>
                      <a:pt x="924" y="2082"/>
                    </a:lnTo>
                    <a:lnTo>
                      <a:pt x="960" y="2058"/>
                    </a:lnTo>
                    <a:lnTo>
                      <a:pt x="996" y="2028"/>
                    </a:lnTo>
                    <a:lnTo>
                      <a:pt x="1032" y="1998"/>
                    </a:lnTo>
                    <a:lnTo>
                      <a:pt x="1068" y="1974"/>
                    </a:lnTo>
                    <a:lnTo>
                      <a:pt x="1104" y="1944"/>
                    </a:lnTo>
                    <a:lnTo>
                      <a:pt x="1140" y="1914"/>
                    </a:lnTo>
                    <a:lnTo>
                      <a:pt x="1176" y="1884"/>
                    </a:lnTo>
                    <a:lnTo>
                      <a:pt x="1212" y="1860"/>
                    </a:lnTo>
                    <a:lnTo>
                      <a:pt x="1248" y="1830"/>
                    </a:lnTo>
                    <a:lnTo>
                      <a:pt x="1284" y="1800"/>
                    </a:lnTo>
                    <a:lnTo>
                      <a:pt x="1320" y="1776"/>
                    </a:lnTo>
                    <a:lnTo>
                      <a:pt x="1356" y="1746"/>
                    </a:lnTo>
                    <a:lnTo>
                      <a:pt x="1392" y="1716"/>
                    </a:lnTo>
                    <a:lnTo>
                      <a:pt x="1428" y="1692"/>
                    </a:lnTo>
                    <a:lnTo>
                      <a:pt x="1458" y="1662"/>
                    </a:lnTo>
                    <a:lnTo>
                      <a:pt x="1494" y="1632"/>
                    </a:lnTo>
                    <a:lnTo>
                      <a:pt x="1530" y="1602"/>
                    </a:lnTo>
                    <a:lnTo>
                      <a:pt x="1566" y="1578"/>
                    </a:lnTo>
                    <a:lnTo>
                      <a:pt x="1602" y="1548"/>
                    </a:lnTo>
                    <a:lnTo>
                      <a:pt x="1638" y="1518"/>
                    </a:lnTo>
                    <a:lnTo>
                      <a:pt x="1674" y="1494"/>
                    </a:lnTo>
                    <a:lnTo>
                      <a:pt x="1710" y="1464"/>
                    </a:lnTo>
                    <a:lnTo>
                      <a:pt x="1746" y="1434"/>
                    </a:lnTo>
                    <a:lnTo>
                      <a:pt x="1782" y="1410"/>
                    </a:lnTo>
                    <a:lnTo>
                      <a:pt x="1818" y="1380"/>
                    </a:lnTo>
                    <a:lnTo>
                      <a:pt x="1854" y="1350"/>
                    </a:lnTo>
                    <a:lnTo>
                      <a:pt x="1890" y="1320"/>
                    </a:lnTo>
                    <a:lnTo>
                      <a:pt x="1926" y="1296"/>
                    </a:lnTo>
                    <a:lnTo>
                      <a:pt x="1962" y="1266"/>
                    </a:lnTo>
                    <a:lnTo>
                      <a:pt x="1998" y="1236"/>
                    </a:lnTo>
                    <a:lnTo>
                      <a:pt x="2034" y="1212"/>
                    </a:lnTo>
                    <a:lnTo>
                      <a:pt x="2070" y="1182"/>
                    </a:lnTo>
                    <a:lnTo>
                      <a:pt x="2106" y="1152"/>
                    </a:lnTo>
                    <a:lnTo>
                      <a:pt x="2142" y="1128"/>
                    </a:lnTo>
                    <a:lnTo>
                      <a:pt x="2172" y="1098"/>
                    </a:lnTo>
                    <a:lnTo>
                      <a:pt x="2208" y="1068"/>
                    </a:lnTo>
                    <a:lnTo>
                      <a:pt x="2244" y="1038"/>
                    </a:lnTo>
                    <a:lnTo>
                      <a:pt x="2280" y="1014"/>
                    </a:lnTo>
                    <a:lnTo>
                      <a:pt x="2316" y="984"/>
                    </a:lnTo>
                    <a:lnTo>
                      <a:pt x="2352" y="954"/>
                    </a:lnTo>
                    <a:lnTo>
                      <a:pt x="2388" y="930"/>
                    </a:lnTo>
                    <a:lnTo>
                      <a:pt x="2424" y="900"/>
                    </a:lnTo>
                    <a:lnTo>
                      <a:pt x="2460" y="870"/>
                    </a:lnTo>
                    <a:lnTo>
                      <a:pt x="2496" y="846"/>
                    </a:lnTo>
                    <a:lnTo>
                      <a:pt x="2532" y="816"/>
                    </a:lnTo>
                    <a:lnTo>
                      <a:pt x="2568" y="786"/>
                    </a:lnTo>
                    <a:lnTo>
                      <a:pt x="2604" y="756"/>
                    </a:lnTo>
                    <a:lnTo>
                      <a:pt x="2640" y="732"/>
                    </a:lnTo>
                    <a:lnTo>
                      <a:pt x="2676" y="702"/>
                    </a:lnTo>
                    <a:lnTo>
                      <a:pt x="2712" y="672"/>
                    </a:lnTo>
                    <a:lnTo>
                      <a:pt x="2748" y="648"/>
                    </a:lnTo>
                    <a:lnTo>
                      <a:pt x="2784" y="618"/>
                    </a:lnTo>
                    <a:lnTo>
                      <a:pt x="2820" y="588"/>
                    </a:lnTo>
                    <a:lnTo>
                      <a:pt x="2856" y="564"/>
                    </a:lnTo>
                    <a:lnTo>
                      <a:pt x="2886" y="534"/>
                    </a:lnTo>
                    <a:lnTo>
                      <a:pt x="2922" y="504"/>
                    </a:lnTo>
                    <a:lnTo>
                      <a:pt x="2958" y="474"/>
                    </a:lnTo>
                    <a:lnTo>
                      <a:pt x="2994" y="450"/>
                    </a:lnTo>
                    <a:lnTo>
                      <a:pt x="3030" y="420"/>
                    </a:lnTo>
                    <a:lnTo>
                      <a:pt x="3066" y="390"/>
                    </a:lnTo>
                    <a:lnTo>
                      <a:pt x="3102" y="366"/>
                    </a:lnTo>
                    <a:lnTo>
                      <a:pt x="3138" y="336"/>
                    </a:lnTo>
                    <a:lnTo>
                      <a:pt x="3174" y="306"/>
                    </a:lnTo>
                    <a:lnTo>
                      <a:pt x="3210" y="282"/>
                    </a:lnTo>
                    <a:lnTo>
                      <a:pt x="3246" y="252"/>
                    </a:lnTo>
                    <a:lnTo>
                      <a:pt x="3282" y="222"/>
                    </a:lnTo>
                    <a:lnTo>
                      <a:pt x="3318" y="192"/>
                    </a:lnTo>
                    <a:lnTo>
                      <a:pt x="3354" y="168"/>
                    </a:lnTo>
                    <a:lnTo>
                      <a:pt x="3390" y="138"/>
                    </a:lnTo>
                    <a:lnTo>
                      <a:pt x="3426" y="108"/>
                    </a:lnTo>
                    <a:lnTo>
                      <a:pt x="3462" y="84"/>
                    </a:lnTo>
                    <a:lnTo>
                      <a:pt x="3498" y="54"/>
                    </a:lnTo>
                    <a:lnTo>
                      <a:pt x="3534" y="24"/>
                    </a:lnTo>
                    <a:lnTo>
                      <a:pt x="3570" y="0"/>
                    </a:lnTo>
                  </a:path>
                </a:pathLst>
              </a:custGeom>
              <a:noFill/>
              <a:ln w="0">
                <a:solidFill>
                  <a:schemeClr val="tx1">
                    <a:lumMod val="95000"/>
                    <a:lumOff val="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grpSp>
        <p:grpSp>
          <p:nvGrpSpPr>
            <p:cNvPr id="7" name="Group 465"/>
            <p:cNvGrpSpPr/>
            <p:nvPr/>
          </p:nvGrpSpPr>
          <p:grpSpPr>
            <a:xfrm>
              <a:off x="1454150" y="1277102"/>
              <a:ext cx="674722" cy="729498"/>
              <a:chOff x="5105422" y="3592499"/>
              <a:chExt cx="1811344" cy="2005007"/>
            </a:xfrm>
            <a:solidFill>
              <a:srgbClr val="0000CC"/>
            </a:solidFill>
          </p:grpSpPr>
          <p:sp>
            <p:nvSpPr>
              <p:cNvPr id="8" name="Line 127"/>
              <p:cNvSpPr>
                <a:spLocks noChangeShapeType="1"/>
              </p:cNvSpPr>
              <p:nvPr/>
            </p:nvSpPr>
            <p:spPr bwMode="auto">
              <a:xfrm>
                <a:off x="6904065" y="3617898"/>
                <a:ext cx="1589" cy="19050"/>
              </a:xfrm>
              <a:prstGeom prst="lin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9" name="Line 148"/>
              <p:cNvSpPr>
                <a:spLocks noChangeShapeType="1"/>
              </p:cNvSpPr>
              <p:nvPr/>
            </p:nvSpPr>
            <p:spPr bwMode="auto">
              <a:xfrm flipH="1">
                <a:off x="6878666" y="3617898"/>
                <a:ext cx="25399" cy="1589"/>
              </a:xfrm>
              <a:prstGeom prst="lin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10" name="Oval 154"/>
              <p:cNvSpPr>
                <a:spLocks noChangeArrowheads="1"/>
              </p:cNvSpPr>
              <p:nvPr/>
            </p:nvSpPr>
            <p:spPr bwMode="auto">
              <a:xfrm>
                <a:off x="5797573" y="4063983"/>
                <a:ext cx="49214" cy="50800"/>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11" name="Oval 155"/>
              <p:cNvSpPr>
                <a:spLocks noChangeArrowheads="1"/>
              </p:cNvSpPr>
              <p:nvPr/>
            </p:nvSpPr>
            <p:spPr bwMode="auto">
              <a:xfrm>
                <a:off x="5105422" y="5006958"/>
                <a:ext cx="50800" cy="50800"/>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12" name="Oval 156"/>
              <p:cNvSpPr>
                <a:spLocks noChangeArrowheads="1"/>
              </p:cNvSpPr>
              <p:nvPr/>
            </p:nvSpPr>
            <p:spPr bwMode="auto">
              <a:xfrm>
                <a:off x="6092850" y="4032236"/>
                <a:ext cx="49214" cy="50800"/>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13" name="Oval 157"/>
              <p:cNvSpPr>
                <a:spLocks noChangeArrowheads="1"/>
              </p:cNvSpPr>
              <p:nvPr/>
            </p:nvSpPr>
            <p:spPr bwMode="auto">
              <a:xfrm>
                <a:off x="5948388" y="4227498"/>
                <a:ext cx="49214" cy="50800"/>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14" name="Oval 158"/>
              <p:cNvSpPr>
                <a:spLocks noChangeArrowheads="1"/>
              </p:cNvSpPr>
              <p:nvPr/>
            </p:nvSpPr>
            <p:spPr bwMode="auto">
              <a:xfrm>
                <a:off x="5464197" y="4749783"/>
                <a:ext cx="49214" cy="49214"/>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15" name="Oval 159"/>
              <p:cNvSpPr>
                <a:spLocks noChangeArrowheads="1"/>
              </p:cNvSpPr>
              <p:nvPr/>
            </p:nvSpPr>
            <p:spPr bwMode="auto">
              <a:xfrm>
                <a:off x="6135712" y="4114783"/>
                <a:ext cx="50800" cy="49214"/>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16" name="Oval 160"/>
              <p:cNvSpPr>
                <a:spLocks noChangeArrowheads="1"/>
              </p:cNvSpPr>
              <p:nvPr/>
            </p:nvSpPr>
            <p:spPr bwMode="auto">
              <a:xfrm>
                <a:off x="6130950" y="4163998"/>
                <a:ext cx="49214" cy="50800"/>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17" name="Oval 161"/>
              <p:cNvSpPr>
                <a:spLocks noChangeArrowheads="1"/>
              </p:cNvSpPr>
              <p:nvPr/>
            </p:nvSpPr>
            <p:spPr bwMode="auto">
              <a:xfrm>
                <a:off x="6142064" y="4157649"/>
                <a:ext cx="50800" cy="50800"/>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18" name="Oval 162"/>
              <p:cNvSpPr>
                <a:spLocks noChangeArrowheads="1"/>
              </p:cNvSpPr>
              <p:nvPr/>
            </p:nvSpPr>
            <p:spPr bwMode="auto">
              <a:xfrm>
                <a:off x="5640413" y="4660883"/>
                <a:ext cx="49214" cy="50800"/>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19" name="Oval 163"/>
              <p:cNvSpPr>
                <a:spLocks noChangeArrowheads="1"/>
              </p:cNvSpPr>
              <p:nvPr/>
            </p:nvSpPr>
            <p:spPr bwMode="auto">
              <a:xfrm>
                <a:off x="5445147" y="4887896"/>
                <a:ext cx="50800" cy="49214"/>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20" name="Oval 164"/>
              <p:cNvSpPr>
                <a:spLocks noChangeArrowheads="1"/>
              </p:cNvSpPr>
              <p:nvPr/>
            </p:nvSpPr>
            <p:spPr bwMode="auto">
              <a:xfrm>
                <a:off x="6638952" y="3711560"/>
                <a:ext cx="50800" cy="50800"/>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21" name="Oval 165"/>
              <p:cNvSpPr>
                <a:spLocks noChangeArrowheads="1"/>
              </p:cNvSpPr>
              <p:nvPr/>
            </p:nvSpPr>
            <p:spPr bwMode="auto">
              <a:xfrm>
                <a:off x="6551639" y="3806811"/>
                <a:ext cx="50800" cy="49214"/>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22" name="Oval 166"/>
              <p:cNvSpPr>
                <a:spLocks noChangeArrowheads="1"/>
              </p:cNvSpPr>
              <p:nvPr/>
            </p:nvSpPr>
            <p:spPr bwMode="auto">
              <a:xfrm>
                <a:off x="5387998" y="5000606"/>
                <a:ext cx="50800" cy="50800"/>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23" name="Oval 167"/>
              <p:cNvSpPr>
                <a:spLocks noChangeArrowheads="1"/>
              </p:cNvSpPr>
              <p:nvPr/>
            </p:nvSpPr>
            <p:spPr bwMode="auto">
              <a:xfrm>
                <a:off x="5338787" y="5070456"/>
                <a:ext cx="49214" cy="49214"/>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24" name="Oval 168"/>
              <p:cNvSpPr>
                <a:spLocks noChangeArrowheads="1"/>
              </p:cNvSpPr>
              <p:nvPr/>
            </p:nvSpPr>
            <p:spPr bwMode="auto">
              <a:xfrm>
                <a:off x="5948387" y="4478321"/>
                <a:ext cx="49214" cy="50800"/>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25" name="Oval 169"/>
              <p:cNvSpPr>
                <a:spLocks noChangeArrowheads="1"/>
              </p:cNvSpPr>
              <p:nvPr/>
            </p:nvSpPr>
            <p:spPr bwMode="auto">
              <a:xfrm>
                <a:off x="6865966" y="3592499"/>
                <a:ext cx="50800" cy="50800"/>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26" name="Oval 170"/>
              <p:cNvSpPr>
                <a:spLocks noChangeArrowheads="1"/>
              </p:cNvSpPr>
              <p:nvPr/>
            </p:nvSpPr>
            <p:spPr bwMode="auto">
              <a:xfrm>
                <a:off x="6859617" y="3611549"/>
                <a:ext cx="50800" cy="50800"/>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27" name="Oval 171"/>
              <p:cNvSpPr>
                <a:spLocks noChangeArrowheads="1"/>
              </p:cNvSpPr>
              <p:nvPr/>
            </p:nvSpPr>
            <p:spPr bwMode="auto">
              <a:xfrm>
                <a:off x="6802468" y="3692511"/>
                <a:ext cx="50800" cy="50800"/>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28" name="Oval 172"/>
              <p:cNvSpPr>
                <a:spLocks noChangeArrowheads="1"/>
              </p:cNvSpPr>
              <p:nvPr/>
            </p:nvSpPr>
            <p:spPr bwMode="auto">
              <a:xfrm>
                <a:off x="5746776" y="4743434"/>
                <a:ext cx="50800" cy="49214"/>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29" name="Oval 173"/>
              <p:cNvSpPr>
                <a:spLocks noChangeArrowheads="1"/>
              </p:cNvSpPr>
              <p:nvPr/>
            </p:nvSpPr>
            <p:spPr bwMode="auto">
              <a:xfrm>
                <a:off x="6199216" y="4340208"/>
                <a:ext cx="50800" cy="50800"/>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30" name="Oval 174"/>
              <p:cNvSpPr>
                <a:spLocks noChangeArrowheads="1"/>
              </p:cNvSpPr>
              <p:nvPr/>
            </p:nvSpPr>
            <p:spPr bwMode="auto">
              <a:xfrm>
                <a:off x="6664355" y="3951274"/>
                <a:ext cx="50800" cy="49214"/>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31" name="Oval 175"/>
              <p:cNvSpPr>
                <a:spLocks noChangeArrowheads="1"/>
              </p:cNvSpPr>
              <p:nvPr/>
            </p:nvSpPr>
            <p:spPr bwMode="auto">
              <a:xfrm>
                <a:off x="5489601" y="5132371"/>
                <a:ext cx="49214" cy="50800"/>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32" name="Oval 176"/>
              <p:cNvSpPr>
                <a:spLocks noChangeArrowheads="1"/>
              </p:cNvSpPr>
              <p:nvPr/>
            </p:nvSpPr>
            <p:spPr bwMode="auto">
              <a:xfrm>
                <a:off x="6564343" y="4083036"/>
                <a:ext cx="49214" cy="50800"/>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33" name="Oval 177"/>
              <p:cNvSpPr>
                <a:spLocks noChangeArrowheads="1"/>
              </p:cNvSpPr>
              <p:nvPr/>
            </p:nvSpPr>
            <p:spPr bwMode="auto">
              <a:xfrm>
                <a:off x="6696105" y="3981436"/>
                <a:ext cx="50800" cy="50800"/>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34" name="Oval 178"/>
              <p:cNvSpPr>
                <a:spLocks noChangeArrowheads="1"/>
              </p:cNvSpPr>
              <p:nvPr/>
            </p:nvSpPr>
            <p:spPr bwMode="auto">
              <a:xfrm>
                <a:off x="6475443" y="4271947"/>
                <a:ext cx="50800" cy="49214"/>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35" name="Oval 179"/>
              <p:cNvSpPr>
                <a:spLocks noChangeArrowheads="1"/>
              </p:cNvSpPr>
              <p:nvPr/>
            </p:nvSpPr>
            <p:spPr bwMode="auto">
              <a:xfrm>
                <a:off x="6281767" y="4616430"/>
                <a:ext cx="49214" cy="50800"/>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36" name="Oval 180"/>
              <p:cNvSpPr>
                <a:spLocks noChangeArrowheads="1"/>
              </p:cNvSpPr>
              <p:nvPr/>
            </p:nvSpPr>
            <p:spPr bwMode="auto">
              <a:xfrm>
                <a:off x="5859488" y="5548292"/>
                <a:ext cx="50800" cy="49214"/>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37" name="Oval 181"/>
              <p:cNvSpPr>
                <a:spLocks noChangeArrowheads="1"/>
              </p:cNvSpPr>
              <p:nvPr/>
            </p:nvSpPr>
            <p:spPr bwMode="auto">
              <a:xfrm>
                <a:off x="6645302" y="4805347"/>
                <a:ext cx="50800" cy="50800"/>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38" name="Oval 182"/>
              <p:cNvSpPr>
                <a:spLocks noChangeArrowheads="1"/>
              </p:cNvSpPr>
              <p:nvPr/>
            </p:nvSpPr>
            <p:spPr bwMode="auto">
              <a:xfrm>
                <a:off x="6764361" y="4762487"/>
                <a:ext cx="50800" cy="49214"/>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39" name="Oval 183"/>
              <p:cNvSpPr>
                <a:spLocks noChangeArrowheads="1"/>
              </p:cNvSpPr>
              <p:nvPr/>
            </p:nvSpPr>
            <p:spPr bwMode="auto">
              <a:xfrm>
                <a:off x="6481806" y="5164124"/>
                <a:ext cx="50800" cy="50800"/>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40" name="Oval 184"/>
              <p:cNvSpPr>
                <a:spLocks noChangeArrowheads="1"/>
              </p:cNvSpPr>
              <p:nvPr/>
            </p:nvSpPr>
            <p:spPr bwMode="auto">
              <a:xfrm>
                <a:off x="6564378" y="5333977"/>
                <a:ext cx="49214" cy="50800"/>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41" name="Oval 185"/>
              <p:cNvSpPr>
                <a:spLocks noChangeArrowheads="1"/>
              </p:cNvSpPr>
              <p:nvPr/>
            </p:nvSpPr>
            <p:spPr bwMode="auto">
              <a:xfrm>
                <a:off x="6596064" y="5395914"/>
                <a:ext cx="49214" cy="50800"/>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grpSp>
      </p:grpSp>
      <p:sp>
        <p:nvSpPr>
          <p:cNvPr id="107" name="TextBox 106"/>
          <p:cNvSpPr txBox="1"/>
          <p:nvPr/>
        </p:nvSpPr>
        <p:spPr>
          <a:xfrm>
            <a:off x="7315200" y="4343400"/>
            <a:ext cx="941283" cy="646331"/>
          </a:xfrm>
          <a:prstGeom prst="rect">
            <a:avLst/>
          </a:prstGeom>
          <a:noFill/>
        </p:spPr>
        <p:txBody>
          <a:bodyPr wrap="none" rtlCol="0">
            <a:spAutoFit/>
          </a:bodyPr>
          <a:lstStyle/>
          <a:p>
            <a:r>
              <a:rPr lang="en-US" dirty="0" smtClean="0"/>
              <a:t>17 wins</a:t>
            </a:r>
          </a:p>
          <a:p>
            <a:r>
              <a:rPr lang="en-US" dirty="0" smtClean="0"/>
              <a:t>15 loses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5562600"/>
            <a:ext cx="6400800" cy="646331"/>
          </a:xfrm>
          <a:prstGeom prst="rect">
            <a:avLst/>
          </a:prstGeom>
        </p:spPr>
        <p:txBody>
          <a:bodyPr wrap="square">
            <a:spAutoFit/>
          </a:bodyPr>
          <a:lstStyle/>
          <a:p>
            <a:r>
              <a:rPr lang="en-US" b="1" dirty="0" smtClean="0"/>
              <a:t>Figure 9: Running time comparison between our algorithm and the state-of-the-art on 32 datasets from UCR time series archives</a:t>
            </a:r>
            <a:endParaRPr lang="en-US" b="1" dirty="0"/>
          </a:p>
        </p:txBody>
      </p:sp>
      <p:grpSp>
        <p:nvGrpSpPr>
          <p:cNvPr id="3" name="Group 2"/>
          <p:cNvGrpSpPr/>
          <p:nvPr/>
        </p:nvGrpSpPr>
        <p:grpSpPr>
          <a:xfrm>
            <a:off x="838200" y="457200"/>
            <a:ext cx="8105437" cy="4878541"/>
            <a:chOff x="642506" y="2311399"/>
            <a:chExt cx="2253264" cy="1401844"/>
          </a:xfrm>
        </p:grpSpPr>
        <p:sp>
          <p:nvSpPr>
            <p:cNvPr id="4" name="Rectangle 662"/>
            <p:cNvSpPr>
              <a:spLocks noChangeArrowheads="1"/>
            </p:cNvSpPr>
            <p:nvPr/>
          </p:nvSpPr>
          <p:spPr bwMode="auto">
            <a:xfrm>
              <a:off x="1288977" y="2311399"/>
              <a:ext cx="935406" cy="849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Helvetica" charset="0"/>
                  <a:cs typeface="Arial" pitchFamily="34" charset="0"/>
                </a:rPr>
                <a:t>Execution Time Comparison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 name="Group 1480"/>
            <p:cNvGrpSpPr/>
            <p:nvPr/>
          </p:nvGrpSpPr>
          <p:grpSpPr>
            <a:xfrm>
              <a:off x="882651" y="3505199"/>
              <a:ext cx="1761970" cy="119784"/>
              <a:chOff x="920751" y="4025794"/>
              <a:chExt cx="1691861" cy="115926"/>
            </a:xfrm>
          </p:grpSpPr>
          <p:sp>
            <p:nvSpPr>
              <p:cNvPr id="278" name="Rectangle 1400"/>
              <p:cNvSpPr>
                <a:spLocks noChangeArrowheads="1"/>
              </p:cNvSpPr>
              <p:nvPr/>
            </p:nvSpPr>
            <p:spPr bwMode="auto">
              <a:xfrm>
                <a:off x="920751" y="4068668"/>
                <a:ext cx="63135" cy="730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Helvetica" charset="0"/>
                    <a:cs typeface="Helvetica" charset="0"/>
                  </a:rPr>
                  <a:t>10</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279" name="Rectangle 1401"/>
              <p:cNvSpPr>
                <a:spLocks noChangeArrowheads="1"/>
              </p:cNvSpPr>
              <p:nvPr/>
            </p:nvSpPr>
            <p:spPr bwMode="auto">
              <a:xfrm>
                <a:off x="1004971" y="4025814"/>
                <a:ext cx="27566" cy="639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Helvetica" charset="0"/>
                    <a:cs typeface="Arial" pitchFamily="34" charset="0"/>
                  </a:rPr>
                  <a:t>0</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80" name="Rectangle 1422"/>
              <p:cNvSpPr>
                <a:spLocks noChangeArrowheads="1"/>
              </p:cNvSpPr>
              <p:nvPr/>
            </p:nvSpPr>
            <p:spPr bwMode="auto">
              <a:xfrm>
                <a:off x="1236765" y="4068684"/>
                <a:ext cx="63135" cy="730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Helvetica" charset="0"/>
                    <a:cs typeface="Arial" pitchFamily="34" charset="0"/>
                  </a:rPr>
                  <a:t>10</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281" name="Rectangle 1423"/>
              <p:cNvSpPr>
                <a:spLocks noChangeArrowheads="1"/>
              </p:cNvSpPr>
              <p:nvPr/>
            </p:nvSpPr>
            <p:spPr bwMode="auto">
              <a:xfrm>
                <a:off x="1320985" y="4025798"/>
                <a:ext cx="27566" cy="639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Helvetica" charset="0"/>
                    <a:cs typeface="Arial" pitchFamily="34" charset="0"/>
                  </a:rPr>
                  <a:t>1</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82" name="Rectangle 1444"/>
              <p:cNvSpPr>
                <a:spLocks noChangeArrowheads="1"/>
              </p:cNvSpPr>
              <p:nvPr/>
            </p:nvSpPr>
            <p:spPr bwMode="auto">
              <a:xfrm>
                <a:off x="1552781" y="4068664"/>
                <a:ext cx="63135" cy="730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Helvetica" charset="0"/>
                    <a:cs typeface="Arial" pitchFamily="34" charset="0"/>
                  </a:rPr>
                  <a:t>10</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283" name="Rectangle 1445"/>
              <p:cNvSpPr>
                <a:spLocks noChangeArrowheads="1"/>
              </p:cNvSpPr>
              <p:nvPr/>
            </p:nvSpPr>
            <p:spPr bwMode="auto">
              <a:xfrm>
                <a:off x="1637001" y="4025794"/>
                <a:ext cx="27566" cy="639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Helvetica" charset="0"/>
                    <a:cs typeface="Arial" pitchFamily="34" charset="0"/>
                  </a:rPr>
                  <a:t>2</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84" name="Rectangle 1466"/>
              <p:cNvSpPr>
                <a:spLocks noChangeArrowheads="1"/>
              </p:cNvSpPr>
              <p:nvPr/>
            </p:nvSpPr>
            <p:spPr bwMode="auto">
              <a:xfrm>
                <a:off x="1868795" y="4068668"/>
                <a:ext cx="63135" cy="730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Helvetica" charset="0"/>
                    <a:cs typeface="Arial" pitchFamily="34" charset="0"/>
                  </a:rPr>
                  <a:t>10</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285" name="Rectangle 1467"/>
              <p:cNvSpPr>
                <a:spLocks noChangeArrowheads="1"/>
              </p:cNvSpPr>
              <p:nvPr/>
            </p:nvSpPr>
            <p:spPr bwMode="auto">
              <a:xfrm>
                <a:off x="1953016" y="4025798"/>
                <a:ext cx="27566" cy="639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Helvetica" charset="0"/>
                    <a:cs typeface="Arial" pitchFamily="34" charset="0"/>
                  </a:rPr>
                  <a:t>3</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86" name="Rectangle 1488"/>
              <p:cNvSpPr>
                <a:spLocks noChangeArrowheads="1"/>
              </p:cNvSpPr>
              <p:nvPr/>
            </p:nvSpPr>
            <p:spPr bwMode="auto">
              <a:xfrm>
                <a:off x="2184810" y="4068668"/>
                <a:ext cx="63135" cy="730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Helvetica" charset="0"/>
                    <a:cs typeface="Arial" pitchFamily="34" charset="0"/>
                  </a:rPr>
                  <a:t>10</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287" name="Rectangle 1489"/>
              <p:cNvSpPr>
                <a:spLocks noChangeArrowheads="1"/>
              </p:cNvSpPr>
              <p:nvPr/>
            </p:nvSpPr>
            <p:spPr bwMode="auto">
              <a:xfrm>
                <a:off x="2269031" y="4025798"/>
                <a:ext cx="27566" cy="639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Helvetica" charset="0"/>
                    <a:cs typeface="Arial" pitchFamily="34" charset="0"/>
                  </a:rPr>
                  <a:t>4</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88" name="Rectangle 1510"/>
              <p:cNvSpPr>
                <a:spLocks noChangeArrowheads="1"/>
              </p:cNvSpPr>
              <p:nvPr/>
            </p:nvSpPr>
            <p:spPr bwMode="auto">
              <a:xfrm>
                <a:off x="2500826" y="4068668"/>
                <a:ext cx="63135" cy="730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Helvetica" charset="0"/>
                    <a:cs typeface="Arial" pitchFamily="34" charset="0"/>
                  </a:rPr>
                  <a:t>10</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289" name="Rectangle 1511"/>
              <p:cNvSpPr>
                <a:spLocks noChangeArrowheads="1"/>
              </p:cNvSpPr>
              <p:nvPr/>
            </p:nvSpPr>
            <p:spPr bwMode="auto">
              <a:xfrm>
                <a:off x="2585046" y="4025798"/>
                <a:ext cx="27566" cy="639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charset="0"/>
                    <a:cs typeface="Arial" pitchFamily="34" charset="0"/>
                  </a:rPr>
                  <a:t>5</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 name="Rectangle 663"/>
            <p:cNvSpPr>
              <a:spLocks noChangeArrowheads="1"/>
            </p:cNvSpPr>
            <p:nvPr/>
          </p:nvSpPr>
          <p:spPr bwMode="auto">
            <a:xfrm>
              <a:off x="1249075" y="3628343"/>
              <a:ext cx="677887" cy="84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cs typeface="Arial" pitchFamily="34" charset="0"/>
                </a:rPr>
                <a:t>Current state-of-the-art</a:t>
              </a:r>
            </a:p>
          </p:txBody>
        </p:sp>
        <p:grpSp>
          <p:nvGrpSpPr>
            <p:cNvPr id="7" name="Group 1477"/>
            <p:cNvGrpSpPr/>
            <p:nvPr/>
          </p:nvGrpSpPr>
          <p:grpSpPr>
            <a:xfrm>
              <a:off x="758763" y="2374899"/>
              <a:ext cx="138591" cy="1185489"/>
              <a:chOff x="593663" y="2438399"/>
              <a:chExt cx="138591" cy="1185489"/>
            </a:xfrm>
          </p:grpSpPr>
          <p:sp>
            <p:nvSpPr>
              <p:cNvPr id="268" name="Rectangle 1516"/>
              <p:cNvSpPr>
                <a:spLocks noChangeArrowheads="1"/>
              </p:cNvSpPr>
              <p:nvPr/>
            </p:nvSpPr>
            <p:spPr bwMode="auto">
              <a:xfrm>
                <a:off x="593663" y="3548422"/>
                <a:ext cx="65751" cy="754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Helvetica" charset="0"/>
                    <a:cs typeface="Arial" pitchFamily="34" charset="0"/>
                  </a:rPr>
                  <a:t>10</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269" name="Rectangle 1517"/>
              <p:cNvSpPr>
                <a:spLocks noChangeArrowheads="1"/>
              </p:cNvSpPr>
              <p:nvPr/>
            </p:nvSpPr>
            <p:spPr bwMode="auto">
              <a:xfrm>
                <a:off x="682309" y="3506336"/>
                <a:ext cx="45841" cy="660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charset="0"/>
                    <a:cs typeface="Arial" pitchFamily="34" charset="0"/>
                  </a:rPr>
                  <a:t>-1</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270" name="Rectangle 1538"/>
              <p:cNvSpPr>
                <a:spLocks noChangeArrowheads="1"/>
              </p:cNvSpPr>
              <p:nvPr/>
            </p:nvSpPr>
            <p:spPr bwMode="auto">
              <a:xfrm>
                <a:off x="593663" y="3267397"/>
                <a:ext cx="65751" cy="754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Helvetica" charset="0"/>
                    <a:cs typeface="Arial" pitchFamily="34" charset="0"/>
                  </a:rPr>
                  <a:t>10</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271" name="Rectangle 1539"/>
              <p:cNvSpPr>
                <a:spLocks noChangeArrowheads="1"/>
              </p:cNvSpPr>
              <p:nvPr/>
            </p:nvSpPr>
            <p:spPr bwMode="auto">
              <a:xfrm>
                <a:off x="682309" y="3225311"/>
                <a:ext cx="28708" cy="660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Helvetica" charset="0"/>
                    <a:cs typeface="Arial" pitchFamily="34" charset="0"/>
                  </a:rPr>
                  <a:t>0</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72" name="Rectangle 1560"/>
              <p:cNvSpPr>
                <a:spLocks noChangeArrowheads="1"/>
              </p:cNvSpPr>
              <p:nvPr/>
            </p:nvSpPr>
            <p:spPr bwMode="auto">
              <a:xfrm>
                <a:off x="593663" y="2988753"/>
                <a:ext cx="65751" cy="754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Helvetica" charset="0"/>
                    <a:cs typeface="Arial" pitchFamily="34" charset="0"/>
                  </a:rPr>
                  <a:t>10</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273" name="Rectangle 1561"/>
              <p:cNvSpPr>
                <a:spLocks noChangeArrowheads="1"/>
              </p:cNvSpPr>
              <p:nvPr/>
            </p:nvSpPr>
            <p:spPr bwMode="auto">
              <a:xfrm>
                <a:off x="682309" y="2946668"/>
                <a:ext cx="28708" cy="660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Helvetica" charset="0"/>
                    <a:cs typeface="Arial" pitchFamily="34" charset="0"/>
                  </a:rPr>
                  <a:t>1</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74" name="Rectangle 1582"/>
              <p:cNvSpPr>
                <a:spLocks noChangeArrowheads="1"/>
              </p:cNvSpPr>
              <p:nvPr/>
            </p:nvSpPr>
            <p:spPr bwMode="auto">
              <a:xfrm>
                <a:off x="593663" y="2707729"/>
                <a:ext cx="65751" cy="754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Helvetica" charset="0"/>
                    <a:cs typeface="Arial" pitchFamily="34" charset="0"/>
                  </a:rPr>
                  <a:t>10</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275" name="Rectangle 1583"/>
              <p:cNvSpPr>
                <a:spLocks noChangeArrowheads="1"/>
              </p:cNvSpPr>
              <p:nvPr/>
            </p:nvSpPr>
            <p:spPr bwMode="auto">
              <a:xfrm>
                <a:off x="682309" y="2665643"/>
                <a:ext cx="28708" cy="660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Helvetica" charset="0"/>
                    <a:cs typeface="Arial" pitchFamily="34" charset="0"/>
                  </a:rPr>
                  <a:t>2</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76" name="Rectangle 1605"/>
              <p:cNvSpPr>
                <a:spLocks noChangeArrowheads="1"/>
              </p:cNvSpPr>
              <p:nvPr/>
            </p:nvSpPr>
            <p:spPr bwMode="auto">
              <a:xfrm>
                <a:off x="612539" y="2479370"/>
                <a:ext cx="65751" cy="754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Helvetica" charset="0"/>
                    <a:cs typeface="Arial" pitchFamily="34" charset="0"/>
                  </a:rPr>
                  <a:t>10</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277" name="Rectangle 1606"/>
              <p:cNvSpPr>
                <a:spLocks noChangeArrowheads="1"/>
              </p:cNvSpPr>
              <p:nvPr/>
            </p:nvSpPr>
            <p:spPr bwMode="auto">
              <a:xfrm>
                <a:off x="703546" y="2438399"/>
                <a:ext cx="28708" cy="660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charset="0"/>
                    <a:cs typeface="Arial" pitchFamily="34" charset="0"/>
                  </a:rPr>
                  <a:t>3</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 name="Rectangle 664"/>
            <p:cNvSpPr>
              <a:spLocks noChangeArrowheads="1"/>
            </p:cNvSpPr>
            <p:nvPr/>
          </p:nvSpPr>
          <p:spPr bwMode="auto">
            <a:xfrm rot="16200000">
              <a:off x="468298" y="2957498"/>
              <a:ext cx="428429" cy="80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Helvetica" charset="0"/>
                  <a:cs typeface="Arial" pitchFamily="34" charset="0"/>
                </a:rPr>
                <a:t>Our algorithm</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9" name="Group 1473"/>
            <p:cNvGrpSpPr/>
            <p:nvPr/>
          </p:nvGrpSpPr>
          <p:grpSpPr>
            <a:xfrm>
              <a:off x="914400" y="2438400"/>
              <a:ext cx="1676400" cy="1069672"/>
              <a:chOff x="858039" y="1558778"/>
              <a:chExt cx="2612768" cy="1873094"/>
            </a:xfrm>
          </p:grpSpPr>
          <p:sp>
            <p:nvSpPr>
              <p:cNvPr id="12" name="Rectangle 1388"/>
              <p:cNvSpPr>
                <a:spLocks noChangeArrowheads="1"/>
              </p:cNvSpPr>
              <p:nvPr/>
            </p:nvSpPr>
            <p:spPr bwMode="auto">
              <a:xfrm>
                <a:off x="858039" y="1558778"/>
                <a:ext cx="2611200" cy="186689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600" dirty="0"/>
              </a:p>
            </p:txBody>
          </p:sp>
          <p:sp>
            <p:nvSpPr>
              <p:cNvPr id="13" name="Rectangle 1389"/>
              <p:cNvSpPr>
                <a:spLocks noChangeArrowheads="1"/>
              </p:cNvSpPr>
              <p:nvPr/>
            </p:nvSpPr>
            <p:spPr bwMode="auto">
              <a:xfrm>
                <a:off x="858039" y="1558778"/>
                <a:ext cx="2611200" cy="186689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14" name="Line 1390"/>
              <p:cNvSpPr>
                <a:spLocks noChangeShapeType="1"/>
              </p:cNvSpPr>
              <p:nvPr/>
            </p:nvSpPr>
            <p:spPr bwMode="auto">
              <a:xfrm>
                <a:off x="858039" y="1558778"/>
                <a:ext cx="2611200"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5" name="Line 1391"/>
              <p:cNvSpPr>
                <a:spLocks noChangeShapeType="1"/>
              </p:cNvSpPr>
              <p:nvPr/>
            </p:nvSpPr>
            <p:spPr bwMode="auto">
              <a:xfrm>
                <a:off x="858039" y="3425668"/>
                <a:ext cx="2611200"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6" name="Line 1392"/>
              <p:cNvSpPr>
                <a:spLocks noChangeShapeType="1"/>
              </p:cNvSpPr>
              <p:nvPr/>
            </p:nvSpPr>
            <p:spPr bwMode="auto">
              <a:xfrm flipV="1">
                <a:off x="3469239" y="1558778"/>
                <a:ext cx="731" cy="186689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7" name="Line 1393"/>
              <p:cNvSpPr>
                <a:spLocks noChangeShapeType="1"/>
              </p:cNvSpPr>
              <p:nvPr/>
            </p:nvSpPr>
            <p:spPr bwMode="auto">
              <a:xfrm flipV="1">
                <a:off x="858039" y="1558778"/>
                <a:ext cx="731" cy="186689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8" name="Line 1394"/>
              <p:cNvSpPr>
                <a:spLocks noChangeShapeType="1"/>
              </p:cNvSpPr>
              <p:nvPr/>
            </p:nvSpPr>
            <p:spPr bwMode="auto">
              <a:xfrm>
                <a:off x="858039" y="3425668"/>
                <a:ext cx="2611200"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9" name="Line 1395"/>
              <p:cNvSpPr>
                <a:spLocks noChangeShapeType="1"/>
              </p:cNvSpPr>
              <p:nvPr/>
            </p:nvSpPr>
            <p:spPr bwMode="auto">
              <a:xfrm flipV="1">
                <a:off x="858039" y="1558778"/>
                <a:ext cx="731" cy="186689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0" name="Line 1396"/>
              <p:cNvSpPr>
                <a:spLocks noChangeShapeType="1"/>
              </p:cNvSpPr>
              <p:nvPr/>
            </p:nvSpPr>
            <p:spPr bwMode="auto">
              <a:xfrm flipV="1">
                <a:off x="858039"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1" name="Line 1397"/>
              <p:cNvSpPr>
                <a:spLocks noChangeShapeType="1"/>
              </p:cNvSpPr>
              <p:nvPr/>
            </p:nvSpPr>
            <p:spPr bwMode="auto">
              <a:xfrm>
                <a:off x="858039"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2" name="Line 1398"/>
              <p:cNvSpPr>
                <a:spLocks noChangeShapeType="1"/>
              </p:cNvSpPr>
              <p:nvPr/>
            </p:nvSpPr>
            <p:spPr bwMode="auto">
              <a:xfrm flipV="1">
                <a:off x="858039" y="3401836"/>
                <a:ext cx="731" cy="238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3" name="Line 1399"/>
              <p:cNvSpPr>
                <a:spLocks noChangeShapeType="1"/>
              </p:cNvSpPr>
              <p:nvPr/>
            </p:nvSpPr>
            <p:spPr bwMode="auto">
              <a:xfrm>
                <a:off x="858039" y="1558778"/>
                <a:ext cx="731" cy="1986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4" name="Line 1402"/>
              <p:cNvSpPr>
                <a:spLocks noChangeShapeType="1"/>
              </p:cNvSpPr>
              <p:nvPr/>
            </p:nvSpPr>
            <p:spPr bwMode="auto">
              <a:xfrm flipV="1">
                <a:off x="1011639"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5" name="Line 1403"/>
              <p:cNvSpPr>
                <a:spLocks noChangeShapeType="1"/>
              </p:cNvSpPr>
              <p:nvPr/>
            </p:nvSpPr>
            <p:spPr bwMode="auto">
              <a:xfrm>
                <a:off x="1011639"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6" name="Line 1404"/>
              <p:cNvSpPr>
                <a:spLocks noChangeShapeType="1"/>
              </p:cNvSpPr>
              <p:nvPr/>
            </p:nvSpPr>
            <p:spPr bwMode="auto">
              <a:xfrm flipV="1">
                <a:off x="1103799"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7" name="Line 1405"/>
              <p:cNvSpPr>
                <a:spLocks noChangeShapeType="1"/>
              </p:cNvSpPr>
              <p:nvPr/>
            </p:nvSpPr>
            <p:spPr bwMode="auto">
              <a:xfrm>
                <a:off x="1103799"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8" name="Line 1406"/>
              <p:cNvSpPr>
                <a:spLocks noChangeShapeType="1"/>
              </p:cNvSpPr>
              <p:nvPr/>
            </p:nvSpPr>
            <p:spPr bwMode="auto">
              <a:xfrm flipV="1">
                <a:off x="1169627"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9" name="Line 1407"/>
              <p:cNvSpPr>
                <a:spLocks noChangeShapeType="1"/>
              </p:cNvSpPr>
              <p:nvPr/>
            </p:nvSpPr>
            <p:spPr bwMode="auto">
              <a:xfrm>
                <a:off x="1169627"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0" name="Line 1408"/>
              <p:cNvSpPr>
                <a:spLocks noChangeShapeType="1"/>
              </p:cNvSpPr>
              <p:nvPr/>
            </p:nvSpPr>
            <p:spPr bwMode="auto">
              <a:xfrm flipV="1">
                <a:off x="1222290"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1" name="Line 1409"/>
              <p:cNvSpPr>
                <a:spLocks noChangeShapeType="1"/>
              </p:cNvSpPr>
              <p:nvPr/>
            </p:nvSpPr>
            <p:spPr bwMode="auto">
              <a:xfrm>
                <a:off x="1222290"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2" name="Line 1410"/>
              <p:cNvSpPr>
                <a:spLocks noChangeShapeType="1"/>
              </p:cNvSpPr>
              <p:nvPr/>
            </p:nvSpPr>
            <p:spPr bwMode="auto">
              <a:xfrm flipV="1">
                <a:off x="1261787"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3" name="Line 1411"/>
              <p:cNvSpPr>
                <a:spLocks noChangeShapeType="1"/>
              </p:cNvSpPr>
              <p:nvPr/>
            </p:nvSpPr>
            <p:spPr bwMode="auto">
              <a:xfrm>
                <a:off x="1261787"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4" name="Line 1412"/>
              <p:cNvSpPr>
                <a:spLocks noChangeShapeType="1"/>
              </p:cNvSpPr>
              <p:nvPr/>
            </p:nvSpPr>
            <p:spPr bwMode="auto">
              <a:xfrm flipV="1">
                <a:off x="1296896"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5" name="Line 1413"/>
              <p:cNvSpPr>
                <a:spLocks noChangeShapeType="1"/>
              </p:cNvSpPr>
              <p:nvPr/>
            </p:nvSpPr>
            <p:spPr bwMode="auto">
              <a:xfrm>
                <a:off x="1296896"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6" name="Line 1414"/>
              <p:cNvSpPr>
                <a:spLocks noChangeShapeType="1"/>
              </p:cNvSpPr>
              <p:nvPr/>
            </p:nvSpPr>
            <p:spPr bwMode="auto">
              <a:xfrm flipV="1">
                <a:off x="1327616"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7" name="Line 1415"/>
              <p:cNvSpPr>
                <a:spLocks noChangeShapeType="1"/>
              </p:cNvSpPr>
              <p:nvPr/>
            </p:nvSpPr>
            <p:spPr bwMode="auto">
              <a:xfrm>
                <a:off x="1327616"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8" name="Line 1416"/>
              <p:cNvSpPr>
                <a:spLocks noChangeShapeType="1"/>
              </p:cNvSpPr>
              <p:nvPr/>
            </p:nvSpPr>
            <p:spPr bwMode="auto">
              <a:xfrm flipV="1">
                <a:off x="1353947"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9" name="Line 1417"/>
              <p:cNvSpPr>
                <a:spLocks noChangeShapeType="1"/>
              </p:cNvSpPr>
              <p:nvPr/>
            </p:nvSpPr>
            <p:spPr bwMode="auto">
              <a:xfrm>
                <a:off x="1353947"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40" name="Line 1418"/>
              <p:cNvSpPr>
                <a:spLocks noChangeShapeType="1"/>
              </p:cNvSpPr>
              <p:nvPr/>
            </p:nvSpPr>
            <p:spPr bwMode="auto">
              <a:xfrm flipV="1">
                <a:off x="1380279"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41" name="Line 1419"/>
              <p:cNvSpPr>
                <a:spLocks noChangeShapeType="1"/>
              </p:cNvSpPr>
              <p:nvPr/>
            </p:nvSpPr>
            <p:spPr bwMode="auto">
              <a:xfrm>
                <a:off x="1380279"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42" name="Line 1420"/>
              <p:cNvSpPr>
                <a:spLocks noChangeShapeType="1"/>
              </p:cNvSpPr>
              <p:nvPr/>
            </p:nvSpPr>
            <p:spPr bwMode="auto">
              <a:xfrm flipV="1">
                <a:off x="1380279" y="3401836"/>
                <a:ext cx="731" cy="238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43" name="Line 1421"/>
              <p:cNvSpPr>
                <a:spLocks noChangeShapeType="1"/>
              </p:cNvSpPr>
              <p:nvPr/>
            </p:nvSpPr>
            <p:spPr bwMode="auto">
              <a:xfrm>
                <a:off x="1380279" y="1558778"/>
                <a:ext cx="731" cy="1986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44" name="Line 1424"/>
              <p:cNvSpPr>
                <a:spLocks noChangeShapeType="1"/>
              </p:cNvSpPr>
              <p:nvPr/>
            </p:nvSpPr>
            <p:spPr bwMode="auto">
              <a:xfrm flipV="1">
                <a:off x="1533879"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45" name="Line 1425"/>
              <p:cNvSpPr>
                <a:spLocks noChangeShapeType="1"/>
              </p:cNvSpPr>
              <p:nvPr/>
            </p:nvSpPr>
            <p:spPr bwMode="auto">
              <a:xfrm>
                <a:off x="1533879"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46" name="Line 1426"/>
              <p:cNvSpPr>
                <a:spLocks noChangeShapeType="1"/>
              </p:cNvSpPr>
              <p:nvPr/>
            </p:nvSpPr>
            <p:spPr bwMode="auto">
              <a:xfrm flipV="1">
                <a:off x="1626039"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47" name="Line 1427"/>
              <p:cNvSpPr>
                <a:spLocks noChangeShapeType="1"/>
              </p:cNvSpPr>
              <p:nvPr/>
            </p:nvSpPr>
            <p:spPr bwMode="auto">
              <a:xfrm>
                <a:off x="1626039"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48" name="Line 1428"/>
              <p:cNvSpPr>
                <a:spLocks noChangeShapeType="1"/>
              </p:cNvSpPr>
              <p:nvPr/>
            </p:nvSpPr>
            <p:spPr bwMode="auto">
              <a:xfrm flipV="1">
                <a:off x="1691867"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49" name="Line 1429"/>
              <p:cNvSpPr>
                <a:spLocks noChangeShapeType="1"/>
              </p:cNvSpPr>
              <p:nvPr/>
            </p:nvSpPr>
            <p:spPr bwMode="auto">
              <a:xfrm>
                <a:off x="1691867"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50" name="Line 1430"/>
              <p:cNvSpPr>
                <a:spLocks noChangeShapeType="1"/>
              </p:cNvSpPr>
              <p:nvPr/>
            </p:nvSpPr>
            <p:spPr bwMode="auto">
              <a:xfrm flipV="1">
                <a:off x="1744530"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51" name="Line 1431"/>
              <p:cNvSpPr>
                <a:spLocks noChangeShapeType="1"/>
              </p:cNvSpPr>
              <p:nvPr/>
            </p:nvSpPr>
            <p:spPr bwMode="auto">
              <a:xfrm>
                <a:off x="1744530"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52" name="Line 1432"/>
              <p:cNvSpPr>
                <a:spLocks noChangeShapeType="1"/>
              </p:cNvSpPr>
              <p:nvPr/>
            </p:nvSpPr>
            <p:spPr bwMode="auto">
              <a:xfrm flipV="1">
                <a:off x="1784027"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53" name="Line 1433"/>
              <p:cNvSpPr>
                <a:spLocks noChangeShapeType="1"/>
              </p:cNvSpPr>
              <p:nvPr/>
            </p:nvSpPr>
            <p:spPr bwMode="auto">
              <a:xfrm>
                <a:off x="1784027"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54" name="Line 1434"/>
              <p:cNvSpPr>
                <a:spLocks noChangeShapeType="1"/>
              </p:cNvSpPr>
              <p:nvPr/>
            </p:nvSpPr>
            <p:spPr bwMode="auto">
              <a:xfrm flipV="1">
                <a:off x="1819136"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55" name="Line 1435"/>
              <p:cNvSpPr>
                <a:spLocks noChangeShapeType="1"/>
              </p:cNvSpPr>
              <p:nvPr/>
            </p:nvSpPr>
            <p:spPr bwMode="auto">
              <a:xfrm>
                <a:off x="1819136"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56" name="Line 1436"/>
              <p:cNvSpPr>
                <a:spLocks noChangeShapeType="1"/>
              </p:cNvSpPr>
              <p:nvPr/>
            </p:nvSpPr>
            <p:spPr bwMode="auto">
              <a:xfrm flipV="1">
                <a:off x="1849856"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57" name="Line 1437"/>
              <p:cNvSpPr>
                <a:spLocks noChangeShapeType="1"/>
              </p:cNvSpPr>
              <p:nvPr/>
            </p:nvSpPr>
            <p:spPr bwMode="auto">
              <a:xfrm>
                <a:off x="1849856"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58" name="Line 1438"/>
              <p:cNvSpPr>
                <a:spLocks noChangeShapeType="1"/>
              </p:cNvSpPr>
              <p:nvPr/>
            </p:nvSpPr>
            <p:spPr bwMode="auto">
              <a:xfrm flipV="1">
                <a:off x="1876187"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59" name="Line 1439"/>
              <p:cNvSpPr>
                <a:spLocks noChangeShapeType="1"/>
              </p:cNvSpPr>
              <p:nvPr/>
            </p:nvSpPr>
            <p:spPr bwMode="auto">
              <a:xfrm>
                <a:off x="1876187"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60" name="Line 1440"/>
              <p:cNvSpPr>
                <a:spLocks noChangeShapeType="1"/>
              </p:cNvSpPr>
              <p:nvPr/>
            </p:nvSpPr>
            <p:spPr bwMode="auto">
              <a:xfrm flipV="1">
                <a:off x="1902519"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61" name="Line 1441"/>
              <p:cNvSpPr>
                <a:spLocks noChangeShapeType="1"/>
              </p:cNvSpPr>
              <p:nvPr/>
            </p:nvSpPr>
            <p:spPr bwMode="auto">
              <a:xfrm>
                <a:off x="1902519"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62" name="Line 1442"/>
              <p:cNvSpPr>
                <a:spLocks noChangeShapeType="1"/>
              </p:cNvSpPr>
              <p:nvPr/>
            </p:nvSpPr>
            <p:spPr bwMode="auto">
              <a:xfrm flipV="1">
                <a:off x="1902519" y="3401836"/>
                <a:ext cx="731" cy="238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63" name="Line 1443"/>
              <p:cNvSpPr>
                <a:spLocks noChangeShapeType="1"/>
              </p:cNvSpPr>
              <p:nvPr/>
            </p:nvSpPr>
            <p:spPr bwMode="auto">
              <a:xfrm>
                <a:off x="1902519" y="1558778"/>
                <a:ext cx="731" cy="1986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64" name="Line 1446"/>
              <p:cNvSpPr>
                <a:spLocks noChangeShapeType="1"/>
              </p:cNvSpPr>
              <p:nvPr/>
            </p:nvSpPr>
            <p:spPr bwMode="auto">
              <a:xfrm flipV="1">
                <a:off x="2056119"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65" name="Line 1447"/>
              <p:cNvSpPr>
                <a:spLocks noChangeShapeType="1"/>
              </p:cNvSpPr>
              <p:nvPr/>
            </p:nvSpPr>
            <p:spPr bwMode="auto">
              <a:xfrm>
                <a:off x="2056119"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66" name="Line 1448"/>
              <p:cNvSpPr>
                <a:spLocks noChangeShapeType="1"/>
              </p:cNvSpPr>
              <p:nvPr/>
            </p:nvSpPr>
            <p:spPr bwMode="auto">
              <a:xfrm flipV="1">
                <a:off x="2148279"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67" name="Line 1449"/>
              <p:cNvSpPr>
                <a:spLocks noChangeShapeType="1"/>
              </p:cNvSpPr>
              <p:nvPr/>
            </p:nvSpPr>
            <p:spPr bwMode="auto">
              <a:xfrm>
                <a:off x="2148279"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68" name="Line 1450"/>
              <p:cNvSpPr>
                <a:spLocks noChangeShapeType="1"/>
              </p:cNvSpPr>
              <p:nvPr/>
            </p:nvSpPr>
            <p:spPr bwMode="auto">
              <a:xfrm flipV="1">
                <a:off x="2214108"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69" name="Line 1451"/>
              <p:cNvSpPr>
                <a:spLocks noChangeShapeType="1"/>
              </p:cNvSpPr>
              <p:nvPr/>
            </p:nvSpPr>
            <p:spPr bwMode="auto">
              <a:xfrm>
                <a:off x="2214108"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0" name="Line 1452"/>
              <p:cNvSpPr>
                <a:spLocks noChangeShapeType="1"/>
              </p:cNvSpPr>
              <p:nvPr/>
            </p:nvSpPr>
            <p:spPr bwMode="auto">
              <a:xfrm flipV="1">
                <a:off x="2266770"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1" name="Line 1453"/>
              <p:cNvSpPr>
                <a:spLocks noChangeShapeType="1"/>
              </p:cNvSpPr>
              <p:nvPr/>
            </p:nvSpPr>
            <p:spPr bwMode="auto">
              <a:xfrm>
                <a:off x="2266770"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2" name="Line 1454"/>
              <p:cNvSpPr>
                <a:spLocks noChangeShapeType="1"/>
              </p:cNvSpPr>
              <p:nvPr/>
            </p:nvSpPr>
            <p:spPr bwMode="auto">
              <a:xfrm flipV="1">
                <a:off x="2306268"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3" name="Line 1455"/>
              <p:cNvSpPr>
                <a:spLocks noChangeShapeType="1"/>
              </p:cNvSpPr>
              <p:nvPr/>
            </p:nvSpPr>
            <p:spPr bwMode="auto">
              <a:xfrm>
                <a:off x="2306268"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4" name="Line 1456"/>
              <p:cNvSpPr>
                <a:spLocks noChangeShapeType="1"/>
              </p:cNvSpPr>
              <p:nvPr/>
            </p:nvSpPr>
            <p:spPr bwMode="auto">
              <a:xfrm flipV="1">
                <a:off x="2341376"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5" name="Line 1457"/>
              <p:cNvSpPr>
                <a:spLocks noChangeShapeType="1"/>
              </p:cNvSpPr>
              <p:nvPr/>
            </p:nvSpPr>
            <p:spPr bwMode="auto">
              <a:xfrm>
                <a:off x="2341376"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6" name="Line 1458"/>
              <p:cNvSpPr>
                <a:spLocks noChangeShapeType="1"/>
              </p:cNvSpPr>
              <p:nvPr/>
            </p:nvSpPr>
            <p:spPr bwMode="auto">
              <a:xfrm flipV="1">
                <a:off x="2372096"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7" name="Line 1459"/>
              <p:cNvSpPr>
                <a:spLocks noChangeShapeType="1"/>
              </p:cNvSpPr>
              <p:nvPr/>
            </p:nvSpPr>
            <p:spPr bwMode="auto">
              <a:xfrm>
                <a:off x="2372096"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8" name="Line 1460"/>
              <p:cNvSpPr>
                <a:spLocks noChangeShapeType="1"/>
              </p:cNvSpPr>
              <p:nvPr/>
            </p:nvSpPr>
            <p:spPr bwMode="auto">
              <a:xfrm flipV="1">
                <a:off x="2398428"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9" name="Line 1461"/>
              <p:cNvSpPr>
                <a:spLocks noChangeShapeType="1"/>
              </p:cNvSpPr>
              <p:nvPr/>
            </p:nvSpPr>
            <p:spPr bwMode="auto">
              <a:xfrm>
                <a:off x="2398428"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80" name="Line 1462"/>
              <p:cNvSpPr>
                <a:spLocks noChangeShapeType="1"/>
              </p:cNvSpPr>
              <p:nvPr/>
            </p:nvSpPr>
            <p:spPr bwMode="auto">
              <a:xfrm flipV="1">
                <a:off x="2424759"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81" name="Line 1463"/>
              <p:cNvSpPr>
                <a:spLocks noChangeShapeType="1"/>
              </p:cNvSpPr>
              <p:nvPr/>
            </p:nvSpPr>
            <p:spPr bwMode="auto">
              <a:xfrm>
                <a:off x="2424759"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82" name="Line 1464"/>
              <p:cNvSpPr>
                <a:spLocks noChangeShapeType="1"/>
              </p:cNvSpPr>
              <p:nvPr/>
            </p:nvSpPr>
            <p:spPr bwMode="auto">
              <a:xfrm flipV="1">
                <a:off x="2424759" y="3401836"/>
                <a:ext cx="731" cy="238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83" name="Line 1465"/>
              <p:cNvSpPr>
                <a:spLocks noChangeShapeType="1"/>
              </p:cNvSpPr>
              <p:nvPr/>
            </p:nvSpPr>
            <p:spPr bwMode="auto">
              <a:xfrm>
                <a:off x="2424759" y="1558778"/>
                <a:ext cx="731" cy="1986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84" name="Line 1468"/>
              <p:cNvSpPr>
                <a:spLocks noChangeShapeType="1"/>
              </p:cNvSpPr>
              <p:nvPr/>
            </p:nvSpPr>
            <p:spPr bwMode="auto">
              <a:xfrm flipV="1">
                <a:off x="2578359"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85" name="Line 1469"/>
              <p:cNvSpPr>
                <a:spLocks noChangeShapeType="1"/>
              </p:cNvSpPr>
              <p:nvPr/>
            </p:nvSpPr>
            <p:spPr bwMode="auto">
              <a:xfrm>
                <a:off x="2578359"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86" name="Line 1470"/>
              <p:cNvSpPr>
                <a:spLocks noChangeShapeType="1"/>
              </p:cNvSpPr>
              <p:nvPr/>
            </p:nvSpPr>
            <p:spPr bwMode="auto">
              <a:xfrm flipV="1">
                <a:off x="2670519"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87" name="Line 1471"/>
              <p:cNvSpPr>
                <a:spLocks noChangeShapeType="1"/>
              </p:cNvSpPr>
              <p:nvPr/>
            </p:nvSpPr>
            <p:spPr bwMode="auto">
              <a:xfrm>
                <a:off x="2670519"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88" name="Line 1472"/>
              <p:cNvSpPr>
                <a:spLocks noChangeShapeType="1"/>
              </p:cNvSpPr>
              <p:nvPr/>
            </p:nvSpPr>
            <p:spPr bwMode="auto">
              <a:xfrm flipV="1">
                <a:off x="2736348"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89" name="Line 1473"/>
              <p:cNvSpPr>
                <a:spLocks noChangeShapeType="1"/>
              </p:cNvSpPr>
              <p:nvPr/>
            </p:nvSpPr>
            <p:spPr bwMode="auto">
              <a:xfrm>
                <a:off x="2736348"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90" name="Line 1474"/>
              <p:cNvSpPr>
                <a:spLocks noChangeShapeType="1"/>
              </p:cNvSpPr>
              <p:nvPr/>
            </p:nvSpPr>
            <p:spPr bwMode="auto">
              <a:xfrm flipV="1">
                <a:off x="2789010"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91" name="Line 1475"/>
              <p:cNvSpPr>
                <a:spLocks noChangeShapeType="1"/>
              </p:cNvSpPr>
              <p:nvPr/>
            </p:nvSpPr>
            <p:spPr bwMode="auto">
              <a:xfrm>
                <a:off x="2789010"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92" name="Line 1476"/>
              <p:cNvSpPr>
                <a:spLocks noChangeShapeType="1"/>
              </p:cNvSpPr>
              <p:nvPr/>
            </p:nvSpPr>
            <p:spPr bwMode="auto">
              <a:xfrm flipV="1">
                <a:off x="2828508"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93" name="Line 1477"/>
              <p:cNvSpPr>
                <a:spLocks noChangeShapeType="1"/>
              </p:cNvSpPr>
              <p:nvPr/>
            </p:nvSpPr>
            <p:spPr bwMode="auto">
              <a:xfrm>
                <a:off x="2828508"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94" name="Line 1478"/>
              <p:cNvSpPr>
                <a:spLocks noChangeShapeType="1"/>
              </p:cNvSpPr>
              <p:nvPr/>
            </p:nvSpPr>
            <p:spPr bwMode="auto">
              <a:xfrm flipV="1">
                <a:off x="2863616"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95" name="Line 1479"/>
              <p:cNvSpPr>
                <a:spLocks noChangeShapeType="1"/>
              </p:cNvSpPr>
              <p:nvPr/>
            </p:nvSpPr>
            <p:spPr bwMode="auto">
              <a:xfrm>
                <a:off x="2863616"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96" name="Line 1480"/>
              <p:cNvSpPr>
                <a:spLocks noChangeShapeType="1"/>
              </p:cNvSpPr>
              <p:nvPr/>
            </p:nvSpPr>
            <p:spPr bwMode="auto">
              <a:xfrm flipV="1">
                <a:off x="2894336"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97" name="Line 1481"/>
              <p:cNvSpPr>
                <a:spLocks noChangeShapeType="1"/>
              </p:cNvSpPr>
              <p:nvPr/>
            </p:nvSpPr>
            <p:spPr bwMode="auto">
              <a:xfrm>
                <a:off x="2894336"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98" name="Line 1482"/>
              <p:cNvSpPr>
                <a:spLocks noChangeShapeType="1"/>
              </p:cNvSpPr>
              <p:nvPr/>
            </p:nvSpPr>
            <p:spPr bwMode="auto">
              <a:xfrm flipV="1">
                <a:off x="2920668"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99" name="Line 1483"/>
              <p:cNvSpPr>
                <a:spLocks noChangeShapeType="1"/>
              </p:cNvSpPr>
              <p:nvPr/>
            </p:nvSpPr>
            <p:spPr bwMode="auto">
              <a:xfrm>
                <a:off x="2920668"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00" name="Line 1484"/>
              <p:cNvSpPr>
                <a:spLocks noChangeShapeType="1"/>
              </p:cNvSpPr>
              <p:nvPr/>
            </p:nvSpPr>
            <p:spPr bwMode="auto">
              <a:xfrm flipV="1">
                <a:off x="2946999"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01" name="Line 1485"/>
              <p:cNvSpPr>
                <a:spLocks noChangeShapeType="1"/>
              </p:cNvSpPr>
              <p:nvPr/>
            </p:nvSpPr>
            <p:spPr bwMode="auto">
              <a:xfrm>
                <a:off x="2946999"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02" name="Line 1486"/>
              <p:cNvSpPr>
                <a:spLocks noChangeShapeType="1"/>
              </p:cNvSpPr>
              <p:nvPr/>
            </p:nvSpPr>
            <p:spPr bwMode="auto">
              <a:xfrm flipV="1">
                <a:off x="2946999" y="3401836"/>
                <a:ext cx="731" cy="238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03" name="Line 1487"/>
              <p:cNvSpPr>
                <a:spLocks noChangeShapeType="1"/>
              </p:cNvSpPr>
              <p:nvPr/>
            </p:nvSpPr>
            <p:spPr bwMode="auto">
              <a:xfrm>
                <a:off x="2946999" y="1558778"/>
                <a:ext cx="731" cy="1986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04" name="Line 1490"/>
              <p:cNvSpPr>
                <a:spLocks noChangeShapeType="1"/>
              </p:cNvSpPr>
              <p:nvPr/>
            </p:nvSpPr>
            <p:spPr bwMode="auto">
              <a:xfrm flipV="1">
                <a:off x="3100599"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05" name="Line 1491"/>
              <p:cNvSpPr>
                <a:spLocks noChangeShapeType="1"/>
              </p:cNvSpPr>
              <p:nvPr/>
            </p:nvSpPr>
            <p:spPr bwMode="auto">
              <a:xfrm>
                <a:off x="3100599"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06" name="Line 1492"/>
              <p:cNvSpPr>
                <a:spLocks noChangeShapeType="1"/>
              </p:cNvSpPr>
              <p:nvPr/>
            </p:nvSpPr>
            <p:spPr bwMode="auto">
              <a:xfrm flipV="1">
                <a:off x="3192759"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07" name="Line 1493"/>
              <p:cNvSpPr>
                <a:spLocks noChangeShapeType="1"/>
              </p:cNvSpPr>
              <p:nvPr/>
            </p:nvSpPr>
            <p:spPr bwMode="auto">
              <a:xfrm>
                <a:off x="3192759"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08" name="Line 1494"/>
              <p:cNvSpPr>
                <a:spLocks noChangeShapeType="1"/>
              </p:cNvSpPr>
              <p:nvPr/>
            </p:nvSpPr>
            <p:spPr bwMode="auto">
              <a:xfrm flipV="1">
                <a:off x="3258588"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09" name="Line 1495"/>
              <p:cNvSpPr>
                <a:spLocks noChangeShapeType="1"/>
              </p:cNvSpPr>
              <p:nvPr/>
            </p:nvSpPr>
            <p:spPr bwMode="auto">
              <a:xfrm>
                <a:off x="3258588"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10" name="Line 1496"/>
              <p:cNvSpPr>
                <a:spLocks noChangeShapeType="1"/>
              </p:cNvSpPr>
              <p:nvPr/>
            </p:nvSpPr>
            <p:spPr bwMode="auto">
              <a:xfrm flipV="1">
                <a:off x="3311250"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11" name="Line 1497"/>
              <p:cNvSpPr>
                <a:spLocks noChangeShapeType="1"/>
              </p:cNvSpPr>
              <p:nvPr/>
            </p:nvSpPr>
            <p:spPr bwMode="auto">
              <a:xfrm>
                <a:off x="3311250"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12" name="Line 1498"/>
              <p:cNvSpPr>
                <a:spLocks noChangeShapeType="1"/>
              </p:cNvSpPr>
              <p:nvPr/>
            </p:nvSpPr>
            <p:spPr bwMode="auto">
              <a:xfrm flipV="1">
                <a:off x="3350748"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13" name="Line 1499"/>
              <p:cNvSpPr>
                <a:spLocks noChangeShapeType="1"/>
              </p:cNvSpPr>
              <p:nvPr/>
            </p:nvSpPr>
            <p:spPr bwMode="auto">
              <a:xfrm>
                <a:off x="3350748"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14" name="Line 1500"/>
              <p:cNvSpPr>
                <a:spLocks noChangeShapeType="1"/>
              </p:cNvSpPr>
              <p:nvPr/>
            </p:nvSpPr>
            <p:spPr bwMode="auto">
              <a:xfrm flipV="1">
                <a:off x="3385856"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15" name="Line 1501"/>
              <p:cNvSpPr>
                <a:spLocks noChangeShapeType="1"/>
              </p:cNvSpPr>
              <p:nvPr/>
            </p:nvSpPr>
            <p:spPr bwMode="auto">
              <a:xfrm>
                <a:off x="3385856"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16" name="Line 1502"/>
              <p:cNvSpPr>
                <a:spLocks noChangeShapeType="1"/>
              </p:cNvSpPr>
              <p:nvPr/>
            </p:nvSpPr>
            <p:spPr bwMode="auto">
              <a:xfrm flipV="1">
                <a:off x="3416576"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17" name="Line 1503"/>
              <p:cNvSpPr>
                <a:spLocks noChangeShapeType="1"/>
              </p:cNvSpPr>
              <p:nvPr/>
            </p:nvSpPr>
            <p:spPr bwMode="auto">
              <a:xfrm>
                <a:off x="3416576"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18" name="Line 1504"/>
              <p:cNvSpPr>
                <a:spLocks noChangeShapeType="1"/>
              </p:cNvSpPr>
              <p:nvPr/>
            </p:nvSpPr>
            <p:spPr bwMode="auto">
              <a:xfrm flipV="1">
                <a:off x="3442908"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19" name="Line 1505"/>
              <p:cNvSpPr>
                <a:spLocks noChangeShapeType="1"/>
              </p:cNvSpPr>
              <p:nvPr/>
            </p:nvSpPr>
            <p:spPr bwMode="auto">
              <a:xfrm>
                <a:off x="3442908"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20" name="Line 1506"/>
              <p:cNvSpPr>
                <a:spLocks noChangeShapeType="1"/>
              </p:cNvSpPr>
              <p:nvPr/>
            </p:nvSpPr>
            <p:spPr bwMode="auto">
              <a:xfrm flipV="1">
                <a:off x="3469239" y="3413752"/>
                <a:ext cx="731" cy="119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21" name="Line 1507"/>
              <p:cNvSpPr>
                <a:spLocks noChangeShapeType="1"/>
              </p:cNvSpPr>
              <p:nvPr/>
            </p:nvSpPr>
            <p:spPr bwMode="auto">
              <a:xfrm>
                <a:off x="3469239" y="1558778"/>
                <a:ext cx="731" cy="794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22" name="Line 1508"/>
              <p:cNvSpPr>
                <a:spLocks noChangeShapeType="1"/>
              </p:cNvSpPr>
              <p:nvPr/>
            </p:nvSpPr>
            <p:spPr bwMode="auto">
              <a:xfrm flipV="1">
                <a:off x="3469239" y="3401836"/>
                <a:ext cx="731" cy="238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23" name="Line 1509"/>
              <p:cNvSpPr>
                <a:spLocks noChangeShapeType="1"/>
              </p:cNvSpPr>
              <p:nvPr/>
            </p:nvSpPr>
            <p:spPr bwMode="auto">
              <a:xfrm>
                <a:off x="3469239" y="1558778"/>
                <a:ext cx="731" cy="1986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24" name="Line 1512"/>
              <p:cNvSpPr>
                <a:spLocks noChangeShapeType="1"/>
              </p:cNvSpPr>
              <p:nvPr/>
            </p:nvSpPr>
            <p:spPr bwMode="auto">
              <a:xfrm>
                <a:off x="858039" y="3425668"/>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25" name="Line 1513"/>
              <p:cNvSpPr>
                <a:spLocks noChangeShapeType="1"/>
              </p:cNvSpPr>
              <p:nvPr/>
            </p:nvSpPr>
            <p:spPr bwMode="auto">
              <a:xfrm flipH="1">
                <a:off x="3456073" y="3425668"/>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26" name="Line 1514"/>
              <p:cNvSpPr>
                <a:spLocks noChangeShapeType="1"/>
              </p:cNvSpPr>
              <p:nvPr/>
            </p:nvSpPr>
            <p:spPr bwMode="auto">
              <a:xfrm>
                <a:off x="858039" y="3425668"/>
                <a:ext cx="21943"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27" name="Line 1515"/>
              <p:cNvSpPr>
                <a:spLocks noChangeShapeType="1"/>
              </p:cNvSpPr>
              <p:nvPr/>
            </p:nvSpPr>
            <p:spPr bwMode="auto">
              <a:xfrm flipH="1">
                <a:off x="3442908" y="3425668"/>
                <a:ext cx="26331"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28" name="Line 1518"/>
              <p:cNvSpPr>
                <a:spLocks noChangeShapeType="1"/>
              </p:cNvSpPr>
              <p:nvPr/>
            </p:nvSpPr>
            <p:spPr bwMode="auto">
              <a:xfrm>
                <a:off x="858039" y="3282673"/>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29" name="Line 1519"/>
              <p:cNvSpPr>
                <a:spLocks noChangeShapeType="1"/>
              </p:cNvSpPr>
              <p:nvPr/>
            </p:nvSpPr>
            <p:spPr bwMode="auto">
              <a:xfrm flipH="1">
                <a:off x="3456073" y="3282673"/>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30" name="Line 1520"/>
              <p:cNvSpPr>
                <a:spLocks noChangeShapeType="1"/>
              </p:cNvSpPr>
              <p:nvPr/>
            </p:nvSpPr>
            <p:spPr bwMode="auto">
              <a:xfrm>
                <a:off x="858039" y="3199258"/>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31" name="Line 1521"/>
              <p:cNvSpPr>
                <a:spLocks noChangeShapeType="1"/>
              </p:cNvSpPr>
              <p:nvPr/>
            </p:nvSpPr>
            <p:spPr bwMode="auto">
              <a:xfrm flipH="1">
                <a:off x="3456073" y="3199258"/>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32" name="Line 1522"/>
              <p:cNvSpPr>
                <a:spLocks noChangeShapeType="1"/>
              </p:cNvSpPr>
              <p:nvPr/>
            </p:nvSpPr>
            <p:spPr bwMode="auto">
              <a:xfrm>
                <a:off x="858039" y="3143649"/>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33" name="Line 1523"/>
              <p:cNvSpPr>
                <a:spLocks noChangeShapeType="1"/>
              </p:cNvSpPr>
              <p:nvPr/>
            </p:nvSpPr>
            <p:spPr bwMode="auto">
              <a:xfrm flipH="1">
                <a:off x="3456073" y="3143649"/>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34" name="Line 1524"/>
              <p:cNvSpPr>
                <a:spLocks noChangeShapeType="1"/>
              </p:cNvSpPr>
              <p:nvPr/>
            </p:nvSpPr>
            <p:spPr bwMode="auto">
              <a:xfrm>
                <a:off x="858039" y="3095984"/>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35" name="Line 1525"/>
              <p:cNvSpPr>
                <a:spLocks noChangeShapeType="1"/>
              </p:cNvSpPr>
              <p:nvPr/>
            </p:nvSpPr>
            <p:spPr bwMode="auto">
              <a:xfrm flipH="1">
                <a:off x="3456073" y="3095984"/>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36" name="Line 1526"/>
              <p:cNvSpPr>
                <a:spLocks noChangeShapeType="1"/>
              </p:cNvSpPr>
              <p:nvPr/>
            </p:nvSpPr>
            <p:spPr bwMode="auto">
              <a:xfrm>
                <a:off x="858039" y="3060235"/>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37" name="Line 1527"/>
              <p:cNvSpPr>
                <a:spLocks noChangeShapeType="1"/>
              </p:cNvSpPr>
              <p:nvPr/>
            </p:nvSpPr>
            <p:spPr bwMode="auto">
              <a:xfrm flipH="1">
                <a:off x="3456073" y="3060235"/>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38" name="Line 1528"/>
              <p:cNvSpPr>
                <a:spLocks noChangeShapeType="1"/>
              </p:cNvSpPr>
              <p:nvPr/>
            </p:nvSpPr>
            <p:spPr bwMode="auto">
              <a:xfrm>
                <a:off x="858039" y="3028458"/>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39" name="Line 1529"/>
              <p:cNvSpPr>
                <a:spLocks noChangeShapeType="1"/>
              </p:cNvSpPr>
              <p:nvPr/>
            </p:nvSpPr>
            <p:spPr bwMode="auto">
              <a:xfrm flipH="1">
                <a:off x="3456073" y="3028458"/>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40" name="Line 1530"/>
              <p:cNvSpPr>
                <a:spLocks noChangeShapeType="1"/>
              </p:cNvSpPr>
              <p:nvPr/>
            </p:nvSpPr>
            <p:spPr bwMode="auto">
              <a:xfrm>
                <a:off x="858039" y="3000653"/>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41" name="Line 1531"/>
              <p:cNvSpPr>
                <a:spLocks noChangeShapeType="1"/>
              </p:cNvSpPr>
              <p:nvPr/>
            </p:nvSpPr>
            <p:spPr bwMode="auto">
              <a:xfrm flipH="1">
                <a:off x="3456073" y="3000653"/>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42" name="Line 1532"/>
              <p:cNvSpPr>
                <a:spLocks noChangeShapeType="1"/>
              </p:cNvSpPr>
              <p:nvPr/>
            </p:nvSpPr>
            <p:spPr bwMode="auto">
              <a:xfrm>
                <a:off x="858039" y="2976820"/>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43" name="Line 1533"/>
              <p:cNvSpPr>
                <a:spLocks noChangeShapeType="1"/>
              </p:cNvSpPr>
              <p:nvPr/>
            </p:nvSpPr>
            <p:spPr bwMode="auto">
              <a:xfrm flipH="1">
                <a:off x="3456073" y="2976820"/>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44" name="Line 1534"/>
              <p:cNvSpPr>
                <a:spLocks noChangeShapeType="1"/>
              </p:cNvSpPr>
              <p:nvPr/>
            </p:nvSpPr>
            <p:spPr bwMode="auto">
              <a:xfrm>
                <a:off x="858039" y="2956960"/>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45" name="Line 1535"/>
              <p:cNvSpPr>
                <a:spLocks noChangeShapeType="1"/>
              </p:cNvSpPr>
              <p:nvPr/>
            </p:nvSpPr>
            <p:spPr bwMode="auto">
              <a:xfrm flipH="1">
                <a:off x="3456073" y="2956960"/>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46" name="Line 1536"/>
              <p:cNvSpPr>
                <a:spLocks noChangeShapeType="1"/>
              </p:cNvSpPr>
              <p:nvPr/>
            </p:nvSpPr>
            <p:spPr bwMode="auto">
              <a:xfrm>
                <a:off x="858039" y="2956960"/>
                <a:ext cx="21943"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47" name="Line 1537"/>
              <p:cNvSpPr>
                <a:spLocks noChangeShapeType="1"/>
              </p:cNvSpPr>
              <p:nvPr/>
            </p:nvSpPr>
            <p:spPr bwMode="auto">
              <a:xfrm flipH="1">
                <a:off x="3442908" y="2956960"/>
                <a:ext cx="26331"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48" name="Line 1540"/>
              <p:cNvSpPr>
                <a:spLocks noChangeShapeType="1"/>
              </p:cNvSpPr>
              <p:nvPr/>
            </p:nvSpPr>
            <p:spPr bwMode="auto">
              <a:xfrm>
                <a:off x="858039" y="2817936"/>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49" name="Line 1541"/>
              <p:cNvSpPr>
                <a:spLocks noChangeShapeType="1"/>
              </p:cNvSpPr>
              <p:nvPr/>
            </p:nvSpPr>
            <p:spPr bwMode="auto">
              <a:xfrm flipH="1">
                <a:off x="3456073" y="2817936"/>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50" name="Line 1542"/>
              <p:cNvSpPr>
                <a:spLocks noChangeShapeType="1"/>
              </p:cNvSpPr>
              <p:nvPr/>
            </p:nvSpPr>
            <p:spPr bwMode="auto">
              <a:xfrm>
                <a:off x="858039" y="2734522"/>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51" name="Line 1543"/>
              <p:cNvSpPr>
                <a:spLocks noChangeShapeType="1"/>
              </p:cNvSpPr>
              <p:nvPr/>
            </p:nvSpPr>
            <p:spPr bwMode="auto">
              <a:xfrm flipH="1">
                <a:off x="3456073" y="2734522"/>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52" name="Line 1544"/>
              <p:cNvSpPr>
                <a:spLocks noChangeShapeType="1"/>
              </p:cNvSpPr>
              <p:nvPr/>
            </p:nvSpPr>
            <p:spPr bwMode="auto">
              <a:xfrm>
                <a:off x="858039" y="2674940"/>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53" name="Line 1545"/>
              <p:cNvSpPr>
                <a:spLocks noChangeShapeType="1"/>
              </p:cNvSpPr>
              <p:nvPr/>
            </p:nvSpPr>
            <p:spPr bwMode="auto">
              <a:xfrm flipH="1">
                <a:off x="3456073" y="2674940"/>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54" name="Line 1546"/>
              <p:cNvSpPr>
                <a:spLocks noChangeShapeType="1"/>
              </p:cNvSpPr>
              <p:nvPr/>
            </p:nvSpPr>
            <p:spPr bwMode="auto">
              <a:xfrm>
                <a:off x="858039" y="2631247"/>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55" name="Line 1547"/>
              <p:cNvSpPr>
                <a:spLocks noChangeShapeType="1"/>
              </p:cNvSpPr>
              <p:nvPr/>
            </p:nvSpPr>
            <p:spPr bwMode="auto">
              <a:xfrm flipH="1">
                <a:off x="3456073" y="2631247"/>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56" name="Line 1548"/>
              <p:cNvSpPr>
                <a:spLocks noChangeShapeType="1"/>
              </p:cNvSpPr>
              <p:nvPr/>
            </p:nvSpPr>
            <p:spPr bwMode="auto">
              <a:xfrm>
                <a:off x="858039" y="2595498"/>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57" name="Line 1549"/>
              <p:cNvSpPr>
                <a:spLocks noChangeShapeType="1"/>
              </p:cNvSpPr>
              <p:nvPr/>
            </p:nvSpPr>
            <p:spPr bwMode="auto">
              <a:xfrm flipH="1">
                <a:off x="3456073" y="2595498"/>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58" name="Line 1550"/>
              <p:cNvSpPr>
                <a:spLocks noChangeShapeType="1"/>
              </p:cNvSpPr>
              <p:nvPr/>
            </p:nvSpPr>
            <p:spPr bwMode="auto">
              <a:xfrm>
                <a:off x="858039" y="2563721"/>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59" name="Line 1551"/>
              <p:cNvSpPr>
                <a:spLocks noChangeShapeType="1"/>
              </p:cNvSpPr>
              <p:nvPr/>
            </p:nvSpPr>
            <p:spPr bwMode="auto">
              <a:xfrm flipH="1">
                <a:off x="3456073" y="2563721"/>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60" name="Line 1552"/>
              <p:cNvSpPr>
                <a:spLocks noChangeShapeType="1"/>
              </p:cNvSpPr>
              <p:nvPr/>
            </p:nvSpPr>
            <p:spPr bwMode="auto">
              <a:xfrm>
                <a:off x="858039" y="2535916"/>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61" name="Line 1553"/>
              <p:cNvSpPr>
                <a:spLocks noChangeShapeType="1"/>
              </p:cNvSpPr>
              <p:nvPr/>
            </p:nvSpPr>
            <p:spPr bwMode="auto">
              <a:xfrm flipH="1">
                <a:off x="3456073" y="2535916"/>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62" name="Line 1554"/>
              <p:cNvSpPr>
                <a:spLocks noChangeShapeType="1"/>
              </p:cNvSpPr>
              <p:nvPr/>
            </p:nvSpPr>
            <p:spPr bwMode="auto">
              <a:xfrm>
                <a:off x="858039" y="2512084"/>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63" name="Line 1555"/>
              <p:cNvSpPr>
                <a:spLocks noChangeShapeType="1"/>
              </p:cNvSpPr>
              <p:nvPr/>
            </p:nvSpPr>
            <p:spPr bwMode="auto">
              <a:xfrm flipH="1">
                <a:off x="3456073" y="2512084"/>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64" name="Line 1556"/>
              <p:cNvSpPr>
                <a:spLocks noChangeShapeType="1"/>
              </p:cNvSpPr>
              <p:nvPr/>
            </p:nvSpPr>
            <p:spPr bwMode="auto">
              <a:xfrm>
                <a:off x="858039" y="2492223"/>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65" name="Line 1557"/>
              <p:cNvSpPr>
                <a:spLocks noChangeShapeType="1"/>
              </p:cNvSpPr>
              <p:nvPr/>
            </p:nvSpPr>
            <p:spPr bwMode="auto">
              <a:xfrm flipH="1">
                <a:off x="3456073" y="2492223"/>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66" name="Line 1558"/>
              <p:cNvSpPr>
                <a:spLocks noChangeShapeType="1"/>
              </p:cNvSpPr>
              <p:nvPr/>
            </p:nvSpPr>
            <p:spPr bwMode="auto">
              <a:xfrm>
                <a:off x="858039" y="2492223"/>
                <a:ext cx="21943"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67" name="Line 1559"/>
              <p:cNvSpPr>
                <a:spLocks noChangeShapeType="1"/>
              </p:cNvSpPr>
              <p:nvPr/>
            </p:nvSpPr>
            <p:spPr bwMode="auto">
              <a:xfrm flipH="1">
                <a:off x="3442908" y="2492223"/>
                <a:ext cx="26331"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68" name="Line 1562"/>
              <p:cNvSpPr>
                <a:spLocks noChangeShapeType="1"/>
              </p:cNvSpPr>
              <p:nvPr/>
            </p:nvSpPr>
            <p:spPr bwMode="auto">
              <a:xfrm>
                <a:off x="858039" y="2349227"/>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69" name="Line 1563"/>
              <p:cNvSpPr>
                <a:spLocks noChangeShapeType="1"/>
              </p:cNvSpPr>
              <p:nvPr/>
            </p:nvSpPr>
            <p:spPr bwMode="auto">
              <a:xfrm flipH="1">
                <a:off x="3456073" y="2349227"/>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70" name="Line 1564"/>
              <p:cNvSpPr>
                <a:spLocks noChangeShapeType="1"/>
              </p:cNvSpPr>
              <p:nvPr/>
            </p:nvSpPr>
            <p:spPr bwMode="auto">
              <a:xfrm>
                <a:off x="858039" y="2265813"/>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71" name="Line 1565"/>
              <p:cNvSpPr>
                <a:spLocks noChangeShapeType="1"/>
              </p:cNvSpPr>
              <p:nvPr/>
            </p:nvSpPr>
            <p:spPr bwMode="auto">
              <a:xfrm flipH="1">
                <a:off x="3456073" y="2265813"/>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72" name="Line 1566"/>
              <p:cNvSpPr>
                <a:spLocks noChangeShapeType="1"/>
              </p:cNvSpPr>
              <p:nvPr/>
            </p:nvSpPr>
            <p:spPr bwMode="auto">
              <a:xfrm>
                <a:off x="858039" y="2210204"/>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73" name="Line 1567"/>
              <p:cNvSpPr>
                <a:spLocks noChangeShapeType="1"/>
              </p:cNvSpPr>
              <p:nvPr/>
            </p:nvSpPr>
            <p:spPr bwMode="auto">
              <a:xfrm flipH="1">
                <a:off x="3456073" y="2210204"/>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74" name="Line 1568"/>
              <p:cNvSpPr>
                <a:spLocks noChangeShapeType="1"/>
              </p:cNvSpPr>
              <p:nvPr/>
            </p:nvSpPr>
            <p:spPr bwMode="auto">
              <a:xfrm>
                <a:off x="858039" y="2162538"/>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75" name="Line 1569"/>
              <p:cNvSpPr>
                <a:spLocks noChangeShapeType="1"/>
              </p:cNvSpPr>
              <p:nvPr/>
            </p:nvSpPr>
            <p:spPr bwMode="auto">
              <a:xfrm flipH="1">
                <a:off x="3456073" y="2162538"/>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76" name="Line 1570"/>
              <p:cNvSpPr>
                <a:spLocks noChangeShapeType="1"/>
              </p:cNvSpPr>
              <p:nvPr/>
            </p:nvSpPr>
            <p:spPr bwMode="auto">
              <a:xfrm>
                <a:off x="858039" y="2126789"/>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77" name="Line 1571"/>
              <p:cNvSpPr>
                <a:spLocks noChangeShapeType="1"/>
              </p:cNvSpPr>
              <p:nvPr/>
            </p:nvSpPr>
            <p:spPr bwMode="auto">
              <a:xfrm flipH="1">
                <a:off x="3456073" y="2126789"/>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78" name="Line 1572"/>
              <p:cNvSpPr>
                <a:spLocks noChangeShapeType="1"/>
              </p:cNvSpPr>
              <p:nvPr/>
            </p:nvSpPr>
            <p:spPr bwMode="auto">
              <a:xfrm>
                <a:off x="858039" y="2095012"/>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79" name="Line 1573"/>
              <p:cNvSpPr>
                <a:spLocks noChangeShapeType="1"/>
              </p:cNvSpPr>
              <p:nvPr/>
            </p:nvSpPr>
            <p:spPr bwMode="auto">
              <a:xfrm flipH="1">
                <a:off x="3456073" y="2095012"/>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80" name="Line 1574"/>
              <p:cNvSpPr>
                <a:spLocks noChangeShapeType="1"/>
              </p:cNvSpPr>
              <p:nvPr/>
            </p:nvSpPr>
            <p:spPr bwMode="auto">
              <a:xfrm>
                <a:off x="858039" y="2067208"/>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81" name="Line 1575"/>
              <p:cNvSpPr>
                <a:spLocks noChangeShapeType="1"/>
              </p:cNvSpPr>
              <p:nvPr/>
            </p:nvSpPr>
            <p:spPr bwMode="auto">
              <a:xfrm flipH="1">
                <a:off x="3456073" y="2067208"/>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82" name="Line 1576"/>
              <p:cNvSpPr>
                <a:spLocks noChangeShapeType="1"/>
              </p:cNvSpPr>
              <p:nvPr/>
            </p:nvSpPr>
            <p:spPr bwMode="auto">
              <a:xfrm>
                <a:off x="858039" y="2043375"/>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83" name="Line 1577"/>
              <p:cNvSpPr>
                <a:spLocks noChangeShapeType="1"/>
              </p:cNvSpPr>
              <p:nvPr/>
            </p:nvSpPr>
            <p:spPr bwMode="auto">
              <a:xfrm flipH="1">
                <a:off x="3456073" y="2043375"/>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84" name="Line 1578"/>
              <p:cNvSpPr>
                <a:spLocks noChangeShapeType="1"/>
              </p:cNvSpPr>
              <p:nvPr/>
            </p:nvSpPr>
            <p:spPr bwMode="auto">
              <a:xfrm>
                <a:off x="858039" y="2023515"/>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85" name="Line 1579"/>
              <p:cNvSpPr>
                <a:spLocks noChangeShapeType="1"/>
              </p:cNvSpPr>
              <p:nvPr/>
            </p:nvSpPr>
            <p:spPr bwMode="auto">
              <a:xfrm flipH="1">
                <a:off x="3456073" y="2023515"/>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86" name="Line 1580"/>
              <p:cNvSpPr>
                <a:spLocks noChangeShapeType="1"/>
              </p:cNvSpPr>
              <p:nvPr/>
            </p:nvSpPr>
            <p:spPr bwMode="auto">
              <a:xfrm>
                <a:off x="858039" y="2023515"/>
                <a:ext cx="21943"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87" name="Line 1581"/>
              <p:cNvSpPr>
                <a:spLocks noChangeShapeType="1"/>
              </p:cNvSpPr>
              <p:nvPr/>
            </p:nvSpPr>
            <p:spPr bwMode="auto">
              <a:xfrm flipH="1">
                <a:off x="3442908" y="2023515"/>
                <a:ext cx="26331"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88" name="Line 1584"/>
              <p:cNvSpPr>
                <a:spLocks noChangeShapeType="1"/>
              </p:cNvSpPr>
              <p:nvPr/>
            </p:nvSpPr>
            <p:spPr bwMode="auto">
              <a:xfrm>
                <a:off x="858039" y="1884491"/>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89" name="Line 1585"/>
              <p:cNvSpPr>
                <a:spLocks noChangeShapeType="1"/>
              </p:cNvSpPr>
              <p:nvPr/>
            </p:nvSpPr>
            <p:spPr bwMode="auto">
              <a:xfrm flipH="1">
                <a:off x="3456073" y="1884491"/>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90" name="Line 1586"/>
              <p:cNvSpPr>
                <a:spLocks noChangeShapeType="1"/>
              </p:cNvSpPr>
              <p:nvPr/>
            </p:nvSpPr>
            <p:spPr bwMode="auto">
              <a:xfrm>
                <a:off x="858039" y="1801077"/>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91" name="Line 1587"/>
              <p:cNvSpPr>
                <a:spLocks noChangeShapeType="1"/>
              </p:cNvSpPr>
              <p:nvPr/>
            </p:nvSpPr>
            <p:spPr bwMode="auto">
              <a:xfrm flipH="1">
                <a:off x="3456073" y="1801077"/>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92" name="Line 1589"/>
              <p:cNvSpPr>
                <a:spLocks noChangeShapeType="1"/>
              </p:cNvSpPr>
              <p:nvPr/>
            </p:nvSpPr>
            <p:spPr bwMode="auto">
              <a:xfrm>
                <a:off x="858039" y="1741495"/>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93" name="Line 1590"/>
              <p:cNvSpPr>
                <a:spLocks noChangeShapeType="1"/>
              </p:cNvSpPr>
              <p:nvPr/>
            </p:nvSpPr>
            <p:spPr bwMode="auto">
              <a:xfrm flipH="1">
                <a:off x="3456073" y="1741495"/>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94" name="Line 1591"/>
              <p:cNvSpPr>
                <a:spLocks noChangeShapeType="1"/>
              </p:cNvSpPr>
              <p:nvPr/>
            </p:nvSpPr>
            <p:spPr bwMode="auto">
              <a:xfrm>
                <a:off x="858039" y="1697802"/>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95" name="Line 1592"/>
              <p:cNvSpPr>
                <a:spLocks noChangeShapeType="1"/>
              </p:cNvSpPr>
              <p:nvPr/>
            </p:nvSpPr>
            <p:spPr bwMode="auto">
              <a:xfrm flipH="1">
                <a:off x="3456073" y="1697802"/>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96" name="Line 1593"/>
              <p:cNvSpPr>
                <a:spLocks noChangeShapeType="1"/>
              </p:cNvSpPr>
              <p:nvPr/>
            </p:nvSpPr>
            <p:spPr bwMode="auto">
              <a:xfrm>
                <a:off x="858039" y="1662053"/>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97" name="Line 1594"/>
              <p:cNvSpPr>
                <a:spLocks noChangeShapeType="1"/>
              </p:cNvSpPr>
              <p:nvPr/>
            </p:nvSpPr>
            <p:spPr bwMode="auto">
              <a:xfrm flipH="1">
                <a:off x="3456073" y="1662053"/>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98" name="Line 1595"/>
              <p:cNvSpPr>
                <a:spLocks noChangeShapeType="1"/>
              </p:cNvSpPr>
              <p:nvPr/>
            </p:nvSpPr>
            <p:spPr bwMode="auto">
              <a:xfrm>
                <a:off x="858039" y="1630276"/>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99" name="Line 1596"/>
              <p:cNvSpPr>
                <a:spLocks noChangeShapeType="1"/>
              </p:cNvSpPr>
              <p:nvPr/>
            </p:nvSpPr>
            <p:spPr bwMode="auto">
              <a:xfrm flipH="1">
                <a:off x="3456073" y="1630276"/>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00" name="Line 1597"/>
              <p:cNvSpPr>
                <a:spLocks noChangeShapeType="1"/>
              </p:cNvSpPr>
              <p:nvPr/>
            </p:nvSpPr>
            <p:spPr bwMode="auto">
              <a:xfrm>
                <a:off x="858039" y="1602472"/>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01" name="Line 1598"/>
              <p:cNvSpPr>
                <a:spLocks noChangeShapeType="1"/>
              </p:cNvSpPr>
              <p:nvPr/>
            </p:nvSpPr>
            <p:spPr bwMode="auto">
              <a:xfrm flipH="1">
                <a:off x="3456073" y="1602472"/>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02" name="Line 1599"/>
              <p:cNvSpPr>
                <a:spLocks noChangeShapeType="1"/>
              </p:cNvSpPr>
              <p:nvPr/>
            </p:nvSpPr>
            <p:spPr bwMode="auto">
              <a:xfrm>
                <a:off x="858039" y="1578639"/>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03" name="Line 1600"/>
              <p:cNvSpPr>
                <a:spLocks noChangeShapeType="1"/>
              </p:cNvSpPr>
              <p:nvPr/>
            </p:nvSpPr>
            <p:spPr bwMode="auto">
              <a:xfrm flipH="1">
                <a:off x="3456073" y="1578639"/>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04" name="Line 1601"/>
              <p:cNvSpPr>
                <a:spLocks noChangeShapeType="1"/>
              </p:cNvSpPr>
              <p:nvPr/>
            </p:nvSpPr>
            <p:spPr bwMode="auto">
              <a:xfrm>
                <a:off x="858039" y="1558778"/>
                <a:ext cx="8777"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05" name="Line 1602"/>
              <p:cNvSpPr>
                <a:spLocks noChangeShapeType="1"/>
              </p:cNvSpPr>
              <p:nvPr/>
            </p:nvSpPr>
            <p:spPr bwMode="auto">
              <a:xfrm flipH="1">
                <a:off x="3456073" y="1558778"/>
                <a:ext cx="13166"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06" name="Line 1603"/>
              <p:cNvSpPr>
                <a:spLocks noChangeShapeType="1"/>
              </p:cNvSpPr>
              <p:nvPr/>
            </p:nvSpPr>
            <p:spPr bwMode="auto">
              <a:xfrm>
                <a:off x="858039" y="1558778"/>
                <a:ext cx="21943"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07" name="Line 1604"/>
              <p:cNvSpPr>
                <a:spLocks noChangeShapeType="1"/>
              </p:cNvSpPr>
              <p:nvPr/>
            </p:nvSpPr>
            <p:spPr bwMode="auto">
              <a:xfrm flipH="1">
                <a:off x="3442908" y="1558778"/>
                <a:ext cx="26331"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08" name="Line 1607"/>
              <p:cNvSpPr>
                <a:spLocks noChangeShapeType="1"/>
              </p:cNvSpPr>
              <p:nvPr/>
            </p:nvSpPr>
            <p:spPr bwMode="auto">
              <a:xfrm>
                <a:off x="858039" y="1558778"/>
                <a:ext cx="2611200"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09" name="Line 1608"/>
              <p:cNvSpPr>
                <a:spLocks noChangeShapeType="1"/>
              </p:cNvSpPr>
              <p:nvPr/>
            </p:nvSpPr>
            <p:spPr bwMode="auto">
              <a:xfrm>
                <a:off x="858039" y="3425668"/>
                <a:ext cx="2611200" cy="6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10" name="Line 1609"/>
              <p:cNvSpPr>
                <a:spLocks noChangeShapeType="1"/>
              </p:cNvSpPr>
              <p:nvPr/>
            </p:nvSpPr>
            <p:spPr bwMode="auto">
              <a:xfrm flipV="1">
                <a:off x="3469239" y="1558778"/>
                <a:ext cx="732" cy="186689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11" name="Line 1610"/>
              <p:cNvSpPr>
                <a:spLocks noChangeShapeType="1"/>
              </p:cNvSpPr>
              <p:nvPr/>
            </p:nvSpPr>
            <p:spPr bwMode="auto">
              <a:xfrm flipV="1">
                <a:off x="858039" y="1558778"/>
                <a:ext cx="732" cy="186689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grpSp>
            <p:nvGrpSpPr>
              <p:cNvPr id="212" name="Group 1314"/>
              <p:cNvGrpSpPr/>
              <p:nvPr/>
            </p:nvGrpSpPr>
            <p:grpSpPr>
              <a:xfrm>
                <a:off x="858039" y="1558778"/>
                <a:ext cx="1566720" cy="1398182"/>
                <a:chOff x="4359532" y="2751294"/>
                <a:chExt cx="1566720" cy="1398182"/>
              </a:xfrm>
            </p:grpSpPr>
            <p:sp>
              <p:nvSpPr>
                <p:cNvPr id="266" name="Freeform 1644"/>
                <p:cNvSpPr>
                  <a:spLocks/>
                </p:cNvSpPr>
                <p:nvPr/>
              </p:nvSpPr>
              <p:spPr bwMode="auto">
                <a:xfrm>
                  <a:off x="4359532" y="3065091"/>
                  <a:ext cx="1211246" cy="1084385"/>
                </a:xfrm>
                <a:custGeom>
                  <a:avLst/>
                  <a:gdLst/>
                  <a:ahLst/>
                  <a:cxnLst>
                    <a:cxn ang="0">
                      <a:pos x="228" y="1410"/>
                    </a:cxn>
                    <a:cxn ang="0">
                      <a:pos x="504" y="1140"/>
                    </a:cxn>
                    <a:cxn ang="0">
                      <a:pos x="648" y="996"/>
                    </a:cxn>
                    <a:cxn ang="0">
                      <a:pos x="744" y="900"/>
                    </a:cxn>
                    <a:cxn ang="0">
                      <a:pos x="816" y="828"/>
                    </a:cxn>
                    <a:cxn ang="0">
                      <a:pos x="876" y="768"/>
                    </a:cxn>
                    <a:cxn ang="0">
                      <a:pos x="930" y="720"/>
                    </a:cxn>
                    <a:cxn ang="0">
                      <a:pos x="972" y="678"/>
                    </a:cxn>
                    <a:cxn ang="0">
                      <a:pos x="1008" y="642"/>
                    </a:cxn>
                    <a:cxn ang="0">
                      <a:pos x="1044" y="606"/>
                    </a:cxn>
                    <a:cxn ang="0">
                      <a:pos x="1074" y="576"/>
                    </a:cxn>
                    <a:cxn ang="0">
                      <a:pos x="1098" y="546"/>
                    </a:cxn>
                    <a:cxn ang="0">
                      <a:pos x="1128" y="522"/>
                    </a:cxn>
                    <a:cxn ang="0">
                      <a:pos x="1152" y="498"/>
                    </a:cxn>
                    <a:cxn ang="0">
                      <a:pos x="1170" y="480"/>
                    </a:cxn>
                    <a:cxn ang="0">
                      <a:pos x="1194" y="456"/>
                    </a:cxn>
                    <a:cxn ang="0">
                      <a:pos x="1212" y="438"/>
                    </a:cxn>
                    <a:cxn ang="0">
                      <a:pos x="1230" y="420"/>
                    </a:cxn>
                    <a:cxn ang="0">
                      <a:pos x="1248" y="402"/>
                    </a:cxn>
                    <a:cxn ang="0">
                      <a:pos x="1266" y="384"/>
                    </a:cxn>
                    <a:cxn ang="0">
                      <a:pos x="1284" y="366"/>
                    </a:cxn>
                    <a:cxn ang="0">
                      <a:pos x="1302" y="348"/>
                    </a:cxn>
                    <a:cxn ang="0">
                      <a:pos x="1320" y="330"/>
                    </a:cxn>
                    <a:cxn ang="0">
                      <a:pos x="1338" y="312"/>
                    </a:cxn>
                    <a:cxn ang="0">
                      <a:pos x="1356" y="294"/>
                    </a:cxn>
                    <a:cxn ang="0">
                      <a:pos x="1374" y="276"/>
                    </a:cxn>
                    <a:cxn ang="0">
                      <a:pos x="1392" y="258"/>
                    </a:cxn>
                    <a:cxn ang="0">
                      <a:pos x="1410" y="240"/>
                    </a:cxn>
                    <a:cxn ang="0">
                      <a:pos x="1428" y="222"/>
                    </a:cxn>
                    <a:cxn ang="0">
                      <a:pos x="1446" y="204"/>
                    </a:cxn>
                    <a:cxn ang="0">
                      <a:pos x="1464" y="186"/>
                    </a:cxn>
                    <a:cxn ang="0">
                      <a:pos x="1488" y="168"/>
                    </a:cxn>
                    <a:cxn ang="0">
                      <a:pos x="1500" y="150"/>
                    </a:cxn>
                    <a:cxn ang="0">
                      <a:pos x="1518" y="132"/>
                    </a:cxn>
                    <a:cxn ang="0">
                      <a:pos x="1536" y="114"/>
                    </a:cxn>
                    <a:cxn ang="0">
                      <a:pos x="1554" y="102"/>
                    </a:cxn>
                    <a:cxn ang="0">
                      <a:pos x="1572" y="78"/>
                    </a:cxn>
                    <a:cxn ang="0">
                      <a:pos x="1590" y="66"/>
                    </a:cxn>
                    <a:cxn ang="0">
                      <a:pos x="1602" y="54"/>
                    </a:cxn>
                    <a:cxn ang="0">
                      <a:pos x="1614" y="42"/>
                    </a:cxn>
                    <a:cxn ang="0">
                      <a:pos x="1626" y="30"/>
                    </a:cxn>
                    <a:cxn ang="0">
                      <a:pos x="1644" y="12"/>
                    </a:cxn>
                  </a:cxnLst>
                  <a:rect l="0" t="0" r="r" b="b"/>
                  <a:pathLst>
                    <a:path w="1656" h="1638">
                      <a:moveTo>
                        <a:pt x="0" y="1638"/>
                      </a:moveTo>
                      <a:lnTo>
                        <a:pt x="24" y="1608"/>
                      </a:lnTo>
                      <a:lnTo>
                        <a:pt x="228" y="1410"/>
                      </a:lnTo>
                      <a:lnTo>
                        <a:pt x="348" y="1290"/>
                      </a:lnTo>
                      <a:lnTo>
                        <a:pt x="432" y="1206"/>
                      </a:lnTo>
                      <a:lnTo>
                        <a:pt x="504" y="1140"/>
                      </a:lnTo>
                      <a:lnTo>
                        <a:pt x="558" y="1086"/>
                      </a:lnTo>
                      <a:lnTo>
                        <a:pt x="606" y="1038"/>
                      </a:lnTo>
                      <a:lnTo>
                        <a:pt x="648" y="996"/>
                      </a:lnTo>
                      <a:lnTo>
                        <a:pt x="684" y="960"/>
                      </a:lnTo>
                      <a:lnTo>
                        <a:pt x="714" y="930"/>
                      </a:lnTo>
                      <a:lnTo>
                        <a:pt x="744" y="900"/>
                      </a:lnTo>
                      <a:lnTo>
                        <a:pt x="768" y="876"/>
                      </a:lnTo>
                      <a:lnTo>
                        <a:pt x="792" y="852"/>
                      </a:lnTo>
                      <a:lnTo>
                        <a:pt x="816" y="828"/>
                      </a:lnTo>
                      <a:lnTo>
                        <a:pt x="840" y="804"/>
                      </a:lnTo>
                      <a:lnTo>
                        <a:pt x="858" y="786"/>
                      </a:lnTo>
                      <a:lnTo>
                        <a:pt x="876" y="768"/>
                      </a:lnTo>
                      <a:lnTo>
                        <a:pt x="894" y="750"/>
                      </a:lnTo>
                      <a:lnTo>
                        <a:pt x="912" y="732"/>
                      </a:lnTo>
                      <a:lnTo>
                        <a:pt x="930" y="720"/>
                      </a:lnTo>
                      <a:lnTo>
                        <a:pt x="942" y="702"/>
                      </a:lnTo>
                      <a:lnTo>
                        <a:pt x="954" y="690"/>
                      </a:lnTo>
                      <a:lnTo>
                        <a:pt x="972" y="678"/>
                      </a:lnTo>
                      <a:lnTo>
                        <a:pt x="984" y="666"/>
                      </a:lnTo>
                      <a:lnTo>
                        <a:pt x="996" y="654"/>
                      </a:lnTo>
                      <a:lnTo>
                        <a:pt x="1008" y="642"/>
                      </a:lnTo>
                      <a:lnTo>
                        <a:pt x="1020" y="630"/>
                      </a:lnTo>
                      <a:lnTo>
                        <a:pt x="1032" y="618"/>
                      </a:lnTo>
                      <a:lnTo>
                        <a:pt x="1044" y="606"/>
                      </a:lnTo>
                      <a:lnTo>
                        <a:pt x="1050" y="594"/>
                      </a:lnTo>
                      <a:lnTo>
                        <a:pt x="1062" y="588"/>
                      </a:lnTo>
                      <a:lnTo>
                        <a:pt x="1074" y="576"/>
                      </a:lnTo>
                      <a:lnTo>
                        <a:pt x="1080" y="564"/>
                      </a:lnTo>
                      <a:lnTo>
                        <a:pt x="1092" y="558"/>
                      </a:lnTo>
                      <a:lnTo>
                        <a:pt x="1098" y="546"/>
                      </a:lnTo>
                      <a:lnTo>
                        <a:pt x="1110" y="540"/>
                      </a:lnTo>
                      <a:lnTo>
                        <a:pt x="1116" y="534"/>
                      </a:lnTo>
                      <a:lnTo>
                        <a:pt x="1128" y="522"/>
                      </a:lnTo>
                      <a:lnTo>
                        <a:pt x="1134" y="516"/>
                      </a:lnTo>
                      <a:lnTo>
                        <a:pt x="1140" y="510"/>
                      </a:lnTo>
                      <a:lnTo>
                        <a:pt x="1152" y="498"/>
                      </a:lnTo>
                      <a:lnTo>
                        <a:pt x="1158" y="492"/>
                      </a:lnTo>
                      <a:lnTo>
                        <a:pt x="1164" y="486"/>
                      </a:lnTo>
                      <a:lnTo>
                        <a:pt x="1170" y="480"/>
                      </a:lnTo>
                      <a:lnTo>
                        <a:pt x="1176" y="474"/>
                      </a:lnTo>
                      <a:lnTo>
                        <a:pt x="1182" y="468"/>
                      </a:lnTo>
                      <a:lnTo>
                        <a:pt x="1194" y="456"/>
                      </a:lnTo>
                      <a:lnTo>
                        <a:pt x="1200" y="450"/>
                      </a:lnTo>
                      <a:lnTo>
                        <a:pt x="1206" y="444"/>
                      </a:lnTo>
                      <a:lnTo>
                        <a:pt x="1212" y="438"/>
                      </a:lnTo>
                      <a:lnTo>
                        <a:pt x="1218" y="432"/>
                      </a:lnTo>
                      <a:lnTo>
                        <a:pt x="1224" y="426"/>
                      </a:lnTo>
                      <a:lnTo>
                        <a:pt x="1230" y="420"/>
                      </a:lnTo>
                      <a:lnTo>
                        <a:pt x="1236" y="414"/>
                      </a:lnTo>
                      <a:lnTo>
                        <a:pt x="1242" y="408"/>
                      </a:lnTo>
                      <a:lnTo>
                        <a:pt x="1248" y="402"/>
                      </a:lnTo>
                      <a:lnTo>
                        <a:pt x="1254" y="396"/>
                      </a:lnTo>
                      <a:lnTo>
                        <a:pt x="1260" y="390"/>
                      </a:lnTo>
                      <a:lnTo>
                        <a:pt x="1266" y="384"/>
                      </a:lnTo>
                      <a:lnTo>
                        <a:pt x="1272" y="378"/>
                      </a:lnTo>
                      <a:lnTo>
                        <a:pt x="1278" y="372"/>
                      </a:lnTo>
                      <a:lnTo>
                        <a:pt x="1284" y="366"/>
                      </a:lnTo>
                      <a:lnTo>
                        <a:pt x="1290" y="360"/>
                      </a:lnTo>
                      <a:lnTo>
                        <a:pt x="1296" y="354"/>
                      </a:lnTo>
                      <a:lnTo>
                        <a:pt x="1302" y="348"/>
                      </a:lnTo>
                      <a:lnTo>
                        <a:pt x="1308" y="342"/>
                      </a:lnTo>
                      <a:lnTo>
                        <a:pt x="1314" y="336"/>
                      </a:lnTo>
                      <a:lnTo>
                        <a:pt x="1320" y="330"/>
                      </a:lnTo>
                      <a:lnTo>
                        <a:pt x="1326" y="324"/>
                      </a:lnTo>
                      <a:lnTo>
                        <a:pt x="1332" y="318"/>
                      </a:lnTo>
                      <a:lnTo>
                        <a:pt x="1338" y="312"/>
                      </a:lnTo>
                      <a:lnTo>
                        <a:pt x="1344" y="306"/>
                      </a:lnTo>
                      <a:lnTo>
                        <a:pt x="1350" y="300"/>
                      </a:lnTo>
                      <a:lnTo>
                        <a:pt x="1356" y="294"/>
                      </a:lnTo>
                      <a:lnTo>
                        <a:pt x="1362" y="288"/>
                      </a:lnTo>
                      <a:lnTo>
                        <a:pt x="1368" y="282"/>
                      </a:lnTo>
                      <a:lnTo>
                        <a:pt x="1374" y="276"/>
                      </a:lnTo>
                      <a:lnTo>
                        <a:pt x="1380" y="270"/>
                      </a:lnTo>
                      <a:lnTo>
                        <a:pt x="1386" y="264"/>
                      </a:lnTo>
                      <a:lnTo>
                        <a:pt x="1392" y="258"/>
                      </a:lnTo>
                      <a:lnTo>
                        <a:pt x="1398" y="252"/>
                      </a:lnTo>
                      <a:lnTo>
                        <a:pt x="1404" y="246"/>
                      </a:lnTo>
                      <a:lnTo>
                        <a:pt x="1410" y="240"/>
                      </a:lnTo>
                      <a:lnTo>
                        <a:pt x="1416" y="240"/>
                      </a:lnTo>
                      <a:lnTo>
                        <a:pt x="1428" y="228"/>
                      </a:lnTo>
                      <a:lnTo>
                        <a:pt x="1428" y="222"/>
                      </a:lnTo>
                      <a:lnTo>
                        <a:pt x="1434" y="216"/>
                      </a:lnTo>
                      <a:lnTo>
                        <a:pt x="1440" y="210"/>
                      </a:lnTo>
                      <a:lnTo>
                        <a:pt x="1446" y="204"/>
                      </a:lnTo>
                      <a:lnTo>
                        <a:pt x="1452" y="198"/>
                      </a:lnTo>
                      <a:lnTo>
                        <a:pt x="1458" y="192"/>
                      </a:lnTo>
                      <a:lnTo>
                        <a:pt x="1464" y="186"/>
                      </a:lnTo>
                      <a:lnTo>
                        <a:pt x="1470" y="180"/>
                      </a:lnTo>
                      <a:lnTo>
                        <a:pt x="1476" y="180"/>
                      </a:lnTo>
                      <a:lnTo>
                        <a:pt x="1488" y="168"/>
                      </a:lnTo>
                      <a:lnTo>
                        <a:pt x="1488" y="162"/>
                      </a:lnTo>
                      <a:lnTo>
                        <a:pt x="1494" y="156"/>
                      </a:lnTo>
                      <a:lnTo>
                        <a:pt x="1500" y="150"/>
                      </a:lnTo>
                      <a:lnTo>
                        <a:pt x="1506" y="144"/>
                      </a:lnTo>
                      <a:lnTo>
                        <a:pt x="1512" y="138"/>
                      </a:lnTo>
                      <a:lnTo>
                        <a:pt x="1518" y="132"/>
                      </a:lnTo>
                      <a:lnTo>
                        <a:pt x="1524" y="132"/>
                      </a:lnTo>
                      <a:lnTo>
                        <a:pt x="1536" y="120"/>
                      </a:lnTo>
                      <a:lnTo>
                        <a:pt x="1536" y="114"/>
                      </a:lnTo>
                      <a:lnTo>
                        <a:pt x="1542" y="108"/>
                      </a:lnTo>
                      <a:lnTo>
                        <a:pt x="1548" y="102"/>
                      </a:lnTo>
                      <a:lnTo>
                        <a:pt x="1554" y="102"/>
                      </a:lnTo>
                      <a:lnTo>
                        <a:pt x="1560" y="96"/>
                      </a:lnTo>
                      <a:lnTo>
                        <a:pt x="1572" y="84"/>
                      </a:lnTo>
                      <a:lnTo>
                        <a:pt x="1572" y="78"/>
                      </a:lnTo>
                      <a:lnTo>
                        <a:pt x="1578" y="72"/>
                      </a:lnTo>
                      <a:lnTo>
                        <a:pt x="1584" y="66"/>
                      </a:lnTo>
                      <a:lnTo>
                        <a:pt x="1590" y="66"/>
                      </a:lnTo>
                      <a:lnTo>
                        <a:pt x="1602" y="54"/>
                      </a:lnTo>
                      <a:lnTo>
                        <a:pt x="1596" y="54"/>
                      </a:lnTo>
                      <a:lnTo>
                        <a:pt x="1602" y="54"/>
                      </a:lnTo>
                      <a:lnTo>
                        <a:pt x="1614" y="42"/>
                      </a:lnTo>
                      <a:lnTo>
                        <a:pt x="1608" y="42"/>
                      </a:lnTo>
                      <a:lnTo>
                        <a:pt x="1614" y="42"/>
                      </a:lnTo>
                      <a:lnTo>
                        <a:pt x="1626" y="30"/>
                      </a:lnTo>
                      <a:lnTo>
                        <a:pt x="1620" y="30"/>
                      </a:lnTo>
                      <a:lnTo>
                        <a:pt x="1626" y="30"/>
                      </a:lnTo>
                      <a:lnTo>
                        <a:pt x="1632" y="24"/>
                      </a:lnTo>
                      <a:lnTo>
                        <a:pt x="1638" y="18"/>
                      </a:lnTo>
                      <a:lnTo>
                        <a:pt x="1644" y="12"/>
                      </a:lnTo>
                      <a:lnTo>
                        <a:pt x="1650" y="6"/>
                      </a:lnTo>
                      <a:lnTo>
                        <a:pt x="1656" y="0"/>
                      </a:lnTo>
                    </a:path>
                  </a:pathLst>
                </a:cu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67" name="Freeform 1645"/>
                <p:cNvSpPr>
                  <a:spLocks/>
                </p:cNvSpPr>
                <p:nvPr/>
              </p:nvSpPr>
              <p:spPr bwMode="auto">
                <a:xfrm>
                  <a:off x="5570778" y="2751294"/>
                  <a:ext cx="355474" cy="313796"/>
                </a:xfrm>
                <a:custGeom>
                  <a:avLst/>
                  <a:gdLst/>
                  <a:ahLst/>
                  <a:cxnLst>
                    <a:cxn ang="0">
                      <a:pos x="6" y="468"/>
                    </a:cxn>
                    <a:cxn ang="0">
                      <a:pos x="18" y="456"/>
                    </a:cxn>
                    <a:cxn ang="0">
                      <a:pos x="30" y="444"/>
                    </a:cxn>
                    <a:cxn ang="0">
                      <a:pos x="42" y="432"/>
                    </a:cxn>
                    <a:cxn ang="0">
                      <a:pos x="54" y="420"/>
                    </a:cxn>
                    <a:cxn ang="0">
                      <a:pos x="66" y="408"/>
                    </a:cxn>
                    <a:cxn ang="0">
                      <a:pos x="78" y="396"/>
                    </a:cxn>
                    <a:cxn ang="0">
                      <a:pos x="90" y="384"/>
                    </a:cxn>
                    <a:cxn ang="0">
                      <a:pos x="102" y="372"/>
                    </a:cxn>
                    <a:cxn ang="0">
                      <a:pos x="114" y="360"/>
                    </a:cxn>
                    <a:cxn ang="0">
                      <a:pos x="126" y="348"/>
                    </a:cxn>
                    <a:cxn ang="0">
                      <a:pos x="138" y="336"/>
                    </a:cxn>
                    <a:cxn ang="0">
                      <a:pos x="150" y="324"/>
                    </a:cxn>
                    <a:cxn ang="0">
                      <a:pos x="162" y="312"/>
                    </a:cxn>
                    <a:cxn ang="0">
                      <a:pos x="174" y="300"/>
                    </a:cxn>
                    <a:cxn ang="0">
                      <a:pos x="186" y="288"/>
                    </a:cxn>
                    <a:cxn ang="0">
                      <a:pos x="198" y="276"/>
                    </a:cxn>
                    <a:cxn ang="0">
                      <a:pos x="210" y="264"/>
                    </a:cxn>
                    <a:cxn ang="0">
                      <a:pos x="222" y="252"/>
                    </a:cxn>
                    <a:cxn ang="0">
                      <a:pos x="234" y="240"/>
                    </a:cxn>
                    <a:cxn ang="0">
                      <a:pos x="246" y="228"/>
                    </a:cxn>
                    <a:cxn ang="0">
                      <a:pos x="258" y="216"/>
                    </a:cxn>
                    <a:cxn ang="0">
                      <a:pos x="270" y="204"/>
                    </a:cxn>
                    <a:cxn ang="0">
                      <a:pos x="282" y="192"/>
                    </a:cxn>
                    <a:cxn ang="0">
                      <a:pos x="294" y="180"/>
                    </a:cxn>
                    <a:cxn ang="0">
                      <a:pos x="306" y="168"/>
                    </a:cxn>
                    <a:cxn ang="0">
                      <a:pos x="318" y="156"/>
                    </a:cxn>
                    <a:cxn ang="0">
                      <a:pos x="330" y="144"/>
                    </a:cxn>
                    <a:cxn ang="0">
                      <a:pos x="342" y="132"/>
                    </a:cxn>
                    <a:cxn ang="0">
                      <a:pos x="354" y="120"/>
                    </a:cxn>
                    <a:cxn ang="0">
                      <a:pos x="366" y="108"/>
                    </a:cxn>
                    <a:cxn ang="0">
                      <a:pos x="378" y="96"/>
                    </a:cxn>
                    <a:cxn ang="0">
                      <a:pos x="390" y="84"/>
                    </a:cxn>
                    <a:cxn ang="0">
                      <a:pos x="402" y="72"/>
                    </a:cxn>
                    <a:cxn ang="0">
                      <a:pos x="414" y="60"/>
                    </a:cxn>
                    <a:cxn ang="0">
                      <a:pos x="426" y="48"/>
                    </a:cxn>
                    <a:cxn ang="0">
                      <a:pos x="438" y="36"/>
                    </a:cxn>
                    <a:cxn ang="0">
                      <a:pos x="450" y="24"/>
                    </a:cxn>
                    <a:cxn ang="0">
                      <a:pos x="462" y="12"/>
                    </a:cxn>
                    <a:cxn ang="0">
                      <a:pos x="474" y="6"/>
                    </a:cxn>
                    <a:cxn ang="0">
                      <a:pos x="486" y="0"/>
                    </a:cxn>
                  </a:cxnLst>
                  <a:rect l="0" t="0" r="r" b="b"/>
                  <a:pathLst>
                    <a:path w="486" h="474">
                      <a:moveTo>
                        <a:pt x="0" y="474"/>
                      </a:moveTo>
                      <a:lnTo>
                        <a:pt x="6" y="468"/>
                      </a:lnTo>
                      <a:lnTo>
                        <a:pt x="12" y="462"/>
                      </a:lnTo>
                      <a:lnTo>
                        <a:pt x="18" y="456"/>
                      </a:lnTo>
                      <a:lnTo>
                        <a:pt x="24" y="450"/>
                      </a:lnTo>
                      <a:lnTo>
                        <a:pt x="30" y="444"/>
                      </a:lnTo>
                      <a:lnTo>
                        <a:pt x="36" y="438"/>
                      </a:lnTo>
                      <a:lnTo>
                        <a:pt x="42" y="432"/>
                      </a:lnTo>
                      <a:lnTo>
                        <a:pt x="48" y="426"/>
                      </a:lnTo>
                      <a:lnTo>
                        <a:pt x="54" y="420"/>
                      </a:lnTo>
                      <a:lnTo>
                        <a:pt x="60" y="414"/>
                      </a:lnTo>
                      <a:lnTo>
                        <a:pt x="66" y="408"/>
                      </a:lnTo>
                      <a:lnTo>
                        <a:pt x="72" y="402"/>
                      </a:lnTo>
                      <a:lnTo>
                        <a:pt x="78" y="396"/>
                      </a:lnTo>
                      <a:lnTo>
                        <a:pt x="84" y="390"/>
                      </a:lnTo>
                      <a:lnTo>
                        <a:pt x="90" y="384"/>
                      </a:lnTo>
                      <a:lnTo>
                        <a:pt x="96" y="378"/>
                      </a:lnTo>
                      <a:lnTo>
                        <a:pt x="102" y="372"/>
                      </a:lnTo>
                      <a:lnTo>
                        <a:pt x="108" y="366"/>
                      </a:lnTo>
                      <a:lnTo>
                        <a:pt x="114" y="360"/>
                      </a:lnTo>
                      <a:lnTo>
                        <a:pt x="120" y="354"/>
                      </a:lnTo>
                      <a:lnTo>
                        <a:pt x="126" y="348"/>
                      </a:lnTo>
                      <a:lnTo>
                        <a:pt x="132" y="342"/>
                      </a:lnTo>
                      <a:lnTo>
                        <a:pt x="138" y="336"/>
                      </a:lnTo>
                      <a:lnTo>
                        <a:pt x="144" y="330"/>
                      </a:lnTo>
                      <a:lnTo>
                        <a:pt x="150" y="324"/>
                      </a:lnTo>
                      <a:lnTo>
                        <a:pt x="156" y="318"/>
                      </a:lnTo>
                      <a:lnTo>
                        <a:pt x="162" y="312"/>
                      </a:lnTo>
                      <a:lnTo>
                        <a:pt x="168" y="306"/>
                      </a:lnTo>
                      <a:lnTo>
                        <a:pt x="174" y="300"/>
                      </a:lnTo>
                      <a:lnTo>
                        <a:pt x="180" y="294"/>
                      </a:lnTo>
                      <a:lnTo>
                        <a:pt x="186" y="288"/>
                      </a:lnTo>
                      <a:lnTo>
                        <a:pt x="192" y="282"/>
                      </a:lnTo>
                      <a:lnTo>
                        <a:pt x="198" y="276"/>
                      </a:lnTo>
                      <a:lnTo>
                        <a:pt x="204" y="270"/>
                      </a:lnTo>
                      <a:lnTo>
                        <a:pt x="210" y="264"/>
                      </a:lnTo>
                      <a:lnTo>
                        <a:pt x="216" y="258"/>
                      </a:lnTo>
                      <a:lnTo>
                        <a:pt x="222" y="252"/>
                      </a:lnTo>
                      <a:lnTo>
                        <a:pt x="228" y="246"/>
                      </a:lnTo>
                      <a:lnTo>
                        <a:pt x="234" y="240"/>
                      </a:lnTo>
                      <a:lnTo>
                        <a:pt x="240" y="234"/>
                      </a:lnTo>
                      <a:lnTo>
                        <a:pt x="246" y="228"/>
                      </a:lnTo>
                      <a:lnTo>
                        <a:pt x="252" y="222"/>
                      </a:lnTo>
                      <a:lnTo>
                        <a:pt x="258" y="216"/>
                      </a:lnTo>
                      <a:lnTo>
                        <a:pt x="264" y="210"/>
                      </a:lnTo>
                      <a:lnTo>
                        <a:pt x="270" y="204"/>
                      </a:lnTo>
                      <a:lnTo>
                        <a:pt x="276" y="198"/>
                      </a:lnTo>
                      <a:lnTo>
                        <a:pt x="282" y="192"/>
                      </a:lnTo>
                      <a:lnTo>
                        <a:pt x="288" y="186"/>
                      </a:lnTo>
                      <a:lnTo>
                        <a:pt x="294" y="180"/>
                      </a:lnTo>
                      <a:lnTo>
                        <a:pt x="300" y="174"/>
                      </a:lnTo>
                      <a:lnTo>
                        <a:pt x="306" y="168"/>
                      </a:lnTo>
                      <a:lnTo>
                        <a:pt x="312" y="162"/>
                      </a:lnTo>
                      <a:lnTo>
                        <a:pt x="318" y="156"/>
                      </a:lnTo>
                      <a:lnTo>
                        <a:pt x="324" y="150"/>
                      </a:lnTo>
                      <a:lnTo>
                        <a:pt x="330" y="144"/>
                      </a:lnTo>
                      <a:lnTo>
                        <a:pt x="336" y="138"/>
                      </a:lnTo>
                      <a:lnTo>
                        <a:pt x="342" y="132"/>
                      </a:lnTo>
                      <a:lnTo>
                        <a:pt x="348" y="126"/>
                      </a:lnTo>
                      <a:lnTo>
                        <a:pt x="354" y="120"/>
                      </a:lnTo>
                      <a:lnTo>
                        <a:pt x="360" y="114"/>
                      </a:lnTo>
                      <a:lnTo>
                        <a:pt x="366" y="108"/>
                      </a:lnTo>
                      <a:lnTo>
                        <a:pt x="372" y="102"/>
                      </a:lnTo>
                      <a:lnTo>
                        <a:pt x="378" y="96"/>
                      </a:lnTo>
                      <a:lnTo>
                        <a:pt x="384" y="90"/>
                      </a:lnTo>
                      <a:lnTo>
                        <a:pt x="390" y="84"/>
                      </a:lnTo>
                      <a:lnTo>
                        <a:pt x="396" y="78"/>
                      </a:lnTo>
                      <a:lnTo>
                        <a:pt x="402" y="72"/>
                      </a:lnTo>
                      <a:lnTo>
                        <a:pt x="408" y="66"/>
                      </a:lnTo>
                      <a:lnTo>
                        <a:pt x="414" y="60"/>
                      </a:lnTo>
                      <a:lnTo>
                        <a:pt x="420" y="54"/>
                      </a:lnTo>
                      <a:lnTo>
                        <a:pt x="426" y="48"/>
                      </a:lnTo>
                      <a:lnTo>
                        <a:pt x="432" y="42"/>
                      </a:lnTo>
                      <a:lnTo>
                        <a:pt x="438" y="36"/>
                      </a:lnTo>
                      <a:lnTo>
                        <a:pt x="444" y="30"/>
                      </a:lnTo>
                      <a:lnTo>
                        <a:pt x="450" y="24"/>
                      </a:lnTo>
                      <a:lnTo>
                        <a:pt x="456" y="18"/>
                      </a:lnTo>
                      <a:lnTo>
                        <a:pt x="462" y="12"/>
                      </a:lnTo>
                      <a:lnTo>
                        <a:pt x="468" y="12"/>
                      </a:lnTo>
                      <a:lnTo>
                        <a:pt x="474" y="6"/>
                      </a:lnTo>
                      <a:lnTo>
                        <a:pt x="480" y="0"/>
                      </a:lnTo>
                      <a:lnTo>
                        <a:pt x="486" y="0"/>
                      </a:lnTo>
                    </a:path>
                  </a:pathLst>
                </a:cu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grpSp>
          <p:grpSp>
            <p:nvGrpSpPr>
              <p:cNvPr id="213" name="Group 1313"/>
              <p:cNvGrpSpPr/>
              <p:nvPr/>
            </p:nvGrpSpPr>
            <p:grpSpPr>
              <a:xfrm>
                <a:off x="858039" y="1558778"/>
                <a:ext cx="2088960" cy="1866891"/>
                <a:chOff x="4359532" y="2751294"/>
                <a:chExt cx="2088960" cy="1866891"/>
              </a:xfrm>
            </p:grpSpPr>
            <p:sp>
              <p:nvSpPr>
                <p:cNvPr id="263" name="Freeform 1646"/>
                <p:cNvSpPr>
                  <a:spLocks/>
                </p:cNvSpPr>
                <p:nvPr/>
              </p:nvSpPr>
              <p:spPr bwMode="auto">
                <a:xfrm>
                  <a:off x="4359532" y="3541744"/>
                  <a:ext cx="1198080" cy="1076441"/>
                </a:xfrm>
                <a:custGeom>
                  <a:avLst/>
                  <a:gdLst/>
                  <a:ahLst/>
                  <a:cxnLst>
                    <a:cxn ang="0">
                      <a:pos x="228" y="1398"/>
                    </a:cxn>
                    <a:cxn ang="0">
                      <a:pos x="504" y="1122"/>
                    </a:cxn>
                    <a:cxn ang="0">
                      <a:pos x="648" y="984"/>
                    </a:cxn>
                    <a:cxn ang="0">
                      <a:pos x="744" y="888"/>
                    </a:cxn>
                    <a:cxn ang="0">
                      <a:pos x="816" y="810"/>
                    </a:cxn>
                    <a:cxn ang="0">
                      <a:pos x="876" y="756"/>
                    </a:cxn>
                    <a:cxn ang="0">
                      <a:pos x="930" y="702"/>
                    </a:cxn>
                    <a:cxn ang="0">
                      <a:pos x="972" y="660"/>
                    </a:cxn>
                    <a:cxn ang="0">
                      <a:pos x="1008" y="624"/>
                    </a:cxn>
                    <a:cxn ang="0">
                      <a:pos x="1044" y="588"/>
                    </a:cxn>
                    <a:cxn ang="0">
                      <a:pos x="1074" y="558"/>
                    </a:cxn>
                    <a:cxn ang="0">
                      <a:pos x="1098" y="534"/>
                    </a:cxn>
                    <a:cxn ang="0">
                      <a:pos x="1128" y="510"/>
                    </a:cxn>
                    <a:cxn ang="0">
                      <a:pos x="1152" y="486"/>
                    </a:cxn>
                    <a:cxn ang="0">
                      <a:pos x="1170" y="462"/>
                    </a:cxn>
                    <a:cxn ang="0">
                      <a:pos x="1194" y="444"/>
                    </a:cxn>
                    <a:cxn ang="0">
                      <a:pos x="1212" y="426"/>
                    </a:cxn>
                    <a:cxn ang="0">
                      <a:pos x="1230" y="408"/>
                    </a:cxn>
                    <a:cxn ang="0">
                      <a:pos x="1248" y="390"/>
                    </a:cxn>
                    <a:cxn ang="0">
                      <a:pos x="1260" y="372"/>
                    </a:cxn>
                    <a:cxn ang="0">
                      <a:pos x="1278" y="360"/>
                    </a:cxn>
                    <a:cxn ang="0">
                      <a:pos x="1290" y="342"/>
                    </a:cxn>
                    <a:cxn ang="0">
                      <a:pos x="1314" y="324"/>
                    </a:cxn>
                    <a:cxn ang="0">
                      <a:pos x="1320" y="318"/>
                    </a:cxn>
                    <a:cxn ang="0">
                      <a:pos x="1332" y="306"/>
                    </a:cxn>
                    <a:cxn ang="0">
                      <a:pos x="1344" y="294"/>
                    </a:cxn>
                    <a:cxn ang="0">
                      <a:pos x="1356" y="282"/>
                    </a:cxn>
                    <a:cxn ang="0">
                      <a:pos x="1374" y="264"/>
                    </a:cxn>
                    <a:cxn ang="0">
                      <a:pos x="1392" y="246"/>
                    </a:cxn>
                    <a:cxn ang="0">
                      <a:pos x="1410" y="228"/>
                    </a:cxn>
                    <a:cxn ang="0">
                      <a:pos x="1428" y="210"/>
                    </a:cxn>
                    <a:cxn ang="0">
                      <a:pos x="1446" y="192"/>
                    </a:cxn>
                    <a:cxn ang="0">
                      <a:pos x="1464" y="174"/>
                    </a:cxn>
                    <a:cxn ang="0">
                      <a:pos x="1482" y="156"/>
                    </a:cxn>
                    <a:cxn ang="0">
                      <a:pos x="1500" y="138"/>
                    </a:cxn>
                    <a:cxn ang="0">
                      <a:pos x="1518" y="120"/>
                    </a:cxn>
                    <a:cxn ang="0">
                      <a:pos x="1536" y="102"/>
                    </a:cxn>
                    <a:cxn ang="0">
                      <a:pos x="1554" y="84"/>
                    </a:cxn>
                    <a:cxn ang="0">
                      <a:pos x="1572" y="66"/>
                    </a:cxn>
                    <a:cxn ang="0">
                      <a:pos x="1590" y="48"/>
                    </a:cxn>
                    <a:cxn ang="0">
                      <a:pos x="1608" y="30"/>
                    </a:cxn>
                    <a:cxn ang="0">
                      <a:pos x="1626" y="12"/>
                    </a:cxn>
                  </a:cxnLst>
                  <a:rect l="0" t="0" r="r" b="b"/>
                  <a:pathLst>
                    <a:path w="1638" h="1626">
                      <a:moveTo>
                        <a:pt x="0" y="1626"/>
                      </a:moveTo>
                      <a:lnTo>
                        <a:pt x="24" y="1596"/>
                      </a:lnTo>
                      <a:lnTo>
                        <a:pt x="228" y="1398"/>
                      </a:lnTo>
                      <a:lnTo>
                        <a:pt x="348" y="1278"/>
                      </a:lnTo>
                      <a:lnTo>
                        <a:pt x="432" y="1188"/>
                      </a:lnTo>
                      <a:lnTo>
                        <a:pt x="504" y="1122"/>
                      </a:lnTo>
                      <a:lnTo>
                        <a:pt x="558" y="1068"/>
                      </a:lnTo>
                      <a:lnTo>
                        <a:pt x="606" y="1020"/>
                      </a:lnTo>
                      <a:lnTo>
                        <a:pt x="648" y="984"/>
                      </a:lnTo>
                      <a:lnTo>
                        <a:pt x="684" y="948"/>
                      </a:lnTo>
                      <a:lnTo>
                        <a:pt x="714" y="912"/>
                      </a:lnTo>
                      <a:lnTo>
                        <a:pt x="744" y="888"/>
                      </a:lnTo>
                      <a:lnTo>
                        <a:pt x="768" y="858"/>
                      </a:lnTo>
                      <a:lnTo>
                        <a:pt x="792" y="834"/>
                      </a:lnTo>
                      <a:lnTo>
                        <a:pt x="816" y="810"/>
                      </a:lnTo>
                      <a:lnTo>
                        <a:pt x="840" y="792"/>
                      </a:lnTo>
                      <a:lnTo>
                        <a:pt x="858" y="774"/>
                      </a:lnTo>
                      <a:lnTo>
                        <a:pt x="876" y="756"/>
                      </a:lnTo>
                      <a:lnTo>
                        <a:pt x="894" y="738"/>
                      </a:lnTo>
                      <a:lnTo>
                        <a:pt x="912" y="720"/>
                      </a:lnTo>
                      <a:lnTo>
                        <a:pt x="930" y="702"/>
                      </a:lnTo>
                      <a:lnTo>
                        <a:pt x="942" y="690"/>
                      </a:lnTo>
                      <a:lnTo>
                        <a:pt x="954" y="678"/>
                      </a:lnTo>
                      <a:lnTo>
                        <a:pt x="972" y="660"/>
                      </a:lnTo>
                      <a:lnTo>
                        <a:pt x="984" y="648"/>
                      </a:lnTo>
                      <a:lnTo>
                        <a:pt x="996" y="636"/>
                      </a:lnTo>
                      <a:lnTo>
                        <a:pt x="1008" y="624"/>
                      </a:lnTo>
                      <a:lnTo>
                        <a:pt x="1020" y="612"/>
                      </a:lnTo>
                      <a:lnTo>
                        <a:pt x="1032" y="600"/>
                      </a:lnTo>
                      <a:lnTo>
                        <a:pt x="1044" y="588"/>
                      </a:lnTo>
                      <a:lnTo>
                        <a:pt x="1050" y="582"/>
                      </a:lnTo>
                      <a:lnTo>
                        <a:pt x="1062" y="570"/>
                      </a:lnTo>
                      <a:lnTo>
                        <a:pt x="1074" y="558"/>
                      </a:lnTo>
                      <a:lnTo>
                        <a:pt x="1080" y="552"/>
                      </a:lnTo>
                      <a:lnTo>
                        <a:pt x="1092" y="540"/>
                      </a:lnTo>
                      <a:lnTo>
                        <a:pt x="1098" y="534"/>
                      </a:lnTo>
                      <a:lnTo>
                        <a:pt x="1110" y="522"/>
                      </a:lnTo>
                      <a:lnTo>
                        <a:pt x="1116" y="516"/>
                      </a:lnTo>
                      <a:lnTo>
                        <a:pt x="1128" y="510"/>
                      </a:lnTo>
                      <a:lnTo>
                        <a:pt x="1134" y="498"/>
                      </a:lnTo>
                      <a:lnTo>
                        <a:pt x="1140" y="492"/>
                      </a:lnTo>
                      <a:lnTo>
                        <a:pt x="1152" y="486"/>
                      </a:lnTo>
                      <a:lnTo>
                        <a:pt x="1158" y="480"/>
                      </a:lnTo>
                      <a:lnTo>
                        <a:pt x="1164" y="468"/>
                      </a:lnTo>
                      <a:lnTo>
                        <a:pt x="1170" y="462"/>
                      </a:lnTo>
                      <a:lnTo>
                        <a:pt x="1176" y="456"/>
                      </a:lnTo>
                      <a:lnTo>
                        <a:pt x="1182" y="450"/>
                      </a:lnTo>
                      <a:lnTo>
                        <a:pt x="1194" y="444"/>
                      </a:lnTo>
                      <a:lnTo>
                        <a:pt x="1200" y="438"/>
                      </a:lnTo>
                      <a:lnTo>
                        <a:pt x="1206" y="432"/>
                      </a:lnTo>
                      <a:lnTo>
                        <a:pt x="1212" y="426"/>
                      </a:lnTo>
                      <a:lnTo>
                        <a:pt x="1218" y="420"/>
                      </a:lnTo>
                      <a:lnTo>
                        <a:pt x="1224" y="414"/>
                      </a:lnTo>
                      <a:lnTo>
                        <a:pt x="1230" y="408"/>
                      </a:lnTo>
                      <a:lnTo>
                        <a:pt x="1236" y="402"/>
                      </a:lnTo>
                      <a:lnTo>
                        <a:pt x="1242" y="396"/>
                      </a:lnTo>
                      <a:lnTo>
                        <a:pt x="1248" y="390"/>
                      </a:lnTo>
                      <a:lnTo>
                        <a:pt x="1254" y="384"/>
                      </a:lnTo>
                      <a:lnTo>
                        <a:pt x="1254" y="378"/>
                      </a:lnTo>
                      <a:lnTo>
                        <a:pt x="1260" y="372"/>
                      </a:lnTo>
                      <a:lnTo>
                        <a:pt x="1266" y="366"/>
                      </a:lnTo>
                      <a:lnTo>
                        <a:pt x="1272" y="366"/>
                      </a:lnTo>
                      <a:lnTo>
                        <a:pt x="1278" y="360"/>
                      </a:lnTo>
                      <a:lnTo>
                        <a:pt x="1284" y="354"/>
                      </a:lnTo>
                      <a:lnTo>
                        <a:pt x="1296" y="342"/>
                      </a:lnTo>
                      <a:lnTo>
                        <a:pt x="1290" y="342"/>
                      </a:lnTo>
                      <a:lnTo>
                        <a:pt x="1296" y="342"/>
                      </a:lnTo>
                      <a:lnTo>
                        <a:pt x="1302" y="336"/>
                      </a:lnTo>
                      <a:lnTo>
                        <a:pt x="1314" y="324"/>
                      </a:lnTo>
                      <a:lnTo>
                        <a:pt x="1308" y="324"/>
                      </a:lnTo>
                      <a:lnTo>
                        <a:pt x="1314" y="324"/>
                      </a:lnTo>
                      <a:lnTo>
                        <a:pt x="1320" y="318"/>
                      </a:lnTo>
                      <a:lnTo>
                        <a:pt x="1332" y="306"/>
                      </a:lnTo>
                      <a:lnTo>
                        <a:pt x="1326" y="306"/>
                      </a:lnTo>
                      <a:lnTo>
                        <a:pt x="1332" y="306"/>
                      </a:lnTo>
                      <a:lnTo>
                        <a:pt x="1344" y="294"/>
                      </a:lnTo>
                      <a:lnTo>
                        <a:pt x="1338" y="294"/>
                      </a:lnTo>
                      <a:lnTo>
                        <a:pt x="1344" y="294"/>
                      </a:lnTo>
                      <a:lnTo>
                        <a:pt x="1356" y="282"/>
                      </a:lnTo>
                      <a:lnTo>
                        <a:pt x="1350" y="282"/>
                      </a:lnTo>
                      <a:lnTo>
                        <a:pt x="1356" y="282"/>
                      </a:lnTo>
                      <a:lnTo>
                        <a:pt x="1362" y="276"/>
                      </a:lnTo>
                      <a:lnTo>
                        <a:pt x="1368" y="270"/>
                      </a:lnTo>
                      <a:lnTo>
                        <a:pt x="1374" y="264"/>
                      </a:lnTo>
                      <a:lnTo>
                        <a:pt x="1380" y="258"/>
                      </a:lnTo>
                      <a:lnTo>
                        <a:pt x="1386" y="252"/>
                      </a:lnTo>
                      <a:lnTo>
                        <a:pt x="1392" y="246"/>
                      </a:lnTo>
                      <a:lnTo>
                        <a:pt x="1398" y="240"/>
                      </a:lnTo>
                      <a:lnTo>
                        <a:pt x="1404" y="234"/>
                      </a:lnTo>
                      <a:lnTo>
                        <a:pt x="1410" y="228"/>
                      </a:lnTo>
                      <a:lnTo>
                        <a:pt x="1416" y="222"/>
                      </a:lnTo>
                      <a:lnTo>
                        <a:pt x="1422" y="216"/>
                      </a:lnTo>
                      <a:lnTo>
                        <a:pt x="1428" y="210"/>
                      </a:lnTo>
                      <a:lnTo>
                        <a:pt x="1434" y="204"/>
                      </a:lnTo>
                      <a:lnTo>
                        <a:pt x="1440" y="198"/>
                      </a:lnTo>
                      <a:lnTo>
                        <a:pt x="1446" y="192"/>
                      </a:lnTo>
                      <a:lnTo>
                        <a:pt x="1452" y="186"/>
                      </a:lnTo>
                      <a:lnTo>
                        <a:pt x="1458" y="180"/>
                      </a:lnTo>
                      <a:lnTo>
                        <a:pt x="1464" y="174"/>
                      </a:lnTo>
                      <a:lnTo>
                        <a:pt x="1470" y="168"/>
                      </a:lnTo>
                      <a:lnTo>
                        <a:pt x="1476" y="162"/>
                      </a:lnTo>
                      <a:lnTo>
                        <a:pt x="1482" y="156"/>
                      </a:lnTo>
                      <a:lnTo>
                        <a:pt x="1488" y="150"/>
                      </a:lnTo>
                      <a:lnTo>
                        <a:pt x="1494" y="144"/>
                      </a:lnTo>
                      <a:lnTo>
                        <a:pt x="1500" y="138"/>
                      </a:lnTo>
                      <a:lnTo>
                        <a:pt x="1506" y="132"/>
                      </a:lnTo>
                      <a:lnTo>
                        <a:pt x="1512" y="126"/>
                      </a:lnTo>
                      <a:lnTo>
                        <a:pt x="1518" y="120"/>
                      </a:lnTo>
                      <a:lnTo>
                        <a:pt x="1524" y="114"/>
                      </a:lnTo>
                      <a:lnTo>
                        <a:pt x="1530" y="108"/>
                      </a:lnTo>
                      <a:lnTo>
                        <a:pt x="1536" y="102"/>
                      </a:lnTo>
                      <a:lnTo>
                        <a:pt x="1542" y="96"/>
                      </a:lnTo>
                      <a:lnTo>
                        <a:pt x="1548" y="90"/>
                      </a:lnTo>
                      <a:lnTo>
                        <a:pt x="1554" y="84"/>
                      </a:lnTo>
                      <a:lnTo>
                        <a:pt x="1560" y="78"/>
                      </a:lnTo>
                      <a:lnTo>
                        <a:pt x="1566" y="72"/>
                      </a:lnTo>
                      <a:lnTo>
                        <a:pt x="1572" y="66"/>
                      </a:lnTo>
                      <a:lnTo>
                        <a:pt x="1578" y="60"/>
                      </a:lnTo>
                      <a:lnTo>
                        <a:pt x="1584" y="54"/>
                      </a:lnTo>
                      <a:lnTo>
                        <a:pt x="1590" y="48"/>
                      </a:lnTo>
                      <a:lnTo>
                        <a:pt x="1596" y="42"/>
                      </a:lnTo>
                      <a:lnTo>
                        <a:pt x="1602" y="36"/>
                      </a:lnTo>
                      <a:lnTo>
                        <a:pt x="1608" y="30"/>
                      </a:lnTo>
                      <a:lnTo>
                        <a:pt x="1614" y="24"/>
                      </a:lnTo>
                      <a:lnTo>
                        <a:pt x="1620" y="18"/>
                      </a:lnTo>
                      <a:lnTo>
                        <a:pt x="1626" y="12"/>
                      </a:lnTo>
                      <a:lnTo>
                        <a:pt x="1632" y="6"/>
                      </a:lnTo>
                      <a:lnTo>
                        <a:pt x="1638" y="0"/>
                      </a:lnTo>
                    </a:path>
                  </a:pathLst>
                </a:custGeom>
                <a:noFill/>
                <a:ln w="12700">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64" name="Freeform 1647"/>
                <p:cNvSpPr>
                  <a:spLocks/>
                </p:cNvSpPr>
                <p:nvPr/>
              </p:nvSpPr>
              <p:spPr bwMode="auto">
                <a:xfrm>
                  <a:off x="5557612" y="3049202"/>
                  <a:ext cx="552960" cy="492541"/>
                </a:xfrm>
                <a:custGeom>
                  <a:avLst/>
                  <a:gdLst/>
                  <a:ahLst/>
                  <a:cxnLst>
                    <a:cxn ang="0">
                      <a:pos x="12" y="732"/>
                    </a:cxn>
                    <a:cxn ang="0">
                      <a:pos x="30" y="714"/>
                    </a:cxn>
                    <a:cxn ang="0">
                      <a:pos x="48" y="696"/>
                    </a:cxn>
                    <a:cxn ang="0">
                      <a:pos x="66" y="678"/>
                    </a:cxn>
                    <a:cxn ang="0">
                      <a:pos x="84" y="660"/>
                    </a:cxn>
                    <a:cxn ang="0">
                      <a:pos x="102" y="642"/>
                    </a:cxn>
                    <a:cxn ang="0">
                      <a:pos x="120" y="624"/>
                    </a:cxn>
                    <a:cxn ang="0">
                      <a:pos x="138" y="606"/>
                    </a:cxn>
                    <a:cxn ang="0">
                      <a:pos x="156" y="588"/>
                    </a:cxn>
                    <a:cxn ang="0">
                      <a:pos x="174" y="570"/>
                    </a:cxn>
                    <a:cxn ang="0">
                      <a:pos x="192" y="552"/>
                    </a:cxn>
                    <a:cxn ang="0">
                      <a:pos x="210" y="540"/>
                    </a:cxn>
                    <a:cxn ang="0">
                      <a:pos x="228" y="516"/>
                    </a:cxn>
                    <a:cxn ang="0">
                      <a:pos x="240" y="504"/>
                    </a:cxn>
                    <a:cxn ang="0">
                      <a:pos x="258" y="492"/>
                    </a:cxn>
                    <a:cxn ang="0">
                      <a:pos x="276" y="474"/>
                    </a:cxn>
                    <a:cxn ang="0">
                      <a:pos x="294" y="456"/>
                    </a:cxn>
                    <a:cxn ang="0">
                      <a:pos x="312" y="438"/>
                    </a:cxn>
                    <a:cxn ang="0">
                      <a:pos x="330" y="420"/>
                    </a:cxn>
                    <a:cxn ang="0">
                      <a:pos x="348" y="402"/>
                    </a:cxn>
                    <a:cxn ang="0">
                      <a:pos x="366" y="384"/>
                    </a:cxn>
                    <a:cxn ang="0">
                      <a:pos x="384" y="366"/>
                    </a:cxn>
                    <a:cxn ang="0">
                      <a:pos x="402" y="348"/>
                    </a:cxn>
                    <a:cxn ang="0">
                      <a:pos x="420" y="330"/>
                    </a:cxn>
                    <a:cxn ang="0">
                      <a:pos x="438" y="312"/>
                    </a:cxn>
                    <a:cxn ang="0">
                      <a:pos x="456" y="294"/>
                    </a:cxn>
                    <a:cxn ang="0">
                      <a:pos x="474" y="276"/>
                    </a:cxn>
                    <a:cxn ang="0">
                      <a:pos x="492" y="258"/>
                    </a:cxn>
                    <a:cxn ang="0">
                      <a:pos x="510" y="240"/>
                    </a:cxn>
                    <a:cxn ang="0">
                      <a:pos x="528" y="222"/>
                    </a:cxn>
                    <a:cxn ang="0">
                      <a:pos x="546" y="204"/>
                    </a:cxn>
                    <a:cxn ang="0">
                      <a:pos x="564" y="186"/>
                    </a:cxn>
                    <a:cxn ang="0">
                      <a:pos x="582" y="168"/>
                    </a:cxn>
                    <a:cxn ang="0">
                      <a:pos x="600" y="150"/>
                    </a:cxn>
                    <a:cxn ang="0">
                      <a:pos x="618" y="132"/>
                    </a:cxn>
                    <a:cxn ang="0">
                      <a:pos x="636" y="114"/>
                    </a:cxn>
                    <a:cxn ang="0">
                      <a:pos x="654" y="96"/>
                    </a:cxn>
                    <a:cxn ang="0">
                      <a:pos x="672" y="78"/>
                    </a:cxn>
                    <a:cxn ang="0">
                      <a:pos x="690" y="60"/>
                    </a:cxn>
                    <a:cxn ang="0">
                      <a:pos x="708" y="42"/>
                    </a:cxn>
                    <a:cxn ang="0">
                      <a:pos x="726" y="30"/>
                    </a:cxn>
                    <a:cxn ang="0">
                      <a:pos x="744" y="12"/>
                    </a:cxn>
                  </a:cxnLst>
                  <a:rect l="0" t="0" r="r" b="b"/>
                  <a:pathLst>
                    <a:path w="756" h="744">
                      <a:moveTo>
                        <a:pt x="0" y="744"/>
                      </a:moveTo>
                      <a:lnTo>
                        <a:pt x="6" y="738"/>
                      </a:lnTo>
                      <a:lnTo>
                        <a:pt x="12" y="732"/>
                      </a:lnTo>
                      <a:lnTo>
                        <a:pt x="18" y="726"/>
                      </a:lnTo>
                      <a:lnTo>
                        <a:pt x="24" y="720"/>
                      </a:lnTo>
                      <a:lnTo>
                        <a:pt x="30" y="714"/>
                      </a:lnTo>
                      <a:lnTo>
                        <a:pt x="36" y="708"/>
                      </a:lnTo>
                      <a:lnTo>
                        <a:pt x="42" y="702"/>
                      </a:lnTo>
                      <a:lnTo>
                        <a:pt x="48" y="696"/>
                      </a:lnTo>
                      <a:lnTo>
                        <a:pt x="54" y="690"/>
                      </a:lnTo>
                      <a:lnTo>
                        <a:pt x="60" y="684"/>
                      </a:lnTo>
                      <a:lnTo>
                        <a:pt x="66" y="678"/>
                      </a:lnTo>
                      <a:lnTo>
                        <a:pt x="72" y="672"/>
                      </a:lnTo>
                      <a:lnTo>
                        <a:pt x="78" y="666"/>
                      </a:lnTo>
                      <a:lnTo>
                        <a:pt x="84" y="660"/>
                      </a:lnTo>
                      <a:lnTo>
                        <a:pt x="90" y="654"/>
                      </a:lnTo>
                      <a:lnTo>
                        <a:pt x="96" y="648"/>
                      </a:lnTo>
                      <a:lnTo>
                        <a:pt x="102" y="642"/>
                      </a:lnTo>
                      <a:lnTo>
                        <a:pt x="108" y="636"/>
                      </a:lnTo>
                      <a:lnTo>
                        <a:pt x="114" y="630"/>
                      </a:lnTo>
                      <a:lnTo>
                        <a:pt x="120" y="624"/>
                      </a:lnTo>
                      <a:lnTo>
                        <a:pt x="126" y="618"/>
                      </a:lnTo>
                      <a:lnTo>
                        <a:pt x="132" y="612"/>
                      </a:lnTo>
                      <a:lnTo>
                        <a:pt x="138" y="606"/>
                      </a:lnTo>
                      <a:lnTo>
                        <a:pt x="144" y="600"/>
                      </a:lnTo>
                      <a:lnTo>
                        <a:pt x="150" y="594"/>
                      </a:lnTo>
                      <a:lnTo>
                        <a:pt x="156" y="588"/>
                      </a:lnTo>
                      <a:lnTo>
                        <a:pt x="162" y="582"/>
                      </a:lnTo>
                      <a:lnTo>
                        <a:pt x="168" y="576"/>
                      </a:lnTo>
                      <a:lnTo>
                        <a:pt x="174" y="570"/>
                      </a:lnTo>
                      <a:lnTo>
                        <a:pt x="180" y="564"/>
                      </a:lnTo>
                      <a:lnTo>
                        <a:pt x="186" y="558"/>
                      </a:lnTo>
                      <a:lnTo>
                        <a:pt x="192" y="552"/>
                      </a:lnTo>
                      <a:lnTo>
                        <a:pt x="198" y="546"/>
                      </a:lnTo>
                      <a:lnTo>
                        <a:pt x="204" y="540"/>
                      </a:lnTo>
                      <a:lnTo>
                        <a:pt x="210" y="540"/>
                      </a:lnTo>
                      <a:lnTo>
                        <a:pt x="222" y="528"/>
                      </a:lnTo>
                      <a:lnTo>
                        <a:pt x="222" y="522"/>
                      </a:lnTo>
                      <a:lnTo>
                        <a:pt x="228" y="516"/>
                      </a:lnTo>
                      <a:lnTo>
                        <a:pt x="234" y="516"/>
                      </a:lnTo>
                      <a:lnTo>
                        <a:pt x="246" y="504"/>
                      </a:lnTo>
                      <a:lnTo>
                        <a:pt x="240" y="504"/>
                      </a:lnTo>
                      <a:lnTo>
                        <a:pt x="246" y="504"/>
                      </a:lnTo>
                      <a:lnTo>
                        <a:pt x="252" y="498"/>
                      </a:lnTo>
                      <a:lnTo>
                        <a:pt x="258" y="492"/>
                      </a:lnTo>
                      <a:lnTo>
                        <a:pt x="264" y="486"/>
                      </a:lnTo>
                      <a:lnTo>
                        <a:pt x="270" y="480"/>
                      </a:lnTo>
                      <a:lnTo>
                        <a:pt x="276" y="474"/>
                      </a:lnTo>
                      <a:lnTo>
                        <a:pt x="282" y="468"/>
                      </a:lnTo>
                      <a:lnTo>
                        <a:pt x="288" y="462"/>
                      </a:lnTo>
                      <a:lnTo>
                        <a:pt x="294" y="456"/>
                      </a:lnTo>
                      <a:lnTo>
                        <a:pt x="300" y="450"/>
                      </a:lnTo>
                      <a:lnTo>
                        <a:pt x="306" y="444"/>
                      </a:lnTo>
                      <a:lnTo>
                        <a:pt x="312" y="438"/>
                      </a:lnTo>
                      <a:lnTo>
                        <a:pt x="318" y="432"/>
                      </a:lnTo>
                      <a:lnTo>
                        <a:pt x="324" y="426"/>
                      </a:lnTo>
                      <a:lnTo>
                        <a:pt x="330" y="420"/>
                      </a:lnTo>
                      <a:lnTo>
                        <a:pt x="336" y="414"/>
                      </a:lnTo>
                      <a:lnTo>
                        <a:pt x="342" y="408"/>
                      </a:lnTo>
                      <a:lnTo>
                        <a:pt x="348" y="402"/>
                      </a:lnTo>
                      <a:lnTo>
                        <a:pt x="354" y="396"/>
                      </a:lnTo>
                      <a:lnTo>
                        <a:pt x="360" y="390"/>
                      </a:lnTo>
                      <a:lnTo>
                        <a:pt x="366" y="384"/>
                      </a:lnTo>
                      <a:lnTo>
                        <a:pt x="372" y="378"/>
                      </a:lnTo>
                      <a:lnTo>
                        <a:pt x="378" y="372"/>
                      </a:lnTo>
                      <a:lnTo>
                        <a:pt x="384" y="366"/>
                      </a:lnTo>
                      <a:lnTo>
                        <a:pt x="390" y="360"/>
                      </a:lnTo>
                      <a:lnTo>
                        <a:pt x="396" y="354"/>
                      </a:lnTo>
                      <a:lnTo>
                        <a:pt x="402" y="348"/>
                      </a:lnTo>
                      <a:lnTo>
                        <a:pt x="408" y="342"/>
                      </a:lnTo>
                      <a:lnTo>
                        <a:pt x="414" y="336"/>
                      </a:lnTo>
                      <a:lnTo>
                        <a:pt x="420" y="330"/>
                      </a:lnTo>
                      <a:lnTo>
                        <a:pt x="426" y="324"/>
                      </a:lnTo>
                      <a:lnTo>
                        <a:pt x="432" y="318"/>
                      </a:lnTo>
                      <a:lnTo>
                        <a:pt x="438" y="312"/>
                      </a:lnTo>
                      <a:lnTo>
                        <a:pt x="444" y="306"/>
                      </a:lnTo>
                      <a:lnTo>
                        <a:pt x="450" y="300"/>
                      </a:lnTo>
                      <a:lnTo>
                        <a:pt x="456" y="294"/>
                      </a:lnTo>
                      <a:lnTo>
                        <a:pt x="462" y="288"/>
                      </a:lnTo>
                      <a:lnTo>
                        <a:pt x="468" y="282"/>
                      </a:lnTo>
                      <a:lnTo>
                        <a:pt x="474" y="276"/>
                      </a:lnTo>
                      <a:lnTo>
                        <a:pt x="480" y="270"/>
                      </a:lnTo>
                      <a:lnTo>
                        <a:pt x="486" y="264"/>
                      </a:lnTo>
                      <a:lnTo>
                        <a:pt x="492" y="258"/>
                      </a:lnTo>
                      <a:lnTo>
                        <a:pt x="498" y="252"/>
                      </a:lnTo>
                      <a:lnTo>
                        <a:pt x="504" y="246"/>
                      </a:lnTo>
                      <a:lnTo>
                        <a:pt x="510" y="240"/>
                      </a:lnTo>
                      <a:lnTo>
                        <a:pt x="516" y="234"/>
                      </a:lnTo>
                      <a:lnTo>
                        <a:pt x="522" y="228"/>
                      </a:lnTo>
                      <a:lnTo>
                        <a:pt x="528" y="222"/>
                      </a:lnTo>
                      <a:lnTo>
                        <a:pt x="534" y="216"/>
                      </a:lnTo>
                      <a:lnTo>
                        <a:pt x="540" y="210"/>
                      </a:lnTo>
                      <a:lnTo>
                        <a:pt x="546" y="204"/>
                      </a:lnTo>
                      <a:lnTo>
                        <a:pt x="552" y="198"/>
                      </a:lnTo>
                      <a:lnTo>
                        <a:pt x="558" y="192"/>
                      </a:lnTo>
                      <a:lnTo>
                        <a:pt x="564" y="186"/>
                      </a:lnTo>
                      <a:lnTo>
                        <a:pt x="570" y="180"/>
                      </a:lnTo>
                      <a:lnTo>
                        <a:pt x="576" y="174"/>
                      </a:lnTo>
                      <a:lnTo>
                        <a:pt x="582" y="168"/>
                      </a:lnTo>
                      <a:lnTo>
                        <a:pt x="588" y="162"/>
                      </a:lnTo>
                      <a:lnTo>
                        <a:pt x="594" y="156"/>
                      </a:lnTo>
                      <a:lnTo>
                        <a:pt x="600" y="150"/>
                      </a:lnTo>
                      <a:lnTo>
                        <a:pt x="606" y="144"/>
                      </a:lnTo>
                      <a:lnTo>
                        <a:pt x="612" y="138"/>
                      </a:lnTo>
                      <a:lnTo>
                        <a:pt x="618" y="132"/>
                      </a:lnTo>
                      <a:lnTo>
                        <a:pt x="624" y="126"/>
                      </a:lnTo>
                      <a:lnTo>
                        <a:pt x="630" y="120"/>
                      </a:lnTo>
                      <a:lnTo>
                        <a:pt x="636" y="114"/>
                      </a:lnTo>
                      <a:lnTo>
                        <a:pt x="642" y="108"/>
                      </a:lnTo>
                      <a:lnTo>
                        <a:pt x="648" y="102"/>
                      </a:lnTo>
                      <a:lnTo>
                        <a:pt x="654" y="96"/>
                      </a:lnTo>
                      <a:lnTo>
                        <a:pt x="660" y="90"/>
                      </a:lnTo>
                      <a:lnTo>
                        <a:pt x="666" y="84"/>
                      </a:lnTo>
                      <a:lnTo>
                        <a:pt x="672" y="78"/>
                      </a:lnTo>
                      <a:lnTo>
                        <a:pt x="678" y="72"/>
                      </a:lnTo>
                      <a:lnTo>
                        <a:pt x="684" y="66"/>
                      </a:lnTo>
                      <a:lnTo>
                        <a:pt x="690" y="60"/>
                      </a:lnTo>
                      <a:lnTo>
                        <a:pt x="696" y="54"/>
                      </a:lnTo>
                      <a:lnTo>
                        <a:pt x="702" y="48"/>
                      </a:lnTo>
                      <a:lnTo>
                        <a:pt x="708" y="42"/>
                      </a:lnTo>
                      <a:lnTo>
                        <a:pt x="714" y="36"/>
                      </a:lnTo>
                      <a:lnTo>
                        <a:pt x="720" y="30"/>
                      </a:lnTo>
                      <a:lnTo>
                        <a:pt x="726" y="30"/>
                      </a:lnTo>
                      <a:lnTo>
                        <a:pt x="732" y="24"/>
                      </a:lnTo>
                      <a:lnTo>
                        <a:pt x="738" y="18"/>
                      </a:lnTo>
                      <a:lnTo>
                        <a:pt x="744" y="12"/>
                      </a:lnTo>
                      <a:lnTo>
                        <a:pt x="750" y="6"/>
                      </a:lnTo>
                      <a:lnTo>
                        <a:pt x="756" y="0"/>
                      </a:lnTo>
                    </a:path>
                  </a:pathLst>
                </a:custGeom>
                <a:noFill/>
                <a:ln w="12700">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65" name="Freeform 1648"/>
                <p:cNvSpPr>
                  <a:spLocks/>
                </p:cNvSpPr>
                <p:nvPr/>
              </p:nvSpPr>
              <p:spPr bwMode="auto">
                <a:xfrm>
                  <a:off x="6110572" y="2751294"/>
                  <a:ext cx="337920" cy="297908"/>
                </a:xfrm>
                <a:custGeom>
                  <a:avLst/>
                  <a:gdLst/>
                  <a:ahLst/>
                  <a:cxnLst>
                    <a:cxn ang="0">
                      <a:pos x="6" y="444"/>
                    </a:cxn>
                    <a:cxn ang="0">
                      <a:pos x="18" y="432"/>
                    </a:cxn>
                    <a:cxn ang="0">
                      <a:pos x="30" y="420"/>
                    </a:cxn>
                    <a:cxn ang="0">
                      <a:pos x="42" y="408"/>
                    </a:cxn>
                    <a:cxn ang="0">
                      <a:pos x="54" y="396"/>
                    </a:cxn>
                    <a:cxn ang="0">
                      <a:pos x="66" y="384"/>
                    </a:cxn>
                    <a:cxn ang="0">
                      <a:pos x="78" y="372"/>
                    </a:cxn>
                    <a:cxn ang="0">
                      <a:pos x="90" y="360"/>
                    </a:cxn>
                    <a:cxn ang="0">
                      <a:pos x="102" y="348"/>
                    </a:cxn>
                    <a:cxn ang="0">
                      <a:pos x="114" y="336"/>
                    </a:cxn>
                    <a:cxn ang="0">
                      <a:pos x="126" y="324"/>
                    </a:cxn>
                    <a:cxn ang="0">
                      <a:pos x="138" y="312"/>
                    </a:cxn>
                    <a:cxn ang="0">
                      <a:pos x="150" y="300"/>
                    </a:cxn>
                    <a:cxn ang="0">
                      <a:pos x="162" y="288"/>
                    </a:cxn>
                    <a:cxn ang="0">
                      <a:pos x="174" y="276"/>
                    </a:cxn>
                    <a:cxn ang="0">
                      <a:pos x="186" y="264"/>
                    </a:cxn>
                    <a:cxn ang="0">
                      <a:pos x="198" y="252"/>
                    </a:cxn>
                    <a:cxn ang="0">
                      <a:pos x="210" y="240"/>
                    </a:cxn>
                    <a:cxn ang="0">
                      <a:pos x="222" y="228"/>
                    </a:cxn>
                    <a:cxn ang="0">
                      <a:pos x="234" y="216"/>
                    </a:cxn>
                    <a:cxn ang="0">
                      <a:pos x="246" y="204"/>
                    </a:cxn>
                    <a:cxn ang="0">
                      <a:pos x="258" y="192"/>
                    </a:cxn>
                    <a:cxn ang="0">
                      <a:pos x="270" y="180"/>
                    </a:cxn>
                    <a:cxn ang="0">
                      <a:pos x="282" y="168"/>
                    </a:cxn>
                    <a:cxn ang="0">
                      <a:pos x="294" y="156"/>
                    </a:cxn>
                    <a:cxn ang="0">
                      <a:pos x="306" y="144"/>
                    </a:cxn>
                    <a:cxn ang="0">
                      <a:pos x="318" y="132"/>
                    </a:cxn>
                    <a:cxn ang="0">
                      <a:pos x="330" y="120"/>
                    </a:cxn>
                    <a:cxn ang="0">
                      <a:pos x="342" y="108"/>
                    </a:cxn>
                    <a:cxn ang="0">
                      <a:pos x="354" y="96"/>
                    </a:cxn>
                    <a:cxn ang="0">
                      <a:pos x="366" y="84"/>
                    </a:cxn>
                    <a:cxn ang="0">
                      <a:pos x="378" y="72"/>
                    </a:cxn>
                    <a:cxn ang="0">
                      <a:pos x="390" y="60"/>
                    </a:cxn>
                    <a:cxn ang="0">
                      <a:pos x="402" y="48"/>
                    </a:cxn>
                    <a:cxn ang="0">
                      <a:pos x="414" y="36"/>
                    </a:cxn>
                    <a:cxn ang="0">
                      <a:pos x="426" y="24"/>
                    </a:cxn>
                    <a:cxn ang="0">
                      <a:pos x="438" y="12"/>
                    </a:cxn>
                    <a:cxn ang="0">
                      <a:pos x="450" y="0"/>
                    </a:cxn>
                    <a:cxn ang="0">
                      <a:pos x="462" y="0"/>
                    </a:cxn>
                  </a:cxnLst>
                  <a:rect l="0" t="0" r="r" b="b"/>
                  <a:pathLst>
                    <a:path w="462" h="450">
                      <a:moveTo>
                        <a:pt x="0" y="450"/>
                      </a:moveTo>
                      <a:lnTo>
                        <a:pt x="6" y="444"/>
                      </a:lnTo>
                      <a:lnTo>
                        <a:pt x="12" y="438"/>
                      </a:lnTo>
                      <a:lnTo>
                        <a:pt x="18" y="432"/>
                      </a:lnTo>
                      <a:lnTo>
                        <a:pt x="24" y="426"/>
                      </a:lnTo>
                      <a:lnTo>
                        <a:pt x="30" y="420"/>
                      </a:lnTo>
                      <a:lnTo>
                        <a:pt x="36" y="414"/>
                      </a:lnTo>
                      <a:lnTo>
                        <a:pt x="42" y="408"/>
                      </a:lnTo>
                      <a:lnTo>
                        <a:pt x="48" y="402"/>
                      </a:lnTo>
                      <a:lnTo>
                        <a:pt x="54" y="396"/>
                      </a:lnTo>
                      <a:lnTo>
                        <a:pt x="60" y="390"/>
                      </a:lnTo>
                      <a:lnTo>
                        <a:pt x="66" y="384"/>
                      </a:lnTo>
                      <a:lnTo>
                        <a:pt x="72" y="378"/>
                      </a:lnTo>
                      <a:lnTo>
                        <a:pt x="78" y="372"/>
                      </a:lnTo>
                      <a:lnTo>
                        <a:pt x="84" y="366"/>
                      </a:lnTo>
                      <a:lnTo>
                        <a:pt x="90" y="360"/>
                      </a:lnTo>
                      <a:lnTo>
                        <a:pt x="96" y="354"/>
                      </a:lnTo>
                      <a:lnTo>
                        <a:pt x="102" y="348"/>
                      </a:lnTo>
                      <a:lnTo>
                        <a:pt x="108" y="342"/>
                      </a:lnTo>
                      <a:lnTo>
                        <a:pt x="114" y="336"/>
                      </a:lnTo>
                      <a:lnTo>
                        <a:pt x="120" y="330"/>
                      </a:lnTo>
                      <a:lnTo>
                        <a:pt x="126" y="324"/>
                      </a:lnTo>
                      <a:lnTo>
                        <a:pt x="132" y="318"/>
                      </a:lnTo>
                      <a:lnTo>
                        <a:pt x="138" y="312"/>
                      </a:lnTo>
                      <a:lnTo>
                        <a:pt x="144" y="306"/>
                      </a:lnTo>
                      <a:lnTo>
                        <a:pt x="150" y="300"/>
                      </a:lnTo>
                      <a:lnTo>
                        <a:pt x="156" y="294"/>
                      </a:lnTo>
                      <a:lnTo>
                        <a:pt x="162" y="288"/>
                      </a:lnTo>
                      <a:lnTo>
                        <a:pt x="168" y="282"/>
                      </a:lnTo>
                      <a:lnTo>
                        <a:pt x="174" y="276"/>
                      </a:lnTo>
                      <a:lnTo>
                        <a:pt x="180" y="270"/>
                      </a:lnTo>
                      <a:lnTo>
                        <a:pt x="186" y="264"/>
                      </a:lnTo>
                      <a:lnTo>
                        <a:pt x="192" y="258"/>
                      </a:lnTo>
                      <a:lnTo>
                        <a:pt x="198" y="252"/>
                      </a:lnTo>
                      <a:lnTo>
                        <a:pt x="204" y="246"/>
                      </a:lnTo>
                      <a:lnTo>
                        <a:pt x="210" y="240"/>
                      </a:lnTo>
                      <a:lnTo>
                        <a:pt x="216" y="234"/>
                      </a:lnTo>
                      <a:lnTo>
                        <a:pt x="222" y="228"/>
                      </a:lnTo>
                      <a:lnTo>
                        <a:pt x="228" y="222"/>
                      </a:lnTo>
                      <a:lnTo>
                        <a:pt x="234" y="216"/>
                      </a:lnTo>
                      <a:lnTo>
                        <a:pt x="240" y="210"/>
                      </a:lnTo>
                      <a:lnTo>
                        <a:pt x="246" y="204"/>
                      </a:lnTo>
                      <a:lnTo>
                        <a:pt x="252" y="198"/>
                      </a:lnTo>
                      <a:lnTo>
                        <a:pt x="258" y="192"/>
                      </a:lnTo>
                      <a:lnTo>
                        <a:pt x="264" y="186"/>
                      </a:lnTo>
                      <a:lnTo>
                        <a:pt x="270" y="180"/>
                      </a:lnTo>
                      <a:lnTo>
                        <a:pt x="276" y="174"/>
                      </a:lnTo>
                      <a:lnTo>
                        <a:pt x="282" y="168"/>
                      </a:lnTo>
                      <a:lnTo>
                        <a:pt x="288" y="162"/>
                      </a:lnTo>
                      <a:lnTo>
                        <a:pt x="294" y="156"/>
                      </a:lnTo>
                      <a:lnTo>
                        <a:pt x="300" y="150"/>
                      </a:lnTo>
                      <a:lnTo>
                        <a:pt x="306" y="144"/>
                      </a:lnTo>
                      <a:lnTo>
                        <a:pt x="312" y="138"/>
                      </a:lnTo>
                      <a:lnTo>
                        <a:pt x="318" y="132"/>
                      </a:lnTo>
                      <a:lnTo>
                        <a:pt x="324" y="126"/>
                      </a:lnTo>
                      <a:lnTo>
                        <a:pt x="330" y="120"/>
                      </a:lnTo>
                      <a:lnTo>
                        <a:pt x="336" y="114"/>
                      </a:lnTo>
                      <a:lnTo>
                        <a:pt x="342" y="108"/>
                      </a:lnTo>
                      <a:lnTo>
                        <a:pt x="348" y="102"/>
                      </a:lnTo>
                      <a:lnTo>
                        <a:pt x="354" y="96"/>
                      </a:lnTo>
                      <a:lnTo>
                        <a:pt x="360" y="90"/>
                      </a:lnTo>
                      <a:lnTo>
                        <a:pt x="366" y="84"/>
                      </a:lnTo>
                      <a:lnTo>
                        <a:pt x="372" y="78"/>
                      </a:lnTo>
                      <a:lnTo>
                        <a:pt x="378" y="72"/>
                      </a:lnTo>
                      <a:lnTo>
                        <a:pt x="384" y="66"/>
                      </a:lnTo>
                      <a:lnTo>
                        <a:pt x="390" y="60"/>
                      </a:lnTo>
                      <a:lnTo>
                        <a:pt x="396" y="54"/>
                      </a:lnTo>
                      <a:lnTo>
                        <a:pt x="402" y="48"/>
                      </a:lnTo>
                      <a:lnTo>
                        <a:pt x="408" y="42"/>
                      </a:lnTo>
                      <a:lnTo>
                        <a:pt x="414" y="36"/>
                      </a:lnTo>
                      <a:lnTo>
                        <a:pt x="420" y="30"/>
                      </a:lnTo>
                      <a:lnTo>
                        <a:pt x="426" y="24"/>
                      </a:lnTo>
                      <a:lnTo>
                        <a:pt x="432" y="18"/>
                      </a:lnTo>
                      <a:lnTo>
                        <a:pt x="438" y="12"/>
                      </a:lnTo>
                      <a:lnTo>
                        <a:pt x="444" y="6"/>
                      </a:lnTo>
                      <a:lnTo>
                        <a:pt x="450" y="0"/>
                      </a:lnTo>
                      <a:lnTo>
                        <a:pt x="456" y="0"/>
                      </a:lnTo>
                      <a:lnTo>
                        <a:pt x="462" y="0"/>
                      </a:lnTo>
                    </a:path>
                  </a:pathLst>
                </a:custGeom>
                <a:noFill/>
                <a:ln w="12700">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grpSp>
          <p:grpSp>
            <p:nvGrpSpPr>
              <p:cNvPr id="214" name="Group 1315"/>
              <p:cNvGrpSpPr/>
              <p:nvPr/>
            </p:nvGrpSpPr>
            <p:grpSpPr>
              <a:xfrm>
                <a:off x="1371502" y="1558778"/>
                <a:ext cx="2093348" cy="1870863"/>
                <a:chOff x="4872995" y="2751294"/>
                <a:chExt cx="2093348" cy="1870863"/>
              </a:xfrm>
            </p:grpSpPr>
            <p:sp>
              <p:nvSpPr>
                <p:cNvPr id="259" name="Freeform 1649"/>
                <p:cNvSpPr>
                  <a:spLocks/>
                </p:cNvSpPr>
                <p:nvPr/>
              </p:nvSpPr>
              <p:spPr bwMode="auto">
                <a:xfrm>
                  <a:off x="4872995" y="3962787"/>
                  <a:ext cx="737280" cy="659370"/>
                </a:xfrm>
                <a:custGeom>
                  <a:avLst/>
                  <a:gdLst/>
                  <a:ahLst/>
                  <a:cxnLst>
                    <a:cxn ang="0">
                      <a:pos x="42" y="954"/>
                    </a:cxn>
                    <a:cxn ang="0">
                      <a:pos x="114" y="882"/>
                    </a:cxn>
                    <a:cxn ang="0">
                      <a:pos x="174" y="822"/>
                    </a:cxn>
                    <a:cxn ang="0">
                      <a:pos x="228" y="774"/>
                    </a:cxn>
                    <a:cxn ang="0">
                      <a:pos x="270" y="732"/>
                    </a:cxn>
                    <a:cxn ang="0">
                      <a:pos x="306" y="696"/>
                    </a:cxn>
                    <a:cxn ang="0">
                      <a:pos x="342" y="660"/>
                    </a:cxn>
                    <a:cxn ang="0">
                      <a:pos x="372" y="630"/>
                    </a:cxn>
                    <a:cxn ang="0">
                      <a:pos x="396" y="600"/>
                    </a:cxn>
                    <a:cxn ang="0">
                      <a:pos x="426" y="576"/>
                    </a:cxn>
                    <a:cxn ang="0">
                      <a:pos x="450" y="552"/>
                    </a:cxn>
                    <a:cxn ang="0">
                      <a:pos x="468" y="534"/>
                    </a:cxn>
                    <a:cxn ang="0">
                      <a:pos x="492" y="510"/>
                    </a:cxn>
                    <a:cxn ang="0">
                      <a:pos x="510" y="492"/>
                    </a:cxn>
                    <a:cxn ang="0">
                      <a:pos x="528" y="474"/>
                    </a:cxn>
                    <a:cxn ang="0">
                      <a:pos x="546" y="456"/>
                    </a:cxn>
                    <a:cxn ang="0">
                      <a:pos x="564" y="438"/>
                    </a:cxn>
                    <a:cxn ang="0">
                      <a:pos x="582" y="420"/>
                    </a:cxn>
                    <a:cxn ang="0">
                      <a:pos x="600" y="402"/>
                    </a:cxn>
                    <a:cxn ang="0">
                      <a:pos x="618" y="384"/>
                    </a:cxn>
                    <a:cxn ang="0">
                      <a:pos x="636" y="366"/>
                    </a:cxn>
                    <a:cxn ang="0">
                      <a:pos x="654" y="348"/>
                    </a:cxn>
                    <a:cxn ang="0">
                      <a:pos x="672" y="330"/>
                    </a:cxn>
                    <a:cxn ang="0">
                      <a:pos x="690" y="312"/>
                    </a:cxn>
                    <a:cxn ang="0">
                      <a:pos x="708" y="294"/>
                    </a:cxn>
                    <a:cxn ang="0">
                      <a:pos x="726" y="276"/>
                    </a:cxn>
                    <a:cxn ang="0">
                      <a:pos x="744" y="258"/>
                    </a:cxn>
                    <a:cxn ang="0">
                      <a:pos x="762" y="240"/>
                    </a:cxn>
                    <a:cxn ang="0">
                      <a:pos x="786" y="222"/>
                    </a:cxn>
                    <a:cxn ang="0">
                      <a:pos x="798" y="204"/>
                    </a:cxn>
                    <a:cxn ang="0">
                      <a:pos x="816" y="186"/>
                    </a:cxn>
                    <a:cxn ang="0">
                      <a:pos x="834" y="168"/>
                    </a:cxn>
                    <a:cxn ang="0">
                      <a:pos x="852" y="156"/>
                    </a:cxn>
                    <a:cxn ang="0">
                      <a:pos x="870" y="132"/>
                    </a:cxn>
                    <a:cxn ang="0">
                      <a:pos x="888" y="120"/>
                    </a:cxn>
                    <a:cxn ang="0">
                      <a:pos x="900" y="108"/>
                    </a:cxn>
                    <a:cxn ang="0">
                      <a:pos x="912" y="96"/>
                    </a:cxn>
                    <a:cxn ang="0">
                      <a:pos x="924" y="84"/>
                    </a:cxn>
                    <a:cxn ang="0">
                      <a:pos x="942" y="66"/>
                    </a:cxn>
                    <a:cxn ang="0">
                      <a:pos x="960" y="48"/>
                    </a:cxn>
                    <a:cxn ang="0">
                      <a:pos x="978" y="30"/>
                    </a:cxn>
                    <a:cxn ang="0">
                      <a:pos x="996" y="12"/>
                    </a:cxn>
                  </a:cxnLst>
                  <a:rect l="0" t="0" r="r" b="b"/>
                  <a:pathLst>
                    <a:path w="1008" h="996">
                      <a:moveTo>
                        <a:pt x="0" y="996"/>
                      </a:moveTo>
                      <a:lnTo>
                        <a:pt x="12" y="984"/>
                      </a:lnTo>
                      <a:lnTo>
                        <a:pt x="42" y="954"/>
                      </a:lnTo>
                      <a:lnTo>
                        <a:pt x="66" y="930"/>
                      </a:lnTo>
                      <a:lnTo>
                        <a:pt x="90" y="906"/>
                      </a:lnTo>
                      <a:lnTo>
                        <a:pt x="114" y="882"/>
                      </a:lnTo>
                      <a:lnTo>
                        <a:pt x="138" y="858"/>
                      </a:lnTo>
                      <a:lnTo>
                        <a:pt x="156" y="840"/>
                      </a:lnTo>
                      <a:lnTo>
                        <a:pt x="174" y="822"/>
                      </a:lnTo>
                      <a:lnTo>
                        <a:pt x="192" y="804"/>
                      </a:lnTo>
                      <a:lnTo>
                        <a:pt x="210" y="786"/>
                      </a:lnTo>
                      <a:lnTo>
                        <a:pt x="228" y="774"/>
                      </a:lnTo>
                      <a:lnTo>
                        <a:pt x="240" y="756"/>
                      </a:lnTo>
                      <a:lnTo>
                        <a:pt x="252" y="744"/>
                      </a:lnTo>
                      <a:lnTo>
                        <a:pt x="270" y="732"/>
                      </a:lnTo>
                      <a:lnTo>
                        <a:pt x="282" y="720"/>
                      </a:lnTo>
                      <a:lnTo>
                        <a:pt x="294" y="708"/>
                      </a:lnTo>
                      <a:lnTo>
                        <a:pt x="306" y="696"/>
                      </a:lnTo>
                      <a:lnTo>
                        <a:pt x="318" y="684"/>
                      </a:lnTo>
                      <a:lnTo>
                        <a:pt x="330" y="672"/>
                      </a:lnTo>
                      <a:lnTo>
                        <a:pt x="342" y="660"/>
                      </a:lnTo>
                      <a:lnTo>
                        <a:pt x="348" y="648"/>
                      </a:lnTo>
                      <a:lnTo>
                        <a:pt x="360" y="642"/>
                      </a:lnTo>
                      <a:lnTo>
                        <a:pt x="372" y="630"/>
                      </a:lnTo>
                      <a:lnTo>
                        <a:pt x="378" y="618"/>
                      </a:lnTo>
                      <a:lnTo>
                        <a:pt x="390" y="612"/>
                      </a:lnTo>
                      <a:lnTo>
                        <a:pt x="396" y="600"/>
                      </a:lnTo>
                      <a:lnTo>
                        <a:pt x="408" y="594"/>
                      </a:lnTo>
                      <a:lnTo>
                        <a:pt x="414" y="588"/>
                      </a:lnTo>
                      <a:lnTo>
                        <a:pt x="426" y="576"/>
                      </a:lnTo>
                      <a:lnTo>
                        <a:pt x="432" y="570"/>
                      </a:lnTo>
                      <a:lnTo>
                        <a:pt x="438" y="564"/>
                      </a:lnTo>
                      <a:lnTo>
                        <a:pt x="450" y="552"/>
                      </a:lnTo>
                      <a:lnTo>
                        <a:pt x="456" y="546"/>
                      </a:lnTo>
                      <a:lnTo>
                        <a:pt x="462" y="540"/>
                      </a:lnTo>
                      <a:lnTo>
                        <a:pt x="468" y="534"/>
                      </a:lnTo>
                      <a:lnTo>
                        <a:pt x="474" y="528"/>
                      </a:lnTo>
                      <a:lnTo>
                        <a:pt x="480" y="522"/>
                      </a:lnTo>
                      <a:lnTo>
                        <a:pt x="492" y="510"/>
                      </a:lnTo>
                      <a:lnTo>
                        <a:pt x="498" y="504"/>
                      </a:lnTo>
                      <a:lnTo>
                        <a:pt x="504" y="498"/>
                      </a:lnTo>
                      <a:lnTo>
                        <a:pt x="510" y="492"/>
                      </a:lnTo>
                      <a:lnTo>
                        <a:pt x="516" y="486"/>
                      </a:lnTo>
                      <a:lnTo>
                        <a:pt x="522" y="480"/>
                      </a:lnTo>
                      <a:lnTo>
                        <a:pt x="528" y="474"/>
                      </a:lnTo>
                      <a:lnTo>
                        <a:pt x="534" y="468"/>
                      </a:lnTo>
                      <a:lnTo>
                        <a:pt x="540" y="462"/>
                      </a:lnTo>
                      <a:lnTo>
                        <a:pt x="546" y="456"/>
                      </a:lnTo>
                      <a:lnTo>
                        <a:pt x="552" y="450"/>
                      </a:lnTo>
                      <a:lnTo>
                        <a:pt x="558" y="444"/>
                      </a:lnTo>
                      <a:lnTo>
                        <a:pt x="564" y="438"/>
                      </a:lnTo>
                      <a:lnTo>
                        <a:pt x="570" y="432"/>
                      </a:lnTo>
                      <a:lnTo>
                        <a:pt x="576" y="426"/>
                      </a:lnTo>
                      <a:lnTo>
                        <a:pt x="582" y="420"/>
                      </a:lnTo>
                      <a:lnTo>
                        <a:pt x="588" y="414"/>
                      </a:lnTo>
                      <a:lnTo>
                        <a:pt x="594" y="408"/>
                      </a:lnTo>
                      <a:lnTo>
                        <a:pt x="600" y="402"/>
                      </a:lnTo>
                      <a:lnTo>
                        <a:pt x="606" y="396"/>
                      </a:lnTo>
                      <a:lnTo>
                        <a:pt x="612" y="390"/>
                      </a:lnTo>
                      <a:lnTo>
                        <a:pt x="618" y="384"/>
                      </a:lnTo>
                      <a:lnTo>
                        <a:pt x="624" y="378"/>
                      </a:lnTo>
                      <a:lnTo>
                        <a:pt x="630" y="372"/>
                      </a:lnTo>
                      <a:lnTo>
                        <a:pt x="636" y="366"/>
                      </a:lnTo>
                      <a:lnTo>
                        <a:pt x="642" y="360"/>
                      </a:lnTo>
                      <a:lnTo>
                        <a:pt x="648" y="354"/>
                      </a:lnTo>
                      <a:lnTo>
                        <a:pt x="654" y="348"/>
                      </a:lnTo>
                      <a:lnTo>
                        <a:pt x="660" y="342"/>
                      </a:lnTo>
                      <a:lnTo>
                        <a:pt x="666" y="336"/>
                      </a:lnTo>
                      <a:lnTo>
                        <a:pt x="672" y="330"/>
                      </a:lnTo>
                      <a:lnTo>
                        <a:pt x="678" y="324"/>
                      </a:lnTo>
                      <a:lnTo>
                        <a:pt x="684" y="318"/>
                      </a:lnTo>
                      <a:lnTo>
                        <a:pt x="690" y="312"/>
                      </a:lnTo>
                      <a:lnTo>
                        <a:pt x="696" y="306"/>
                      </a:lnTo>
                      <a:lnTo>
                        <a:pt x="702" y="300"/>
                      </a:lnTo>
                      <a:lnTo>
                        <a:pt x="708" y="294"/>
                      </a:lnTo>
                      <a:lnTo>
                        <a:pt x="714" y="294"/>
                      </a:lnTo>
                      <a:lnTo>
                        <a:pt x="726" y="282"/>
                      </a:lnTo>
                      <a:lnTo>
                        <a:pt x="726" y="276"/>
                      </a:lnTo>
                      <a:lnTo>
                        <a:pt x="732" y="270"/>
                      </a:lnTo>
                      <a:lnTo>
                        <a:pt x="738" y="264"/>
                      </a:lnTo>
                      <a:lnTo>
                        <a:pt x="744" y="258"/>
                      </a:lnTo>
                      <a:lnTo>
                        <a:pt x="750" y="252"/>
                      </a:lnTo>
                      <a:lnTo>
                        <a:pt x="756" y="246"/>
                      </a:lnTo>
                      <a:lnTo>
                        <a:pt x="762" y="240"/>
                      </a:lnTo>
                      <a:lnTo>
                        <a:pt x="768" y="234"/>
                      </a:lnTo>
                      <a:lnTo>
                        <a:pt x="774" y="234"/>
                      </a:lnTo>
                      <a:lnTo>
                        <a:pt x="786" y="222"/>
                      </a:lnTo>
                      <a:lnTo>
                        <a:pt x="786" y="216"/>
                      </a:lnTo>
                      <a:lnTo>
                        <a:pt x="792" y="210"/>
                      </a:lnTo>
                      <a:lnTo>
                        <a:pt x="798" y="204"/>
                      </a:lnTo>
                      <a:lnTo>
                        <a:pt x="804" y="198"/>
                      </a:lnTo>
                      <a:lnTo>
                        <a:pt x="810" y="192"/>
                      </a:lnTo>
                      <a:lnTo>
                        <a:pt x="816" y="186"/>
                      </a:lnTo>
                      <a:lnTo>
                        <a:pt x="822" y="186"/>
                      </a:lnTo>
                      <a:lnTo>
                        <a:pt x="834" y="174"/>
                      </a:lnTo>
                      <a:lnTo>
                        <a:pt x="834" y="168"/>
                      </a:lnTo>
                      <a:lnTo>
                        <a:pt x="840" y="162"/>
                      </a:lnTo>
                      <a:lnTo>
                        <a:pt x="846" y="156"/>
                      </a:lnTo>
                      <a:lnTo>
                        <a:pt x="852" y="156"/>
                      </a:lnTo>
                      <a:lnTo>
                        <a:pt x="858" y="150"/>
                      </a:lnTo>
                      <a:lnTo>
                        <a:pt x="870" y="138"/>
                      </a:lnTo>
                      <a:lnTo>
                        <a:pt x="870" y="132"/>
                      </a:lnTo>
                      <a:lnTo>
                        <a:pt x="876" y="126"/>
                      </a:lnTo>
                      <a:lnTo>
                        <a:pt x="882" y="120"/>
                      </a:lnTo>
                      <a:lnTo>
                        <a:pt x="888" y="120"/>
                      </a:lnTo>
                      <a:lnTo>
                        <a:pt x="900" y="108"/>
                      </a:lnTo>
                      <a:lnTo>
                        <a:pt x="894" y="108"/>
                      </a:lnTo>
                      <a:lnTo>
                        <a:pt x="900" y="108"/>
                      </a:lnTo>
                      <a:lnTo>
                        <a:pt x="912" y="96"/>
                      </a:lnTo>
                      <a:lnTo>
                        <a:pt x="906" y="96"/>
                      </a:lnTo>
                      <a:lnTo>
                        <a:pt x="912" y="96"/>
                      </a:lnTo>
                      <a:lnTo>
                        <a:pt x="924" y="84"/>
                      </a:lnTo>
                      <a:lnTo>
                        <a:pt x="918" y="84"/>
                      </a:lnTo>
                      <a:lnTo>
                        <a:pt x="924" y="84"/>
                      </a:lnTo>
                      <a:lnTo>
                        <a:pt x="930" y="78"/>
                      </a:lnTo>
                      <a:lnTo>
                        <a:pt x="936" y="72"/>
                      </a:lnTo>
                      <a:lnTo>
                        <a:pt x="942" y="66"/>
                      </a:lnTo>
                      <a:lnTo>
                        <a:pt x="948" y="60"/>
                      </a:lnTo>
                      <a:lnTo>
                        <a:pt x="954" y="54"/>
                      </a:lnTo>
                      <a:lnTo>
                        <a:pt x="960" y="48"/>
                      </a:lnTo>
                      <a:lnTo>
                        <a:pt x="966" y="42"/>
                      </a:lnTo>
                      <a:lnTo>
                        <a:pt x="972" y="36"/>
                      </a:lnTo>
                      <a:lnTo>
                        <a:pt x="978" y="30"/>
                      </a:lnTo>
                      <a:lnTo>
                        <a:pt x="984" y="24"/>
                      </a:lnTo>
                      <a:lnTo>
                        <a:pt x="990" y="18"/>
                      </a:lnTo>
                      <a:lnTo>
                        <a:pt x="996" y="12"/>
                      </a:lnTo>
                      <a:lnTo>
                        <a:pt x="1002" y="6"/>
                      </a:lnTo>
                      <a:lnTo>
                        <a:pt x="1008" y="0"/>
                      </a:lnTo>
                    </a:path>
                  </a:pathLst>
                </a:custGeom>
                <a:noFill/>
                <a:ln w="12700">
                  <a:solidFill>
                    <a:schemeClr val="accent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60" name="Freeform 1650"/>
                <p:cNvSpPr>
                  <a:spLocks/>
                </p:cNvSpPr>
                <p:nvPr/>
              </p:nvSpPr>
              <p:spPr bwMode="auto">
                <a:xfrm>
                  <a:off x="5610275" y="3462301"/>
                  <a:ext cx="557349" cy="500485"/>
                </a:xfrm>
                <a:custGeom>
                  <a:avLst/>
                  <a:gdLst/>
                  <a:ahLst/>
                  <a:cxnLst>
                    <a:cxn ang="0">
                      <a:pos x="12" y="744"/>
                    </a:cxn>
                    <a:cxn ang="0">
                      <a:pos x="30" y="726"/>
                    </a:cxn>
                    <a:cxn ang="0">
                      <a:pos x="48" y="708"/>
                    </a:cxn>
                    <a:cxn ang="0">
                      <a:pos x="66" y="690"/>
                    </a:cxn>
                    <a:cxn ang="0">
                      <a:pos x="84" y="672"/>
                    </a:cxn>
                    <a:cxn ang="0">
                      <a:pos x="102" y="654"/>
                    </a:cxn>
                    <a:cxn ang="0">
                      <a:pos x="120" y="636"/>
                    </a:cxn>
                    <a:cxn ang="0">
                      <a:pos x="138" y="618"/>
                    </a:cxn>
                    <a:cxn ang="0">
                      <a:pos x="156" y="600"/>
                    </a:cxn>
                    <a:cxn ang="0">
                      <a:pos x="174" y="582"/>
                    </a:cxn>
                    <a:cxn ang="0">
                      <a:pos x="192" y="564"/>
                    </a:cxn>
                    <a:cxn ang="0">
                      <a:pos x="210" y="546"/>
                    </a:cxn>
                    <a:cxn ang="0">
                      <a:pos x="228" y="528"/>
                    </a:cxn>
                    <a:cxn ang="0">
                      <a:pos x="246" y="510"/>
                    </a:cxn>
                    <a:cxn ang="0">
                      <a:pos x="264" y="492"/>
                    </a:cxn>
                    <a:cxn ang="0">
                      <a:pos x="282" y="474"/>
                    </a:cxn>
                    <a:cxn ang="0">
                      <a:pos x="300" y="456"/>
                    </a:cxn>
                    <a:cxn ang="0">
                      <a:pos x="318" y="438"/>
                    </a:cxn>
                    <a:cxn ang="0">
                      <a:pos x="336" y="420"/>
                    </a:cxn>
                    <a:cxn ang="0">
                      <a:pos x="354" y="402"/>
                    </a:cxn>
                    <a:cxn ang="0">
                      <a:pos x="372" y="384"/>
                    </a:cxn>
                    <a:cxn ang="0">
                      <a:pos x="390" y="366"/>
                    </a:cxn>
                    <a:cxn ang="0">
                      <a:pos x="408" y="348"/>
                    </a:cxn>
                    <a:cxn ang="0">
                      <a:pos x="426" y="336"/>
                    </a:cxn>
                    <a:cxn ang="0">
                      <a:pos x="444" y="318"/>
                    </a:cxn>
                    <a:cxn ang="0">
                      <a:pos x="462" y="300"/>
                    </a:cxn>
                    <a:cxn ang="0">
                      <a:pos x="480" y="282"/>
                    </a:cxn>
                    <a:cxn ang="0">
                      <a:pos x="498" y="264"/>
                    </a:cxn>
                    <a:cxn ang="0">
                      <a:pos x="516" y="246"/>
                    </a:cxn>
                    <a:cxn ang="0">
                      <a:pos x="534" y="228"/>
                    </a:cxn>
                    <a:cxn ang="0">
                      <a:pos x="552" y="210"/>
                    </a:cxn>
                    <a:cxn ang="0">
                      <a:pos x="570" y="192"/>
                    </a:cxn>
                    <a:cxn ang="0">
                      <a:pos x="588" y="174"/>
                    </a:cxn>
                    <a:cxn ang="0">
                      <a:pos x="606" y="156"/>
                    </a:cxn>
                    <a:cxn ang="0">
                      <a:pos x="624" y="138"/>
                    </a:cxn>
                    <a:cxn ang="0">
                      <a:pos x="642" y="120"/>
                    </a:cxn>
                    <a:cxn ang="0">
                      <a:pos x="660" y="102"/>
                    </a:cxn>
                    <a:cxn ang="0">
                      <a:pos x="678" y="84"/>
                    </a:cxn>
                    <a:cxn ang="0">
                      <a:pos x="696" y="66"/>
                    </a:cxn>
                    <a:cxn ang="0">
                      <a:pos x="714" y="48"/>
                    </a:cxn>
                    <a:cxn ang="0">
                      <a:pos x="732" y="30"/>
                    </a:cxn>
                    <a:cxn ang="0">
                      <a:pos x="750" y="12"/>
                    </a:cxn>
                  </a:cxnLst>
                  <a:rect l="0" t="0" r="r" b="b"/>
                  <a:pathLst>
                    <a:path w="762" h="756">
                      <a:moveTo>
                        <a:pt x="0" y="756"/>
                      </a:moveTo>
                      <a:lnTo>
                        <a:pt x="6" y="750"/>
                      </a:lnTo>
                      <a:lnTo>
                        <a:pt x="12" y="744"/>
                      </a:lnTo>
                      <a:lnTo>
                        <a:pt x="18" y="738"/>
                      </a:lnTo>
                      <a:lnTo>
                        <a:pt x="24" y="732"/>
                      </a:lnTo>
                      <a:lnTo>
                        <a:pt x="30" y="726"/>
                      </a:lnTo>
                      <a:lnTo>
                        <a:pt x="36" y="720"/>
                      </a:lnTo>
                      <a:lnTo>
                        <a:pt x="42" y="714"/>
                      </a:lnTo>
                      <a:lnTo>
                        <a:pt x="48" y="708"/>
                      </a:lnTo>
                      <a:lnTo>
                        <a:pt x="54" y="702"/>
                      </a:lnTo>
                      <a:lnTo>
                        <a:pt x="60" y="696"/>
                      </a:lnTo>
                      <a:lnTo>
                        <a:pt x="66" y="690"/>
                      </a:lnTo>
                      <a:lnTo>
                        <a:pt x="72" y="684"/>
                      </a:lnTo>
                      <a:lnTo>
                        <a:pt x="78" y="678"/>
                      </a:lnTo>
                      <a:lnTo>
                        <a:pt x="84" y="672"/>
                      </a:lnTo>
                      <a:lnTo>
                        <a:pt x="90" y="666"/>
                      </a:lnTo>
                      <a:lnTo>
                        <a:pt x="96" y="660"/>
                      </a:lnTo>
                      <a:lnTo>
                        <a:pt x="102" y="654"/>
                      </a:lnTo>
                      <a:lnTo>
                        <a:pt x="108" y="648"/>
                      </a:lnTo>
                      <a:lnTo>
                        <a:pt x="114" y="642"/>
                      </a:lnTo>
                      <a:lnTo>
                        <a:pt x="120" y="636"/>
                      </a:lnTo>
                      <a:lnTo>
                        <a:pt x="126" y="630"/>
                      </a:lnTo>
                      <a:lnTo>
                        <a:pt x="132" y="624"/>
                      </a:lnTo>
                      <a:lnTo>
                        <a:pt x="138" y="618"/>
                      </a:lnTo>
                      <a:lnTo>
                        <a:pt x="144" y="612"/>
                      </a:lnTo>
                      <a:lnTo>
                        <a:pt x="150" y="606"/>
                      </a:lnTo>
                      <a:lnTo>
                        <a:pt x="156" y="600"/>
                      </a:lnTo>
                      <a:lnTo>
                        <a:pt x="162" y="594"/>
                      </a:lnTo>
                      <a:lnTo>
                        <a:pt x="168" y="588"/>
                      </a:lnTo>
                      <a:lnTo>
                        <a:pt x="174" y="582"/>
                      </a:lnTo>
                      <a:lnTo>
                        <a:pt x="180" y="576"/>
                      </a:lnTo>
                      <a:lnTo>
                        <a:pt x="186" y="570"/>
                      </a:lnTo>
                      <a:lnTo>
                        <a:pt x="192" y="564"/>
                      </a:lnTo>
                      <a:lnTo>
                        <a:pt x="198" y="558"/>
                      </a:lnTo>
                      <a:lnTo>
                        <a:pt x="204" y="552"/>
                      </a:lnTo>
                      <a:lnTo>
                        <a:pt x="210" y="546"/>
                      </a:lnTo>
                      <a:lnTo>
                        <a:pt x="216" y="540"/>
                      </a:lnTo>
                      <a:lnTo>
                        <a:pt x="222" y="534"/>
                      </a:lnTo>
                      <a:lnTo>
                        <a:pt x="228" y="528"/>
                      </a:lnTo>
                      <a:lnTo>
                        <a:pt x="234" y="522"/>
                      </a:lnTo>
                      <a:lnTo>
                        <a:pt x="240" y="516"/>
                      </a:lnTo>
                      <a:lnTo>
                        <a:pt x="246" y="510"/>
                      </a:lnTo>
                      <a:lnTo>
                        <a:pt x="252" y="504"/>
                      </a:lnTo>
                      <a:lnTo>
                        <a:pt x="258" y="498"/>
                      </a:lnTo>
                      <a:lnTo>
                        <a:pt x="264" y="492"/>
                      </a:lnTo>
                      <a:lnTo>
                        <a:pt x="270" y="486"/>
                      </a:lnTo>
                      <a:lnTo>
                        <a:pt x="276" y="480"/>
                      </a:lnTo>
                      <a:lnTo>
                        <a:pt x="282" y="474"/>
                      </a:lnTo>
                      <a:lnTo>
                        <a:pt x="288" y="468"/>
                      </a:lnTo>
                      <a:lnTo>
                        <a:pt x="294" y="462"/>
                      </a:lnTo>
                      <a:lnTo>
                        <a:pt x="300" y="456"/>
                      </a:lnTo>
                      <a:lnTo>
                        <a:pt x="306" y="450"/>
                      </a:lnTo>
                      <a:lnTo>
                        <a:pt x="312" y="444"/>
                      </a:lnTo>
                      <a:lnTo>
                        <a:pt x="318" y="438"/>
                      </a:lnTo>
                      <a:lnTo>
                        <a:pt x="324" y="432"/>
                      </a:lnTo>
                      <a:lnTo>
                        <a:pt x="330" y="426"/>
                      </a:lnTo>
                      <a:lnTo>
                        <a:pt x="336" y="420"/>
                      </a:lnTo>
                      <a:lnTo>
                        <a:pt x="342" y="414"/>
                      </a:lnTo>
                      <a:lnTo>
                        <a:pt x="348" y="408"/>
                      </a:lnTo>
                      <a:lnTo>
                        <a:pt x="354" y="402"/>
                      </a:lnTo>
                      <a:lnTo>
                        <a:pt x="360" y="396"/>
                      </a:lnTo>
                      <a:lnTo>
                        <a:pt x="366" y="390"/>
                      </a:lnTo>
                      <a:lnTo>
                        <a:pt x="372" y="384"/>
                      </a:lnTo>
                      <a:lnTo>
                        <a:pt x="378" y="378"/>
                      </a:lnTo>
                      <a:lnTo>
                        <a:pt x="384" y="372"/>
                      </a:lnTo>
                      <a:lnTo>
                        <a:pt x="390" y="366"/>
                      </a:lnTo>
                      <a:lnTo>
                        <a:pt x="396" y="360"/>
                      </a:lnTo>
                      <a:lnTo>
                        <a:pt x="402" y="354"/>
                      </a:lnTo>
                      <a:lnTo>
                        <a:pt x="408" y="348"/>
                      </a:lnTo>
                      <a:lnTo>
                        <a:pt x="414" y="348"/>
                      </a:lnTo>
                      <a:lnTo>
                        <a:pt x="420" y="342"/>
                      </a:lnTo>
                      <a:lnTo>
                        <a:pt x="426" y="336"/>
                      </a:lnTo>
                      <a:lnTo>
                        <a:pt x="432" y="330"/>
                      </a:lnTo>
                      <a:lnTo>
                        <a:pt x="438" y="324"/>
                      </a:lnTo>
                      <a:lnTo>
                        <a:pt x="444" y="318"/>
                      </a:lnTo>
                      <a:lnTo>
                        <a:pt x="450" y="312"/>
                      </a:lnTo>
                      <a:lnTo>
                        <a:pt x="456" y="306"/>
                      </a:lnTo>
                      <a:lnTo>
                        <a:pt x="462" y="300"/>
                      </a:lnTo>
                      <a:lnTo>
                        <a:pt x="468" y="294"/>
                      </a:lnTo>
                      <a:lnTo>
                        <a:pt x="474" y="288"/>
                      </a:lnTo>
                      <a:lnTo>
                        <a:pt x="480" y="282"/>
                      </a:lnTo>
                      <a:lnTo>
                        <a:pt x="486" y="276"/>
                      </a:lnTo>
                      <a:lnTo>
                        <a:pt x="492" y="270"/>
                      </a:lnTo>
                      <a:lnTo>
                        <a:pt x="498" y="264"/>
                      </a:lnTo>
                      <a:lnTo>
                        <a:pt x="504" y="258"/>
                      </a:lnTo>
                      <a:lnTo>
                        <a:pt x="510" y="252"/>
                      </a:lnTo>
                      <a:lnTo>
                        <a:pt x="516" y="246"/>
                      </a:lnTo>
                      <a:lnTo>
                        <a:pt x="522" y="240"/>
                      </a:lnTo>
                      <a:lnTo>
                        <a:pt x="528" y="234"/>
                      </a:lnTo>
                      <a:lnTo>
                        <a:pt x="534" y="228"/>
                      </a:lnTo>
                      <a:lnTo>
                        <a:pt x="540" y="222"/>
                      </a:lnTo>
                      <a:lnTo>
                        <a:pt x="546" y="216"/>
                      </a:lnTo>
                      <a:lnTo>
                        <a:pt x="552" y="210"/>
                      </a:lnTo>
                      <a:lnTo>
                        <a:pt x="558" y="204"/>
                      </a:lnTo>
                      <a:lnTo>
                        <a:pt x="564" y="198"/>
                      </a:lnTo>
                      <a:lnTo>
                        <a:pt x="570" y="192"/>
                      </a:lnTo>
                      <a:lnTo>
                        <a:pt x="576" y="186"/>
                      </a:lnTo>
                      <a:lnTo>
                        <a:pt x="582" y="180"/>
                      </a:lnTo>
                      <a:lnTo>
                        <a:pt x="588" y="174"/>
                      </a:lnTo>
                      <a:lnTo>
                        <a:pt x="594" y="168"/>
                      </a:lnTo>
                      <a:lnTo>
                        <a:pt x="600" y="162"/>
                      </a:lnTo>
                      <a:lnTo>
                        <a:pt x="606" y="156"/>
                      </a:lnTo>
                      <a:lnTo>
                        <a:pt x="612" y="150"/>
                      </a:lnTo>
                      <a:lnTo>
                        <a:pt x="618" y="144"/>
                      </a:lnTo>
                      <a:lnTo>
                        <a:pt x="624" y="138"/>
                      </a:lnTo>
                      <a:lnTo>
                        <a:pt x="630" y="132"/>
                      </a:lnTo>
                      <a:lnTo>
                        <a:pt x="636" y="126"/>
                      </a:lnTo>
                      <a:lnTo>
                        <a:pt x="642" y="120"/>
                      </a:lnTo>
                      <a:lnTo>
                        <a:pt x="648" y="114"/>
                      </a:lnTo>
                      <a:lnTo>
                        <a:pt x="654" y="108"/>
                      </a:lnTo>
                      <a:lnTo>
                        <a:pt x="660" y="102"/>
                      </a:lnTo>
                      <a:lnTo>
                        <a:pt x="666" y="96"/>
                      </a:lnTo>
                      <a:lnTo>
                        <a:pt x="672" y="90"/>
                      </a:lnTo>
                      <a:lnTo>
                        <a:pt x="678" y="84"/>
                      </a:lnTo>
                      <a:lnTo>
                        <a:pt x="684" y="78"/>
                      </a:lnTo>
                      <a:lnTo>
                        <a:pt x="690" y="72"/>
                      </a:lnTo>
                      <a:lnTo>
                        <a:pt x="696" y="66"/>
                      </a:lnTo>
                      <a:lnTo>
                        <a:pt x="702" y="60"/>
                      </a:lnTo>
                      <a:lnTo>
                        <a:pt x="708" y="54"/>
                      </a:lnTo>
                      <a:lnTo>
                        <a:pt x="714" y="48"/>
                      </a:lnTo>
                      <a:lnTo>
                        <a:pt x="720" y="42"/>
                      </a:lnTo>
                      <a:lnTo>
                        <a:pt x="726" y="36"/>
                      </a:lnTo>
                      <a:lnTo>
                        <a:pt x="732" y="30"/>
                      </a:lnTo>
                      <a:lnTo>
                        <a:pt x="738" y="24"/>
                      </a:lnTo>
                      <a:lnTo>
                        <a:pt x="744" y="18"/>
                      </a:lnTo>
                      <a:lnTo>
                        <a:pt x="750" y="12"/>
                      </a:lnTo>
                      <a:lnTo>
                        <a:pt x="756" y="6"/>
                      </a:lnTo>
                      <a:lnTo>
                        <a:pt x="762" y="0"/>
                      </a:lnTo>
                    </a:path>
                  </a:pathLst>
                </a:custGeom>
                <a:noFill/>
                <a:ln w="12700">
                  <a:solidFill>
                    <a:schemeClr val="accent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61" name="Freeform 1651"/>
                <p:cNvSpPr>
                  <a:spLocks/>
                </p:cNvSpPr>
                <p:nvPr/>
              </p:nvSpPr>
              <p:spPr bwMode="auto">
                <a:xfrm>
                  <a:off x="6167623" y="2965788"/>
                  <a:ext cx="557349" cy="496513"/>
                </a:xfrm>
                <a:custGeom>
                  <a:avLst/>
                  <a:gdLst/>
                  <a:ahLst/>
                  <a:cxnLst>
                    <a:cxn ang="0">
                      <a:pos x="12" y="738"/>
                    </a:cxn>
                    <a:cxn ang="0">
                      <a:pos x="30" y="720"/>
                    </a:cxn>
                    <a:cxn ang="0">
                      <a:pos x="48" y="702"/>
                    </a:cxn>
                    <a:cxn ang="0">
                      <a:pos x="66" y="684"/>
                    </a:cxn>
                    <a:cxn ang="0">
                      <a:pos x="84" y="666"/>
                    </a:cxn>
                    <a:cxn ang="0">
                      <a:pos x="102" y="648"/>
                    </a:cxn>
                    <a:cxn ang="0">
                      <a:pos x="120" y="630"/>
                    </a:cxn>
                    <a:cxn ang="0">
                      <a:pos x="138" y="618"/>
                    </a:cxn>
                    <a:cxn ang="0">
                      <a:pos x="156" y="600"/>
                    </a:cxn>
                    <a:cxn ang="0">
                      <a:pos x="174" y="582"/>
                    </a:cxn>
                    <a:cxn ang="0">
                      <a:pos x="192" y="564"/>
                    </a:cxn>
                    <a:cxn ang="0">
                      <a:pos x="210" y="546"/>
                    </a:cxn>
                    <a:cxn ang="0">
                      <a:pos x="228" y="528"/>
                    </a:cxn>
                    <a:cxn ang="0">
                      <a:pos x="246" y="510"/>
                    </a:cxn>
                    <a:cxn ang="0">
                      <a:pos x="264" y="492"/>
                    </a:cxn>
                    <a:cxn ang="0">
                      <a:pos x="282" y="474"/>
                    </a:cxn>
                    <a:cxn ang="0">
                      <a:pos x="300" y="456"/>
                    </a:cxn>
                    <a:cxn ang="0">
                      <a:pos x="318" y="438"/>
                    </a:cxn>
                    <a:cxn ang="0">
                      <a:pos x="336" y="420"/>
                    </a:cxn>
                    <a:cxn ang="0">
                      <a:pos x="354" y="402"/>
                    </a:cxn>
                    <a:cxn ang="0">
                      <a:pos x="372" y="384"/>
                    </a:cxn>
                    <a:cxn ang="0">
                      <a:pos x="390" y="366"/>
                    </a:cxn>
                    <a:cxn ang="0">
                      <a:pos x="408" y="348"/>
                    </a:cxn>
                    <a:cxn ang="0">
                      <a:pos x="426" y="330"/>
                    </a:cxn>
                    <a:cxn ang="0">
                      <a:pos x="444" y="312"/>
                    </a:cxn>
                    <a:cxn ang="0">
                      <a:pos x="462" y="294"/>
                    </a:cxn>
                    <a:cxn ang="0">
                      <a:pos x="480" y="276"/>
                    </a:cxn>
                    <a:cxn ang="0">
                      <a:pos x="498" y="258"/>
                    </a:cxn>
                    <a:cxn ang="0">
                      <a:pos x="516" y="240"/>
                    </a:cxn>
                    <a:cxn ang="0">
                      <a:pos x="534" y="222"/>
                    </a:cxn>
                    <a:cxn ang="0">
                      <a:pos x="552" y="204"/>
                    </a:cxn>
                    <a:cxn ang="0">
                      <a:pos x="570" y="186"/>
                    </a:cxn>
                    <a:cxn ang="0">
                      <a:pos x="588" y="168"/>
                    </a:cxn>
                    <a:cxn ang="0">
                      <a:pos x="606" y="150"/>
                    </a:cxn>
                    <a:cxn ang="0">
                      <a:pos x="624" y="138"/>
                    </a:cxn>
                    <a:cxn ang="0">
                      <a:pos x="642" y="120"/>
                    </a:cxn>
                    <a:cxn ang="0">
                      <a:pos x="660" y="102"/>
                    </a:cxn>
                    <a:cxn ang="0">
                      <a:pos x="678" y="84"/>
                    </a:cxn>
                    <a:cxn ang="0">
                      <a:pos x="696" y="66"/>
                    </a:cxn>
                    <a:cxn ang="0">
                      <a:pos x="714" y="48"/>
                    </a:cxn>
                    <a:cxn ang="0">
                      <a:pos x="732" y="30"/>
                    </a:cxn>
                    <a:cxn ang="0">
                      <a:pos x="750" y="12"/>
                    </a:cxn>
                  </a:cxnLst>
                  <a:rect l="0" t="0" r="r" b="b"/>
                  <a:pathLst>
                    <a:path w="762" h="750">
                      <a:moveTo>
                        <a:pt x="0" y="750"/>
                      </a:moveTo>
                      <a:lnTo>
                        <a:pt x="6" y="744"/>
                      </a:lnTo>
                      <a:lnTo>
                        <a:pt x="12" y="738"/>
                      </a:lnTo>
                      <a:lnTo>
                        <a:pt x="18" y="732"/>
                      </a:lnTo>
                      <a:lnTo>
                        <a:pt x="24" y="726"/>
                      </a:lnTo>
                      <a:lnTo>
                        <a:pt x="30" y="720"/>
                      </a:lnTo>
                      <a:lnTo>
                        <a:pt x="36" y="714"/>
                      </a:lnTo>
                      <a:lnTo>
                        <a:pt x="42" y="708"/>
                      </a:lnTo>
                      <a:lnTo>
                        <a:pt x="48" y="702"/>
                      </a:lnTo>
                      <a:lnTo>
                        <a:pt x="54" y="696"/>
                      </a:lnTo>
                      <a:lnTo>
                        <a:pt x="60" y="690"/>
                      </a:lnTo>
                      <a:lnTo>
                        <a:pt x="66" y="684"/>
                      </a:lnTo>
                      <a:lnTo>
                        <a:pt x="72" y="678"/>
                      </a:lnTo>
                      <a:lnTo>
                        <a:pt x="78" y="672"/>
                      </a:lnTo>
                      <a:lnTo>
                        <a:pt x="84" y="666"/>
                      </a:lnTo>
                      <a:lnTo>
                        <a:pt x="90" y="660"/>
                      </a:lnTo>
                      <a:lnTo>
                        <a:pt x="96" y="654"/>
                      </a:lnTo>
                      <a:lnTo>
                        <a:pt x="102" y="648"/>
                      </a:lnTo>
                      <a:lnTo>
                        <a:pt x="108" y="642"/>
                      </a:lnTo>
                      <a:lnTo>
                        <a:pt x="114" y="636"/>
                      </a:lnTo>
                      <a:lnTo>
                        <a:pt x="120" y="630"/>
                      </a:lnTo>
                      <a:lnTo>
                        <a:pt x="126" y="624"/>
                      </a:lnTo>
                      <a:lnTo>
                        <a:pt x="132" y="618"/>
                      </a:lnTo>
                      <a:lnTo>
                        <a:pt x="138" y="618"/>
                      </a:lnTo>
                      <a:lnTo>
                        <a:pt x="144" y="612"/>
                      </a:lnTo>
                      <a:lnTo>
                        <a:pt x="150" y="606"/>
                      </a:lnTo>
                      <a:lnTo>
                        <a:pt x="156" y="600"/>
                      </a:lnTo>
                      <a:lnTo>
                        <a:pt x="162" y="594"/>
                      </a:lnTo>
                      <a:lnTo>
                        <a:pt x="168" y="588"/>
                      </a:lnTo>
                      <a:lnTo>
                        <a:pt x="174" y="582"/>
                      </a:lnTo>
                      <a:lnTo>
                        <a:pt x="180" y="576"/>
                      </a:lnTo>
                      <a:lnTo>
                        <a:pt x="186" y="570"/>
                      </a:lnTo>
                      <a:lnTo>
                        <a:pt x="192" y="564"/>
                      </a:lnTo>
                      <a:lnTo>
                        <a:pt x="198" y="558"/>
                      </a:lnTo>
                      <a:lnTo>
                        <a:pt x="204" y="552"/>
                      </a:lnTo>
                      <a:lnTo>
                        <a:pt x="210" y="546"/>
                      </a:lnTo>
                      <a:lnTo>
                        <a:pt x="216" y="540"/>
                      </a:lnTo>
                      <a:lnTo>
                        <a:pt x="222" y="534"/>
                      </a:lnTo>
                      <a:lnTo>
                        <a:pt x="228" y="528"/>
                      </a:lnTo>
                      <a:lnTo>
                        <a:pt x="234" y="522"/>
                      </a:lnTo>
                      <a:lnTo>
                        <a:pt x="240" y="516"/>
                      </a:lnTo>
                      <a:lnTo>
                        <a:pt x="246" y="510"/>
                      </a:lnTo>
                      <a:lnTo>
                        <a:pt x="252" y="504"/>
                      </a:lnTo>
                      <a:lnTo>
                        <a:pt x="258" y="498"/>
                      </a:lnTo>
                      <a:lnTo>
                        <a:pt x="264" y="492"/>
                      </a:lnTo>
                      <a:lnTo>
                        <a:pt x="270" y="486"/>
                      </a:lnTo>
                      <a:lnTo>
                        <a:pt x="276" y="480"/>
                      </a:lnTo>
                      <a:lnTo>
                        <a:pt x="282" y="474"/>
                      </a:lnTo>
                      <a:lnTo>
                        <a:pt x="288" y="468"/>
                      </a:lnTo>
                      <a:lnTo>
                        <a:pt x="294" y="462"/>
                      </a:lnTo>
                      <a:lnTo>
                        <a:pt x="300" y="456"/>
                      </a:lnTo>
                      <a:lnTo>
                        <a:pt x="306" y="450"/>
                      </a:lnTo>
                      <a:lnTo>
                        <a:pt x="312" y="444"/>
                      </a:lnTo>
                      <a:lnTo>
                        <a:pt x="318" y="438"/>
                      </a:lnTo>
                      <a:lnTo>
                        <a:pt x="324" y="432"/>
                      </a:lnTo>
                      <a:lnTo>
                        <a:pt x="330" y="426"/>
                      </a:lnTo>
                      <a:lnTo>
                        <a:pt x="336" y="420"/>
                      </a:lnTo>
                      <a:lnTo>
                        <a:pt x="342" y="414"/>
                      </a:lnTo>
                      <a:lnTo>
                        <a:pt x="348" y="408"/>
                      </a:lnTo>
                      <a:lnTo>
                        <a:pt x="354" y="402"/>
                      </a:lnTo>
                      <a:lnTo>
                        <a:pt x="360" y="396"/>
                      </a:lnTo>
                      <a:lnTo>
                        <a:pt x="366" y="390"/>
                      </a:lnTo>
                      <a:lnTo>
                        <a:pt x="372" y="384"/>
                      </a:lnTo>
                      <a:lnTo>
                        <a:pt x="378" y="378"/>
                      </a:lnTo>
                      <a:lnTo>
                        <a:pt x="384" y="372"/>
                      </a:lnTo>
                      <a:lnTo>
                        <a:pt x="390" y="366"/>
                      </a:lnTo>
                      <a:lnTo>
                        <a:pt x="396" y="360"/>
                      </a:lnTo>
                      <a:lnTo>
                        <a:pt x="402" y="354"/>
                      </a:lnTo>
                      <a:lnTo>
                        <a:pt x="408" y="348"/>
                      </a:lnTo>
                      <a:lnTo>
                        <a:pt x="414" y="342"/>
                      </a:lnTo>
                      <a:lnTo>
                        <a:pt x="420" y="336"/>
                      </a:lnTo>
                      <a:lnTo>
                        <a:pt x="426" y="330"/>
                      </a:lnTo>
                      <a:lnTo>
                        <a:pt x="432" y="324"/>
                      </a:lnTo>
                      <a:lnTo>
                        <a:pt x="438" y="318"/>
                      </a:lnTo>
                      <a:lnTo>
                        <a:pt x="444" y="312"/>
                      </a:lnTo>
                      <a:lnTo>
                        <a:pt x="450" y="306"/>
                      </a:lnTo>
                      <a:lnTo>
                        <a:pt x="456" y="300"/>
                      </a:lnTo>
                      <a:lnTo>
                        <a:pt x="462" y="294"/>
                      </a:lnTo>
                      <a:lnTo>
                        <a:pt x="468" y="288"/>
                      </a:lnTo>
                      <a:lnTo>
                        <a:pt x="474" y="282"/>
                      </a:lnTo>
                      <a:lnTo>
                        <a:pt x="480" y="276"/>
                      </a:lnTo>
                      <a:lnTo>
                        <a:pt x="486" y="270"/>
                      </a:lnTo>
                      <a:lnTo>
                        <a:pt x="492" y="264"/>
                      </a:lnTo>
                      <a:lnTo>
                        <a:pt x="498" y="258"/>
                      </a:lnTo>
                      <a:lnTo>
                        <a:pt x="504" y="252"/>
                      </a:lnTo>
                      <a:lnTo>
                        <a:pt x="510" y="246"/>
                      </a:lnTo>
                      <a:lnTo>
                        <a:pt x="516" y="240"/>
                      </a:lnTo>
                      <a:lnTo>
                        <a:pt x="522" y="234"/>
                      </a:lnTo>
                      <a:lnTo>
                        <a:pt x="528" y="228"/>
                      </a:lnTo>
                      <a:lnTo>
                        <a:pt x="534" y="222"/>
                      </a:lnTo>
                      <a:lnTo>
                        <a:pt x="540" y="216"/>
                      </a:lnTo>
                      <a:lnTo>
                        <a:pt x="546" y="210"/>
                      </a:lnTo>
                      <a:lnTo>
                        <a:pt x="552" y="204"/>
                      </a:lnTo>
                      <a:lnTo>
                        <a:pt x="558" y="198"/>
                      </a:lnTo>
                      <a:lnTo>
                        <a:pt x="564" y="192"/>
                      </a:lnTo>
                      <a:lnTo>
                        <a:pt x="570" y="186"/>
                      </a:lnTo>
                      <a:lnTo>
                        <a:pt x="576" y="180"/>
                      </a:lnTo>
                      <a:lnTo>
                        <a:pt x="582" y="174"/>
                      </a:lnTo>
                      <a:lnTo>
                        <a:pt x="588" y="168"/>
                      </a:lnTo>
                      <a:lnTo>
                        <a:pt x="594" y="162"/>
                      </a:lnTo>
                      <a:lnTo>
                        <a:pt x="600" y="156"/>
                      </a:lnTo>
                      <a:lnTo>
                        <a:pt x="606" y="150"/>
                      </a:lnTo>
                      <a:lnTo>
                        <a:pt x="612" y="144"/>
                      </a:lnTo>
                      <a:lnTo>
                        <a:pt x="618" y="144"/>
                      </a:lnTo>
                      <a:lnTo>
                        <a:pt x="624" y="138"/>
                      </a:lnTo>
                      <a:lnTo>
                        <a:pt x="630" y="132"/>
                      </a:lnTo>
                      <a:lnTo>
                        <a:pt x="636" y="126"/>
                      </a:lnTo>
                      <a:lnTo>
                        <a:pt x="642" y="120"/>
                      </a:lnTo>
                      <a:lnTo>
                        <a:pt x="648" y="114"/>
                      </a:lnTo>
                      <a:lnTo>
                        <a:pt x="654" y="108"/>
                      </a:lnTo>
                      <a:lnTo>
                        <a:pt x="660" y="102"/>
                      </a:lnTo>
                      <a:lnTo>
                        <a:pt x="666" y="96"/>
                      </a:lnTo>
                      <a:lnTo>
                        <a:pt x="672" y="90"/>
                      </a:lnTo>
                      <a:lnTo>
                        <a:pt x="678" y="84"/>
                      </a:lnTo>
                      <a:lnTo>
                        <a:pt x="684" y="78"/>
                      </a:lnTo>
                      <a:lnTo>
                        <a:pt x="690" y="72"/>
                      </a:lnTo>
                      <a:lnTo>
                        <a:pt x="696" y="66"/>
                      </a:lnTo>
                      <a:lnTo>
                        <a:pt x="702" y="60"/>
                      </a:lnTo>
                      <a:lnTo>
                        <a:pt x="708" y="54"/>
                      </a:lnTo>
                      <a:lnTo>
                        <a:pt x="714" y="48"/>
                      </a:lnTo>
                      <a:lnTo>
                        <a:pt x="720" y="42"/>
                      </a:lnTo>
                      <a:lnTo>
                        <a:pt x="726" y="36"/>
                      </a:lnTo>
                      <a:lnTo>
                        <a:pt x="732" y="30"/>
                      </a:lnTo>
                      <a:lnTo>
                        <a:pt x="738" y="24"/>
                      </a:lnTo>
                      <a:lnTo>
                        <a:pt x="744" y="18"/>
                      </a:lnTo>
                      <a:lnTo>
                        <a:pt x="750" y="12"/>
                      </a:lnTo>
                      <a:lnTo>
                        <a:pt x="756" y="6"/>
                      </a:lnTo>
                      <a:lnTo>
                        <a:pt x="762" y="0"/>
                      </a:lnTo>
                    </a:path>
                  </a:pathLst>
                </a:custGeom>
                <a:noFill/>
                <a:ln w="12700">
                  <a:solidFill>
                    <a:schemeClr val="accent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62" name="Freeform 1652"/>
                <p:cNvSpPr>
                  <a:spLocks/>
                </p:cNvSpPr>
                <p:nvPr/>
              </p:nvSpPr>
              <p:spPr bwMode="auto">
                <a:xfrm>
                  <a:off x="6724972" y="2751294"/>
                  <a:ext cx="241371" cy="214494"/>
                </a:xfrm>
                <a:custGeom>
                  <a:avLst/>
                  <a:gdLst/>
                  <a:ahLst/>
                  <a:cxnLst>
                    <a:cxn ang="0">
                      <a:pos x="0" y="324"/>
                    </a:cxn>
                    <a:cxn ang="0">
                      <a:pos x="6" y="318"/>
                    </a:cxn>
                    <a:cxn ang="0">
                      <a:pos x="12" y="312"/>
                    </a:cxn>
                    <a:cxn ang="0">
                      <a:pos x="18" y="306"/>
                    </a:cxn>
                    <a:cxn ang="0">
                      <a:pos x="24" y="300"/>
                    </a:cxn>
                    <a:cxn ang="0">
                      <a:pos x="30" y="294"/>
                    </a:cxn>
                    <a:cxn ang="0">
                      <a:pos x="36" y="288"/>
                    </a:cxn>
                    <a:cxn ang="0">
                      <a:pos x="42" y="282"/>
                    </a:cxn>
                    <a:cxn ang="0">
                      <a:pos x="48" y="276"/>
                    </a:cxn>
                    <a:cxn ang="0">
                      <a:pos x="54" y="270"/>
                    </a:cxn>
                    <a:cxn ang="0">
                      <a:pos x="60" y="264"/>
                    </a:cxn>
                    <a:cxn ang="0">
                      <a:pos x="66" y="258"/>
                    </a:cxn>
                    <a:cxn ang="0">
                      <a:pos x="72" y="252"/>
                    </a:cxn>
                    <a:cxn ang="0">
                      <a:pos x="78" y="246"/>
                    </a:cxn>
                    <a:cxn ang="0">
                      <a:pos x="84" y="240"/>
                    </a:cxn>
                    <a:cxn ang="0">
                      <a:pos x="90" y="234"/>
                    </a:cxn>
                    <a:cxn ang="0">
                      <a:pos x="96" y="228"/>
                    </a:cxn>
                    <a:cxn ang="0">
                      <a:pos x="102" y="222"/>
                    </a:cxn>
                    <a:cxn ang="0">
                      <a:pos x="108" y="216"/>
                    </a:cxn>
                    <a:cxn ang="0">
                      <a:pos x="114" y="210"/>
                    </a:cxn>
                    <a:cxn ang="0">
                      <a:pos x="120" y="204"/>
                    </a:cxn>
                    <a:cxn ang="0">
                      <a:pos x="126" y="198"/>
                    </a:cxn>
                    <a:cxn ang="0">
                      <a:pos x="132" y="192"/>
                    </a:cxn>
                    <a:cxn ang="0">
                      <a:pos x="138" y="186"/>
                    </a:cxn>
                    <a:cxn ang="0">
                      <a:pos x="144" y="180"/>
                    </a:cxn>
                    <a:cxn ang="0">
                      <a:pos x="150" y="174"/>
                    </a:cxn>
                    <a:cxn ang="0">
                      <a:pos x="156" y="168"/>
                    </a:cxn>
                    <a:cxn ang="0">
                      <a:pos x="162" y="162"/>
                    </a:cxn>
                    <a:cxn ang="0">
                      <a:pos x="168" y="156"/>
                    </a:cxn>
                    <a:cxn ang="0">
                      <a:pos x="174" y="150"/>
                    </a:cxn>
                    <a:cxn ang="0">
                      <a:pos x="180" y="144"/>
                    </a:cxn>
                    <a:cxn ang="0">
                      <a:pos x="186" y="138"/>
                    </a:cxn>
                    <a:cxn ang="0">
                      <a:pos x="192" y="132"/>
                    </a:cxn>
                    <a:cxn ang="0">
                      <a:pos x="198" y="126"/>
                    </a:cxn>
                    <a:cxn ang="0">
                      <a:pos x="204" y="120"/>
                    </a:cxn>
                    <a:cxn ang="0">
                      <a:pos x="210" y="114"/>
                    </a:cxn>
                    <a:cxn ang="0">
                      <a:pos x="216" y="108"/>
                    </a:cxn>
                    <a:cxn ang="0">
                      <a:pos x="222" y="102"/>
                    </a:cxn>
                    <a:cxn ang="0">
                      <a:pos x="228" y="96"/>
                    </a:cxn>
                    <a:cxn ang="0">
                      <a:pos x="234" y="90"/>
                    </a:cxn>
                    <a:cxn ang="0">
                      <a:pos x="240" y="84"/>
                    </a:cxn>
                    <a:cxn ang="0">
                      <a:pos x="246" y="78"/>
                    </a:cxn>
                    <a:cxn ang="0">
                      <a:pos x="252" y="72"/>
                    </a:cxn>
                    <a:cxn ang="0">
                      <a:pos x="258" y="66"/>
                    </a:cxn>
                    <a:cxn ang="0">
                      <a:pos x="264" y="60"/>
                    </a:cxn>
                    <a:cxn ang="0">
                      <a:pos x="270" y="54"/>
                    </a:cxn>
                    <a:cxn ang="0">
                      <a:pos x="276" y="48"/>
                    </a:cxn>
                    <a:cxn ang="0">
                      <a:pos x="282" y="42"/>
                    </a:cxn>
                    <a:cxn ang="0">
                      <a:pos x="288" y="36"/>
                    </a:cxn>
                    <a:cxn ang="0">
                      <a:pos x="294" y="30"/>
                    </a:cxn>
                    <a:cxn ang="0">
                      <a:pos x="300" y="24"/>
                    </a:cxn>
                    <a:cxn ang="0">
                      <a:pos x="306" y="18"/>
                    </a:cxn>
                    <a:cxn ang="0">
                      <a:pos x="312" y="12"/>
                    </a:cxn>
                    <a:cxn ang="0">
                      <a:pos x="318" y="6"/>
                    </a:cxn>
                    <a:cxn ang="0">
                      <a:pos x="324" y="0"/>
                    </a:cxn>
                    <a:cxn ang="0">
                      <a:pos x="330" y="0"/>
                    </a:cxn>
                  </a:cxnLst>
                  <a:rect l="0" t="0" r="r" b="b"/>
                  <a:pathLst>
                    <a:path w="330" h="324">
                      <a:moveTo>
                        <a:pt x="0" y="324"/>
                      </a:moveTo>
                      <a:lnTo>
                        <a:pt x="6" y="318"/>
                      </a:lnTo>
                      <a:lnTo>
                        <a:pt x="12" y="312"/>
                      </a:lnTo>
                      <a:lnTo>
                        <a:pt x="18" y="306"/>
                      </a:lnTo>
                      <a:lnTo>
                        <a:pt x="24" y="300"/>
                      </a:lnTo>
                      <a:lnTo>
                        <a:pt x="30" y="294"/>
                      </a:lnTo>
                      <a:lnTo>
                        <a:pt x="36" y="288"/>
                      </a:lnTo>
                      <a:lnTo>
                        <a:pt x="42" y="282"/>
                      </a:lnTo>
                      <a:lnTo>
                        <a:pt x="48" y="276"/>
                      </a:lnTo>
                      <a:lnTo>
                        <a:pt x="54" y="270"/>
                      </a:lnTo>
                      <a:lnTo>
                        <a:pt x="60" y="264"/>
                      </a:lnTo>
                      <a:lnTo>
                        <a:pt x="66" y="258"/>
                      </a:lnTo>
                      <a:lnTo>
                        <a:pt x="72" y="252"/>
                      </a:lnTo>
                      <a:lnTo>
                        <a:pt x="78" y="246"/>
                      </a:lnTo>
                      <a:lnTo>
                        <a:pt x="84" y="240"/>
                      </a:lnTo>
                      <a:lnTo>
                        <a:pt x="90" y="234"/>
                      </a:lnTo>
                      <a:lnTo>
                        <a:pt x="96" y="228"/>
                      </a:lnTo>
                      <a:lnTo>
                        <a:pt x="102" y="222"/>
                      </a:lnTo>
                      <a:lnTo>
                        <a:pt x="108" y="216"/>
                      </a:lnTo>
                      <a:lnTo>
                        <a:pt x="114" y="210"/>
                      </a:lnTo>
                      <a:lnTo>
                        <a:pt x="120" y="204"/>
                      </a:lnTo>
                      <a:lnTo>
                        <a:pt x="126" y="198"/>
                      </a:lnTo>
                      <a:lnTo>
                        <a:pt x="132" y="192"/>
                      </a:lnTo>
                      <a:lnTo>
                        <a:pt x="138" y="186"/>
                      </a:lnTo>
                      <a:lnTo>
                        <a:pt x="144" y="180"/>
                      </a:lnTo>
                      <a:lnTo>
                        <a:pt x="150" y="174"/>
                      </a:lnTo>
                      <a:lnTo>
                        <a:pt x="156" y="168"/>
                      </a:lnTo>
                      <a:lnTo>
                        <a:pt x="162" y="162"/>
                      </a:lnTo>
                      <a:lnTo>
                        <a:pt x="168" y="156"/>
                      </a:lnTo>
                      <a:lnTo>
                        <a:pt x="174" y="150"/>
                      </a:lnTo>
                      <a:lnTo>
                        <a:pt x="180" y="144"/>
                      </a:lnTo>
                      <a:lnTo>
                        <a:pt x="186" y="138"/>
                      </a:lnTo>
                      <a:lnTo>
                        <a:pt x="192" y="132"/>
                      </a:lnTo>
                      <a:lnTo>
                        <a:pt x="198" y="126"/>
                      </a:lnTo>
                      <a:lnTo>
                        <a:pt x="204" y="120"/>
                      </a:lnTo>
                      <a:lnTo>
                        <a:pt x="210" y="114"/>
                      </a:lnTo>
                      <a:lnTo>
                        <a:pt x="216" y="108"/>
                      </a:lnTo>
                      <a:lnTo>
                        <a:pt x="222" y="102"/>
                      </a:lnTo>
                      <a:lnTo>
                        <a:pt x="228" y="96"/>
                      </a:lnTo>
                      <a:lnTo>
                        <a:pt x="234" y="90"/>
                      </a:lnTo>
                      <a:lnTo>
                        <a:pt x="240" y="84"/>
                      </a:lnTo>
                      <a:lnTo>
                        <a:pt x="246" y="78"/>
                      </a:lnTo>
                      <a:lnTo>
                        <a:pt x="252" y="72"/>
                      </a:lnTo>
                      <a:lnTo>
                        <a:pt x="258" y="66"/>
                      </a:lnTo>
                      <a:lnTo>
                        <a:pt x="264" y="60"/>
                      </a:lnTo>
                      <a:lnTo>
                        <a:pt x="270" y="54"/>
                      </a:lnTo>
                      <a:lnTo>
                        <a:pt x="276" y="48"/>
                      </a:lnTo>
                      <a:lnTo>
                        <a:pt x="282" y="42"/>
                      </a:lnTo>
                      <a:lnTo>
                        <a:pt x="288" y="36"/>
                      </a:lnTo>
                      <a:lnTo>
                        <a:pt x="294" y="30"/>
                      </a:lnTo>
                      <a:lnTo>
                        <a:pt x="300" y="24"/>
                      </a:lnTo>
                      <a:lnTo>
                        <a:pt x="306" y="18"/>
                      </a:lnTo>
                      <a:lnTo>
                        <a:pt x="312" y="12"/>
                      </a:lnTo>
                      <a:lnTo>
                        <a:pt x="318" y="6"/>
                      </a:lnTo>
                      <a:lnTo>
                        <a:pt x="324" y="0"/>
                      </a:lnTo>
                      <a:lnTo>
                        <a:pt x="330" y="0"/>
                      </a:lnTo>
                    </a:path>
                  </a:pathLst>
                </a:custGeom>
                <a:noFill/>
                <a:ln w="12700">
                  <a:solidFill>
                    <a:schemeClr val="accent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grpSp>
          <p:grpSp>
            <p:nvGrpSpPr>
              <p:cNvPr id="215" name="Group 1316"/>
              <p:cNvGrpSpPr/>
              <p:nvPr/>
            </p:nvGrpSpPr>
            <p:grpSpPr>
              <a:xfrm>
                <a:off x="1893742" y="2023515"/>
                <a:ext cx="1571108" cy="1406125"/>
                <a:chOff x="5395235" y="3216031"/>
                <a:chExt cx="1571108" cy="1406125"/>
              </a:xfrm>
            </p:grpSpPr>
            <p:sp>
              <p:nvSpPr>
                <p:cNvPr id="256" name="Freeform 1653"/>
                <p:cNvSpPr>
                  <a:spLocks/>
                </p:cNvSpPr>
                <p:nvPr/>
              </p:nvSpPr>
              <p:spPr bwMode="auto">
                <a:xfrm>
                  <a:off x="5395235" y="4125643"/>
                  <a:ext cx="552960" cy="496513"/>
                </a:xfrm>
                <a:custGeom>
                  <a:avLst/>
                  <a:gdLst/>
                  <a:ahLst/>
                  <a:cxnLst>
                    <a:cxn ang="0">
                      <a:pos x="12" y="738"/>
                    </a:cxn>
                    <a:cxn ang="0">
                      <a:pos x="30" y="720"/>
                    </a:cxn>
                    <a:cxn ang="0">
                      <a:pos x="48" y="702"/>
                    </a:cxn>
                    <a:cxn ang="0">
                      <a:pos x="66" y="684"/>
                    </a:cxn>
                    <a:cxn ang="0">
                      <a:pos x="84" y="666"/>
                    </a:cxn>
                    <a:cxn ang="0">
                      <a:pos x="102" y="648"/>
                    </a:cxn>
                    <a:cxn ang="0">
                      <a:pos x="120" y="630"/>
                    </a:cxn>
                    <a:cxn ang="0">
                      <a:pos x="138" y="612"/>
                    </a:cxn>
                    <a:cxn ang="0">
                      <a:pos x="156" y="594"/>
                    </a:cxn>
                    <a:cxn ang="0">
                      <a:pos x="174" y="576"/>
                    </a:cxn>
                    <a:cxn ang="0">
                      <a:pos x="192" y="558"/>
                    </a:cxn>
                    <a:cxn ang="0">
                      <a:pos x="210" y="540"/>
                    </a:cxn>
                    <a:cxn ang="0">
                      <a:pos x="228" y="522"/>
                    </a:cxn>
                    <a:cxn ang="0">
                      <a:pos x="246" y="504"/>
                    </a:cxn>
                    <a:cxn ang="0">
                      <a:pos x="264" y="486"/>
                    </a:cxn>
                    <a:cxn ang="0">
                      <a:pos x="282" y="468"/>
                    </a:cxn>
                    <a:cxn ang="0">
                      <a:pos x="300" y="450"/>
                    </a:cxn>
                    <a:cxn ang="0">
                      <a:pos x="318" y="432"/>
                    </a:cxn>
                    <a:cxn ang="0">
                      <a:pos x="336" y="414"/>
                    </a:cxn>
                    <a:cxn ang="0">
                      <a:pos x="354" y="396"/>
                    </a:cxn>
                    <a:cxn ang="0">
                      <a:pos x="372" y="378"/>
                    </a:cxn>
                    <a:cxn ang="0">
                      <a:pos x="390" y="360"/>
                    </a:cxn>
                    <a:cxn ang="0">
                      <a:pos x="408" y="342"/>
                    </a:cxn>
                    <a:cxn ang="0">
                      <a:pos x="426" y="324"/>
                    </a:cxn>
                    <a:cxn ang="0">
                      <a:pos x="444" y="306"/>
                    </a:cxn>
                    <a:cxn ang="0">
                      <a:pos x="468" y="288"/>
                    </a:cxn>
                    <a:cxn ang="0">
                      <a:pos x="474" y="282"/>
                    </a:cxn>
                    <a:cxn ang="0">
                      <a:pos x="492" y="264"/>
                    </a:cxn>
                    <a:cxn ang="0">
                      <a:pos x="510" y="246"/>
                    </a:cxn>
                    <a:cxn ang="0">
                      <a:pos x="528" y="228"/>
                    </a:cxn>
                    <a:cxn ang="0">
                      <a:pos x="546" y="210"/>
                    </a:cxn>
                    <a:cxn ang="0">
                      <a:pos x="564" y="192"/>
                    </a:cxn>
                    <a:cxn ang="0">
                      <a:pos x="582" y="174"/>
                    </a:cxn>
                    <a:cxn ang="0">
                      <a:pos x="600" y="156"/>
                    </a:cxn>
                    <a:cxn ang="0">
                      <a:pos x="618" y="138"/>
                    </a:cxn>
                    <a:cxn ang="0">
                      <a:pos x="636" y="120"/>
                    </a:cxn>
                    <a:cxn ang="0">
                      <a:pos x="654" y="102"/>
                    </a:cxn>
                    <a:cxn ang="0">
                      <a:pos x="672" y="84"/>
                    </a:cxn>
                    <a:cxn ang="0">
                      <a:pos x="690" y="66"/>
                    </a:cxn>
                    <a:cxn ang="0">
                      <a:pos x="708" y="48"/>
                    </a:cxn>
                    <a:cxn ang="0">
                      <a:pos x="726" y="30"/>
                    </a:cxn>
                    <a:cxn ang="0">
                      <a:pos x="744" y="12"/>
                    </a:cxn>
                  </a:cxnLst>
                  <a:rect l="0" t="0" r="r" b="b"/>
                  <a:pathLst>
                    <a:path w="756" h="750">
                      <a:moveTo>
                        <a:pt x="0" y="750"/>
                      </a:moveTo>
                      <a:lnTo>
                        <a:pt x="6" y="744"/>
                      </a:lnTo>
                      <a:lnTo>
                        <a:pt x="12" y="738"/>
                      </a:lnTo>
                      <a:lnTo>
                        <a:pt x="18" y="732"/>
                      </a:lnTo>
                      <a:lnTo>
                        <a:pt x="24" y="726"/>
                      </a:lnTo>
                      <a:lnTo>
                        <a:pt x="30" y="720"/>
                      </a:lnTo>
                      <a:lnTo>
                        <a:pt x="36" y="714"/>
                      </a:lnTo>
                      <a:lnTo>
                        <a:pt x="42" y="708"/>
                      </a:lnTo>
                      <a:lnTo>
                        <a:pt x="48" y="702"/>
                      </a:lnTo>
                      <a:lnTo>
                        <a:pt x="54" y="696"/>
                      </a:lnTo>
                      <a:lnTo>
                        <a:pt x="60" y="690"/>
                      </a:lnTo>
                      <a:lnTo>
                        <a:pt x="66" y="684"/>
                      </a:lnTo>
                      <a:lnTo>
                        <a:pt x="72" y="678"/>
                      </a:lnTo>
                      <a:lnTo>
                        <a:pt x="78" y="672"/>
                      </a:lnTo>
                      <a:lnTo>
                        <a:pt x="84" y="666"/>
                      </a:lnTo>
                      <a:lnTo>
                        <a:pt x="90" y="660"/>
                      </a:lnTo>
                      <a:lnTo>
                        <a:pt x="96" y="654"/>
                      </a:lnTo>
                      <a:lnTo>
                        <a:pt x="102" y="648"/>
                      </a:lnTo>
                      <a:lnTo>
                        <a:pt x="108" y="642"/>
                      </a:lnTo>
                      <a:lnTo>
                        <a:pt x="114" y="636"/>
                      </a:lnTo>
                      <a:lnTo>
                        <a:pt x="120" y="630"/>
                      </a:lnTo>
                      <a:lnTo>
                        <a:pt x="126" y="624"/>
                      </a:lnTo>
                      <a:lnTo>
                        <a:pt x="132" y="618"/>
                      </a:lnTo>
                      <a:lnTo>
                        <a:pt x="138" y="612"/>
                      </a:lnTo>
                      <a:lnTo>
                        <a:pt x="144" y="606"/>
                      </a:lnTo>
                      <a:lnTo>
                        <a:pt x="150" y="600"/>
                      </a:lnTo>
                      <a:lnTo>
                        <a:pt x="156" y="594"/>
                      </a:lnTo>
                      <a:lnTo>
                        <a:pt x="162" y="588"/>
                      </a:lnTo>
                      <a:lnTo>
                        <a:pt x="168" y="582"/>
                      </a:lnTo>
                      <a:lnTo>
                        <a:pt x="174" y="576"/>
                      </a:lnTo>
                      <a:lnTo>
                        <a:pt x="180" y="570"/>
                      </a:lnTo>
                      <a:lnTo>
                        <a:pt x="186" y="564"/>
                      </a:lnTo>
                      <a:lnTo>
                        <a:pt x="192" y="558"/>
                      </a:lnTo>
                      <a:lnTo>
                        <a:pt x="198" y="552"/>
                      </a:lnTo>
                      <a:lnTo>
                        <a:pt x="204" y="546"/>
                      </a:lnTo>
                      <a:lnTo>
                        <a:pt x="210" y="540"/>
                      </a:lnTo>
                      <a:lnTo>
                        <a:pt x="216" y="534"/>
                      </a:lnTo>
                      <a:lnTo>
                        <a:pt x="222" y="528"/>
                      </a:lnTo>
                      <a:lnTo>
                        <a:pt x="228" y="522"/>
                      </a:lnTo>
                      <a:lnTo>
                        <a:pt x="234" y="516"/>
                      </a:lnTo>
                      <a:lnTo>
                        <a:pt x="240" y="510"/>
                      </a:lnTo>
                      <a:lnTo>
                        <a:pt x="246" y="504"/>
                      </a:lnTo>
                      <a:lnTo>
                        <a:pt x="252" y="498"/>
                      </a:lnTo>
                      <a:lnTo>
                        <a:pt x="258" y="492"/>
                      </a:lnTo>
                      <a:lnTo>
                        <a:pt x="264" y="486"/>
                      </a:lnTo>
                      <a:lnTo>
                        <a:pt x="270" y="480"/>
                      </a:lnTo>
                      <a:lnTo>
                        <a:pt x="276" y="474"/>
                      </a:lnTo>
                      <a:lnTo>
                        <a:pt x="282" y="468"/>
                      </a:lnTo>
                      <a:lnTo>
                        <a:pt x="288" y="462"/>
                      </a:lnTo>
                      <a:lnTo>
                        <a:pt x="294" y="456"/>
                      </a:lnTo>
                      <a:lnTo>
                        <a:pt x="300" y="450"/>
                      </a:lnTo>
                      <a:lnTo>
                        <a:pt x="306" y="444"/>
                      </a:lnTo>
                      <a:lnTo>
                        <a:pt x="312" y="438"/>
                      </a:lnTo>
                      <a:lnTo>
                        <a:pt x="318" y="432"/>
                      </a:lnTo>
                      <a:lnTo>
                        <a:pt x="324" y="426"/>
                      </a:lnTo>
                      <a:lnTo>
                        <a:pt x="330" y="420"/>
                      </a:lnTo>
                      <a:lnTo>
                        <a:pt x="336" y="414"/>
                      </a:lnTo>
                      <a:lnTo>
                        <a:pt x="342" y="408"/>
                      </a:lnTo>
                      <a:lnTo>
                        <a:pt x="348" y="402"/>
                      </a:lnTo>
                      <a:lnTo>
                        <a:pt x="354" y="396"/>
                      </a:lnTo>
                      <a:lnTo>
                        <a:pt x="360" y="390"/>
                      </a:lnTo>
                      <a:lnTo>
                        <a:pt x="366" y="384"/>
                      </a:lnTo>
                      <a:lnTo>
                        <a:pt x="372" y="378"/>
                      </a:lnTo>
                      <a:lnTo>
                        <a:pt x="378" y="372"/>
                      </a:lnTo>
                      <a:lnTo>
                        <a:pt x="384" y="366"/>
                      </a:lnTo>
                      <a:lnTo>
                        <a:pt x="390" y="360"/>
                      </a:lnTo>
                      <a:lnTo>
                        <a:pt x="396" y="354"/>
                      </a:lnTo>
                      <a:lnTo>
                        <a:pt x="402" y="348"/>
                      </a:lnTo>
                      <a:lnTo>
                        <a:pt x="408" y="342"/>
                      </a:lnTo>
                      <a:lnTo>
                        <a:pt x="414" y="336"/>
                      </a:lnTo>
                      <a:lnTo>
                        <a:pt x="420" y="330"/>
                      </a:lnTo>
                      <a:lnTo>
                        <a:pt x="426" y="324"/>
                      </a:lnTo>
                      <a:lnTo>
                        <a:pt x="432" y="324"/>
                      </a:lnTo>
                      <a:lnTo>
                        <a:pt x="444" y="312"/>
                      </a:lnTo>
                      <a:lnTo>
                        <a:pt x="444" y="306"/>
                      </a:lnTo>
                      <a:lnTo>
                        <a:pt x="450" y="300"/>
                      </a:lnTo>
                      <a:lnTo>
                        <a:pt x="456" y="300"/>
                      </a:lnTo>
                      <a:lnTo>
                        <a:pt x="468" y="288"/>
                      </a:lnTo>
                      <a:lnTo>
                        <a:pt x="462" y="288"/>
                      </a:lnTo>
                      <a:lnTo>
                        <a:pt x="468" y="288"/>
                      </a:lnTo>
                      <a:lnTo>
                        <a:pt x="474" y="282"/>
                      </a:lnTo>
                      <a:lnTo>
                        <a:pt x="480" y="276"/>
                      </a:lnTo>
                      <a:lnTo>
                        <a:pt x="486" y="270"/>
                      </a:lnTo>
                      <a:lnTo>
                        <a:pt x="492" y="264"/>
                      </a:lnTo>
                      <a:lnTo>
                        <a:pt x="498" y="258"/>
                      </a:lnTo>
                      <a:lnTo>
                        <a:pt x="504" y="252"/>
                      </a:lnTo>
                      <a:lnTo>
                        <a:pt x="510" y="246"/>
                      </a:lnTo>
                      <a:lnTo>
                        <a:pt x="516" y="240"/>
                      </a:lnTo>
                      <a:lnTo>
                        <a:pt x="522" y="234"/>
                      </a:lnTo>
                      <a:lnTo>
                        <a:pt x="528" y="228"/>
                      </a:lnTo>
                      <a:lnTo>
                        <a:pt x="534" y="222"/>
                      </a:lnTo>
                      <a:lnTo>
                        <a:pt x="540" y="216"/>
                      </a:lnTo>
                      <a:lnTo>
                        <a:pt x="546" y="210"/>
                      </a:lnTo>
                      <a:lnTo>
                        <a:pt x="552" y="204"/>
                      </a:lnTo>
                      <a:lnTo>
                        <a:pt x="558" y="198"/>
                      </a:lnTo>
                      <a:lnTo>
                        <a:pt x="564" y="192"/>
                      </a:lnTo>
                      <a:lnTo>
                        <a:pt x="570" y="186"/>
                      </a:lnTo>
                      <a:lnTo>
                        <a:pt x="576" y="180"/>
                      </a:lnTo>
                      <a:lnTo>
                        <a:pt x="582" y="174"/>
                      </a:lnTo>
                      <a:lnTo>
                        <a:pt x="588" y="168"/>
                      </a:lnTo>
                      <a:lnTo>
                        <a:pt x="594" y="162"/>
                      </a:lnTo>
                      <a:lnTo>
                        <a:pt x="600" y="156"/>
                      </a:lnTo>
                      <a:lnTo>
                        <a:pt x="606" y="150"/>
                      </a:lnTo>
                      <a:lnTo>
                        <a:pt x="612" y="144"/>
                      </a:lnTo>
                      <a:lnTo>
                        <a:pt x="618" y="138"/>
                      </a:lnTo>
                      <a:lnTo>
                        <a:pt x="624" y="132"/>
                      </a:lnTo>
                      <a:lnTo>
                        <a:pt x="630" y="126"/>
                      </a:lnTo>
                      <a:lnTo>
                        <a:pt x="636" y="120"/>
                      </a:lnTo>
                      <a:lnTo>
                        <a:pt x="642" y="114"/>
                      </a:lnTo>
                      <a:lnTo>
                        <a:pt x="648" y="108"/>
                      </a:lnTo>
                      <a:lnTo>
                        <a:pt x="654" y="102"/>
                      </a:lnTo>
                      <a:lnTo>
                        <a:pt x="660" y="96"/>
                      </a:lnTo>
                      <a:lnTo>
                        <a:pt x="666" y="90"/>
                      </a:lnTo>
                      <a:lnTo>
                        <a:pt x="672" y="84"/>
                      </a:lnTo>
                      <a:lnTo>
                        <a:pt x="678" y="78"/>
                      </a:lnTo>
                      <a:lnTo>
                        <a:pt x="684" y="72"/>
                      </a:lnTo>
                      <a:lnTo>
                        <a:pt x="690" y="66"/>
                      </a:lnTo>
                      <a:lnTo>
                        <a:pt x="696" y="60"/>
                      </a:lnTo>
                      <a:lnTo>
                        <a:pt x="702" y="54"/>
                      </a:lnTo>
                      <a:lnTo>
                        <a:pt x="708" y="48"/>
                      </a:lnTo>
                      <a:lnTo>
                        <a:pt x="714" y="42"/>
                      </a:lnTo>
                      <a:lnTo>
                        <a:pt x="720" y="36"/>
                      </a:lnTo>
                      <a:lnTo>
                        <a:pt x="726" y="30"/>
                      </a:lnTo>
                      <a:lnTo>
                        <a:pt x="732" y="24"/>
                      </a:lnTo>
                      <a:lnTo>
                        <a:pt x="738" y="18"/>
                      </a:lnTo>
                      <a:lnTo>
                        <a:pt x="744" y="12"/>
                      </a:lnTo>
                      <a:lnTo>
                        <a:pt x="750" y="6"/>
                      </a:lnTo>
                      <a:lnTo>
                        <a:pt x="756"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57" name="Freeform 1654"/>
                <p:cNvSpPr>
                  <a:spLocks/>
                </p:cNvSpPr>
                <p:nvPr/>
              </p:nvSpPr>
              <p:spPr bwMode="auto">
                <a:xfrm>
                  <a:off x="5948195" y="3629130"/>
                  <a:ext cx="557349" cy="496513"/>
                </a:xfrm>
                <a:custGeom>
                  <a:avLst/>
                  <a:gdLst/>
                  <a:ahLst/>
                  <a:cxnLst>
                    <a:cxn ang="0">
                      <a:pos x="12" y="738"/>
                    </a:cxn>
                    <a:cxn ang="0">
                      <a:pos x="30" y="720"/>
                    </a:cxn>
                    <a:cxn ang="0">
                      <a:pos x="48" y="702"/>
                    </a:cxn>
                    <a:cxn ang="0">
                      <a:pos x="66" y="684"/>
                    </a:cxn>
                    <a:cxn ang="0">
                      <a:pos x="84" y="666"/>
                    </a:cxn>
                    <a:cxn ang="0">
                      <a:pos x="102" y="648"/>
                    </a:cxn>
                    <a:cxn ang="0">
                      <a:pos x="120" y="630"/>
                    </a:cxn>
                    <a:cxn ang="0">
                      <a:pos x="138" y="612"/>
                    </a:cxn>
                    <a:cxn ang="0">
                      <a:pos x="156" y="594"/>
                    </a:cxn>
                    <a:cxn ang="0">
                      <a:pos x="174" y="576"/>
                    </a:cxn>
                    <a:cxn ang="0">
                      <a:pos x="192" y="564"/>
                    </a:cxn>
                    <a:cxn ang="0">
                      <a:pos x="210" y="546"/>
                    </a:cxn>
                    <a:cxn ang="0">
                      <a:pos x="228" y="528"/>
                    </a:cxn>
                    <a:cxn ang="0">
                      <a:pos x="246" y="510"/>
                    </a:cxn>
                    <a:cxn ang="0">
                      <a:pos x="264" y="492"/>
                    </a:cxn>
                    <a:cxn ang="0">
                      <a:pos x="282" y="474"/>
                    </a:cxn>
                    <a:cxn ang="0">
                      <a:pos x="300" y="456"/>
                    </a:cxn>
                    <a:cxn ang="0">
                      <a:pos x="318" y="438"/>
                    </a:cxn>
                    <a:cxn ang="0">
                      <a:pos x="336" y="420"/>
                    </a:cxn>
                    <a:cxn ang="0">
                      <a:pos x="354" y="402"/>
                    </a:cxn>
                    <a:cxn ang="0">
                      <a:pos x="372" y="384"/>
                    </a:cxn>
                    <a:cxn ang="0">
                      <a:pos x="390" y="366"/>
                    </a:cxn>
                    <a:cxn ang="0">
                      <a:pos x="408" y="348"/>
                    </a:cxn>
                    <a:cxn ang="0">
                      <a:pos x="426" y="330"/>
                    </a:cxn>
                    <a:cxn ang="0">
                      <a:pos x="444" y="312"/>
                    </a:cxn>
                    <a:cxn ang="0">
                      <a:pos x="462" y="294"/>
                    </a:cxn>
                    <a:cxn ang="0">
                      <a:pos x="480" y="276"/>
                    </a:cxn>
                    <a:cxn ang="0">
                      <a:pos x="498" y="258"/>
                    </a:cxn>
                    <a:cxn ang="0">
                      <a:pos x="516" y="240"/>
                    </a:cxn>
                    <a:cxn ang="0">
                      <a:pos x="534" y="222"/>
                    </a:cxn>
                    <a:cxn ang="0">
                      <a:pos x="552" y="204"/>
                    </a:cxn>
                    <a:cxn ang="0">
                      <a:pos x="570" y="186"/>
                    </a:cxn>
                    <a:cxn ang="0">
                      <a:pos x="588" y="168"/>
                    </a:cxn>
                    <a:cxn ang="0">
                      <a:pos x="606" y="150"/>
                    </a:cxn>
                    <a:cxn ang="0">
                      <a:pos x="624" y="132"/>
                    </a:cxn>
                    <a:cxn ang="0">
                      <a:pos x="642" y="114"/>
                    </a:cxn>
                    <a:cxn ang="0">
                      <a:pos x="660" y="96"/>
                    </a:cxn>
                    <a:cxn ang="0">
                      <a:pos x="678" y="84"/>
                    </a:cxn>
                    <a:cxn ang="0">
                      <a:pos x="696" y="66"/>
                    </a:cxn>
                    <a:cxn ang="0">
                      <a:pos x="714" y="48"/>
                    </a:cxn>
                    <a:cxn ang="0">
                      <a:pos x="732" y="30"/>
                    </a:cxn>
                    <a:cxn ang="0">
                      <a:pos x="750" y="12"/>
                    </a:cxn>
                  </a:cxnLst>
                  <a:rect l="0" t="0" r="r" b="b"/>
                  <a:pathLst>
                    <a:path w="762" h="750">
                      <a:moveTo>
                        <a:pt x="0" y="750"/>
                      </a:moveTo>
                      <a:lnTo>
                        <a:pt x="6" y="744"/>
                      </a:lnTo>
                      <a:lnTo>
                        <a:pt x="12" y="738"/>
                      </a:lnTo>
                      <a:lnTo>
                        <a:pt x="18" y="732"/>
                      </a:lnTo>
                      <a:lnTo>
                        <a:pt x="24" y="726"/>
                      </a:lnTo>
                      <a:lnTo>
                        <a:pt x="30" y="720"/>
                      </a:lnTo>
                      <a:lnTo>
                        <a:pt x="36" y="714"/>
                      </a:lnTo>
                      <a:lnTo>
                        <a:pt x="42" y="708"/>
                      </a:lnTo>
                      <a:lnTo>
                        <a:pt x="48" y="702"/>
                      </a:lnTo>
                      <a:lnTo>
                        <a:pt x="54" y="696"/>
                      </a:lnTo>
                      <a:lnTo>
                        <a:pt x="60" y="690"/>
                      </a:lnTo>
                      <a:lnTo>
                        <a:pt x="66" y="684"/>
                      </a:lnTo>
                      <a:lnTo>
                        <a:pt x="72" y="678"/>
                      </a:lnTo>
                      <a:lnTo>
                        <a:pt x="78" y="672"/>
                      </a:lnTo>
                      <a:lnTo>
                        <a:pt x="84" y="666"/>
                      </a:lnTo>
                      <a:lnTo>
                        <a:pt x="90" y="660"/>
                      </a:lnTo>
                      <a:lnTo>
                        <a:pt x="96" y="654"/>
                      </a:lnTo>
                      <a:lnTo>
                        <a:pt x="102" y="648"/>
                      </a:lnTo>
                      <a:lnTo>
                        <a:pt x="108" y="642"/>
                      </a:lnTo>
                      <a:lnTo>
                        <a:pt x="114" y="636"/>
                      </a:lnTo>
                      <a:lnTo>
                        <a:pt x="120" y="630"/>
                      </a:lnTo>
                      <a:lnTo>
                        <a:pt x="126" y="624"/>
                      </a:lnTo>
                      <a:lnTo>
                        <a:pt x="132" y="618"/>
                      </a:lnTo>
                      <a:lnTo>
                        <a:pt x="138" y="612"/>
                      </a:lnTo>
                      <a:lnTo>
                        <a:pt x="144" y="606"/>
                      </a:lnTo>
                      <a:lnTo>
                        <a:pt x="150" y="600"/>
                      </a:lnTo>
                      <a:lnTo>
                        <a:pt x="156" y="594"/>
                      </a:lnTo>
                      <a:lnTo>
                        <a:pt x="162" y="588"/>
                      </a:lnTo>
                      <a:lnTo>
                        <a:pt x="168" y="582"/>
                      </a:lnTo>
                      <a:lnTo>
                        <a:pt x="174" y="576"/>
                      </a:lnTo>
                      <a:lnTo>
                        <a:pt x="180" y="570"/>
                      </a:lnTo>
                      <a:lnTo>
                        <a:pt x="186" y="564"/>
                      </a:lnTo>
                      <a:lnTo>
                        <a:pt x="192" y="564"/>
                      </a:lnTo>
                      <a:lnTo>
                        <a:pt x="198" y="558"/>
                      </a:lnTo>
                      <a:lnTo>
                        <a:pt x="204" y="552"/>
                      </a:lnTo>
                      <a:lnTo>
                        <a:pt x="210" y="546"/>
                      </a:lnTo>
                      <a:lnTo>
                        <a:pt x="216" y="540"/>
                      </a:lnTo>
                      <a:lnTo>
                        <a:pt x="222" y="534"/>
                      </a:lnTo>
                      <a:lnTo>
                        <a:pt x="228" y="528"/>
                      </a:lnTo>
                      <a:lnTo>
                        <a:pt x="234" y="522"/>
                      </a:lnTo>
                      <a:lnTo>
                        <a:pt x="240" y="516"/>
                      </a:lnTo>
                      <a:lnTo>
                        <a:pt x="246" y="510"/>
                      </a:lnTo>
                      <a:lnTo>
                        <a:pt x="252" y="504"/>
                      </a:lnTo>
                      <a:lnTo>
                        <a:pt x="258" y="498"/>
                      </a:lnTo>
                      <a:lnTo>
                        <a:pt x="264" y="492"/>
                      </a:lnTo>
                      <a:lnTo>
                        <a:pt x="270" y="486"/>
                      </a:lnTo>
                      <a:lnTo>
                        <a:pt x="276" y="480"/>
                      </a:lnTo>
                      <a:lnTo>
                        <a:pt x="282" y="474"/>
                      </a:lnTo>
                      <a:lnTo>
                        <a:pt x="288" y="468"/>
                      </a:lnTo>
                      <a:lnTo>
                        <a:pt x="294" y="462"/>
                      </a:lnTo>
                      <a:lnTo>
                        <a:pt x="300" y="456"/>
                      </a:lnTo>
                      <a:lnTo>
                        <a:pt x="306" y="450"/>
                      </a:lnTo>
                      <a:lnTo>
                        <a:pt x="312" y="444"/>
                      </a:lnTo>
                      <a:lnTo>
                        <a:pt x="318" y="438"/>
                      </a:lnTo>
                      <a:lnTo>
                        <a:pt x="324" y="432"/>
                      </a:lnTo>
                      <a:lnTo>
                        <a:pt x="330" y="426"/>
                      </a:lnTo>
                      <a:lnTo>
                        <a:pt x="336" y="420"/>
                      </a:lnTo>
                      <a:lnTo>
                        <a:pt x="342" y="414"/>
                      </a:lnTo>
                      <a:lnTo>
                        <a:pt x="348" y="408"/>
                      </a:lnTo>
                      <a:lnTo>
                        <a:pt x="354" y="402"/>
                      </a:lnTo>
                      <a:lnTo>
                        <a:pt x="360" y="396"/>
                      </a:lnTo>
                      <a:lnTo>
                        <a:pt x="366" y="390"/>
                      </a:lnTo>
                      <a:lnTo>
                        <a:pt x="372" y="384"/>
                      </a:lnTo>
                      <a:lnTo>
                        <a:pt x="378" y="378"/>
                      </a:lnTo>
                      <a:lnTo>
                        <a:pt x="384" y="372"/>
                      </a:lnTo>
                      <a:lnTo>
                        <a:pt x="390" y="366"/>
                      </a:lnTo>
                      <a:lnTo>
                        <a:pt x="396" y="360"/>
                      </a:lnTo>
                      <a:lnTo>
                        <a:pt x="402" y="354"/>
                      </a:lnTo>
                      <a:lnTo>
                        <a:pt x="408" y="348"/>
                      </a:lnTo>
                      <a:lnTo>
                        <a:pt x="414" y="342"/>
                      </a:lnTo>
                      <a:lnTo>
                        <a:pt x="420" y="336"/>
                      </a:lnTo>
                      <a:lnTo>
                        <a:pt x="426" y="330"/>
                      </a:lnTo>
                      <a:lnTo>
                        <a:pt x="432" y="324"/>
                      </a:lnTo>
                      <a:lnTo>
                        <a:pt x="438" y="318"/>
                      </a:lnTo>
                      <a:lnTo>
                        <a:pt x="444" y="312"/>
                      </a:lnTo>
                      <a:lnTo>
                        <a:pt x="450" y="306"/>
                      </a:lnTo>
                      <a:lnTo>
                        <a:pt x="456" y="300"/>
                      </a:lnTo>
                      <a:lnTo>
                        <a:pt x="462" y="294"/>
                      </a:lnTo>
                      <a:lnTo>
                        <a:pt x="468" y="288"/>
                      </a:lnTo>
                      <a:lnTo>
                        <a:pt x="474" y="282"/>
                      </a:lnTo>
                      <a:lnTo>
                        <a:pt x="480" y="276"/>
                      </a:lnTo>
                      <a:lnTo>
                        <a:pt x="486" y="270"/>
                      </a:lnTo>
                      <a:lnTo>
                        <a:pt x="492" y="264"/>
                      </a:lnTo>
                      <a:lnTo>
                        <a:pt x="498" y="258"/>
                      </a:lnTo>
                      <a:lnTo>
                        <a:pt x="504" y="252"/>
                      </a:lnTo>
                      <a:lnTo>
                        <a:pt x="510" y="246"/>
                      </a:lnTo>
                      <a:lnTo>
                        <a:pt x="516" y="240"/>
                      </a:lnTo>
                      <a:lnTo>
                        <a:pt x="522" y="234"/>
                      </a:lnTo>
                      <a:lnTo>
                        <a:pt x="528" y="228"/>
                      </a:lnTo>
                      <a:lnTo>
                        <a:pt x="534" y="222"/>
                      </a:lnTo>
                      <a:lnTo>
                        <a:pt x="540" y="216"/>
                      </a:lnTo>
                      <a:lnTo>
                        <a:pt x="546" y="210"/>
                      </a:lnTo>
                      <a:lnTo>
                        <a:pt x="552" y="204"/>
                      </a:lnTo>
                      <a:lnTo>
                        <a:pt x="558" y="198"/>
                      </a:lnTo>
                      <a:lnTo>
                        <a:pt x="564" y="192"/>
                      </a:lnTo>
                      <a:lnTo>
                        <a:pt x="570" y="186"/>
                      </a:lnTo>
                      <a:lnTo>
                        <a:pt x="576" y="180"/>
                      </a:lnTo>
                      <a:lnTo>
                        <a:pt x="582" y="174"/>
                      </a:lnTo>
                      <a:lnTo>
                        <a:pt x="588" y="168"/>
                      </a:lnTo>
                      <a:lnTo>
                        <a:pt x="594" y="162"/>
                      </a:lnTo>
                      <a:lnTo>
                        <a:pt x="600" y="156"/>
                      </a:lnTo>
                      <a:lnTo>
                        <a:pt x="606" y="150"/>
                      </a:lnTo>
                      <a:lnTo>
                        <a:pt x="612" y="144"/>
                      </a:lnTo>
                      <a:lnTo>
                        <a:pt x="618" y="138"/>
                      </a:lnTo>
                      <a:lnTo>
                        <a:pt x="624" y="132"/>
                      </a:lnTo>
                      <a:lnTo>
                        <a:pt x="630" y="126"/>
                      </a:lnTo>
                      <a:lnTo>
                        <a:pt x="636" y="120"/>
                      </a:lnTo>
                      <a:lnTo>
                        <a:pt x="642" y="114"/>
                      </a:lnTo>
                      <a:lnTo>
                        <a:pt x="648" y="108"/>
                      </a:lnTo>
                      <a:lnTo>
                        <a:pt x="654" y="102"/>
                      </a:lnTo>
                      <a:lnTo>
                        <a:pt x="660" y="96"/>
                      </a:lnTo>
                      <a:lnTo>
                        <a:pt x="666" y="90"/>
                      </a:lnTo>
                      <a:lnTo>
                        <a:pt x="672" y="84"/>
                      </a:lnTo>
                      <a:lnTo>
                        <a:pt x="678" y="84"/>
                      </a:lnTo>
                      <a:lnTo>
                        <a:pt x="684" y="78"/>
                      </a:lnTo>
                      <a:lnTo>
                        <a:pt x="690" y="72"/>
                      </a:lnTo>
                      <a:lnTo>
                        <a:pt x="696" y="66"/>
                      </a:lnTo>
                      <a:lnTo>
                        <a:pt x="702" y="60"/>
                      </a:lnTo>
                      <a:lnTo>
                        <a:pt x="708" y="54"/>
                      </a:lnTo>
                      <a:lnTo>
                        <a:pt x="714" y="48"/>
                      </a:lnTo>
                      <a:lnTo>
                        <a:pt x="720" y="42"/>
                      </a:lnTo>
                      <a:lnTo>
                        <a:pt x="726" y="36"/>
                      </a:lnTo>
                      <a:lnTo>
                        <a:pt x="732" y="30"/>
                      </a:lnTo>
                      <a:lnTo>
                        <a:pt x="738" y="24"/>
                      </a:lnTo>
                      <a:lnTo>
                        <a:pt x="744" y="18"/>
                      </a:lnTo>
                      <a:lnTo>
                        <a:pt x="750" y="12"/>
                      </a:lnTo>
                      <a:lnTo>
                        <a:pt x="756" y="6"/>
                      </a:lnTo>
                      <a:lnTo>
                        <a:pt x="762"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58" name="Freeform 1655"/>
                <p:cNvSpPr>
                  <a:spLocks/>
                </p:cNvSpPr>
                <p:nvPr/>
              </p:nvSpPr>
              <p:spPr bwMode="auto">
                <a:xfrm>
                  <a:off x="6505543" y="3216031"/>
                  <a:ext cx="460800" cy="413099"/>
                </a:xfrm>
                <a:custGeom>
                  <a:avLst/>
                  <a:gdLst/>
                  <a:ahLst/>
                  <a:cxnLst>
                    <a:cxn ang="0">
                      <a:pos x="6" y="618"/>
                    </a:cxn>
                    <a:cxn ang="0">
                      <a:pos x="18" y="606"/>
                    </a:cxn>
                    <a:cxn ang="0">
                      <a:pos x="30" y="594"/>
                    </a:cxn>
                    <a:cxn ang="0">
                      <a:pos x="42" y="582"/>
                    </a:cxn>
                    <a:cxn ang="0">
                      <a:pos x="54" y="570"/>
                    </a:cxn>
                    <a:cxn ang="0">
                      <a:pos x="66" y="558"/>
                    </a:cxn>
                    <a:cxn ang="0">
                      <a:pos x="78" y="546"/>
                    </a:cxn>
                    <a:cxn ang="0">
                      <a:pos x="90" y="534"/>
                    </a:cxn>
                    <a:cxn ang="0">
                      <a:pos x="102" y="522"/>
                    </a:cxn>
                    <a:cxn ang="0">
                      <a:pos x="114" y="510"/>
                    </a:cxn>
                    <a:cxn ang="0">
                      <a:pos x="126" y="498"/>
                    </a:cxn>
                    <a:cxn ang="0">
                      <a:pos x="138" y="486"/>
                    </a:cxn>
                    <a:cxn ang="0">
                      <a:pos x="150" y="474"/>
                    </a:cxn>
                    <a:cxn ang="0">
                      <a:pos x="162" y="462"/>
                    </a:cxn>
                    <a:cxn ang="0">
                      <a:pos x="174" y="450"/>
                    </a:cxn>
                    <a:cxn ang="0">
                      <a:pos x="186" y="438"/>
                    </a:cxn>
                    <a:cxn ang="0">
                      <a:pos x="198" y="426"/>
                    </a:cxn>
                    <a:cxn ang="0">
                      <a:pos x="210" y="414"/>
                    </a:cxn>
                    <a:cxn ang="0">
                      <a:pos x="222" y="402"/>
                    </a:cxn>
                    <a:cxn ang="0">
                      <a:pos x="234" y="390"/>
                    </a:cxn>
                    <a:cxn ang="0">
                      <a:pos x="246" y="378"/>
                    </a:cxn>
                    <a:cxn ang="0">
                      <a:pos x="258" y="366"/>
                    </a:cxn>
                    <a:cxn ang="0">
                      <a:pos x="270" y="354"/>
                    </a:cxn>
                    <a:cxn ang="0">
                      <a:pos x="282" y="342"/>
                    </a:cxn>
                    <a:cxn ang="0">
                      <a:pos x="294" y="330"/>
                    </a:cxn>
                    <a:cxn ang="0">
                      <a:pos x="306" y="318"/>
                    </a:cxn>
                    <a:cxn ang="0">
                      <a:pos x="318" y="306"/>
                    </a:cxn>
                    <a:cxn ang="0">
                      <a:pos x="330" y="294"/>
                    </a:cxn>
                    <a:cxn ang="0">
                      <a:pos x="342" y="282"/>
                    </a:cxn>
                    <a:cxn ang="0">
                      <a:pos x="354" y="270"/>
                    </a:cxn>
                    <a:cxn ang="0">
                      <a:pos x="366" y="258"/>
                    </a:cxn>
                    <a:cxn ang="0">
                      <a:pos x="378" y="246"/>
                    </a:cxn>
                    <a:cxn ang="0">
                      <a:pos x="390" y="234"/>
                    </a:cxn>
                    <a:cxn ang="0">
                      <a:pos x="402" y="228"/>
                    </a:cxn>
                    <a:cxn ang="0">
                      <a:pos x="414" y="216"/>
                    </a:cxn>
                    <a:cxn ang="0">
                      <a:pos x="426" y="204"/>
                    </a:cxn>
                    <a:cxn ang="0">
                      <a:pos x="438" y="192"/>
                    </a:cxn>
                    <a:cxn ang="0">
                      <a:pos x="450" y="180"/>
                    </a:cxn>
                    <a:cxn ang="0">
                      <a:pos x="462" y="168"/>
                    </a:cxn>
                    <a:cxn ang="0">
                      <a:pos x="474" y="156"/>
                    </a:cxn>
                    <a:cxn ang="0">
                      <a:pos x="486" y="144"/>
                    </a:cxn>
                    <a:cxn ang="0">
                      <a:pos x="498" y="132"/>
                    </a:cxn>
                    <a:cxn ang="0">
                      <a:pos x="510" y="120"/>
                    </a:cxn>
                    <a:cxn ang="0">
                      <a:pos x="522" y="108"/>
                    </a:cxn>
                    <a:cxn ang="0">
                      <a:pos x="534" y="96"/>
                    </a:cxn>
                    <a:cxn ang="0">
                      <a:pos x="546" y="84"/>
                    </a:cxn>
                    <a:cxn ang="0">
                      <a:pos x="558" y="72"/>
                    </a:cxn>
                    <a:cxn ang="0">
                      <a:pos x="570" y="60"/>
                    </a:cxn>
                    <a:cxn ang="0">
                      <a:pos x="582" y="48"/>
                    </a:cxn>
                    <a:cxn ang="0">
                      <a:pos x="594" y="36"/>
                    </a:cxn>
                    <a:cxn ang="0">
                      <a:pos x="606" y="24"/>
                    </a:cxn>
                    <a:cxn ang="0">
                      <a:pos x="618" y="12"/>
                    </a:cxn>
                    <a:cxn ang="0">
                      <a:pos x="630" y="0"/>
                    </a:cxn>
                  </a:cxnLst>
                  <a:rect l="0" t="0" r="r" b="b"/>
                  <a:pathLst>
                    <a:path w="630" h="624">
                      <a:moveTo>
                        <a:pt x="0" y="624"/>
                      </a:moveTo>
                      <a:lnTo>
                        <a:pt x="6" y="618"/>
                      </a:lnTo>
                      <a:lnTo>
                        <a:pt x="12" y="612"/>
                      </a:lnTo>
                      <a:lnTo>
                        <a:pt x="18" y="606"/>
                      </a:lnTo>
                      <a:lnTo>
                        <a:pt x="24" y="600"/>
                      </a:lnTo>
                      <a:lnTo>
                        <a:pt x="30" y="594"/>
                      </a:lnTo>
                      <a:lnTo>
                        <a:pt x="36" y="588"/>
                      </a:lnTo>
                      <a:lnTo>
                        <a:pt x="42" y="582"/>
                      </a:lnTo>
                      <a:lnTo>
                        <a:pt x="48" y="576"/>
                      </a:lnTo>
                      <a:lnTo>
                        <a:pt x="54" y="570"/>
                      </a:lnTo>
                      <a:lnTo>
                        <a:pt x="60" y="564"/>
                      </a:lnTo>
                      <a:lnTo>
                        <a:pt x="66" y="558"/>
                      </a:lnTo>
                      <a:lnTo>
                        <a:pt x="72" y="552"/>
                      </a:lnTo>
                      <a:lnTo>
                        <a:pt x="78" y="546"/>
                      </a:lnTo>
                      <a:lnTo>
                        <a:pt x="84" y="540"/>
                      </a:lnTo>
                      <a:lnTo>
                        <a:pt x="90" y="534"/>
                      </a:lnTo>
                      <a:lnTo>
                        <a:pt x="96" y="528"/>
                      </a:lnTo>
                      <a:lnTo>
                        <a:pt x="102" y="522"/>
                      </a:lnTo>
                      <a:lnTo>
                        <a:pt x="108" y="516"/>
                      </a:lnTo>
                      <a:lnTo>
                        <a:pt x="114" y="510"/>
                      </a:lnTo>
                      <a:lnTo>
                        <a:pt x="120" y="504"/>
                      </a:lnTo>
                      <a:lnTo>
                        <a:pt x="126" y="498"/>
                      </a:lnTo>
                      <a:lnTo>
                        <a:pt x="132" y="492"/>
                      </a:lnTo>
                      <a:lnTo>
                        <a:pt x="138" y="486"/>
                      </a:lnTo>
                      <a:lnTo>
                        <a:pt x="144" y="480"/>
                      </a:lnTo>
                      <a:lnTo>
                        <a:pt x="150" y="474"/>
                      </a:lnTo>
                      <a:lnTo>
                        <a:pt x="156" y="468"/>
                      </a:lnTo>
                      <a:lnTo>
                        <a:pt x="162" y="462"/>
                      </a:lnTo>
                      <a:lnTo>
                        <a:pt x="168" y="456"/>
                      </a:lnTo>
                      <a:lnTo>
                        <a:pt x="174" y="450"/>
                      </a:lnTo>
                      <a:lnTo>
                        <a:pt x="180" y="444"/>
                      </a:lnTo>
                      <a:lnTo>
                        <a:pt x="186" y="438"/>
                      </a:lnTo>
                      <a:lnTo>
                        <a:pt x="192" y="432"/>
                      </a:lnTo>
                      <a:lnTo>
                        <a:pt x="198" y="426"/>
                      </a:lnTo>
                      <a:lnTo>
                        <a:pt x="204" y="420"/>
                      </a:lnTo>
                      <a:lnTo>
                        <a:pt x="210" y="414"/>
                      </a:lnTo>
                      <a:lnTo>
                        <a:pt x="216" y="408"/>
                      </a:lnTo>
                      <a:lnTo>
                        <a:pt x="222" y="402"/>
                      </a:lnTo>
                      <a:lnTo>
                        <a:pt x="228" y="396"/>
                      </a:lnTo>
                      <a:lnTo>
                        <a:pt x="234" y="390"/>
                      </a:lnTo>
                      <a:lnTo>
                        <a:pt x="240" y="384"/>
                      </a:lnTo>
                      <a:lnTo>
                        <a:pt x="246" y="378"/>
                      </a:lnTo>
                      <a:lnTo>
                        <a:pt x="252" y="372"/>
                      </a:lnTo>
                      <a:lnTo>
                        <a:pt x="258" y="366"/>
                      </a:lnTo>
                      <a:lnTo>
                        <a:pt x="264" y="360"/>
                      </a:lnTo>
                      <a:lnTo>
                        <a:pt x="270" y="354"/>
                      </a:lnTo>
                      <a:lnTo>
                        <a:pt x="276" y="348"/>
                      </a:lnTo>
                      <a:lnTo>
                        <a:pt x="282" y="342"/>
                      </a:lnTo>
                      <a:lnTo>
                        <a:pt x="288" y="336"/>
                      </a:lnTo>
                      <a:lnTo>
                        <a:pt x="294" y="330"/>
                      </a:lnTo>
                      <a:lnTo>
                        <a:pt x="300" y="324"/>
                      </a:lnTo>
                      <a:lnTo>
                        <a:pt x="306" y="318"/>
                      </a:lnTo>
                      <a:lnTo>
                        <a:pt x="312" y="312"/>
                      </a:lnTo>
                      <a:lnTo>
                        <a:pt x="318" y="306"/>
                      </a:lnTo>
                      <a:lnTo>
                        <a:pt x="324" y="300"/>
                      </a:lnTo>
                      <a:lnTo>
                        <a:pt x="330" y="294"/>
                      </a:lnTo>
                      <a:lnTo>
                        <a:pt x="336" y="288"/>
                      </a:lnTo>
                      <a:lnTo>
                        <a:pt x="342" y="282"/>
                      </a:lnTo>
                      <a:lnTo>
                        <a:pt x="348" y="276"/>
                      </a:lnTo>
                      <a:lnTo>
                        <a:pt x="354" y="270"/>
                      </a:lnTo>
                      <a:lnTo>
                        <a:pt x="360" y="264"/>
                      </a:lnTo>
                      <a:lnTo>
                        <a:pt x="366" y="258"/>
                      </a:lnTo>
                      <a:lnTo>
                        <a:pt x="372" y="252"/>
                      </a:lnTo>
                      <a:lnTo>
                        <a:pt x="378" y="246"/>
                      </a:lnTo>
                      <a:lnTo>
                        <a:pt x="384" y="240"/>
                      </a:lnTo>
                      <a:lnTo>
                        <a:pt x="390" y="234"/>
                      </a:lnTo>
                      <a:lnTo>
                        <a:pt x="396" y="234"/>
                      </a:lnTo>
                      <a:lnTo>
                        <a:pt x="402" y="228"/>
                      </a:lnTo>
                      <a:lnTo>
                        <a:pt x="408" y="222"/>
                      </a:lnTo>
                      <a:lnTo>
                        <a:pt x="414" y="216"/>
                      </a:lnTo>
                      <a:lnTo>
                        <a:pt x="420" y="210"/>
                      </a:lnTo>
                      <a:lnTo>
                        <a:pt x="426" y="204"/>
                      </a:lnTo>
                      <a:lnTo>
                        <a:pt x="432" y="198"/>
                      </a:lnTo>
                      <a:lnTo>
                        <a:pt x="438" y="192"/>
                      </a:lnTo>
                      <a:lnTo>
                        <a:pt x="444" y="186"/>
                      </a:lnTo>
                      <a:lnTo>
                        <a:pt x="450" y="180"/>
                      </a:lnTo>
                      <a:lnTo>
                        <a:pt x="456" y="174"/>
                      </a:lnTo>
                      <a:lnTo>
                        <a:pt x="462" y="168"/>
                      </a:lnTo>
                      <a:lnTo>
                        <a:pt x="468" y="162"/>
                      </a:lnTo>
                      <a:lnTo>
                        <a:pt x="474" y="156"/>
                      </a:lnTo>
                      <a:lnTo>
                        <a:pt x="480" y="150"/>
                      </a:lnTo>
                      <a:lnTo>
                        <a:pt x="486" y="144"/>
                      </a:lnTo>
                      <a:lnTo>
                        <a:pt x="492" y="138"/>
                      </a:lnTo>
                      <a:lnTo>
                        <a:pt x="498" y="132"/>
                      </a:lnTo>
                      <a:lnTo>
                        <a:pt x="504" y="126"/>
                      </a:lnTo>
                      <a:lnTo>
                        <a:pt x="510" y="120"/>
                      </a:lnTo>
                      <a:lnTo>
                        <a:pt x="516" y="114"/>
                      </a:lnTo>
                      <a:lnTo>
                        <a:pt x="522" y="108"/>
                      </a:lnTo>
                      <a:lnTo>
                        <a:pt x="528" y="102"/>
                      </a:lnTo>
                      <a:lnTo>
                        <a:pt x="534" y="96"/>
                      </a:lnTo>
                      <a:lnTo>
                        <a:pt x="540" y="90"/>
                      </a:lnTo>
                      <a:lnTo>
                        <a:pt x="546" y="84"/>
                      </a:lnTo>
                      <a:lnTo>
                        <a:pt x="552" y="78"/>
                      </a:lnTo>
                      <a:lnTo>
                        <a:pt x="558" y="72"/>
                      </a:lnTo>
                      <a:lnTo>
                        <a:pt x="564" y="66"/>
                      </a:lnTo>
                      <a:lnTo>
                        <a:pt x="570" y="60"/>
                      </a:lnTo>
                      <a:lnTo>
                        <a:pt x="576" y="54"/>
                      </a:lnTo>
                      <a:lnTo>
                        <a:pt x="582" y="48"/>
                      </a:lnTo>
                      <a:lnTo>
                        <a:pt x="588" y="42"/>
                      </a:lnTo>
                      <a:lnTo>
                        <a:pt x="594" y="36"/>
                      </a:lnTo>
                      <a:lnTo>
                        <a:pt x="600" y="30"/>
                      </a:lnTo>
                      <a:lnTo>
                        <a:pt x="606" y="24"/>
                      </a:lnTo>
                      <a:lnTo>
                        <a:pt x="612" y="18"/>
                      </a:lnTo>
                      <a:lnTo>
                        <a:pt x="618" y="12"/>
                      </a:lnTo>
                      <a:lnTo>
                        <a:pt x="624" y="6"/>
                      </a:lnTo>
                      <a:lnTo>
                        <a:pt x="630"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grpSp>
          <p:sp>
            <p:nvSpPr>
              <p:cNvPr id="216" name="TextBox 215"/>
              <p:cNvSpPr txBox="1"/>
              <p:nvPr/>
            </p:nvSpPr>
            <p:spPr>
              <a:xfrm rot="19122629">
                <a:off x="888287" y="3092302"/>
                <a:ext cx="303841" cy="148667"/>
              </a:xfrm>
              <a:prstGeom prst="rect">
                <a:avLst/>
              </a:prstGeom>
              <a:noFill/>
            </p:spPr>
            <p:txBody>
              <a:bodyPr wrap="square" lIns="0" tIns="0" rIns="0" bIns="0" rtlCol="0">
                <a:spAutoFit/>
              </a:bodyPr>
              <a:lstStyle/>
              <a:p>
                <a:r>
                  <a:rPr lang="en-US" dirty="0" smtClean="0"/>
                  <a:t>10X</a:t>
                </a:r>
                <a:endParaRPr lang="en-US" dirty="0"/>
              </a:p>
            </p:txBody>
          </p:sp>
          <p:sp>
            <p:nvSpPr>
              <p:cNvPr id="217" name="TextBox 216"/>
              <p:cNvSpPr txBox="1"/>
              <p:nvPr/>
            </p:nvSpPr>
            <p:spPr>
              <a:xfrm rot="19122629">
                <a:off x="883797" y="2626157"/>
                <a:ext cx="246575" cy="148667"/>
              </a:xfrm>
              <a:prstGeom prst="rect">
                <a:avLst/>
              </a:prstGeom>
              <a:noFill/>
            </p:spPr>
            <p:txBody>
              <a:bodyPr wrap="square" lIns="0" tIns="0" rIns="0" bIns="0" rtlCol="0">
                <a:spAutoFit/>
              </a:bodyPr>
              <a:lstStyle/>
              <a:p>
                <a:r>
                  <a:rPr lang="en-US" dirty="0" smtClean="0"/>
                  <a:t>1X</a:t>
                </a:r>
                <a:endParaRPr lang="en-US" dirty="0"/>
              </a:p>
            </p:txBody>
          </p:sp>
          <p:sp>
            <p:nvSpPr>
              <p:cNvPr id="218" name="TextBox 217"/>
              <p:cNvSpPr txBox="1"/>
              <p:nvPr/>
            </p:nvSpPr>
            <p:spPr>
              <a:xfrm rot="19122629">
                <a:off x="1302238" y="3164034"/>
                <a:ext cx="351630" cy="148667"/>
              </a:xfrm>
              <a:prstGeom prst="rect">
                <a:avLst/>
              </a:prstGeom>
              <a:noFill/>
            </p:spPr>
            <p:txBody>
              <a:bodyPr wrap="square" lIns="0" tIns="0" rIns="0" bIns="0" rtlCol="0">
                <a:spAutoFit/>
              </a:bodyPr>
              <a:lstStyle/>
              <a:p>
                <a:r>
                  <a:rPr lang="en-US" dirty="0" smtClean="0"/>
                  <a:t>100X</a:t>
                </a:r>
                <a:endParaRPr lang="en-US" dirty="0"/>
              </a:p>
            </p:txBody>
          </p:sp>
          <p:sp>
            <p:nvSpPr>
              <p:cNvPr id="219" name="TextBox 218"/>
              <p:cNvSpPr txBox="1"/>
              <p:nvPr/>
            </p:nvSpPr>
            <p:spPr>
              <a:xfrm rot="19122629">
                <a:off x="1822390" y="3104962"/>
                <a:ext cx="491543" cy="148667"/>
              </a:xfrm>
              <a:prstGeom prst="rect">
                <a:avLst/>
              </a:prstGeom>
              <a:noFill/>
            </p:spPr>
            <p:txBody>
              <a:bodyPr wrap="square" lIns="0" tIns="0" rIns="0" bIns="0" rtlCol="0">
                <a:spAutoFit/>
              </a:bodyPr>
              <a:lstStyle/>
              <a:p>
                <a:r>
                  <a:rPr lang="en-US" dirty="0" smtClean="0"/>
                  <a:t>1000X</a:t>
                </a:r>
                <a:endParaRPr lang="en-US" dirty="0"/>
              </a:p>
            </p:txBody>
          </p:sp>
          <p:sp>
            <p:nvSpPr>
              <p:cNvPr id="220" name="TextBox 219"/>
              <p:cNvSpPr txBox="1"/>
              <p:nvPr/>
            </p:nvSpPr>
            <p:spPr>
              <a:xfrm rot="19122629">
                <a:off x="2331445" y="3111792"/>
                <a:ext cx="491543" cy="148667"/>
              </a:xfrm>
              <a:prstGeom prst="rect">
                <a:avLst/>
              </a:prstGeom>
              <a:noFill/>
            </p:spPr>
            <p:txBody>
              <a:bodyPr wrap="square" lIns="0" tIns="0" rIns="0" bIns="0" rtlCol="0">
                <a:spAutoFit/>
              </a:bodyPr>
              <a:lstStyle/>
              <a:p>
                <a:r>
                  <a:rPr lang="en-US" dirty="0" smtClean="0"/>
                  <a:t>10000X</a:t>
                </a:r>
                <a:endParaRPr lang="en-US" dirty="0"/>
              </a:p>
            </p:txBody>
          </p:sp>
          <p:cxnSp>
            <p:nvCxnSpPr>
              <p:cNvPr id="221" name="Straight Connector 220"/>
              <p:cNvCxnSpPr/>
              <p:nvPr/>
            </p:nvCxnSpPr>
            <p:spPr>
              <a:xfrm flipV="1">
                <a:off x="2423057" y="2488898"/>
                <a:ext cx="1047750" cy="942974"/>
              </a:xfrm>
              <a:prstGeom prst="line">
                <a:avLst/>
              </a:prstGeom>
            </p:spPr>
            <p:style>
              <a:lnRef idx="1">
                <a:schemeClr val="accent1"/>
              </a:lnRef>
              <a:fillRef idx="0">
                <a:schemeClr val="accent1"/>
              </a:fillRef>
              <a:effectRef idx="0">
                <a:schemeClr val="accent1"/>
              </a:effectRef>
              <a:fontRef idx="minor">
                <a:schemeClr val="tx1"/>
              </a:fontRef>
            </p:style>
          </p:cxnSp>
          <p:grpSp>
            <p:nvGrpSpPr>
              <p:cNvPr id="222" name="Group 1312"/>
              <p:cNvGrpSpPr/>
              <p:nvPr/>
            </p:nvGrpSpPr>
            <p:grpSpPr>
              <a:xfrm>
                <a:off x="1191570" y="1876547"/>
                <a:ext cx="2194286" cy="1231353"/>
                <a:chOff x="4693063" y="3069063"/>
                <a:chExt cx="2194286" cy="1231353"/>
              </a:xfrm>
            </p:grpSpPr>
            <p:sp>
              <p:nvSpPr>
                <p:cNvPr id="223" name="Oval 1611"/>
                <p:cNvSpPr>
                  <a:spLocks noChangeArrowheads="1"/>
                </p:cNvSpPr>
                <p:nvPr/>
              </p:nvSpPr>
              <p:spPr bwMode="auto">
                <a:xfrm>
                  <a:off x="6865406" y="3279585"/>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24" name="Oval 1612"/>
                <p:cNvSpPr>
                  <a:spLocks noChangeArrowheads="1"/>
                </p:cNvSpPr>
                <p:nvPr/>
              </p:nvSpPr>
              <p:spPr bwMode="auto">
                <a:xfrm>
                  <a:off x="6729361" y="3359027"/>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25" name="Oval 1613"/>
                <p:cNvSpPr>
                  <a:spLocks noChangeArrowheads="1"/>
                </p:cNvSpPr>
                <p:nvPr/>
              </p:nvSpPr>
              <p:spPr bwMode="auto">
                <a:xfrm>
                  <a:off x="6720583" y="3565576"/>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26" name="Oval 1614"/>
                <p:cNvSpPr>
                  <a:spLocks noChangeArrowheads="1"/>
                </p:cNvSpPr>
                <p:nvPr/>
              </p:nvSpPr>
              <p:spPr bwMode="auto">
                <a:xfrm>
                  <a:off x="6588926" y="3124672"/>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27" name="Oval 1615"/>
                <p:cNvSpPr>
                  <a:spLocks noChangeArrowheads="1"/>
                </p:cNvSpPr>
                <p:nvPr/>
              </p:nvSpPr>
              <p:spPr bwMode="auto">
                <a:xfrm>
                  <a:off x="6549429" y="3311361"/>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28" name="Oval 1616"/>
                <p:cNvSpPr>
                  <a:spLocks noChangeArrowheads="1"/>
                </p:cNvSpPr>
                <p:nvPr/>
              </p:nvSpPr>
              <p:spPr bwMode="auto">
                <a:xfrm>
                  <a:off x="6518709" y="3096868"/>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29" name="Oval 1617"/>
                <p:cNvSpPr>
                  <a:spLocks noChangeArrowheads="1"/>
                </p:cNvSpPr>
                <p:nvPr/>
              </p:nvSpPr>
              <p:spPr bwMode="auto">
                <a:xfrm>
                  <a:off x="6492378" y="3490106"/>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30" name="Oval 1618"/>
                <p:cNvSpPr>
                  <a:spLocks noChangeArrowheads="1"/>
                </p:cNvSpPr>
                <p:nvPr/>
              </p:nvSpPr>
              <p:spPr bwMode="auto">
                <a:xfrm>
                  <a:off x="6479212" y="3442441"/>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31" name="Oval 1619"/>
                <p:cNvSpPr>
                  <a:spLocks noChangeArrowheads="1"/>
                </p:cNvSpPr>
                <p:nvPr/>
              </p:nvSpPr>
              <p:spPr bwMode="auto">
                <a:xfrm>
                  <a:off x="6466046" y="3374915"/>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32" name="Oval 1620"/>
                <p:cNvSpPr>
                  <a:spLocks noChangeArrowheads="1"/>
                </p:cNvSpPr>
                <p:nvPr/>
              </p:nvSpPr>
              <p:spPr bwMode="auto">
                <a:xfrm>
                  <a:off x="6461658" y="3231919"/>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33" name="Oval 1621"/>
                <p:cNvSpPr>
                  <a:spLocks noChangeArrowheads="1"/>
                </p:cNvSpPr>
                <p:nvPr/>
              </p:nvSpPr>
              <p:spPr bwMode="auto">
                <a:xfrm>
                  <a:off x="6404606" y="3438469"/>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34" name="Oval 1622"/>
                <p:cNvSpPr>
                  <a:spLocks noChangeArrowheads="1"/>
                </p:cNvSpPr>
                <p:nvPr/>
              </p:nvSpPr>
              <p:spPr bwMode="auto">
                <a:xfrm>
                  <a:off x="6294892" y="3271640"/>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35" name="Oval 1623"/>
                <p:cNvSpPr>
                  <a:spLocks noChangeArrowheads="1"/>
                </p:cNvSpPr>
                <p:nvPr/>
              </p:nvSpPr>
              <p:spPr bwMode="auto">
                <a:xfrm>
                  <a:off x="6264172" y="3116728"/>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36" name="Oval 1624"/>
                <p:cNvSpPr>
                  <a:spLocks noChangeArrowheads="1"/>
                </p:cNvSpPr>
                <p:nvPr/>
              </p:nvSpPr>
              <p:spPr bwMode="auto">
                <a:xfrm>
                  <a:off x="6211509" y="3374915"/>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37" name="Oval 1625"/>
                <p:cNvSpPr>
                  <a:spLocks noChangeArrowheads="1"/>
                </p:cNvSpPr>
                <p:nvPr/>
              </p:nvSpPr>
              <p:spPr bwMode="auto">
                <a:xfrm>
                  <a:off x="6123738" y="3378887"/>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38" name="Oval 1626"/>
                <p:cNvSpPr>
                  <a:spLocks noChangeArrowheads="1"/>
                </p:cNvSpPr>
                <p:nvPr/>
              </p:nvSpPr>
              <p:spPr bwMode="auto">
                <a:xfrm>
                  <a:off x="6088629" y="3069063"/>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39" name="Oval 1627"/>
                <p:cNvSpPr>
                  <a:spLocks noChangeArrowheads="1"/>
                </p:cNvSpPr>
                <p:nvPr/>
              </p:nvSpPr>
              <p:spPr bwMode="auto">
                <a:xfrm>
                  <a:off x="5965749" y="3200142"/>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40" name="Oval 1628"/>
                <p:cNvSpPr>
                  <a:spLocks noChangeArrowheads="1"/>
                </p:cNvSpPr>
                <p:nvPr/>
              </p:nvSpPr>
              <p:spPr bwMode="auto">
                <a:xfrm>
                  <a:off x="5891143" y="3251780"/>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41" name="Oval 1629"/>
                <p:cNvSpPr>
                  <a:spLocks noChangeArrowheads="1"/>
                </p:cNvSpPr>
                <p:nvPr/>
              </p:nvSpPr>
              <p:spPr bwMode="auto">
                <a:xfrm>
                  <a:off x="5807761" y="3541744"/>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42" name="Oval 1630"/>
                <p:cNvSpPr>
                  <a:spLocks noChangeArrowheads="1"/>
                </p:cNvSpPr>
                <p:nvPr/>
              </p:nvSpPr>
              <p:spPr bwMode="auto">
                <a:xfrm>
                  <a:off x="5807761" y="3565576"/>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43" name="Oval 1631"/>
                <p:cNvSpPr>
                  <a:spLocks noChangeArrowheads="1"/>
                </p:cNvSpPr>
                <p:nvPr/>
              </p:nvSpPr>
              <p:spPr bwMode="auto">
                <a:xfrm>
                  <a:off x="5785818" y="3247808"/>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44" name="Oval 1632"/>
                <p:cNvSpPr>
                  <a:spLocks noChangeArrowheads="1"/>
                </p:cNvSpPr>
                <p:nvPr/>
              </p:nvSpPr>
              <p:spPr bwMode="auto">
                <a:xfrm>
                  <a:off x="5759486" y="3585437"/>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45" name="Oval 1633"/>
                <p:cNvSpPr>
                  <a:spLocks noChangeArrowheads="1"/>
                </p:cNvSpPr>
                <p:nvPr/>
              </p:nvSpPr>
              <p:spPr bwMode="auto">
                <a:xfrm>
                  <a:off x="5614663" y="3732405"/>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46" name="Oval 1634"/>
                <p:cNvSpPr>
                  <a:spLocks noChangeArrowheads="1"/>
                </p:cNvSpPr>
                <p:nvPr/>
              </p:nvSpPr>
              <p:spPr bwMode="auto">
                <a:xfrm>
                  <a:off x="5592720" y="3541744"/>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47" name="Oval 1635"/>
                <p:cNvSpPr>
                  <a:spLocks noChangeArrowheads="1"/>
                </p:cNvSpPr>
                <p:nvPr/>
              </p:nvSpPr>
              <p:spPr bwMode="auto">
                <a:xfrm>
                  <a:off x="5531280" y="3521883"/>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48" name="Oval 1636"/>
                <p:cNvSpPr>
                  <a:spLocks noChangeArrowheads="1"/>
                </p:cNvSpPr>
                <p:nvPr/>
              </p:nvSpPr>
              <p:spPr bwMode="auto">
                <a:xfrm>
                  <a:off x="5338183" y="3652963"/>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49" name="Oval 1637"/>
                <p:cNvSpPr>
                  <a:spLocks noChangeArrowheads="1"/>
                </p:cNvSpPr>
                <p:nvPr/>
              </p:nvSpPr>
              <p:spPr bwMode="auto">
                <a:xfrm>
                  <a:off x="5303075" y="3716516"/>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50" name="Oval 1638"/>
                <p:cNvSpPr>
                  <a:spLocks noChangeArrowheads="1"/>
                </p:cNvSpPr>
                <p:nvPr/>
              </p:nvSpPr>
              <p:spPr bwMode="auto">
                <a:xfrm>
                  <a:off x="5224080" y="3867456"/>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51" name="Oval 1639"/>
                <p:cNvSpPr>
                  <a:spLocks noChangeArrowheads="1"/>
                </p:cNvSpPr>
                <p:nvPr/>
              </p:nvSpPr>
              <p:spPr bwMode="auto">
                <a:xfrm>
                  <a:off x="4951989" y="4121671"/>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52" name="Oval 1640"/>
                <p:cNvSpPr>
                  <a:spLocks noChangeArrowheads="1"/>
                </p:cNvSpPr>
                <p:nvPr/>
              </p:nvSpPr>
              <p:spPr bwMode="auto">
                <a:xfrm>
                  <a:off x="4864218" y="4046201"/>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53" name="Oval 1641"/>
                <p:cNvSpPr>
                  <a:spLocks noChangeArrowheads="1"/>
                </p:cNvSpPr>
                <p:nvPr/>
              </p:nvSpPr>
              <p:spPr bwMode="auto">
                <a:xfrm>
                  <a:off x="4785223" y="4046201"/>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54" name="Oval 1642"/>
                <p:cNvSpPr>
                  <a:spLocks noChangeArrowheads="1"/>
                </p:cNvSpPr>
                <p:nvPr/>
              </p:nvSpPr>
              <p:spPr bwMode="auto">
                <a:xfrm>
                  <a:off x="4710618" y="4280555"/>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55" name="Oval 1643"/>
                <p:cNvSpPr>
                  <a:spLocks noChangeArrowheads="1"/>
                </p:cNvSpPr>
                <p:nvPr/>
              </p:nvSpPr>
              <p:spPr bwMode="auto">
                <a:xfrm>
                  <a:off x="4693063" y="4089894"/>
                  <a:ext cx="21943" cy="19861"/>
                </a:xfrm>
                <a:prstGeom prst="ellipse">
                  <a:avLst/>
                </a:prstGeom>
                <a:solidFill>
                  <a:srgbClr val="0000FF"/>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p>
                  <a:endParaRPr lang="en-US" sz="1600"/>
                </a:p>
              </p:txBody>
            </p:sp>
          </p:grpSp>
        </p:grpSp>
        <p:sp>
          <p:nvSpPr>
            <p:cNvPr id="10" name="Rectangle 662"/>
            <p:cNvSpPr>
              <a:spLocks noChangeArrowheads="1"/>
            </p:cNvSpPr>
            <p:nvPr/>
          </p:nvSpPr>
          <p:spPr bwMode="auto">
            <a:xfrm>
              <a:off x="710531" y="2311399"/>
              <a:ext cx="204786" cy="754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sec</a:t>
              </a:r>
            </a:p>
          </p:txBody>
        </p:sp>
        <p:sp>
          <p:nvSpPr>
            <p:cNvPr id="11" name="Rectangle 662"/>
            <p:cNvSpPr>
              <a:spLocks noChangeArrowheads="1"/>
            </p:cNvSpPr>
            <p:nvPr/>
          </p:nvSpPr>
          <p:spPr bwMode="auto">
            <a:xfrm>
              <a:off x="2690984" y="3465262"/>
              <a:ext cx="204786" cy="754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sec</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5181600"/>
            <a:ext cx="7620000" cy="923330"/>
          </a:xfrm>
          <a:prstGeom prst="rect">
            <a:avLst/>
          </a:prstGeom>
        </p:spPr>
        <p:txBody>
          <a:bodyPr wrap="square">
            <a:spAutoFit/>
          </a:bodyPr>
          <a:lstStyle/>
          <a:p>
            <a:r>
              <a:rPr lang="en-US" b="1" dirty="0" smtClean="0"/>
              <a:t>Figure 10: Scalability of our algorithm and the current state-of-the-art on </a:t>
            </a:r>
            <a:r>
              <a:rPr lang="en-US" b="1" dirty="0" err="1" smtClean="0"/>
              <a:t>StarlightCurves</a:t>
            </a:r>
            <a:r>
              <a:rPr lang="en-US" b="1" dirty="0" smtClean="0"/>
              <a:t> dataset. </a:t>
            </a:r>
            <a:r>
              <a:rPr lang="en-US" b="1" i="1" dirty="0" smtClean="0"/>
              <a:t>left</a:t>
            </a:r>
            <a:r>
              <a:rPr lang="en-US" b="1" dirty="0" smtClean="0"/>
              <a:t>) Number of time series in the dataset is varying. </a:t>
            </a:r>
            <a:r>
              <a:rPr lang="en-US" b="1" i="1" dirty="0" smtClean="0"/>
              <a:t>right</a:t>
            </a:r>
            <a:r>
              <a:rPr lang="en-US" b="1" dirty="0" smtClean="0"/>
              <a:t>) The length of time series is varying</a:t>
            </a:r>
            <a:endParaRPr lang="en-US" b="1" dirty="0"/>
          </a:p>
        </p:txBody>
      </p:sp>
      <p:grpSp>
        <p:nvGrpSpPr>
          <p:cNvPr id="3" name="Group 147"/>
          <p:cNvGrpSpPr/>
          <p:nvPr/>
        </p:nvGrpSpPr>
        <p:grpSpPr>
          <a:xfrm>
            <a:off x="152400" y="1600200"/>
            <a:ext cx="8550025" cy="2723087"/>
            <a:chOff x="515359" y="961058"/>
            <a:chExt cx="3062668" cy="948640"/>
          </a:xfrm>
        </p:grpSpPr>
        <p:grpSp>
          <p:nvGrpSpPr>
            <p:cNvPr id="4" name="Group 145"/>
            <p:cNvGrpSpPr/>
            <p:nvPr/>
          </p:nvGrpSpPr>
          <p:grpSpPr>
            <a:xfrm>
              <a:off x="515359" y="961058"/>
              <a:ext cx="1513268" cy="939115"/>
              <a:chOff x="515359" y="961058"/>
              <a:chExt cx="1513268" cy="939115"/>
            </a:xfrm>
          </p:grpSpPr>
          <p:sp>
            <p:nvSpPr>
              <p:cNvPr id="50" name="Rectangle 10"/>
              <p:cNvSpPr>
                <a:spLocks noChangeArrowheads="1"/>
              </p:cNvSpPr>
              <p:nvPr/>
            </p:nvSpPr>
            <p:spPr bwMode="auto">
              <a:xfrm>
                <a:off x="684728" y="1111974"/>
                <a:ext cx="1293449" cy="594231"/>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4000"/>
              </a:p>
            </p:txBody>
          </p:sp>
          <p:sp>
            <p:nvSpPr>
              <p:cNvPr id="51" name="Line 12"/>
              <p:cNvSpPr>
                <a:spLocks noChangeShapeType="1"/>
              </p:cNvSpPr>
              <p:nvPr/>
            </p:nvSpPr>
            <p:spPr bwMode="auto">
              <a:xfrm>
                <a:off x="684728" y="1743736"/>
                <a:ext cx="1293449" cy="111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2" name="Line 15"/>
              <p:cNvSpPr>
                <a:spLocks noChangeShapeType="1"/>
              </p:cNvSpPr>
              <p:nvPr/>
            </p:nvSpPr>
            <p:spPr bwMode="auto">
              <a:xfrm>
                <a:off x="684728" y="1743736"/>
                <a:ext cx="1293449" cy="111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3" name="Line 17"/>
              <p:cNvSpPr>
                <a:spLocks noChangeShapeType="1"/>
              </p:cNvSpPr>
              <p:nvPr/>
            </p:nvSpPr>
            <p:spPr bwMode="auto">
              <a:xfrm flipV="1">
                <a:off x="770010" y="1728098"/>
                <a:ext cx="1185" cy="15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4" name="Rectangle 19"/>
              <p:cNvSpPr>
                <a:spLocks noChangeArrowheads="1"/>
              </p:cNvSpPr>
              <p:nvPr/>
            </p:nvSpPr>
            <p:spPr bwMode="auto">
              <a:xfrm>
                <a:off x="745136" y="1753231"/>
                <a:ext cx="84801" cy="58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Helvetica" charset="0"/>
                  </a:rPr>
                  <a:t>100</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55" name="Line 20"/>
              <p:cNvSpPr>
                <a:spLocks noChangeShapeType="1"/>
              </p:cNvSpPr>
              <p:nvPr/>
            </p:nvSpPr>
            <p:spPr bwMode="auto">
              <a:xfrm flipV="1">
                <a:off x="942944" y="1728098"/>
                <a:ext cx="1185" cy="15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6" name="Rectangle 22"/>
              <p:cNvSpPr>
                <a:spLocks noChangeArrowheads="1"/>
              </p:cNvSpPr>
              <p:nvPr/>
            </p:nvSpPr>
            <p:spPr bwMode="auto">
              <a:xfrm>
                <a:off x="896749" y="1758257"/>
                <a:ext cx="113710" cy="5810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200</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57" name="Line 23"/>
              <p:cNvSpPr>
                <a:spLocks noChangeShapeType="1"/>
              </p:cNvSpPr>
              <p:nvPr/>
            </p:nvSpPr>
            <p:spPr bwMode="auto">
              <a:xfrm flipV="1">
                <a:off x="1114692" y="1728098"/>
                <a:ext cx="1185" cy="15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8" name="Rectangle 25"/>
              <p:cNvSpPr>
                <a:spLocks noChangeArrowheads="1"/>
              </p:cNvSpPr>
              <p:nvPr/>
            </p:nvSpPr>
            <p:spPr bwMode="auto">
              <a:xfrm>
                <a:off x="1077974" y="1759932"/>
                <a:ext cx="84801" cy="58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300</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59" name="Line 26"/>
              <p:cNvSpPr>
                <a:spLocks noChangeShapeType="1"/>
              </p:cNvSpPr>
              <p:nvPr/>
            </p:nvSpPr>
            <p:spPr bwMode="auto">
              <a:xfrm flipV="1">
                <a:off x="1286442" y="1728098"/>
                <a:ext cx="1185" cy="15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60" name="Rectangle 28"/>
              <p:cNvSpPr>
                <a:spLocks noChangeArrowheads="1"/>
              </p:cNvSpPr>
              <p:nvPr/>
            </p:nvSpPr>
            <p:spPr bwMode="auto">
              <a:xfrm>
                <a:off x="1249723" y="1758257"/>
                <a:ext cx="84801" cy="58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400</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61" name="Line 29"/>
              <p:cNvSpPr>
                <a:spLocks noChangeShapeType="1"/>
              </p:cNvSpPr>
              <p:nvPr/>
            </p:nvSpPr>
            <p:spPr bwMode="auto">
              <a:xfrm flipV="1">
                <a:off x="1458191" y="1728098"/>
                <a:ext cx="1185" cy="15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62" name="Rectangle 31"/>
              <p:cNvSpPr>
                <a:spLocks noChangeArrowheads="1"/>
              </p:cNvSpPr>
              <p:nvPr/>
            </p:nvSpPr>
            <p:spPr bwMode="auto">
              <a:xfrm>
                <a:off x="1422656" y="1758257"/>
                <a:ext cx="84801" cy="58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500</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63" name="Line 32"/>
              <p:cNvSpPr>
                <a:spLocks noChangeShapeType="1"/>
              </p:cNvSpPr>
              <p:nvPr/>
            </p:nvSpPr>
            <p:spPr bwMode="auto">
              <a:xfrm flipV="1">
                <a:off x="1629940" y="1728098"/>
                <a:ext cx="1185" cy="15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64" name="Rectangle 34"/>
              <p:cNvSpPr>
                <a:spLocks noChangeArrowheads="1"/>
              </p:cNvSpPr>
              <p:nvPr/>
            </p:nvSpPr>
            <p:spPr bwMode="auto">
              <a:xfrm>
                <a:off x="1594406" y="1758257"/>
                <a:ext cx="84801" cy="58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600</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65" name="Line 35"/>
              <p:cNvSpPr>
                <a:spLocks noChangeShapeType="1"/>
              </p:cNvSpPr>
              <p:nvPr/>
            </p:nvSpPr>
            <p:spPr bwMode="auto">
              <a:xfrm flipV="1">
                <a:off x="1801689" y="1728098"/>
                <a:ext cx="1185" cy="15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66" name="Rectangle 37"/>
              <p:cNvSpPr>
                <a:spLocks noChangeArrowheads="1"/>
              </p:cNvSpPr>
              <p:nvPr/>
            </p:nvSpPr>
            <p:spPr bwMode="auto">
              <a:xfrm>
                <a:off x="1766155" y="1758257"/>
                <a:ext cx="84801" cy="58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700</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Line 38"/>
              <p:cNvSpPr>
                <a:spLocks noChangeShapeType="1"/>
              </p:cNvSpPr>
              <p:nvPr/>
            </p:nvSpPr>
            <p:spPr bwMode="auto">
              <a:xfrm flipV="1">
                <a:off x="1978176" y="1728098"/>
                <a:ext cx="1185" cy="15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68" name="Rectangle 40"/>
              <p:cNvSpPr>
                <a:spLocks noChangeArrowheads="1"/>
              </p:cNvSpPr>
              <p:nvPr/>
            </p:nvSpPr>
            <p:spPr bwMode="auto">
              <a:xfrm>
                <a:off x="1943826" y="1758257"/>
                <a:ext cx="84801" cy="58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800</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69" name="Line 53"/>
              <p:cNvSpPr>
                <a:spLocks noChangeShapeType="1"/>
              </p:cNvSpPr>
              <p:nvPr/>
            </p:nvSpPr>
            <p:spPr bwMode="auto">
              <a:xfrm>
                <a:off x="684728" y="1743736"/>
                <a:ext cx="1293449" cy="111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70" name="Freeform 56"/>
              <p:cNvSpPr>
                <a:spLocks/>
              </p:cNvSpPr>
              <p:nvPr/>
            </p:nvSpPr>
            <p:spPr bwMode="auto">
              <a:xfrm>
                <a:off x="684728" y="1111974"/>
                <a:ext cx="1293449" cy="588647"/>
              </a:xfrm>
              <a:custGeom>
                <a:avLst/>
                <a:gdLst/>
                <a:ahLst/>
                <a:cxnLst>
                  <a:cxn ang="0">
                    <a:pos x="0" y="527"/>
                  </a:cxn>
                  <a:cxn ang="0">
                    <a:pos x="72" y="527"/>
                  </a:cxn>
                  <a:cxn ang="0">
                    <a:pos x="145" y="523"/>
                  </a:cxn>
                  <a:cxn ang="0">
                    <a:pos x="218" y="518"/>
                  </a:cxn>
                  <a:cxn ang="0">
                    <a:pos x="290" y="509"/>
                  </a:cxn>
                  <a:cxn ang="0">
                    <a:pos x="363" y="495"/>
                  </a:cxn>
                  <a:cxn ang="0">
                    <a:pos x="435" y="477"/>
                  </a:cxn>
                  <a:cxn ang="0">
                    <a:pos x="508" y="449"/>
                  </a:cxn>
                  <a:cxn ang="0">
                    <a:pos x="580" y="431"/>
                  </a:cxn>
                  <a:cxn ang="0">
                    <a:pos x="653" y="390"/>
                  </a:cxn>
                  <a:cxn ang="0">
                    <a:pos x="725" y="358"/>
                  </a:cxn>
                  <a:cxn ang="0">
                    <a:pos x="798" y="298"/>
                  </a:cxn>
                  <a:cxn ang="0">
                    <a:pos x="871" y="206"/>
                  </a:cxn>
                  <a:cxn ang="0">
                    <a:pos x="943" y="147"/>
                  </a:cxn>
                  <a:cxn ang="0">
                    <a:pos x="1016" y="55"/>
                  </a:cxn>
                  <a:cxn ang="0">
                    <a:pos x="1092" y="0"/>
                  </a:cxn>
                </a:cxnLst>
                <a:rect l="0" t="0" r="r" b="b"/>
                <a:pathLst>
                  <a:path w="1092" h="527">
                    <a:moveTo>
                      <a:pt x="0" y="527"/>
                    </a:moveTo>
                    <a:lnTo>
                      <a:pt x="72" y="527"/>
                    </a:lnTo>
                    <a:lnTo>
                      <a:pt x="145" y="523"/>
                    </a:lnTo>
                    <a:lnTo>
                      <a:pt x="218" y="518"/>
                    </a:lnTo>
                    <a:lnTo>
                      <a:pt x="290" y="509"/>
                    </a:lnTo>
                    <a:lnTo>
                      <a:pt x="363" y="495"/>
                    </a:lnTo>
                    <a:lnTo>
                      <a:pt x="435" y="477"/>
                    </a:lnTo>
                    <a:lnTo>
                      <a:pt x="508" y="449"/>
                    </a:lnTo>
                    <a:lnTo>
                      <a:pt x="580" y="431"/>
                    </a:lnTo>
                    <a:lnTo>
                      <a:pt x="653" y="390"/>
                    </a:lnTo>
                    <a:lnTo>
                      <a:pt x="725" y="358"/>
                    </a:lnTo>
                    <a:lnTo>
                      <a:pt x="798" y="298"/>
                    </a:lnTo>
                    <a:lnTo>
                      <a:pt x="871" y="206"/>
                    </a:lnTo>
                    <a:lnTo>
                      <a:pt x="943" y="147"/>
                    </a:lnTo>
                    <a:lnTo>
                      <a:pt x="1016" y="55"/>
                    </a:lnTo>
                    <a:lnTo>
                      <a:pt x="1092" y="0"/>
                    </a:lnTo>
                  </a:path>
                </a:pathLst>
              </a:custGeom>
              <a:noFill/>
              <a:ln w="190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71" name="Freeform 57"/>
              <p:cNvSpPr>
                <a:spLocks/>
              </p:cNvSpPr>
              <p:nvPr/>
            </p:nvSpPr>
            <p:spPr bwMode="auto">
              <a:xfrm>
                <a:off x="690058" y="1706319"/>
                <a:ext cx="1293449" cy="5585"/>
              </a:xfrm>
              <a:custGeom>
                <a:avLst/>
                <a:gdLst/>
                <a:ahLst/>
                <a:cxnLst>
                  <a:cxn ang="0">
                    <a:pos x="0" y="5"/>
                  </a:cxn>
                  <a:cxn ang="0">
                    <a:pos x="72" y="0"/>
                  </a:cxn>
                  <a:cxn ang="0">
                    <a:pos x="145" y="0"/>
                  </a:cxn>
                  <a:cxn ang="0">
                    <a:pos x="218" y="0"/>
                  </a:cxn>
                  <a:cxn ang="0">
                    <a:pos x="290" y="0"/>
                  </a:cxn>
                  <a:cxn ang="0">
                    <a:pos x="363" y="0"/>
                  </a:cxn>
                  <a:cxn ang="0">
                    <a:pos x="435" y="0"/>
                  </a:cxn>
                  <a:cxn ang="0">
                    <a:pos x="508" y="0"/>
                  </a:cxn>
                  <a:cxn ang="0">
                    <a:pos x="580" y="0"/>
                  </a:cxn>
                  <a:cxn ang="0">
                    <a:pos x="653" y="0"/>
                  </a:cxn>
                  <a:cxn ang="0">
                    <a:pos x="725" y="0"/>
                  </a:cxn>
                  <a:cxn ang="0">
                    <a:pos x="798" y="0"/>
                  </a:cxn>
                  <a:cxn ang="0">
                    <a:pos x="871" y="0"/>
                  </a:cxn>
                  <a:cxn ang="0">
                    <a:pos x="943" y="0"/>
                  </a:cxn>
                  <a:cxn ang="0">
                    <a:pos x="1016" y="0"/>
                  </a:cxn>
                  <a:cxn ang="0">
                    <a:pos x="1092" y="0"/>
                  </a:cxn>
                </a:cxnLst>
                <a:rect l="0" t="0" r="r" b="b"/>
                <a:pathLst>
                  <a:path w="1092" h="5">
                    <a:moveTo>
                      <a:pt x="0" y="5"/>
                    </a:moveTo>
                    <a:lnTo>
                      <a:pt x="72" y="0"/>
                    </a:lnTo>
                    <a:lnTo>
                      <a:pt x="145" y="0"/>
                    </a:lnTo>
                    <a:lnTo>
                      <a:pt x="218" y="0"/>
                    </a:lnTo>
                    <a:lnTo>
                      <a:pt x="290" y="0"/>
                    </a:lnTo>
                    <a:lnTo>
                      <a:pt x="363" y="0"/>
                    </a:lnTo>
                    <a:lnTo>
                      <a:pt x="435" y="0"/>
                    </a:lnTo>
                    <a:lnTo>
                      <a:pt x="508" y="0"/>
                    </a:lnTo>
                    <a:lnTo>
                      <a:pt x="580" y="0"/>
                    </a:lnTo>
                    <a:lnTo>
                      <a:pt x="653" y="0"/>
                    </a:lnTo>
                    <a:lnTo>
                      <a:pt x="725" y="0"/>
                    </a:lnTo>
                    <a:lnTo>
                      <a:pt x="798" y="0"/>
                    </a:lnTo>
                    <a:lnTo>
                      <a:pt x="871" y="0"/>
                    </a:lnTo>
                    <a:lnTo>
                      <a:pt x="943" y="0"/>
                    </a:lnTo>
                    <a:lnTo>
                      <a:pt x="1016" y="0"/>
                    </a:lnTo>
                    <a:lnTo>
                      <a:pt x="1092" y="0"/>
                    </a:lnTo>
                  </a:path>
                </a:pathLst>
              </a:cu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72" name="Rectangle 58"/>
              <p:cNvSpPr>
                <a:spLocks noChangeArrowheads="1"/>
              </p:cNvSpPr>
              <p:nvPr/>
            </p:nvSpPr>
            <p:spPr bwMode="auto">
              <a:xfrm>
                <a:off x="962809" y="1839300"/>
                <a:ext cx="507602" cy="608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number of time series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73" name="Rectangle 59"/>
              <p:cNvSpPr>
                <a:spLocks noChangeArrowheads="1"/>
              </p:cNvSpPr>
              <p:nvPr/>
            </p:nvSpPr>
            <p:spPr bwMode="auto">
              <a:xfrm rot="16200000">
                <a:off x="452576" y="1309838"/>
                <a:ext cx="189076" cy="635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seccond</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74" name="Rectangle 60"/>
              <p:cNvSpPr>
                <a:spLocks noChangeArrowheads="1"/>
              </p:cNvSpPr>
              <p:nvPr/>
            </p:nvSpPr>
            <p:spPr bwMode="auto">
              <a:xfrm>
                <a:off x="842902" y="961058"/>
                <a:ext cx="870862" cy="608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u="none" strike="noStrike" cap="none" normalizeH="0" baseline="0" dirty="0" smtClean="0">
                    <a:ln>
                      <a:noFill/>
                    </a:ln>
                    <a:solidFill>
                      <a:srgbClr val="000000"/>
                    </a:solidFill>
                    <a:effectLst/>
                    <a:latin typeface="Helvetica" charset="0"/>
                    <a:cs typeface="Arial" pitchFamily="34" charset="0"/>
                  </a:rPr>
                  <a:t>Scalability on </a:t>
                </a:r>
                <a:r>
                  <a:rPr lang="en-US" sz="1100" dirty="0" smtClean="0">
                    <a:solidFill>
                      <a:srgbClr val="000000"/>
                    </a:solidFill>
                    <a:latin typeface="Helvetica" charset="0"/>
                    <a:cs typeface="Arial" pitchFamily="34" charset="0"/>
                  </a:rPr>
                  <a:t>Number of Time Series</a:t>
                </a:r>
                <a:endParaRPr kumimoji="0" lang="en-US" sz="1100" b="0" u="none" strike="noStrike" cap="none" normalizeH="0" baseline="0" dirty="0" smtClean="0">
                  <a:ln>
                    <a:noFill/>
                  </a:ln>
                  <a:solidFill>
                    <a:schemeClr val="tx1"/>
                  </a:solidFill>
                  <a:effectLst/>
                  <a:latin typeface="Arial" pitchFamily="34" charset="0"/>
                  <a:cs typeface="Arial" pitchFamily="34" charset="0"/>
                </a:endParaRPr>
              </a:p>
            </p:txBody>
          </p:sp>
          <p:grpSp>
            <p:nvGrpSpPr>
              <p:cNvPr id="75" name="Group 137"/>
              <p:cNvGrpSpPr/>
              <p:nvPr/>
            </p:nvGrpSpPr>
            <p:grpSpPr>
              <a:xfrm>
                <a:off x="598968" y="1035050"/>
                <a:ext cx="101545" cy="673390"/>
                <a:chOff x="605318" y="1035050"/>
                <a:chExt cx="101545" cy="673390"/>
              </a:xfrm>
            </p:grpSpPr>
            <p:sp>
              <p:nvSpPr>
                <p:cNvPr id="81" name="Line 14"/>
                <p:cNvSpPr>
                  <a:spLocks noChangeShapeType="1"/>
                </p:cNvSpPr>
                <p:nvPr/>
              </p:nvSpPr>
              <p:spPr bwMode="auto">
                <a:xfrm flipV="1">
                  <a:off x="670514" y="1113650"/>
                  <a:ext cx="1185" cy="59423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2" name="Line 16"/>
                <p:cNvSpPr>
                  <a:spLocks noChangeShapeType="1"/>
                </p:cNvSpPr>
                <p:nvPr/>
              </p:nvSpPr>
              <p:spPr bwMode="auto">
                <a:xfrm flipV="1">
                  <a:off x="670514" y="1113650"/>
                  <a:ext cx="1185" cy="59423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3" name="Line 41"/>
                <p:cNvSpPr>
                  <a:spLocks noChangeShapeType="1"/>
                </p:cNvSpPr>
                <p:nvPr/>
              </p:nvSpPr>
              <p:spPr bwMode="auto">
                <a:xfrm>
                  <a:off x="670514" y="1517995"/>
                  <a:ext cx="9476" cy="111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4" name="Rectangle 43"/>
                <p:cNvSpPr>
                  <a:spLocks noChangeArrowheads="1"/>
                </p:cNvSpPr>
                <p:nvPr/>
              </p:nvSpPr>
              <p:spPr bwMode="auto">
                <a:xfrm>
                  <a:off x="605318" y="1481430"/>
                  <a:ext cx="29470" cy="608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1</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85" name="Line 44"/>
                <p:cNvSpPr>
                  <a:spLocks noChangeShapeType="1"/>
                </p:cNvSpPr>
                <p:nvPr/>
              </p:nvSpPr>
              <p:spPr bwMode="auto">
                <a:xfrm>
                  <a:off x="670514" y="1329226"/>
                  <a:ext cx="9476" cy="111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6" name="Rectangle 46"/>
                <p:cNvSpPr>
                  <a:spLocks noChangeArrowheads="1"/>
                </p:cNvSpPr>
                <p:nvPr/>
              </p:nvSpPr>
              <p:spPr bwMode="auto">
                <a:xfrm>
                  <a:off x="605318" y="1292661"/>
                  <a:ext cx="29470" cy="608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2</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87" name="Line 47"/>
                <p:cNvSpPr>
                  <a:spLocks noChangeShapeType="1"/>
                </p:cNvSpPr>
                <p:nvPr/>
              </p:nvSpPr>
              <p:spPr bwMode="auto">
                <a:xfrm>
                  <a:off x="670514" y="1139341"/>
                  <a:ext cx="9476" cy="111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8" name="Rectangle 49"/>
                <p:cNvSpPr>
                  <a:spLocks noChangeArrowheads="1"/>
                </p:cNvSpPr>
                <p:nvPr/>
              </p:nvSpPr>
              <p:spPr bwMode="auto">
                <a:xfrm>
                  <a:off x="605318" y="1102775"/>
                  <a:ext cx="29470" cy="608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3</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89" name="Rectangle 50"/>
                <p:cNvSpPr>
                  <a:spLocks noChangeArrowheads="1"/>
                </p:cNvSpPr>
                <p:nvPr/>
              </p:nvSpPr>
              <p:spPr bwMode="auto">
                <a:xfrm>
                  <a:off x="606425" y="1035050"/>
                  <a:ext cx="100438" cy="58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x10</a:t>
                  </a:r>
                  <a:r>
                    <a:rPr kumimoji="0" lang="en-US" sz="1050" b="0" i="0" u="none" strike="noStrike" cap="none" normalizeH="0" baseline="30000" smtClean="0">
                      <a:ln>
                        <a:noFill/>
                      </a:ln>
                      <a:solidFill>
                        <a:srgbClr val="000000"/>
                      </a:solidFill>
                      <a:effectLst/>
                      <a:latin typeface="Helvetica" charset="0"/>
                      <a:cs typeface="Arial" pitchFamily="34" charset="0"/>
                    </a:rPr>
                    <a:t>4</a:t>
                  </a:r>
                  <a:endParaRPr kumimoji="0" lang="en-US" sz="2800" b="0" i="0" u="none" strike="noStrike" cap="none" normalizeH="0" baseline="30000" smtClean="0">
                    <a:ln>
                      <a:noFill/>
                    </a:ln>
                    <a:solidFill>
                      <a:schemeClr val="tx1"/>
                    </a:solidFill>
                    <a:effectLst/>
                    <a:latin typeface="Arial" pitchFamily="34" charset="0"/>
                    <a:cs typeface="Arial" pitchFamily="34" charset="0"/>
                  </a:endParaRPr>
                </a:p>
              </p:txBody>
            </p:sp>
            <p:sp>
              <p:nvSpPr>
                <p:cNvPr id="90" name="Line 55"/>
                <p:cNvSpPr>
                  <a:spLocks noChangeShapeType="1"/>
                </p:cNvSpPr>
                <p:nvPr/>
              </p:nvSpPr>
              <p:spPr bwMode="auto">
                <a:xfrm flipV="1">
                  <a:off x="670514" y="1113650"/>
                  <a:ext cx="1185" cy="59423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91" name="Line 41"/>
                <p:cNvSpPr>
                  <a:spLocks noChangeShapeType="1"/>
                </p:cNvSpPr>
                <p:nvPr/>
              </p:nvSpPr>
              <p:spPr bwMode="auto">
                <a:xfrm>
                  <a:off x="670514" y="1707323"/>
                  <a:ext cx="9476" cy="111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grpSp>
          <p:sp>
            <p:nvSpPr>
              <p:cNvPr id="76" name="Line 17"/>
              <p:cNvSpPr>
                <a:spLocks noChangeShapeType="1"/>
              </p:cNvSpPr>
              <p:nvPr/>
            </p:nvSpPr>
            <p:spPr bwMode="auto">
              <a:xfrm flipV="1">
                <a:off x="684728" y="1729774"/>
                <a:ext cx="1185" cy="15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77" name="Rectangle 19"/>
              <p:cNvSpPr>
                <a:spLocks noChangeArrowheads="1"/>
              </p:cNvSpPr>
              <p:nvPr/>
            </p:nvSpPr>
            <p:spPr bwMode="auto">
              <a:xfrm>
                <a:off x="659854" y="1753231"/>
                <a:ext cx="56534" cy="58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Helvetica" charset="0"/>
                  </a:rPr>
                  <a:t>50</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78" name="Rectangle 84"/>
              <p:cNvSpPr>
                <a:spLocks noChangeArrowheads="1"/>
              </p:cNvSpPr>
              <p:nvPr/>
            </p:nvSpPr>
            <p:spPr bwMode="auto">
              <a:xfrm>
                <a:off x="603250" y="1647825"/>
                <a:ext cx="29470" cy="608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0</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79" name="Rectangle 84"/>
              <p:cNvSpPr>
                <a:spLocks noChangeArrowheads="1"/>
              </p:cNvSpPr>
              <p:nvPr/>
            </p:nvSpPr>
            <p:spPr bwMode="auto">
              <a:xfrm>
                <a:off x="1289834" y="1179916"/>
                <a:ext cx="507755" cy="5810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50" b="1" dirty="0" smtClean="0">
                    <a:solidFill>
                      <a:srgbClr val="0000FF"/>
                    </a:solidFill>
                    <a:latin typeface="Helvetica" charset="0"/>
                    <a:cs typeface="Arial" pitchFamily="34" charset="0"/>
                  </a:rPr>
                  <a:t>state-of-the-art</a:t>
                </a:r>
                <a:endParaRPr kumimoji="0" lang="en-US" sz="2000" b="1" i="0" u="none" strike="noStrike" cap="none" normalizeH="0" baseline="0" dirty="0" smtClean="0">
                  <a:ln>
                    <a:noFill/>
                  </a:ln>
                  <a:solidFill>
                    <a:srgbClr val="0000FF"/>
                  </a:solidFill>
                  <a:effectLst/>
                  <a:latin typeface="Arial" pitchFamily="34" charset="0"/>
                  <a:cs typeface="Arial" pitchFamily="34" charset="0"/>
                </a:endParaRPr>
              </a:p>
            </p:txBody>
          </p:sp>
          <p:sp>
            <p:nvSpPr>
              <p:cNvPr id="80" name="Rectangle 84"/>
              <p:cNvSpPr>
                <a:spLocks noChangeArrowheads="1"/>
              </p:cNvSpPr>
              <p:nvPr/>
            </p:nvSpPr>
            <p:spPr bwMode="auto">
              <a:xfrm>
                <a:off x="1528765" y="1604963"/>
                <a:ext cx="457199" cy="5810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50" b="1" smtClean="0">
                    <a:solidFill>
                      <a:srgbClr val="FF0000"/>
                    </a:solidFill>
                    <a:latin typeface="Helvetica" charset="0"/>
                    <a:cs typeface="Arial" pitchFamily="34" charset="0"/>
                  </a:rPr>
                  <a:t>our algorithm</a:t>
                </a:r>
                <a:endParaRPr kumimoji="0" lang="en-US" sz="2000" b="1" i="0" u="none" strike="noStrike" cap="none" normalizeH="0" baseline="0" smtClean="0">
                  <a:ln>
                    <a:noFill/>
                  </a:ln>
                  <a:solidFill>
                    <a:srgbClr val="FF0000"/>
                  </a:solidFill>
                  <a:effectLst/>
                  <a:latin typeface="Arial" pitchFamily="34" charset="0"/>
                  <a:cs typeface="Arial" pitchFamily="34" charset="0"/>
                </a:endParaRPr>
              </a:p>
            </p:txBody>
          </p:sp>
        </p:grpSp>
        <p:grpSp>
          <p:nvGrpSpPr>
            <p:cNvPr id="5" name="Group 146"/>
            <p:cNvGrpSpPr/>
            <p:nvPr/>
          </p:nvGrpSpPr>
          <p:grpSpPr>
            <a:xfrm>
              <a:off x="2052059" y="961058"/>
              <a:ext cx="1525968" cy="948640"/>
              <a:chOff x="2306059" y="929308"/>
              <a:chExt cx="1525968" cy="948640"/>
            </a:xfrm>
          </p:grpSpPr>
          <p:sp>
            <p:nvSpPr>
              <p:cNvPr id="6" name="Rectangle 58"/>
              <p:cNvSpPr>
                <a:spLocks noChangeArrowheads="1"/>
              </p:cNvSpPr>
              <p:nvPr/>
            </p:nvSpPr>
            <p:spPr bwMode="auto">
              <a:xfrm>
                <a:off x="2766209" y="1817075"/>
                <a:ext cx="472719" cy="608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length of time series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6"/>
              <p:cNvSpPr>
                <a:spLocks noChangeArrowheads="1"/>
              </p:cNvSpPr>
              <p:nvPr/>
            </p:nvSpPr>
            <p:spPr bwMode="auto">
              <a:xfrm>
                <a:off x="2486231" y="1068497"/>
                <a:ext cx="1221846" cy="60760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8" name="Freeform 99"/>
              <p:cNvSpPr>
                <a:spLocks/>
              </p:cNvSpPr>
              <p:nvPr/>
            </p:nvSpPr>
            <p:spPr bwMode="auto">
              <a:xfrm>
                <a:off x="2489406" y="1636732"/>
                <a:ext cx="1282494" cy="45719"/>
              </a:xfrm>
              <a:custGeom>
                <a:avLst/>
                <a:gdLst/>
                <a:ahLst/>
                <a:cxnLst>
                  <a:cxn ang="0">
                    <a:pos x="0" y="12"/>
                  </a:cxn>
                  <a:cxn ang="0">
                    <a:pos x="96" y="6"/>
                  </a:cxn>
                  <a:cxn ang="0">
                    <a:pos x="192" y="6"/>
                  </a:cxn>
                  <a:cxn ang="0">
                    <a:pos x="294" y="6"/>
                  </a:cxn>
                  <a:cxn ang="0">
                    <a:pos x="390" y="6"/>
                  </a:cxn>
                  <a:cxn ang="0">
                    <a:pos x="492" y="6"/>
                  </a:cxn>
                  <a:cxn ang="0">
                    <a:pos x="588" y="6"/>
                  </a:cxn>
                  <a:cxn ang="0">
                    <a:pos x="684" y="6"/>
                  </a:cxn>
                  <a:cxn ang="0">
                    <a:pos x="786" y="6"/>
                  </a:cxn>
                  <a:cxn ang="0">
                    <a:pos x="882" y="6"/>
                  </a:cxn>
                  <a:cxn ang="0">
                    <a:pos x="984" y="6"/>
                  </a:cxn>
                  <a:cxn ang="0">
                    <a:pos x="1080" y="6"/>
                  </a:cxn>
                  <a:cxn ang="0">
                    <a:pos x="1176" y="0"/>
                  </a:cxn>
                  <a:cxn ang="0">
                    <a:pos x="1278" y="0"/>
                  </a:cxn>
                  <a:cxn ang="0">
                    <a:pos x="1374" y="0"/>
                  </a:cxn>
                  <a:cxn ang="0">
                    <a:pos x="1476" y="0"/>
                  </a:cxn>
                </a:cxnLst>
                <a:rect l="0" t="0" r="r" b="b"/>
                <a:pathLst>
                  <a:path w="1476" h="12">
                    <a:moveTo>
                      <a:pt x="0" y="12"/>
                    </a:moveTo>
                    <a:lnTo>
                      <a:pt x="96" y="6"/>
                    </a:lnTo>
                    <a:lnTo>
                      <a:pt x="192" y="6"/>
                    </a:lnTo>
                    <a:lnTo>
                      <a:pt x="294" y="6"/>
                    </a:lnTo>
                    <a:lnTo>
                      <a:pt x="390" y="6"/>
                    </a:lnTo>
                    <a:lnTo>
                      <a:pt x="492" y="6"/>
                    </a:lnTo>
                    <a:lnTo>
                      <a:pt x="588" y="6"/>
                    </a:lnTo>
                    <a:lnTo>
                      <a:pt x="684" y="6"/>
                    </a:lnTo>
                    <a:lnTo>
                      <a:pt x="786" y="6"/>
                    </a:lnTo>
                    <a:lnTo>
                      <a:pt x="882" y="6"/>
                    </a:lnTo>
                    <a:lnTo>
                      <a:pt x="984" y="6"/>
                    </a:lnTo>
                    <a:lnTo>
                      <a:pt x="1080" y="6"/>
                    </a:lnTo>
                    <a:lnTo>
                      <a:pt x="1176" y="0"/>
                    </a:lnTo>
                    <a:lnTo>
                      <a:pt x="1278" y="0"/>
                    </a:lnTo>
                    <a:lnTo>
                      <a:pt x="1374" y="0"/>
                    </a:lnTo>
                    <a:lnTo>
                      <a:pt x="1476" y="0"/>
                    </a:lnTo>
                  </a:path>
                </a:pathLst>
              </a:cu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9" name="Rectangle 100"/>
              <p:cNvSpPr>
                <a:spLocks noChangeArrowheads="1"/>
              </p:cNvSpPr>
              <p:nvPr/>
            </p:nvSpPr>
            <p:spPr bwMode="auto">
              <a:xfrm>
                <a:off x="2734619" y="929308"/>
                <a:ext cx="786062" cy="608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Scalability on Time Series Length</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Line 12"/>
              <p:cNvSpPr>
                <a:spLocks noChangeShapeType="1"/>
              </p:cNvSpPr>
              <p:nvPr/>
            </p:nvSpPr>
            <p:spPr bwMode="auto">
              <a:xfrm>
                <a:off x="2488128" y="1721511"/>
                <a:ext cx="1293449" cy="111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1" name="Line 15"/>
              <p:cNvSpPr>
                <a:spLocks noChangeShapeType="1"/>
              </p:cNvSpPr>
              <p:nvPr/>
            </p:nvSpPr>
            <p:spPr bwMode="auto">
              <a:xfrm>
                <a:off x="2488128" y="1721511"/>
                <a:ext cx="1293449" cy="111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 name="Line 17"/>
              <p:cNvSpPr>
                <a:spLocks noChangeShapeType="1"/>
              </p:cNvSpPr>
              <p:nvPr/>
            </p:nvSpPr>
            <p:spPr bwMode="auto">
              <a:xfrm flipV="1">
                <a:off x="2573410" y="1705873"/>
                <a:ext cx="1185" cy="15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3" name="Rectangle 19"/>
              <p:cNvSpPr>
                <a:spLocks noChangeArrowheads="1"/>
              </p:cNvSpPr>
              <p:nvPr/>
            </p:nvSpPr>
            <p:spPr bwMode="auto">
              <a:xfrm>
                <a:off x="2548536" y="1731006"/>
                <a:ext cx="84801" cy="58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Helvetica" charset="0"/>
                  </a:rPr>
                  <a:t>100</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14" name="Line 20"/>
              <p:cNvSpPr>
                <a:spLocks noChangeShapeType="1"/>
              </p:cNvSpPr>
              <p:nvPr/>
            </p:nvSpPr>
            <p:spPr bwMode="auto">
              <a:xfrm flipV="1">
                <a:off x="2746344" y="1705873"/>
                <a:ext cx="1185" cy="15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5" name="Rectangle 22"/>
              <p:cNvSpPr>
                <a:spLocks noChangeArrowheads="1"/>
              </p:cNvSpPr>
              <p:nvPr/>
            </p:nvSpPr>
            <p:spPr bwMode="auto">
              <a:xfrm>
                <a:off x="2700149" y="1736032"/>
                <a:ext cx="113710" cy="5810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200</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16" name="Line 23"/>
              <p:cNvSpPr>
                <a:spLocks noChangeShapeType="1"/>
              </p:cNvSpPr>
              <p:nvPr/>
            </p:nvSpPr>
            <p:spPr bwMode="auto">
              <a:xfrm flipV="1">
                <a:off x="2918092" y="1705873"/>
                <a:ext cx="1185" cy="15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7" name="Rectangle 25"/>
              <p:cNvSpPr>
                <a:spLocks noChangeArrowheads="1"/>
              </p:cNvSpPr>
              <p:nvPr/>
            </p:nvSpPr>
            <p:spPr bwMode="auto">
              <a:xfrm>
                <a:off x="2881374" y="1737707"/>
                <a:ext cx="84801" cy="58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300</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18" name="Line 26"/>
              <p:cNvSpPr>
                <a:spLocks noChangeShapeType="1"/>
              </p:cNvSpPr>
              <p:nvPr/>
            </p:nvSpPr>
            <p:spPr bwMode="auto">
              <a:xfrm flipV="1">
                <a:off x="3089842" y="1705873"/>
                <a:ext cx="1185" cy="15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9" name="Rectangle 28"/>
              <p:cNvSpPr>
                <a:spLocks noChangeArrowheads="1"/>
              </p:cNvSpPr>
              <p:nvPr/>
            </p:nvSpPr>
            <p:spPr bwMode="auto">
              <a:xfrm>
                <a:off x="3053123" y="1736032"/>
                <a:ext cx="84801" cy="58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400</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20" name="Line 29"/>
              <p:cNvSpPr>
                <a:spLocks noChangeShapeType="1"/>
              </p:cNvSpPr>
              <p:nvPr/>
            </p:nvSpPr>
            <p:spPr bwMode="auto">
              <a:xfrm flipV="1">
                <a:off x="3261591" y="1705873"/>
                <a:ext cx="1185" cy="15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1" name="Rectangle 31"/>
              <p:cNvSpPr>
                <a:spLocks noChangeArrowheads="1"/>
              </p:cNvSpPr>
              <p:nvPr/>
            </p:nvSpPr>
            <p:spPr bwMode="auto">
              <a:xfrm>
                <a:off x="3226056" y="1736032"/>
                <a:ext cx="84801" cy="58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500</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22" name="Line 32"/>
              <p:cNvSpPr>
                <a:spLocks noChangeShapeType="1"/>
              </p:cNvSpPr>
              <p:nvPr/>
            </p:nvSpPr>
            <p:spPr bwMode="auto">
              <a:xfrm flipV="1">
                <a:off x="3433340" y="1705873"/>
                <a:ext cx="1185" cy="15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3" name="Rectangle 34"/>
              <p:cNvSpPr>
                <a:spLocks noChangeArrowheads="1"/>
              </p:cNvSpPr>
              <p:nvPr/>
            </p:nvSpPr>
            <p:spPr bwMode="auto">
              <a:xfrm>
                <a:off x="3397806" y="1736032"/>
                <a:ext cx="84801" cy="58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600</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24" name="Line 35"/>
              <p:cNvSpPr>
                <a:spLocks noChangeShapeType="1"/>
              </p:cNvSpPr>
              <p:nvPr/>
            </p:nvSpPr>
            <p:spPr bwMode="auto">
              <a:xfrm flipV="1">
                <a:off x="3605089" y="1705873"/>
                <a:ext cx="1185" cy="15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5" name="Rectangle 37"/>
              <p:cNvSpPr>
                <a:spLocks noChangeArrowheads="1"/>
              </p:cNvSpPr>
              <p:nvPr/>
            </p:nvSpPr>
            <p:spPr bwMode="auto">
              <a:xfrm>
                <a:off x="3569555" y="1736032"/>
                <a:ext cx="84801" cy="58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700</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Line 38"/>
              <p:cNvSpPr>
                <a:spLocks noChangeShapeType="1"/>
              </p:cNvSpPr>
              <p:nvPr/>
            </p:nvSpPr>
            <p:spPr bwMode="auto">
              <a:xfrm flipV="1">
                <a:off x="3781576" y="1705873"/>
                <a:ext cx="1185" cy="15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7" name="Rectangle 40"/>
              <p:cNvSpPr>
                <a:spLocks noChangeArrowheads="1"/>
              </p:cNvSpPr>
              <p:nvPr/>
            </p:nvSpPr>
            <p:spPr bwMode="auto">
              <a:xfrm>
                <a:off x="3747226" y="1736032"/>
                <a:ext cx="84801" cy="58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800</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28" name="Line 53"/>
              <p:cNvSpPr>
                <a:spLocks noChangeShapeType="1"/>
              </p:cNvSpPr>
              <p:nvPr/>
            </p:nvSpPr>
            <p:spPr bwMode="auto">
              <a:xfrm>
                <a:off x="2488128" y="1721511"/>
                <a:ext cx="1293449" cy="111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9" name="Line 17"/>
              <p:cNvSpPr>
                <a:spLocks noChangeShapeType="1"/>
              </p:cNvSpPr>
              <p:nvPr/>
            </p:nvSpPr>
            <p:spPr bwMode="auto">
              <a:xfrm flipV="1">
                <a:off x="2488128" y="1707549"/>
                <a:ext cx="1185" cy="15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30" name="Rectangle 19"/>
              <p:cNvSpPr>
                <a:spLocks noChangeArrowheads="1"/>
              </p:cNvSpPr>
              <p:nvPr/>
            </p:nvSpPr>
            <p:spPr bwMode="auto">
              <a:xfrm>
                <a:off x="2463254" y="1731006"/>
                <a:ext cx="56534" cy="58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Helvetica" charset="0"/>
                  </a:rPr>
                  <a:t>50</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31" name="Freeform 98"/>
              <p:cNvSpPr>
                <a:spLocks/>
              </p:cNvSpPr>
              <p:nvPr/>
            </p:nvSpPr>
            <p:spPr bwMode="auto">
              <a:xfrm>
                <a:off x="2486231" y="1073150"/>
                <a:ext cx="1282494" cy="597758"/>
              </a:xfrm>
              <a:custGeom>
                <a:avLst/>
                <a:gdLst/>
                <a:ahLst/>
                <a:cxnLst>
                  <a:cxn ang="0">
                    <a:pos x="0" y="696"/>
                  </a:cxn>
                  <a:cxn ang="0">
                    <a:pos x="96" y="690"/>
                  </a:cxn>
                  <a:cxn ang="0">
                    <a:pos x="192" y="672"/>
                  </a:cxn>
                  <a:cxn ang="0">
                    <a:pos x="294" y="660"/>
                  </a:cxn>
                  <a:cxn ang="0">
                    <a:pos x="390" y="654"/>
                  </a:cxn>
                  <a:cxn ang="0">
                    <a:pos x="492" y="624"/>
                  </a:cxn>
                  <a:cxn ang="0">
                    <a:pos x="588" y="618"/>
                  </a:cxn>
                  <a:cxn ang="0">
                    <a:pos x="684" y="576"/>
                  </a:cxn>
                  <a:cxn ang="0">
                    <a:pos x="786" y="534"/>
                  </a:cxn>
                  <a:cxn ang="0">
                    <a:pos x="882" y="510"/>
                  </a:cxn>
                  <a:cxn ang="0">
                    <a:pos x="984" y="456"/>
                  </a:cxn>
                  <a:cxn ang="0">
                    <a:pos x="1080" y="372"/>
                  </a:cxn>
                  <a:cxn ang="0">
                    <a:pos x="1176" y="282"/>
                  </a:cxn>
                  <a:cxn ang="0">
                    <a:pos x="1278" y="192"/>
                  </a:cxn>
                  <a:cxn ang="0">
                    <a:pos x="1374" y="120"/>
                  </a:cxn>
                  <a:cxn ang="0">
                    <a:pos x="1476" y="0"/>
                  </a:cxn>
                </a:cxnLst>
                <a:rect l="0" t="0" r="r" b="b"/>
                <a:pathLst>
                  <a:path w="1476" h="696">
                    <a:moveTo>
                      <a:pt x="0" y="696"/>
                    </a:moveTo>
                    <a:lnTo>
                      <a:pt x="96" y="690"/>
                    </a:lnTo>
                    <a:lnTo>
                      <a:pt x="192" y="672"/>
                    </a:lnTo>
                    <a:lnTo>
                      <a:pt x="294" y="660"/>
                    </a:lnTo>
                    <a:lnTo>
                      <a:pt x="390" y="654"/>
                    </a:lnTo>
                    <a:lnTo>
                      <a:pt x="492" y="624"/>
                    </a:lnTo>
                    <a:lnTo>
                      <a:pt x="588" y="618"/>
                    </a:lnTo>
                    <a:lnTo>
                      <a:pt x="684" y="576"/>
                    </a:lnTo>
                    <a:lnTo>
                      <a:pt x="786" y="534"/>
                    </a:lnTo>
                    <a:lnTo>
                      <a:pt x="882" y="510"/>
                    </a:lnTo>
                    <a:lnTo>
                      <a:pt x="984" y="456"/>
                    </a:lnTo>
                    <a:lnTo>
                      <a:pt x="1080" y="372"/>
                    </a:lnTo>
                    <a:lnTo>
                      <a:pt x="1176" y="282"/>
                    </a:lnTo>
                    <a:lnTo>
                      <a:pt x="1278" y="192"/>
                    </a:lnTo>
                    <a:lnTo>
                      <a:pt x="1374" y="120"/>
                    </a:lnTo>
                    <a:lnTo>
                      <a:pt x="1476" y="0"/>
                    </a:lnTo>
                  </a:path>
                </a:pathLst>
              </a:custGeom>
              <a:noFill/>
              <a:ln w="190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nvGrpSpPr>
              <p:cNvPr id="32" name="Group 136"/>
              <p:cNvGrpSpPr/>
              <p:nvPr/>
            </p:nvGrpSpPr>
            <p:grpSpPr>
              <a:xfrm>
                <a:off x="2393964" y="984460"/>
                <a:ext cx="114345" cy="702013"/>
                <a:chOff x="2378089" y="946360"/>
                <a:chExt cx="114345" cy="702013"/>
              </a:xfrm>
            </p:grpSpPr>
            <p:sp>
              <p:nvSpPr>
                <p:cNvPr id="36" name="Line 70"/>
                <p:cNvSpPr>
                  <a:spLocks noChangeShapeType="1"/>
                </p:cNvSpPr>
                <p:nvPr/>
              </p:nvSpPr>
              <p:spPr bwMode="auto">
                <a:xfrm flipV="1">
                  <a:off x="2441781" y="1027222"/>
                  <a:ext cx="828" cy="60760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7" name="Line 72"/>
                <p:cNvSpPr>
                  <a:spLocks noChangeShapeType="1"/>
                </p:cNvSpPr>
                <p:nvPr/>
              </p:nvSpPr>
              <p:spPr bwMode="auto">
                <a:xfrm flipV="1">
                  <a:off x="2441781" y="1027222"/>
                  <a:ext cx="828" cy="60760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8" name="Line 82"/>
                <p:cNvSpPr>
                  <a:spLocks noChangeShapeType="1"/>
                </p:cNvSpPr>
                <p:nvPr/>
              </p:nvSpPr>
              <p:spPr bwMode="auto">
                <a:xfrm>
                  <a:off x="2441781" y="1504996"/>
                  <a:ext cx="9934" cy="86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9" name="Rectangle 84"/>
                <p:cNvSpPr>
                  <a:spLocks noChangeArrowheads="1"/>
                </p:cNvSpPr>
                <p:nvPr/>
              </p:nvSpPr>
              <p:spPr bwMode="auto">
                <a:xfrm>
                  <a:off x="2384425" y="1454150"/>
                  <a:ext cx="29470" cy="608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2</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40" name="Line 85"/>
                <p:cNvSpPr>
                  <a:spLocks noChangeShapeType="1"/>
                </p:cNvSpPr>
                <p:nvPr/>
              </p:nvSpPr>
              <p:spPr bwMode="auto">
                <a:xfrm>
                  <a:off x="2441781" y="1375166"/>
                  <a:ext cx="9934" cy="86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1" name="Rectangle 87"/>
                <p:cNvSpPr>
                  <a:spLocks noChangeArrowheads="1"/>
                </p:cNvSpPr>
                <p:nvPr/>
              </p:nvSpPr>
              <p:spPr bwMode="auto">
                <a:xfrm>
                  <a:off x="2378089" y="1320923"/>
                  <a:ext cx="29470" cy="608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4</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42" name="Line 88"/>
                <p:cNvSpPr>
                  <a:spLocks noChangeShapeType="1"/>
                </p:cNvSpPr>
                <p:nvPr/>
              </p:nvSpPr>
              <p:spPr bwMode="auto">
                <a:xfrm>
                  <a:off x="2441781" y="1245336"/>
                  <a:ext cx="9934" cy="86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3" name="Rectangle 90"/>
                <p:cNvSpPr>
                  <a:spLocks noChangeArrowheads="1"/>
                </p:cNvSpPr>
                <p:nvPr/>
              </p:nvSpPr>
              <p:spPr bwMode="auto">
                <a:xfrm>
                  <a:off x="2378089" y="1191092"/>
                  <a:ext cx="29470" cy="608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6</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44" name="Line 91"/>
                <p:cNvSpPr>
                  <a:spLocks noChangeShapeType="1"/>
                </p:cNvSpPr>
                <p:nvPr/>
              </p:nvSpPr>
              <p:spPr bwMode="auto">
                <a:xfrm>
                  <a:off x="2441781" y="1115506"/>
                  <a:ext cx="9934" cy="86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5" name="Rectangle 93"/>
                <p:cNvSpPr>
                  <a:spLocks noChangeArrowheads="1"/>
                </p:cNvSpPr>
                <p:nvPr/>
              </p:nvSpPr>
              <p:spPr bwMode="auto">
                <a:xfrm>
                  <a:off x="2378089" y="1061262"/>
                  <a:ext cx="29470" cy="608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8</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46" name="Line 97"/>
                <p:cNvSpPr>
                  <a:spLocks noChangeShapeType="1"/>
                </p:cNvSpPr>
                <p:nvPr/>
              </p:nvSpPr>
              <p:spPr bwMode="auto">
                <a:xfrm flipV="1">
                  <a:off x="2441781" y="1027222"/>
                  <a:ext cx="828" cy="60760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7" name="Rectangle 50"/>
                <p:cNvSpPr>
                  <a:spLocks noChangeArrowheads="1"/>
                </p:cNvSpPr>
                <p:nvPr/>
              </p:nvSpPr>
              <p:spPr bwMode="auto">
                <a:xfrm>
                  <a:off x="2391996" y="946360"/>
                  <a:ext cx="100438" cy="58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x10</a:t>
                  </a:r>
                  <a:r>
                    <a:rPr kumimoji="0" lang="en-US" sz="1050" b="0" i="0" u="none" strike="noStrike" cap="none" normalizeH="0" baseline="30000" smtClean="0">
                      <a:ln>
                        <a:noFill/>
                      </a:ln>
                      <a:solidFill>
                        <a:srgbClr val="000000"/>
                      </a:solidFill>
                      <a:effectLst/>
                      <a:latin typeface="Helvetica" charset="0"/>
                      <a:cs typeface="Arial" pitchFamily="34" charset="0"/>
                    </a:rPr>
                    <a:t>3</a:t>
                  </a:r>
                  <a:endParaRPr kumimoji="0" lang="en-US" sz="2800" b="0" i="0" u="none" strike="noStrike" cap="none" normalizeH="0" baseline="30000" smtClean="0">
                    <a:ln>
                      <a:noFill/>
                    </a:ln>
                    <a:solidFill>
                      <a:schemeClr val="tx1"/>
                    </a:solidFill>
                    <a:effectLst/>
                    <a:latin typeface="Arial" pitchFamily="34" charset="0"/>
                    <a:cs typeface="Arial" pitchFamily="34" charset="0"/>
                  </a:endParaRPr>
                </a:p>
              </p:txBody>
            </p:sp>
            <p:sp>
              <p:nvSpPr>
                <p:cNvPr id="48" name="Line 82"/>
                <p:cNvSpPr>
                  <a:spLocks noChangeShapeType="1"/>
                </p:cNvSpPr>
                <p:nvPr/>
              </p:nvSpPr>
              <p:spPr bwMode="auto">
                <a:xfrm>
                  <a:off x="2441781" y="1638346"/>
                  <a:ext cx="9934" cy="86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9" name="Rectangle 84"/>
                <p:cNvSpPr>
                  <a:spLocks noChangeArrowheads="1"/>
                </p:cNvSpPr>
                <p:nvPr/>
              </p:nvSpPr>
              <p:spPr bwMode="auto">
                <a:xfrm>
                  <a:off x="2384425" y="1587500"/>
                  <a:ext cx="29470" cy="608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0</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grpSp>
          <p:sp>
            <p:nvSpPr>
              <p:cNvPr id="33" name="Rectangle 59"/>
              <p:cNvSpPr>
                <a:spLocks noChangeArrowheads="1"/>
              </p:cNvSpPr>
              <p:nvPr/>
            </p:nvSpPr>
            <p:spPr bwMode="auto">
              <a:xfrm rot="16200000">
                <a:off x="2243276" y="1316187"/>
                <a:ext cx="189076" cy="635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seccond</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84"/>
              <p:cNvSpPr>
                <a:spLocks noChangeArrowheads="1"/>
              </p:cNvSpPr>
              <p:nvPr/>
            </p:nvSpPr>
            <p:spPr bwMode="auto">
              <a:xfrm>
                <a:off x="3325812" y="1544637"/>
                <a:ext cx="457200" cy="5810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50" b="1" smtClean="0">
                    <a:solidFill>
                      <a:srgbClr val="FF0000"/>
                    </a:solidFill>
                    <a:latin typeface="Helvetica" charset="0"/>
                    <a:cs typeface="Arial" pitchFamily="34" charset="0"/>
                  </a:rPr>
                  <a:t>our algorithm</a:t>
                </a:r>
                <a:endParaRPr kumimoji="0" lang="en-US" sz="2000" b="1" i="0" u="none" strike="noStrike" cap="none" normalizeH="0" baseline="0" smtClean="0">
                  <a:ln>
                    <a:noFill/>
                  </a:ln>
                  <a:solidFill>
                    <a:srgbClr val="FF0000"/>
                  </a:solidFill>
                  <a:effectLst/>
                  <a:latin typeface="Arial" pitchFamily="34" charset="0"/>
                  <a:cs typeface="Arial" pitchFamily="34" charset="0"/>
                </a:endParaRPr>
              </a:p>
            </p:txBody>
          </p:sp>
          <p:sp>
            <p:nvSpPr>
              <p:cNvPr id="35" name="Rectangle 84"/>
              <p:cNvSpPr>
                <a:spLocks noChangeArrowheads="1"/>
              </p:cNvSpPr>
              <p:nvPr/>
            </p:nvSpPr>
            <p:spPr bwMode="auto">
              <a:xfrm>
                <a:off x="3031196" y="1177925"/>
                <a:ext cx="518455" cy="5810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50" b="1" dirty="0" smtClean="0">
                    <a:solidFill>
                      <a:srgbClr val="0000FF"/>
                    </a:solidFill>
                    <a:latin typeface="Helvetica" charset="0"/>
                    <a:cs typeface="Arial" pitchFamily="34" charset="0"/>
                  </a:rPr>
                  <a:t>state-of-the-art</a:t>
                </a:r>
                <a:endParaRPr kumimoji="0" lang="en-US" sz="2000" b="1" i="0" u="none" strike="noStrike" cap="none" normalizeH="0" baseline="0" dirty="0" smtClean="0">
                  <a:ln>
                    <a:noFill/>
                  </a:ln>
                  <a:solidFill>
                    <a:srgbClr val="0000FF"/>
                  </a:solidFill>
                  <a:effectLst/>
                  <a:latin typeface="Arial" pitchFamily="34" charset="0"/>
                  <a:cs typeface="Arial" pitchFamily="34" charset="0"/>
                </a:endParaRPr>
              </a:p>
            </p:txBody>
          </p:sp>
        </p:grpSp>
      </p:grpSp>
      <p:sp>
        <p:nvSpPr>
          <p:cNvPr id="92" name="TextBox 91"/>
          <p:cNvSpPr txBox="1"/>
          <p:nvPr/>
        </p:nvSpPr>
        <p:spPr>
          <a:xfrm>
            <a:off x="6181725" y="1800225"/>
            <a:ext cx="1614545" cy="261610"/>
          </a:xfrm>
          <a:prstGeom prst="rect">
            <a:avLst/>
          </a:prstGeom>
          <a:noFill/>
        </p:spPr>
        <p:txBody>
          <a:bodyPr wrap="none" rtlCol="0">
            <a:spAutoFit/>
          </a:bodyPr>
          <a:lstStyle/>
          <a:p>
            <a:r>
              <a:rPr lang="en-US" sz="1100" dirty="0" smtClean="0">
                <a:latin typeface="Helvetica" pitchFamily="34" charset="0"/>
                <a:cs typeface="Helvetica" pitchFamily="34" charset="0"/>
              </a:rPr>
              <a:t>(average from 30 runs)</a:t>
            </a:r>
            <a:endParaRPr lang="en-US" sz="1100" dirty="0">
              <a:latin typeface="Helvetica" pitchFamily="34" charset="0"/>
              <a:cs typeface="Helvetic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5638800"/>
            <a:ext cx="6705600" cy="923330"/>
          </a:xfrm>
          <a:prstGeom prst="rect">
            <a:avLst/>
          </a:prstGeom>
        </p:spPr>
        <p:txBody>
          <a:bodyPr wrap="square">
            <a:spAutoFit/>
          </a:bodyPr>
          <a:lstStyle/>
          <a:p>
            <a:pPr algn="just"/>
            <a:r>
              <a:rPr lang="en-US" b="1" dirty="0" smtClean="0"/>
              <a:t>Figure 11: Accuracy ratio between </a:t>
            </a:r>
            <a:r>
              <a:rPr lang="en-US" b="1" i="1" dirty="0" err="1" smtClean="0"/>
              <a:t>FastShapelet</a:t>
            </a:r>
            <a:r>
              <a:rPr lang="en-US" b="1" dirty="0" smtClean="0"/>
              <a:t> algorithm and Euclidean-distance-based one nearest neighbor on </a:t>
            </a:r>
            <a:r>
              <a:rPr lang="en-US" b="1" dirty="0" smtClean="0"/>
              <a:t>all 45 </a:t>
            </a:r>
            <a:r>
              <a:rPr lang="en-US" b="1" dirty="0" smtClean="0"/>
              <a:t>datasets from UCR archives </a:t>
            </a:r>
            <a:endParaRPr lang="en-US" b="1" dirty="0"/>
          </a:p>
        </p:txBody>
      </p:sp>
      <p:grpSp>
        <p:nvGrpSpPr>
          <p:cNvPr id="3" name="Group 2"/>
          <p:cNvGrpSpPr/>
          <p:nvPr/>
        </p:nvGrpSpPr>
        <p:grpSpPr>
          <a:xfrm>
            <a:off x="1794929" y="419101"/>
            <a:ext cx="5311128" cy="5095259"/>
            <a:chOff x="3883216" y="2600224"/>
            <a:chExt cx="1691661" cy="1622904"/>
          </a:xfrm>
        </p:grpSpPr>
        <p:sp>
          <p:nvSpPr>
            <p:cNvPr id="4" name="Rectangle 3"/>
            <p:cNvSpPr/>
            <p:nvPr/>
          </p:nvSpPr>
          <p:spPr>
            <a:xfrm>
              <a:off x="4073717" y="3354593"/>
              <a:ext cx="724820" cy="718900"/>
            </a:xfrm>
            <a:prstGeom prst="rect">
              <a:avLst/>
            </a:prstGeom>
            <a:solidFill>
              <a:schemeClr val="accent6">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3600"/>
            </a:p>
          </p:txBody>
        </p:sp>
        <p:sp>
          <p:nvSpPr>
            <p:cNvPr id="5" name="Rectangle 4"/>
            <p:cNvSpPr/>
            <p:nvPr/>
          </p:nvSpPr>
          <p:spPr>
            <a:xfrm>
              <a:off x="4800430" y="2634511"/>
              <a:ext cx="727245" cy="718900"/>
            </a:xfrm>
            <a:prstGeom prst="rect">
              <a:avLst/>
            </a:prstGeom>
            <a:solidFill>
              <a:schemeClr val="accent6">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3600"/>
            </a:p>
          </p:txBody>
        </p:sp>
        <p:sp>
          <p:nvSpPr>
            <p:cNvPr id="6" name="Line 236"/>
            <p:cNvSpPr>
              <a:spLocks noChangeShapeType="1"/>
            </p:cNvSpPr>
            <p:nvPr/>
          </p:nvSpPr>
          <p:spPr bwMode="auto">
            <a:xfrm flipV="1">
              <a:off x="4071825" y="4053393"/>
              <a:ext cx="946" cy="17736"/>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7" name="Line 237"/>
            <p:cNvSpPr>
              <a:spLocks noChangeShapeType="1"/>
            </p:cNvSpPr>
            <p:nvPr/>
          </p:nvSpPr>
          <p:spPr bwMode="auto">
            <a:xfrm>
              <a:off x="4071825" y="2635695"/>
              <a:ext cx="946" cy="15372"/>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8" name="Rectangle 238"/>
            <p:cNvSpPr>
              <a:spLocks noChangeArrowheads="1"/>
            </p:cNvSpPr>
            <p:nvPr/>
          </p:nvSpPr>
          <p:spPr bwMode="auto">
            <a:xfrm>
              <a:off x="4017551" y="4088508"/>
              <a:ext cx="79140" cy="686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charset="0"/>
                  <a:cs typeface="Helvetica" charset="0"/>
                </a:rPr>
                <a:t>0.5</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Line 239"/>
            <p:cNvSpPr>
              <a:spLocks noChangeShapeType="1"/>
            </p:cNvSpPr>
            <p:nvPr/>
          </p:nvSpPr>
          <p:spPr bwMode="auto">
            <a:xfrm flipV="1">
              <a:off x="4216601" y="4053393"/>
              <a:ext cx="946" cy="17736"/>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10" name="Line 240"/>
            <p:cNvSpPr>
              <a:spLocks noChangeShapeType="1"/>
            </p:cNvSpPr>
            <p:nvPr/>
          </p:nvSpPr>
          <p:spPr bwMode="auto">
            <a:xfrm>
              <a:off x="4216601" y="2635695"/>
              <a:ext cx="946" cy="15372"/>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11" name="Line 242"/>
            <p:cNvSpPr>
              <a:spLocks noChangeShapeType="1"/>
            </p:cNvSpPr>
            <p:nvPr/>
          </p:nvSpPr>
          <p:spPr bwMode="auto">
            <a:xfrm flipV="1">
              <a:off x="4360429" y="4053393"/>
              <a:ext cx="946" cy="17736"/>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12" name="Line 243"/>
            <p:cNvSpPr>
              <a:spLocks noChangeShapeType="1"/>
            </p:cNvSpPr>
            <p:nvPr/>
          </p:nvSpPr>
          <p:spPr bwMode="auto">
            <a:xfrm>
              <a:off x="4360429" y="2635695"/>
              <a:ext cx="946" cy="15372"/>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13" name="Line 245"/>
            <p:cNvSpPr>
              <a:spLocks noChangeShapeType="1"/>
            </p:cNvSpPr>
            <p:nvPr/>
          </p:nvSpPr>
          <p:spPr bwMode="auto">
            <a:xfrm flipV="1">
              <a:off x="4507096" y="4053393"/>
              <a:ext cx="946" cy="17736"/>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14" name="Line 246"/>
            <p:cNvSpPr>
              <a:spLocks noChangeShapeType="1"/>
            </p:cNvSpPr>
            <p:nvPr/>
          </p:nvSpPr>
          <p:spPr bwMode="auto">
            <a:xfrm>
              <a:off x="4507096" y="2635695"/>
              <a:ext cx="946" cy="15372"/>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15" name="Line 248"/>
            <p:cNvSpPr>
              <a:spLocks noChangeShapeType="1"/>
            </p:cNvSpPr>
            <p:nvPr/>
          </p:nvSpPr>
          <p:spPr bwMode="auto">
            <a:xfrm flipV="1">
              <a:off x="4653764" y="4053393"/>
              <a:ext cx="946" cy="17736"/>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16" name="Line 249"/>
            <p:cNvSpPr>
              <a:spLocks noChangeShapeType="1"/>
            </p:cNvSpPr>
            <p:nvPr/>
          </p:nvSpPr>
          <p:spPr bwMode="auto">
            <a:xfrm>
              <a:off x="4653764" y="2635695"/>
              <a:ext cx="946" cy="15372"/>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17" name="Line 251"/>
            <p:cNvSpPr>
              <a:spLocks noChangeShapeType="1"/>
            </p:cNvSpPr>
            <p:nvPr/>
          </p:nvSpPr>
          <p:spPr bwMode="auto">
            <a:xfrm flipV="1">
              <a:off x="4798538" y="4053393"/>
              <a:ext cx="946" cy="17736"/>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18" name="Line 252"/>
            <p:cNvSpPr>
              <a:spLocks noChangeShapeType="1"/>
            </p:cNvSpPr>
            <p:nvPr/>
          </p:nvSpPr>
          <p:spPr bwMode="auto">
            <a:xfrm>
              <a:off x="4798538" y="2635695"/>
              <a:ext cx="946" cy="15372"/>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19" name="Rectangle 253"/>
            <p:cNvSpPr>
              <a:spLocks noChangeArrowheads="1"/>
            </p:cNvSpPr>
            <p:nvPr/>
          </p:nvSpPr>
          <p:spPr bwMode="auto">
            <a:xfrm>
              <a:off x="4760507" y="4088508"/>
              <a:ext cx="31656" cy="686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Line 254"/>
            <p:cNvSpPr>
              <a:spLocks noChangeShapeType="1"/>
            </p:cNvSpPr>
            <p:nvPr/>
          </p:nvSpPr>
          <p:spPr bwMode="auto">
            <a:xfrm flipV="1">
              <a:off x="4945206" y="4053393"/>
              <a:ext cx="946" cy="17736"/>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21" name="Line 255"/>
            <p:cNvSpPr>
              <a:spLocks noChangeShapeType="1"/>
            </p:cNvSpPr>
            <p:nvPr/>
          </p:nvSpPr>
          <p:spPr bwMode="auto">
            <a:xfrm>
              <a:off x="4945206" y="2635695"/>
              <a:ext cx="946" cy="15372"/>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22" name="Line 257"/>
            <p:cNvSpPr>
              <a:spLocks noChangeShapeType="1"/>
            </p:cNvSpPr>
            <p:nvPr/>
          </p:nvSpPr>
          <p:spPr bwMode="auto">
            <a:xfrm flipV="1">
              <a:off x="5089036" y="4053393"/>
              <a:ext cx="946" cy="17736"/>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23" name="Line 258"/>
            <p:cNvSpPr>
              <a:spLocks noChangeShapeType="1"/>
            </p:cNvSpPr>
            <p:nvPr/>
          </p:nvSpPr>
          <p:spPr bwMode="auto">
            <a:xfrm>
              <a:off x="5089036" y="2635695"/>
              <a:ext cx="946" cy="15372"/>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24" name="Line 260"/>
            <p:cNvSpPr>
              <a:spLocks noChangeShapeType="1"/>
            </p:cNvSpPr>
            <p:nvPr/>
          </p:nvSpPr>
          <p:spPr bwMode="auto">
            <a:xfrm flipV="1">
              <a:off x="5235703" y="4053393"/>
              <a:ext cx="946" cy="17736"/>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25" name="Line 261"/>
            <p:cNvSpPr>
              <a:spLocks noChangeShapeType="1"/>
            </p:cNvSpPr>
            <p:nvPr/>
          </p:nvSpPr>
          <p:spPr bwMode="auto">
            <a:xfrm>
              <a:off x="5235703" y="2635695"/>
              <a:ext cx="946" cy="15372"/>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26" name="Line 263"/>
            <p:cNvSpPr>
              <a:spLocks noChangeShapeType="1"/>
            </p:cNvSpPr>
            <p:nvPr/>
          </p:nvSpPr>
          <p:spPr bwMode="auto">
            <a:xfrm flipV="1">
              <a:off x="5379531" y="4053393"/>
              <a:ext cx="946" cy="17736"/>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27" name="Line 264"/>
            <p:cNvSpPr>
              <a:spLocks noChangeShapeType="1"/>
            </p:cNvSpPr>
            <p:nvPr/>
          </p:nvSpPr>
          <p:spPr bwMode="auto">
            <a:xfrm>
              <a:off x="5379531" y="2635695"/>
              <a:ext cx="946" cy="15372"/>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28" name="Line 266"/>
            <p:cNvSpPr>
              <a:spLocks noChangeShapeType="1"/>
            </p:cNvSpPr>
            <p:nvPr/>
          </p:nvSpPr>
          <p:spPr bwMode="auto">
            <a:xfrm flipV="1">
              <a:off x="5526199" y="4053393"/>
              <a:ext cx="946" cy="17736"/>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29" name="Line 267"/>
            <p:cNvSpPr>
              <a:spLocks noChangeShapeType="1"/>
            </p:cNvSpPr>
            <p:nvPr/>
          </p:nvSpPr>
          <p:spPr bwMode="auto">
            <a:xfrm>
              <a:off x="5526199" y="2635695"/>
              <a:ext cx="946" cy="15372"/>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30" name="Rectangle 268"/>
            <p:cNvSpPr>
              <a:spLocks noChangeArrowheads="1"/>
            </p:cNvSpPr>
            <p:nvPr/>
          </p:nvSpPr>
          <p:spPr bwMode="auto">
            <a:xfrm>
              <a:off x="5495737" y="4088508"/>
              <a:ext cx="79140" cy="686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charset="0"/>
                  <a:cs typeface="Arial" pitchFamily="34" charset="0"/>
                </a:rPr>
                <a:t>1.5</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Line 269"/>
            <p:cNvSpPr>
              <a:spLocks noChangeShapeType="1"/>
            </p:cNvSpPr>
            <p:nvPr/>
          </p:nvSpPr>
          <p:spPr bwMode="auto">
            <a:xfrm>
              <a:off x="4071825" y="4071129"/>
              <a:ext cx="12302" cy="1183"/>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32" name="Line 270"/>
            <p:cNvSpPr>
              <a:spLocks noChangeShapeType="1"/>
            </p:cNvSpPr>
            <p:nvPr/>
          </p:nvSpPr>
          <p:spPr bwMode="auto">
            <a:xfrm flipH="1">
              <a:off x="5512005" y="4071129"/>
              <a:ext cx="14194" cy="1183"/>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33" name="Rectangle 271"/>
            <p:cNvSpPr>
              <a:spLocks noChangeArrowheads="1"/>
            </p:cNvSpPr>
            <p:nvPr/>
          </p:nvSpPr>
          <p:spPr bwMode="auto">
            <a:xfrm>
              <a:off x="3926865" y="4003603"/>
              <a:ext cx="79140" cy="686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charset="0"/>
                  <a:cs typeface="Arial" pitchFamily="34" charset="0"/>
                </a:rPr>
                <a:t>0.5</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Line 272"/>
            <p:cNvSpPr>
              <a:spLocks noChangeShapeType="1"/>
            </p:cNvSpPr>
            <p:nvPr/>
          </p:nvSpPr>
          <p:spPr bwMode="auto">
            <a:xfrm>
              <a:off x="4071825" y="3928057"/>
              <a:ext cx="12302" cy="1183"/>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35" name="Line 273"/>
            <p:cNvSpPr>
              <a:spLocks noChangeShapeType="1"/>
            </p:cNvSpPr>
            <p:nvPr/>
          </p:nvSpPr>
          <p:spPr bwMode="auto">
            <a:xfrm flipH="1">
              <a:off x="5512005" y="3928057"/>
              <a:ext cx="14194" cy="1183"/>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36" name="Line 275"/>
            <p:cNvSpPr>
              <a:spLocks noChangeShapeType="1"/>
            </p:cNvSpPr>
            <p:nvPr/>
          </p:nvSpPr>
          <p:spPr bwMode="auto">
            <a:xfrm>
              <a:off x="4071825" y="3783805"/>
              <a:ext cx="12302" cy="1183"/>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37" name="Line 276"/>
            <p:cNvSpPr>
              <a:spLocks noChangeShapeType="1"/>
            </p:cNvSpPr>
            <p:nvPr/>
          </p:nvSpPr>
          <p:spPr bwMode="auto">
            <a:xfrm flipH="1">
              <a:off x="5512005" y="3783805"/>
              <a:ext cx="14194" cy="1183"/>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38" name="Line 278"/>
            <p:cNvSpPr>
              <a:spLocks noChangeShapeType="1"/>
            </p:cNvSpPr>
            <p:nvPr/>
          </p:nvSpPr>
          <p:spPr bwMode="auto">
            <a:xfrm>
              <a:off x="4071825" y="3640735"/>
              <a:ext cx="12302" cy="1183"/>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39" name="Line 279"/>
            <p:cNvSpPr>
              <a:spLocks noChangeShapeType="1"/>
            </p:cNvSpPr>
            <p:nvPr/>
          </p:nvSpPr>
          <p:spPr bwMode="auto">
            <a:xfrm flipH="1">
              <a:off x="5512005" y="3640735"/>
              <a:ext cx="14194" cy="1183"/>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40" name="Line 281"/>
            <p:cNvSpPr>
              <a:spLocks noChangeShapeType="1"/>
            </p:cNvSpPr>
            <p:nvPr/>
          </p:nvSpPr>
          <p:spPr bwMode="auto">
            <a:xfrm>
              <a:off x="4071825" y="3497665"/>
              <a:ext cx="12302" cy="1183"/>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41" name="Line 282"/>
            <p:cNvSpPr>
              <a:spLocks noChangeShapeType="1"/>
            </p:cNvSpPr>
            <p:nvPr/>
          </p:nvSpPr>
          <p:spPr bwMode="auto">
            <a:xfrm flipH="1">
              <a:off x="5512005" y="3497665"/>
              <a:ext cx="14194" cy="1183"/>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42" name="Line 284"/>
            <p:cNvSpPr>
              <a:spLocks noChangeShapeType="1"/>
            </p:cNvSpPr>
            <p:nvPr/>
          </p:nvSpPr>
          <p:spPr bwMode="auto">
            <a:xfrm>
              <a:off x="4071825" y="3353411"/>
              <a:ext cx="12302" cy="1183"/>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43" name="Line 285"/>
            <p:cNvSpPr>
              <a:spLocks noChangeShapeType="1"/>
            </p:cNvSpPr>
            <p:nvPr/>
          </p:nvSpPr>
          <p:spPr bwMode="auto">
            <a:xfrm flipH="1">
              <a:off x="5512005" y="3353411"/>
              <a:ext cx="14194" cy="1183"/>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44" name="Rectangle 286"/>
            <p:cNvSpPr>
              <a:spLocks noChangeArrowheads="1"/>
            </p:cNvSpPr>
            <p:nvPr/>
          </p:nvSpPr>
          <p:spPr bwMode="auto">
            <a:xfrm>
              <a:off x="3996250" y="3317940"/>
              <a:ext cx="31656" cy="686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Line 287"/>
            <p:cNvSpPr>
              <a:spLocks noChangeShapeType="1"/>
            </p:cNvSpPr>
            <p:nvPr/>
          </p:nvSpPr>
          <p:spPr bwMode="auto">
            <a:xfrm>
              <a:off x="4071825" y="3206793"/>
              <a:ext cx="12302" cy="1183"/>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46" name="Line 288"/>
            <p:cNvSpPr>
              <a:spLocks noChangeShapeType="1"/>
            </p:cNvSpPr>
            <p:nvPr/>
          </p:nvSpPr>
          <p:spPr bwMode="auto">
            <a:xfrm flipH="1">
              <a:off x="5512005" y="3206793"/>
              <a:ext cx="14194" cy="1183"/>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47" name="Line 290"/>
            <p:cNvSpPr>
              <a:spLocks noChangeShapeType="1"/>
            </p:cNvSpPr>
            <p:nvPr/>
          </p:nvSpPr>
          <p:spPr bwMode="auto">
            <a:xfrm>
              <a:off x="4071825" y="3063723"/>
              <a:ext cx="12302" cy="1183"/>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48" name="Line 291"/>
            <p:cNvSpPr>
              <a:spLocks noChangeShapeType="1"/>
            </p:cNvSpPr>
            <p:nvPr/>
          </p:nvSpPr>
          <p:spPr bwMode="auto">
            <a:xfrm flipH="1">
              <a:off x="5512005" y="3063723"/>
              <a:ext cx="14194" cy="1183"/>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49" name="Line 293"/>
            <p:cNvSpPr>
              <a:spLocks noChangeShapeType="1"/>
            </p:cNvSpPr>
            <p:nvPr/>
          </p:nvSpPr>
          <p:spPr bwMode="auto">
            <a:xfrm>
              <a:off x="4071825" y="2923017"/>
              <a:ext cx="12302" cy="1183"/>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50" name="Line 294"/>
            <p:cNvSpPr>
              <a:spLocks noChangeShapeType="1"/>
            </p:cNvSpPr>
            <p:nvPr/>
          </p:nvSpPr>
          <p:spPr bwMode="auto">
            <a:xfrm flipH="1">
              <a:off x="5512005" y="2923017"/>
              <a:ext cx="14194" cy="1183"/>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51" name="Line 296"/>
            <p:cNvSpPr>
              <a:spLocks noChangeShapeType="1"/>
            </p:cNvSpPr>
            <p:nvPr/>
          </p:nvSpPr>
          <p:spPr bwMode="auto">
            <a:xfrm>
              <a:off x="4071825" y="2778765"/>
              <a:ext cx="12302" cy="1183"/>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52" name="Line 297"/>
            <p:cNvSpPr>
              <a:spLocks noChangeShapeType="1"/>
            </p:cNvSpPr>
            <p:nvPr/>
          </p:nvSpPr>
          <p:spPr bwMode="auto">
            <a:xfrm flipH="1">
              <a:off x="5512005" y="2778765"/>
              <a:ext cx="14194" cy="1183"/>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53" name="Line 299"/>
            <p:cNvSpPr>
              <a:spLocks noChangeShapeType="1"/>
            </p:cNvSpPr>
            <p:nvPr/>
          </p:nvSpPr>
          <p:spPr bwMode="auto">
            <a:xfrm>
              <a:off x="4071825" y="2635695"/>
              <a:ext cx="12302" cy="1183"/>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54" name="Line 300"/>
            <p:cNvSpPr>
              <a:spLocks noChangeShapeType="1"/>
            </p:cNvSpPr>
            <p:nvPr/>
          </p:nvSpPr>
          <p:spPr bwMode="auto">
            <a:xfrm flipH="1">
              <a:off x="5512005" y="2635695"/>
              <a:ext cx="14194" cy="1183"/>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55" name="Rectangle 301"/>
            <p:cNvSpPr>
              <a:spLocks noChangeArrowheads="1"/>
            </p:cNvSpPr>
            <p:nvPr/>
          </p:nvSpPr>
          <p:spPr bwMode="auto">
            <a:xfrm>
              <a:off x="3931627" y="2600224"/>
              <a:ext cx="79140" cy="686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charset="0"/>
                  <a:cs typeface="Arial" pitchFamily="34" charset="0"/>
                </a:rPr>
                <a:t>1.5</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Rectangle 344"/>
            <p:cNvSpPr>
              <a:spLocks noChangeArrowheads="1"/>
            </p:cNvSpPr>
            <p:nvPr/>
          </p:nvSpPr>
          <p:spPr bwMode="auto">
            <a:xfrm>
              <a:off x="4613786" y="4154506"/>
              <a:ext cx="387017" cy="686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charset="0"/>
                  <a:cs typeface="Arial" pitchFamily="34" charset="0"/>
                </a:rPr>
                <a:t>Expected Ratio</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Rectangle 345"/>
            <p:cNvSpPr>
              <a:spLocks noChangeArrowheads="1"/>
            </p:cNvSpPr>
            <p:nvPr/>
          </p:nvSpPr>
          <p:spPr bwMode="auto">
            <a:xfrm rot="16200000">
              <a:off x="3763588" y="3295705"/>
              <a:ext cx="307878" cy="686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charset="0"/>
                  <a:cs typeface="Arial" pitchFamily="34" charset="0"/>
                </a:rPr>
                <a:t>Actual Ratio</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Freeform 346"/>
            <p:cNvSpPr>
              <a:spLocks/>
            </p:cNvSpPr>
            <p:nvPr/>
          </p:nvSpPr>
          <p:spPr bwMode="auto">
            <a:xfrm>
              <a:off x="4071825" y="3353411"/>
              <a:ext cx="1454374" cy="1183"/>
            </a:xfrm>
            <a:custGeom>
              <a:avLst/>
              <a:gdLst/>
              <a:ahLst/>
              <a:cxnLst>
                <a:cxn ang="0">
                  <a:pos x="13" y="0"/>
                </a:cxn>
                <a:cxn ang="0">
                  <a:pos x="44" y="0"/>
                </a:cxn>
                <a:cxn ang="0">
                  <a:pos x="75" y="0"/>
                </a:cxn>
                <a:cxn ang="0">
                  <a:pos x="106" y="0"/>
                </a:cxn>
                <a:cxn ang="0">
                  <a:pos x="137" y="0"/>
                </a:cxn>
                <a:cxn ang="0">
                  <a:pos x="168" y="0"/>
                </a:cxn>
                <a:cxn ang="0">
                  <a:pos x="199" y="0"/>
                </a:cxn>
                <a:cxn ang="0">
                  <a:pos x="230" y="0"/>
                </a:cxn>
                <a:cxn ang="0">
                  <a:pos x="261" y="0"/>
                </a:cxn>
                <a:cxn ang="0">
                  <a:pos x="292" y="0"/>
                </a:cxn>
                <a:cxn ang="0">
                  <a:pos x="321" y="0"/>
                </a:cxn>
                <a:cxn ang="0">
                  <a:pos x="352" y="0"/>
                </a:cxn>
                <a:cxn ang="0">
                  <a:pos x="383" y="0"/>
                </a:cxn>
                <a:cxn ang="0">
                  <a:pos x="414" y="0"/>
                </a:cxn>
                <a:cxn ang="0">
                  <a:pos x="445" y="0"/>
                </a:cxn>
                <a:cxn ang="0">
                  <a:pos x="476" y="0"/>
                </a:cxn>
                <a:cxn ang="0">
                  <a:pos x="507" y="0"/>
                </a:cxn>
                <a:cxn ang="0">
                  <a:pos x="538" y="0"/>
                </a:cxn>
                <a:cxn ang="0">
                  <a:pos x="569" y="0"/>
                </a:cxn>
                <a:cxn ang="0">
                  <a:pos x="600" y="0"/>
                </a:cxn>
                <a:cxn ang="0">
                  <a:pos x="628" y="0"/>
                </a:cxn>
                <a:cxn ang="0">
                  <a:pos x="659" y="0"/>
                </a:cxn>
                <a:cxn ang="0">
                  <a:pos x="690" y="0"/>
                </a:cxn>
                <a:cxn ang="0">
                  <a:pos x="721" y="0"/>
                </a:cxn>
                <a:cxn ang="0">
                  <a:pos x="752" y="0"/>
                </a:cxn>
                <a:cxn ang="0">
                  <a:pos x="783" y="0"/>
                </a:cxn>
                <a:cxn ang="0">
                  <a:pos x="814" y="0"/>
                </a:cxn>
                <a:cxn ang="0">
                  <a:pos x="845" y="0"/>
                </a:cxn>
                <a:cxn ang="0">
                  <a:pos x="876" y="0"/>
                </a:cxn>
                <a:cxn ang="0">
                  <a:pos x="907" y="0"/>
                </a:cxn>
                <a:cxn ang="0">
                  <a:pos x="935" y="0"/>
                </a:cxn>
                <a:cxn ang="0">
                  <a:pos x="966" y="0"/>
                </a:cxn>
                <a:cxn ang="0">
                  <a:pos x="997" y="0"/>
                </a:cxn>
                <a:cxn ang="0">
                  <a:pos x="1028" y="0"/>
                </a:cxn>
                <a:cxn ang="0">
                  <a:pos x="1059" y="0"/>
                </a:cxn>
                <a:cxn ang="0">
                  <a:pos x="1090" y="0"/>
                </a:cxn>
                <a:cxn ang="0">
                  <a:pos x="1121" y="0"/>
                </a:cxn>
                <a:cxn ang="0">
                  <a:pos x="1152" y="0"/>
                </a:cxn>
                <a:cxn ang="0">
                  <a:pos x="1183" y="0"/>
                </a:cxn>
                <a:cxn ang="0">
                  <a:pos x="1214" y="0"/>
                </a:cxn>
                <a:cxn ang="0">
                  <a:pos x="1243" y="0"/>
                </a:cxn>
                <a:cxn ang="0">
                  <a:pos x="1274" y="0"/>
                </a:cxn>
                <a:cxn ang="0">
                  <a:pos x="1305" y="0"/>
                </a:cxn>
                <a:cxn ang="0">
                  <a:pos x="1336" y="0"/>
                </a:cxn>
                <a:cxn ang="0">
                  <a:pos x="1367" y="0"/>
                </a:cxn>
                <a:cxn ang="0">
                  <a:pos x="1398" y="0"/>
                </a:cxn>
                <a:cxn ang="0">
                  <a:pos x="1429" y="0"/>
                </a:cxn>
                <a:cxn ang="0">
                  <a:pos x="1460" y="0"/>
                </a:cxn>
                <a:cxn ang="0">
                  <a:pos x="1491" y="0"/>
                </a:cxn>
                <a:cxn ang="0">
                  <a:pos x="1522" y="0"/>
                </a:cxn>
              </a:cxnLst>
              <a:rect l="0" t="0" r="r" b="b"/>
              <a:pathLst>
                <a:path w="1537">
                  <a:moveTo>
                    <a:pt x="0" y="0"/>
                  </a:moveTo>
                  <a:lnTo>
                    <a:pt x="13" y="0"/>
                  </a:lnTo>
                  <a:lnTo>
                    <a:pt x="29" y="0"/>
                  </a:lnTo>
                  <a:lnTo>
                    <a:pt x="44" y="0"/>
                  </a:lnTo>
                  <a:lnTo>
                    <a:pt x="60" y="0"/>
                  </a:lnTo>
                  <a:lnTo>
                    <a:pt x="75" y="0"/>
                  </a:lnTo>
                  <a:lnTo>
                    <a:pt x="91" y="0"/>
                  </a:lnTo>
                  <a:lnTo>
                    <a:pt x="106" y="0"/>
                  </a:lnTo>
                  <a:lnTo>
                    <a:pt x="122" y="0"/>
                  </a:lnTo>
                  <a:lnTo>
                    <a:pt x="137" y="0"/>
                  </a:lnTo>
                  <a:lnTo>
                    <a:pt x="153" y="0"/>
                  </a:lnTo>
                  <a:lnTo>
                    <a:pt x="168" y="0"/>
                  </a:lnTo>
                  <a:lnTo>
                    <a:pt x="184" y="0"/>
                  </a:lnTo>
                  <a:lnTo>
                    <a:pt x="199" y="0"/>
                  </a:lnTo>
                  <a:lnTo>
                    <a:pt x="215" y="0"/>
                  </a:lnTo>
                  <a:lnTo>
                    <a:pt x="230" y="0"/>
                  </a:lnTo>
                  <a:lnTo>
                    <a:pt x="246" y="0"/>
                  </a:lnTo>
                  <a:lnTo>
                    <a:pt x="261" y="0"/>
                  </a:lnTo>
                  <a:lnTo>
                    <a:pt x="277" y="0"/>
                  </a:lnTo>
                  <a:lnTo>
                    <a:pt x="292" y="0"/>
                  </a:lnTo>
                  <a:lnTo>
                    <a:pt x="305" y="0"/>
                  </a:lnTo>
                  <a:lnTo>
                    <a:pt x="321" y="0"/>
                  </a:lnTo>
                  <a:lnTo>
                    <a:pt x="336" y="0"/>
                  </a:lnTo>
                  <a:lnTo>
                    <a:pt x="352" y="0"/>
                  </a:lnTo>
                  <a:lnTo>
                    <a:pt x="367" y="0"/>
                  </a:lnTo>
                  <a:lnTo>
                    <a:pt x="383" y="0"/>
                  </a:lnTo>
                  <a:lnTo>
                    <a:pt x="398" y="0"/>
                  </a:lnTo>
                  <a:lnTo>
                    <a:pt x="414" y="0"/>
                  </a:lnTo>
                  <a:lnTo>
                    <a:pt x="429" y="0"/>
                  </a:lnTo>
                  <a:lnTo>
                    <a:pt x="445" y="0"/>
                  </a:lnTo>
                  <a:lnTo>
                    <a:pt x="460" y="0"/>
                  </a:lnTo>
                  <a:lnTo>
                    <a:pt x="476" y="0"/>
                  </a:lnTo>
                  <a:lnTo>
                    <a:pt x="491" y="0"/>
                  </a:lnTo>
                  <a:lnTo>
                    <a:pt x="507" y="0"/>
                  </a:lnTo>
                  <a:lnTo>
                    <a:pt x="522" y="0"/>
                  </a:lnTo>
                  <a:lnTo>
                    <a:pt x="538" y="0"/>
                  </a:lnTo>
                  <a:lnTo>
                    <a:pt x="553" y="0"/>
                  </a:lnTo>
                  <a:lnTo>
                    <a:pt x="569" y="0"/>
                  </a:lnTo>
                  <a:lnTo>
                    <a:pt x="584" y="0"/>
                  </a:lnTo>
                  <a:lnTo>
                    <a:pt x="600" y="0"/>
                  </a:lnTo>
                  <a:lnTo>
                    <a:pt x="615" y="0"/>
                  </a:lnTo>
                  <a:lnTo>
                    <a:pt x="628" y="0"/>
                  </a:lnTo>
                  <a:lnTo>
                    <a:pt x="644" y="0"/>
                  </a:lnTo>
                  <a:lnTo>
                    <a:pt x="659" y="0"/>
                  </a:lnTo>
                  <a:lnTo>
                    <a:pt x="675" y="0"/>
                  </a:lnTo>
                  <a:lnTo>
                    <a:pt x="690" y="0"/>
                  </a:lnTo>
                  <a:lnTo>
                    <a:pt x="706" y="0"/>
                  </a:lnTo>
                  <a:lnTo>
                    <a:pt x="721" y="0"/>
                  </a:lnTo>
                  <a:lnTo>
                    <a:pt x="737" y="0"/>
                  </a:lnTo>
                  <a:lnTo>
                    <a:pt x="752" y="0"/>
                  </a:lnTo>
                  <a:lnTo>
                    <a:pt x="768" y="0"/>
                  </a:lnTo>
                  <a:lnTo>
                    <a:pt x="783" y="0"/>
                  </a:lnTo>
                  <a:lnTo>
                    <a:pt x="799" y="0"/>
                  </a:lnTo>
                  <a:lnTo>
                    <a:pt x="814" y="0"/>
                  </a:lnTo>
                  <a:lnTo>
                    <a:pt x="830" y="0"/>
                  </a:lnTo>
                  <a:lnTo>
                    <a:pt x="845" y="0"/>
                  </a:lnTo>
                  <a:lnTo>
                    <a:pt x="861" y="0"/>
                  </a:lnTo>
                  <a:lnTo>
                    <a:pt x="876" y="0"/>
                  </a:lnTo>
                  <a:lnTo>
                    <a:pt x="892" y="0"/>
                  </a:lnTo>
                  <a:lnTo>
                    <a:pt x="907" y="0"/>
                  </a:lnTo>
                  <a:lnTo>
                    <a:pt x="923" y="0"/>
                  </a:lnTo>
                  <a:lnTo>
                    <a:pt x="935" y="0"/>
                  </a:lnTo>
                  <a:lnTo>
                    <a:pt x="951" y="0"/>
                  </a:lnTo>
                  <a:lnTo>
                    <a:pt x="966" y="0"/>
                  </a:lnTo>
                  <a:lnTo>
                    <a:pt x="982" y="0"/>
                  </a:lnTo>
                  <a:lnTo>
                    <a:pt x="997" y="0"/>
                  </a:lnTo>
                  <a:lnTo>
                    <a:pt x="1013" y="0"/>
                  </a:lnTo>
                  <a:lnTo>
                    <a:pt x="1028" y="0"/>
                  </a:lnTo>
                  <a:lnTo>
                    <a:pt x="1044" y="0"/>
                  </a:lnTo>
                  <a:lnTo>
                    <a:pt x="1059" y="0"/>
                  </a:lnTo>
                  <a:lnTo>
                    <a:pt x="1075" y="0"/>
                  </a:lnTo>
                  <a:lnTo>
                    <a:pt x="1090" y="0"/>
                  </a:lnTo>
                  <a:lnTo>
                    <a:pt x="1106" y="0"/>
                  </a:lnTo>
                  <a:lnTo>
                    <a:pt x="1121" y="0"/>
                  </a:lnTo>
                  <a:lnTo>
                    <a:pt x="1137" y="0"/>
                  </a:lnTo>
                  <a:lnTo>
                    <a:pt x="1152" y="0"/>
                  </a:lnTo>
                  <a:lnTo>
                    <a:pt x="1168" y="0"/>
                  </a:lnTo>
                  <a:lnTo>
                    <a:pt x="1183" y="0"/>
                  </a:lnTo>
                  <a:lnTo>
                    <a:pt x="1199" y="0"/>
                  </a:lnTo>
                  <a:lnTo>
                    <a:pt x="1214" y="0"/>
                  </a:lnTo>
                  <a:lnTo>
                    <a:pt x="1230" y="0"/>
                  </a:lnTo>
                  <a:lnTo>
                    <a:pt x="1243" y="0"/>
                  </a:lnTo>
                  <a:lnTo>
                    <a:pt x="1258" y="0"/>
                  </a:lnTo>
                  <a:lnTo>
                    <a:pt x="1274" y="0"/>
                  </a:lnTo>
                  <a:lnTo>
                    <a:pt x="1289" y="0"/>
                  </a:lnTo>
                  <a:lnTo>
                    <a:pt x="1305" y="0"/>
                  </a:lnTo>
                  <a:lnTo>
                    <a:pt x="1320" y="0"/>
                  </a:lnTo>
                  <a:lnTo>
                    <a:pt x="1336" y="0"/>
                  </a:lnTo>
                  <a:lnTo>
                    <a:pt x="1351" y="0"/>
                  </a:lnTo>
                  <a:lnTo>
                    <a:pt x="1367" y="0"/>
                  </a:lnTo>
                  <a:lnTo>
                    <a:pt x="1382" y="0"/>
                  </a:lnTo>
                  <a:lnTo>
                    <a:pt x="1398" y="0"/>
                  </a:lnTo>
                  <a:lnTo>
                    <a:pt x="1413" y="0"/>
                  </a:lnTo>
                  <a:lnTo>
                    <a:pt x="1429" y="0"/>
                  </a:lnTo>
                  <a:lnTo>
                    <a:pt x="1444" y="0"/>
                  </a:lnTo>
                  <a:lnTo>
                    <a:pt x="1460" y="0"/>
                  </a:lnTo>
                  <a:lnTo>
                    <a:pt x="1475" y="0"/>
                  </a:lnTo>
                  <a:lnTo>
                    <a:pt x="1491" y="0"/>
                  </a:lnTo>
                  <a:lnTo>
                    <a:pt x="1506" y="0"/>
                  </a:lnTo>
                  <a:lnTo>
                    <a:pt x="1522" y="0"/>
                  </a:lnTo>
                  <a:lnTo>
                    <a:pt x="1537" y="0"/>
                  </a:lnTo>
                </a:path>
              </a:pathLst>
            </a:cu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59" name="Line 347"/>
            <p:cNvSpPr>
              <a:spLocks noChangeShapeType="1"/>
            </p:cNvSpPr>
            <p:nvPr/>
          </p:nvSpPr>
          <p:spPr bwMode="auto">
            <a:xfrm flipV="1">
              <a:off x="4798538" y="2635695"/>
              <a:ext cx="946" cy="1435434"/>
            </a:xfrm>
            <a:prstGeom prst="line">
              <a:avLst/>
            </a:prstGeom>
            <a:noFill/>
            <a:ln w="0">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3600"/>
            </a:p>
          </p:txBody>
        </p:sp>
        <p:sp>
          <p:nvSpPr>
            <p:cNvPr id="60" name="TextBox 59"/>
            <p:cNvSpPr txBox="1"/>
            <p:nvPr/>
          </p:nvSpPr>
          <p:spPr>
            <a:xfrm>
              <a:off x="5107476" y="3589554"/>
              <a:ext cx="111816" cy="137243"/>
            </a:xfrm>
            <a:prstGeom prst="rect">
              <a:avLst/>
            </a:prstGeom>
            <a:noFill/>
          </p:spPr>
          <p:txBody>
            <a:bodyPr wrap="none" lIns="0" tIns="0" rIns="0" bIns="0" rtlCol="0">
              <a:spAutoFit/>
            </a:bodyPr>
            <a:lstStyle/>
            <a:p>
              <a:r>
                <a:rPr lang="en-US" sz="2800" dirty="0" smtClean="0"/>
                <a:t>FP</a:t>
              </a:r>
              <a:endParaRPr lang="en-US" sz="2800" dirty="0"/>
            </a:p>
          </p:txBody>
        </p:sp>
        <p:sp>
          <p:nvSpPr>
            <p:cNvPr id="61" name="TextBox 60"/>
            <p:cNvSpPr txBox="1"/>
            <p:nvPr/>
          </p:nvSpPr>
          <p:spPr>
            <a:xfrm>
              <a:off x="5100042" y="2801905"/>
              <a:ext cx="114880" cy="137243"/>
            </a:xfrm>
            <a:prstGeom prst="rect">
              <a:avLst/>
            </a:prstGeom>
            <a:noFill/>
          </p:spPr>
          <p:txBody>
            <a:bodyPr wrap="none" lIns="0" tIns="0" rIns="0" bIns="0" rtlCol="0">
              <a:spAutoFit/>
            </a:bodyPr>
            <a:lstStyle/>
            <a:p>
              <a:r>
                <a:rPr lang="en-US" sz="2800" dirty="0" smtClean="0"/>
                <a:t>TP</a:t>
              </a:r>
              <a:endParaRPr lang="en-US" sz="2800" dirty="0"/>
            </a:p>
          </p:txBody>
        </p:sp>
        <p:sp>
          <p:nvSpPr>
            <p:cNvPr id="62" name="TextBox 61"/>
            <p:cNvSpPr txBox="1"/>
            <p:nvPr/>
          </p:nvSpPr>
          <p:spPr>
            <a:xfrm>
              <a:off x="4190202" y="2806139"/>
              <a:ext cx="126623" cy="137243"/>
            </a:xfrm>
            <a:prstGeom prst="rect">
              <a:avLst/>
            </a:prstGeom>
            <a:noFill/>
          </p:spPr>
          <p:txBody>
            <a:bodyPr wrap="none" lIns="0" tIns="0" rIns="0" bIns="0" rtlCol="0">
              <a:spAutoFit/>
            </a:bodyPr>
            <a:lstStyle/>
            <a:p>
              <a:r>
                <a:rPr lang="en-US" sz="2800" dirty="0" smtClean="0"/>
                <a:t>FN</a:t>
              </a:r>
              <a:endParaRPr lang="en-US" sz="2800" dirty="0"/>
            </a:p>
          </p:txBody>
        </p:sp>
        <p:sp>
          <p:nvSpPr>
            <p:cNvPr id="63" name="TextBox 62"/>
            <p:cNvSpPr txBox="1"/>
            <p:nvPr/>
          </p:nvSpPr>
          <p:spPr>
            <a:xfrm>
              <a:off x="4196474" y="3564172"/>
              <a:ext cx="129687" cy="137243"/>
            </a:xfrm>
            <a:prstGeom prst="rect">
              <a:avLst/>
            </a:prstGeom>
            <a:noFill/>
          </p:spPr>
          <p:txBody>
            <a:bodyPr wrap="none" lIns="0" tIns="0" rIns="0" bIns="0" rtlCol="0">
              <a:spAutoFit/>
            </a:bodyPr>
            <a:lstStyle/>
            <a:p>
              <a:r>
                <a:rPr lang="en-US" sz="2800" dirty="0" smtClean="0"/>
                <a:t>TN</a:t>
              </a:r>
              <a:endParaRPr lang="en-US" sz="2800" dirty="0"/>
            </a:p>
          </p:txBody>
        </p:sp>
        <p:grpSp>
          <p:nvGrpSpPr>
            <p:cNvPr id="64" name="Group 731"/>
            <p:cNvGrpSpPr/>
            <p:nvPr/>
          </p:nvGrpSpPr>
          <p:grpSpPr>
            <a:xfrm>
              <a:off x="4343400" y="2895600"/>
              <a:ext cx="988259" cy="960502"/>
              <a:chOff x="3631019" y="866877"/>
              <a:chExt cx="988259" cy="960502"/>
            </a:xfrm>
            <a:solidFill>
              <a:srgbClr val="0000CC"/>
            </a:solidFill>
          </p:grpSpPr>
          <p:sp>
            <p:nvSpPr>
              <p:cNvPr id="69" name="Oval 365"/>
              <p:cNvSpPr>
                <a:spLocks noChangeArrowheads="1"/>
              </p:cNvSpPr>
              <p:nvPr/>
            </p:nvSpPr>
            <p:spPr bwMode="auto">
              <a:xfrm>
                <a:off x="3631019" y="1745050"/>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70" name="Oval 366"/>
              <p:cNvSpPr>
                <a:spLocks noChangeArrowheads="1"/>
              </p:cNvSpPr>
              <p:nvPr/>
            </p:nvSpPr>
            <p:spPr bwMode="auto">
              <a:xfrm>
                <a:off x="3749842" y="1614696"/>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71" name="Oval 367"/>
              <p:cNvSpPr>
                <a:spLocks noChangeArrowheads="1"/>
              </p:cNvSpPr>
              <p:nvPr/>
            </p:nvSpPr>
            <p:spPr bwMode="auto">
              <a:xfrm>
                <a:off x="4187458" y="1254508"/>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72" name="Oval 368"/>
              <p:cNvSpPr>
                <a:spLocks noChangeArrowheads="1"/>
              </p:cNvSpPr>
              <p:nvPr/>
            </p:nvSpPr>
            <p:spPr bwMode="auto">
              <a:xfrm>
                <a:off x="4274402" y="1155028"/>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73" name="Oval 369"/>
              <p:cNvSpPr>
                <a:spLocks noChangeArrowheads="1"/>
              </p:cNvSpPr>
              <p:nvPr/>
            </p:nvSpPr>
            <p:spPr bwMode="auto">
              <a:xfrm>
                <a:off x="4071533" y="1456900"/>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74" name="Oval 370"/>
              <p:cNvSpPr>
                <a:spLocks noChangeArrowheads="1"/>
              </p:cNvSpPr>
              <p:nvPr/>
            </p:nvSpPr>
            <p:spPr bwMode="auto">
              <a:xfrm>
                <a:off x="3660001" y="1429457"/>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75" name="Oval 371"/>
              <p:cNvSpPr>
                <a:spLocks noChangeArrowheads="1"/>
              </p:cNvSpPr>
              <p:nvPr/>
            </p:nvSpPr>
            <p:spPr bwMode="auto">
              <a:xfrm>
                <a:off x="4465678" y="966358"/>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76" name="Oval 372"/>
              <p:cNvSpPr>
                <a:spLocks noChangeArrowheads="1"/>
              </p:cNvSpPr>
              <p:nvPr/>
            </p:nvSpPr>
            <p:spPr bwMode="auto">
              <a:xfrm>
                <a:off x="4071533" y="1268230"/>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77" name="Oval 373"/>
              <p:cNvSpPr>
                <a:spLocks noChangeArrowheads="1"/>
              </p:cNvSpPr>
              <p:nvPr/>
            </p:nvSpPr>
            <p:spPr bwMode="auto">
              <a:xfrm>
                <a:off x="3894748" y="1398583"/>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78" name="Oval 374"/>
              <p:cNvSpPr>
                <a:spLocks noChangeArrowheads="1"/>
              </p:cNvSpPr>
              <p:nvPr/>
            </p:nvSpPr>
            <p:spPr bwMode="auto">
              <a:xfrm>
                <a:off x="3923729" y="1484343"/>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79" name="Oval 375"/>
              <p:cNvSpPr>
                <a:spLocks noChangeArrowheads="1"/>
              </p:cNvSpPr>
              <p:nvPr/>
            </p:nvSpPr>
            <p:spPr bwMode="auto">
              <a:xfrm>
                <a:off x="4303383" y="952636"/>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80" name="Oval 376"/>
              <p:cNvSpPr>
                <a:spLocks noChangeArrowheads="1"/>
              </p:cNvSpPr>
              <p:nvPr/>
            </p:nvSpPr>
            <p:spPr bwMode="auto">
              <a:xfrm>
                <a:off x="3865767" y="1556380"/>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81" name="Oval 377"/>
              <p:cNvSpPr>
                <a:spLocks noChangeArrowheads="1"/>
              </p:cNvSpPr>
              <p:nvPr/>
            </p:nvSpPr>
            <p:spPr bwMode="auto">
              <a:xfrm>
                <a:off x="4288892" y="1082990"/>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82" name="Oval 378"/>
              <p:cNvSpPr>
                <a:spLocks noChangeArrowheads="1"/>
              </p:cNvSpPr>
              <p:nvPr/>
            </p:nvSpPr>
            <p:spPr bwMode="auto">
              <a:xfrm>
                <a:off x="3967201" y="1498064"/>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83" name="Oval 379"/>
              <p:cNvSpPr>
                <a:spLocks noChangeArrowheads="1"/>
              </p:cNvSpPr>
              <p:nvPr/>
            </p:nvSpPr>
            <p:spPr bwMode="auto">
              <a:xfrm>
                <a:off x="3851276" y="1268230"/>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84" name="Oval 380"/>
              <p:cNvSpPr>
                <a:spLocks noChangeArrowheads="1"/>
              </p:cNvSpPr>
              <p:nvPr/>
            </p:nvSpPr>
            <p:spPr bwMode="auto">
              <a:xfrm>
                <a:off x="4025164" y="1268230"/>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85" name="Oval 381"/>
              <p:cNvSpPr>
                <a:spLocks noChangeArrowheads="1"/>
              </p:cNvSpPr>
              <p:nvPr/>
            </p:nvSpPr>
            <p:spPr bwMode="auto">
              <a:xfrm>
                <a:off x="3764333" y="1254508"/>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86" name="Oval 382"/>
              <p:cNvSpPr>
                <a:spLocks noChangeArrowheads="1"/>
              </p:cNvSpPr>
              <p:nvPr/>
            </p:nvSpPr>
            <p:spPr bwMode="auto">
              <a:xfrm>
                <a:off x="3880258" y="1659291"/>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87" name="Oval 383"/>
              <p:cNvSpPr>
                <a:spLocks noChangeArrowheads="1"/>
              </p:cNvSpPr>
              <p:nvPr/>
            </p:nvSpPr>
            <p:spPr bwMode="auto">
              <a:xfrm>
                <a:off x="3996182" y="1384862"/>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88" name="Oval 384"/>
              <p:cNvSpPr>
                <a:spLocks noChangeArrowheads="1"/>
              </p:cNvSpPr>
              <p:nvPr/>
            </p:nvSpPr>
            <p:spPr bwMode="auto">
              <a:xfrm>
                <a:off x="3996182" y="1412305"/>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89" name="Oval 385"/>
              <p:cNvSpPr>
                <a:spLocks noChangeArrowheads="1"/>
              </p:cNvSpPr>
              <p:nvPr/>
            </p:nvSpPr>
            <p:spPr bwMode="auto">
              <a:xfrm>
                <a:off x="4025164" y="1254508"/>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90" name="Oval 386"/>
              <p:cNvSpPr>
                <a:spLocks noChangeArrowheads="1"/>
              </p:cNvSpPr>
              <p:nvPr/>
            </p:nvSpPr>
            <p:spPr bwMode="auto">
              <a:xfrm>
                <a:off x="3938220" y="1227065"/>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91" name="Oval 387"/>
              <p:cNvSpPr>
                <a:spLocks noChangeArrowheads="1"/>
              </p:cNvSpPr>
              <p:nvPr/>
            </p:nvSpPr>
            <p:spPr bwMode="auto">
              <a:xfrm>
                <a:off x="3865767" y="1556380"/>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92" name="Oval 388"/>
              <p:cNvSpPr>
                <a:spLocks noChangeArrowheads="1"/>
              </p:cNvSpPr>
              <p:nvPr/>
            </p:nvSpPr>
            <p:spPr bwMode="auto">
              <a:xfrm>
                <a:off x="4086024" y="1470621"/>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93" name="Oval 389"/>
              <p:cNvSpPr>
                <a:spLocks noChangeArrowheads="1"/>
              </p:cNvSpPr>
              <p:nvPr/>
            </p:nvSpPr>
            <p:spPr bwMode="auto">
              <a:xfrm>
                <a:off x="3923729" y="1443178"/>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94" name="Oval 390"/>
              <p:cNvSpPr>
                <a:spLocks noChangeArrowheads="1"/>
              </p:cNvSpPr>
              <p:nvPr/>
            </p:nvSpPr>
            <p:spPr bwMode="auto">
              <a:xfrm>
                <a:off x="4346855" y="966358"/>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95" name="Oval 391"/>
              <p:cNvSpPr>
                <a:spLocks noChangeArrowheads="1"/>
              </p:cNvSpPr>
              <p:nvPr/>
            </p:nvSpPr>
            <p:spPr bwMode="auto">
              <a:xfrm>
                <a:off x="4451187" y="1326546"/>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96" name="Oval 392"/>
              <p:cNvSpPr>
                <a:spLocks noChangeArrowheads="1"/>
              </p:cNvSpPr>
              <p:nvPr/>
            </p:nvSpPr>
            <p:spPr bwMode="auto">
              <a:xfrm>
                <a:off x="3909239" y="1443178"/>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97" name="Oval 393"/>
              <p:cNvSpPr>
                <a:spLocks noChangeArrowheads="1"/>
              </p:cNvSpPr>
              <p:nvPr/>
            </p:nvSpPr>
            <p:spPr bwMode="auto">
              <a:xfrm>
                <a:off x="4216439" y="1168749"/>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98" name="Oval 394"/>
              <p:cNvSpPr>
                <a:spLocks noChangeArrowheads="1"/>
              </p:cNvSpPr>
              <p:nvPr/>
            </p:nvSpPr>
            <p:spPr bwMode="auto">
              <a:xfrm>
                <a:off x="4054145" y="1412305"/>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99" name="Oval 395"/>
              <p:cNvSpPr>
                <a:spLocks noChangeArrowheads="1"/>
              </p:cNvSpPr>
              <p:nvPr/>
            </p:nvSpPr>
            <p:spPr bwMode="auto">
              <a:xfrm>
                <a:off x="4303383" y="1254508"/>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00" name="Oval 396"/>
              <p:cNvSpPr>
                <a:spLocks noChangeArrowheads="1"/>
              </p:cNvSpPr>
              <p:nvPr/>
            </p:nvSpPr>
            <p:spPr bwMode="auto">
              <a:xfrm>
                <a:off x="4071533" y="1254508"/>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01" name="Oval 397"/>
              <p:cNvSpPr>
                <a:spLocks noChangeArrowheads="1"/>
              </p:cNvSpPr>
              <p:nvPr/>
            </p:nvSpPr>
            <p:spPr bwMode="auto">
              <a:xfrm>
                <a:off x="4596093" y="866877"/>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02" name="Oval 398"/>
              <p:cNvSpPr>
                <a:spLocks noChangeArrowheads="1"/>
              </p:cNvSpPr>
              <p:nvPr/>
            </p:nvSpPr>
            <p:spPr bwMode="auto">
              <a:xfrm>
                <a:off x="4071533" y="1340267"/>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03" name="Oval 399"/>
              <p:cNvSpPr>
                <a:spLocks noChangeArrowheads="1"/>
              </p:cNvSpPr>
              <p:nvPr/>
            </p:nvSpPr>
            <p:spPr bwMode="auto">
              <a:xfrm>
                <a:off x="4404817" y="997231"/>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04" name="Oval 400"/>
              <p:cNvSpPr>
                <a:spLocks noChangeArrowheads="1"/>
              </p:cNvSpPr>
              <p:nvPr/>
            </p:nvSpPr>
            <p:spPr bwMode="auto">
              <a:xfrm>
                <a:off x="4071533" y="1312824"/>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05" name="Oval 401"/>
              <p:cNvSpPr>
                <a:spLocks noChangeArrowheads="1"/>
              </p:cNvSpPr>
              <p:nvPr/>
            </p:nvSpPr>
            <p:spPr bwMode="auto">
              <a:xfrm>
                <a:off x="3660001" y="1799936"/>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06" name="Oval 402"/>
              <p:cNvSpPr>
                <a:spLocks noChangeArrowheads="1"/>
              </p:cNvSpPr>
              <p:nvPr/>
            </p:nvSpPr>
            <p:spPr bwMode="auto">
              <a:xfrm>
                <a:off x="3938220" y="1484343"/>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07" name="Oval 403"/>
              <p:cNvSpPr>
                <a:spLocks noChangeArrowheads="1"/>
              </p:cNvSpPr>
              <p:nvPr/>
            </p:nvSpPr>
            <p:spPr bwMode="auto">
              <a:xfrm>
                <a:off x="3706370" y="1570102"/>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08" name="Oval 404"/>
              <p:cNvSpPr>
                <a:spLocks noChangeArrowheads="1"/>
              </p:cNvSpPr>
              <p:nvPr/>
            </p:nvSpPr>
            <p:spPr bwMode="auto">
              <a:xfrm>
                <a:off x="3967201" y="1642139"/>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09" name="Oval 405"/>
              <p:cNvSpPr>
                <a:spLocks noChangeArrowheads="1"/>
              </p:cNvSpPr>
              <p:nvPr/>
            </p:nvSpPr>
            <p:spPr bwMode="auto">
              <a:xfrm>
                <a:off x="3735352" y="1700455"/>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10" name="Oval 406"/>
              <p:cNvSpPr>
                <a:spLocks noChangeArrowheads="1"/>
              </p:cNvSpPr>
              <p:nvPr/>
            </p:nvSpPr>
            <p:spPr bwMode="auto">
              <a:xfrm>
                <a:off x="4010673" y="1371141"/>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11" name="Oval 407"/>
              <p:cNvSpPr>
                <a:spLocks noChangeArrowheads="1"/>
              </p:cNvSpPr>
              <p:nvPr/>
            </p:nvSpPr>
            <p:spPr bwMode="auto">
              <a:xfrm>
                <a:off x="3923729" y="1429457"/>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12" name="Oval 408"/>
              <p:cNvSpPr>
                <a:spLocks noChangeArrowheads="1"/>
              </p:cNvSpPr>
              <p:nvPr/>
            </p:nvSpPr>
            <p:spPr bwMode="auto">
              <a:xfrm>
                <a:off x="4025164" y="1340267"/>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13" name="Oval 409"/>
              <p:cNvSpPr>
                <a:spLocks noChangeArrowheads="1"/>
              </p:cNvSpPr>
              <p:nvPr/>
            </p:nvSpPr>
            <p:spPr bwMode="auto">
              <a:xfrm>
                <a:off x="3880258" y="1443178"/>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14" name="Oval 410"/>
              <p:cNvSpPr>
                <a:spLocks noChangeArrowheads="1"/>
              </p:cNvSpPr>
              <p:nvPr/>
            </p:nvSpPr>
            <p:spPr bwMode="auto">
              <a:xfrm>
                <a:off x="3836786" y="1456900"/>
                <a:ext cx="23185" cy="27443"/>
              </a:xfrm>
              <a:prstGeom prst="ellipse">
                <a:avLst/>
              </a:prstGeom>
              <a:grpFill/>
              <a:ln w="1905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grpSp>
        <p:cxnSp>
          <p:nvCxnSpPr>
            <p:cNvPr id="65" name="Straight Connector 64"/>
            <p:cNvCxnSpPr>
              <a:stCxn id="31" idx="1"/>
              <a:endCxn id="32" idx="1"/>
            </p:cNvCxnSpPr>
            <p:nvPr/>
          </p:nvCxnSpPr>
          <p:spPr>
            <a:xfrm rot="5400000" flipH="1" flipV="1">
              <a:off x="4798066" y="3358373"/>
              <a:ext cx="1588" cy="142787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 idx="1"/>
              <a:endCxn id="53" idx="0"/>
            </p:cNvCxnSpPr>
            <p:nvPr/>
          </p:nvCxnSpPr>
          <p:spPr>
            <a:xfrm rot="5400000" flipH="1">
              <a:off x="3363449" y="3344071"/>
              <a:ext cx="1417698" cy="9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53" idx="0"/>
              <a:endCxn id="54" idx="0"/>
            </p:cNvCxnSpPr>
            <p:nvPr/>
          </p:nvCxnSpPr>
          <p:spPr>
            <a:xfrm rot="16200000" flipH="1">
              <a:off x="4799012" y="1908508"/>
              <a:ext cx="1588" cy="145437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29" idx="1"/>
              <a:endCxn id="32" idx="0"/>
            </p:cNvCxnSpPr>
            <p:nvPr/>
          </p:nvCxnSpPr>
          <p:spPr>
            <a:xfrm rot="16200000" flipH="1" flipV="1">
              <a:off x="4816641" y="3360625"/>
              <a:ext cx="1420062" cy="9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334000"/>
            <a:ext cx="7620000" cy="1200329"/>
          </a:xfrm>
          <a:prstGeom prst="rect">
            <a:avLst/>
          </a:prstGeom>
        </p:spPr>
        <p:txBody>
          <a:bodyPr wrap="square">
            <a:spAutoFit/>
          </a:bodyPr>
          <a:lstStyle/>
          <a:p>
            <a:pPr algn="just"/>
            <a:r>
              <a:rPr lang="en-US" b="1" dirty="0" smtClean="0"/>
              <a:t>Figure 12: </a:t>
            </a:r>
            <a:r>
              <a:rPr lang="en-US" b="1" i="1" dirty="0" smtClean="0"/>
              <a:t>bottom</a:t>
            </a:r>
            <a:r>
              <a:rPr lang="en-US" b="1" dirty="0" smtClean="0"/>
              <a:t>) The accuracy of the algorithm is not sensitive for both parameters </a:t>
            </a:r>
            <a:r>
              <a:rPr lang="en-US" b="1" i="1" dirty="0" smtClean="0"/>
              <a:t>r</a:t>
            </a:r>
            <a:r>
              <a:rPr lang="en-US" b="1" dirty="0" smtClean="0"/>
              <a:t> and </a:t>
            </a:r>
            <a:r>
              <a:rPr lang="en-US" b="1" i="1" dirty="0" smtClean="0"/>
              <a:t>k</a:t>
            </a:r>
            <a:r>
              <a:rPr lang="en-US" b="1" dirty="0" smtClean="0"/>
              <a:t>. </a:t>
            </a:r>
            <a:r>
              <a:rPr lang="en-US" b="1" i="1" dirty="0" smtClean="0"/>
              <a:t>top</a:t>
            </a:r>
            <a:r>
              <a:rPr lang="en-US" b="1" dirty="0" smtClean="0"/>
              <a:t>) The running time of the algorithm is approximately linear by either parameter. Note that when we vary </a:t>
            </a:r>
            <a:r>
              <a:rPr lang="en-US" b="1" i="1" dirty="0" smtClean="0"/>
              <a:t>r </a:t>
            </a:r>
            <a:r>
              <a:rPr lang="en-US" b="1" dirty="0" smtClean="0"/>
              <a:t>(</a:t>
            </a:r>
            <a:r>
              <a:rPr lang="en-US" b="1" i="1" dirty="0" smtClean="0"/>
              <a:t>k</a:t>
            </a:r>
            <a:r>
              <a:rPr lang="en-US" b="1" dirty="0" smtClean="0"/>
              <a:t>), we fix </a:t>
            </a:r>
            <a:r>
              <a:rPr lang="en-US" b="1" i="1" dirty="0" smtClean="0"/>
              <a:t>k</a:t>
            </a:r>
            <a:r>
              <a:rPr lang="en-US" b="1" dirty="0" smtClean="0"/>
              <a:t> (</a:t>
            </a:r>
            <a:r>
              <a:rPr lang="en-US" b="1" i="1" dirty="0" smtClean="0"/>
              <a:t>r</a:t>
            </a:r>
            <a:r>
              <a:rPr lang="en-US" b="1" dirty="0" smtClean="0"/>
              <a:t>) to ten, thus we are changing only one parameter at a time</a:t>
            </a:r>
            <a:endParaRPr lang="en-US" b="1" dirty="0"/>
          </a:p>
        </p:txBody>
      </p:sp>
      <p:grpSp>
        <p:nvGrpSpPr>
          <p:cNvPr id="3" name="Group 2"/>
          <p:cNvGrpSpPr/>
          <p:nvPr/>
        </p:nvGrpSpPr>
        <p:grpSpPr>
          <a:xfrm>
            <a:off x="381000" y="533400"/>
            <a:ext cx="8004218" cy="4325542"/>
            <a:chOff x="616267" y="2293620"/>
            <a:chExt cx="3096760" cy="1562256"/>
          </a:xfrm>
        </p:grpSpPr>
        <p:sp>
          <p:nvSpPr>
            <p:cNvPr id="4" name="Rectangle 85"/>
            <p:cNvSpPr>
              <a:spLocks noChangeArrowheads="1"/>
            </p:cNvSpPr>
            <p:nvPr/>
          </p:nvSpPr>
          <p:spPr bwMode="auto">
            <a:xfrm>
              <a:off x="2895600" y="2301240"/>
              <a:ext cx="163730" cy="611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Vary K</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69"/>
            <p:cNvSpPr>
              <a:spLocks noChangeArrowheads="1"/>
            </p:cNvSpPr>
            <p:nvPr/>
          </p:nvSpPr>
          <p:spPr bwMode="auto">
            <a:xfrm>
              <a:off x="1436369" y="2293620"/>
              <a:ext cx="166831" cy="611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Vary R</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 name="Group 960"/>
            <p:cNvGrpSpPr/>
            <p:nvPr/>
          </p:nvGrpSpPr>
          <p:grpSpPr>
            <a:xfrm>
              <a:off x="632460" y="3002280"/>
              <a:ext cx="3046503" cy="853596"/>
              <a:chOff x="4842511" y="1827212"/>
              <a:chExt cx="3046503" cy="853596"/>
            </a:xfrm>
          </p:grpSpPr>
          <p:grpSp>
            <p:nvGrpSpPr>
              <p:cNvPr id="134" name="Group 959"/>
              <p:cNvGrpSpPr/>
              <p:nvPr/>
            </p:nvGrpSpPr>
            <p:grpSpPr>
              <a:xfrm>
                <a:off x="6445091" y="1838166"/>
                <a:ext cx="1443923" cy="842642"/>
                <a:chOff x="6445091" y="1838166"/>
                <a:chExt cx="1443923" cy="842642"/>
              </a:xfrm>
            </p:grpSpPr>
            <p:sp>
              <p:nvSpPr>
                <p:cNvPr id="198" name="Line 13"/>
                <p:cNvSpPr>
                  <a:spLocks noChangeShapeType="1"/>
                </p:cNvSpPr>
                <p:nvPr/>
              </p:nvSpPr>
              <p:spPr bwMode="auto">
                <a:xfrm flipV="1">
                  <a:off x="6671853" y="2582619"/>
                  <a:ext cx="894" cy="1493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99" name="Line 14"/>
                <p:cNvSpPr>
                  <a:spLocks noChangeShapeType="1"/>
                </p:cNvSpPr>
                <p:nvPr/>
              </p:nvSpPr>
              <p:spPr bwMode="auto">
                <a:xfrm>
                  <a:off x="6671853" y="1885657"/>
                  <a:ext cx="894" cy="99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00" name="Line 16"/>
                <p:cNvSpPr>
                  <a:spLocks noChangeShapeType="1"/>
                </p:cNvSpPr>
                <p:nvPr/>
              </p:nvSpPr>
              <p:spPr bwMode="auto">
                <a:xfrm flipV="1">
                  <a:off x="6886458" y="2582619"/>
                  <a:ext cx="894" cy="1493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01" name="Line 19"/>
                <p:cNvSpPr>
                  <a:spLocks noChangeShapeType="1"/>
                </p:cNvSpPr>
                <p:nvPr/>
              </p:nvSpPr>
              <p:spPr bwMode="auto">
                <a:xfrm flipV="1">
                  <a:off x="7133254" y="2582619"/>
                  <a:ext cx="894" cy="1493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02" name="Line 22"/>
                <p:cNvSpPr>
                  <a:spLocks noChangeShapeType="1"/>
                </p:cNvSpPr>
                <p:nvPr/>
              </p:nvSpPr>
              <p:spPr bwMode="auto">
                <a:xfrm flipV="1">
                  <a:off x="7374684" y="2582619"/>
                  <a:ext cx="894" cy="1493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03" name="Line 25"/>
                <p:cNvSpPr>
                  <a:spLocks noChangeShapeType="1"/>
                </p:cNvSpPr>
                <p:nvPr/>
              </p:nvSpPr>
              <p:spPr bwMode="auto">
                <a:xfrm flipV="1">
                  <a:off x="7616114" y="2582619"/>
                  <a:ext cx="894" cy="1493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04" name="Line 28"/>
                <p:cNvSpPr>
                  <a:spLocks noChangeShapeType="1"/>
                </p:cNvSpPr>
                <p:nvPr/>
              </p:nvSpPr>
              <p:spPr bwMode="auto">
                <a:xfrm flipV="1">
                  <a:off x="7862910" y="2582619"/>
                  <a:ext cx="894" cy="1493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grpSp>
              <p:nvGrpSpPr>
                <p:cNvPr id="205" name="Group 90"/>
                <p:cNvGrpSpPr/>
                <p:nvPr/>
              </p:nvGrpSpPr>
              <p:grpSpPr>
                <a:xfrm>
                  <a:off x="6661121" y="2622421"/>
                  <a:ext cx="1227893" cy="58387"/>
                  <a:chOff x="809625" y="1990606"/>
                  <a:chExt cx="2179949" cy="111706"/>
                </a:xfrm>
              </p:grpSpPr>
              <p:sp>
                <p:nvSpPr>
                  <p:cNvPr id="253" name="Rectangle 15"/>
                  <p:cNvSpPr>
                    <a:spLocks noChangeArrowheads="1"/>
                  </p:cNvSpPr>
                  <p:nvPr/>
                </p:nvSpPr>
                <p:spPr bwMode="auto">
                  <a:xfrm>
                    <a:off x="809625" y="1990606"/>
                    <a:ext cx="51750" cy="11165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Helvetica" charset="0"/>
                      </a:rPr>
                      <a:t>1</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254" name="Rectangle 18"/>
                  <p:cNvSpPr>
                    <a:spLocks noChangeArrowheads="1"/>
                  </p:cNvSpPr>
                  <p:nvPr/>
                </p:nvSpPr>
                <p:spPr bwMode="auto">
                  <a:xfrm>
                    <a:off x="1152524" y="1990620"/>
                    <a:ext cx="103499" cy="11165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10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255" name="Rectangle 21"/>
                  <p:cNvSpPr>
                    <a:spLocks noChangeArrowheads="1"/>
                  </p:cNvSpPr>
                  <p:nvPr/>
                </p:nvSpPr>
                <p:spPr bwMode="auto">
                  <a:xfrm>
                    <a:off x="1590675" y="1990634"/>
                    <a:ext cx="103499" cy="11165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20</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256" name="Rectangle 24"/>
                  <p:cNvSpPr>
                    <a:spLocks noChangeArrowheads="1"/>
                  </p:cNvSpPr>
                  <p:nvPr/>
                </p:nvSpPr>
                <p:spPr bwMode="auto">
                  <a:xfrm>
                    <a:off x="2019300" y="1990647"/>
                    <a:ext cx="103499" cy="1116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30</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257" name="Rectangle 27"/>
                  <p:cNvSpPr>
                    <a:spLocks noChangeArrowheads="1"/>
                  </p:cNvSpPr>
                  <p:nvPr/>
                </p:nvSpPr>
                <p:spPr bwMode="auto">
                  <a:xfrm>
                    <a:off x="2447926" y="1990659"/>
                    <a:ext cx="103499" cy="1116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40</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258" name="Rectangle 30"/>
                  <p:cNvSpPr>
                    <a:spLocks noChangeArrowheads="1"/>
                  </p:cNvSpPr>
                  <p:nvPr/>
                </p:nvSpPr>
                <p:spPr bwMode="auto">
                  <a:xfrm>
                    <a:off x="2886075" y="1990654"/>
                    <a:ext cx="103499" cy="1116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50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06" name="Line 31"/>
                <p:cNvSpPr>
                  <a:spLocks noChangeShapeType="1"/>
                </p:cNvSpPr>
                <p:nvPr/>
              </p:nvSpPr>
              <p:spPr bwMode="auto">
                <a:xfrm>
                  <a:off x="6618202" y="2572662"/>
                  <a:ext cx="16095" cy="83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07" name="Line 34"/>
                <p:cNvSpPr>
                  <a:spLocks noChangeShapeType="1"/>
                </p:cNvSpPr>
                <p:nvPr/>
              </p:nvSpPr>
              <p:spPr bwMode="auto">
                <a:xfrm>
                  <a:off x="6618202" y="2438248"/>
                  <a:ext cx="16095" cy="83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08" name="Line 37"/>
                <p:cNvSpPr>
                  <a:spLocks noChangeShapeType="1"/>
                </p:cNvSpPr>
                <p:nvPr/>
              </p:nvSpPr>
              <p:spPr bwMode="auto">
                <a:xfrm>
                  <a:off x="6618202" y="2298856"/>
                  <a:ext cx="16095" cy="83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09" name="Line 40"/>
                <p:cNvSpPr>
                  <a:spLocks noChangeShapeType="1"/>
                </p:cNvSpPr>
                <p:nvPr/>
              </p:nvSpPr>
              <p:spPr bwMode="auto">
                <a:xfrm>
                  <a:off x="6618202" y="2159463"/>
                  <a:ext cx="16095" cy="83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10" name="Line 43"/>
                <p:cNvSpPr>
                  <a:spLocks noChangeShapeType="1"/>
                </p:cNvSpPr>
                <p:nvPr/>
              </p:nvSpPr>
              <p:spPr bwMode="auto">
                <a:xfrm>
                  <a:off x="6618202" y="2020071"/>
                  <a:ext cx="16095" cy="83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11" name="Line 46"/>
                <p:cNvSpPr>
                  <a:spLocks noChangeShapeType="1"/>
                </p:cNvSpPr>
                <p:nvPr/>
              </p:nvSpPr>
              <p:spPr bwMode="auto">
                <a:xfrm>
                  <a:off x="6618202" y="1885657"/>
                  <a:ext cx="16095" cy="83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grpSp>
              <p:nvGrpSpPr>
                <p:cNvPr id="212" name="Group 89"/>
                <p:cNvGrpSpPr/>
                <p:nvPr/>
              </p:nvGrpSpPr>
              <p:grpSpPr>
                <a:xfrm>
                  <a:off x="6445091" y="1838166"/>
                  <a:ext cx="117616" cy="733241"/>
                  <a:chOff x="508566" y="528844"/>
                  <a:chExt cx="208809" cy="1402913"/>
                </a:xfrm>
              </p:grpSpPr>
              <p:sp>
                <p:nvSpPr>
                  <p:cNvPr id="247" name="Rectangle 33"/>
                  <p:cNvSpPr>
                    <a:spLocks noChangeArrowheads="1"/>
                  </p:cNvSpPr>
                  <p:nvPr/>
                </p:nvSpPr>
                <p:spPr bwMode="auto">
                  <a:xfrm>
                    <a:off x="665625" y="1820099"/>
                    <a:ext cx="51750" cy="1116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248" name="Rectangle 36"/>
                  <p:cNvSpPr>
                    <a:spLocks noChangeArrowheads="1"/>
                  </p:cNvSpPr>
                  <p:nvPr/>
                </p:nvSpPr>
                <p:spPr bwMode="auto">
                  <a:xfrm>
                    <a:off x="581016" y="1581148"/>
                    <a:ext cx="103498" cy="1116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20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249" name="Rectangle 39"/>
                  <p:cNvSpPr>
                    <a:spLocks noChangeArrowheads="1"/>
                  </p:cNvSpPr>
                  <p:nvPr/>
                </p:nvSpPr>
                <p:spPr bwMode="auto">
                  <a:xfrm>
                    <a:off x="581022" y="1314449"/>
                    <a:ext cx="103498" cy="1116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40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250" name="Rectangle 42"/>
                  <p:cNvSpPr>
                    <a:spLocks noChangeArrowheads="1"/>
                  </p:cNvSpPr>
                  <p:nvPr/>
                </p:nvSpPr>
                <p:spPr bwMode="auto">
                  <a:xfrm>
                    <a:off x="581022" y="1047749"/>
                    <a:ext cx="103498" cy="1116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60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251" name="Rectangle 45"/>
                  <p:cNvSpPr>
                    <a:spLocks noChangeArrowheads="1"/>
                  </p:cNvSpPr>
                  <p:nvPr/>
                </p:nvSpPr>
                <p:spPr bwMode="auto">
                  <a:xfrm>
                    <a:off x="581022" y="781049"/>
                    <a:ext cx="103498" cy="1116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80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252" name="Rectangle 48"/>
                  <p:cNvSpPr>
                    <a:spLocks noChangeArrowheads="1"/>
                  </p:cNvSpPr>
                  <p:nvPr/>
                </p:nvSpPr>
                <p:spPr bwMode="auto">
                  <a:xfrm>
                    <a:off x="508566" y="528844"/>
                    <a:ext cx="155248" cy="1116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100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13" name="Freeform 53"/>
                <p:cNvSpPr>
                  <a:spLocks/>
                </p:cNvSpPr>
                <p:nvPr/>
              </p:nvSpPr>
              <p:spPr bwMode="auto">
                <a:xfrm>
                  <a:off x="6671853" y="2214225"/>
                  <a:ext cx="1191057" cy="59740"/>
                </a:xfrm>
                <a:custGeom>
                  <a:avLst/>
                  <a:gdLst/>
                  <a:ahLst/>
                  <a:cxnLst>
                    <a:cxn ang="0">
                      <a:pos x="0" y="72"/>
                    </a:cxn>
                    <a:cxn ang="0">
                      <a:pos x="24" y="66"/>
                    </a:cxn>
                    <a:cxn ang="0">
                      <a:pos x="78" y="36"/>
                    </a:cxn>
                    <a:cxn ang="0">
                      <a:pos x="132" y="24"/>
                    </a:cxn>
                    <a:cxn ang="0">
                      <a:pos x="186" y="30"/>
                    </a:cxn>
                    <a:cxn ang="0">
                      <a:pos x="240" y="36"/>
                    </a:cxn>
                    <a:cxn ang="0">
                      <a:pos x="294" y="30"/>
                    </a:cxn>
                    <a:cxn ang="0">
                      <a:pos x="348" y="42"/>
                    </a:cxn>
                    <a:cxn ang="0">
                      <a:pos x="408" y="48"/>
                    </a:cxn>
                    <a:cxn ang="0">
                      <a:pos x="462" y="36"/>
                    </a:cxn>
                    <a:cxn ang="0">
                      <a:pos x="516" y="42"/>
                    </a:cxn>
                    <a:cxn ang="0">
                      <a:pos x="570" y="12"/>
                    </a:cxn>
                    <a:cxn ang="0">
                      <a:pos x="624" y="0"/>
                    </a:cxn>
                    <a:cxn ang="0">
                      <a:pos x="678" y="18"/>
                    </a:cxn>
                    <a:cxn ang="0">
                      <a:pos x="732" y="24"/>
                    </a:cxn>
                    <a:cxn ang="0">
                      <a:pos x="786" y="30"/>
                    </a:cxn>
                    <a:cxn ang="0">
                      <a:pos x="840" y="18"/>
                    </a:cxn>
                    <a:cxn ang="0">
                      <a:pos x="894" y="24"/>
                    </a:cxn>
                    <a:cxn ang="0">
                      <a:pos x="948" y="24"/>
                    </a:cxn>
                    <a:cxn ang="0">
                      <a:pos x="1002" y="36"/>
                    </a:cxn>
                    <a:cxn ang="0">
                      <a:pos x="1056" y="12"/>
                    </a:cxn>
                    <a:cxn ang="0">
                      <a:pos x="1110" y="18"/>
                    </a:cxn>
                    <a:cxn ang="0">
                      <a:pos x="1164" y="30"/>
                    </a:cxn>
                    <a:cxn ang="0">
                      <a:pos x="1218" y="30"/>
                    </a:cxn>
                    <a:cxn ang="0">
                      <a:pos x="1272" y="36"/>
                    </a:cxn>
                    <a:cxn ang="0">
                      <a:pos x="1332" y="24"/>
                    </a:cxn>
                  </a:cxnLst>
                  <a:rect l="0" t="0" r="r" b="b"/>
                  <a:pathLst>
                    <a:path w="1332" h="72">
                      <a:moveTo>
                        <a:pt x="0" y="72"/>
                      </a:moveTo>
                      <a:lnTo>
                        <a:pt x="24" y="66"/>
                      </a:lnTo>
                      <a:lnTo>
                        <a:pt x="78" y="36"/>
                      </a:lnTo>
                      <a:lnTo>
                        <a:pt x="132" y="24"/>
                      </a:lnTo>
                      <a:lnTo>
                        <a:pt x="186" y="30"/>
                      </a:lnTo>
                      <a:lnTo>
                        <a:pt x="240" y="36"/>
                      </a:lnTo>
                      <a:lnTo>
                        <a:pt x="294" y="30"/>
                      </a:lnTo>
                      <a:lnTo>
                        <a:pt x="348" y="42"/>
                      </a:lnTo>
                      <a:lnTo>
                        <a:pt x="408" y="48"/>
                      </a:lnTo>
                      <a:lnTo>
                        <a:pt x="462" y="36"/>
                      </a:lnTo>
                      <a:lnTo>
                        <a:pt x="516" y="42"/>
                      </a:lnTo>
                      <a:lnTo>
                        <a:pt x="570" y="12"/>
                      </a:lnTo>
                      <a:lnTo>
                        <a:pt x="624" y="0"/>
                      </a:lnTo>
                      <a:lnTo>
                        <a:pt x="678" y="18"/>
                      </a:lnTo>
                      <a:lnTo>
                        <a:pt x="732" y="24"/>
                      </a:lnTo>
                      <a:lnTo>
                        <a:pt x="786" y="30"/>
                      </a:lnTo>
                      <a:lnTo>
                        <a:pt x="840" y="18"/>
                      </a:lnTo>
                      <a:lnTo>
                        <a:pt x="894" y="24"/>
                      </a:lnTo>
                      <a:lnTo>
                        <a:pt x="948" y="24"/>
                      </a:lnTo>
                      <a:lnTo>
                        <a:pt x="1002" y="36"/>
                      </a:lnTo>
                      <a:lnTo>
                        <a:pt x="1056" y="12"/>
                      </a:lnTo>
                      <a:lnTo>
                        <a:pt x="1110" y="18"/>
                      </a:lnTo>
                      <a:lnTo>
                        <a:pt x="1164" y="30"/>
                      </a:lnTo>
                      <a:lnTo>
                        <a:pt x="1218" y="30"/>
                      </a:lnTo>
                      <a:lnTo>
                        <a:pt x="1272" y="36"/>
                      </a:lnTo>
                      <a:lnTo>
                        <a:pt x="1332" y="2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14" name="Freeform 54"/>
                <p:cNvSpPr>
                  <a:spLocks/>
                </p:cNvSpPr>
                <p:nvPr/>
              </p:nvSpPr>
              <p:spPr bwMode="auto">
                <a:xfrm>
                  <a:off x="6671853" y="2030028"/>
                  <a:ext cx="1191057" cy="224024"/>
                </a:xfrm>
                <a:custGeom>
                  <a:avLst/>
                  <a:gdLst/>
                  <a:ahLst/>
                  <a:cxnLst>
                    <a:cxn ang="0">
                      <a:pos x="0" y="270"/>
                    </a:cxn>
                    <a:cxn ang="0">
                      <a:pos x="24" y="246"/>
                    </a:cxn>
                    <a:cxn ang="0">
                      <a:pos x="78" y="234"/>
                    </a:cxn>
                    <a:cxn ang="0">
                      <a:pos x="132" y="228"/>
                    </a:cxn>
                    <a:cxn ang="0">
                      <a:pos x="186" y="234"/>
                    </a:cxn>
                    <a:cxn ang="0">
                      <a:pos x="240" y="222"/>
                    </a:cxn>
                    <a:cxn ang="0">
                      <a:pos x="294" y="198"/>
                    </a:cxn>
                    <a:cxn ang="0">
                      <a:pos x="348" y="186"/>
                    </a:cxn>
                    <a:cxn ang="0">
                      <a:pos x="408" y="222"/>
                    </a:cxn>
                    <a:cxn ang="0">
                      <a:pos x="462" y="204"/>
                    </a:cxn>
                    <a:cxn ang="0">
                      <a:pos x="516" y="156"/>
                    </a:cxn>
                    <a:cxn ang="0">
                      <a:pos x="570" y="150"/>
                    </a:cxn>
                    <a:cxn ang="0">
                      <a:pos x="624" y="102"/>
                    </a:cxn>
                    <a:cxn ang="0">
                      <a:pos x="678" y="102"/>
                    </a:cxn>
                    <a:cxn ang="0">
                      <a:pos x="732" y="60"/>
                    </a:cxn>
                    <a:cxn ang="0">
                      <a:pos x="786" y="12"/>
                    </a:cxn>
                    <a:cxn ang="0">
                      <a:pos x="840" y="0"/>
                    </a:cxn>
                    <a:cxn ang="0">
                      <a:pos x="894" y="6"/>
                    </a:cxn>
                    <a:cxn ang="0">
                      <a:pos x="948" y="30"/>
                    </a:cxn>
                    <a:cxn ang="0">
                      <a:pos x="1002" y="42"/>
                    </a:cxn>
                    <a:cxn ang="0">
                      <a:pos x="1056" y="24"/>
                    </a:cxn>
                    <a:cxn ang="0">
                      <a:pos x="1110" y="36"/>
                    </a:cxn>
                    <a:cxn ang="0">
                      <a:pos x="1164" y="48"/>
                    </a:cxn>
                    <a:cxn ang="0">
                      <a:pos x="1218" y="18"/>
                    </a:cxn>
                    <a:cxn ang="0">
                      <a:pos x="1272" y="90"/>
                    </a:cxn>
                    <a:cxn ang="0">
                      <a:pos x="1332" y="54"/>
                    </a:cxn>
                  </a:cxnLst>
                  <a:rect l="0" t="0" r="r" b="b"/>
                  <a:pathLst>
                    <a:path w="1332" h="270">
                      <a:moveTo>
                        <a:pt x="0" y="270"/>
                      </a:moveTo>
                      <a:lnTo>
                        <a:pt x="24" y="246"/>
                      </a:lnTo>
                      <a:lnTo>
                        <a:pt x="78" y="234"/>
                      </a:lnTo>
                      <a:lnTo>
                        <a:pt x="132" y="228"/>
                      </a:lnTo>
                      <a:lnTo>
                        <a:pt x="186" y="234"/>
                      </a:lnTo>
                      <a:lnTo>
                        <a:pt x="240" y="222"/>
                      </a:lnTo>
                      <a:lnTo>
                        <a:pt x="294" y="198"/>
                      </a:lnTo>
                      <a:lnTo>
                        <a:pt x="348" y="186"/>
                      </a:lnTo>
                      <a:lnTo>
                        <a:pt x="408" y="222"/>
                      </a:lnTo>
                      <a:lnTo>
                        <a:pt x="462" y="204"/>
                      </a:lnTo>
                      <a:lnTo>
                        <a:pt x="516" y="156"/>
                      </a:lnTo>
                      <a:lnTo>
                        <a:pt x="570" y="150"/>
                      </a:lnTo>
                      <a:lnTo>
                        <a:pt x="624" y="102"/>
                      </a:lnTo>
                      <a:lnTo>
                        <a:pt x="678" y="102"/>
                      </a:lnTo>
                      <a:lnTo>
                        <a:pt x="732" y="60"/>
                      </a:lnTo>
                      <a:lnTo>
                        <a:pt x="786" y="12"/>
                      </a:lnTo>
                      <a:lnTo>
                        <a:pt x="840" y="0"/>
                      </a:lnTo>
                      <a:lnTo>
                        <a:pt x="894" y="6"/>
                      </a:lnTo>
                      <a:lnTo>
                        <a:pt x="948" y="30"/>
                      </a:lnTo>
                      <a:lnTo>
                        <a:pt x="1002" y="42"/>
                      </a:lnTo>
                      <a:lnTo>
                        <a:pt x="1056" y="24"/>
                      </a:lnTo>
                      <a:lnTo>
                        <a:pt x="1110" y="36"/>
                      </a:lnTo>
                      <a:lnTo>
                        <a:pt x="1164" y="48"/>
                      </a:lnTo>
                      <a:lnTo>
                        <a:pt x="1218" y="18"/>
                      </a:lnTo>
                      <a:lnTo>
                        <a:pt x="1272" y="90"/>
                      </a:lnTo>
                      <a:lnTo>
                        <a:pt x="1332" y="54"/>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15" name="Freeform 55"/>
                <p:cNvSpPr>
                  <a:spLocks/>
                </p:cNvSpPr>
                <p:nvPr/>
              </p:nvSpPr>
              <p:spPr bwMode="auto">
                <a:xfrm>
                  <a:off x="6671853" y="1910548"/>
                  <a:ext cx="1191057" cy="34848"/>
                </a:xfrm>
                <a:custGeom>
                  <a:avLst/>
                  <a:gdLst/>
                  <a:ahLst/>
                  <a:cxnLst>
                    <a:cxn ang="0">
                      <a:pos x="0" y="42"/>
                    </a:cxn>
                    <a:cxn ang="0">
                      <a:pos x="24" y="30"/>
                    </a:cxn>
                    <a:cxn ang="0">
                      <a:pos x="78" y="30"/>
                    </a:cxn>
                    <a:cxn ang="0">
                      <a:pos x="132" y="30"/>
                    </a:cxn>
                    <a:cxn ang="0">
                      <a:pos x="186" y="24"/>
                    </a:cxn>
                    <a:cxn ang="0">
                      <a:pos x="240" y="12"/>
                    </a:cxn>
                    <a:cxn ang="0">
                      <a:pos x="294" y="18"/>
                    </a:cxn>
                    <a:cxn ang="0">
                      <a:pos x="348" y="12"/>
                    </a:cxn>
                    <a:cxn ang="0">
                      <a:pos x="408" y="12"/>
                    </a:cxn>
                    <a:cxn ang="0">
                      <a:pos x="462" y="12"/>
                    </a:cxn>
                    <a:cxn ang="0">
                      <a:pos x="516" y="18"/>
                    </a:cxn>
                    <a:cxn ang="0">
                      <a:pos x="570" y="6"/>
                    </a:cxn>
                    <a:cxn ang="0">
                      <a:pos x="624" y="6"/>
                    </a:cxn>
                    <a:cxn ang="0">
                      <a:pos x="678" y="6"/>
                    </a:cxn>
                    <a:cxn ang="0">
                      <a:pos x="732" y="6"/>
                    </a:cxn>
                    <a:cxn ang="0">
                      <a:pos x="786" y="6"/>
                    </a:cxn>
                    <a:cxn ang="0">
                      <a:pos x="840" y="18"/>
                    </a:cxn>
                    <a:cxn ang="0">
                      <a:pos x="894" y="6"/>
                    </a:cxn>
                    <a:cxn ang="0">
                      <a:pos x="948" y="12"/>
                    </a:cxn>
                    <a:cxn ang="0">
                      <a:pos x="1002" y="12"/>
                    </a:cxn>
                    <a:cxn ang="0">
                      <a:pos x="1056" y="12"/>
                    </a:cxn>
                    <a:cxn ang="0">
                      <a:pos x="1110" y="6"/>
                    </a:cxn>
                    <a:cxn ang="0">
                      <a:pos x="1164" y="0"/>
                    </a:cxn>
                    <a:cxn ang="0">
                      <a:pos x="1218" y="0"/>
                    </a:cxn>
                    <a:cxn ang="0">
                      <a:pos x="1272" y="0"/>
                    </a:cxn>
                    <a:cxn ang="0">
                      <a:pos x="1332" y="0"/>
                    </a:cxn>
                  </a:cxnLst>
                  <a:rect l="0" t="0" r="r" b="b"/>
                  <a:pathLst>
                    <a:path w="1332" h="42">
                      <a:moveTo>
                        <a:pt x="0" y="42"/>
                      </a:moveTo>
                      <a:lnTo>
                        <a:pt x="24" y="30"/>
                      </a:lnTo>
                      <a:lnTo>
                        <a:pt x="78" y="30"/>
                      </a:lnTo>
                      <a:lnTo>
                        <a:pt x="132" y="30"/>
                      </a:lnTo>
                      <a:lnTo>
                        <a:pt x="186" y="24"/>
                      </a:lnTo>
                      <a:lnTo>
                        <a:pt x="240" y="12"/>
                      </a:lnTo>
                      <a:lnTo>
                        <a:pt x="294" y="18"/>
                      </a:lnTo>
                      <a:lnTo>
                        <a:pt x="348" y="12"/>
                      </a:lnTo>
                      <a:lnTo>
                        <a:pt x="408" y="12"/>
                      </a:lnTo>
                      <a:lnTo>
                        <a:pt x="462" y="12"/>
                      </a:lnTo>
                      <a:lnTo>
                        <a:pt x="516" y="18"/>
                      </a:lnTo>
                      <a:lnTo>
                        <a:pt x="570" y="6"/>
                      </a:lnTo>
                      <a:lnTo>
                        <a:pt x="624" y="6"/>
                      </a:lnTo>
                      <a:lnTo>
                        <a:pt x="678" y="6"/>
                      </a:lnTo>
                      <a:lnTo>
                        <a:pt x="732" y="6"/>
                      </a:lnTo>
                      <a:lnTo>
                        <a:pt x="786" y="6"/>
                      </a:lnTo>
                      <a:lnTo>
                        <a:pt x="840" y="18"/>
                      </a:lnTo>
                      <a:lnTo>
                        <a:pt x="894" y="6"/>
                      </a:lnTo>
                      <a:lnTo>
                        <a:pt x="948" y="12"/>
                      </a:lnTo>
                      <a:lnTo>
                        <a:pt x="1002" y="12"/>
                      </a:lnTo>
                      <a:lnTo>
                        <a:pt x="1056" y="12"/>
                      </a:lnTo>
                      <a:lnTo>
                        <a:pt x="1110" y="6"/>
                      </a:lnTo>
                      <a:lnTo>
                        <a:pt x="1164" y="0"/>
                      </a:lnTo>
                      <a:lnTo>
                        <a:pt x="1218" y="0"/>
                      </a:lnTo>
                      <a:lnTo>
                        <a:pt x="1272" y="0"/>
                      </a:lnTo>
                      <a:lnTo>
                        <a:pt x="1332"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16" name="Freeform 56"/>
                <p:cNvSpPr>
                  <a:spLocks/>
                </p:cNvSpPr>
                <p:nvPr/>
              </p:nvSpPr>
              <p:spPr bwMode="auto">
                <a:xfrm>
                  <a:off x="6671853" y="2164442"/>
                  <a:ext cx="1191057" cy="24892"/>
                </a:xfrm>
                <a:custGeom>
                  <a:avLst/>
                  <a:gdLst/>
                  <a:ahLst/>
                  <a:cxnLst>
                    <a:cxn ang="0">
                      <a:pos x="0" y="30"/>
                    </a:cxn>
                    <a:cxn ang="0">
                      <a:pos x="24" y="24"/>
                    </a:cxn>
                    <a:cxn ang="0">
                      <a:pos x="78" y="18"/>
                    </a:cxn>
                    <a:cxn ang="0">
                      <a:pos x="132" y="12"/>
                    </a:cxn>
                    <a:cxn ang="0">
                      <a:pos x="186" y="12"/>
                    </a:cxn>
                    <a:cxn ang="0">
                      <a:pos x="240" y="12"/>
                    </a:cxn>
                    <a:cxn ang="0">
                      <a:pos x="294" y="12"/>
                    </a:cxn>
                    <a:cxn ang="0">
                      <a:pos x="348" y="12"/>
                    </a:cxn>
                    <a:cxn ang="0">
                      <a:pos x="408" y="6"/>
                    </a:cxn>
                    <a:cxn ang="0">
                      <a:pos x="462" y="6"/>
                    </a:cxn>
                    <a:cxn ang="0">
                      <a:pos x="516" y="12"/>
                    </a:cxn>
                    <a:cxn ang="0">
                      <a:pos x="570" y="12"/>
                    </a:cxn>
                    <a:cxn ang="0">
                      <a:pos x="624" y="12"/>
                    </a:cxn>
                    <a:cxn ang="0">
                      <a:pos x="678" y="12"/>
                    </a:cxn>
                    <a:cxn ang="0">
                      <a:pos x="732" y="12"/>
                    </a:cxn>
                    <a:cxn ang="0">
                      <a:pos x="786" y="6"/>
                    </a:cxn>
                    <a:cxn ang="0">
                      <a:pos x="840" y="12"/>
                    </a:cxn>
                    <a:cxn ang="0">
                      <a:pos x="894" y="12"/>
                    </a:cxn>
                    <a:cxn ang="0">
                      <a:pos x="948" y="0"/>
                    </a:cxn>
                    <a:cxn ang="0">
                      <a:pos x="1002" y="12"/>
                    </a:cxn>
                    <a:cxn ang="0">
                      <a:pos x="1056" y="12"/>
                    </a:cxn>
                    <a:cxn ang="0">
                      <a:pos x="1110" y="12"/>
                    </a:cxn>
                    <a:cxn ang="0">
                      <a:pos x="1164" y="6"/>
                    </a:cxn>
                    <a:cxn ang="0">
                      <a:pos x="1218" y="12"/>
                    </a:cxn>
                    <a:cxn ang="0">
                      <a:pos x="1272" y="12"/>
                    </a:cxn>
                    <a:cxn ang="0">
                      <a:pos x="1332" y="6"/>
                    </a:cxn>
                  </a:cxnLst>
                  <a:rect l="0" t="0" r="r" b="b"/>
                  <a:pathLst>
                    <a:path w="1332" h="30">
                      <a:moveTo>
                        <a:pt x="0" y="30"/>
                      </a:moveTo>
                      <a:lnTo>
                        <a:pt x="24" y="24"/>
                      </a:lnTo>
                      <a:lnTo>
                        <a:pt x="78" y="18"/>
                      </a:lnTo>
                      <a:lnTo>
                        <a:pt x="132" y="12"/>
                      </a:lnTo>
                      <a:lnTo>
                        <a:pt x="186" y="12"/>
                      </a:lnTo>
                      <a:lnTo>
                        <a:pt x="240" y="12"/>
                      </a:lnTo>
                      <a:lnTo>
                        <a:pt x="294" y="12"/>
                      </a:lnTo>
                      <a:lnTo>
                        <a:pt x="348" y="12"/>
                      </a:lnTo>
                      <a:lnTo>
                        <a:pt x="408" y="6"/>
                      </a:lnTo>
                      <a:lnTo>
                        <a:pt x="462" y="6"/>
                      </a:lnTo>
                      <a:lnTo>
                        <a:pt x="516" y="12"/>
                      </a:lnTo>
                      <a:lnTo>
                        <a:pt x="570" y="12"/>
                      </a:lnTo>
                      <a:lnTo>
                        <a:pt x="624" y="12"/>
                      </a:lnTo>
                      <a:lnTo>
                        <a:pt x="678" y="12"/>
                      </a:lnTo>
                      <a:lnTo>
                        <a:pt x="732" y="12"/>
                      </a:lnTo>
                      <a:lnTo>
                        <a:pt x="786" y="6"/>
                      </a:lnTo>
                      <a:lnTo>
                        <a:pt x="840" y="12"/>
                      </a:lnTo>
                      <a:lnTo>
                        <a:pt x="894" y="12"/>
                      </a:lnTo>
                      <a:lnTo>
                        <a:pt x="948" y="0"/>
                      </a:lnTo>
                      <a:lnTo>
                        <a:pt x="1002" y="12"/>
                      </a:lnTo>
                      <a:lnTo>
                        <a:pt x="1056" y="12"/>
                      </a:lnTo>
                      <a:lnTo>
                        <a:pt x="1110" y="12"/>
                      </a:lnTo>
                      <a:lnTo>
                        <a:pt x="1164" y="6"/>
                      </a:lnTo>
                      <a:lnTo>
                        <a:pt x="1218" y="12"/>
                      </a:lnTo>
                      <a:lnTo>
                        <a:pt x="1272" y="12"/>
                      </a:lnTo>
                      <a:lnTo>
                        <a:pt x="1332" y="6"/>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17" name="Freeform 57"/>
                <p:cNvSpPr>
                  <a:spLocks/>
                </p:cNvSpPr>
                <p:nvPr/>
              </p:nvSpPr>
              <p:spPr bwMode="auto">
                <a:xfrm>
                  <a:off x="6671853" y="1920505"/>
                  <a:ext cx="1191057" cy="29870"/>
                </a:xfrm>
                <a:custGeom>
                  <a:avLst/>
                  <a:gdLst/>
                  <a:ahLst/>
                  <a:cxnLst>
                    <a:cxn ang="0">
                      <a:pos x="0" y="36"/>
                    </a:cxn>
                    <a:cxn ang="0">
                      <a:pos x="24" y="18"/>
                    </a:cxn>
                    <a:cxn ang="0">
                      <a:pos x="78" y="12"/>
                    </a:cxn>
                    <a:cxn ang="0">
                      <a:pos x="132" y="12"/>
                    </a:cxn>
                    <a:cxn ang="0">
                      <a:pos x="186" y="12"/>
                    </a:cxn>
                    <a:cxn ang="0">
                      <a:pos x="240" y="18"/>
                    </a:cxn>
                    <a:cxn ang="0">
                      <a:pos x="294" y="30"/>
                    </a:cxn>
                    <a:cxn ang="0">
                      <a:pos x="348" y="6"/>
                    </a:cxn>
                    <a:cxn ang="0">
                      <a:pos x="408" y="24"/>
                    </a:cxn>
                    <a:cxn ang="0">
                      <a:pos x="462" y="18"/>
                    </a:cxn>
                    <a:cxn ang="0">
                      <a:pos x="516" y="18"/>
                    </a:cxn>
                    <a:cxn ang="0">
                      <a:pos x="570" y="6"/>
                    </a:cxn>
                    <a:cxn ang="0">
                      <a:pos x="624" y="12"/>
                    </a:cxn>
                    <a:cxn ang="0">
                      <a:pos x="678" y="12"/>
                    </a:cxn>
                    <a:cxn ang="0">
                      <a:pos x="732" y="12"/>
                    </a:cxn>
                    <a:cxn ang="0">
                      <a:pos x="786" y="12"/>
                    </a:cxn>
                    <a:cxn ang="0">
                      <a:pos x="840" y="12"/>
                    </a:cxn>
                    <a:cxn ang="0">
                      <a:pos x="894" y="6"/>
                    </a:cxn>
                    <a:cxn ang="0">
                      <a:pos x="948" y="12"/>
                    </a:cxn>
                    <a:cxn ang="0">
                      <a:pos x="1002" y="0"/>
                    </a:cxn>
                    <a:cxn ang="0">
                      <a:pos x="1056" y="12"/>
                    </a:cxn>
                    <a:cxn ang="0">
                      <a:pos x="1110" y="6"/>
                    </a:cxn>
                    <a:cxn ang="0">
                      <a:pos x="1164" y="12"/>
                    </a:cxn>
                    <a:cxn ang="0">
                      <a:pos x="1218" y="0"/>
                    </a:cxn>
                    <a:cxn ang="0">
                      <a:pos x="1272" y="6"/>
                    </a:cxn>
                    <a:cxn ang="0">
                      <a:pos x="1332" y="6"/>
                    </a:cxn>
                  </a:cxnLst>
                  <a:rect l="0" t="0" r="r" b="b"/>
                  <a:pathLst>
                    <a:path w="1332" h="36">
                      <a:moveTo>
                        <a:pt x="0" y="36"/>
                      </a:moveTo>
                      <a:lnTo>
                        <a:pt x="24" y="18"/>
                      </a:lnTo>
                      <a:lnTo>
                        <a:pt x="78" y="12"/>
                      </a:lnTo>
                      <a:lnTo>
                        <a:pt x="132" y="12"/>
                      </a:lnTo>
                      <a:lnTo>
                        <a:pt x="186" y="12"/>
                      </a:lnTo>
                      <a:lnTo>
                        <a:pt x="240" y="18"/>
                      </a:lnTo>
                      <a:lnTo>
                        <a:pt x="294" y="30"/>
                      </a:lnTo>
                      <a:lnTo>
                        <a:pt x="348" y="6"/>
                      </a:lnTo>
                      <a:lnTo>
                        <a:pt x="408" y="24"/>
                      </a:lnTo>
                      <a:lnTo>
                        <a:pt x="462" y="18"/>
                      </a:lnTo>
                      <a:lnTo>
                        <a:pt x="516" y="18"/>
                      </a:lnTo>
                      <a:lnTo>
                        <a:pt x="570" y="6"/>
                      </a:lnTo>
                      <a:lnTo>
                        <a:pt x="624" y="12"/>
                      </a:lnTo>
                      <a:lnTo>
                        <a:pt x="678" y="12"/>
                      </a:lnTo>
                      <a:lnTo>
                        <a:pt x="732" y="12"/>
                      </a:lnTo>
                      <a:lnTo>
                        <a:pt x="786" y="12"/>
                      </a:lnTo>
                      <a:lnTo>
                        <a:pt x="840" y="12"/>
                      </a:lnTo>
                      <a:lnTo>
                        <a:pt x="894" y="6"/>
                      </a:lnTo>
                      <a:lnTo>
                        <a:pt x="948" y="12"/>
                      </a:lnTo>
                      <a:lnTo>
                        <a:pt x="1002" y="0"/>
                      </a:lnTo>
                      <a:lnTo>
                        <a:pt x="1056" y="12"/>
                      </a:lnTo>
                      <a:lnTo>
                        <a:pt x="1110" y="6"/>
                      </a:lnTo>
                      <a:lnTo>
                        <a:pt x="1164" y="12"/>
                      </a:lnTo>
                      <a:lnTo>
                        <a:pt x="1218" y="0"/>
                      </a:lnTo>
                      <a:lnTo>
                        <a:pt x="1272" y="6"/>
                      </a:lnTo>
                      <a:lnTo>
                        <a:pt x="1332" y="6"/>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18" name="Freeform 58"/>
                <p:cNvSpPr>
                  <a:spLocks/>
                </p:cNvSpPr>
                <p:nvPr/>
              </p:nvSpPr>
              <p:spPr bwMode="auto">
                <a:xfrm>
                  <a:off x="6671853" y="1895613"/>
                  <a:ext cx="1191057" cy="19913"/>
                </a:xfrm>
                <a:custGeom>
                  <a:avLst/>
                  <a:gdLst/>
                  <a:ahLst/>
                  <a:cxnLst>
                    <a:cxn ang="0">
                      <a:pos x="0" y="24"/>
                    </a:cxn>
                    <a:cxn ang="0">
                      <a:pos x="24" y="12"/>
                    </a:cxn>
                    <a:cxn ang="0">
                      <a:pos x="78" y="6"/>
                    </a:cxn>
                    <a:cxn ang="0">
                      <a:pos x="132" y="6"/>
                    </a:cxn>
                    <a:cxn ang="0">
                      <a:pos x="186" y="0"/>
                    </a:cxn>
                    <a:cxn ang="0">
                      <a:pos x="240" y="0"/>
                    </a:cxn>
                    <a:cxn ang="0">
                      <a:pos x="294" y="0"/>
                    </a:cxn>
                    <a:cxn ang="0">
                      <a:pos x="348" y="0"/>
                    </a:cxn>
                    <a:cxn ang="0">
                      <a:pos x="408" y="0"/>
                    </a:cxn>
                    <a:cxn ang="0">
                      <a:pos x="462" y="0"/>
                    </a:cxn>
                    <a:cxn ang="0">
                      <a:pos x="516" y="0"/>
                    </a:cxn>
                    <a:cxn ang="0">
                      <a:pos x="570" y="0"/>
                    </a:cxn>
                    <a:cxn ang="0">
                      <a:pos x="624" y="0"/>
                    </a:cxn>
                    <a:cxn ang="0">
                      <a:pos x="678" y="0"/>
                    </a:cxn>
                    <a:cxn ang="0">
                      <a:pos x="732" y="0"/>
                    </a:cxn>
                    <a:cxn ang="0">
                      <a:pos x="786" y="0"/>
                    </a:cxn>
                    <a:cxn ang="0">
                      <a:pos x="840" y="6"/>
                    </a:cxn>
                    <a:cxn ang="0">
                      <a:pos x="894" y="6"/>
                    </a:cxn>
                    <a:cxn ang="0">
                      <a:pos x="948" y="0"/>
                    </a:cxn>
                    <a:cxn ang="0">
                      <a:pos x="1002" y="0"/>
                    </a:cxn>
                    <a:cxn ang="0">
                      <a:pos x="1056" y="6"/>
                    </a:cxn>
                    <a:cxn ang="0">
                      <a:pos x="1110" y="6"/>
                    </a:cxn>
                    <a:cxn ang="0">
                      <a:pos x="1164" y="6"/>
                    </a:cxn>
                    <a:cxn ang="0">
                      <a:pos x="1218" y="6"/>
                    </a:cxn>
                    <a:cxn ang="0">
                      <a:pos x="1272" y="6"/>
                    </a:cxn>
                    <a:cxn ang="0">
                      <a:pos x="1332" y="6"/>
                    </a:cxn>
                  </a:cxnLst>
                  <a:rect l="0" t="0" r="r" b="b"/>
                  <a:pathLst>
                    <a:path w="1332" h="24">
                      <a:moveTo>
                        <a:pt x="0" y="24"/>
                      </a:moveTo>
                      <a:lnTo>
                        <a:pt x="24" y="12"/>
                      </a:lnTo>
                      <a:lnTo>
                        <a:pt x="78" y="6"/>
                      </a:lnTo>
                      <a:lnTo>
                        <a:pt x="132" y="6"/>
                      </a:lnTo>
                      <a:lnTo>
                        <a:pt x="186" y="0"/>
                      </a:lnTo>
                      <a:lnTo>
                        <a:pt x="240" y="0"/>
                      </a:lnTo>
                      <a:lnTo>
                        <a:pt x="294" y="0"/>
                      </a:lnTo>
                      <a:lnTo>
                        <a:pt x="348" y="0"/>
                      </a:lnTo>
                      <a:lnTo>
                        <a:pt x="408" y="0"/>
                      </a:lnTo>
                      <a:lnTo>
                        <a:pt x="462" y="0"/>
                      </a:lnTo>
                      <a:lnTo>
                        <a:pt x="516" y="0"/>
                      </a:lnTo>
                      <a:lnTo>
                        <a:pt x="570" y="0"/>
                      </a:lnTo>
                      <a:lnTo>
                        <a:pt x="624" y="0"/>
                      </a:lnTo>
                      <a:lnTo>
                        <a:pt x="678" y="0"/>
                      </a:lnTo>
                      <a:lnTo>
                        <a:pt x="732" y="0"/>
                      </a:lnTo>
                      <a:lnTo>
                        <a:pt x="786" y="0"/>
                      </a:lnTo>
                      <a:lnTo>
                        <a:pt x="840" y="6"/>
                      </a:lnTo>
                      <a:lnTo>
                        <a:pt x="894" y="6"/>
                      </a:lnTo>
                      <a:lnTo>
                        <a:pt x="948" y="0"/>
                      </a:lnTo>
                      <a:lnTo>
                        <a:pt x="1002" y="0"/>
                      </a:lnTo>
                      <a:lnTo>
                        <a:pt x="1056" y="6"/>
                      </a:lnTo>
                      <a:lnTo>
                        <a:pt x="1110" y="6"/>
                      </a:lnTo>
                      <a:lnTo>
                        <a:pt x="1164" y="6"/>
                      </a:lnTo>
                      <a:lnTo>
                        <a:pt x="1218" y="6"/>
                      </a:lnTo>
                      <a:lnTo>
                        <a:pt x="1272" y="6"/>
                      </a:lnTo>
                      <a:lnTo>
                        <a:pt x="1332" y="6"/>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19" name="Freeform 59"/>
                <p:cNvSpPr>
                  <a:spLocks/>
                </p:cNvSpPr>
                <p:nvPr/>
              </p:nvSpPr>
              <p:spPr bwMode="auto">
                <a:xfrm>
                  <a:off x="6671853" y="1940418"/>
                  <a:ext cx="1191057" cy="74675"/>
                </a:xfrm>
                <a:custGeom>
                  <a:avLst/>
                  <a:gdLst/>
                  <a:ahLst/>
                  <a:cxnLst>
                    <a:cxn ang="0">
                      <a:pos x="0" y="0"/>
                    </a:cxn>
                    <a:cxn ang="0">
                      <a:pos x="24" y="6"/>
                    </a:cxn>
                    <a:cxn ang="0">
                      <a:pos x="78" y="24"/>
                    </a:cxn>
                    <a:cxn ang="0">
                      <a:pos x="132" y="42"/>
                    </a:cxn>
                    <a:cxn ang="0">
                      <a:pos x="186" y="30"/>
                    </a:cxn>
                    <a:cxn ang="0">
                      <a:pos x="240" y="36"/>
                    </a:cxn>
                    <a:cxn ang="0">
                      <a:pos x="294" y="42"/>
                    </a:cxn>
                    <a:cxn ang="0">
                      <a:pos x="348" y="60"/>
                    </a:cxn>
                    <a:cxn ang="0">
                      <a:pos x="408" y="54"/>
                    </a:cxn>
                    <a:cxn ang="0">
                      <a:pos x="462" y="66"/>
                    </a:cxn>
                    <a:cxn ang="0">
                      <a:pos x="516" y="72"/>
                    </a:cxn>
                    <a:cxn ang="0">
                      <a:pos x="570" y="66"/>
                    </a:cxn>
                    <a:cxn ang="0">
                      <a:pos x="624" y="66"/>
                    </a:cxn>
                    <a:cxn ang="0">
                      <a:pos x="678" y="60"/>
                    </a:cxn>
                    <a:cxn ang="0">
                      <a:pos x="732" y="66"/>
                    </a:cxn>
                    <a:cxn ang="0">
                      <a:pos x="786" y="66"/>
                    </a:cxn>
                    <a:cxn ang="0">
                      <a:pos x="840" y="60"/>
                    </a:cxn>
                    <a:cxn ang="0">
                      <a:pos x="894" y="60"/>
                    </a:cxn>
                    <a:cxn ang="0">
                      <a:pos x="948" y="60"/>
                    </a:cxn>
                    <a:cxn ang="0">
                      <a:pos x="1002" y="66"/>
                    </a:cxn>
                    <a:cxn ang="0">
                      <a:pos x="1056" y="66"/>
                    </a:cxn>
                    <a:cxn ang="0">
                      <a:pos x="1110" y="66"/>
                    </a:cxn>
                    <a:cxn ang="0">
                      <a:pos x="1164" y="72"/>
                    </a:cxn>
                    <a:cxn ang="0">
                      <a:pos x="1218" y="66"/>
                    </a:cxn>
                    <a:cxn ang="0">
                      <a:pos x="1272" y="84"/>
                    </a:cxn>
                    <a:cxn ang="0">
                      <a:pos x="1332" y="90"/>
                    </a:cxn>
                  </a:cxnLst>
                  <a:rect l="0" t="0" r="r" b="b"/>
                  <a:pathLst>
                    <a:path w="1332" h="90">
                      <a:moveTo>
                        <a:pt x="0" y="0"/>
                      </a:moveTo>
                      <a:lnTo>
                        <a:pt x="24" y="6"/>
                      </a:lnTo>
                      <a:lnTo>
                        <a:pt x="78" y="24"/>
                      </a:lnTo>
                      <a:lnTo>
                        <a:pt x="132" y="42"/>
                      </a:lnTo>
                      <a:lnTo>
                        <a:pt x="186" y="30"/>
                      </a:lnTo>
                      <a:lnTo>
                        <a:pt x="240" y="36"/>
                      </a:lnTo>
                      <a:lnTo>
                        <a:pt x="294" y="42"/>
                      </a:lnTo>
                      <a:lnTo>
                        <a:pt x="348" y="60"/>
                      </a:lnTo>
                      <a:lnTo>
                        <a:pt x="408" y="54"/>
                      </a:lnTo>
                      <a:lnTo>
                        <a:pt x="462" y="66"/>
                      </a:lnTo>
                      <a:lnTo>
                        <a:pt x="516" y="72"/>
                      </a:lnTo>
                      <a:lnTo>
                        <a:pt x="570" y="66"/>
                      </a:lnTo>
                      <a:lnTo>
                        <a:pt x="624" y="66"/>
                      </a:lnTo>
                      <a:lnTo>
                        <a:pt x="678" y="60"/>
                      </a:lnTo>
                      <a:lnTo>
                        <a:pt x="732" y="66"/>
                      </a:lnTo>
                      <a:lnTo>
                        <a:pt x="786" y="66"/>
                      </a:lnTo>
                      <a:lnTo>
                        <a:pt x="840" y="60"/>
                      </a:lnTo>
                      <a:lnTo>
                        <a:pt x="894" y="60"/>
                      </a:lnTo>
                      <a:lnTo>
                        <a:pt x="948" y="60"/>
                      </a:lnTo>
                      <a:lnTo>
                        <a:pt x="1002" y="66"/>
                      </a:lnTo>
                      <a:lnTo>
                        <a:pt x="1056" y="66"/>
                      </a:lnTo>
                      <a:lnTo>
                        <a:pt x="1110" y="66"/>
                      </a:lnTo>
                      <a:lnTo>
                        <a:pt x="1164" y="72"/>
                      </a:lnTo>
                      <a:lnTo>
                        <a:pt x="1218" y="66"/>
                      </a:lnTo>
                      <a:lnTo>
                        <a:pt x="1272" y="84"/>
                      </a:lnTo>
                      <a:lnTo>
                        <a:pt x="1332" y="9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20" name="Freeform 60"/>
                <p:cNvSpPr>
                  <a:spLocks/>
                </p:cNvSpPr>
                <p:nvPr/>
              </p:nvSpPr>
              <p:spPr bwMode="auto">
                <a:xfrm>
                  <a:off x="6671853" y="2020071"/>
                  <a:ext cx="1191057" cy="44805"/>
                </a:xfrm>
                <a:custGeom>
                  <a:avLst/>
                  <a:gdLst/>
                  <a:ahLst/>
                  <a:cxnLst>
                    <a:cxn ang="0">
                      <a:pos x="0" y="0"/>
                    </a:cxn>
                    <a:cxn ang="0">
                      <a:pos x="24" y="48"/>
                    </a:cxn>
                    <a:cxn ang="0">
                      <a:pos x="78" y="54"/>
                    </a:cxn>
                    <a:cxn ang="0">
                      <a:pos x="132" y="36"/>
                    </a:cxn>
                    <a:cxn ang="0">
                      <a:pos x="186" y="30"/>
                    </a:cxn>
                    <a:cxn ang="0">
                      <a:pos x="240" y="18"/>
                    </a:cxn>
                    <a:cxn ang="0">
                      <a:pos x="294" y="24"/>
                    </a:cxn>
                    <a:cxn ang="0">
                      <a:pos x="348" y="30"/>
                    </a:cxn>
                    <a:cxn ang="0">
                      <a:pos x="408" y="48"/>
                    </a:cxn>
                    <a:cxn ang="0">
                      <a:pos x="462" y="42"/>
                    </a:cxn>
                    <a:cxn ang="0">
                      <a:pos x="516" y="30"/>
                    </a:cxn>
                    <a:cxn ang="0">
                      <a:pos x="570" y="42"/>
                    </a:cxn>
                    <a:cxn ang="0">
                      <a:pos x="624" y="48"/>
                    </a:cxn>
                    <a:cxn ang="0">
                      <a:pos x="678" y="30"/>
                    </a:cxn>
                    <a:cxn ang="0">
                      <a:pos x="732" y="54"/>
                    </a:cxn>
                    <a:cxn ang="0">
                      <a:pos x="786" y="42"/>
                    </a:cxn>
                    <a:cxn ang="0">
                      <a:pos x="840" y="42"/>
                    </a:cxn>
                    <a:cxn ang="0">
                      <a:pos x="894" y="48"/>
                    </a:cxn>
                    <a:cxn ang="0">
                      <a:pos x="948" y="48"/>
                    </a:cxn>
                    <a:cxn ang="0">
                      <a:pos x="1002" y="48"/>
                    </a:cxn>
                    <a:cxn ang="0">
                      <a:pos x="1056" y="42"/>
                    </a:cxn>
                    <a:cxn ang="0">
                      <a:pos x="1110" y="42"/>
                    </a:cxn>
                    <a:cxn ang="0">
                      <a:pos x="1164" y="42"/>
                    </a:cxn>
                    <a:cxn ang="0">
                      <a:pos x="1218" y="48"/>
                    </a:cxn>
                    <a:cxn ang="0">
                      <a:pos x="1272" y="42"/>
                    </a:cxn>
                    <a:cxn ang="0">
                      <a:pos x="1332" y="54"/>
                    </a:cxn>
                  </a:cxnLst>
                  <a:rect l="0" t="0" r="r" b="b"/>
                  <a:pathLst>
                    <a:path w="1332" h="54">
                      <a:moveTo>
                        <a:pt x="0" y="0"/>
                      </a:moveTo>
                      <a:lnTo>
                        <a:pt x="24" y="48"/>
                      </a:lnTo>
                      <a:lnTo>
                        <a:pt x="78" y="54"/>
                      </a:lnTo>
                      <a:lnTo>
                        <a:pt x="132" y="36"/>
                      </a:lnTo>
                      <a:lnTo>
                        <a:pt x="186" y="30"/>
                      </a:lnTo>
                      <a:lnTo>
                        <a:pt x="240" y="18"/>
                      </a:lnTo>
                      <a:lnTo>
                        <a:pt x="294" y="24"/>
                      </a:lnTo>
                      <a:lnTo>
                        <a:pt x="348" y="30"/>
                      </a:lnTo>
                      <a:lnTo>
                        <a:pt x="408" y="48"/>
                      </a:lnTo>
                      <a:lnTo>
                        <a:pt x="462" y="42"/>
                      </a:lnTo>
                      <a:lnTo>
                        <a:pt x="516" y="30"/>
                      </a:lnTo>
                      <a:lnTo>
                        <a:pt x="570" y="42"/>
                      </a:lnTo>
                      <a:lnTo>
                        <a:pt x="624" y="48"/>
                      </a:lnTo>
                      <a:lnTo>
                        <a:pt x="678" y="30"/>
                      </a:lnTo>
                      <a:lnTo>
                        <a:pt x="732" y="54"/>
                      </a:lnTo>
                      <a:lnTo>
                        <a:pt x="786" y="42"/>
                      </a:lnTo>
                      <a:lnTo>
                        <a:pt x="840" y="42"/>
                      </a:lnTo>
                      <a:lnTo>
                        <a:pt x="894" y="48"/>
                      </a:lnTo>
                      <a:lnTo>
                        <a:pt x="948" y="48"/>
                      </a:lnTo>
                      <a:lnTo>
                        <a:pt x="1002" y="48"/>
                      </a:lnTo>
                      <a:lnTo>
                        <a:pt x="1056" y="42"/>
                      </a:lnTo>
                      <a:lnTo>
                        <a:pt x="1110" y="42"/>
                      </a:lnTo>
                      <a:lnTo>
                        <a:pt x="1164" y="42"/>
                      </a:lnTo>
                      <a:lnTo>
                        <a:pt x="1218" y="48"/>
                      </a:lnTo>
                      <a:lnTo>
                        <a:pt x="1272" y="42"/>
                      </a:lnTo>
                      <a:lnTo>
                        <a:pt x="1332" y="5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21" name="Freeform 61"/>
                <p:cNvSpPr>
                  <a:spLocks/>
                </p:cNvSpPr>
                <p:nvPr/>
              </p:nvSpPr>
              <p:spPr bwMode="auto">
                <a:xfrm>
                  <a:off x="6671853" y="1885657"/>
                  <a:ext cx="1191057" cy="4978"/>
                </a:xfrm>
                <a:custGeom>
                  <a:avLst/>
                  <a:gdLst/>
                  <a:ahLst/>
                  <a:cxnLst>
                    <a:cxn ang="0">
                      <a:pos x="0" y="0"/>
                    </a:cxn>
                    <a:cxn ang="0">
                      <a:pos x="24" y="6"/>
                    </a:cxn>
                    <a:cxn ang="0">
                      <a:pos x="78" y="0"/>
                    </a:cxn>
                    <a:cxn ang="0">
                      <a:pos x="132" y="0"/>
                    </a:cxn>
                    <a:cxn ang="0">
                      <a:pos x="186" y="0"/>
                    </a:cxn>
                    <a:cxn ang="0">
                      <a:pos x="240" y="0"/>
                    </a:cxn>
                    <a:cxn ang="0">
                      <a:pos x="294" y="0"/>
                    </a:cxn>
                    <a:cxn ang="0">
                      <a:pos x="348" y="0"/>
                    </a:cxn>
                    <a:cxn ang="0">
                      <a:pos x="408" y="0"/>
                    </a:cxn>
                    <a:cxn ang="0">
                      <a:pos x="462" y="0"/>
                    </a:cxn>
                    <a:cxn ang="0">
                      <a:pos x="516" y="0"/>
                    </a:cxn>
                    <a:cxn ang="0">
                      <a:pos x="570" y="0"/>
                    </a:cxn>
                    <a:cxn ang="0">
                      <a:pos x="624" y="0"/>
                    </a:cxn>
                    <a:cxn ang="0">
                      <a:pos x="678" y="0"/>
                    </a:cxn>
                    <a:cxn ang="0">
                      <a:pos x="732" y="0"/>
                    </a:cxn>
                    <a:cxn ang="0">
                      <a:pos x="786" y="0"/>
                    </a:cxn>
                    <a:cxn ang="0">
                      <a:pos x="840" y="0"/>
                    </a:cxn>
                    <a:cxn ang="0">
                      <a:pos x="894" y="0"/>
                    </a:cxn>
                    <a:cxn ang="0">
                      <a:pos x="948" y="0"/>
                    </a:cxn>
                    <a:cxn ang="0">
                      <a:pos x="1002" y="0"/>
                    </a:cxn>
                    <a:cxn ang="0">
                      <a:pos x="1056" y="0"/>
                    </a:cxn>
                    <a:cxn ang="0">
                      <a:pos x="1110" y="0"/>
                    </a:cxn>
                    <a:cxn ang="0">
                      <a:pos x="1164" y="0"/>
                    </a:cxn>
                    <a:cxn ang="0">
                      <a:pos x="1218" y="0"/>
                    </a:cxn>
                    <a:cxn ang="0">
                      <a:pos x="1272" y="0"/>
                    </a:cxn>
                    <a:cxn ang="0">
                      <a:pos x="1332" y="0"/>
                    </a:cxn>
                  </a:cxnLst>
                  <a:rect l="0" t="0" r="r" b="b"/>
                  <a:pathLst>
                    <a:path w="1332" h="6">
                      <a:moveTo>
                        <a:pt x="0" y="0"/>
                      </a:moveTo>
                      <a:lnTo>
                        <a:pt x="24" y="6"/>
                      </a:lnTo>
                      <a:lnTo>
                        <a:pt x="78" y="0"/>
                      </a:lnTo>
                      <a:lnTo>
                        <a:pt x="132" y="0"/>
                      </a:lnTo>
                      <a:lnTo>
                        <a:pt x="186" y="0"/>
                      </a:lnTo>
                      <a:lnTo>
                        <a:pt x="240" y="0"/>
                      </a:lnTo>
                      <a:lnTo>
                        <a:pt x="294" y="0"/>
                      </a:lnTo>
                      <a:lnTo>
                        <a:pt x="348" y="0"/>
                      </a:lnTo>
                      <a:lnTo>
                        <a:pt x="408" y="0"/>
                      </a:lnTo>
                      <a:lnTo>
                        <a:pt x="462" y="0"/>
                      </a:lnTo>
                      <a:lnTo>
                        <a:pt x="516" y="0"/>
                      </a:lnTo>
                      <a:lnTo>
                        <a:pt x="570" y="0"/>
                      </a:lnTo>
                      <a:lnTo>
                        <a:pt x="624" y="0"/>
                      </a:lnTo>
                      <a:lnTo>
                        <a:pt x="678" y="0"/>
                      </a:lnTo>
                      <a:lnTo>
                        <a:pt x="732" y="0"/>
                      </a:lnTo>
                      <a:lnTo>
                        <a:pt x="786" y="0"/>
                      </a:lnTo>
                      <a:lnTo>
                        <a:pt x="840" y="0"/>
                      </a:lnTo>
                      <a:lnTo>
                        <a:pt x="894" y="0"/>
                      </a:lnTo>
                      <a:lnTo>
                        <a:pt x="948" y="0"/>
                      </a:lnTo>
                      <a:lnTo>
                        <a:pt x="1002" y="0"/>
                      </a:lnTo>
                      <a:lnTo>
                        <a:pt x="1056" y="0"/>
                      </a:lnTo>
                      <a:lnTo>
                        <a:pt x="1110" y="0"/>
                      </a:lnTo>
                      <a:lnTo>
                        <a:pt x="1164" y="0"/>
                      </a:lnTo>
                      <a:lnTo>
                        <a:pt x="1218" y="0"/>
                      </a:lnTo>
                      <a:lnTo>
                        <a:pt x="1272" y="0"/>
                      </a:lnTo>
                      <a:lnTo>
                        <a:pt x="1332"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22" name="Freeform 62"/>
                <p:cNvSpPr>
                  <a:spLocks/>
                </p:cNvSpPr>
                <p:nvPr/>
              </p:nvSpPr>
              <p:spPr bwMode="auto">
                <a:xfrm>
                  <a:off x="6671853" y="2159463"/>
                  <a:ext cx="1191057" cy="79653"/>
                </a:xfrm>
                <a:custGeom>
                  <a:avLst/>
                  <a:gdLst/>
                  <a:ahLst/>
                  <a:cxnLst>
                    <a:cxn ang="0">
                      <a:pos x="0" y="96"/>
                    </a:cxn>
                    <a:cxn ang="0">
                      <a:pos x="24" y="78"/>
                    </a:cxn>
                    <a:cxn ang="0">
                      <a:pos x="78" y="72"/>
                    </a:cxn>
                    <a:cxn ang="0">
                      <a:pos x="132" y="48"/>
                    </a:cxn>
                    <a:cxn ang="0">
                      <a:pos x="186" y="72"/>
                    </a:cxn>
                    <a:cxn ang="0">
                      <a:pos x="240" y="72"/>
                    </a:cxn>
                    <a:cxn ang="0">
                      <a:pos x="294" y="84"/>
                    </a:cxn>
                    <a:cxn ang="0">
                      <a:pos x="348" y="54"/>
                    </a:cxn>
                    <a:cxn ang="0">
                      <a:pos x="408" y="66"/>
                    </a:cxn>
                    <a:cxn ang="0">
                      <a:pos x="462" y="48"/>
                    </a:cxn>
                    <a:cxn ang="0">
                      <a:pos x="516" y="36"/>
                    </a:cxn>
                    <a:cxn ang="0">
                      <a:pos x="570" y="48"/>
                    </a:cxn>
                    <a:cxn ang="0">
                      <a:pos x="624" y="42"/>
                    </a:cxn>
                    <a:cxn ang="0">
                      <a:pos x="678" y="6"/>
                    </a:cxn>
                    <a:cxn ang="0">
                      <a:pos x="732" y="18"/>
                    </a:cxn>
                    <a:cxn ang="0">
                      <a:pos x="786" y="42"/>
                    </a:cxn>
                    <a:cxn ang="0">
                      <a:pos x="840" y="18"/>
                    </a:cxn>
                    <a:cxn ang="0">
                      <a:pos x="894" y="12"/>
                    </a:cxn>
                    <a:cxn ang="0">
                      <a:pos x="948" y="18"/>
                    </a:cxn>
                    <a:cxn ang="0">
                      <a:pos x="1002" y="18"/>
                    </a:cxn>
                    <a:cxn ang="0">
                      <a:pos x="1056" y="18"/>
                    </a:cxn>
                    <a:cxn ang="0">
                      <a:pos x="1110" y="24"/>
                    </a:cxn>
                    <a:cxn ang="0">
                      <a:pos x="1164" y="12"/>
                    </a:cxn>
                    <a:cxn ang="0">
                      <a:pos x="1218" y="0"/>
                    </a:cxn>
                    <a:cxn ang="0">
                      <a:pos x="1272" y="24"/>
                    </a:cxn>
                    <a:cxn ang="0">
                      <a:pos x="1332" y="6"/>
                    </a:cxn>
                  </a:cxnLst>
                  <a:rect l="0" t="0" r="r" b="b"/>
                  <a:pathLst>
                    <a:path w="1332" h="96">
                      <a:moveTo>
                        <a:pt x="0" y="96"/>
                      </a:moveTo>
                      <a:lnTo>
                        <a:pt x="24" y="78"/>
                      </a:lnTo>
                      <a:lnTo>
                        <a:pt x="78" y="72"/>
                      </a:lnTo>
                      <a:lnTo>
                        <a:pt x="132" y="48"/>
                      </a:lnTo>
                      <a:lnTo>
                        <a:pt x="186" y="72"/>
                      </a:lnTo>
                      <a:lnTo>
                        <a:pt x="240" y="72"/>
                      </a:lnTo>
                      <a:lnTo>
                        <a:pt x="294" y="84"/>
                      </a:lnTo>
                      <a:lnTo>
                        <a:pt x="348" y="54"/>
                      </a:lnTo>
                      <a:lnTo>
                        <a:pt x="408" y="66"/>
                      </a:lnTo>
                      <a:lnTo>
                        <a:pt x="462" y="48"/>
                      </a:lnTo>
                      <a:lnTo>
                        <a:pt x="516" y="36"/>
                      </a:lnTo>
                      <a:lnTo>
                        <a:pt x="570" y="48"/>
                      </a:lnTo>
                      <a:lnTo>
                        <a:pt x="624" y="42"/>
                      </a:lnTo>
                      <a:lnTo>
                        <a:pt x="678" y="6"/>
                      </a:lnTo>
                      <a:lnTo>
                        <a:pt x="732" y="18"/>
                      </a:lnTo>
                      <a:lnTo>
                        <a:pt x="786" y="42"/>
                      </a:lnTo>
                      <a:lnTo>
                        <a:pt x="840" y="18"/>
                      </a:lnTo>
                      <a:lnTo>
                        <a:pt x="894" y="12"/>
                      </a:lnTo>
                      <a:lnTo>
                        <a:pt x="948" y="18"/>
                      </a:lnTo>
                      <a:lnTo>
                        <a:pt x="1002" y="18"/>
                      </a:lnTo>
                      <a:lnTo>
                        <a:pt x="1056" y="18"/>
                      </a:lnTo>
                      <a:lnTo>
                        <a:pt x="1110" y="24"/>
                      </a:lnTo>
                      <a:lnTo>
                        <a:pt x="1164" y="12"/>
                      </a:lnTo>
                      <a:lnTo>
                        <a:pt x="1218" y="0"/>
                      </a:lnTo>
                      <a:lnTo>
                        <a:pt x="1272" y="24"/>
                      </a:lnTo>
                      <a:lnTo>
                        <a:pt x="1332" y="6"/>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23" name="Freeform 63"/>
                <p:cNvSpPr>
                  <a:spLocks/>
                </p:cNvSpPr>
                <p:nvPr/>
              </p:nvSpPr>
              <p:spPr bwMode="auto">
                <a:xfrm>
                  <a:off x="6671853" y="1925483"/>
                  <a:ext cx="1191057" cy="24892"/>
                </a:xfrm>
                <a:custGeom>
                  <a:avLst/>
                  <a:gdLst/>
                  <a:ahLst/>
                  <a:cxnLst>
                    <a:cxn ang="0">
                      <a:pos x="0" y="0"/>
                    </a:cxn>
                    <a:cxn ang="0">
                      <a:pos x="24" y="12"/>
                    </a:cxn>
                    <a:cxn ang="0">
                      <a:pos x="78" y="24"/>
                    </a:cxn>
                    <a:cxn ang="0">
                      <a:pos x="132" y="30"/>
                    </a:cxn>
                    <a:cxn ang="0">
                      <a:pos x="186" y="30"/>
                    </a:cxn>
                    <a:cxn ang="0">
                      <a:pos x="240" y="24"/>
                    </a:cxn>
                    <a:cxn ang="0">
                      <a:pos x="294" y="18"/>
                    </a:cxn>
                    <a:cxn ang="0">
                      <a:pos x="348" y="24"/>
                    </a:cxn>
                    <a:cxn ang="0">
                      <a:pos x="408" y="24"/>
                    </a:cxn>
                    <a:cxn ang="0">
                      <a:pos x="462" y="18"/>
                    </a:cxn>
                    <a:cxn ang="0">
                      <a:pos x="516" y="12"/>
                    </a:cxn>
                    <a:cxn ang="0">
                      <a:pos x="570" y="18"/>
                    </a:cxn>
                    <a:cxn ang="0">
                      <a:pos x="624" y="24"/>
                    </a:cxn>
                    <a:cxn ang="0">
                      <a:pos x="678" y="24"/>
                    </a:cxn>
                    <a:cxn ang="0">
                      <a:pos x="732" y="18"/>
                    </a:cxn>
                    <a:cxn ang="0">
                      <a:pos x="786" y="18"/>
                    </a:cxn>
                    <a:cxn ang="0">
                      <a:pos x="840" y="24"/>
                    </a:cxn>
                    <a:cxn ang="0">
                      <a:pos x="894" y="24"/>
                    </a:cxn>
                    <a:cxn ang="0">
                      <a:pos x="948" y="18"/>
                    </a:cxn>
                    <a:cxn ang="0">
                      <a:pos x="1002" y="30"/>
                    </a:cxn>
                    <a:cxn ang="0">
                      <a:pos x="1056" y="18"/>
                    </a:cxn>
                    <a:cxn ang="0">
                      <a:pos x="1110" y="24"/>
                    </a:cxn>
                    <a:cxn ang="0">
                      <a:pos x="1164" y="24"/>
                    </a:cxn>
                    <a:cxn ang="0">
                      <a:pos x="1218" y="24"/>
                    </a:cxn>
                    <a:cxn ang="0">
                      <a:pos x="1272" y="24"/>
                    </a:cxn>
                    <a:cxn ang="0">
                      <a:pos x="1332" y="18"/>
                    </a:cxn>
                  </a:cxnLst>
                  <a:rect l="0" t="0" r="r" b="b"/>
                  <a:pathLst>
                    <a:path w="1332" h="30">
                      <a:moveTo>
                        <a:pt x="0" y="0"/>
                      </a:moveTo>
                      <a:lnTo>
                        <a:pt x="24" y="12"/>
                      </a:lnTo>
                      <a:lnTo>
                        <a:pt x="78" y="24"/>
                      </a:lnTo>
                      <a:lnTo>
                        <a:pt x="132" y="30"/>
                      </a:lnTo>
                      <a:lnTo>
                        <a:pt x="186" y="30"/>
                      </a:lnTo>
                      <a:lnTo>
                        <a:pt x="240" y="24"/>
                      </a:lnTo>
                      <a:lnTo>
                        <a:pt x="294" y="18"/>
                      </a:lnTo>
                      <a:lnTo>
                        <a:pt x="348" y="24"/>
                      </a:lnTo>
                      <a:lnTo>
                        <a:pt x="408" y="24"/>
                      </a:lnTo>
                      <a:lnTo>
                        <a:pt x="462" y="18"/>
                      </a:lnTo>
                      <a:lnTo>
                        <a:pt x="516" y="12"/>
                      </a:lnTo>
                      <a:lnTo>
                        <a:pt x="570" y="18"/>
                      </a:lnTo>
                      <a:lnTo>
                        <a:pt x="624" y="24"/>
                      </a:lnTo>
                      <a:lnTo>
                        <a:pt x="678" y="24"/>
                      </a:lnTo>
                      <a:lnTo>
                        <a:pt x="732" y="18"/>
                      </a:lnTo>
                      <a:lnTo>
                        <a:pt x="786" y="18"/>
                      </a:lnTo>
                      <a:lnTo>
                        <a:pt x="840" y="24"/>
                      </a:lnTo>
                      <a:lnTo>
                        <a:pt x="894" y="24"/>
                      </a:lnTo>
                      <a:lnTo>
                        <a:pt x="948" y="18"/>
                      </a:lnTo>
                      <a:lnTo>
                        <a:pt x="1002" y="30"/>
                      </a:lnTo>
                      <a:lnTo>
                        <a:pt x="1056" y="18"/>
                      </a:lnTo>
                      <a:lnTo>
                        <a:pt x="1110" y="24"/>
                      </a:lnTo>
                      <a:lnTo>
                        <a:pt x="1164" y="24"/>
                      </a:lnTo>
                      <a:lnTo>
                        <a:pt x="1218" y="24"/>
                      </a:lnTo>
                      <a:lnTo>
                        <a:pt x="1272" y="24"/>
                      </a:lnTo>
                      <a:lnTo>
                        <a:pt x="1332" y="18"/>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24" name="Freeform 64"/>
                <p:cNvSpPr>
                  <a:spLocks/>
                </p:cNvSpPr>
                <p:nvPr/>
              </p:nvSpPr>
              <p:spPr bwMode="auto">
                <a:xfrm>
                  <a:off x="6671853" y="2094745"/>
                  <a:ext cx="1191057" cy="49783"/>
                </a:xfrm>
                <a:custGeom>
                  <a:avLst/>
                  <a:gdLst/>
                  <a:ahLst/>
                  <a:cxnLst>
                    <a:cxn ang="0">
                      <a:pos x="0" y="54"/>
                    </a:cxn>
                    <a:cxn ang="0">
                      <a:pos x="24" y="60"/>
                    </a:cxn>
                    <a:cxn ang="0">
                      <a:pos x="78" y="42"/>
                    </a:cxn>
                    <a:cxn ang="0">
                      <a:pos x="132" y="36"/>
                    </a:cxn>
                    <a:cxn ang="0">
                      <a:pos x="186" y="30"/>
                    </a:cxn>
                    <a:cxn ang="0">
                      <a:pos x="240" y="36"/>
                    </a:cxn>
                    <a:cxn ang="0">
                      <a:pos x="294" y="30"/>
                    </a:cxn>
                    <a:cxn ang="0">
                      <a:pos x="348" y="12"/>
                    </a:cxn>
                    <a:cxn ang="0">
                      <a:pos x="408" y="24"/>
                    </a:cxn>
                    <a:cxn ang="0">
                      <a:pos x="462" y="18"/>
                    </a:cxn>
                    <a:cxn ang="0">
                      <a:pos x="516" y="30"/>
                    </a:cxn>
                    <a:cxn ang="0">
                      <a:pos x="570" y="24"/>
                    </a:cxn>
                    <a:cxn ang="0">
                      <a:pos x="624" y="24"/>
                    </a:cxn>
                    <a:cxn ang="0">
                      <a:pos x="678" y="36"/>
                    </a:cxn>
                    <a:cxn ang="0">
                      <a:pos x="732" y="36"/>
                    </a:cxn>
                    <a:cxn ang="0">
                      <a:pos x="786" y="42"/>
                    </a:cxn>
                    <a:cxn ang="0">
                      <a:pos x="840" y="6"/>
                    </a:cxn>
                    <a:cxn ang="0">
                      <a:pos x="894" y="30"/>
                    </a:cxn>
                    <a:cxn ang="0">
                      <a:pos x="948" y="12"/>
                    </a:cxn>
                    <a:cxn ang="0">
                      <a:pos x="1002" y="6"/>
                    </a:cxn>
                    <a:cxn ang="0">
                      <a:pos x="1056" y="6"/>
                    </a:cxn>
                    <a:cxn ang="0">
                      <a:pos x="1110" y="18"/>
                    </a:cxn>
                    <a:cxn ang="0">
                      <a:pos x="1164" y="6"/>
                    </a:cxn>
                    <a:cxn ang="0">
                      <a:pos x="1218" y="18"/>
                    </a:cxn>
                    <a:cxn ang="0">
                      <a:pos x="1272" y="0"/>
                    </a:cxn>
                    <a:cxn ang="0">
                      <a:pos x="1332" y="6"/>
                    </a:cxn>
                  </a:cxnLst>
                  <a:rect l="0" t="0" r="r" b="b"/>
                  <a:pathLst>
                    <a:path w="1332" h="60">
                      <a:moveTo>
                        <a:pt x="0" y="54"/>
                      </a:moveTo>
                      <a:lnTo>
                        <a:pt x="24" y="60"/>
                      </a:lnTo>
                      <a:lnTo>
                        <a:pt x="78" y="42"/>
                      </a:lnTo>
                      <a:lnTo>
                        <a:pt x="132" y="36"/>
                      </a:lnTo>
                      <a:lnTo>
                        <a:pt x="186" y="30"/>
                      </a:lnTo>
                      <a:lnTo>
                        <a:pt x="240" y="36"/>
                      </a:lnTo>
                      <a:lnTo>
                        <a:pt x="294" y="30"/>
                      </a:lnTo>
                      <a:lnTo>
                        <a:pt x="348" y="12"/>
                      </a:lnTo>
                      <a:lnTo>
                        <a:pt x="408" y="24"/>
                      </a:lnTo>
                      <a:lnTo>
                        <a:pt x="462" y="18"/>
                      </a:lnTo>
                      <a:lnTo>
                        <a:pt x="516" y="30"/>
                      </a:lnTo>
                      <a:lnTo>
                        <a:pt x="570" y="24"/>
                      </a:lnTo>
                      <a:lnTo>
                        <a:pt x="624" y="24"/>
                      </a:lnTo>
                      <a:lnTo>
                        <a:pt x="678" y="36"/>
                      </a:lnTo>
                      <a:lnTo>
                        <a:pt x="732" y="36"/>
                      </a:lnTo>
                      <a:lnTo>
                        <a:pt x="786" y="42"/>
                      </a:lnTo>
                      <a:lnTo>
                        <a:pt x="840" y="6"/>
                      </a:lnTo>
                      <a:lnTo>
                        <a:pt x="894" y="30"/>
                      </a:lnTo>
                      <a:lnTo>
                        <a:pt x="948" y="12"/>
                      </a:lnTo>
                      <a:lnTo>
                        <a:pt x="1002" y="6"/>
                      </a:lnTo>
                      <a:lnTo>
                        <a:pt x="1056" y="6"/>
                      </a:lnTo>
                      <a:lnTo>
                        <a:pt x="1110" y="18"/>
                      </a:lnTo>
                      <a:lnTo>
                        <a:pt x="1164" y="6"/>
                      </a:lnTo>
                      <a:lnTo>
                        <a:pt x="1218" y="18"/>
                      </a:lnTo>
                      <a:lnTo>
                        <a:pt x="1272" y="0"/>
                      </a:lnTo>
                      <a:lnTo>
                        <a:pt x="1332" y="6"/>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25" name="Freeform 65"/>
                <p:cNvSpPr>
                  <a:spLocks/>
                </p:cNvSpPr>
                <p:nvPr/>
              </p:nvSpPr>
              <p:spPr bwMode="auto">
                <a:xfrm>
                  <a:off x="6671853" y="2000158"/>
                  <a:ext cx="1191057" cy="84631"/>
                </a:xfrm>
                <a:custGeom>
                  <a:avLst/>
                  <a:gdLst/>
                  <a:ahLst/>
                  <a:cxnLst>
                    <a:cxn ang="0">
                      <a:pos x="0" y="102"/>
                    </a:cxn>
                    <a:cxn ang="0">
                      <a:pos x="24" y="102"/>
                    </a:cxn>
                    <a:cxn ang="0">
                      <a:pos x="78" y="60"/>
                    </a:cxn>
                    <a:cxn ang="0">
                      <a:pos x="132" y="36"/>
                    </a:cxn>
                    <a:cxn ang="0">
                      <a:pos x="186" y="30"/>
                    </a:cxn>
                    <a:cxn ang="0">
                      <a:pos x="240" y="36"/>
                    </a:cxn>
                    <a:cxn ang="0">
                      <a:pos x="294" y="30"/>
                    </a:cxn>
                    <a:cxn ang="0">
                      <a:pos x="348" y="18"/>
                    </a:cxn>
                    <a:cxn ang="0">
                      <a:pos x="408" y="6"/>
                    </a:cxn>
                    <a:cxn ang="0">
                      <a:pos x="462" y="18"/>
                    </a:cxn>
                    <a:cxn ang="0">
                      <a:pos x="516" y="6"/>
                    </a:cxn>
                    <a:cxn ang="0">
                      <a:pos x="570" y="12"/>
                    </a:cxn>
                    <a:cxn ang="0">
                      <a:pos x="624" y="12"/>
                    </a:cxn>
                    <a:cxn ang="0">
                      <a:pos x="678" y="6"/>
                    </a:cxn>
                    <a:cxn ang="0">
                      <a:pos x="732" y="12"/>
                    </a:cxn>
                    <a:cxn ang="0">
                      <a:pos x="786" y="12"/>
                    </a:cxn>
                    <a:cxn ang="0">
                      <a:pos x="840" y="0"/>
                    </a:cxn>
                    <a:cxn ang="0">
                      <a:pos x="894" y="0"/>
                    </a:cxn>
                    <a:cxn ang="0">
                      <a:pos x="948" y="18"/>
                    </a:cxn>
                    <a:cxn ang="0">
                      <a:pos x="1002" y="6"/>
                    </a:cxn>
                    <a:cxn ang="0">
                      <a:pos x="1056" y="0"/>
                    </a:cxn>
                    <a:cxn ang="0">
                      <a:pos x="1110" y="6"/>
                    </a:cxn>
                    <a:cxn ang="0">
                      <a:pos x="1164" y="12"/>
                    </a:cxn>
                    <a:cxn ang="0">
                      <a:pos x="1218" y="0"/>
                    </a:cxn>
                    <a:cxn ang="0">
                      <a:pos x="1272" y="6"/>
                    </a:cxn>
                    <a:cxn ang="0">
                      <a:pos x="1332" y="0"/>
                    </a:cxn>
                  </a:cxnLst>
                  <a:rect l="0" t="0" r="r" b="b"/>
                  <a:pathLst>
                    <a:path w="1332" h="102">
                      <a:moveTo>
                        <a:pt x="0" y="102"/>
                      </a:moveTo>
                      <a:lnTo>
                        <a:pt x="24" y="102"/>
                      </a:lnTo>
                      <a:lnTo>
                        <a:pt x="78" y="60"/>
                      </a:lnTo>
                      <a:lnTo>
                        <a:pt x="132" y="36"/>
                      </a:lnTo>
                      <a:lnTo>
                        <a:pt x="186" y="30"/>
                      </a:lnTo>
                      <a:lnTo>
                        <a:pt x="240" y="36"/>
                      </a:lnTo>
                      <a:lnTo>
                        <a:pt x="294" y="30"/>
                      </a:lnTo>
                      <a:lnTo>
                        <a:pt x="348" y="18"/>
                      </a:lnTo>
                      <a:lnTo>
                        <a:pt x="408" y="6"/>
                      </a:lnTo>
                      <a:lnTo>
                        <a:pt x="462" y="18"/>
                      </a:lnTo>
                      <a:lnTo>
                        <a:pt x="516" y="6"/>
                      </a:lnTo>
                      <a:lnTo>
                        <a:pt x="570" y="12"/>
                      </a:lnTo>
                      <a:lnTo>
                        <a:pt x="624" y="12"/>
                      </a:lnTo>
                      <a:lnTo>
                        <a:pt x="678" y="6"/>
                      </a:lnTo>
                      <a:lnTo>
                        <a:pt x="732" y="12"/>
                      </a:lnTo>
                      <a:lnTo>
                        <a:pt x="786" y="12"/>
                      </a:lnTo>
                      <a:lnTo>
                        <a:pt x="840" y="0"/>
                      </a:lnTo>
                      <a:lnTo>
                        <a:pt x="894" y="0"/>
                      </a:lnTo>
                      <a:lnTo>
                        <a:pt x="948" y="18"/>
                      </a:lnTo>
                      <a:lnTo>
                        <a:pt x="1002" y="6"/>
                      </a:lnTo>
                      <a:lnTo>
                        <a:pt x="1056" y="0"/>
                      </a:lnTo>
                      <a:lnTo>
                        <a:pt x="1110" y="6"/>
                      </a:lnTo>
                      <a:lnTo>
                        <a:pt x="1164" y="12"/>
                      </a:lnTo>
                      <a:lnTo>
                        <a:pt x="1218" y="0"/>
                      </a:lnTo>
                      <a:lnTo>
                        <a:pt x="1272" y="6"/>
                      </a:lnTo>
                      <a:lnTo>
                        <a:pt x="1332" y="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26" name="Freeform 66"/>
                <p:cNvSpPr>
                  <a:spLocks/>
                </p:cNvSpPr>
                <p:nvPr/>
              </p:nvSpPr>
              <p:spPr bwMode="auto">
                <a:xfrm>
                  <a:off x="6671853" y="1905570"/>
                  <a:ext cx="1191057" cy="29870"/>
                </a:xfrm>
                <a:custGeom>
                  <a:avLst/>
                  <a:gdLst/>
                  <a:ahLst/>
                  <a:cxnLst>
                    <a:cxn ang="0">
                      <a:pos x="0" y="24"/>
                    </a:cxn>
                    <a:cxn ang="0">
                      <a:pos x="24" y="24"/>
                    </a:cxn>
                    <a:cxn ang="0">
                      <a:pos x="78" y="24"/>
                    </a:cxn>
                    <a:cxn ang="0">
                      <a:pos x="132" y="24"/>
                    </a:cxn>
                    <a:cxn ang="0">
                      <a:pos x="186" y="36"/>
                    </a:cxn>
                    <a:cxn ang="0">
                      <a:pos x="240" y="30"/>
                    </a:cxn>
                    <a:cxn ang="0">
                      <a:pos x="294" y="24"/>
                    </a:cxn>
                    <a:cxn ang="0">
                      <a:pos x="348" y="18"/>
                    </a:cxn>
                    <a:cxn ang="0">
                      <a:pos x="408" y="18"/>
                    </a:cxn>
                    <a:cxn ang="0">
                      <a:pos x="462" y="18"/>
                    </a:cxn>
                    <a:cxn ang="0">
                      <a:pos x="516" y="24"/>
                    </a:cxn>
                    <a:cxn ang="0">
                      <a:pos x="570" y="18"/>
                    </a:cxn>
                    <a:cxn ang="0">
                      <a:pos x="624" y="18"/>
                    </a:cxn>
                    <a:cxn ang="0">
                      <a:pos x="678" y="18"/>
                    </a:cxn>
                    <a:cxn ang="0">
                      <a:pos x="732" y="12"/>
                    </a:cxn>
                    <a:cxn ang="0">
                      <a:pos x="786" y="24"/>
                    </a:cxn>
                    <a:cxn ang="0">
                      <a:pos x="840" y="18"/>
                    </a:cxn>
                    <a:cxn ang="0">
                      <a:pos x="894" y="24"/>
                    </a:cxn>
                    <a:cxn ang="0">
                      <a:pos x="948" y="18"/>
                    </a:cxn>
                    <a:cxn ang="0">
                      <a:pos x="1002" y="12"/>
                    </a:cxn>
                    <a:cxn ang="0">
                      <a:pos x="1056" y="0"/>
                    </a:cxn>
                    <a:cxn ang="0">
                      <a:pos x="1110" y="12"/>
                    </a:cxn>
                    <a:cxn ang="0">
                      <a:pos x="1164" y="6"/>
                    </a:cxn>
                    <a:cxn ang="0">
                      <a:pos x="1218" y="12"/>
                    </a:cxn>
                    <a:cxn ang="0">
                      <a:pos x="1272" y="18"/>
                    </a:cxn>
                    <a:cxn ang="0">
                      <a:pos x="1332" y="18"/>
                    </a:cxn>
                  </a:cxnLst>
                  <a:rect l="0" t="0" r="r" b="b"/>
                  <a:pathLst>
                    <a:path w="1332" h="36">
                      <a:moveTo>
                        <a:pt x="0" y="24"/>
                      </a:moveTo>
                      <a:lnTo>
                        <a:pt x="24" y="24"/>
                      </a:lnTo>
                      <a:lnTo>
                        <a:pt x="78" y="24"/>
                      </a:lnTo>
                      <a:lnTo>
                        <a:pt x="132" y="24"/>
                      </a:lnTo>
                      <a:lnTo>
                        <a:pt x="186" y="36"/>
                      </a:lnTo>
                      <a:lnTo>
                        <a:pt x="240" y="30"/>
                      </a:lnTo>
                      <a:lnTo>
                        <a:pt x="294" y="24"/>
                      </a:lnTo>
                      <a:lnTo>
                        <a:pt x="348" y="18"/>
                      </a:lnTo>
                      <a:lnTo>
                        <a:pt x="408" y="18"/>
                      </a:lnTo>
                      <a:lnTo>
                        <a:pt x="462" y="18"/>
                      </a:lnTo>
                      <a:lnTo>
                        <a:pt x="516" y="24"/>
                      </a:lnTo>
                      <a:lnTo>
                        <a:pt x="570" y="18"/>
                      </a:lnTo>
                      <a:lnTo>
                        <a:pt x="624" y="18"/>
                      </a:lnTo>
                      <a:lnTo>
                        <a:pt x="678" y="18"/>
                      </a:lnTo>
                      <a:lnTo>
                        <a:pt x="732" y="12"/>
                      </a:lnTo>
                      <a:lnTo>
                        <a:pt x="786" y="24"/>
                      </a:lnTo>
                      <a:lnTo>
                        <a:pt x="840" y="18"/>
                      </a:lnTo>
                      <a:lnTo>
                        <a:pt x="894" y="24"/>
                      </a:lnTo>
                      <a:lnTo>
                        <a:pt x="948" y="18"/>
                      </a:lnTo>
                      <a:lnTo>
                        <a:pt x="1002" y="12"/>
                      </a:lnTo>
                      <a:lnTo>
                        <a:pt x="1056" y="0"/>
                      </a:lnTo>
                      <a:lnTo>
                        <a:pt x="1110" y="12"/>
                      </a:lnTo>
                      <a:lnTo>
                        <a:pt x="1164" y="6"/>
                      </a:lnTo>
                      <a:lnTo>
                        <a:pt x="1218" y="12"/>
                      </a:lnTo>
                      <a:lnTo>
                        <a:pt x="1272" y="18"/>
                      </a:lnTo>
                      <a:lnTo>
                        <a:pt x="1332" y="18"/>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27" name="Freeform 67"/>
                <p:cNvSpPr>
                  <a:spLocks/>
                </p:cNvSpPr>
                <p:nvPr/>
              </p:nvSpPr>
              <p:spPr bwMode="auto">
                <a:xfrm>
                  <a:off x="6671853" y="1925483"/>
                  <a:ext cx="1191057" cy="49783"/>
                </a:xfrm>
                <a:custGeom>
                  <a:avLst/>
                  <a:gdLst/>
                  <a:ahLst/>
                  <a:cxnLst>
                    <a:cxn ang="0">
                      <a:pos x="0" y="48"/>
                    </a:cxn>
                    <a:cxn ang="0">
                      <a:pos x="24" y="60"/>
                    </a:cxn>
                    <a:cxn ang="0">
                      <a:pos x="78" y="36"/>
                    </a:cxn>
                    <a:cxn ang="0">
                      <a:pos x="132" y="36"/>
                    </a:cxn>
                    <a:cxn ang="0">
                      <a:pos x="186" y="30"/>
                    </a:cxn>
                    <a:cxn ang="0">
                      <a:pos x="240" y="24"/>
                    </a:cxn>
                    <a:cxn ang="0">
                      <a:pos x="294" y="24"/>
                    </a:cxn>
                    <a:cxn ang="0">
                      <a:pos x="348" y="12"/>
                    </a:cxn>
                    <a:cxn ang="0">
                      <a:pos x="408" y="12"/>
                    </a:cxn>
                    <a:cxn ang="0">
                      <a:pos x="462" y="6"/>
                    </a:cxn>
                    <a:cxn ang="0">
                      <a:pos x="516" y="6"/>
                    </a:cxn>
                    <a:cxn ang="0">
                      <a:pos x="570" y="0"/>
                    </a:cxn>
                    <a:cxn ang="0">
                      <a:pos x="624" y="0"/>
                    </a:cxn>
                    <a:cxn ang="0">
                      <a:pos x="678" y="0"/>
                    </a:cxn>
                    <a:cxn ang="0">
                      <a:pos x="732" y="6"/>
                    </a:cxn>
                    <a:cxn ang="0">
                      <a:pos x="786" y="0"/>
                    </a:cxn>
                    <a:cxn ang="0">
                      <a:pos x="840" y="12"/>
                    </a:cxn>
                    <a:cxn ang="0">
                      <a:pos x="894" y="0"/>
                    </a:cxn>
                    <a:cxn ang="0">
                      <a:pos x="948" y="12"/>
                    </a:cxn>
                    <a:cxn ang="0">
                      <a:pos x="1002" y="6"/>
                    </a:cxn>
                    <a:cxn ang="0">
                      <a:pos x="1056" y="12"/>
                    </a:cxn>
                    <a:cxn ang="0">
                      <a:pos x="1110" y="12"/>
                    </a:cxn>
                    <a:cxn ang="0">
                      <a:pos x="1164" y="6"/>
                    </a:cxn>
                    <a:cxn ang="0">
                      <a:pos x="1218" y="18"/>
                    </a:cxn>
                    <a:cxn ang="0">
                      <a:pos x="1272" y="12"/>
                    </a:cxn>
                    <a:cxn ang="0">
                      <a:pos x="1332" y="18"/>
                    </a:cxn>
                  </a:cxnLst>
                  <a:rect l="0" t="0" r="r" b="b"/>
                  <a:pathLst>
                    <a:path w="1332" h="60">
                      <a:moveTo>
                        <a:pt x="0" y="48"/>
                      </a:moveTo>
                      <a:lnTo>
                        <a:pt x="24" y="60"/>
                      </a:lnTo>
                      <a:lnTo>
                        <a:pt x="78" y="36"/>
                      </a:lnTo>
                      <a:lnTo>
                        <a:pt x="132" y="36"/>
                      </a:lnTo>
                      <a:lnTo>
                        <a:pt x="186" y="30"/>
                      </a:lnTo>
                      <a:lnTo>
                        <a:pt x="240" y="24"/>
                      </a:lnTo>
                      <a:lnTo>
                        <a:pt x="294" y="24"/>
                      </a:lnTo>
                      <a:lnTo>
                        <a:pt x="348" y="12"/>
                      </a:lnTo>
                      <a:lnTo>
                        <a:pt x="408" y="12"/>
                      </a:lnTo>
                      <a:lnTo>
                        <a:pt x="462" y="6"/>
                      </a:lnTo>
                      <a:lnTo>
                        <a:pt x="516" y="6"/>
                      </a:lnTo>
                      <a:lnTo>
                        <a:pt x="570" y="0"/>
                      </a:lnTo>
                      <a:lnTo>
                        <a:pt x="624" y="0"/>
                      </a:lnTo>
                      <a:lnTo>
                        <a:pt x="678" y="0"/>
                      </a:lnTo>
                      <a:lnTo>
                        <a:pt x="732" y="6"/>
                      </a:lnTo>
                      <a:lnTo>
                        <a:pt x="786" y="0"/>
                      </a:lnTo>
                      <a:lnTo>
                        <a:pt x="840" y="12"/>
                      </a:lnTo>
                      <a:lnTo>
                        <a:pt x="894" y="0"/>
                      </a:lnTo>
                      <a:lnTo>
                        <a:pt x="948" y="12"/>
                      </a:lnTo>
                      <a:lnTo>
                        <a:pt x="1002" y="6"/>
                      </a:lnTo>
                      <a:lnTo>
                        <a:pt x="1056" y="12"/>
                      </a:lnTo>
                      <a:lnTo>
                        <a:pt x="1110" y="12"/>
                      </a:lnTo>
                      <a:lnTo>
                        <a:pt x="1164" y="6"/>
                      </a:lnTo>
                      <a:lnTo>
                        <a:pt x="1218" y="18"/>
                      </a:lnTo>
                      <a:lnTo>
                        <a:pt x="1272" y="12"/>
                      </a:lnTo>
                      <a:lnTo>
                        <a:pt x="1332" y="1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28" name="Freeform 68"/>
                <p:cNvSpPr>
                  <a:spLocks/>
                </p:cNvSpPr>
                <p:nvPr/>
              </p:nvSpPr>
              <p:spPr bwMode="auto">
                <a:xfrm>
                  <a:off x="6671853" y="2025049"/>
                  <a:ext cx="1191057" cy="94588"/>
                </a:xfrm>
                <a:custGeom>
                  <a:avLst/>
                  <a:gdLst/>
                  <a:ahLst/>
                  <a:cxnLst>
                    <a:cxn ang="0">
                      <a:pos x="0" y="114"/>
                    </a:cxn>
                    <a:cxn ang="0">
                      <a:pos x="24" y="66"/>
                    </a:cxn>
                    <a:cxn ang="0">
                      <a:pos x="78" y="84"/>
                    </a:cxn>
                    <a:cxn ang="0">
                      <a:pos x="132" y="78"/>
                    </a:cxn>
                    <a:cxn ang="0">
                      <a:pos x="186" y="90"/>
                    </a:cxn>
                    <a:cxn ang="0">
                      <a:pos x="240" y="90"/>
                    </a:cxn>
                    <a:cxn ang="0">
                      <a:pos x="294" y="84"/>
                    </a:cxn>
                    <a:cxn ang="0">
                      <a:pos x="348" y="72"/>
                    </a:cxn>
                    <a:cxn ang="0">
                      <a:pos x="408" y="90"/>
                    </a:cxn>
                    <a:cxn ang="0">
                      <a:pos x="462" y="90"/>
                    </a:cxn>
                    <a:cxn ang="0">
                      <a:pos x="516" y="78"/>
                    </a:cxn>
                    <a:cxn ang="0">
                      <a:pos x="570" y="66"/>
                    </a:cxn>
                    <a:cxn ang="0">
                      <a:pos x="624" y="96"/>
                    </a:cxn>
                    <a:cxn ang="0">
                      <a:pos x="678" y="96"/>
                    </a:cxn>
                    <a:cxn ang="0">
                      <a:pos x="732" y="78"/>
                    </a:cxn>
                    <a:cxn ang="0">
                      <a:pos x="786" y="42"/>
                    </a:cxn>
                    <a:cxn ang="0">
                      <a:pos x="840" y="30"/>
                    </a:cxn>
                    <a:cxn ang="0">
                      <a:pos x="894" y="12"/>
                    </a:cxn>
                    <a:cxn ang="0">
                      <a:pos x="948" y="24"/>
                    </a:cxn>
                    <a:cxn ang="0">
                      <a:pos x="1002" y="24"/>
                    </a:cxn>
                    <a:cxn ang="0">
                      <a:pos x="1056" y="0"/>
                    </a:cxn>
                    <a:cxn ang="0">
                      <a:pos x="1110" y="24"/>
                    </a:cxn>
                    <a:cxn ang="0">
                      <a:pos x="1164" y="30"/>
                    </a:cxn>
                    <a:cxn ang="0">
                      <a:pos x="1218" y="24"/>
                    </a:cxn>
                    <a:cxn ang="0">
                      <a:pos x="1272" y="18"/>
                    </a:cxn>
                    <a:cxn ang="0">
                      <a:pos x="1332" y="12"/>
                    </a:cxn>
                  </a:cxnLst>
                  <a:rect l="0" t="0" r="r" b="b"/>
                  <a:pathLst>
                    <a:path w="1332" h="114">
                      <a:moveTo>
                        <a:pt x="0" y="114"/>
                      </a:moveTo>
                      <a:lnTo>
                        <a:pt x="24" y="66"/>
                      </a:lnTo>
                      <a:lnTo>
                        <a:pt x="78" y="84"/>
                      </a:lnTo>
                      <a:lnTo>
                        <a:pt x="132" y="78"/>
                      </a:lnTo>
                      <a:lnTo>
                        <a:pt x="186" y="90"/>
                      </a:lnTo>
                      <a:lnTo>
                        <a:pt x="240" y="90"/>
                      </a:lnTo>
                      <a:lnTo>
                        <a:pt x="294" y="84"/>
                      </a:lnTo>
                      <a:lnTo>
                        <a:pt x="348" y="72"/>
                      </a:lnTo>
                      <a:lnTo>
                        <a:pt x="408" y="90"/>
                      </a:lnTo>
                      <a:lnTo>
                        <a:pt x="462" y="90"/>
                      </a:lnTo>
                      <a:lnTo>
                        <a:pt x="516" y="78"/>
                      </a:lnTo>
                      <a:lnTo>
                        <a:pt x="570" y="66"/>
                      </a:lnTo>
                      <a:lnTo>
                        <a:pt x="624" y="96"/>
                      </a:lnTo>
                      <a:lnTo>
                        <a:pt x="678" y="96"/>
                      </a:lnTo>
                      <a:lnTo>
                        <a:pt x="732" y="78"/>
                      </a:lnTo>
                      <a:lnTo>
                        <a:pt x="786" y="42"/>
                      </a:lnTo>
                      <a:lnTo>
                        <a:pt x="840" y="30"/>
                      </a:lnTo>
                      <a:lnTo>
                        <a:pt x="894" y="12"/>
                      </a:lnTo>
                      <a:lnTo>
                        <a:pt x="948" y="24"/>
                      </a:lnTo>
                      <a:lnTo>
                        <a:pt x="1002" y="24"/>
                      </a:lnTo>
                      <a:lnTo>
                        <a:pt x="1056" y="0"/>
                      </a:lnTo>
                      <a:lnTo>
                        <a:pt x="1110" y="24"/>
                      </a:lnTo>
                      <a:lnTo>
                        <a:pt x="1164" y="30"/>
                      </a:lnTo>
                      <a:lnTo>
                        <a:pt x="1218" y="24"/>
                      </a:lnTo>
                      <a:lnTo>
                        <a:pt x="1272" y="18"/>
                      </a:lnTo>
                      <a:lnTo>
                        <a:pt x="1332" y="12"/>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29" name="Freeform 69"/>
                <p:cNvSpPr>
                  <a:spLocks/>
                </p:cNvSpPr>
                <p:nvPr/>
              </p:nvSpPr>
              <p:spPr bwMode="auto">
                <a:xfrm>
                  <a:off x="6671853" y="2114659"/>
                  <a:ext cx="1191057" cy="79653"/>
                </a:xfrm>
                <a:custGeom>
                  <a:avLst/>
                  <a:gdLst/>
                  <a:ahLst/>
                  <a:cxnLst>
                    <a:cxn ang="0">
                      <a:pos x="0" y="72"/>
                    </a:cxn>
                    <a:cxn ang="0">
                      <a:pos x="24" y="90"/>
                    </a:cxn>
                    <a:cxn ang="0">
                      <a:pos x="78" y="78"/>
                    </a:cxn>
                    <a:cxn ang="0">
                      <a:pos x="132" y="60"/>
                    </a:cxn>
                    <a:cxn ang="0">
                      <a:pos x="186" y="66"/>
                    </a:cxn>
                    <a:cxn ang="0">
                      <a:pos x="240" y="36"/>
                    </a:cxn>
                    <a:cxn ang="0">
                      <a:pos x="294" y="72"/>
                    </a:cxn>
                    <a:cxn ang="0">
                      <a:pos x="348" y="96"/>
                    </a:cxn>
                    <a:cxn ang="0">
                      <a:pos x="408" y="54"/>
                    </a:cxn>
                    <a:cxn ang="0">
                      <a:pos x="462" y="48"/>
                    </a:cxn>
                    <a:cxn ang="0">
                      <a:pos x="516" y="24"/>
                    </a:cxn>
                    <a:cxn ang="0">
                      <a:pos x="570" y="36"/>
                    </a:cxn>
                    <a:cxn ang="0">
                      <a:pos x="624" y="54"/>
                    </a:cxn>
                    <a:cxn ang="0">
                      <a:pos x="678" y="30"/>
                    </a:cxn>
                    <a:cxn ang="0">
                      <a:pos x="732" y="30"/>
                    </a:cxn>
                    <a:cxn ang="0">
                      <a:pos x="786" y="30"/>
                    </a:cxn>
                    <a:cxn ang="0">
                      <a:pos x="840" y="24"/>
                    </a:cxn>
                    <a:cxn ang="0">
                      <a:pos x="894" y="60"/>
                    </a:cxn>
                    <a:cxn ang="0">
                      <a:pos x="948" y="30"/>
                    </a:cxn>
                    <a:cxn ang="0">
                      <a:pos x="1002" y="18"/>
                    </a:cxn>
                    <a:cxn ang="0">
                      <a:pos x="1056" y="30"/>
                    </a:cxn>
                    <a:cxn ang="0">
                      <a:pos x="1110" y="24"/>
                    </a:cxn>
                    <a:cxn ang="0">
                      <a:pos x="1164" y="30"/>
                    </a:cxn>
                    <a:cxn ang="0">
                      <a:pos x="1218" y="18"/>
                    </a:cxn>
                    <a:cxn ang="0">
                      <a:pos x="1272" y="0"/>
                    </a:cxn>
                    <a:cxn ang="0">
                      <a:pos x="1332" y="12"/>
                    </a:cxn>
                  </a:cxnLst>
                  <a:rect l="0" t="0" r="r" b="b"/>
                  <a:pathLst>
                    <a:path w="1332" h="96">
                      <a:moveTo>
                        <a:pt x="0" y="72"/>
                      </a:moveTo>
                      <a:lnTo>
                        <a:pt x="24" y="90"/>
                      </a:lnTo>
                      <a:lnTo>
                        <a:pt x="78" y="78"/>
                      </a:lnTo>
                      <a:lnTo>
                        <a:pt x="132" y="60"/>
                      </a:lnTo>
                      <a:lnTo>
                        <a:pt x="186" y="66"/>
                      </a:lnTo>
                      <a:lnTo>
                        <a:pt x="240" y="36"/>
                      </a:lnTo>
                      <a:lnTo>
                        <a:pt x="294" y="72"/>
                      </a:lnTo>
                      <a:lnTo>
                        <a:pt x="348" y="96"/>
                      </a:lnTo>
                      <a:lnTo>
                        <a:pt x="408" y="54"/>
                      </a:lnTo>
                      <a:lnTo>
                        <a:pt x="462" y="48"/>
                      </a:lnTo>
                      <a:lnTo>
                        <a:pt x="516" y="24"/>
                      </a:lnTo>
                      <a:lnTo>
                        <a:pt x="570" y="36"/>
                      </a:lnTo>
                      <a:lnTo>
                        <a:pt x="624" y="54"/>
                      </a:lnTo>
                      <a:lnTo>
                        <a:pt x="678" y="30"/>
                      </a:lnTo>
                      <a:lnTo>
                        <a:pt x="732" y="30"/>
                      </a:lnTo>
                      <a:lnTo>
                        <a:pt x="786" y="30"/>
                      </a:lnTo>
                      <a:lnTo>
                        <a:pt x="840" y="24"/>
                      </a:lnTo>
                      <a:lnTo>
                        <a:pt x="894" y="60"/>
                      </a:lnTo>
                      <a:lnTo>
                        <a:pt x="948" y="30"/>
                      </a:lnTo>
                      <a:lnTo>
                        <a:pt x="1002" y="18"/>
                      </a:lnTo>
                      <a:lnTo>
                        <a:pt x="1056" y="30"/>
                      </a:lnTo>
                      <a:lnTo>
                        <a:pt x="1110" y="24"/>
                      </a:lnTo>
                      <a:lnTo>
                        <a:pt x="1164" y="30"/>
                      </a:lnTo>
                      <a:lnTo>
                        <a:pt x="1218" y="18"/>
                      </a:lnTo>
                      <a:lnTo>
                        <a:pt x="1272" y="0"/>
                      </a:lnTo>
                      <a:lnTo>
                        <a:pt x="1332" y="12"/>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30" name="Freeform 70"/>
                <p:cNvSpPr>
                  <a:spLocks/>
                </p:cNvSpPr>
                <p:nvPr/>
              </p:nvSpPr>
              <p:spPr bwMode="auto">
                <a:xfrm>
                  <a:off x="6671853" y="1900592"/>
                  <a:ext cx="1191057" cy="39826"/>
                </a:xfrm>
                <a:custGeom>
                  <a:avLst/>
                  <a:gdLst/>
                  <a:ahLst/>
                  <a:cxnLst>
                    <a:cxn ang="0">
                      <a:pos x="0" y="24"/>
                    </a:cxn>
                    <a:cxn ang="0">
                      <a:pos x="24" y="30"/>
                    </a:cxn>
                    <a:cxn ang="0">
                      <a:pos x="78" y="24"/>
                    </a:cxn>
                    <a:cxn ang="0">
                      <a:pos x="132" y="18"/>
                    </a:cxn>
                    <a:cxn ang="0">
                      <a:pos x="186" y="12"/>
                    </a:cxn>
                    <a:cxn ang="0">
                      <a:pos x="240" y="18"/>
                    </a:cxn>
                    <a:cxn ang="0">
                      <a:pos x="294" y="12"/>
                    </a:cxn>
                    <a:cxn ang="0">
                      <a:pos x="348" y="12"/>
                    </a:cxn>
                    <a:cxn ang="0">
                      <a:pos x="408" y="0"/>
                    </a:cxn>
                    <a:cxn ang="0">
                      <a:pos x="462" y="12"/>
                    </a:cxn>
                    <a:cxn ang="0">
                      <a:pos x="516" y="12"/>
                    </a:cxn>
                    <a:cxn ang="0">
                      <a:pos x="570" y="12"/>
                    </a:cxn>
                    <a:cxn ang="0">
                      <a:pos x="624" y="12"/>
                    </a:cxn>
                    <a:cxn ang="0">
                      <a:pos x="678" y="18"/>
                    </a:cxn>
                    <a:cxn ang="0">
                      <a:pos x="732" y="12"/>
                    </a:cxn>
                    <a:cxn ang="0">
                      <a:pos x="786" y="12"/>
                    </a:cxn>
                    <a:cxn ang="0">
                      <a:pos x="840" y="18"/>
                    </a:cxn>
                    <a:cxn ang="0">
                      <a:pos x="894" y="18"/>
                    </a:cxn>
                    <a:cxn ang="0">
                      <a:pos x="948" y="42"/>
                    </a:cxn>
                    <a:cxn ang="0">
                      <a:pos x="1002" y="18"/>
                    </a:cxn>
                    <a:cxn ang="0">
                      <a:pos x="1056" y="42"/>
                    </a:cxn>
                    <a:cxn ang="0">
                      <a:pos x="1110" y="36"/>
                    </a:cxn>
                    <a:cxn ang="0">
                      <a:pos x="1164" y="36"/>
                    </a:cxn>
                    <a:cxn ang="0">
                      <a:pos x="1218" y="48"/>
                    </a:cxn>
                    <a:cxn ang="0">
                      <a:pos x="1272" y="30"/>
                    </a:cxn>
                    <a:cxn ang="0">
                      <a:pos x="1332" y="36"/>
                    </a:cxn>
                  </a:cxnLst>
                  <a:rect l="0" t="0" r="r" b="b"/>
                  <a:pathLst>
                    <a:path w="1332" h="48">
                      <a:moveTo>
                        <a:pt x="0" y="24"/>
                      </a:moveTo>
                      <a:lnTo>
                        <a:pt x="24" y="30"/>
                      </a:lnTo>
                      <a:lnTo>
                        <a:pt x="78" y="24"/>
                      </a:lnTo>
                      <a:lnTo>
                        <a:pt x="132" y="18"/>
                      </a:lnTo>
                      <a:lnTo>
                        <a:pt x="186" y="12"/>
                      </a:lnTo>
                      <a:lnTo>
                        <a:pt x="240" y="18"/>
                      </a:lnTo>
                      <a:lnTo>
                        <a:pt x="294" y="12"/>
                      </a:lnTo>
                      <a:lnTo>
                        <a:pt x="348" y="12"/>
                      </a:lnTo>
                      <a:lnTo>
                        <a:pt x="408" y="0"/>
                      </a:lnTo>
                      <a:lnTo>
                        <a:pt x="462" y="12"/>
                      </a:lnTo>
                      <a:lnTo>
                        <a:pt x="516" y="12"/>
                      </a:lnTo>
                      <a:lnTo>
                        <a:pt x="570" y="12"/>
                      </a:lnTo>
                      <a:lnTo>
                        <a:pt x="624" y="12"/>
                      </a:lnTo>
                      <a:lnTo>
                        <a:pt x="678" y="18"/>
                      </a:lnTo>
                      <a:lnTo>
                        <a:pt x="732" y="12"/>
                      </a:lnTo>
                      <a:lnTo>
                        <a:pt x="786" y="12"/>
                      </a:lnTo>
                      <a:lnTo>
                        <a:pt x="840" y="18"/>
                      </a:lnTo>
                      <a:lnTo>
                        <a:pt x="894" y="18"/>
                      </a:lnTo>
                      <a:lnTo>
                        <a:pt x="948" y="42"/>
                      </a:lnTo>
                      <a:lnTo>
                        <a:pt x="1002" y="18"/>
                      </a:lnTo>
                      <a:lnTo>
                        <a:pt x="1056" y="42"/>
                      </a:lnTo>
                      <a:lnTo>
                        <a:pt x="1110" y="36"/>
                      </a:lnTo>
                      <a:lnTo>
                        <a:pt x="1164" y="36"/>
                      </a:lnTo>
                      <a:lnTo>
                        <a:pt x="1218" y="48"/>
                      </a:lnTo>
                      <a:lnTo>
                        <a:pt x="1272" y="30"/>
                      </a:lnTo>
                      <a:lnTo>
                        <a:pt x="1332" y="36"/>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31" name="Freeform 71"/>
                <p:cNvSpPr>
                  <a:spLocks/>
                </p:cNvSpPr>
                <p:nvPr/>
              </p:nvSpPr>
              <p:spPr bwMode="auto">
                <a:xfrm>
                  <a:off x="6671853" y="2164442"/>
                  <a:ext cx="1191057" cy="19913"/>
                </a:xfrm>
                <a:custGeom>
                  <a:avLst/>
                  <a:gdLst/>
                  <a:ahLst/>
                  <a:cxnLst>
                    <a:cxn ang="0">
                      <a:pos x="0" y="6"/>
                    </a:cxn>
                    <a:cxn ang="0">
                      <a:pos x="24" y="12"/>
                    </a:cxn>
                    <a:cxn ang="0">
                      <a:pos x="78" y="18"/>
                    </a:cxn>
                    <a:cxn ang="0">
                      <a:pos x="132" y="24"/>
                    </a:cxn>
                    <a:cxn ang="0">
                      <a:pos x="186" y="6"/>
                    </a:cxn>
                    <a:cxn ang="0">
                      <a:pos x="240" y="24"/>
                    </a:cxn>
                    <a:cxn ang="0">
                      <a:pos x="294" y="12"/>
                    </a:cxn>
                    <a:cxn ang="0">
                      <a:pos x="348" y="12"/>
                    </a:cxn>
                    <a:cxn ang="0">
                      <a:pos x="408" y="12"/>
                    </a:cxn>
                    <a:cxn ang="0">
                      <a:pos x="462" y="12"/>
                    </a:cxn>
                    <a:cxn ang="0">
                      <a:pos x="516" y="6"/>
                    </a:cxn>
                    <a:cxn ang="0">
                      <a:pos x="570" y="0"/>
                    </a:cxn>
                    <a:cxn ang="0">
                      <a:pos x="624" y="12"/>
                    </a:cxn>
                    <a:cxn ang="0">
                      <a:pos x="678" y="12"/>
                    </a:cxn>
                    <a:cxn ang="0">
                      <a:pos x="732" y="18"/>
                    </a:cxn>
                    <a:cxn ang="0">
                      <a:pos x="786" y="12"/>
                    </a:cxn>
                    <a:cxn ang="0">
                      <a:pos x="840" y="18"/>
                    </a:cxn>
                    <a:cxn ang="0">
                      <a:pos x="894" y="24"/>
                    </a:cxn>
                    <a:cxn ang="0">
                      <a:pos x="948" y="18"/>
                    </a:cxn>
                    <a:cxn ang="0">
                      <a:pos x="1002" y="6"/>
                    </a:cxn>
                    <a:cxn ang="0">
                      <a:pos x="1056" y="12"/>
                    </a:cxn>
                    <a:cxn ang="0">
                      <a:pos x="1110" y="24"/>
                    </a:cxn>
                    <a:cxn ang="0">
                      <a:pos x="1164" y="24"/>
                    </a:cxn>
                    <a:cxn ang="0">
                      <a:pos x="1218" y="12"/>
                    </a:cxn>
                    <a:cxn ang="0">
                      <a:pos x="1272" y="24"/>
                    </a:cxn>
                    <a:cxn ang="0">
                      <a:pos x="1332" y="24"/>
                    </a:cxn>
                  </a:cxnLst>
                  <a:rect l="0" t="0" r="r" b="b"/>
                  <a:pathLst>
                    <a:path w="1332" h="24">
                      <a:moveTo>
                        <a:pt x="0" y="6"/>
                      </a:moveTo>
                      <a:lnTo>
                        <a:pt x="24" y="12"/>
                      </a:lnTo>
                      <a:lnTo>
                        <a:pt x="78" y="18"/>
                      </a:lnTo>
                      <a:lnTo>
                        <a:pt x="132" y="24"/>
                      </a:lnTo>
                      <a:lnTo>
                        <a:pt x="186" y="6"/>
                      </a:lnTo>
                      <a:lnTo>
                        <a:pt x="240" y="24"/>
                      </a:lnTo>
                      <a:lnTo>
                        <a:pt x="294" y="12"/>
                      </a:lnTo>
                      <a:lnTo>
                        <a:pt x="348" y="12"/>
                      </a:lnTo>
                      <a:lnTo>
                        <a:pt x="408" y="12"/>
                      </a:lnTo>
                      <a:lnTo>
                        <a:pt x="462" y="12"/>
                      </a:lnTo>
                      <a:lnTo>
                        <a:pt x="516" y="6"/>
                      </a:lnTo>
                      <a:lnTo>
                        <a:pt x="570" y="0"/>
                      </a:lnTo>
                      <a:lnTo>
                        <a:pt x="624" y="12"/>
                      </a:lnTo>
                      <a:lnTo>
                        <a:pt x="678" y="12"/>
                      </a:lnTo>
                      <a:lnTo>
                        <a:pt x="732" y="18"/>
                      </a:lnTo>
                      <a:lnTo>
                        <a:pt x="786" y="12"/>
                      </a:lnTo>
                      <a:lnTo>
                        <a:pt x="840" y="18"/>
                      </a:lnTo>
                      <a:lnTo>
                        <a:pt x="894" y="24"/>
                      </a:lnTo>
                      <a:lnTo>
                        <a:pt x="948" y="18"/>
                      </a:lnTo>
                      <a:lnTo>
                        <a:pt x="1002" y="6"/>
                      </a:lnTo>
                      <a:lnTo>
                        <a:pt x="1056" y="12"/>
                      </a:lnTo>
                      <a:lnTo>
                        <a:pt x="1110" y="24"/>
                      </a:lnTo>
                      <a:lnTo>
                        <a:pt x="1164" y="24"/>
                      </a:lnTo>
                      <a:lnTo>
                        <a:pt x="1218" y="12"/>
                      </a:lnTo>
                      <a:lnTo>
                        <a:pt x="1272" y="24"/>
                      </a:lnTo>
                      <a:lnTo>
                        <a:pt x="1332" y="24"/>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32" name="Freeform 72"/>
                <p:cNvSpPr>
                  <a:spLocks/>
                </p:cNvSpPr>
                <p:nvPr/>
              </p:nvSpPr>
              <p:spPr bwMode="auto">
                <a:xfrm>
                  <a:off x="6671853" y="1990201"/>
                  <a:ext cx="1191057" cy="44805"/>
                </a:xfrm>
                <a:custGeom>
                  <a:avLst/>
                  <a:gdLst/>
                  <a:ahLst/>
                  <a:cxnLst>
                    <a:cxn ang="0">
                      <a:pos x="0" y="18"/>
                    </a:cxn>
                    <a:cxn ang="0">
                      <a:pos x="24" y="36"/>
                    </a:cxn>
                    <a:cxn ang="0">
                      <a:pos x="78" y="48"/>
                    </a:cxn>
                    <a:cxn ang="0">
                      <a:pos x="132" y="48"/>
                    </a:cxn>
                    <a:cxn ang="0">
                      <a:pos x="186" y="54"/>
                    </a:cxn>
                    <a:cxn ang="0">
                      <a:pos x="240" y="54"/>
                    </a:cxn>
                    <a:cxn ang="0">
                      <a:pos x="294" y="54"/>
                    </a:cxn>
                    <a:cxn ang="0">
                      <a:pos x="348" y="36"/>
                    </a:cxn>
                    <a:cxn ang="0">
                      <a:pos x="408" y="30"/>
                    </a:cxn>
                    <a:cxn ang="0">
                      <a:pos x="462" y="18"/>
                    </a:cxn>
                    <a:cxn ang="0">
                      <a:pos x="516" y="18"/>
                    </a:cxn>
                    <a:cxn ang="0">
                      <a:pos x="570" y="12"/>
                    </a:cxn>
                    <a:cxn ang="0">
                      <a:pos x="624" y="6"/>
                    </a:cxn>
                    <a:cxn ang="0">
                      <a:pos x="678" y="6"/>
                    </a:cxn>
                    <a:cxn ang="0">
                      <a:pos x="732" y="6"/>
                    </a:cxn>
                    <a:cxn ang="0">
                      <a:pos x="786" y="6"/>
                    </a:cxn>
                    <a:cxn ang="0">
                      <a:pos x="840" y="6"/>
                    </a:cxn>
                    <a:cxn ang="0">
                      <a:pos x="894" y="6"/>
                    </a:cxn>
                    <a:cxn ang="0">
                      <a:pos x="948" y="6"/>
                    </a:cxn>
                    <a:cxn ang="0">
                      <a:pos x="1002" y="0"/>
                    </a:cxn>
                    <a:cxn ang="0">
                      <a:pos x="1056" y="0"/>
                    </a:cxn>
                    <a:cxn ang="0">
                      <a:pos x="1110" y="6"/>
                    </a:cxn>
                    <a:cxn ang="0">
                      <a:pos x="1164" y="0"/>
                    </a:cxn>
                    <a:cxn ang="0">
                      <a:pos x="1218" y="0"/>
                    </a:cxn>
                    <a:cxn ang="0">
                      <a:pos x="1272" y="0"/>
                    </a:cxn>
                    <a:cxn ang="0">
                      <a:pos x="1332" y="0"/>
                    </a:cxn>
                  </a:cxnLst>
                  <a:rect l="0" t="0" r="r" b="b"/>
                  <a:pathLst>
                    <a:path w="1332" h="54">
                      <a:moveTo>
                        <a:pt x="0" y="18"/>
                      </a:moveTo>
                      <a:lnTo>
                        <a:pt x="24" y="36"/>
                      </a:lnTo>
                      <a:lnTo>
                        <a:pt x="78" y="48"/>
                      </a:lnTo>
                      <a:lnTo>
                        <a:pt x="132" y="48"/>
                      </a:lnTo>
                      <a:lnTo>
                        <a:pt x="186" y="54"/>
                      </a:lnTo>
                      <a:lnTo>
                        <a:pt x="240" y="54"/>
                      </a:lnTo>
                      <a:lnTo>
                        <a:pt x="294" y="54"/>
                      </a:lnTo>
                      <a:lnTo>
                        <a:pt x="348" y="36"/>
                      </a:lnTo>
                      <a:lnTo>
                        <a:pt x="408" y="30"/>
                      </a:lnTo>
                      <a:lnTo>
                        <a:pt x="462" y="18"/>
                      </a:lnTo>
                      <a:lnTo>
                        <a:pt x="516" y="18"/>
                      </a:lnTo>
                      <a:lnTo>
                        <a:pt x="570" y="12"/>
                      </a:lnTo>
                      <a:lnTo>
                        <a:pt x="624" y="6"/>
                      </a:lnTo>
                      <a:lnTo>
                        <a:pt x="678" y="6"/>
                      </a:lnTo>
                      <a:lnTo>
                        <a:pt x="732" y="6"/>
                      </a:lnTo>
                      <a:lnTo>
                        <a:pt x="786" y="6"/>
                      </a:lnTo>
                      <a:lnTo>
                        <a:pt x="840" y="6"/>
                      </a:lnTo>
                      <a:lnTo>
                        <a:pt x="894" y="6"/>
                      </a:lnTo>
                      <a:lnTo>
                        <a:pt x="948" y="6"/>
                      </a:lnTo>
                      <a:lnTo>
                        <a:pt x="1002" y="0"/>
                      </a:lnTo>
                      <a:lnTo>
                        <a:pt x="1056" y="0"/>
                      </a:lnTo>
                      <a:lnTo>
                        <a:pt x="1110" y="6"/>
                      </a:lnTo>
                      <a:lnTo>
                        <a:pt x="1164" y="0"/>
                      </a:lnTo>
                      <a:lnTo>
                        <a:pt x="1218" y="0"/>
                      </a:lnTo>
                      <a:lnTo>
                        <a:pt x="1272" y="0"/>
                      </a:lnTo>
                      <a:lnTo>
                        <a:pt x="1332" y="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33" name="Freeform 73"/>
                <p:cNvSpPr>
                  <a:spLocks/>
                </p:cNvSpPr>
                <p:nvPr/>
              </p:nvSpPr>
              <p:spPr bwMode="auto">
                <a:xfrm>
                  <a:off x="6671853" y="2010114"/>
                  <a:ext cx="1191057" cy="74675"/>
                </a:xfrm>
                <a:custGeom>
                  <a:avLst/>
                  <a:gdLst/>
                  <a:ahLst/>
                  <a:cxnLst>
                    <a:cxn ang="0">
                      <a:pos x="0" y="54"/>
                    </a:cxn>
                    <a:cxn ang="0">
                      <a:pos x="24" y="72"/>
                    </a:cxn>
                    <a:cxn ang="0">
                      <a:pos x="78" y="42"/>
                    </a:cxn>
                    <a:cxn ang="0">
                      <a:pos x="132" y="48"/>
                    </a:cxn>
                    <a:cxn ang="0">
                      <a:pos x="186" y="36"/>
                    </a:cxn>
                    <a:cxn ang="0">
                      <a:pos x="240" y="36"/>
                    </a:cxn>
                    <a:cxn ang="0">
                      <a:pos x="294" y="36"/>
                    </a:cxn>
                    <a:cxn ang="0">
                      <a:pos x="348" y="0"/>
                    </a:cxn>
                    <a:cxn ang="0">
                      <a:pos x="408" y="90"/>
                    </a:cxn>
                    <a:cxn ang="0">
                      <a:pos x="462" y="48"/>
                    </a:cxn>
                    <a:cxn ang="0">
                      <a:pos x="516" y="0"/>
                    </a:cxn>
                    <a:cxn ang="0">
                      <a:pos x="570" y="36"/>
                    </a:cxn>
                    <a:cxn ang="0">
                      <a:pos x="624" y="42"/>
                    </a:cxn>
                    <a:cxn ang="0">
                      <a:pos x="678" y="60"/>
                    </a:cxn>
                    <a:cxn ang="0">
                      <a:pos x="732" y="60"/>
                    </a:cxn>
                    <a:cxn ang="0">
                      <a:pos x="786" y="78"/>
                    </a:cxn>
                    <a:cxn ang="0">
                      <a:pos x="840" y="30"/>
                    </a:cxn>
                    <a:cxn ang="0">
                      <a:pos x="894" y="42"/>
                    </a:cxn>
                    <a:cxn ang="0">
                      <a:pos x="948" y="6"/>
                    </a:cxn>
                    <a:cxn ang="0">
                      <a:pos x="1002" y="66"/>
                    </a:cxn>
                    <a:cxn ang="0">
                      <a:pos x="1056" y="60"/>
                    </a:cxn>
                    <a:cxn ang="0">
                      <a:pos x="1110" y="0"/>
                    </a:cxn>
                    <a:cxn ang="0">
                      <a:pos x="1164" y="36"/>
                    </a:cxn>
                    <a:cxn ang="0">
                      <a:pos x="1218" y="30"/>
                    </a:cxn>
                    <a:cxn ang="0">
                      <a:pos x="1272" y="54"/>
                    </a:cxn>
                    <a:cxn ang="0">
                      <a:pos x="1332" y="78"/>
                    </a:cxn>
                  </a:cxnLst>
                  <a:rect l="0" t="0" r="r" b="b"/>
                  <a:pathLst>
                    <a:path w="1332" h="90">
                      <a:moveTo>
                        <a:pt x="0" y="54"/>
                      </a:moveTo>
                      <a:lnTo>
                        <a:pt x="24" y="72"/>
                      </a:lnTo>
                      <a:lnTo>
                        <a:pt x="78" y="42"/>
                      </a:lnTo>
                      <a:lnTo>
                        <a:pt x="132" y="48"/>
                      </a:lnTo>
                      <a:lnTo>
                        <a:pt x="186" y="36"/>
                      </a:lnTo>
                      <a:lnTo>
                        <a:pt x="240" y="36"/>
                      </a:lnTo>
                      <a:lnTo>
                        <a:pt x="294" y="36"/>
                      </a:lnTo>
                      <a:lnTo>
                        <a:pt x="348" y="0"/>
                      </a:lnTo>
                      <a:lnTo>
                        <a:pt x="408" y="90"/>
                      </a:lnTo>
                      <a:lnTo>
                        <a:pt x="462" y="48"/>
                      </a:lnTo>
                      <a:lnTo>
                        <a:pt x="516" y="0"/>
                      </a:lnTo>
                      <a:lnTo>
                        <a:pt x="570" y="36"/>
                      </a:lnTo>
                      <a:lnTo>
                        <a:pt x="624" y="42"/>
                      </a:lnTo>
                      <a:lnTo>
                        <a:pt x="678" y="60"/>
                      </a:lnTo>
                      <a:lnTo>
                        <a:pt x="732" y="60"/>
                      </a:lnTo>
                      <a:lnTo>
                        <a:pt x="786" y="78"/>
                      </a:lnTo>
                      <a:lnTo>
                        <a:pt x="840" y="30"/>
                      </a:lnTo>
                      <a:lnTo>
                        <a:pt x="894" y="42"/>
                      </a:lnTo>
                      <a:lnTo>
                        <a:pt x="948" y="6"/>
                      </a:lnTo>
                      <a:lnTo>
                        <a:pt x="1002" y="66"/>
                      </a:lnTo>
                      <a:lnTo>
                        <a:pt x="1056" y="60"/>
                      </a:lnTo>
                      <a:lnTo>
                        <a:pt x="1110" y="0"/>
                      </a:lnTo>
                      <a:lnTo>
                        <a:pt x="1164" y="36"/>
                      </a:lnTo>
                      <a:lnTo>
                        <a:pt x="1218" y="30"/>
                      </a:lnTo>
                      <a:lnTo>
                        <a:pt x="1272" y="54"/>
                      </a:lnTo>
                      <a:lnTo>
                        <a:pt x="1332" y="78"/>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34" name="Freeform 74"/>
                <p:cNvSpPr>
                  <a:spLocks/>
                </p:cNvSpPr>
                <p:nvPr/>
              </p:nvSpPr>
              <p:spPr bwMode="auto">
                <a:xfrm>
                  <a:off x="6671853" y="2084789"/>
                  <a:ext cx="1191057" cy="84631"/>
                </a:xfrm>
                <a:custGeom>
                  <a:avLst/>
                  <a:gdLst/>
                  <a:ahLst/>
                  <a:cxnLst>
                    <a:cxn ang="0">
                      <a:pos x="0" y="102"/>
                    </a:cxn>
                    <a:cxn ang="0">
                      <a:pos x="24" y="96"/>
                    </a:cxn>
                    <a:cxn ang="0">
                      <a:pos x="78" y="84"/>
                    </a:cxn>
                    <a:cxn ang="0">
                      <a:pos x="132" y="66"/>
                    </a:cxn>
                    <a:cxn ang="0">
                      <a:pos x="186" y="72"/>
                    </a:cxn>
                    <a:cxn ang="0">
                      <a:pos x="240" y="60"/>
                    </a:cxn>
                    <a:cxn ang="0">
                      <a:pos x="294" y="30"/>
                    </a:cxn>
                    <a:cxn ang="0">
                      <a:pos x="348" y="42"/>
                    </a:cxn>
                    <a:cxn ang="0">
                      <a:pos x="408" y="42"/>
                    </a:cxn>
                    <a:cxn ang="0">
                      <a:pos x="462" y="30"/>
                    </a:cxn>
                    <a:cxn ang="0">
                      <a:pos x="516" y="54"/>
                    </a:cxn>
                    <a:cxn ang="0">
                      <a:pos x="570" y="36"/>
                    </a:cxn>
                    <a:cxn ang="0">
                      <a:pos x="624" y="30"/>
                    </a:cxn>
                    <a:cxn ang="0">
                      <a:pos x="678" y="48"/>
                    </a:cxn>
                    <a:cxn ang="0">
                      <a:pos x="732" y="30"/>
                    </a:cxn>
                    <a:cxn ang="0">
                      <a:pos x="786" y="12"/>
                    </a:cxn>
                    <a:cxn ang="0">
                      <a:pos x="840" y="18"/>
                    </a:cxn>
                    <a:cxn ang="0">
                      <a:pos x="894" y="18"/>
                    </a:cxn>
                    <a:cxn ang="0">
                      <a:pos x="948" y="36"/>
                    </a:cxn>
                    <a:cxn ang="0">
                      <a:pos x="1002" y="36"/>
                    </a:cxn>
                    <a:cxn ang="0">
                      <a:pos x="1056" y="30"/>
                    </a:cxn>
                    <a:cxn ang="0">
                      <a:pos x="1110" y="24"/>
                    </a:cxn>
                    <a:cxn ang="0">
                      <a:pos x="1164" y="18"/>
                    </a:cxn>
                    <a:cxn ang="0">
                      <a:pos x="1218" y="18"/>
                    </a:cxn>
                    <a:cxn ang="0">
                      <a:pos x="1272" y="36"/>
                    </a:cxn>
                    <a:cxn ang="0">
                      <a:pos x="1332" y="0"/>
                    </a:cxn>
                  </a:cxnLst>
                  <a:rect l="0" t="0" r="r" b="b"/>
                  <a:pathLst>
                    <a:path w="1332" h="102">
                      <a:moveTo>
                        <a:pt x="0" y="102"/>
                      </a:moveTo>
                      <a:lnTo>
                        <a:pt x="24" y="96"/>
                      </a:lnTo>
                      <a:lnTo>
                        <a:pt x="78" y="84"/>
                      </a:lnTo>
                      <a:lnTo>
                        <a:pt x="132" y="66"/>
                      </a:lnTo>
                      <a:lnTo>
                        <a:pt x="186" y="72"/>
                      </a:lnTo>
                      <a:lnTo>
                        <a:pt x="240" y="60"/>
                      </a:lnTo>
                      <a:lnTo>
                        <a:pt x="294" y="30"/>
                      </a:lnTo>
                      <a:lnTo>
                        <a:pt x="348" y="42"/>
                      </a:lnTo>
                      <a:lnTo>
                        <a:pt x="408" y="42"/>
                      </a:lnTo>
                      <a:lnTo>
                        <a:pt x="462" y="30"/>
                      </a:lnTo>
                      <a:lnTo>
                        <a:pt x="516" y="54"/>
                      </a:lnTo>
                      <a:lnTo>
                        <a:pt x="570" y="36"/>
                      </a:lnTo>
                      <a:lnTo>
                        <a:pt x="624" y="30"/>
                      </a:lnTo>
                      <a:lnTo>
                        <a:pt x="678" y="48"/>
                      </a:lnTo>
                      <a:lnTo>
                        <a:pt x="732" y="30"/>
                      </a:lnTo>
                      <a:lnTo>
                        <a:pt x="786" y="12"/>
                      </a:lnTo>
                      <a:lnTo>
                        <a:pt x="840" y="18"/>
                      </a:lnTo>
                      <a:lnTo>
                        <a:pt x="894" y="18"/>
                      </a:lnTo>
                      <a:lnTo>
                        <a:pt x="948" y="36"/>
                      </a:lnTo>
                      <a:lnTo>
                        <a:pt x="1002" y="36"/>
                      </a:lnTo>
                      <a:lnTo>
                        <a:pt x="1056" y="30"/>
                      </a:lnTo>
                      <a:lnTo>
                        <a:pt x="1110" y="24"/>
                      </a:lnTo>
                      <a:lnTo>
                        <a:pt x="1164" y="18"/>
                      </a:lnTo>
                      <a:lnTo>
                        <a:pt x="1218" y="18"/>
                      </a:lnTo>
                      <a:lnTo>
                        <a:pt x="1272" y="36"/>
                      </a:lnTo>
                      <a:lnTo>
                        <a:pt x="1332"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35" name="Freeform 75"/>
                <p:cNvSpPr>
                  <a:spLocks/>
                </p:cNvSpPr>
                <p:nvPr/>
              </p:nvSpPr>
              <p:spPr bwMode="auto">
                <a:xfrm>
                  <a:off x="6671853" y="2005136"/>
                  <a:ext cx="1191057" cy="94588"/>
                </a:xfrm>
                <a:custGeom>
                  <a:avLst/>
                  <a:gdLst/>
                  <a:ahLst/>
                  <a:cxnLst>
                    <a:cxn ang="0">
                      <a:pos x="0" y="78"/>
                    </a:cxn>
                    <a:cxn ang="0">
                      <a:pos x="24" y="90"/>
                    </a:cxn>
                    <a:cxn ang="0">
                      <a:pos x="78" y="114"/>
                    </a:cxn>
                    <a:cxn ang="0">
                      <a:pos x="132" y="96"/>
                    </a:cxn>
                    <a:cxn ang="0">
                      <a:pos x="186" y="102"/>
                    </a:cxn>
                    <a:cxn ang="0">
                      <a:pos x="240" y="114"/>
                    </a:cxn>
                    <a:cxn ang="0">
                      <a:pos x="294" y="72"/>
                    </a:cxn>
                    <a:cxn ang="0">
                      <a:pos x="348" y="114"/>
                    </a:cxn>
                    <a:cxn ang="0">
                      <a:pos x="408" y="84"/>
                    </a:cxn>
                    <a:cxn ang="0">
                      <a:pos x="462" y="96"/>
                    </a:cxn>
                    <a:cxn ang="0">
                      <a:pos x="516" y="60"/>
                    </a:cxn>
                    <a:cxn ang="0">
                      <a:pos x="570" y="72"/>
                    </a:cxn>
                    <a:cxn ang="0">
                      <a:pos x="624" y="84"/>
                    </a:cxn>
                    <a:cxn ang="0">
                      <a:pos x="678" y="84"/>
                    </a:cxn>
                    <a:cxn ang="0">
                      <a:pos x="732" y="84"/>
                    </a:cxn>
                    <a:cxn ang="0">
                      <a:pos x="786" y="48"/>
                    </a:cxn>
                    <a:cxn ang="0">
                      <a:pos x="840" y="66"/>
                    </a:cxn>
                    <a:cxn ang="0">
                      <a:pos x="894" y="54"/>
                    </a:cxn>
                    <a:cxn ang="0">
                      <a:pos x="948" y="72"/>
                    </a:cxn>
                    <a:cxn ang="0">
                      <a:pos x="1002" y="42"/>
                    </a:cxn>
                    <a:cxn ang="0">
                      <a:pos x="1056" y="54"/>
                    </a:cxn>
                    <a:cxn ang="0">
                      <a:pos x="1110" y="24"/>
                    </a:cxn>
                    <a:cxn ang="0">
                      <a:pos x="1164" y="42"/>
                    </a:cxn>
                    <a:cxn ang="0">
                      <a:pos x="1218" y="30"/>
                    </a:cxn>
                    <a:cxn ang="0">
                      <a:pos x="1272" y="0"/>
                    </a:cxn>
                    <a:cxn ang="0">
                      <a:pos x="1332" y="48"/>
                    </a:cxn>
                  </a:cxnLst>
                  <a:rect l="0" t="0" r="r" b="b"/>
                  <a:pathLst>
                    <a:path w="1332" h="114">
                      <a:moveTo>
                        <a:pt x="0" y="78"/>
                      </a:moveTo>
                      <a:lnTo>
                        <a:pt x="24" y="90"/>
                      </a:lnTo>
                      <a:lnTo>
                        <a:pt x="78" y="114"/>
                      </a:lnTo>
                      <a:lnTo>
                        <a:pt x="132" y="96"/>
                      </a:lnTo>
                      <a:lnTo>
                        <a:pt x="186" y="102"/>
                      </a:lnTo>
                      <a:lnTo>
                        <a:pt x="240" y="114"/>
                      </a:lnTo>
                      <a:lnTo>
                        <a:pt x="294" y="72"/>
                      </a:lnTo>
                      <a:lnTo>
                        <a:pt x="348" y="114"/>
                      </a:lnTo>
                      <a:lnTo>
                        <a:pt x="408" y="84"/>
                      </a:lnTo>
                      <a:lnTo>
                        <a:pt x="462" y="96"/>
                      </a:lnTo>
                      <a:lnTo>
                        <a:pt x="516" y="60"/>
                      </a:lnTo>
                      <a:lnTo>
                        <a:pt x="570" y="72"/>
                      </a:lnTo>
                      <a:lnTo>
                        <a:pt x="624" y="84"/>
                      </a:lnTo>
                      <a:lnTo>
                        <a:pt x="678" y="84"/>
                      </a:lnTo>
                      <a:lnTo>
                        <a:pt x="732" y="84"/>
                      </a:lnTo>
                      <a:lnTo>
                        <a:pt x="786" y="48"/>
                      </a:lnTo>
                      <a:lnTo>
                        <a:pt x="840" y="66"/>
                      </a:lnTo>
                      <a:lnTo>
                        <a:pt x="894" y="54"/>
                      </a:lnTo>
                      <a:lnTo>
                        <a:pt x="948" y="72"/>
                      </a:lnTo>
                      <a:lnTo>
                        <a:pt x="1002" y="42"/>
                      </a:lnTo>
                      <a:lnTo>
                        <a:pt x="1056" y="54"/>
                      </a:lnTo>
                      <a:lnTo>
                        <a:pt x="1110" y="24"/>
                      </a:lnTo>
                      <a:lnTo>
                        <a:pt x="1164" y="42"/>
                      </a:lnTo>
                      <a:lnTo>
                        <a:pt x="1218" y="30"/>
                      </a:lnTo>
                      <a:lnTo>
                        <a:pt x="1272" y="0"/>
                      </a:lnTo>
                      <a:lnTo>
                        <a:pt x="1332" y="48"/>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36" name="Freeform 76"/>
                <p:cNvSpPr>
                  <a:spLocks/>
                </p:cNvSpPr>
                <p:nvPr/>
              </p:nvSpPr>
              <p:spPr bwMode="auto">
                <a:xfrm>
                  <a:off x="6671853" y="1985223"/>
                  <a:ext cx="1191057" cy="49783"/>
                </a:xfrm>
                <a:custGeom>
                  <a:avLst/>
                  <a:gdLst/>
                  <a:ahLst/>
                  <a:cxnLst>
                    <a:cxn ang="0">
                      <a:pos x="0" y="36"/>
                    </a:cxn>
                    <a:cxn ang="0">
                      <a:pos x="24" y="42"/>
                    </a:cxn>
                    <a:cxn ang="0">
                      <a:pos x="78" y="48"/>
                    </a:cxn>
                    <a:cxn ang="0">
                      <a:pos x="132" y="54"/>
                    </a:cxn>
                    <a:cxn ang="0">
                      <a:pos x="186" y="48"/>
                    </a:cxn>
                    <a:cxn ang="0">
                      <a:pos x="240" y="48"/>
                    </a:cxn>
                    <a:cxn ang="0">
                      <a:pos x="294" y="54"/>
                    </a:cxn>
                    <a:cxn ang="0">
                      <a:pos x="348" y="54"/>
                    </a:cxn>
                    <a:cxn ang="0">
                      <a:pos x="408" y="60"/>
                    </a:cxn>
                    <a:cxn ang="0">
                      <a:pos x="462" y="54"/>
                    </a:cxn>
                    <a:cxn ang="0">
                      <a:pos x="516" y="36"/>
                    </a:cxn>
                    <a:cxn ang="0">
                      <a:pos x="570" y="48"/>
                    </a:cxn>
                    <a:cxn ang="0">
                      <a:pos x="624" y="24"/>
                    </a:cxn>
                    <a:cxn ang="0">
                      <a:pos x="678" y="54"/>
                    </a:cxn>
                    <a:cxn ang="0">
                      <a:pos x="732" y="48"/>
                    </a:cxn>
                    <a:cxn ang="0">
                      <a:pos x="786" y="36"/>
                    </a:cxn>
                    <a:cxn ang="0">
                      <a:pos x="840" y="30"/>
                    </a:cxn>
                    <a:cxn ang="0">
                      <a:pos x="894" y="60"/>
                    </a:cxn>
                    <a:cxn ang="0">
                      <a:pos x="948" y="54"/>
                    </a:cxn>
                    <a:cxn ang="0">
                      <a:pos x="1002" y="18"/>
                    </a:cxn>
                    <a:cxn ang="0">
                      <a:pos x="1056" y="36"/>
                    </a:cxn>
                    <a:cxn ang="0">
                      <a:pos x="1110" y="24"/>
                    </a:cxn>
                    <a:cxn ang="0">
                      <a:pos x="1164" y="36"/>
                    </a:cxn>
                    <a:cxn ang="0">
                      <a:pos x="1218" y="0"/>
                    </a:cxn>
                    <a:cxn ang="0">
                      <a:pos x="1272" y="12"/>
                    </a:cxn>
                    <a:cxn ang="0">
                      <a:pos x="1332" y="30"/>
                    </a:cxn>
                  </a:cxnLst>
                  <a:rect l="0" t="0" r="r" b="b"/>
                  <a:pathLst>
                    <a:path w="1332" h="60">
                      <a:moveTo>
                        <a:pt x="0" y="36"/>
                      </a:moveTo>
                      <a:lnTo>
                        <a:pt x="24" y="42"/>
                      </a:lnTo>
                      <a:lnTo>
                        <a:pt x="78" y="48"/>
                      </a:lnTo>
                      <a:lnTo>
                        <a:pt x="132" y="54"/>
                      </a:lnTo>
                      <a:lnTo>
                        <a:pt x="186" y="48"/>
                      </a:lnTo>
                      <a:lnTo>
                        <a:pt x="240" y="48"/>
                      </a:lnTo>
                      <a:lnTo>
                        <a:pt x="294" y="54"/>
                      </a:lnTo>
                      <a:lnTo>
                        <a:pt x="348" y="54"/>
                      </a:lnTo>
                      <a:lnTo>
                        <a:pt x="408" y="60"/>
                      </a:lnTo>
                      <a:lnTo>
                        <a:pt x="462" y="54"/>
                      </a:lnTo>
                      <a:lnTo>
                        <a:pt x="516" y="36"/>
                      </a:lnTo>
                      <a:lnTo>
                        <a:pt x="570" y="48"/>
                      </a:lnTo>
                      <a:lnTo>
                        <a:pt x="624" y="24"/>
                      </a:lnTo>
                      <a:lnTo>
                        <a:pt x="678" y="54"/>
                      </a:lnTo>
                      <a:lnTo>
                        <a:pt x="732" y="48"/>
                      </a:lnTo>
                      <a:lnTo>
                        <a:pt x="786" y="36"/>
                      </a:lnTo>
                      <a:lnTo>
                        <a:pt x="840" y="30"/>
                      </a:lnTo>
                      <a:lnTo>
                        <a:pt x="894" y="60"/>
                      </a:lnTo>
                      <a:lnTo>
                        <a:pt x="948" y="54"/>
                      </a:lnTo>
                      <a:lnTo>
                        <a:pt x="1002" y="18"/>
                      </a:lnTo>
                      <a:lnTo>
                        <a:pt x="1056" y="36"/>
                      </a:lnTo>
                      <a:lnTo>
                        <a:pt x="1110" y="24"/>
                      </a:lnTo>
                      <a:lnTo>
                        <a:pt x="1164" y="36"/>
                      </a:lnTo>
                      <a:lnTo>
                        <a:pt x="1218" y="0"/>
                      </a:lnTo>
                      <a:lnTo>
                        <a:pt x="1272" y="12"/>
                      </a:lnTo>
                      <a:lnTo>
                        <a:pt x="1332" y="3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37" name="Freeform 77"/>
                <p:cNvSpPr>
                  <a:spLocks/>
                </p:cNvSpPr>
                <p:nvPr/>
              </p:nvSpPr>
              <p:spPr bwMode="auto">
                <a:xfrm>
                  <a:off x="6671853" y="2054919"/>
                  <a:ext cx="1191057" cy="69696"/>
                </a:xfrm>
                <a:custGeom>
                  <a:avLst/>
                  <a:gdLst/>
                  <a:ahLst/>
                  <a:cxnLst>
                    <a:cxn ang="0">
                      <a:pos x="0" y="84"/>
                    </a:cxn>
                    <a:cxn ang="0">
                      <a:pos x="24" y="60"/>
                    </a:cxn>
                    <a:cxn ang="0">
                      <a:pos x="78" y="66"/>
                    </a:cxn>
                    <a:cxn ang="0">
                      <a:pos x="132" y="66"/>
                    </a:cxn>
                    <a:cxn ang="0">
                      <a:pos x="186" y="66"/>
                    </a:cxn>
                    <a:cxn ang="0">
                      <a:pos x="240" y="30"/>
                    </a:cxn>
                    <a:cxn ang="0">
                      <a:pos x="294" y="30"/>
                    </a:cxn>
                    <a:cxn ang="0">
                      <a:pos x="348" y="24"/>
                    </a:cxn>
                    <a:cxn ang="0">
                      <a:pos x="408" y="18"/>
                    </a:cxn>
                    <a:cxn ang="0">
                      <a:pos x="462" y="30"/>
                    </a:cxn>
                    <a:cxn ang="0">
                      <a:pos x="516" y="18"/>
                    </a:cxn>
                    <a:cxn ang="0">
                      <a:pos x="570" y="18"/>
                    </a:cxn>
                    <a:cxn ang="0">
                      <a:pos x="624" y="18"/>
                    </a:cxn>
                    <a:cxn ang="0">
                      <a:pos x="678" y="24"/>
                    </a:cxn>
                    <a:cxn ang="0">
                      <a:pos x="732" y="18"/>
                    </a:cxn>
                    <a:cxn ang="0">
                      <a:pos x="786" y="12"/>
                    </a:cxn>
                    <a:cxn ang="0">
                      <a:pos x="840" y="12"/>
                    </a:cxn>
                    <a:cxn ang="0">
                      <a:pos x="894" y="12"/>
                    </a:cxn>
                    <a:cxn ang="0">
                      <a:pos x="948" y="0"/>
                    </a:cxn>
                    <a:cxn ang="0">
                      <a:pos x="1002" y="18"/>
                    </a:cxn>
                    <a:cxn ang="0">
                      <a:pos x="1056" y="6"/>
                    </a:cxn>
                    <a:cxn ang="0">
                      <a:pos x="1110" y="6"/>
                    </a:cxn>
                    <a:cxn ang="0">
                      <a:pos x="1164" y="6"/>
                    </a:cxn>
                    <a:cxn ang="0">
                      <a:pos x="1218" y="0"/>
                    </a:cxn>
                    <a:cxn ang="0">
                      <a:pos x="1272" y="0"/>
                    </a:cxn>
                    <a:cxn ang="0">
                      <a:pos x="1332" y="0"/>
                    </a:cxn>
                  </a:cxnLst>
                  <a:rect l="0" t="0" r="r" b="b"/>
                  <a:pathLst>
                    <a:path w="1332" h="84">
                      <a:moveTo>
                        <a:pt x="0" y="84"/>
                      </a:moveTo>
                      <a:lnTo>
                        <a:pt x="24" y="60"/>
                      </a:lnTo>
                      <a:lnTo>
                        <a:pt x="78" y="66"/>
                      </a:lnTo>
                      <a:lnTo>
                        <a:pt x="132" y="66"/>
                      </a:lnTo>
                      <a:lnTo>
                        <a:pt x="186" y="66"/>
                      </a:lnTo>
                      <a:lnTo>
                        <a:pt x="240" y="30"/>
                      </a:lnTo>
                      <a:lnTo>
                        <a:pt x="294" y="30"/>
                      </a:lnTo>
                      <a:lnTo>
                        <a:pt x="348" y="24"/>
                      </a:lnTo>
                      <a:lnTo>
                        <a:pt x="408" y="18"/>
                      </a:lnTo>
                      <a:lnTo>
                        <a:pt x="462" y="30"/>
                      </a:lnTo>
                      <a:lnTo>
                        <a:pt x="516" y="18"/>
                      </a:lnTo>
                      <a:lnTo>
                        <a:pt x="570" y="18"/>
                      </a:lnTo>
                      <a:lnTo>
                        <a:pt x="624" y="18"/>
                      </a:lnTo>
                      <a:lnTo>
                        <a:pt x="678" y="24"/>
                      </a:lnTo>
                      <a:lnTo>
                        <a:pt x="732" y="18"/>
                      </a:lnTo>
                      <a:lnTo>
                        <a:pt x="786" y="12"/>
                      </a:lnTo>
                      <a:lnTo>
                        <a:pt x="840" y="12"/>
                      </a:lnTo>
                      <a:lnTo>
                        <a:pt x="894" y="12"/>
                      </a:lnTo>
                      <a:lnTo>
                        <a:pt x="948" y="0"/>
                      </a:lnTo>
                      <a:lnTo>
                        <a:pt x="1002" y="18"/>
                      </a:lnTo>
                      <a:lnTo>
                        <a:pt x="1056" y="6"/>
                      </a:lnTo>
                      <a:lnTo>
                        <a:pt x="1110" y="6"/>
                      </a:lnTo>
                      <a:lnTo>
                        <a:pt x="1164" y="6"/>
                      </a:lnTo>
                      <a:lnTo>
                        <a:pt x="1218" y="0"/>
                      </a:lnTo>
                      <a:lnTo>
                        <a:pt x="1272" y="0"/>
                      </a:lnTo>
                      <a:lnTo>
                        <a:pt x="1332"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38" name="Freeform 78"/>
                <p:cNvSpPr>
                  <a:spLocks/>
                </p:cNvSpPr>
                <p:nvPr/>
              </p:nvSpPr>
              <p:spPr bwMode="auto">
                <a:xfrm>
                  <a:off x="6671853" y="1925483"/>
                  <a:ext cx="1191057" cy="54761"/>
                </a:xfrm>
                <a:custGeom>
                  <a:avLst/>
                  <a:gdLst/>
                  <a:ahLst/>
                  <a:cxnLst>
                    <a:cxn ang="0">
                      <a:pos x="0" y="6"/>
                    </a:cxn>
                    <a:cxn ang="0">
                      <a:pos x="24" y="6"/>
                    </a:cxn>
                    <a:cxn ang="0">
                      <a:pos x="78" y="6"/>
                    </a:cxn>
                    <a:cxn ang="0">
                      <a:pos x="132" y="0"/>
                    </a:cxn>
                    <a:cxn ang="0">
                      <a:pos x="186" y="6"/>
                    </a:cxn>
                    <a:cxn ang="0">
                      <a:pos x="240" y="6"/>
                    </a:cxn>
                    <a:cxn ang="0">
                      <a:pos x="294" y="6"/>
                    </a:cxn>
                    <a:cxn ang="0">
                      <a:pos x="348" y="6"/>
                    </a:cxn>
                    <a:cxn ang="0">
                      <a:pos x="408" y="0"/>
                    </a:cxn>
                    <a:cxn ang="0">
                      <a:pos x="462" y="6"/>
                    </a:cxn>
                    <a:cxn ang="0">
                      <a:pos x="516" y="18"/>
                    </a:cxn>
                    <a:cxn ang="0">
                      <a:pos x="570" y="48"/>
                    </a:cxn>
                    <a:cxn ang="0">
                      <a:pos x="624" y="60"/>
                    </a:cxn>
                    <a:cxn ang="0">
                      <a:pos x="678" y="60"/>
                    </a:cxn>
                    <a:cxn ang="0">
                      <a:pos x="732" y="66"/>
                    </a:cxn>
                    <a:cxn ang="0">
                      <a:pos x="786" y="48"/>
                    </a:cxn>
                    <a:cxn ang="0">
                      <a:pos x="840" y="42"/>
                    </a:cxn>
                    <a:cxn ang="0">
                      <a:pos x="894" y="48"/>
                    </a:cxn>
                    <a:cxn ang="0">
                      <a:pos x="948" y="42"/>
                    </a:cxn>
                    <a:cxn ang="0">
                      <a:pos x="1002" y="42"/>
                    </a:cxn>
                    <a:cxn ang="0">
                      <a:pos x="1056" y="36"/>
                    </a:cxn>
                    <a:cxn ang="0">
                      <a:pos x="1110" y="12"/>
                    </a:cxn>
                    <a:cxn ang="0">
                      <a:pos x="1164" y="18"/>
                    </a:cxn>
                    <a:cxn ang="0">
                      <a:pos x="1218" y="6"/>
                    </a:cxn>
                    <a:cxn ang="0">
                      <a:pos x="1272" y="18"/>
                    </a:cxn>
                    <a:cxn ang="0">
                      <a:pos x="1332" y="12"/>
                    </a:cxn>
                  </a:cxnLst>
                  <a:rect l="0" t="0" r="r" b="b"/>
                  <a:pathLst>
                    <a:path w="1332" h="66">
                      <a:moveTo>
                        <a:pt x="0" y="6"/>
                      </a:moveTo>
                      <a:lnTo>
                        <a:pt x="24" y="6"/>
                      </a:lnTo>
                      <a:lnTo>
                        <a:pt x="78" y="6"/>
                      </a:lnTo>
                      <a:lnTo>
                        <a:pt x="132" y="0"/>
                      </a:lnTo>
                      <a:lnTo>
                        <a:pt x="186" y="6"/>
                      </a:lnTo>
                      <a:lnTo>
                        <a:pt x="240" y="6"/>
                      </a:lnTo>
                      <a:lnTo>
                        <a:pt x="294" y="6"/>
                      </a:lnTo>
                      <a:lnTo>
                        <a:pt x="348" y="6"/>
                      </a:lnTo>
                      <a:lnTo>
                        <a:pt x="408" y="0"/>
                      </a:lnTo>
                      <a:lnTo>
                        <a:pt x="462" y="6"/>
                      </a:lnTo>
                      <a:lnTo>
                        <a:pt x="516" y="18"/>
                      </a:lnTo>
                      <a:lnTo>
                        <a:pt x="570" y="48"/>
                      </a:lnTo>
                      <a:lnTo>
                        <a:pt x="624" y="60"/>
                      </a:lnTo>
                      <a:lnTo>
                        <a:pt x="678" y="60"/>
                      </a:lnTo>
                      <a:lnTo>
                        <a:pt x="732" y="66"/>
                      </a:lnTo>
                      <a:lnTo>
                        <a:pt x="786" y="48"/>
                      </a:lnTo>
                      <a:lnTo>
                        <a:pt x="840" y="42"/>
                      </a:lnTo>
                      <a:lnTo>
                        <a:pt x="894" y="48"/>
                      </a:lnTo>
                      <a:lnTo>
                        <a:pt x="948" y="42"/>
                      </a:lnTo>
                      <a:lnTo>
                        <a:pt x="1002" y="42"/>
                      </a:lnTo>
                      <a:lnTo>
                        <a:pt x="1056" y="36"/>
                      </a:lnTo>
                      <a:lnTo>
                        <a:pt x="1110" y="12"/>
                      </a:lnTo>
                      <a:lnTo>
                        <a:pt x="1164" y="18"/>
                      </a:lnTo>
                      <a:lnTo>
                        <a:pt x="1218" y="6"/>
                      </a:lnTo>
                      <a:lnTo>
                        <a:pt x="1272" y="18"/>
                      </a:lnTo>
                      <a:lnTo>
                        <a:pt x="1332" y="12"/>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39" name="Freeform 79"/>
                <p:cNvSpPr>
                  <a:spLocks/>
                </p:cNvSpPr>
                <p:nvPr/>
              </p:nvSpPr>
              <p:spPr bwMode="auto">
                <a:xfrm>
                  <a:off x="6671853" y="1925483"/>
                  <a:ext cx="1191057" cy="19913"/>
                </a:xfrm>
                <a:custGeom>
                  <a:avLst/>
                  <a:gdLst/>
                  <a:ahLst/>
                  <a:cxnLst>
                    <a:cxn ang="0">
                      <a:pos x="0" y="0"/>
                    </a:cxn>
                    <a:cxn ang="0">
                      <a:pos x="24" y="18"/>
                    </a:cxn>
                    <a:cxn ang="0">
                      <a:pos x="78" y="12"/>
                    </a:cxn>
                    <a:cxn ang="0">
                      <a:pos x="132" y="12"/>
                    </a:cxn>
                    <a:cxn ang="0">
                      <a:pos x="186" y="12"/>
                    </a:cxn>
                    <a:cxn ang="0">
                      <a:pos x="240" y="12"/>
                    </a:cxn>
                    <a:cxn ang="0">
                      <a:pos x="294" y="24"/>
                    </a:cxn>
                    <a:cxn ang="0">
                      <a:pos x="348" y="24"/>
                    </a:cxn>
                    <a:cxn ang="0">
                      <a:pos x="408" y="12"/>
                    </a:cxn>
                    <a:cxn ang="0">
                      <a:pos x="462" y="24"/>
                    </a:cxn>
                    <a:cxn ang="0">
                      <a:pos x="516" y="24"/>
                    </a:cxn>
                    <a:cxn ang="0">
                      <a:pos x="570" y="24"/>
                    </a:cxn>
                    <a:cxn ang="0">
                      <a:pos x="624" y="18"/>
                    </a:cxn>
                    <a:cxn ang="0">
                      <a:pos x="678" y="18"/>
                    </a:cxn>
                    <a:cxn ang="0">
                      <a:pos x="732" y="24"/>
                    </a:cxn>
                    <a:cxn ang="0">
                      <a:pos x="786" y="18"/>
                    </a:cxn>
                    <a:cxn ang="0">
                      <a:pos x="840" y="24"/>
                    </a:cxn>
                    <a:cxn ang="0">
                      <a:pos x="894" y="24"/>
                    </a:cxn>
                    <a:cxn ang="0">
                      <a:pos x="948" y="18"/>
                    </a:cxn>
                    <a:cxn ang="0">
                      <a:pos x="1002" y="18"/>
                    </a:cxn>
                    <a:cxn ang="0">
                      <a:pos x="1056" y="24"/>
                    </a:cxn>
                    <a:cxn ang="0">
                      <a:pos x="1110" y="18"/>
                    </a:cxn>
                    <a:cxn ang="0">
                      <a:pos x="1164" y="18"/>
                    </a:cxn>
                    <a:cxn ang="0">
                      <a:pos x="1218" y="18"/>
                    </a:cxn>
                    <a:cxn ang="0">
                      <a:pos x="1272" y="18"/>
                    </a:cxn>
                    <a:cxn ang="0">
                      <a:pos x="1332" y="18"/>
                    </a:cxn>
                  </a:cxnLst>
                  <a:rect l="0" t="0" r="r" b="b"/>
                  <a:pathLst>
                    <a:path w="1332" h="24">
                      <a:moveTo>
                        <a:pt x="0" y="0"/>
                      </a:moveTo>
                      <a:lnTo>
                        <a:pt x="24" y="18"/>
                      </a:lnTo>
                      <a:lnTo>
                        <a:pt x="78" y="12"/>
                      </a:lnTo>
                      <a:lnTo>
                        <a:pt x="132" y="12"/>
                      </a:lnTo>
                      <a:lnTo>
                        <a:pt x="186" y="12"/>
                      </a:lnTo>
                      <a:lnTo>
                        <a:pt x="240" y="12"/>
                      </a:lnTo>
                      <a:lnTo>
                        <a:pt x="294" y="24"/>
                      </a:lnTo>
                      <a:lnTo>
                        <a:pt x="348" y="24"/>
                      </a:lnTo>
                      <a:lnTo>
                        <a:pt x="408" y="12"/>
                      </a:lnTo>
                      <a:lnTo>
                        <a:pt x="462" y="24"/>
                      </a:lnTo>
                      <a:lnTo>
                        <a:pt x="516" y="24"/>
                      </a:lnTo>
                      <a:lnTo>
                        <a:pt x="570" y="24"/>
                      </a:lnTo>
                      <a:lnTo>
                        <a:pt x="624" y="18"/>
                      </a:lnTo>
                      <a:lnTo>
                        <a:pt x="678" y="18"/>
                      </a:lnTo>
                      <a:lnTo>
                        <a:pt x="732" y="24"/>
                      </a:lnTo>
                      <a:lnTo>
                        <a:pt x="786" y="18"/>
                      </a:lnTo>
                      <a:lnTo>
                        <a:pt x="840" y="24"/>
                      </a:lnTo>
                      <a:lnTo>
                        <a:pt x="894" y="24"/>
                      </a:lnTo>
                      <a:lnTo>
                        <a:pt x="948" y="18"/>
                      </a:lnTo>
                      <a:lnTo>
                        <a:pt x="1002" y="18"/>
                      </a:lnTo>
                      <a:lnTo>
                        <a:pt x="1056" y="24"/>
                      </a:lnTo>
                      <a:lnTo>
                        <a:pt x="1110" y="18"/>
                      </a:lnTo>
                      <a:lnTo>
                        <a:pt x="1164" y="18"/>
                      </a:lnTo>
                      <a:lnTo>
                        <a:pt x="1218" y="18"/>
                      </a:lnTo>
                      <a:lnTo>
                        <a:pt x="1272" y="18"/>
                      </a:lnTo>
                      <a:lnTo>
                        <a:pt x="1332" y="18"/>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40" name="Freeform 80"/>
                <p:cNvSpPr>
                  <a:spLocks/>
                </p:cNvSpPr>
                <p:nvPr/>
              </p:nvSpPr>
              <p:spPr bwMode="auto">
                <a:xfrm>
                  <a:off x="6671853" y="1885657"/>
                  <a:ext cx="1191057" cy="9957"/>
                </a:xfrm>
                <a:custGeom>
                  <a:avLst/>
                  <a:gdLst/>
                  <a:ahLst/>
                  <a:cxnLst>
                    <a:cxn ang="0">
                      <a:pos x="0" y="12"/>
                    </a:cxn>
                    <a:cxn ang="0">
                      <a:pos x="24" y="12"/>
                    </a:cxn>
                    <a:cxn ang="0">
                      <a:pos x="78" y="0"/>
                    </a:cxn>
                    <a:cxn ang="0">
                      <a:pos x="132" y="0"/>
                    </a:cxn>
                    <a:cxn ang="0">
                      <a:pos x="186" y="0"/>
                    </a:cxn>
                    <a:cxn ang="0">
                      <a:pos x="240" y="0"/>
                    </a:cxn>
                    <a:cxn ang="0">
                      <a:pos x="294" y="0"/>
                    </a:cxn>
                    <a:cxn ang="0">
                      <a:pos x="348" y="0"/>
                    </a:cxn>
                    <a:cxn ang="0">
                      <a:pos x="408" y="0"/>
                    </a:cxn>
                    <a:cxn ang="0">
                      <a:pos x="462" y="0"/>
                    </a:cxn>
                    <a:cxn ang="0">
                      <a:pos x="516" y="0"/>
                    </a:cxn>
                    <a:cxn ang="0">
                      <a:pos x="570" y="0"/>
                    </a:cxn>
                    <a:cxn ang="0">
                      <a:pos x="624" y="0"/>
                    </a:cxn>
                    <a:cxn ang="0">
                      <a:pos x="678" y="0"/>
                    </a:cxn>
                    <a:cxn ang="0">
                      <a:pos x="732" y="0"/>
                    </a:cxn>
                    <a:cxn ang="0">
                      <a:pos x="786" y="0"/>
                    </a:cxn>
                    <a:cxn ang="0">
                      <a:pos x="840" y="0"/>
                    </a:cxn>
                    <a:cxn ang="0">
                      <a:pos x="894" y="0"/>
                    </a:cxn>
                    <a:cxn ang="0">
                      <a:pos x="948" y="0"/>
                    </a:cxn>
                    <a:cxn ang="0">
                      <a:pos x="1002" y="0"/>
                    </a:cxn>
                    <a:cxn ang="0">
                      <a:pos x="1056" y="0"/>
                    </a:cxn>
                    <a:cxn ang="0">
                      <a:pos x="1110" y="0"/>
                    </a:cxn>
                    <a:cxn ang="0">
                      <a:pos x="1164" y="0"/>
                    </a:cxn>
                    <a:cxn ang="0">
                      <a:pos x="1218" y="0"/>
                    </a:cxn>
                    <a:cxn ang="0">
                      <a:pos x="1272" y="0"/>
                    </a:cxn>
                    <a:cxn ang="0">
                      <a:pos x="1332" y="0"/>
                    </a:cxn>
                  </a:cxnLst>
                  <a:rect l="0" t="0" r="r" b="b"/>
                  <a:pathLst>
                    <a:path w="1332" h="12">
                      <a:moveTo>
                        <a:pt x="0" y="12"/>
                      </a:moveTo>
                      <a:lnTo>
                        <a:pt x="24" y="12"/>
                      </a:lnTo>
                      <a:lnTo>
                        <a:pt x="78" y="0"/>
                      </a:lnTo>
                      <a:lnTo>
                        <a:pt x="132" y="0"/>
                      </a:lnTo>
                      <a:lnTo>
                        <a:pt x="186" y="0"/>
                      </a:lnTo>
                      <a:lnTo>
                        <a:pt x="240" y="0"/>
                      </a:lnTo>
                      <a:lnTo>
                        <a:pt x="294" y="0"/>
                      </a:lnTo>
                      <a:lnTo>
                        <a:pt x="348" y="0"/>
                      </a:lnTo>
                      <a:lnTo>
                        <a:pt x="408" y="0"/>
                      </a:lnTo>
                      <a:lnTo>
                        <a:pt x="462" y="0"/>
                      </a:lnTo>
                      <a:lnTo>
                        <a:pt x="516" y="0"/>
                      </a:lnTo>
                      <a:lnTo>
                        <a:pt x="570" y="0"/>
                      </a:lnTo>
                      <a:lnTo>
                        <a:pt x="624" y="0"/>
                      </a:lnTo>
                      <a:lnTo>
                        <a:pt x="678" y="0"/>
                      </a:lnTo>
                      <a:lnTo>
                        <a:pt x="732" y="0"/>
                      </a:lnTo>
                      <a:lnTo>
                        <a:pt x="786" y="0"/>
                      </a:lnTo>
                      <a:lnTo>
                        <a:pt x="840" y="0"/>
                      </a:lnTo>
                      <a:lnTo>
                        <a:pt x="894" y="0"/>
                      </a:lnTo>
                      <a:lnTo>
                        <a:pt x="948" y="0"/>
                      </a:lnTo>
                      <a:lnTo>
                        <a:pt x="1002" y="0"/>
                      </a:lnTo>
                      <a:lnTo>
                        <a:pt x="1056" y="0"/>
                      </a:lnTo>
                      <a:lnTo>
                        <a:pt x="1110" y="0"/>
                      </a:lnTo>
                      <a:lnTo>
                        <a:pt x="1164" y="0"/>
                      </a:lnTo>
                      <a:lnTo>
                        <a:pt x="1218" y="0"/>
                      </a:lnTo>
                      <a:lnTo>
                        <a:pt x="1272" y="0"/>
                      </a:lnTo>
                      <a:lnTo>
                        <a:pt x="1332" y="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41" name="Freeform 81"/>
                <p:cNvSpPr>
                  <a:spLocks/>
                </p:cNvSpPr>
                <p:nvPr/>
              </p:nvSpPr>
              <p:spPr bwMode="auto">
                <a:xfrm>
                  <a:off x="6671853" y="1930462"/>
                  <a:ext cx="1191057" cy="114501"/>
                </a:xfrm>
                <a:custGeom>
                  <a:avLst/>
                  <a:gdLst/>
                  <a:ahLst/>
                  <a:cxnLst>
                    <a:cxn ang="0">
                      <a:pos x="0" y="138"/>
                    </a:cxn>
                    <a:cxn ang="0">
                      <a:pos x="24" y="114"/>
                    </a:cxn>
                    <a:cxn ang="0">
                      <a:pos x="78" y="90"/>
                    </a:cxn>
                    <a:cxn ang="0">
                      <a:pos x="132" y="78"/>
                    </a:cxn>
                    <a:cxn ang="0">
                      <a:pos x="186" y="72"/>
                    </a:cxn>
                    <a:cxn ang="0">
                      <a:pos x="240" y="42"/>
                    </a:cxn>
                    <a:cxn ang="0">
                      <a:pos x="294" y="66"/>
                    </a:cxn>
                    <a:cxn ang="0">
                      <a:pos x="348" y="66"/>
                    </a:cxn>
                    <a:cxn ang="0">
                      <a:pos x="408" y="84"/>
                    </a:cxn>
                    <a:cxn ang="0">
                      <a:pos x="462" y="30"/>
                    </a:cxn>
                    <a:cxn ang="0">
                      <a:pos x="516" y="18"/>
                    </a:cxn>
                    <a:cxn ang="0">
                      <a:pos x="570" y="6"/>
                    </a:cxn>
                    <a:cxn ang="0">
                      <a:pos x="624" y="12"/>
                    </a:cxn>
                    <a:cxn ang="0">
                      <a:pos x="678" y="12"/>
                    </a:cxn>
                    <a:cxn ang="0">
                      <a:pos x="732" y="24"/>
                    </a:cxn>
                    <a:cxn ang="0">
                      <a:pos x="786" y="12"/>
                    </a:cxn>
                    <a:cxn ang="0">
                      <a:pos x="840" y="24"/>
                    </a:cxn>
                    <a:cxn ang="0">
                      <a:pos x="894" y="12"/>
                    </a:cxn>
                    <a:cxn ang="0">
                      <a:pos x="948" y="6"/>
                    </a:cxn>
                    <a:cxn ang="0">
                      <a:pos x="1002" y="12"/>
                    </a:cxn>
                    <a:cxn ang="0">
                      <a:pos x="1056" y="6"/>
                    </a:cxn>
                    <a:cxn ang="0">
                      <a:pos x="1110" y="6"/>
                    </a:cxn>
                    <a:cxn ang="0">
                      <a:pos x="1164" y="0"/>
                    </a:cxn>
                    <a:cxn ang="0">
                      <a:pos x="1218" y="12"/>
                    </a:cxn>
                    <a:cxn ang="0">
                      <a:pos x="1272" y="6"/>
                    </a:cxn>
                    <a:cxn ang="0">
                      <a:pos x="1332" y="0"/>
                    </a:cxn>
                  </a:cxnLst>
                  <a:rect l="0" t="0" r="r" b="b"/>
                  <a:pathLst>
                    <a:path w="1332" h="138">
                      <a:moveTo>
                        <a:pt x="0" y="138"/>
                      </a:moveTo>
                      <a:lnTo>
                        <a:pt x="24" y="114"/>
                      </a:lnTo>
                      <a:lnTo>
                        <a:pt x="78" y="90"/>
                      </a:lnTo>
                      <a:lnTo>
                        <a:pt x="132" y="78"/>
                      </a:lnTo>
                      <a:lnTo>
                        <a:pt x="186" y="72"/>
                      </a:lnTo>
                      <a:lnTo>
                        <a:pt x="240" y="42"/>
                      </a:lnTo>
                      <a:lnTo>
                        <a:pt x="294" y="66"/>
                      </a:lnTo>
                      <a:lnTo>
                        <a:pt x="348" y="66"/>
                      </a:lnTo>
                      <a:lnTo>
                        <a:pt x="408" y="84"/>
                      </a:lnTo>
                      <a:lnTo>
                        <a:pt x="462" y="30"/>
                      </a:lnTo>
                      <a:lnTo>
                        <a:pt x="516" y="18"/>
                      </a:lnTo>
                      <a:lnTo>
                        <a:pt x="570" y="6"/>
                      </a:lnTo>
                      <a:lnTo>
                        <a:pt x="624" y="12"/>
                      </a:lnTo>
                      <a:lnTo>
                        <a:pt x="678" y="12"/>
                      </a:lnTo>
                      <a:lnTo>
                        <a:pt x="732" y="24"/>
                      </a:lnTo>
                      <a:lnTo>
                        <a:pt x="786" y="12"/>
                      </a:lnTo>
                      <a:lnTo>
                        <a:pt x="840" y="24"/>
                      </a:lnTo>
                      <a:lnTo>
                        <a:pt x="894" y="12"/>
                      </a:lnTo>
                      <a:lnTo>
                        <a:pt x="948" y="6"/>
                      </a:lnTo>
                      <a:lnTo>
                        <a:pt x="1002" y="12"/>
                      </a:lnTo>
                      <a:lnTo>
                        <a:pt x="1056" y="6"/>
                      </a:lnTo>
                      <a:lnTo>
                        <a:pt x="1110" y="6"/>
                      </a:lnTo>
                      <a:lnTo>
                        <a:pt x="1164" y="0"/>
                      </a:lnTo>
                      <a:lnTo>
                        <a:pt x="1218" y="12"/>
                      </a:lnTo>
                      <a:lnTo>
                        <a:pt x="1272" y="6"/>
                      </a:lnTo>
                      <a:lnTo>
                        <a:pt x="1332"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42" name="Freeform 82"/>
                <p:cNvSpPr>
                  <a:spLocks/>
                </p:cNvSpPr>
                <p:nvPr/>
              </p:nvSpPr>
              <p:spPr bwMode="auto">
                <a:xfrm>
                  <a:off x="6671853" y="1920505"/>
                  <a:ext cx="1191057" cy="79653"/>
                </a:xfrm>
                <a:custGeom>
                  <a:avLst/>
                  <a:gdLst/>
                  <a:ahLst/>
                  <a:cxnLst>
                    <a:cxn ang="0">
                      <a:pos x="0" y="96"/>
                    </a:cxn>
                    <a:cxn ang="0">
                      <a:pos x="24" y="66"/>
                    </a:cxn>
                    <a:cxn ang="0">
                      <a:pos x="78" y="12"/>
                    </a:cxn>
                    <a:cxn ang="0">
                      <a:pos x="132" y="12"/>
                    </a:cxn>
                    <a:cxn ang="0">
                      <a:pos x="186" y="0"/>
                    </a:cxn>
                    <a:cxn ang="0">
                      <a:pos x="240" y="6"/>
                    </a:cxn>
                    <a:cxn ang="0">
                      <a:pos x="294" y="0"/>
                    </a:cxn>
                    <a:cxn ang="0">
                      <a:pos x="348" y="6"/>
                    </a:cxn>
                    <a:cxn ang="0">
                      <a:pos x="408" y="0"/>
                    </a:cxn>
                    <a:cxn ang="0">
                      <a:pos x="462" y="0"/>
                    </a:cxn>
                    <a:cxn ang="0">
                      <a:pos x="516" y="0"/>
                    </a:cxn>
                    <a:cxn ang="0">
                      <a:pos x="570" y="30"/>
                    </a:cxn>
                    <a:cxn ang="0">
                      <a:pos x="624" y="48"/>
                    </a:cxn>
                    <a:cxn ang="0">
                      <a:pos x="678" y="84"/>
                    </a:cxn>
                    <a:cxn ang="0">
                      <a:pos x="732" y="6"/>
                    </a:cxn>
                    <a:cxn ang="0">
                      <a:pos x="786" y="6"/>
                    </a:cxn>
                    <a:cxn ang="0">
                      <a:pos x="840" y="12"/>
                    </a:cxn>
                    <a:cxn ang="0">
                      <a:pos x="894" y="12"/>
                    </a:cxn>
                    <a:cxn ang="0">
                      <a:pos x="948" y="12"/>
                    </a:cxn>
                    <a:cxn ang="0">
                      <a:pos x="1002" y="6"/>
                    </a:cxn>
                    <a:cxn ang="0">
                      <a:pos x="1056" y="12"/>
                    </a:cxn>
                    <a:cxn ang="0">
                      <a:pos x="1110" y="6"/>
                    </a:cxn>
                    <a:cxn ang="0">
                      <a:pos x="1164" y="24"/>
                    </a:cxn>
                    <a:cxn ang="0">
                      <a:pos x="1218" y="6"/>
                    </a:cxn>
                    <a:cxn ang="0">
                      <a:pos x="1272" y="30"/>
                    </a:cxn>
                    <a:cxn ang="0">
                      <a:pos x="1332" y="6"/>
                    </a:cxn>
                  </a:cxnLst>
                  <a:rect l="0" t="0" r="r" b="b"/>
                  <a:pathLst>
                    <a:path w="1332" h="96">
                      <a:moveTo>
                        <a:pt x="0" y="96"/>
                      </a:moveTo>
                      <a:lnTo>
                        <a:pt x="24" y="66"/>
                      </a:lnTo>
                      <a:lnTo>
                        <a:pt x="78" y="12"/>
                      </a:lnTo>
                      <a:lnTo>
                        <a:pt x="132" y="12"/>
                      </a:lnTo>
                      <a:lnTo>
                        <a:pt x="186" y="0"/>
                      </a:lnTo>
                      <a:lnTo>
                        <a:pt x="240" y="6"/>
                      </a:lnTo>
                      <a:lnTo>
                        <a:pt x="294" y="0"/>
                      </a:lnTo>
                      <a:lnTo>
                        <a:pt x="348" y="6"/>
                      </a:lnTo>
                      <a:lnTo>
                        <a:pt x="408" y="0"/>
                      </a:lnTo>
                      <a:lnTo>
                        <a:pt x="462" y="0"/>
                      </a:lnTo>
                      <a:lnTo>
                        <a:pt x="516" y="0"/>
                      </a:lnTo>
                      <a:lnTo>
                        <a:pt x="570" y="30"/>
                      </a:lnTo>
                      <a:lnTo>
                        <a:pt x="624" y="48"/>
                      </a:lnTo>
                      <a:lnTo>
                        <a:pt x="678" y="84"/>
                      </a:lnTo>
                      <a:lnTo>
                        <a:pt x="732" y="6"/>
                      </a:lnTo>
                      <a:lnTo>
                        <a:pt x="786" y="6"/>
                      </a:lnTo>
                      <a:lnTo>
                        <a:pt x="840" y="12"/>
                      </a:lnTo>
                      <a:lnTo>
                        <a:pt x="894" y="12"/>
                      </a:lnTo>
                      <a:lnTo>
                        <a:pt x="948" y="12"/>
                      </a:lnTo>
                      <a:lnTo>
                        <a:pt x="1002" y="6"/>
                      </a:lnTo>
                      <a:lnTo>
                        <a:pt x="1056" y="12"/>
                      </a:lnTo>
                      <a:lnTo>
                        <a:pt x="1110" y="6"/>
                      </a:lnTo>
                      <a:lnTo>
                        <a:pt x="1164" y="24"/>
                      </a:lnTo>
                      <a:lnTo>
                        <a:pt x="1218" y="6"/>
                      </a:lnTo>
                      <a:lnTo>
                        <a:pt x="1272" y="30"/>
                      </a:lnTo>
                      <a:lnTo>
                        <a:pt x="1332" y="6"/>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43" name="Freeform 83"/>
                <p:cNvSpPr>
                  <a:spLocks/>
                </p:cNvSpPr>
                <p:nvPr/>
              </p:nvSpPr>
              <p:spPr bwMode="auto">
                <a:xfrm>
                  <a:off x="6671853" y="1885657"/>
                  <a:ext cx="1191057" cy="19913"/>
                </a:xfrm>
                <a:custGeom>
                  <a:avLst/>
                  <a:gdLst/>
                  <a:ahLst/>
                  <a:cxnLst>
                    <a:cxn ang="0">
                      <a:pos x="0" y="6"/>
                    </a:cxn>
                    <a:cxn ang="0">
                      <a:pos x="24" y="24"/>
                    </a:cxn>
                    <a:cxn ang="0">
                      <a:pos x="78" y="0"/>
                    </a:cxn>
                    <a:cxn ang="0">
                      <a:pos x="132" y="0"/>
                    </a:cxn>
                    <a:cxn ang="0">
                      <a:pos x="186" y="0"/>
                    </a:cxn>
                    <a:cxn ang="0">
                      <a:pos x="240" y="0"/>
                    </a:cxn>
                    <a:cxn ang="0">
                      <a:pos x="294" y="0"/>
                    </a:cxn>
                    <a:cxn ang="0">
                      <a:pos x="348" y="0"/>
                    </a:cxn>
                    <a:cxn ang="0">
                      <a:pos x="408" y="0"/>
                    </a:cxn>
                    <a:cxn ang="0">
                      <a:pos x="462" y="0"/>
                    </a:cxn>
                    <a:cxn ang="0">
                      <a:pos x="516" y="0"/>
                    </a:cxn>
                    <a:cxn ang="0">
                      <a:pos x="570" y="0"/>
                    </a:cxn>
                    <a:cxn ang="0">
                      <a:pos x="624" y="0"/>
                    </a:cxn>
                    <a:cxn ang="0">
                      <a:pos x="678" y="0"/>
                    </a:cxn>
                    <a:cxn ang="0">
                      <a:pos x="732" y="0"/>
                    </a:cxn>
                    <a:cxn ang="0">
                      <a:pos x="786" y="0"/>
                    </a:cxn>
                    <a:cxn ang="0">
                      <a:pos x="840" y="0"/>
                    </a:cxn>
                    <a:cxn ang="0">
                      <a:pos x="894" y="0"/>
                    </a:cxn>
                    <a:cxn ang="0">
                      <a:pos x="948" y="0"/>
                    </a:cxn>
                    <a:cxn ang="0">
                      <a:pos x="1002" y="0"/>
                    </a:cxn>
                    <a:cxn ang="0">
                      <a:pos x="1056" y="0"/>
                    </a:cxn>
                    <a:cxn ang="0">
                      <a:pos x="1110" y="0"/>
                    </a:cxn>
                    <a:cxn ang="0">
                      <a:pos x="1164" y="0"/>
                    </a:cxn>
                    <a:cxn ang="0">
                      <a:pos x="1218" y="0"/>
                    </a:cxn>
                    <a:cxn ang="0">
                      <a:pos x="1272" y="0"/>
                    </a:cxn>
                    <a:cxn ang="0">
                      <a:pos x="1332" y="0"/>
                    </a:cxn>
                  </a:cxnLst>
                  <a:rect l="0" t="0" r="r" b="b"/>
                  <a:pathLst>
                    <a:path w="1332" h="24">
                      <a:moveTo>
                        <a:pt x="0" y="6"/>
                      </a:moveTo>
                      <a:lnTo>
                        <a:pt x="24" y="24"/>
                      </a:lnTo>
                      <a:lnTo>
                        <a:pt x="78" y="0"/>
                      </a:lnTo>
                      <a:lnTo>
                        <a:pt x="132" y="0"/>
                      </a:lnTo>
                      <a:lnTo>
                        <a:pt x="186" y="0"/>
                      </a:lnTo>
                      <a:lnTo>
                        <a:pt x="240" y="0"/>
                      </a:lnTo>
                      <a:lnTo>
                        <a:pt x="294" y="0"/>
                      </a:lnTo>
                      <a:lnTo>
                        <a:pt x="348" y="0"/>
                      </a:lnTo>
                      <a:lnTo>
                        <a:pt x="408" y="0"/>
                      </a:lnTo>
                      <a:lnTo>
                        <a:pt x="462" y="0"/>
                      </a:lnTo>
                      <a:lnTo>
                        <a:pt x="516" y="0"/>
                      </a:lnTo>
                      <a:lnTo>
                        <a:pt x="570" y="0"/>
                      </a:lnTo>
                      <a:lnTo>
                        <a:pt x="624" y="0"/>
                      </a:lnTo>
                      <a:lnTo>
                        <a:pt x="678" y="0"/>
                      </a:lnTo>
                      <a:lnTo>
                        <a:pt x="732" y="0"/>
                      </a:lnTo>
                      <a:lnTo>
                        <a:pt x="786" y="0"/>
                      </a:lnTo>
                      <a:lnTo>
                        <a:pt x="840" y="0"/>
                      </a:lnTo>
                      <a:lnTo>
                        <a:pt x="894" y="0"/>
                      </a:lnTo>
                      <a:lnTo>
                        <a:pt x="948" y="0"/>
                      </a:lnTo>
                      <a:lnTo>
                        <a:pt x="1002" y="0"/>
                      </a:lnTo>
                      <a:lnTo>
                        <a:pt x="1056" y="0"/>
                      </a:lnTo>
                      <a:lnTo>
                        <a:pt x="1110" y="0"/>
                      </a:lnTo>
                      <a:lnTo>
                        <a:pt x="1164" y="0"/>
                      </a:lnTo>
                      <a:lnTo>
                        <a:pt x="1218" y="0"/>
                      </a:lnTo>
                      <a:lnTo>
                        <a:pt x="1272" y="0"/>
                      </a:lnTo>
                      <a:lnTo>
                        <a:pt x="1332"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244" name="Freeform 84"/>
                <p:cNvSpPr>
                  <a:spLocks/>
                </p:cNvSpPr>
                <p:nvPr/>
              </p:nvSpPr>
              <p:spPr bwMode="auto">
                <a:xfrm>
                  <a:off x="6671853" y="2059897"/>
                  <a:ext cx="1191057" cy="34848"/>
                </a:xfrm>
                <a:custGeom>
                  <a:avLst/>
                  <a:gdLst/>
                  <a:ahLst/>
                  <a:cxnLst>
                    <a:cxn ang="0">
                      <a:pos x="0" y="42"/>
                    </a:cxn>
                    <a:cxn ang="0">
                      <a:pos x="24" y="42"/>
                    </a:cxn>
                    <a:cxn ang="0">
                      <a:pos x="78" y="24"/>
                    </a:cxn>
                    <a:cxn ang="0">
                      <a:pos x="132" y="12"/>
                    </a:cxn>
                    <a:cxn ang="0">
                      <a:pos x="186" y="18"/>
                    </a:cxn>
                    <a:cxn ang="0">
                      <a:pos x="240" y="18"/>
                    </a:cxn>
                    <a:cxn ang="0">
                      <a:pos x="294" y="30"/>
                    </a:cxn>
                    <a:cxn ang="0">
                      <a:pos x="348" y="30"/>
                    </a:cxn>
                    <a:cxn ang="0">
                      <a:pos x="408" y="18"/>
                    </a:cxn>
                    <a:cxn ang="0">
                      <a:pos x="462" y="24"/>
                    </a:cxn>
                    <a:cxn ang="0">
                      <a:pos x="516" y="12"/>
                    </a:cxn>
                    <a:cxn ang="0">
                      <a:pos x="570" y="18"/>
                    </a:cxn>
                    <a:cxn ang="0">
                      <a:pos x="624" y="18"/>
                    </a:cxn>
                    <a:cxn ang="0">
                      <a:pos x="678" y="24"/>
                    </a:cxn>
                    <a:cxn ang="0">
                      <a:pos x="732" y="6"/>
                    </a:cxn>
                    <a:cxn ang="0">
                      <a:pos x="786" y="12"/>
                    </a:cxn>
                    <a:cxn ang="0">
                      <a:pos x="840" y="0"/>
                    </a:cxn>
                    <a:cxn ang="0">
                      <a:pos x="894" y="12"/>
                    </a:cxn>
                    <a:cxn ang="0">
                      <a:pos x="948" y="6"/>
                    </a:cxn>
                    <a:cxn ang="0">
                      <a:pos x="1002" y="0"/>
                    </a:cxn>
                    <a:cxn ang="0">
                      <a:pos x="1056" y="6"/>
                    </a:cxn>
                    <a:cxn ang="0">
                      <a:pos x="1110" y="6"/>
                    </a:cxn>
                    <a:cxn ang="0">
                      <a:pos x="1164" y="6"/>
                    </a:cxn>
                    <a:cxn ang="0">
                      <a:pos x="1218" y="6"/>
                    </a:cxn>
                    <a:cxn ang="0">
                      <a:pos x="1272" y="12"/>
                    </a:cxn>
                    <a:cxn ang="0">
                      <a:pos x="1332" y="6"/>
                    </a:cxn>
                  </a:cxnLst>
                  <a:rect l="0" t="0" r="r" b="b"/>
                  <a:pathLst>
                    <a:path w="1332" h="42">
                      <a:moveTo>
                        <a:pt x="0" y="42"/>
                      </a:moveTo>
                      <a:lnTo>
                        <a:pt x="24" y="42"/>
                      </a:lnTo>
                      <a:lnTo>
                        <a:pt x="78" y="24"/>
                      </a:lnTo>
                      <a:lnTo>
                        <a:pt x="132" y="12"/>
                      </a:lnTo>
                      <a:lnTo>
                        <a:pt x="186" y="18"/>
                      </a:lnTo>
                      <a:lnTo>
                        <a:pt x="240" y="18"/>
                      </a:lnTo>
                      <a:lnTo>
                        <a:pt x="294" y="30"/>
                      </a:lnTo>
                      <a:lnTo>
                        <a:pt x="348" y="30"/>
                      </a:lnTo>
                      <a:lnTo>
                        <a:pt x="408" y="18"/>
                      </a:lnTo>
                      <a:lnTo>
                        <a:pt x="462" y="24"/>
                      </a:lnTo>
                      <a:lnTo>
                        <a:pt x="516" y="12"/>
                      </a:lnTo>
                      <a:lnTo>
                        <a:pt x="570" y="18"/>
                      </a:lnTo>
                      <a:lnTo>
                        <a:pt x="624" y="18"/>
                      </a:lnTo>
                      <a:lnTo>
                        <a:pt x="678" y="24"/>
                      </a:lnTo>
                      <a:lnTo>
                        <a:pt x="732" y="6"/>
                      </a:lnTo>
                      <a:lnTo>
                        <a:pt x="786" y="12"/>
                      </a:lnTo>
                      <a:lnTo>
                        <a:pt x="840" y="0"/>
                      </a:lnTo>
                      <a:lnTo>
                        <a:pt x="894" y="12"/>
                      </a:lnTo>
                      <a:lnTo>
                        <a:pt x="948" y="6"/>
                      </a:lnTo>
                      <a:lnTo>
                        <a:pt x="1002" y="0"/>
                      </a:lnTo>
                      <a:lnTo>
                        <a:pt x="1056" y="6"/>
                      </a:lnTo>
                      <a:lnTo>
                        <a:pt x="1110" y="6"/>
                      </a:lnTo>
                      <a:lnTo>
                        <a:pt x="1164" y="6"/>
                      </a:lnTo>
                      <a:lnTo>
                        <a:pt x="1218" y="6"/>
                      </a:lnTo>
                      <a:lnTo>
                        <a:pt x="1272" y="12"/>
                      </a:lnTo>
                      <a:lnTo>
                        <a:pt x="1332" y="6"/>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cxnSp>
              <p:nvCxnSpPr>
                <p:cNvPr id="245" name="Straight Connector 244"/>
                <p:cNvCxnSpPr>
                  <a:stCxn id="211" idx="0"/>
                </p:cNvCxnSpPr>
                <p:nvPr/>
              </p:nvCxnSpPr>
              <p:spPr>
                <a:xfrm rot="5400000">
                  <a:off x="6273805" y="2228266"/>
                  <a:ext cx="687006" cy="17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a:stCxn id="198" idx="0"/>
                </p:cNvCxnSpPr>
                <p:nvPr/>
              </p:nvCxnSpPr>
              <p:spPr>
                <a:xfrm rot="16200000" flipH="1">
                  <a:off x="7268771" y="2000636"/>
                  <a:ext cx="1244" cy="11950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 name="Group 771"/>
              <p:cNvGrpSpPr/>
              <p:nvPr/>
            </p:nvGrpSpPr>
            <p:grpSpPr>
              <a:xfrm>
                <a:off x="4962525" y="1827212"/>
                <a:ext cx="1449865" cy="851528"/>
                <a:chOff x="3124211" y="1143003"/>
                <a:chExt cx="2556345" cy="1633893"/>
              </a:xfrm>
            </p:grpSpPr>
            <p:sp>
              <p:nvSpPr>
                <p:cNvPr id="137" name="Line 13"/>
                <p:cNvSpPr>
                  <a:spLocks noChangeShapeType="1"/>
                </p:cNvSpPr>
                <p:nvPr/>
              </p:nvSpPr>
              <p:spPr bwMode="auto">
                <a:xfrm flipV="1">
                  <a:off x="3525734" y="2587619"/>
                  <a:ext cx="1583" cy="289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38" name="Line 16"/>
                <p:cNvSpPr>
                  <a:spLocks noChangeShapeType="1"/>
                </p:cNvSpPr>
                <p:nvPr/>
              </p:nvSpPr>
              <p:spPr bwMode="auto">
                <a:xfrm flipV="1">
                  <a:off x="3905742" y="2587619"/>
                  <a:ext cx="1583" cy="289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39" name="Line 19"/>
                <p:cNvSpPr>
                  <a:spLocks noChangeShapeType="1"/>
                </p:cNvSpPr>
                <p:nvPr/>
              </p:nvSpPr>
              <p:spPr bwMode="auto">
                <a:xfrm flipV="1">
                  <a:off x="4342751" y="2587619"/>
                  <a:ext cx="1583" cy="289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40" name="Line 22"/>
                <p:cNvSpPr>
                  <a:spLocks noChangeShapeType="1"/>
                </p:cNvSpPr>
                <p:nvPr/>
              </p:nvSpPr>
              <p:spPr bwMode="auto">
                <a:xfrm flipV="1">
                  <a:off x="4770258" y="2587619"/>
                  <a:ext cx="1583" cy="289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41" name="Line 25"/>
                <p:cNvSpPr>
                  <a:spLocks noChangeShapeType="1"/>
                </p:cNvSpPr>
                <p:nvPr/>
              </p:nvSpPr>
              <p:spPr bwMode="auto">
                <a:xfrm flipV="1">
                  <a:off x="5197765" y="2587619"/>
                  <a:ext cx="1583" cy="289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42" name="Line 28"/>
                <p:cNvSpPr>
                  <a:spLocks noChangeShapeType="1"/>
                </p:cNvSpPr>
                <p:nvPr/>
              </p:nvSpPr>
              <p:spPr bwMode="auto">
                <a:xfrm flipV="1">
                  <a:off x="5634774" y="2587619"/>
                  <a:ext cx="1583" cy="289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grpSp>
              <p:nvGrpSpPr>
                <p:cNvPr id="143" name="Group 90"/>
                <p:cNvGrpSpPr/>
                <p:nvPr/>
              </p:nvGrpSpPr>
              <p:grpSpPr>
                <a:xfrm>
                  <a:off x="3506740" y="2664914"/>
                  <a:ext cx="2173816" cy="111982"/>
                  <a:chOff x="809633" y="1990706"/>
                  <a:chExt cx="2179512" cy="110409"/>
                </a:xfrm>
              </p:grpSpPr>
              <p:sp>
                <p:nvSpPr>
                  <p:cNvPr id="192" name="Rectangle 15"/>
                  <p:cNvSpPr>
                    <a:spLocks noChangeArrowheads="1"/>
                  </p:cNvSpPr>
                  <p:nvPr/>
                </p:nvSpPr>
                <p:spPr bwMode="auto">
                  <a:xfrm>
                    <a:off x="809633" y="1990710"/>
                    <a:ext cx="51529" cy="110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Helvetica" charset="0"/>
                      </a:rPr>
                      <a:t>1</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93" name="Rectangle 18"/>
                  <p:cNvSpPr>
                    <a:spLocks noChangeArrowheads="1"/>
                  </p:cNvSpPr>
                  <p:nvPr/>
                </p:nvSpPr>
                <p:spPr bwMode="auto">
                  <a:xfrm>
                    <a:off x="1152535" y="1990706"/>
                    <a:ext cx="103057" cy="110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10</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94" name="Rectangle 21"/>
                  <p:cNvSpPr>
                    <a:spLocks noChangeArrowheads="1"/>
                  </p:cNvSpPr>
                  <p:nvPr/>
                </p:nvSpPr>
                <p:spPr bwMode="auto">
                  <a:xfrm>
                    <a:off x="1590686" y="1990707"/>
                    <a:ext cx="103057" cy="110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20</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95" name="Rectangle 24"/>
                  <p:cNvSpPr>
                    <a:spLocks noChangeArrowheads="1"/>
                  </p:cNvSpPr>
                  <p:nvPr/>
                </p:nvSpPr>
                <p:spPr bwMode="auto">
                  <a:xfrm>
                    <a:off x="2019312" y="1990707"/>
                    <a:ext cx="103057" cy="110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30</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96" name="Rectangle 27"/>
                  <p:cNvSpPr>
                    <a:spLocks noChangeArrowheads="1"/>
                  </p:cNvSpPr>
                  <p:nvPr/>
                </p:nvSpPr>
                <p:spPr bwMode="auto">
                  <a:xfrm>
                    <a:off x="2447938" y="1990707"/>
                    <a:ext cx="103057" cy="110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40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97" name="Rectangle 30"/>
                  <p:cNvSpPr>
                    <a:spLocks noChangeArrowheads="1"/>
                  </p:cNvSpPr>
                  <p:nvPr/>
                </p:nvSpPr>
                <p:spPr bwMode="auto">
                  <a:xfrm>
                    <a:off x="2886088" y="1990707"/>
                    <a:ext cx="103057" cy="1104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50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44" name="Line 31"/>
                <p:cNvSpPr>
                  <a:spLocks noChangeShapeType="1"/>
                </p:cNvSpPr>
                <p:nvPr/>
              </p:nvSpPr>
              <p:spPr bwMode="auto">
                <a:xfrm>
                  <a:off x="3430733" y="2568297"/>
                  <a:ext cx="28500" cy="161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45" name="Line 34"/>
                <p:cNvSpPr>
                  <a:spLocks noChangeShapeType="1"/>
                </p:cNvSpPr>
                <p:nvPr/>
              </p:nvSpPr>
              <p:spPr bwMode="auto">
                <a:xfrm>
                  <a:off x="3430733" y="2307465"/>
                  <a:ext cx="28500" cy="161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46" name="Line 37"/>
                <p:cNvSpPr>
                  <a:spLocks noChangeShapeType="1"/>
                </p:cNvSpPr>
                <p:nvPr/>
              </p:nvSpPr>
              <p:spPr bwMode="auto">
                <a:xfrm>
                  <a:off x="3430733" y="2036974"/>
                  <a:ext cx="28500" cy="161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47" name="Line 40"/>
                <p:cNvSpPr>
                  <a:spLocks noChangeShapeType="1"/>
                </p:cNvSpPr>
                <p:nvPr/>
              </p:nvSpPr>
              <p:spPr bwMode="auto">
                <a:xfrm>
                  <a:off x="3430733" y="1766480"/>
                  <a:ext cx="28500" cy="161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48" name="Line 43"/>
                <p:cNvSpPr>
                  <a:spLocks noChangeShapeType="1"/>
                </p:cNvSpPr>
                <p:nvPr/>
              </p:nvSpPr>
              <p:spPr bwMode="auto">
                <a:xfrm>
                  <a:off x="3430733" y="1495989"/>
                  <a:ext cx="28500" cy="161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49" name="Line 46"/>
                <p:cNvSpPr>
                  <a:spLocks noChangeShapeType="1"/>
                </p:cNvSpPr>
                <p:nvPr/>
              </p:nvSpPr>
              <p:spPr bwMode="auto">
                <a:xfrm>
                  <a:off x="3430733" y="1235157"/>
                  <a:ext cx="28500" cy="161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grpSp>
              <p:nvGrpSpPr>
                <p:cNvPr id="150" name="Group 89"/>
                <p:cNvGrpSpPr/>
                <p:nvPr/>
              </p:nvGrpSpPr>
              <p:grpSpPr>
                <a:xfrm>
                  <a:off x="3124211" y="1143003"/>
                  <a:ext cx="208046" cy="1421592"/>
                  <a:chOff x="508579" y="528850"/>
                  <a:chExt cx="208588" cy="1401668"/>
                </a:xfrm>
              </p:grpSpPr>
              <p:sp>
                <p:nvSpPr>
                  <p:cNvPr id="186" name="Rectangle 33"/>
                  <p:cNvSpPr>
                    <a:spLocks noChangeArrowheads="1"/>
                  </p:cNvSpPr>
                  <p:nvPr/>
                </p:nvSpPr>
                <p:spPr bwMode="auto">
                  <a:xfrm>
                    <a:off x="665639" y="1820110"/>
                    <a:ext cx="51528" cy="1104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87" name="Rectangle 36"/>
                  <p:cNvSpPr>
                    <a:spLocks noChangeArrowheads="1"/>
                  </p:cNvSpPr>
                  <p:nvPr/>
                </p:nvSpPr>
                <p:spPr bwMode="auto">
                  <a:xfrm>
                    <a:off x="581029" y="1581160"/>
                    <a:ext cx="103056" cy="1104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20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88" name="Rectangle 39"/>
                  <p:cNvSpPr>
                    <a:spLocks noChangeArrowheads="1"/>
                  </p:cNvSpPr>
                  <p:nvPr/>
                </p:nvSpPr>
                <p:spPr bwMode="auto">
                  <a:xfrm>
                    <a:off x="581034" y="1314460"/>
                    <a:ext cx="103056" cy="1104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40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89" name="Rectangle 42"/>
                  <p:cNvSpPr>
                    <a:spLocks noChangeArrowheads="1"/>
                  </p:cNvSpPr>
                  <p:nvPr/>
                </p:nvSpPr>
                <p:spPr bwMode="auto">
                  <a:xfrm>
                    <a:off x="581034" y="1047757"/>
                    <a:ext cx="103056" cy="1104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60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90" name="Rectangle 45"/>
                  <p:cNvSpPr>
                    <a:spLocks noChangeArrowheads="1"/>
                  </p:cNvSpPr>
                  <p:nvPr/>
                </p:nvSpPr>
                <p:spPr bwMode="auto">
                  <a:xfrm>
                    <a:off x="581034" y="781056"/>
                    <a:ext cx="103056" cy="1104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80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91" name="Rectangle 48"/>
                  <p:cNvSpPr>
                    <a:spLocks noChangeArrowheads="1"/>
                  </p:cNvSpPr>
                  <p:nvPr/>
                </p:nvSpPr>
                <p:spPr bwMode="auto">
                  <a:xfrm>
                    <a:off x="508579" y="528850"/>
                    <a:ext cx="154584" cy="1104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100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151" name="Straight Connector 150"/>
                <p:cNvCxnSpPr>
                  <a:stCxn id="149" idx="0"/>
                </p:cNvCxnSpPr>
                <p:nvPr/>
              </p:nvCxnSpPr>
              <p:spPr>
                <a:xfrm rot="5400000">
                  <a:off x="2762579" y="1900145"/>
                  <a:ext cx="1333142" cy="316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37" idx="0"/>
                </p:cNvCxnSpPr>
                <p:nvPr/>
              </p:nvCxnSpPr>
              <p:spPr>
                <a:xfrm rot="16200000" flipH="1">
                  <a:off x="4582609" y="1559725"/>
                  <a:ext cx="2414" cy="21161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3" name="Group 397"/>
                <p:cNvGrpSpPr/>
                <p:nvPr/>
              </p:nvGrpSpPr>
              <p:grpSpPr>
                <a:xfrm>
                  <a:off x="3533775" y="1247775"/>
                  <a:ext cx="2114550" cy="704850"/>
                  <a:chOff x="6629400" y="1057275"/>
                  <a:chExt cx="2114550" cy="704850"/>
                </a:xfrm>
              </p:grpSpPr>
              <p:sp>
                <p:nvSpPr>
                  <p:cNvPr id="154" name="Freeform 137"/>
                  <p:cNvSpPr>
                    <a:spLocks/>
                  </p:cNvSpPr>
                  <p:nvPr/>
                </p:nvSpPr>
                <p:spPr bwMode="auto">
                  <a:xfrm>
                    <a:off x="6629400" y="1695450"/>
                    <a:ext cx="2114550" cy="66675"/>
                  </a:xfrm>
                  <a:custGeom>
                    <a:avLst/>
                    <a:gdLst/>
                    <a:ahLst/>
                    <a:cxnLst>
                      <a:cxn ang="0">
                        <a:pos x="0" y="42"/>
                      </a:cxn>
                      <a:cxn ang="0">
                        <a:pos x="24" y="36"/>
                      </a:cxn>
                      <a:cxn ang="0">
                        <a:pos x="78" y="6"/>
                      </a:cxn>
                      <a:cxn ang="0">
                        <a:pos x="132" y="6"/>
                      </a:cxn>
                      <a:cxn ang="0">
                        <a:pos x="186" y="36"/>
                      </a:cxn>
                      <a:cxn ang="0">
                        <a:pos x="240" y="24"/>
                      </a:cxn>
                      <a:cxn ang="0">
                        <a:pos x="294" y="30"/>
                      </a:cxn>
                      <a:cxn ang="0">
                        <a:pos x="348" y="30"/>
                      </a:cxn>
                      <a:cxn ang="0">
                        <a:pos x="408" y="30"/>
                      </a:cxn>
                      <a:cxn ang="0">
                        <a:pos x="462" y="24"/>
                      </a:cxn>
                      <a:cxn ang="0">
                        <a:pos x="516" y="30"/>
                      </a:cxn>
                      <a:cxn ang="0">
                        <a:pos x="570" y="18"/>
                      </a:cxn>
                      <a:cxn ang="0">
                        <a:pos x="624" y="18"/>
                      </a:cxn>
                      <a:cxn ang="0">
                        <a:pos x="678" y="24"/>
                      </a:cxn>
                      <a:cxn ang="0">
                        <a:pos x="732" y="18"/>
                      </a:cxn>
                      <a:cxn ang="0">
                        <a:pos x="786" y="18"/>
                      </a:cxn>
                      <a:cxn ang="0">
                        <a:pos x="840" y="0"/>
                      </a:cxn>
                      <a:cxn ang="0">
                        <a:pos x="894" y="36"/>
                      </a:cxn>
                      <a:cxn ang="0">
                        <a:pos x="948" y="30"/>
                      </a:cxn>
                      <a:cxn ang="0">
                        <a:pos x="1002" y="30"/>
                      </a:cxn>
                      <a:cxn ang="0">
                        <a:pos x="1056" y="30"/>
                      </a:cxn>
                      <a:cxn ang="0">
                        <a:pos x="1110" y="30"/>
                      </a:cxn>
                      <a:cxn ang="0">
                        <a:pos x="1164" y="36"/>
                      </a:cxn>
                      <a:cxn ang="0">
                        <a:pos x="1218" y="30"/>
                      </a:cxn>
                      <a:cxn ang="0">
                        <a:pos x="1272" y="36"/>
                      </a:cxn>
                      <a:cxn ang="0">
                        <a:pos x="1332" y="30"/>
                      </a:cxn>
                    </a:cxnLst>
                    <a:rect l="0" t="0" r="r" b="b"/>
                    <a:pathLst>
                      <a:path w="1332" h="42">
                        <a:moveTo>
                          <a:pt x="0" y="42"/>
                        </a:moveTo>
                        <a:lnTo>
                          <a:pt x="24" y="36"/>
                        </a:lnTo>
                        <a:lnTo>
                          <a:pt x="78" y="6"/>
                        </a:lnTo>
                        <a:lnTo>
                          <a:pt x="132" y="6"/>
                        </a:lnTo>
                        <a:lnTo>
                          <a:pt x="186" y="36"/>
                        </a:lnTo>
                        <a:lnTo>
                          <a:pt x="240" y="24"/>
                        </a:lnTo>
                        <a:lnTo>
                          <a:pt x="294" y="30"/>
                        </a:lnTo>
                        <a:lnTo>
                          <a:pt x="348" y="30"/>
                        </a:lnTo>
                        <a:lnTo>
                          <a:pt x="408" y="30"/>
                        </a:lnTo>
                        <a:lnTo>
                          <a:pt x="462" y="24"/>
                        </a:lnTo>
                        <a:lnTo>
                          <a:pt x="516" y="30"/>
                        </a:lnTo>
                        <a:lnTo>
                          <a:pt x="570" y="18"/>
                        </a:lnTo>
                        <a:lnTo>
                          <a:pt x="624" y="18"/>
                        </a:lnTo>
                        <a:lnTo>
                          <a:pt x="678" y="24"/>
                        </a:lnTo>
                        <a:lnTo>
                          <a:pt x="732" y="18"/>
                        </a:lnTo>
                        <a:lnTo>
                          <a:pt x="786" y="18"/>
                        </a:lnTo>
                        <a:lnTo>
                          <a:pt x="840" y="0"/>
                        </a:lnTo>
                        <a:lnTo>
                          <a:pt x="894" y="36"/>
                        </a:lnTo>
                        <a:lnTo>
                          <a:pt x="948" y="30"/>
                        </a:lnTo>
                        <a:lnTo>
                          <a:pt x="1002" y="30"/>
                        </a:lnTo>
                        <a:lnTo>
                          <a:pt x="1056" y="30"/>
                        </a:lnTo>
                        <a:lnTo>
                          <a:pt x="1110" y="30"/>
                        </a:lnTo>
                        <a:lnTo>
                          <a:pt x="1164" y="36"/>
                        </a:lnTo>
                        <a:lnTo>
                          <a:pt x="1218" y="30"/>
                        </a:lnTo>
                        <a:lnTo>
                          <a:pt x="1272" y="36"/>
                        </a:lnTo>
                        <a:lnTo>
                          <a:pt x="1332" y="3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55" name="Freeform 138"/>
                  <p:cNvSpPr>
                    <a:spLocks/>
                  </p:cNvSpPr>
                  <p:nvPr/>
                </p:nvSpPr>
                <p:spPr bwMode="auto">
                  <a:xfrm>
                    <a:off x="6629400" y="1533525"/>
                    <a:ext cx="2114550" cy="180975"/>
                  </a:xfrm>
                  <a:custGeom>
                    <a:avLst/>
                    <a:gdLst/>
                    <a:ahLst/>
                    <a:cxnLst>
                      <a:cxn ang="0">
                        <a:pos x="0" y="0"/>
                      </a:cxn>
                      <a:cxn ang="0">
                        <a:pos x="24" y="60"/>
                      </a:cxn>
                      <a:cxn ang="0">
                        <a:pos x="78" y="108"/>
                      </a:cxn>
                      <a:cxn ang="0">
                        <a:pos x="132" y="42"/>
                      </a:cxn>
                      <a:cxn ang="0">
                        <a:pos x="186" y="90"/>
                      </a:cxn>
                      <a:cxn ang="0">
                        <a:pos x="240" y="84"/>
                      </a:cxn>
                      <a:cxn ang="0">
                        <a:pos x="294" y="108"/>
                      </a:cxn>
                      <a:cxn ang="0">
                        <a:pos x="348" y="60"/>
                      </a:cxn>
                      <a:cxn ang="0">
                        <a:pos x="408" y="54"/>
                      </a:cxn>
                      <a:cxn ang="0">
                        <a:pos x="462" y="96"/>
                      </a:cxn>
                      <a:cxn ang="0">
                        <a:pos x="516" y="72"/>
                      </a:cxn>
                      <a:cxn ang="0">
                        <a:pos x="570" y="108"/>
                      </a:cxn>
                      <a:cxn ang="0">
                        <a:pos x="624" y="90"/>
                      </a:cxn>
                      <a:cxn ang="0">
                        <a:pos x="678" y="78"/>
                      </a:cxn>
                      <a:cxn ang="0">
                        <a:pos x="732" y="96"/>
                      </a:cxn>
                      <a:cxn ang="0">
                        <a:pos x="786" y="60"/>
                      </a:cxn>
                      <a:cxn ang="0">
                        <a:pos x="840" y="90"/>
                      </a:cxn>
                      <a:cxn ang="0">
                        <a:pos x="894" y="72"/>
                      </a:cxn>
                      <a:cxn ang="0">
                        <a:pos x="948" y="78"/>
                      </a:cxn>
                      <a:cxn ang="0">
                        <a:pos x="1002" y="42"/>
                      </a:cxn>
                      <a:cxn ang="0">
                        <a:pos x="1056" y="54"/>
                      </a:cxn>
                      <a:cxn ang="0">
                        <a:pos x="1110" y="54"/>
                      </a:cxn>
                      <a:cxn ang="0">
                        <a:pos x="1164" y="78"/>
                      </a:cxn>
                      <a:cxn ang="0">
                        <a:pos x="1218" y="30"/>
                      </a:cxn>
                      <a:cxn ang="0">
                        <a:pos x="1272" y="114"/>
                      </a:cxn>
                      <a:cxn ang="0">
                        <a:pos x="1332" y="36"/>
                      </a:cxn>
                    </a:cxnLst>
                    <a:rect l="0" t="0" r="r" b="b"/>
                    <a:pathLst>
                      <a:path w="1332" h="114">
                        <a:moveTo>
                          <a:pt x="0" y="0"/>
                        </a:moveTo>
                        <a:lnTo>
                          <a:pt x="24" y="60"/>
                        </a:lnTo>
                        <a:lnTo>
                          <a:pt x="78" y="108"/>
                        </a:lnTo>
                        <a:lnTo>
                          <a:pt x="132" y="42"/>
                        </a:lnTo>
                        <a:lnTo>
                          <a:pt x="186" y="90"/>
                        </a:lnTo>
                        <a:lnTo>
                          <a:pt x="240" y="84"/>
                        </a:lnTo>
                        <a:lnTo>
                          <a:pt x="294" y="108"/>
                        </a:lnTo>
                        <a:lnTo>
                          <a:pt x="348" y="60"/>
                        </a:lnTo>
                        <a:lnTo>
                          <a:pt x="408" y="54"/>
                        </a:lnTo>
                        <a:lnTo>
                          <a:pt x="462" y="96"/>
                        </a:lnTo>
                        <a:lnTo>
                          <a:pt x="516" y="72"/>
                        </a:lnTo>
                        <a:lnTo>
                          <a:pt x="570" y="108"/>
                        </a:lnTo>
                        <a:lnTo>
                          <a:pt x="624" y="90"/>
                        </a:lnTo>
                        <a:lnTo>
                          <a:pt x="678" y="78"/>
                        </a:lnTo>
                        <a:lnTo>
                          <a:pt x="732" y="96"/>
                        </a:lnTo>
                        <a:lnTo>
                          <a:pt x="786" y="60"/>
                        </a:lnTo>
                        <a:lnTo>
                          <a:pt x="840" y="90"/>
                        </a:lnTo>
                        <a:lnTo>
                          <a:pt x="894" y="72"/>
                        </a:lnTo>
                        <a:lnTo>
                          <a:pt x="948" y="78"/>
                        </a:lnTo>
                        <a:lnTo>
                          <a:pt x="1002" y="42"/>
                        </a:lnTo>
                        <a:lnTo>
                          <a:pt x="1056" y="54"/>
                        </a:lnTo>
                        <a:lnTo>
                          <a:pt x="1110" y="54"/>
                        </a:lnTo>
                        <a:lnTo>
                          <a:pt x="1164" y="78"/>
                        </a:lnTo>
                        <a:lnTo>
                          <a:pt x="1218" y="30"/>
                        </a:lnTo>
                        <a:lnTo>
                          <a:pt x="1272" y="114"/>
                        </a:lnTo>
                        <a:lnTo>
                          <a:pt x="1332" y="36"/>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56" name="Freeform 139"/>
                  <p:cNvSpPr>
                    <a:spLocks/>
                  </p:cNvSpPr>
                  <p:nvPr/>
                </p:nvSpPr>
                <p:spPr bwMode="auto">
                  <a:xfrm>
                    <a:off x="6629400" y="1114425"/>
                    <a:ext cx="2114550" cy="38100"/>
                  </a:xfrm>
                  <a:custGeom>
                    <a:avLst/>
                    <a:gdLst/>
                    <a:ahLst/>
                    <a:cxnLst>
                      <a:cxn ang="0">
                        <a:pos x="0" y="0"/>
                      </a:cxn>
                      <a:cxn ang="0">
                        <a:pos x="24" y="0"/>
                      </a:cxn>
                      <a:cxn ang="0">
                        <a:pos x="78" y="6"/>
                      </a:cxn>
                      <a:cxn ang="0">
                        <a:pos x="132" y="12"/>
                      </a:cxn>
                      <a:cxn ang="0">
                        <a:pos x="186" y="6"/>
                      </a:cxn>
                      <a:cxn ang="0">
                        <a:pos x="240" y="12"/>
                      </a:cxn>
                      <a:cxn ang="0">
                        <a:pos x="294" y="12"/>
                      </a:cxn>
                      <a:cxn ang="0">
                        <a:pos x="348" y="24"/>
                      </a:cxn>
                      <a:cxn ang="0">
                        <a:pos x="408" y="12"/>
                      </a:cxn>
                      <a:cxn ang="0">
                        <a:pos x="462" y="12"/>
                      </a:cxn>
                      <a:cxn ang="0">
                        <a:pos x="516" y="6"/>
                      </a:cxn>
                      <a:cxn ang="0">
                        <a:pos x="570" y="18"/>
                      </a:cxn>
                      <a:cxn ang="0">
                        <a:pos x="624" y="12"/>
                      </a:cxn>
                      <a:cxn ang="0">
                        <a:pos x="678" y="18"/>
                      </a:cxn>
                      <a:cxn ang="0">
                        <a:pos x="732" y="6"/>
                      </a:cxn>
                      <a:cxn ang="0">
                        <a:pos x="786" y="6"/>
                      </a:cxn>
                      <a:cxn ang="0">
                        <a:pos x="840" y="12"/>
                      </a:cxn>
                      <a:cxn ang="0">
                        <a:pos x="894" y="12"/>
                      </a:cxn>
                      <a:cxn ang="0">
                        <a:pos x="948" y="12"/>
                      </a:cxn>
                      <a:cxn ang="0">
                        <a:pos x="1002" y="18"/>
                      </a:cxn>
                      <a:cxn ang="0">
                        <a:pos x="1056" y="18"/>
                      </a:cxn>
                      <a:cxn ang="0">
                        <a:pos x="1110" y="18"/>
                      </a:cxn>
                      <a:cxn ang="0">
                        <a:pos x="1164" y="18"/>
                      </a:cxn>
                      <a:cxn ang="0">
                        <a:pos x="1218" y="18"/>
                      </a:cxn>
                      <a:cxn ang="0">
                        <a:pos x="1272" y="18"/>
                      </a:cxn>
                      <a:cxn ang="0">
                        <a:pos x="1332" y="6"/>
                      </a:cxn>
                    </a:cxnLst>
                    <a:rect l="0" t="0" r="r" b="b"/>
                    <a:pathLst>
                      <a:path w="1332" h="24">
                        <a:moveTo>
                          <a:pt x="0" y="0"/>
                        </a:moveTo>
                        <a:lnTo>
                          <a:pt x="24" y="0"/>
                        </a:lnTo>
                        <a:lnTo>
                          <a:pt x="78" y="6"/>
                        </a:lnTo>
                        <a:lnTo>
                          <a:pt x="132" y="12"/>
                        </a:lnTo>
                        <a:lnTo>
                          <a:pt x="186" y="6"/>
                        </a:lnTo>
                        <a:lnTo>
                          <a:pt x="240" y="12"/>
                        </a:lnTo>
                        <a:lnTo>
                          <a:pt x="294" y="12"/>
                        </a:lnTo>
                        <a:lnTo>
                          <a:pt x="348" y="24"/>
                        </a:lnTo>
                        <a:lnTo>
                          <a:pt x="408" y="12"/>
                        </a:lnTo>
                        <a:lnTo>
                          <a:pt x="462" y="12"/>
                        </a:lnTo>
                        <a:lnTo>
                          <a:pt x="516" y="6"/>
                        </a:lnTo>
                        <a:lnTo>
                          <a:pt x="570" y="18"/>
                        </a:lnTo>
                        <a:lnTo>
                          <a:pt x="624" y="12"/>
                        </a:lnTo>
                        <a:lnTo>
                          <a:pt x="678" y="18"/>
                        </a:lnTo>
                        <a:lnTo>
                          <a:pt x="732" y="6"/>
                        </a:lnTo>
                        <a:lnTo>
                          <a:pt x="786" y="6"/>
                        </a:lnTo>
                        <a:lnTo>
                          <a:pt x="840" y="12"/>
                        </a:lnTo>
                        <a:lnTo>
                          <a:pt x="894" y="12"/>
                        </a:lnTo>
                        <a:lnTo>
                          <a:pt x="948" y="12"/>
                        </a:lnTo>
                        <a:lnTo>
                          <a:pt x="1002" y="18"/>
                        </a:lnTo>
                        <a:lnTo>
                          <a:pt x="1056" y="18"/>
                        </a:lnTo>
                        <a:lnTo>
                          <a:pt x="1110" y="18"/>
                        </a:lnTo>
                        <a:lnTo>
                          <a:pt x="1164" y="18"/>
                        </a:lnTo>
                        <a:lnTo>
                          <a:pt x="1218" y="18"/>
                        </a:lnTo>
                        <a:lnTo>
                          <a:pt x="1272" y="18"/>
                        </a:lnTo>
                        <a:lnTo>
                          <a:pt x="1332" y="6"/>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57" name="Freeform 140"/>
                  <p:cNvSpPr>
                    <a:spLocks/>
                  </p:cNvSpPr>
                  <p:nvPr/>
                </p:nvSpPr>
                <p:spPr bwMode="auto">
                  <a:xfrm>
                    <a:off x="6629400" y="1600200"/>
                    <a:ext cx="2114550" cy="28575"/>
                  </a:xfrm>
                  <a:custGeom>
                    <a:avLst/>
                    <a:gdLst/>
                    <a:ahLst/>
                    <a:cxnLst>
                      <a:cxn ang="0">
                        <a:pos x="0" y="6"/>
                      </a:cxn>
                      <a:cxn ang="0">
                        <a:pos x="24" y="6"/>
                      </a:cxn>
                      <a:cxn ang="0">
                        <a:pos x="78" y="0"/>
                      </a:cxn>
                      <a:cxn ang="0">
                        <a:pos x="132" y="0"/>
                      </a:cxn>
                      <a:cxn ang="0">
                        <a:pos x="186" y="0"/>
                      </a:cxn>
                      <a:cxn ang="0">
                        <a:pos x="240" y="0"/>
                      </a:cxn>
                      <a:cxn ang="0">
                        <a:pos x="294" y="0"/>
                      </a:cxn>
                      <a:cxn ang="0">
                        <a:pos x="348" y="0"/>
                      </a:cxn>
                      <a:cxn ang="0">
                        <a:pos x="408" y="6"/>
                      </a:cxn>
                      <a:cxn ang="0">
                        <a:pos x="462" y="6"/>
                      </a:cxn>
                      <a:cxn ang="0">
                        <a:pos x="516" y="6"/>
                      </a:cxn>
                      <a:cxn ang="0">
                        <a:pos x="570" y="6"/>
                      </a:cxn>
                      <a:cxn ang="0">
                        <a:pos x="624" y="0"/>
                      </a:cxn>
                      <a:cxn ang="0">
                        <a:pos x="678" y="6"/>
                      </a:cxn>
                      <a:cxn ang="0">
                        <a:pos x="732" y="0"/>
                      </a:cxn>
                      <a:cxn ang="0">
                        <a:pos x="786" y="6"/>
                      </a:cxn>
                      <a:cxn ang="0">
                        <a:pos x="840" y="12"/>
                      </a:cxn>
                      <a:cxn ang="0">
                        <a:pos x="894" y="0"/>
                      </a:cxn>
                      <a:cxn ang="0">
                        <a:pos x="948" y="0"/>
                      </a:cxn>
                      <a:cxn ang="0">
                        <a:pos x="1002" y="6"/>
                      </a:cxn>
                      <a:cxn ang="0">
                        <a:pos x="1056" y="6"/>
                      </a:cxn>
                      <a:cxn ang="0">
                        <a:pos x="1110" y="18"/>
                      </a:cxn>
                      <a:cxn ang="0">
                        <a:pos x="1164" y="0"/>
                      </a:cxn>
                      <a:cxn ang="0">
                        <a:pos x="1218" y="12"/>
                      </a:cxn>
                      <a:cxn ang="0">
                        <a:pos x="1272" y="6"/>
                      </a:cxn>
                      <a:cxn ang="0">
                        <a:pos x="1332" y="12"/>
                      </a:cxn>
                    </a:cxnLst>
                    <a:rect l="0" t="0" r="r" b="b"/>
                    <a:pathLst>
                      <a:path w="1332" h="18">
                        <a:moveTo>
                          <a:pt x="0" y="6"/>
                        </a:moveTo>
                        <a:lnTo>
                          <a:pt x="24" y="6"/>
                        </a:lnTo>
                        <a:lnTo>
                          <a:pt x="78" y="0"/>
                        </a:lnTo>
                        <a:lnTo>
                          <a:pt x="132" y="0"/>
                        </a:lnTo>
                        <a:lnTo>
                          <a:pt x="186" y="0"/>
                        </a:lnTo>
                        <a:lnTo>
                          <a:pt x="240" y="0"/>
                        </a:lnTo>
                        <a:lnTo>
                          <a:pt x="294" y="0"/>
                        </a:lnTo>
                        <a:lnTo>
                          <a:pt x="348" y="0"/>
                        </a:lnTo>
                        <a:lnTo>
                          <a:pt x="408" y="6"/>
                        </a:lnTo>
                        <a:lnTo>
                          <a:pt x="462" y="6"/>
                        </a:lnTo>
                        <a:lnTo>
                          <a:pt x="516" y="6"/>
                        </a:lnTo>
                        <a:lnTo>
                          <a:pt x="570" y="6"/>
                        </a:lnTo>
                        <a:lnTo>
                          <a:pt x="624" y="0"/>
                        </a:lnTo>
                        <a:lnTo>
                          <a:pt x="678" y="6"/>
                        </a:lnTo>
                        <a:lnTo>
                          <a:pt x="732" y="0"/>
                        </a:lnTo>
                        <a:lnTo>
                          <a:pt x="786" y="6"/>
                        </a:lnTo>
                        <a:lnTo>
                          <a:pt x="840" y="12"/>
                        </a:lnTo>
                        <a:lnTo>
                          <a:pt x="894" y="0"/>
                        </a:lnTo>
                        <a:lnTo>
                          <a:pt x="948" y="0"/>
                        </a:lnTo>
                        <a:lnTo>
                          <a:pt x="1002" y="6"/>
                        </a:lnTo>
                        <a:lnTo>
                          <a:pt x="1056" y="6"/>
                        </a:lnTo>
                        <a:lnTo>
                          <a:pt x="1110" y="18"/>
                        </a:lnTo>
                        <a:lnTo>
                          <a:pt x="1164" y="0"/>
                        </a:lnTo>
                        <a:lnTo>
                          <a:pt x="1218" y="12"/>
                        </a:lnTo>
                        <a:lnTo>
                          <a:pt x="1272" y="6"/>
                        </a:lnTo>
                        <a:lnTo>
                          <a:pt x="1332" y="12"/>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58" name="Freeform 141"/>
                  <p:cNvSpPr>
                    <a:spLocks/>
                  </p:cNvSpPr>
                  <p:nvPr/>
                </p:nvSpPr>
                <p:spPr bwMode="auto">
                  <a:xfrm>
                    <a:off x="6629400" y="1114425"/>
                    <a:ext cx="2114550" cy="66675"/>
                  </a:xfrm>
                  <a:custGeom>
                    <a:avLst/>
                    <a:gdLst/>
                    <a:ahLst/>
                    <a:cxnLst>
                      <a:cxn ang="0">
                        <a:pos x="0" y="18"/>
                      </a:cxn>
                      <a:cxn ang="0">
                        <a:pos x="24" y="24"/>
                      </a:cxn>
                      <a:cxn ang="0">
                        <a:pos x="78" y="30"/>
                      </a:cxn>
                      <a:cxn ang="0">
                        <a:pos x="132" y="42"/>
                      </a:cxn>
                      <a:cxn ang="0">
                        <a:pos x="186" y="30"/>
                      </a:cxn>
                      <a:cxn ang="0">
                        <a:pos x="240" y="18"/>
                      </a:cxn>
                      <a:cxn ang="0">
                        <a:pos x="294" y="6"/>
                      </a:cxn>
                      <a:cxn ang="0">
                        <a:pos x="348" y="12"/>
                      </a:cxn>
                      <a:cxn ang="0">
                        <a:pos x="408" y="18"/>
                      </a:cxn>
                      <a:cxn ang="0">
                        <a:pos x="462" y="18"/>
                      </a:cxn>
                      <a:cxn ang="0">
                        <a:pos x="516" y="18"/>
                      </a:cxn>
                      <a:cxn ang="0">
                        <a:pos x="570" y="18"/>
                      </a:cxn>
                      <a:cxn ang="0">
                        <a:pos x="624" y="12"/>
                      </a:cxn>
                      <a:cxn ang="0">
                        <a:pos x="678" y="18"/>
                      </a:cxn>
                      <a:cxn ang="0">
                        <a:pos x="732" y="18"/>
                      </a:cxn>
                      <a:cxn ang="0">
                        <a:pos x="786" y="6"/>
                      </a:cxn>
                      <a:cxn ang="0">
                        <a:pos x="840" y="12"/>
                      </a:cxn>
                      <a:cxn ang="0">
                        <a:pos x="894" y="12"/>
                      </a:cxn>
                      <a:cxn ang="0">
                        <a:pos x="948" y="6"/>
                      </a:cxn>
                      <a:cxn ang="0">
                        <a:pos x="1002" y="12"/>
                      </a:cxn>
                      <a:cxn ang="0">
                        <a:pos x="1056" y="12"/>
                      </a:cxn>
                      <a:cxn ang="0">
                        <a:pos x="1110" y="18"/>
                      </a:cxn>
                      <a:cxn ang="0">
                        <a:pos x="1164" y="0"/>
                      </a:cxn>
                      <a:cxn ang="0">
                        <a:pos x="1218" y="18"/>
                      </a:cxn>
                      <a:cxn ang="0">
                        <a:pos x="1272" y="12"/>
                      </a:cxn>
                      <a:cxn ang="0">
                        <a:pos x="1332" y="6"/>
                      </a:cxn>
                    </a:cxnLst>
                    <a:rect l="0" t="0" r="r" b="b"/>
                    <a:pathLst>
                      <a:path w="1332" h="42">
                        <a:moveTo>
                          <a:pt x="0" y="18"/>
                        </a:moveTo>
                        <a:lnTo>
                          <a:pt x="24" y="24"/>
                        </a:lnTo>
                        <a:lnTo>
                          <a:pt x="78" y="30"/>
                        </a:lnTo>
                        <a:lnTo>
                          <a:pt x="132" y="42"/>
                        </a:lnTo>
                        <a:lnTo>
                          <a:pt x="186" y="30"/>
                        </a:lnTo>
                        <a:lnTo>
                          <a:pt x="240" y="18"/>
                        </a:lnTo>
                        <a:lnTo>
                          <a:pt x="294" y="6"/>
                        </a:lnTo>
                        <a:lnTo>
                          <a:pt x="348" y="12"/>
                        </a:lnTo>
                        <a:lnTo>
                          <a:pt x="408" y="18"/>
                        </a:lnTo>
                        <a:lnTo>
                          <a:pt x="462" y="18"/>
                        </a:lnTo>
                        <a:lnTo>
                          <a:pt x="516" y="18"/>
                        </a:lnTo>
                        <a:lnTo>
                          <a:pt x="570" y="18"/>
                        </a:lnTo>
                        <a:lnTo>
                          <a:pt x="624" y="12"/>
                        </a:lnTo>
                        <a:lnTo>
                          <a:pt x="678" y="18"/>
                        </a:lnTo>
                        <a:lnTo>
                          <a:pt x="732" y="18"/>
                        </a:lnTo>
                        <a:lnTo>
                          <a:pt x="786" y="6"/>
                        </a:lnTo>
                        <a:lnTo>
                          <a:pt x="840" y="12"/>
                        </a:lnTo>
                        <a:lnTo>
                          <a:pt x="894" y="12"/>
                        </a:lnTo>
                        <a:lnTo>
                          <a:pt x="948" y="6"/>
                        </a:lnTo>
                        <a:lnTo>
                          <a:pt x="1002" y="12"/>
                        </a:lnTo>
                        <a:lnTo>
                          <a:pt x="1056" y="12"/>
                        </a:lnTo>
                        <a:lnTo>
                          <a:pt x="1110" y="18"/>
                        </a:lnTo>
                        <a:lnTo>
                          <a:pt x="1164" y="0"/>
                        </a:lnTo>
                        <a:lnTo>
                          <a:pt x="1218" y="18"/>
                        </a:lnTo>
                        <a:lnTo>
                          <a:pt x="1272" y="12"/>
                        </a:lnTo>
                        <a:lnTo>
                          <a:pt x="1332" y="6"/>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59" name="Freeform 142"/>
                  <p:cNvSpPr>
                    <a:spLocks/>
                  </p:cNvSpPr>
                  <p:nvPr/>
                </p:nvSpPr>
                <p:spPr bwMode="auto">
                  <a:xfrm>
                    <a:off x="6629400" y="1076325"/>
                    <a:ext cx="2114550" cy="19050"/>
                  </a:xfrm>
                  <a:custGeom>
                    <a:avLst/>
                    <a:gdLst/>
                    <a:ahLst/>
                    <a:cxnLst>
                      <a:cxn ang="0">
                        <a:pos x="0" y="6"/>
                      </a:cxn>
                      <a:cxn ang="0">
                        <a:pos x="24" y="0"/>
                      </a:cxn>
                      <a:cxn ang="0">
                        <a:pos x="78" y="0"/>
                      </a:cxn>
                      <a:cxn ang="0">
                        <a:pos x="132" y="0"/>
                      </a:cxn>
                      <a:cxn ang="0">
                        <a:pos x="186" y="0"/>
                      </a:cxn>
                      <a:cxn ang="0">
                        <a:pos x="240" y="0"/>
                      </a:cxn>
                      <a:cxn ang="0">
                        <a:pos x="294" y="0"/>
                      </a:cxn>
                      <a:cxn ang="0">
                        <a:pos x="348" y="0"/>
                      </a:cxn>
                      <a:cxn ang="0">
                        <a:pos x="408" y="6"/>
                      </a:cxn>
                      <a:cxn ang="0">
                        <a:pos x="462" y="6"/>
                      </a:cxn>
                      <a:cxn ang="0">
                        <a:pos x="516" y="0"/>
                      </a:cxn>
                      <a:cxn ang="0">
                        <a:pos x="570" y="6"/>
                      </a:cxn>
                      <a:cxn ang="0">
                        <a:pos x="624" y="6"/>
                      </a:cxn>
                      <a:cxn ang="0">
                        <a:pos x="678" y="6"/>
                      </a:cxn>
                      <a:cxn ang="0">
                        <a:pos x="732" y="6"/>
                      </a:cxn>
                      <a:cxn ang="0">
                        <a:pos x="786" y="6"/>
                      </a:cxn>
                      <a:cxn ang="0">
                        <a:pos x="840" y="6"/>
                      </a:cxn>
                      <a:cxn ang="0">
                        <a:pos x="894" y="6"/>
                      </a:cxn>
                      <a:cxn ang="0">
                        <a:pos x="948" y="6"/>
                      </a:cxn>
                      <a:cxn ang="0">
                        <a:pos x="1002" y="12"/>
                      </a:cxn>
                      <a:cxn ang="0">
                        <a:pos x="1056" y="12"/>
                      </a:cxn>
                      <a:cxn ang="0">
                        <a:pos x="1110" y="12"/>
                      </a:cxn>
                      <a:cxn ang="0">
                        <a:pos x="1164" y="12"/>
                      </a:cxn>
                      <a:cxn ang="0">
                        <a:pos x="1218" y="12"/>
                      </a:cxn>
                      <a:cxn ang="0">
                        <a:pos x="1272" y="12"/>
                      </a:cxn>
                      <a:cxn ang="0">
                        <a:pos x="1332" y="6"/>
                      </a:cxn>
                    </a:cxnLst>
                    <a:rect l="0" t="0" r="r" b="b"/>
                    <a:pathLst>
                      <a:path w="1332" h="12">
                        <a:moveTo>
                          <a:pt x="0" y="6"/>
                        </a:moveTo>
                        <a:lnTo>
                          <a:pt x="24" y="0"/>
                        </a:lnTo>
                        <a:lnTo>
                          <a:pt x="78" y="0"/>
                        </a:lnTo>
                        <a:lnTo>
                          <a:pt x="132" y="0"/>
                        </a:lnTo>
                        <a:lnTo>
                          <a:pt x="186" y="0"/>
                        </a:lnTo>
                        <a:lnTo>
                          <a:pt x="240" y="0"/>
                        </a:lnTo>
                        <a:lnTo>
                          <a:pt x="294" y="0"/>
                        </a:lnTo>
                        <a:lnTo>
                          <a:pt x="348" y="0"/>
                        </a:lnTo>
                        <a:lnTo>
                          <a:pt x="408" y="6"/>
                        </a:lnTo>
                        <a:lnTo>
                          <a:pt x="462" y="6"/>
                        </a:lnTo>
                        <a:lnTo>
                          <a:pt x="516" y="0"/>
                        </a:lnTo>
                        <a:lnTo>
                          <a:pt x="570" y="6"/>
                        </a:lnTo>
                        <a:lnTo>
                          <a:pt x="624" y="6"/>
                        </a:lnTo>
                        <a:lnTo>
                          <a:pt x="678" y="6"/>
                        </a:lnTo>
                        <a:lnTo>
                          <a:pt x="732" y="6"/>
                        </a:lnTo>
                        <a:lnTo>
                          <a:pt x="786" y="6"/>
                        </a:lnTo>
                        <a:lnTo>
                          <a:pt x="840" y="6"/>
                        </a:lnTo>
                        <a:lnTo>
                          <a:pt x="894" y="6"/>
                        </a:lnTo>
                        <a:lnTo>
                          <a:pt x="948" y="6"/>
                        </a:lnTo>
                        <a:lnTo>
                          <a:pt x="1002" y="12"/>
                        </a:lnTo>
                        <a:lnTo>
                          <a:pt x="1056" y="12"/>
                        </a:lnTo>
                        <a:lnTo>
                          <a:pt x="1110" y="12"/>
                        </a:lnTo>
                        <a:lnTo>
                          <a:pt x="1164" y="12"/>
                        </a:lnTo>
                        <a:lnTo>
                          <a:pt x="1218" y="12"/>
                        </a:lnTo>
                        <a:lnTo>
                          <a:pt x="1272" y="12"/>
                        </a:lnTo>
                        <a:lnTo>
                          <a:pt x="1332" y="6"/>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60" name="Freeform 143"/>
                  <p:cNvSpPr>
                    <a:spLocks/>
                  </p:cNvSpPr>
                  <p:nvPr/>
                </p:nvSpPr>
                <p:spPr bwMode="auto">
                  <a:xfrm>
                    <a:off x="6629400" y="1209675"/>
                    <a:ext cx="2114550" cy="47625"/>
                  </a:xfrm>
                  <a:custGeom>
                    <a:avLst/>
                    <a:gdLst/>
                    <a:ahLst/>
                    <a:cxnLst>
                      <a:cxn ang="0">
                        <a:pos x="0" y="30"/>
                      </a:cxn>
                      <a:cxn ang="0">
                        <a:pos x="24" y="18"/>
                      </a:cxn>
                      <a:cxn ang="0">
                        <a:pos x="78" y="6"/>
                      </a:cxn>
                      <a:cxn ang="0">
                        <a:pos x="132" y="6"/>
                      </a:cxn>
                      <a:cxn ang="0">
                        <a:pos x="186" y="6"/>
                      </a:cxn>
                      <a:cxn ang="0">
                        <a:pos x="240" y="0"/>
                      </a:cxn>
                      <a:cxn ang="0">
                        <a:pos x="294" y="0"/>
                      </a:cxn>
                      <a:cxn ang="0">
                        <a:pos x="348" y="6"/>
                      </a:cxn>
                      <a:cxn ang="0">
                        <a:pos x="408" y="0"/>
                      </a:cxn>
                      <a:cxn ang="0">
                        <a:pos x="462" y="0"/>
                      </a:cxn>
                      <a:cxn ang="0">
                        <a:pos x="516" y="0"/>
                      </a:cxn>
                      <a:cxn ang="0">
                        <a:pos x="570" y="0"/>
                      </a:cxn>
                      <a:cxn ang="0">
                        <a:pos x="624" y="0"/>
                      </a:cxn>
                      <a:cxn ang="0">
                        <a:pos x="678" y="12"/>
                      </a:cxn>
                      <a:cxn ang="0">
                        <a:pos x="732" y="0"/>
                      </a:cxn>
                      <a:cxn ang="0">
                        <a:pos x="786" y="6"/>
                      </a:cxn>
                      <a:cxn ang="0">
                        <a:pos x="840" y="0"/>
                      </a:cxn>
                      <a:cxn ang="0">
                        <a:pos x="894" y="6"/>
                      </a:cxn>
                      <a:cxn ang="0">
                        <a:pos x="948" y="0"/>
                      </a:cxn>
                      <a:cxn ang="0">
                        <a:pos x="1002" y="6"/>
                      </a:cxn>
                      <a:cxn ang="0">
                        <a:pos x="1056" y="0"/>
                      </a:cxn>
                      <a:cxn ang="0">
                        <a:pos x="1110" y="6"/>
                      </a:cxn>
                      <a:cxn ang="0">
                        <a:pos x="1164" y="6"/>
                      </a:cxn>
                      <a:cxn ang="0">
                        <a:pos x="1218" y="6"/>
                      </a:cxn>
                      <a:cxn ang="0">
                        <a:pos x="1272" y="12"/>
                      </a:cxn>
                      <a:cxn ang="0">
                        <a:pos x="1332" y="6"/>
                      </a:cxn>
                    </a:cxnLst>
                    <a:rect l="0" t="0" r="r" b="b"/>
                    <a:pathLst>
                      <a:path w="1332" h="30">
                        <a:moveTo>
                          <a:pt x="0" y="30"/>
                        </a:moveTo>
                        <a:lnTo>
                          <a:pt x="24" y="18"/>
                        </a:lnTo>
                        <a:lnTo>
                          <a:pt x="78" y="6"/>
                        </a:lnTo>
                        <a:lnTo>
                          <a:pt x="132" y="6"/>
                        </a:lnTo>
                        <a:lnTo>
                          <a:pt x="186" y="6"/>
                        </a:lnTo>
                        <a:lnTo>
                          <a:pt x="240" y="0"/>
                        </a:lnTo>
                        <a:lnTo>
                          <a:pt x="294" y="0"/>
                        </a:lnTo>
                        <a:lnTo>
                          <a:pt x="348" y="6"/>
                        </a:lnTo>
                        <a:lnTo>
                          <a:pt x="408" y="0"/>
                        </a:lnTo>
                        <a:lnTo>
                          <a:pt x="462" y="0"/>
                        </a:lnTo>
                        <a:lnTo>
                          <a:pt x="516" y="0"/>
                        </a:lnTo>
                        <a:lnTo>
                          <a:pt x="570" y="0"/>
                        </a:lnTo>
                        <a:lnTo>
                          <a:pt x="624" y="0"/>
                        </a:lnTo>
                        <a:lnTo>
                          <a:pt x="678" y="12"/>
                        </a:lnTo>
                        <a:lnTo>
                          <a:pt x="732" y="0"/>
                        </a:lnTo>
                        <a:lnTo>
                          <a:pt x="786" y="6"/>
                        </a:lnTo>
                        <a:lnTo>
                          <a:pt x="840" y="0"/>
                        </a:lnTo>
                        <a:lnTo>
                          <a:pt x="894" y="6"/>
                        </a:lnTo>
                        <a:lnTo>
                          <a:pt x="948" y="0"/>
                        </a:lnTo>
                        <a:lnTo>
                          <a:pt x="1002" y="6"/>
                        </a:lnTo>
                        <a:lnTo>
                          <a:pt x="1056" y="0"/>
                        </a:lnTo>
                        <a:lnTo>
                          <a:pt x="1110" y="6"/>
                        </a:lnTo>
                        <a:lnTo>
                          <a:pt x="1164" y="6"/>
                        </a:lnTo>
                        <a:lnTo>
                          <a:pt x="1218" y="6"/>
                        </a:lnTo>
                        <a:lnTo>
                          <a:pt x="1272" y="12"/>
                        </a:lnTo>
                        <a:lnTo>
                          <a:pt x="1332" y="6"/>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61" name="Freeform 144"/>
                  <p:cNvSpPr>
                    <a:spLocks/>
                  </p:cNvSpPr>
                  <p:nvPr/>
                </p:nvSpPr>
                <p:spPr bwMode="auto">
                  <a:xfrm>
                    <a:off x="6629400" y="1295400"/>
                    <a:ext cx="2114550" cy="104775"/>
                  </a:xfrm>
                  <a:custGeom>
                    <a:avLst/>
                    <a:gdLst/>
                    <a:ahLst/>
                    <a:cxnLst>
                      <a:cxn ang="0">
                        <a:pos x="0" y="12"/>
                      </a:cxn>
                      <a:cxn ang="0">
                        <a:pos x="24" y="0"/>
                      </a:cxn>
                      <a:cxn ang="0">
                        <a:pos x="78" y="12"/>
                      </a:cxn>
                      <a:cxn ang="0">
                        <a:pos x="132" y="24"/>
                      </a:cxn>
                      <a:cxn ang="0">
                        <a:pos x="186" y="48"/>
                      </a:cxn>
                      <a:cxn ang="0">
                        <a:pos x="240" y="48"/>
                      </a:cxn>
                      <a:cxn ang="0">
                        <a:pos x="294" y="36"/>
                      </a:cxn>
                      <a:cxn ang="0">
                        <a:pos x="348" y="48"/>
                      </a:cxn>
                      <a:cxn ang="0">
                        <a:pos x="408" y="42"/>
                      </a:cxn>
                      <a:cxn ang="0">
                        <a:pos x="462" y="66"/>
                      </a:cxn>
                      <a:cxn ang="0">
                        <a:pos x="516" y="48"/>
                      </a:cxn>
                      <a:cxn ang="0">
                        <a:pos x="570" y="42"/>
                      </a:cxn>
                      <a:cxn ang="0">
                        <a:pos x="624" y="48"/>
                      </a:cxn>
                      <a:cxn ang="0">
                        <a:pos x="678" y="60"/>
                      </a:cxn>
                      <a:cxn ang="0">
                        <a:pos x="732" y="48"/>
                      </a:cxn>
                      <a:cxn ang="0">
                        <a:pos x="786" y="54"/>
                      </a:cxn>
                      <a:cxn ang="0">
                        <a:pos x="840" y="60"/>
                      </a:cxn>
                      <a:cxn ang="0">
                        <a:pos x="894" y="54"/>
                      </a:cxn>
                      <a:cxn ang="0">
                        <a:pos x="948" y="54"/>
                      </a:cxn>
                      <a:cxn ang="0">
                        <a:pos x="1002" y="54"/>
                      </a:cxn>
                      <a:cxn ang="0">
                        <a:pos x="1056" y="66"/>
                      </a:cxn>
                      <a:cxn ang="0">
                        <a:pos x="1110" y="60"/>
                      </a:cxn>
                      <a:cxn ang="0">
                        <a:pos x="1164" y="54"/>
                      </a:cxn>
                      <a:cxn ang="0">
                        <a:pos x="1218" y="48"/>
                      </a:cxn>
                      <a:cxn ang="0">
                        <a:pos x="1272" y="54"/>
                      </a:cxn>
                      <a:cxn ang="0">
                        <a:pos x="1332" y="48"/>
                      </a:cxn>
                    </a:cxnLst>
                    <a:rect l="0" t="0" r="r" b="b"/>
                    <a:pathLst>
                      <a:path w="1332" h="66">
                        <a:moveTo>
                          <a:pt x="0" y="12"/>
                        </a:moveTo>
                        <a:lnTo>
                          <a:pt x="24" y="0"/>
                        </a:lnTo>
                        <a:lnTo>
                          <a:pt x="78" y="12"/>
                        </a:lnTo>
                        <a:lnTo>
                          <a:pt x="132" y="24"/>
                        </a:lnTo>
                        <a:lnTo>
                          <a:pt x="186" y="48"/>
                        </a:lnTo>
                        <a:lnTo>
                          <a:pt x="240" y="48"/>
                        </a:lnTo>
                        <a:lnTo>
                          <a:pt x="294" y="36"/>
                        </a:lnTo>
                        <a:lnTo>
                          <a:pt x="348" y="48"/>
                        </a:lnTo>
                        <a:lnTo>
                          <a:pt x="408" y="42"/>
                        </a:lnTo>
                        <a:lnTo>
                          <a:pt x="462" y="66"/>
                        </a:lnTo>
                        <a:lnTo>
                          <a:pt x="516" y="48"/>
                        </a:lnTo>
                        <a:lnTo>
                          <a:pt x="570" y="42"/>
                        </a:lnTo>
                        <a:lnTo>
                          <a:pt x="624" y="48"/>
                        </a:lnTo>
                        <a:lnTo>
                          <a:pt x="678" y="60"/>
                        </a:lnTo>
                        <a:lnTo>
                          <a:pt x="732" y="48"/>
                        </a:lnTo>
                        <a:lnTo>
                          <a:pt x="786" y="54"/>
                        </a:lnTo>
                        <a:lnTo>
                          <a:pt x="840" y="60"/>
                        </a:lnTo>
                        <a:lnTo>
                          <a:pt x="894" y="54"/>
                        </a:lnTo>
                        <a:lnTo>
                          <a:pt x="948" y="54"/>
                        </a:lnTo>
                        <a:lnTo>
                          <a:pt x="1002" y="54"/>
                        </a:lnTo>
                        <a:lnTo>
                          <a:pt x="1056" y="66"/>
                        </a:lnTo>
                        <a:lnTo>
                          <a:pt x="1110" y="60"/>
                        </a:lnTo>
                        <a:lnTo>
                          <a:pt x="1164" y="54"/>
                        </a:lnTo>
                        <a:lnTo>
                          <a:pt x="1218" y="48"/>
                        </a:lnTo>
                        <a:lnTo>
                          <a:pt x="1272" y="54"/>
                        </a:lnTo>
                        <a:lnTo>
                          <a:pt x="1332" y="4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62" name="Freeform 145"/>
                  <p:cNvSpPr>
                    <a:spLocks/>
                  </p:cNvSpPr>
                  <p:nvPr/>
                </p:nvSpPr>
                <p:spPr bwMode="auto">
                  <a:xfrm>
                    <a:off x="6629400" y="1057275"/>
                    <a:ext cx="2114550" cy="1588"/>
                  </a:xfrm>
                  <a:custGeom>
                    <a:avLst/>
                    <a:gdLst/>
                    <a:ahLst/>
                    <a:cxnLst>
                      <a:cxn ang="0">
                        <a:pos x="0" y="0"/>
                      </a:cxn>
                      <a:cxn ang="0">
                        <a:pos x="24" y="0"/>
                      </a:cxn>
                      <a:cxn ang="0">
                        <a:pos x="78" y="0"/>
                      </a:cxn>
                      <a:cxn ang="0">
                        <a:pos x="132" y="0"/>
                      </a:cxn>
                      <a:cxn ang="0">
                        <a:pos x="186" y="0"/>
                      </a:cxn>
                      <a:cxn ang="0">
                        <a:pos x="240" y="0"/>
                      </a:cxn>
                      <a:cxn ang="0">
                        <a:pos x="294" y="0"/>
                      </a:cxn>
                      <a:cxn ang="0">
                        <a:pos x="348" y="0"/>
                      </a:cxn>
                      <a:cxn ang="0">
                        <a:pos x="408" y="0"/>
                      </a:cxn>
                      <a:cxn ang="0">
                        <a:pos x="462" y="0"/>
                      </a:cxn>
                      <a:cxn ang="0">
                        <a:pos x="516" y="0"/>
                      </a:cxn>
                      <a:cxn ang="0">
                        <a:pos x="570" y="0"/>
                      </a:cxn>
                      <a:cxn ang="0">
                        <a:pos x="624" y="0"/>
                      </a:cxn>
                      <a:cxn ang="0">
                        <a:pos x="678" y="0"/>
                      </a:cxn>
                      <a:cxn ang="0">
                        <a:pos x="732" y="0"/>
                      </a:cxn>
                      <a:cxn ang="0">
                        <a:pos x="786" y="0"/>
                      </a:cxn>
                      <a:cxn ang="0">
                        <a:pos x="840" y="0"/>
                      </a:cxn>
                      <a:cxn ang="0">
                        <a:pos x="894" y="0"/>
                      </a:cxn>
                      <a:cxn ang="0">
                        <a:pos x="948" y="0"/>
                      </a:cxn>
                      <a:cxn ang="0">
                        <a:pos x="1002" y="0"/>
                      </a:cxn>
                      <a:cxn ang="0">
                        <a:pos x="1056" y="0"/>
                      </a:cxn>
                      <a:cxn ang="0">
                        <a:pos x="1110" y="0"/>
                      </a:cxn>
                      <a:cxn ang="0">
                        <a:pos x="1164" y="0"/>
                      </a:cxn>
                      <a:cxn ang="0">
                        <a:pos x="1218" y="0"/>
                      </a:cxn>
                      <a:cxn ang="0">
                        <a:pos x="1272" y="0"/>
                      </a:cxn>
                      <a:cxn ang="0">
                        <a:pos x="1332" y="0"/>
                      </a:cxn>
                    </a:cxnLst>
                    <a:rect l="0" t="0" r="r" b="b"/>
                    <a:pathLst>
                      <a:path w="1332">
                        <a:moveTo>
                          <a:pt x="0" y="0"/>
                        </a:moveTo>
                        <a:lnTo>
                          <a:pt x="24" y="0"/>
                        </a:lnTo>
                        <a:lnTo>
                          <a:pt x="78" y="0"/>
                        </a:lnTo>
                        <a:lnTo>
                          <a:pt x="132" y="0"/>
                        </a:lnTo>
                        <a:lnTo>
                          <a:pt x="186" y="0"/>
                        </a:lnTo>
                        <a:lnTo>
                          <a:pt x="240" y="0"/>
                        </a:lnTo>
                        <a:lnTo>
                          <a:pt x="294" y="0"/>
                        </a:lnTo>
                        <a:lnTo>
                          <a:pt x="348" y="0"/>
                        </a:lnTo>
                        <a:lnTo>
                          <a:pt x="408" y="0"/>
                        </a:lnTo>
                        <a:lnTo>
                          <a:pt x="462" y="0"/>
                        </a:lnTo>
                        <a:lnTo>
                          <a:pt x="516" y="0"/>
                        </a:lnTo>
                        <a:lnTo>
                          <a:pt x="570" y="0"/>
                        </a:lnTo>
                        <a:lnTo>
                          <a:pt x="624" y="0"/>
                        </a:lnTo>
                        <a:lnTo>
                          <a:pt x="678" y="0"/>
                        </a:lnTo>
                        <a:lnTo>
                          <a:pt x="732" y="0"/>
                        </a:lnTo>
                        <a:lnTo>
                          <a:pt x="786" y="0"/>
                        </a:lnTo>
                        <a:lnTo>
                          <a:pt x="840" y="0"/>
                        </a:lnTo>
                        <a:lnTo>
                          <a:pt x="894" y="0"/>
                        </a:lnTo>
                        <a:lnTo>
                          <a:pt x="948" y="0"/>
                        </a:lnTo>
                        <a:lnTo>
                          <a:pt x="1002" y="0"/>
                        </a:lnTo>
                        <a:lnTo>
                          <a:pt x="1056" y="0"/>
                        </a:lnTo>
                        <a:lnTo>
                          <a:pt x="1110" y="0"/>
                        </a:lnTo>
                        <a:lnTo>
                          <a:pt x="1164" y="0"/>
                        </a:lnTo>
                        <a:lnTo>
                          <a:pt x="1218" y="0"/>
                        </a:lnTo>
                        <a:lnTo>
                          <a:pt x="1272" y="0"/>
                        </a:lnTo>
                        <a:lnTo>
                          <a:pt x="1332"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63" name="Freeform 146"/>
                  <p:cNvSpPr>
                    <a:spLocks/>
                  </p:cNvSpPr>
                  <p:nvPr/>
                </p:nvSpPr>
                <p:spPr bwMode="auto">
                  <a:xfrm>
                    <a:off x="6629400" y="1638300"/>
                    <a:ext cx="2114550" cy="66675"/>
                  </a:xfrm>
                  <a:custGeom>
                    <a:avLst/>
                    <a:gdLst/>
                    <a:ahLst/>
                    <a:cxnLst>
                      <a:cxn ang="0">
                        <a:pos x="0" y="12"/>
                      </a:cxn>
                      <a:cxn ang="0">
                        <a:pos x="24" y="42"/>
                      </a:cxn>
                      <a:cxn ang="0">
                        <a:pos x="78" y="36"/>
                      </a:cxn>
                      <a:cxn ang="0">
                        <a:pos x="132" y="36"/>
                      </a:cxn>
                      <a:cxn ang="0">
                        <a:pos x="186" y="12"/>
                      </a:cxn>
                      <a:cxn ang="0">
                        <a:pos x="240" y="24"/>
                      </a:cxn>
                      <a:cxn ang="0">
                        <a:pos x="294" y="18"/>
                      </a:cxn>
                      <a:cxn ang="0">
                        <a:pos x="348" y="18"/>
                      </a:cxn>
                      <a:cxn ang="0">
                        <a:pos x="408" y="12"/>
                      </a:cxn>
                      <a:cxn ang="0">
                        <a:pos x="462" y="24"/>
                      </a:cxn>
                      <a:cxn ang="0">
                        <a:pos x="516" y="18"/>
                      </a:cxn>
                      <a:cxn ang="0">
                        <a:pos x="570" y="18"/>
                      </a:cxn>
                      <a:cxn ang="0">
                        <a:pos x="624" y="30"/>
                      </a:cxn>
                      <a:cxn ang="0">
                        <a:pos x="678" y="0"/>
                      </a:cxn>
                      <a:cxn ang="0">
                        <a:pos x="732" y="12"/>
                      </a:cxn>
                      <a:cxn ang="0">
                        <a:pos x="786" y="18"/>
                      </a:cxn>
                      <a:cxn ang="0">
                        <a:pos x="840" y="18"/>
                      </a:cxn>
                      <a:cxn ang="0">
                        <a:pos x="894" y="12"/>
                      </a:cxn>
                      <a:cxn ang="0">
                        <a:pos x="948" y="6"/>
                      </a:cxn>
                      <a:cxn ang="0">
                        <a:pos x="1002" y="12"/>
                      </a:cxn>
                      <a:cxn ang="0">
                        <a:pos x="1056" y="18"/>
                      </a:cxn>
                      <a:cxn ang="0">
                        <a:pos x="1110" y="12"/>
                      </a:cxn>
                      <a:cxn ang="0">
                        <a:pos x="1164" y="24"/>
                      </a:cxn>
                      <a:cxn ang="0">
                        <a:pos x="1218" y="24"/>
                      </a:cxn>
                      <a:cxn ang="0">
                        <a:pos x="1272" y="18"/>
                      </a:cxn>
                      <a:cxn ang="0">
                        <a:pos x="1332" y="12"/>
                      </a:cxn>
                    </a:cxnLst>
                    <a:rect l="0" t="0" r="r" b="b"/>
                    <a:pathLst>
                      <a:path w="1332" h="42">
                        <a:moveTo>
                          <a:pt x="0" y="12"/>
                        </a:moveTo>
                        <a:lnTo>
                          <a:pt x="24" y="42"/>
                        </a:lnTo>
                        <a:lnTo>
                          <a:pt x="78" y="36"/>
                        </a:lnTo>
                        <a:lnTo>
                          <a:pt x="132" y="36"/>
                        </a:lnTo>
                        <a:lnTo>
                          <a:pt x="186" y="12"/>
                        </a:lnTo>
                        <a:lnTo>
                          <a:pt x="240" y="24"/>
                        </a:lnTo>
                        <a:lnTo>
                          <a:pt x="294" y="18"/>
                        </a:lnTo>
                        <a:lnTo>
                          <a:pt x="348" y="18"/>
                        </a:lnTo>
                        <a:lnTo>
                          <a:pt x="408" y="12"/>
                        </a:lnTo>
                        <a:lnTo>
                          <a:pt x="462" y="24"/>
                        </a:lnTo>
                        <a:lnTo>
                          <a:pt x="516" y="18"/>
                        </a:lnTo>
                        <a:lnTo>
                          <a:pt x="570" y="18"/>
                        </a:lnTo>
                        <a:lnTo>
                          <a:pt x="624" y="30"/>
                        </a:lnTo>
                        <a:lnTo>
                          <a:pt x="678" y="0"/>
                        </a:lnTo>
                        <a:lnTo>
                          <a:pt x="732" y="12"/>
                        </a:lnTo>
                        <a:lnTo>
                          <a:pt x="786" y="18"/>
                        </a:lnTo>
                        <a:lnTo>
                          <a:pt x="840" y="18"/>
                        </a:lnTo>
                        <a:lnTo>
                          <a:pt x="894" y="12"/>
                        </a:lnTo>
                        <a:lnTo>
                          <a:pt x="948" y="6"/>
                        </a:lnTo>
                        <a:lnTo>
                          <a:pt x="1002" y="12"/>
                        </a:lnTo>
                        <a:lnTo>
                          <a:pt x="1056" y="18"/>
                        </a:lnTo>
                        <a:lnTo>
                          <a:pt x="1110" y="12"/>
                        </a:lnTo>
                        <a:lnTo>
                          <a:pt x="1164" y="24"/>
                        </a:lnTo>
                        <a:lnTo>
                          <a:pt x="1218" y="24"/>
                        </a:lnTo>
                        <a:lnTo>
                          <a:pt x="1272" y="18"/>
                        </a:lnTo>
                        <a:lnTo>
                          <a:pt x="1332" y="12"/>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64" name="Freeform 147"/>
                  <p:cNvSpPr>
                    <a:spLocks/>
                  </p:cNvSpPr>
                  <p:nvPr/>
                </p:nvSpPr>
                <p:spPr bwMode="auto">
                  <a:xfrm>
                    <a:off x="6629400" y="1162050"/>
                    <a:ext cx="2114550" cy="28575"/>
                  </a:xfrm>
                  <a:custGeom>
                    <a:avLst/>
                    <a:gdLst/>
                    <a:ahLst/>
                    <a:cxnLst>
                      <a:cxn ang="0">
                        <a:pos x="0" y="6"/>
                      </a:cxn>
                      <a:cxn ang="0">
                        <a:pos x="24" y="6"/>
                      </a:cxn>
                      <a:cxn ang="0">
                        <a:pos x="78" y="0"/>
                      </a:cxn>
                      <a:cxn ang="0">
                        <a:pos x="132" y="0"/>
                      </a:cxn>
                      <a:cxn ang="0">
                        <a:pos x="186" y="0"/>
                      </a:cxn>
                      <a:cxn ang="0">
                        <a:pos x="240" y="0"/>
                      </a:cxn>
                      <a:cxn ang="0">
                        <a:pos x="294" y="6"/>
                      </a:cxn>
                      <a:cxn ang="0">
                        <a:pos x="348" y="12"/>
                      </a:cxn>
                      <a:cxn ang="0">
                        <a:pos x="408" y="0"/>
                      </a:cxn>
                      <a:cxn ang="0">
                        <a:pos x="462" y="12"/>
                      </a:cxn>
                      <a:cxn ang="0">
                        <a:pos x="516" y="18"/>
                      </a:cxn>
                      <a:cxn ang="0">
                        <a:pos x="570" y="12"/>
                      </a:cxn>
                      <a:cxn ang="0">
                        <a:pos x="624" y="18"/>
                      </a:cxn>
                      <a:cxn ang="0">
                        <a:pos x="678" y="6"/>
                      </a:cxn>
                      <a:cxn ang="0">
                        <a:pos x="732" y="12"/>
                      </a:cxn>
                      <a:cxn ang="0">
                        <a:pos x="786" y="12"/>
                      </a:cxn>
                      <a:cxn ang="0">
                        <a:pos x="840" y="0"/>
                      </a:cxn>
                      <a:cxn ang="0">
                        <a:pos x="894" y="6"/>
                      </a:cxn>
                      <a:cxn ang="0">
                        <a:pos x="948" y="6"/>
                      </a:cxn>
                      <a:cxn ang="0">
                        <a:pos x="1002" y="12"/>
                      </a:cxn>
                      <a:cxn ang="0">
                        <a:pos x="1056" y="0"/>
                      </a:cxn>
                      <a:cxn ang="0">
                        <a:pos x="1110" y="6"/>
                      </a:cxn>
                      <a:cxn ang="0">
                        <a:pos x="1164" y="0"/>
                      </a:cxn>
                      <a:cxn ang="0">
                        <a:pos x="1218" y="0"/>
                      </a:cxn>
                      <a:cxn ang="0">
                        <a:pos x="1272" y="0"/>
                      </a:cxn>
                      <a:cxn ang="0">
                        <a:pos x="1332" y="6"/>
                      </a:cxn>
                    </a:cxnLst>
                    <a:rect l="0" t="0" r="r" b="b"/>
                    <a:pathLst>
                      <a:path w="1332" h="18">
                        <a:moveTo>
                          <a:pt x="0" y="6"/>
                        </a:moveTo>
                        <a:lnTo>
                          <a:pt x="24" y="6"/>
                        </a:lnTo>
                        <a:lnTo>
                          <a:pt x="78" y="0"/>
                        </a:lnTo>
                        <a:lnTo>
                          <a:pt x="132" y="0"/>
                        </a:lnTo>
                        <a:lnTo>
                          <a:pt x="186" y="0"/>
                        </a:lnTo>
                        <a:lnTo>
                          <a:pt x="240" y="0"/>
                        </a:lnTo>
                        <a:lnTo>
                          <a:pt x="294" y="6"/>
                        </a:lnTo>
                        <a:lnTo>
                          <a:pt x="348" y="12"/>
                        </a:lnTo>
                        <a:lnTo>
                          <a:pt x="408" y="0"/>
                        </a:lnTo>
                        <a:lnTo>
                          <a:pt x="462" y="12"/>
                        </a:lnTo>
                        <a:lnTo>
                          <a:pt x="516" y="18"/>
                        </a:lnTo>
                        <a:lnTo>
                          <a:pt x="570" y="12"/>
                        </a:lnTo>
                        <a:lnTo>
                          <a:pt x="624" y="18"/>
                        </a:lnTo>
                        <a:lnTo>
                          <a:pt x="678" y="6"/>
                        </a:lnTo>
                        <a:lnTo>
                          <a:pt x="732" y="12"/>
                        </a:lnTo>
                        <a:lnTo>
                          <a:pt x="786" y="12"/>
                        </a:lnTo>
                        <a:lnTo>
                          <a:pt x="840" y="0"/>
                        </a:lnTo>
                        <a:lnTo>
                          <a:pt x="894" y="6"/>
                        </a:lnTo>
                        <a:lnTo>
                          <a:pt x="948" y="6"/>
                        </a:lnTo>
                        <a:lnTo>
                          <a:pt x="1002" y="12"/>
                        </a:lnTo>
                        <a:lnTo>
                          <a:pt x="1056" y="0"/>
                        </a:lnTo>
                        <a:lnTo>
                          <a:pt x="1110" y="6"/>
                        </a:lnTo>
                        <a:lnTo>
                          <a:pt x="1164" y="0"/>
                        </a:lnTo>
                        <a:lnTo>
                          <a:pt x="1218" y="0"/>
                        </a:lnTo>
                        <a:lnTo>
                          <a:pt x="1272" y="0"/>
                        </a:lnTo>
                        <a:lnTo>
                          <a:pt x="1332" y="6"/>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65" name="Freeform 148"/>
                  <p:cNvSpPr>
                    <a:spLocks/>
                  </p:cNvSpPr>
                  <p:nvPr/>
                </p:nvSpPr>
                <p:spPr bwMode="auto">
                  <a:xfrm>
                    <a:off x="6629400" y="1476375"/>
                    <a:ext cx="2114550" cy="57150"/>
                  </a:xfrm>
                  <a:custGeom>
                    <a:avLst/>
                    <a:gdLst/>
                    <a:ahLst/>
                    <a:cxnLst>
                      <a:cxn ang="0">
                        <a:pos x="0" y="12"/>
                      </a:cxn>
                      <a:cxn ang="0">
                        <a:pos x="24" y="6"/>
                      </a:cxn>
                      <a:cxn ang="0">
                        <a:pos x="78" y="12"/>
                      </a:cxn>
                      <a:cxn ang="0">
                        <a:pos x="132" y="0"/>
                      </a:cxn>
                      <a:cxn ang="0">
                        <a:pos x="186" y="24"/>
                      </a:cxn>
                      <a:cxn ang="0">
                        <a:pos x="240" y="30"/>
                      </a:cxn>
                      <a:cxn ang="0">
                        <a:pos x="294" y="30"/>
                      </a:cxn>
                      <a:cxn ang="0">
                        <a:pos x="348" y="18"/>
                      </a:cxn>
                      <a:cxn ang="0">
                        <a:pos x="408" y="18"/>
                      </a:cxn>
                      <a:cxn ang="0">
                        <a:pos x="462" y="12"/>
                      </a:cxn>
                      <a:cxn ang="0">
                        <a:pos x="516" y="12"/>
                      </a:cxn>
                      <a:cxn ang="0">
                        <a:pos x="570" y="24"/>
                      </a:cxn>
                      <a:cxn ang="0">
                        <a:pos x="624" y="18"/>
                      </a:cxn>
                      <a:cxn ang="0">
                        <a:pos x="678" y="18"/>
                      </a:cxn>
                      <a:cxn ang="0">
                        <a:pos x="732" y="12"/>
                      </a:cxn>
                      <a:cxn ang="0">
                        <a:pos x="786" y="12"/>
                      </a:cxn>
                      <a:cxn ang="0">
                        <a:pos x="840" y="18"/>
                      </a:cxn>
                      <a:cxn ang="0">
                        <a:pos x="894" y="12"/>
                      </a:cxn>
                      <a:cxn ang="0">
                        <a:pos x="948" y="24"/>
                      </a:cxn>
                      <a:cxn ang="0">
                        <a:pos x="1002" y="24"/>
                      </a:cxn>
                      <a:cxn ang="0">
                        <a:pos x="1056" y="24"/>
                      </a:cxn>
                      <a:cxn ang="0">
                        <a:pos x="1110" y="18"/>
                      </a:cxn>
                      <a:cxn ang="0">
                        <a:pos x="1164" y="18"/>
                      </a:cxn>
                      <a:cxn ang="0">
                        <a:pos x="1218" y="36"/>
                      </a:cxn>
                      <a:cxn ang="0">
                        <a:pos x="1272" y="24"/>
                      </a:cxn>
                      <a:cxn ang="0">
                        <a:pos x="1332" y="18"/>
                      </a:cxn>
                    </a:cxnLst>
                    <a:rect l="0" t="0" r="r" b="b"/>
                    <a:pathLst>
                      <a:path w="1332" h="36">
                        <a:moveTo>
                          <a:pt x="0" y="12"/>
                        </a:moveTo>
                        <a:lnTo>
                          <a:pt x="24" y="6"/>
                        </a:lnTo>
                        <a:lnTo>
                          <a:pt x="78" y="12"/>
                        </a:lnTo>
                        <a:lnTo>
                          <a:pt x="132" y="0"/>
                        </a:lnTo>
                        <a:lnTo>
                          <a:pt x="186" y="24"/>
                        </a:lnTo>
                        <a:lnTo>
                          <a:pt x="240" y="30"/>
                        </a:lnTo>
                        <a:lnTo>
                          <a:pt x="294" y="30"/>
                        </a:lnTo>
                        <a:lnTo>
                          <a:pt x="348" y="18"/>
                        </a:lnTo>
                        <a:lnTo>
                          <a:pt x="408" y="18"/>
                        </a:lnTo>
                        <a:lnTo>
                          <a:pt x="462" y="12"/>
                        </a:lnTo>
                        <a:lnTo>
                          <a:pt x="516" y="12"/>
                        </a:lnTo>
                        <a:lnTo>
                          <a:pt x="570" y="24"/>
                        </a:lnTo>
                        <a:lnTo>
                          <a:pt x="624" y="18"/>
                        </a:lnTo>
                        <a:lnTo>
                          <a:pt x="678" y="18"/>
                        </a:lnTo>
                        <a:lnTo>
                          <a:pt x="732" y="12"/>
                        </a:lnTo>
                        <a:lnTo>
                          <a:pt x="786" y="12"/>
                        </a:lnTo>
                        <a:lnTo>
                          <a:pt x="840" y="18"/>
                        </a:lnTo>
                        <a:lnTo>
                          <a:pt x="894" y="12"/>
                        </a:lnTo>
                        <a:lnTo>
                          <a:pt x="948" y="24"/>
                        </a:lnTo>
                        <a:lnTo>
                          <a:pt x="1002" y="24"/>
                        </a:lnTo>
                        <a:lnTo>
                          <a:pt x="1056" y="24"/>
                        </a:lnTo>
                        <a:lnTo>
                          <a:pt x="1110" y="18"/>
                        </a:lnTo>
                        <a:lnTo>
                          <a:pt x="1164" y="18"/>
                        </a:lnTo>
                        <a:lnTo>
                          <a:pt x="1218" y="36"/>
                        </a:lnTo>
                        <a:lnTo>
                          <a:pt x="1272" y="24"/>
                        </a:lnTo>
                        <a:lnTo>
                          <a:pt x="1332" y="18"/>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66" name="Freeform 149"/>
                  <p:cNvSpPr>
                    <a:spLocks/>
                  </p:cNvSpPr>
                  <p:nvPr/>
                </p:nvSpPr>
                <p:spPr bwMode="auto">
                  <a:xfrm>
                    <a:off x="6629400" y="1304925"/>
                    <a:ext cx="2114550" cy="57150"/>
                  </a:xfrm>
                  <a:custGeom>
                    <a:avLst/>
                    <a:gdLst/>
                    <a:ahLst/>
                    <a:cxnLst>
                      <a:cxn ang="0">
                        <a:pos x="0" y="24"/>
                      </a:cxn>
                      <a:cxn ang="0">
                        <a:pos x="24" y="24"/>
                      </a:cxn>
                      <a:cxn ang="0">
                        <a:pos x="78" y="36"/>
                      </a:cxn>
                      <a:cxn ang="0">
                        <a:pos x="132" y="30"/>
                      </a:cxn>
                      <a:cxn ang="0">
                        <a:pos x="186" y="24"/>
                      </a:cxn>
                      <a:cxn ang="0">
                        <a:pos x="240" y="30"/>
                      </a:cxn>
                      <a:cxn ang="0">
                        <a:pos x="294" y="24"/>
                      </a:cxn>
                      <a:cxn ang="0">
                        <a:pos x="348" y="12"/>
                      </a:cxn>
                      <a:cxn ang="0">
                        <a:pos x="408" y="24"/>
                      </a:cxn>
                      <a:cxn ang="0">
                        <a:pos x="462" y="18"/>
                      </a:cxn>
                      <a:cxn ang="0">
                        <a:pos x="516" y="6"/>
                      </a:cxn>
                      <a:cxn ang="0">
                        <a:pos x="570" y="12"/>
                      </a:cxn>
                      <a:cxn ang="0">
                        <a:pos x="624" y="12"/>
                      </a:cxn>
                      <a:cxn ang="0">
                        <a:pos x="678" y="6"/>
                      </a:cxn>
                      <a:cxn ang="0">
                        <a:pos x="732" y="0"/>
                      </a:cxn>
                      <a:cxn ang="0">
                        <a:pos x="786" y="18"/>
                      </a:cxn>
                      <a:cxn ang="0">
                        <a:pos x="840" y="18"/>
                      </a:cxn>
                      <a:cxn ang="0">
                        <a:pos x="894" y="24"/>
                      </a:cxn>
                      <a:cxn ang="0">
                        <a:pos x="948" y="12"/>
                      </a:cxn>
                      <a:cxn ang="0">
                        <a:pos x="1002" y="12"/>
                      </a:cxn>
                      <a:cxn ang="0">
                        <a:pos x="1056" y="12"/>
                      </a:cxn>
                      <a:cxn ang="0">
                        <a:pos x="1110" y="18"/>
                      </a:cxn>
                      <a:cxn ang="0">
                        <a:pos x="1164" y="12"/>
                      </a:cxn>
                      <a:cxn ang="0">
                        <a:pos x="1218" y="12"/>
                      </a:cxn>
                      <a:cxn ang="0">
                        <a:pos x="1272" y="12"/>
                      </a:cxn>
                      <a:cxn ang="0">
                        <a:pos x="1332" y="18"/>
                      </a:cxn>
                    </a:cxnLst>
                    <a:rect l="0" t="0" r="r" b="b"/>
                    <a:pathLst>
                      <a:path w="1332" h="36">
                        <a:moveTo>
                          <a:pt x="0" y="24"/>
                        </a:moveTo>
                        <a:lnTo>
                          <a:pt x="24" y="24"/>
                        </a:lnTo>
                        <a:lnTo>
                          <a:pt x="78" y="36"/>
                        </a:lnTo>
                        <a:lnTo>
                          <a:pt x="132" y="30"/>
                        </a:lnTo>
                        <a:lnTo>
                          <a:pt x="186" y="24"/>
                        </a:lnTo>
                        <a:lnTo>
                          <a:pt x="240" y="30"/>
                        </a:lnTo>
                        <a:lnTo>
                          <a:pt x="294" y="24"/>
                        </a:lnTo>
                        <a:lnTo>
                          <a:pt x="348" y="12"/>
                        </a:lnTo>
                        <a:lnTo>
                          <a:pt x="408" y="24"/>
                        </a:lnTo>
                        <a:lnTo>
                          <a:pt x="462" y="18"/>
                        </a:lnTo>
                        <a:lnTo>
                          <a:pt x="516" y="6"/>
                        </a:lnTo>
                        <a:lnTo>
                          <a:pt x="570" y="12"/>
                        </a:lnTo>
                        <a:lnTo>
                          <a:pt x="624" y="12"/>
                        </a:lnTo>
                        <a:lnTo>
                          <a:pt x="678" y="6"/>
                        </a:lnTo>
                        <a:lnTo>
                          <a:pt x="732" y="0"/>
                        </a:lnTo>
                        <a:lnTo>
                          <a:pt x="786" y="18"/>
                        </a:lnTo>
                        <a:lnTo>
                          <a:pt x="840" y="18"/>
                        </a:lnTo>
                        <a:lnTo>
                          <a:pt x="894" y="24"/>
                        </a:lnTo>
                        <a:lnTo>
                          <a:pt x="948" y="12"/>
                        </a:lnTo>
                        <a:lnTo>
                          <a:pt x="1002" y="12"/>
                        </a:lnTo>
                        <a:lnTo>
                          <a:pt x="1056" y="12"/>
                        </a:lnTo>
                        <a:lnTo>
                          <a:pt x="1110" y="18"/>
                        </a:lnTo>
                        <a:lnTo>
                          <a:pt x="1164" y="12"/>
                        </a:lnTo>
                        <a:lnTo>
                          <a:pt x="1218" y="12"/>
                        </a:lnTo>
                        <a:lnTo>
                          <a:pt x="1272" y="12"/>
                        </a:lnTo>
                        <a:lnTo>
                          <a:pt x="1332" y="18"/>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67" name="Freeform 150"/>
                  <p:cNvSpPr>
                    <a:spLocks/>
                  </p:cNvSpPr>
                  <p:nvPr/>
                </p:nvSpPr>
                <p:spPr bwMode="auto">
                  <a:xfrm>
                    <a:off x="6629400" y="1114425"/>
                    <a:ext cx="2114550" cy="66675"/>
                  </a:xfrm>
                  <a:custGeom>
                    <a:avLst/>
                    <a:gdLst/>
                    <a:ahLst/>
                    <a:cxnLst>
                      <a:cxn ang="0">
                        <a:pos x="0" y="6"/>
                      </a:cxn>
                      <a:cxn ang="0">
                        <a:pos x="24" y="12"/>
                      </a:cxn>
                      <a:cxn ang="0">
                        <a:pos x="78" y="12"/>
                      </a:cxn>
                      <a:cxn ang="0">
                        <a:pos x="132" y="12"/>
                      </a:cxn>
                      <a:cxn ang="0">
                        <a:pos x="186" y="6"/>
                      </a:cxn>
                      <a:cxn ang="0">
                        <a:pos x="240" y="18"/>
                      </a:cxn>
                      <a:cxn ang="0">
                        <a:pos x="294" y="24"/>
                      </a:cxn>
                      <a:cxn ang="0">
                        <a:pos x="348" y="12"/>
                      </a:cxn>
                      <a:cxn ang="0">
                        <a:pos x="408" y="12"/>
                      </a:cxn>
                      <a:cxn ang="0">
                        <a:pos x="462" y="6"/>
                      </a:cxn>
                      <a:cxn ang="0">
                        <a:pos x="516" y="12"/>
                      </a:cxn>
                      <a:cxn ang="0">
                        <a:pos x="570" y="12"/>
                      </a:cxn>
                      <a:cxn ang="0">
                        <a:pos x="624" y="24"/>
                      </a:cxn>
                      <a:cxn ang="0">
                        <a:pos x="678" y="24"/>
                      </a:cxn>
                      <a:cxn ang="0">
                        <a:pos x="732" y="6"/>
                      </a:cxn>
                      <a:cxn ang="0">
                        <a:pos x="786" y="12"/>
                      </a:cxn>
                      <a:cxn ang="0">
                        <a:pos x="840" y="24"/>
                      </a:cxn>
                      <a:cxn ang="0">
                        <a:pos x="894" y="12"/>
                      </a:cxn>
                      <a:cxn ang="0">
                        <a:pos x="948" y="0"/>
                      </a:cxn>
                      <a:cxn ang="0">
                        <a:pos x="1002" y="18"/>
                      </a:cxn>
                      <a:cxn ang="0">
                        <a:pos x="1056" y="18"/>
                      </a:cxn>
                      <a:cxn ang="0">
                        <a:pos x="1110" y="30"/>
                      </a:cxn>
                      <a:cxn ang="0">
                        <a:pos x="1164" y="42"/>
                      </a:cxn>
                      <a:cxn ang="0">
                        <a:pos x="1218" y="12"/>
                      </a:cxn>
                      <a:cxn ang="0">
                        <a:pos x="1272" y="18"/>
                      </a:cxn>
                      <a:cxn ang="0">
                        <a:pos x="1332" y="12"/>
                      </a:cxn>
                    </a:cxnLst>
                    <a:rect l="0" t="0" r="r" b="b"/>
                    <a:pathLst>
                      <a:path w="1332" h="42">
                        <a:moveTo>
                          <a:pt x="0" y="6"/>
                        </a:moveTo>
                        <a:lnTo>
                          <a:pt x="24" y="12"/>
                        </a:lnTo>
                        <a:lnTo>
                          <a:pt x="78" y="12"/>
                        </a:lnTo>
                        <a:lnTo>
                          <a:pt x="132" y="12"/>
                        </a:lnTo>
                        <a:lnTo>
                          <a:pt x="186" y="6"/>
                        </a:lnTo>
                        <a:lnTo>
                          <a:pt x="240" y="18"/>
                        </a:lnTo>
                        <a:lnTo>
                          <a:pt x="294" y="24"/>
                        </a:lnTo>
                        <a:lnTo>
                          <a:pt x="348" y="12"/>
                        </a:lnTo>
                        <a:lnTo>
                          <a:pt x="408" y="12"/>
                        </a:lnTo>
                        <a:lnTo>
                          <a:pt x="462" y="6"/>
                        </a:lnTo>
                        <a:lnTo>
                          <a:pt x="516" y="12"/>
                        </a:lnTo>
                        <a:lnTo>
                          <a:pt x="570" y="12"/>
                        </a:lnTo>
                        <a:lnTo>
                          <a:pt x="624" y="24"/>
                        </a:lnTo>
                        <a:lnTo>
                          <a:pt x="678" y="24"/>
                        </a:lnTo>
                        <a:lnTo>
                          <a:pt x="732" y="6"/>
                        </a:lnTo>
                        <a:lnTo>
                          <a:pt x="786" y="12"/>
                        </a:lnTo>
                        <a:lnTo>
                          <a:pt x="840" y="24"/>
                        </a:lnTo>
                        <a:lnTo>
                          <a:pt x="894" y="12"/>
                        </a:lnTo>
                        <a:lnTo>
                          <a:pt x="948" y="0"/>
                        </a:lnTo>
                        <a:lnTo>
                          <a:pt x="1002" y="18"/>
                        </a:lnTo>
                        <a:lnTo>
                          <a:pt x="1056" y="18"/>
                        </a:lnTo>
                        <a:lnTo>
                          <a:pt x="1110" y="30"/>
                        </a:lnTo>
                        <a:lnTo>
                          <a:pt x="1164" y="42"/>
                        </a:lnTo>
                        <a:lnTo>
                          <a:pt x="1218" y="12"/>
                        </a:lnTo>
                        <a:lnTo>
                          <a:pt x="1272" y="18"/>
                        </a:lnTo>
                        <a:lnTo>
                          <a:pt x="1332" y="12"/>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68" name="Freeform 151"/>
                  <p:cNvSpPr>
                    <a:spLocks/>
                  </p:cNvSpPr>
                  <p:nvPr/>
                </p:nvSpPr>
                <p:spPr bwMode="auto">
                  <a:xfrm>
                    <a:off x="6629400" y="1143000"/>
                    <a:ext cx="2114550" cy="57150"/>
                  </a:xfrm>
                  <a:custGeom>
                    <a:avLst/>
                    <a:gdLst/>
                    <a:ahLst/>
                    <a:cxnLst>
                      <a:cxn ang="0">
                        <a:pos x="0" y="36"/>
                      </a:cxn>
                      <a:cxn ang="0">
                        <a:pos x="24" y="30"/>
                      </a:cxn>
                      <a:cxn ang="0">
                        <a:pos x="78" y="30"/>
                      </a:cxn>
                      <a:cxn ang="0">
                        <a:pos x="132" y="18"/>
                      </a:cxn>
                      <a:cxn ang="0">
                        <a:pos x="186" y="0"/>
                      </a:cxn>
                      <a:cxn ang="0">
                        <a:pos x="240" y="30"/>
                      </a:cxn>
                      <a:cxn ang="0">
                        <a:pos x="294" y="6"/>
                      </a:cxn>
                      <a:cxn ang="0">
                        <a:pos x="348" y="18"/>
                      </a:cxn>
                      <a:cxn ang="0">
                        <a:pos x="408" y="18"/>
                      </a:cxn>
                      <a:cxn ang="0">
                        <a:pos x="462" y="6"/>
                      </a:cxn>
                      <a:cxn ang="0">
                        <a:pos x="516" y="24"/>
                      </a:cxn>
                      <a:cxn ang="0">
                        <a:pos x="570" y="30"/>
                      </a:cxn>
                      <a:cxn ang="0">
                        <a:pos x="624" y="18"/>
                      </a:cxn>
                      <a:cxn ang="0">
                        <a:pos x="678" y="18"/>
                      </a:cxn>
                      <a:cxn ang="0">
                        <a:pos x="732" y="24"/>
                      </a:cxn>
                      <a:cxn ang="0">
                        <a:pos x="786" y="12"/>
                      </a:cxn>
                      <a:cxn ang="0">
                        <a:pos x="840" y="18"/>
                      </a:cxn>
                      <a:cxn ang="0">
                        <a:pos x="894" y="18"/>
                      </a:cxn>
                      <a:cxn ang="0">
                        <a:pos x="948" y="24"/>
                      </a:cxn>
                      <a:cxn ang="0">
                        <a:pos x="1002" y="18"/>
                      </a:cxn>
                      <a:cxn ang="0">
                        <a:pos x="1056" y="30"/>
                      </a:cxn>
                      <a:cxn ang="0">
                        <a:pos x="1110" y="18"/>
                      </a:cxn>
                      <a:cxn ang="0">
                        <a:pos x="1164" y="18"/>
                      </a:cxn>
                      <a:cxn ang="0">
                        <a:pos x="1218" y="18"/>
                      </a:cxn>
                      <a:cxn ang="0">
                        <a:pos x="1272" y="18"/>
                      </a:cxn>
                      <a:cxn ang="0">
                        <a:pos x="1332" y="24"/>
                      </a:cxn>
                    </a:cxnLst>
                    <a:rect l="0" t="0" r="r" b="b"/>
                    <a:pathLst>
                      <a:path w="1332" h="36">
                        <a:moveTo>
                          <a:pt x="0" y="36"/>
                        </a:moveTo>
                        <a:lnTo>
                          <a:pt x="24" y="30"/>
                        </a:lnTo>
                        <a:lnTo>
                          <a:pt x="78" y="30"/>
                        </a:lnTo>
                        <a:lnTo>
                          <a:pt x="132" y="18"/>
                        </a:lnTo>
                        <a:lnTo>
                          <a:pt x="186" y="0"/>
                        </a:lnTo>
                        <a:lnTo>
                          <a:pt x="240" y="30"/>
                        </a:lnTo>
                        <a:lnTo>
                          <a:pt x="294" y="6"/>
                        </a:lnTo>
                        <a:lnTo>
                          <a:pt x="348" y="18"/>
                        </a:lnTo>
                        <a:lnTo>
                          <a:pt x="408" y="18"/>
                        </a:lnTo>
                        <a:lnTo>
                          <a:pt x="462" y="6"/>
                        </a:lnTo>
                        <a:lnTo>
                          <a:pt x="516" y="24"/>
                        </a:lnTo>
                        <a:lnTo>
                          <a:pt x="570" y="30"/>
                        </a:lnTo>
                        <a:lnTo>
                          <a:pt x="624" y="18"/>
                        </a:lnTo>
                        <a:lnTo>
                          <a:pt x="678" y="18"/>
                        </a:lnTo>
                        <a:lnTo>
                          <a:pt x="732" y="24"/>
                        </a:lnTo>
                        <a:lnTo>
                          <a:pt x="786" y="12"/>
                        </a:lnTo>
                        <a:lnTo>
                          <a:pt x="840" y="18"/>
                        </a:lnTo>
                        <a:lnTo>
                          <a:pt x="894" y="18"/>
                        </a:lnTo>
                        <a:lnTo>
                          <a:pt x="948" y="24"/>
                        </a:lnTo>
                        <a:lnTo>
                          <a:pt x="1002" y="18"/>
                        </a:lnTo>
                        <a:lnTo>
                          <a:pt x="1056" y="30"/>
                        </a:lnTo>
                        <a:lnTo>
                          <a:pt x="1110" y="18"/>
                        </a:lnTo>
                        <a:lnTo>
                          <a:pt x="1164" y="18"/>
                        </a:lnTo>
                        <a:lnTo>
                          <a:pt x="1218" y="18"/>
                        </a:lnTo>
                        <a:lnTo>
                          <a:pt x="1272" y="18"/>
                        </a:lnTo>
                        <a:lnTo>
                          <a:pt x="1332" y="2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69" name="Freeform 152"/>
                  <p:cNvSpPr>
                    <a:spLocks/>
                  </p:cNvSpPr>
                  <p:nvPr/>
                </p:nvSpPr>
                <p:spPr bwMode="auto">
                  <a:xfrm>
                    <a:off x="6629400" y="1381125"/>
                    <a:ext cx="2114550" cy="180975"/>
                  </a:xfrm>
                  <a:custGeom>
                    <a:avLst/>
                    <a:gdLst/>
                    <a:ahLst/>
                    <a:cxnLst>
                      <a:cxn ang="0">
                        <a:pos x="0" y="0"/>
                      </a:cxn>
                      <a:cxn ang="0">
                        <a:pos x="24" y="36"/>
                      </a:cxn>
                      <a:cxn ang="0">
                        <a:pos x="78" y="48"/>
                      </a:cxn>
                      <a:cxn ang="0">
                        <a:pos x="132" y="48"/>
                      </a:cxn>
                      <a:cxn ang="0">
                        <a:pos x="186" y="30"/>
                      </a:cxn>
                      <a:cxn ang="0">
                        <a:pos x="240" y="36"/>
                      </a:cxn>
                      <a:cxn ang="0">
                        <a:pos x="294" y="36"/>
                      </a:cxn>
                      <a:cxn ang="0">
                        <a:pos x="348" y="96"/>
                      </a:cxn>
                      <a:cxn ang="0">
                        <a:pos x="408" y="66"/>
                      </a:cxn>
                      <a:cxn ang="0">
                        <a:pos x="462" y="78"/>
                      </a:cxn>
                      <a:cxn ang="0">
                        <a:pos x="516" y="60"/>
                      </a:cxn>
                      <a:cxn ang="0">
                        <a:pos x="570" y="90"/>
                      </a:cxn>
                      <a:cxn ang="0">
                        <a:pos x="624" y="84"/>
                      </a:cxn>
                      <a:cxn ang="0">
                        <a:pos x="678" y="84"/>
                      </a:cxn>
                      <a:cxn ang="0">
                        <a:pos x="732" y="84"/>
                      </a:cxn>
                      <a:cxn ang="0">
                        <a:pos x="786" y="66"/>
                      </a:cxn>
                      <a:cxn ang="0">
                        <a:pos x="840" y="42"/>
                      </a:cxn>
                      <a:cxn ang="0">
                        <a:pos x="894" y="72"/>
                      </a:cxn>
                      <a:cxn ang="0">
                        <a:pos x="948" y="84"/>
                      </a:cxn>
                      <a:cxn ang="0">
                        <a:pos x="1002" y="66"/>
                      </a:cxn>
                      <a:cxn ang="0">
                        <a:pos x="1056" y="108"/>
                      </a:cxn>
                      <a:cxn ang="0">
                        <a:pos x="1110" y="96"/>
                      </a:cxn>
                      <a:cxn ang="0">
                        <a:pos x="1164" y="114"/>
                      </a:cxn>
                      <a:cxn ang="0">
                        <a:pos x="1218" y="84"/>
                      </a:cxn>
                      <a:cxn ang="0">
                        <a:pos x="1272" y="78"/>
                      </a:cxn>
                      <a:cxn ang="0">
                        <a:pos x="1332" y="60"/>
                      </a:cxn>
                    </a:cxnLst>
                    <a:rect l="0" t="0" r="r" b="b"/>
                    <a:pathLst>
                      <a:path w="1332" h="114">
                        <a:moveTo>
                          <a:pt x="0" y="0"/>
                        </a:moveTo>
                        <a:lnTo>
                          <a:pt x="24" y="36"/>
                        </a:lnTo>
                        <a:lnTo>
                          <a:pt x="78" y="48"/>
                        </a:lnTo>
                        <a:lnTo>
                          <a:pt x="132" y="48"/>
                        </a:lnTo>
                        <a:lnTo>
                          <a:pt x="186" y="30"/>
                        </a:lnTo>
                        <a:lnTo>
                          <a:pt x="240" y="36"/>
                        </a:lnTo>
                        <a:lnTo>
                          <a:pt x="294" y="36"/>
                        </a:lnTo>
                        <a:lnTo>
                          <a:pt x="348" y="96"/>
                        </a:lnTo>
                        <a:lnTo>
                          <a:pt x="408" y="66"/>
                        </a:lnTo>
                        <a:lnTo>
                          <a:pt x="462" y="78"/>
                        </a:lnTo>
                        <a:lnTo>
                          <a:pt x="516" y="60"/>
                        </a:lnTo>
                        <a:lnTo>
                          <a:pt x="570" y="90"/>
                        </a:lnTo>
                        <a:lnTo>
                          <a:pt x="624" y="84"/>
                        </a:lnTo>
                        <a:lnTo>
                          <a:pt x="678" y="84"/>
                        </a:lnTo>
                        <a:lnTo>
                          <a:pt x="732" y="84"/>
                        </a:lnTo>
                        <a:lnTo>
                          <a:pt x="786" y="66"/>
                        </a:lnTo>
                        <a:lnTo>
                          <a:pt x="840" y="42"/>
                        </a:lnTo>
                        <a:lnTo>
                          <a:pt x="894" y="72"/>
                        </a:lnTo>
                        <a:lnTo>
                          <a:pt x="948" y="84"/>
                        </a:lnTo>
                        <a:lnTo>
                          <a:pt x="1002" y="66"/>
                        </a:lnTo>
                        <a:lnTo>
                          <a:pt x="1056" y="108"/>
                        </a:lnTo>
                        <a:lnTo>
                          <a:pt x="1110" y="96"/>
                        </a:lnTo>
                        <a:lnTo>
                          <a:pt x="1164" y="114"/>
                        </a:lnTo>
                        <a:lnTo>
                          <a:pt x="1218" y="84"/>
                        </a:lnTo>
                        <a:lnTo>
                          <a:pt x="1272" y="78"/>
                        </a:lnTo>
                        <a:lnTo>
                          <a:pt x="1332" y="6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70" name="Freeform 153"/>
                  <p:cNvSpPr>
                    <a:spLocks/>
                  </p:cNvSpPr>
                  <p:nvPr/>
                </p:nvSpPr>
                <p:spPr bwMode="auto">
                  <a:xfrm>
                    <a:off x="6629400" y="1571625"/>
                    <a:ext cx="2114550" cy="95250"/>
                  </a:xfrm>
                  <a:custGeom>
                    <a:avLst/>
                    <a:gdLst/>
                    <a:ahLst/>
                    <a:cxnLst>
                      <a:cxn ang="0">
                        <a:pos x="0" y="18"/>
                      </a:cxn>
                      <a:cxn ang="0">
                        <a:pos x="24" y="42"/>
                      </a:cxn>
                      <a:cxn ang="0">
                        <a:pos x="78" y="36"/>
                      </a:cxn>
                      <a:cxn ang="0">
                        <a:pos x="132" y="6"/>
                      </a:cxn>
                      <a:cxn ang="0">
                        <a:pos x="186" y="24"/>
                      </a:cxn>
                      <a:cxn ang="0">
                        <a:pos x="240" y="0"/>
                      </a:cxn>
                      <a:cxn ang="0">
                        <a:pos x="294" y="0"/>
                      </a:cxn>
                      <a:cxn ang="0">
                        <a:pos x="348" y="12"/>
                      </a:cxn>
                      <a:cxn ang="0">
                        <a:pos x="408" y="24"/>
                      </a:cxn>
                      <a:cxn ang="0">
                        <a:pos x="462" y="6"/>
                      </a:cxn>
                      <a:cxn ang="0">
                        <a:pos x="516" y="30"/>
                      </a:cxn>
                      <a:cxn ang="0">
                        <a:pos x="570" y="24"/>
                      </a:cxn>
                      <a:cxn ang="0">
                        <a:pos x="624" y="42"/>
                      </a:cxn>
                      <a:cxn ang="0">
                        <a:pos x="678" y="6"/>
                      </a:cxn>
                      <a:cxn ang="0">
                        <a:pos x="732" y="30"/>
                      </a:cxn>
                      <a:cxn ang="0">
                        <a:pos x="786" y="42"/>
                      </a:cxn>
                      <a:cxn ang="0">
                        <a:pos x="840" y="24"/>
                      </a:cxn>
                      <a:cxn ang="0">
                        <a:pos x="894" y="48"/>
                      </a:cxn>
                      <a:cxn ang="0">
                        <a:pos x="948" y="12"/>
                      </a:cxn>
                      <a:cxn ang="0">
                        <a:pos x="1002" y="42"/>
                      </a:cxn>
                      <a:cxn ang="0">
                        <a:pos x="1056" y="54"/>
                      </a:cxn>
                      <a:cxn ang="0">
                        <a:pos x="1110" y="60"/>
                      </a:cxn>
                      <a:cxn ang="0">
                        <a:pos x="1164" y="60"/>
                      </a:cxn>
                      <a:cxn ang="0">
                        <a:pos x="1218" y="48"/>
                      </a:cxn>
                      <a:cxn ang="0">
                        <a:pos x="1272" y="48"/>
                      </a:cxn>
                      <a:cxn ang="0">
                        <a:pos x="1332" y="36"/>
                      </a:cxn>
                    </a:cxnLst>
                    <a:rect l="0" t="0" r="r" b="b"/>
                    <a:pathLst>
                      <a:path w="1332" h="60">
                        <a:moveTo>
                          <a:pt x="0" y="18"/>
                        </a:moveTo>
                        <a:lnTo>
                          <a:pt x="24" y="42"/>
                        </a:lnTo>
                        <a:lnTo>
                          <a:pt x="78" y="36"/>
                        </a:lnTo>
                        <a:lnTo>
                          <a:pt x="132" y="6"/>
                        </a:lnTo>
                        <a:lnTo>
                          <a:pt x="186" y="24"/>
                        </a:lnTo>
                        <a:lnTo>
                          <a:pt x="240" y="0"/>
                        </a:lnTo>
                        <a:lnTo>
                          <a:pt x="294" y="0"/>
                        </a:lnTo>
                        <a:lnTo>
                          <a:pt x="348" y="12"/>
                        </a:lnTo>
                        <a:lnTo>
                          <a:pt x="408" y="24"/>
                        </a:lnTo>
                        <a:lnTo>
                          <a:pt x="462" y="6"/>
                        </a:lnTo>
                        <a:lnTo>
                          <a:pt x="516" y="30"/>
                        </a:lnTo>
                        <a:lnTo>
                          <a:pt x="570" y="24"/>
                        </a:lnTo>
                        <a:lnTo>
                          <a:pt x="624" y="42"/>
                        </a:lnTo>
                        <a:lnTo>
                          <a:pt x="678" y="6"/>
                        </a:lnTo>
                        <a:lnTo>
                          <a:pt x="732" y="30"/>
                        </a:lnTo>
                        <a:lnTo>
                          <a:pt x="786" y="42"/>
                        </a:lnTo>
                        <a:lnTo>
                          <a:pt x="840" y="24"/>
                        </a:lnTo>
                        <a:lnTo>
                          <a:pt x="894" y="48"/>
                        </a:lnTo>
                        <a:lnTo>
                          <a:pt x="948" y="12"/>
                        </a:lnTo>
                        <a:lnTo>
                          <a:pt x="1002" y="42"/>
                        </a:lnTo>
                        <a:lnTo>
                          <a:pt x="1056" y="54"/>
                        </a:lnTo>
                        <a:lnTo>
                          <a:pt x="1110" y="60"/>
                        </a:lnTo>
                        <a:lnTo>
                          <a:pt x="1164" y="60"/>
                        </a:lnTo>
                        <a:lnTo>
                          <a:pt x="1218" y="48"/>
                        </a:lnTo>
                        <a:lnTo>
                          <a:pt x="1272" y="48"/>
                        </a:lnTo>
                        <a:lnTo>
                          <a:pt x="1332" y="36"/>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71" name="Freeform 154"/>
                  <p:cNvSpPr>
                    <a:spLocks/>
                  </p:cNvSpPr>
                  <p:nvPr/>
                </p:nvSpPr>
                <p:spPr bwMode="auto">
                  <a:xfrm>
                    <a:off x="6629400" y="1095375"/>
                    <a:ext cx="2114550" cy="38100"/>
                  </a:xfrm>
                  <a:custGeom>
                    <a:avLst/>
                    <a:gdLst/>
                    <a:ahLst/>
                    <a:cxnLst>
                      <a:cxn ang="0">
                        <a:pos x="0" y="12"/>
                      </a:cxn>
                      <a:cxn ang="0">
                        <a:pos x="24" y="6"/>
                      </a:cxn>
                      <a:cxn ang="0">
                        <a:pos x="78" y="0"/>
                      </a:cxn>
                      <a:cxn ang="0">
                        <a:pos x="132" y="6"/>
                      </a:cxn>
                      <a:cxn ang="0">
                        <a:pos x="186" y="0"/>
                      </a:cxn>
                      <a:cxn ang="0">
                        <a:pos x="240" y="0"/>
                      </a:cxn>
                      <a:cxn ang="0">
                        <a:pos x="294" y="6"/>
                      </a:cxn>
                      <a:cxn ang="0">
                        <a:pos x="348" y="12"/>
                      </a:cxn>
                      <a:cxn ang="0">
                        <a:pos x="408" y="12"/>
                      </a:cxn>
                      <a:cxn ang="0">
                        <a:pos x="462" y="12"/>
                      </a:cxn>
                      <a:cxn ang="0">
                        <a:pos x="516" y="18"/>
                      </a:cxn>
                      <a:cxn ang="0">
                        <a:pos x="570" y="12"/>
                      </a:cxn>
                      <a:cxn ang="0">
                        <a:pos x="624" y="18"/>
                      </a:cxn>
                      <a:cxn ang="0">
                        <a:pos x="678" y="12"/>
                      </a:cxn>
                      <a:cxn ang="0">
                        <a:pos x="732" y="18"/>
                      </a:cxn>
                      <a:cxn ang="0">
                        <a:pos x="786" y="24"/>
                      </a:cxn>
                      <a:cxn ang="0">
                        <a:pos x="840" y="18"/>
                      </a:cxn>
                      <a:cxn ang="0">
                        <a:pos x="894" y="24"/>
                      </a:cxn>
                      <a:cxn ang="0">
                        <a:pos x="948" y="24"/>
                      </a:cxn>
                      <a:cxn ang="0">
                        <a:pos x="1002" y="12"/>
                      </a:cxn>
                      <a:cxn ang="0">
                        <a:pos x="1056" y="24"/>
                      </a:cxn>
                      <a:cxn ang="0">
                        <a:pos x="1110" y="24"/>
                      </a:cxn>
                      <a:cxn ang="0">
                        <a:pos x="1164" y="12"/>
                      </a:cxn>
                      <a:cxn ang="0">
                        <a:pos x="1218" y="18"/>
                      </a:cxn>
                      <a:cxn ang="0">
                        <a:pos x="1272" y="24"/>
                      </a:cxn>
                      <a:cxn ang="0">
                        <a:pos x="1332" y="12"/>
                      </a:cxn>
                    </a:cxnLst>
                    <a:rect l="0" t="0" r="r" b="b"/>
                    <a:pathLst>
                      <a:path w="1332" h="24">
                        <a:moveTo>
                          <a:pt x="0" y="12"/>
                        </a:moveTo>
                        <a:lnTo>
                          <a:pt x="24" y="6"/>
                        </a:lnTo>
                        <a:lnTo>
                          <a:pt x="78" y="0"/>
                        </a:lnTo>
                        <a:lnTo>
                          <a:pt x="132" y="6"/>
                        </a:lnTo>
                        <a:lnTo>
                          <a:pt x="186" y="0"/>
                        </a:lnTo>
                        <a:lnTo>
                          <a:pt x="240" y="0"/>
                        </a:lnTo>
                        <a:lnTo>
                          <a:pt x="294" y="6"/>
                        </a:lnTo>
                        <a:lnTo>
                          <a:pt x="348" y="12"/>
                        </a:lnTo>
                        <a:lnTo>
                          <a:pt x="408" y="12"/>
                        </a:lnTo>
                        <a:lnTo>
                          <a:pt x="462" y="12"/>
                        </a:lnTo>
                        <a:lnTo>
                          <a:pt x="516" y="18"/>
                        </a:lnTo>
                        <a:lnTo>
                          <a:pt x="570" y="12"/>
                        </a:lnTo>
                        <a:lnTo>
                          <a:pt x="624" y="18"/>
                        </a:lnTo>
                        <a:lnTo>
                          <a:pt x="678" y="12"/>
                        </a:lnTo>
                        <a:lnTo>
                          <a:pt x="732" y="18"/>
                        </a:lnTo>
                        <a:lnTo>
                          <a:pt x="786" y="24"/>
                        </a:lnTo>
                        <a:lnTo>
                          <a:pt x="840" y="18"/>
                        </a:lnTo>
                        <a:lnTo>
                          <a:pt x="894" y="24"/>
                        </a:lnTo>
                        <a:lnTo>
                          <a:pt x="948" y="24"/>
                        </a:lnTo>
                        <a:lnTo>
                          <a:pt x="1002" y="12"/>
                        </a:lnTo>
                        <a:lnTo>
                          <a:pt x="1056" y="24"/>
                        </a:lnTo>
                        <a:lnTo>
                          <a:pt x="1110" y="24"/>
                        </a:lnTo>
                        <a:lnTo>
                          <a:pt x="1164" y="12"/>
                        </a:lnTo>
                        <a:lnTo>
                          <a:pt x="1218" y="18"/>
                        </a:lnTo>
                        <a:lnTo>
                          <a:pt x="1272" y="24"/>
                        </a:lnTo>
                        <a:lnTo>
                          <a:pt x="1332" y="12"/>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72" name="Freeform 155"/>
                  <p:cNvSpPr>
                    <a:spLocks/>
                  </p:cNvSpPr>
                  <p:nvPr/>
                </p:nvSpPr>
                <p:spPr bwMode="auto">
                  <a:xfrm>
                    <a:off x="6629400" y="1600200"/>
                    <a:ext cx="2114550" cy="38100"/>
                  </a:xfrm>
                  <a:custGeom>
                    <a:avLst/>
                    <a:gdLst/>
                    <a:ahLst/>
                    <a:cxnLst>
                      <a:cxn ang="0">
                        <a:pos x="0" y="0"/>
                      </a:cxn>
                      <a:cxn ang="0">
                        <a:pos x="24" y="0"/>
                      </a:cxn>
                      <a:cxn ang="0">
                        <a:pos x="78" y="12"/>
                      </a:cxn>
                      <a:cxn ang="0">
                        <a:pos x="132" y="6"/>
                      </a:cxn>
                      <a:cxn ang="0">
                        <a:pos x="186" y="24"/>
                      </a:cxn>
                      <a:cxn ang="0">
                        <a:pos x="240" y="12"/>
                      </a:cxn>
                      <a:cxn ang="0">
                        <a:pos x="294" y="18"/>
                      </a:cxn>
                      <a:cxn ang="0">
                        <a:pos x="348" y="18"/>
                      </a:cxn>
                      <a:cxn ang="0">
                        <a:pos x="408" y="18"/>
                      </a:cxn>
                      <a:cxn ang="0">
                        <a:pos x="462" y="24"/>
                      </a:cxn>
                      <a:cxn ang="0">
                        <a:pos x="516" y="24"/>
                      </a:cxn>
                      <a:cxn ang="0">
                        <a:pos x="570" y="24"/>
                      </a:cxn>
                      <a:cxn ang="0">
                        <a:pos x="624" y="18"/>
                      </a:cxn>
                      <a:cxn ang="0">
                        <a:pos x="678" y="24"/>
                      </a:cxn>
                      <a:cxn ang="0">
                        <a:pos x="732" y="18"/>
                      </a:cxn>
                      <a:cxn ang="0">
                        <a:pos x="786" y="18"/>
                      </a:cxn>
                      <a:cxn ang="0">
                        <a:pos x="840" y="12"/>
                      </a:cxn>
                      <a:cxn ang="0">
                        <a:pos x="894" y="12"/>
                      </a:cxn>
                      <a:cxn ang="0">
                        <a:pos x="948" y="6"/>
                      </a:cxn>
                      <a:cxn ang="0">
                        <a:pos x="1002" y="12"/>
                      </a:cxn>
                      <a:cxn ang="0">
                        <a:pos x="1056" y="12"/>
                      </a:cxn>
                      <a:cxn ang="0">
                        <a:pos x="1110" y="0"/>
                      </a:cxn>
                      <a:cxn ang="0">
                        <a:pos x="1164" y="0"/>
                      </a:cxn>
                      <a:cxn ang="0">
                        <a:pos x="1218" y="6"/>
                      </a:cxn>
                      <a:cxn ang="0">
                        <a:pos x="1272" y="12"/>
                      </a:cxn>
                      <a:cxn ang="0">
                        <a:pos x="1332" y="6"/>
                      </a:cxn>
                    </a:cxnLst>
                    <a:rect l="0" t="0" r="r" b="b"/>
                    <a:pathLst>
                      <a:path w="1332" h="24">
                        <a:moveTo>
                          <a:pt x="0" y="0"/>
                        </a:moveTo>
                        <a:lnTo>
                          <a:pt x="24" y="0"/>
                        </a:lnTo>
                        <a:lnTo>
                          <a:pt x="78" y="12"/>
                        </a:lnTo>
                        <a:lnTo>
                          <a:pt x="132" y="6"/>
                        </a:lnTo>
                        <a:lnTo>
                          <a:pt x="186" y="24"/>
                        </a:lnTo>
                        <a:lnTo>
                          <a:pt x="240" y="12"/>
                        </a:lnTo>
                        <a:lnTo>
                          <a:pt x="294" y="18"/>
                        </a:lnTo>
                        <a:lnTo>
                          <a:pt x="348" y="18"/>
                        </a:lnTo>
                        <a:lnTo>
                          <a:pt x="408" y="18"/>
                        </a:lnTo>
                        <a:lnTo>
                          <a:pt x="462" y="24"/>
                        </a:lnTo>
                        <a:lnTo>
                          <a:pt x="516" y="24"/>
                        </a:lnTo>
                        <a:lnTo>
                          <a:pt x="570" y="24"/>
                        </a:lnTo>
                        <a:lnTo>
                          <a:pt x="624" y="18"/>
                        </a:lnTo>
                        <a:lnTo>
                          <a:pt x="678" y="24"/>
                        </a:lnTo>
                        <a:lnTo>
                          <a:pt x="732" y="18"/>
                        </a:lnTo>
                        <a:lnTo>
                          <a:pt x="786" y="18"/>
                        </a:lnTo>
                        <a:lnTo>
                          <a:pt x="840" y="12"/>
                        </a:lnTo>
                        <a:lnTo>
                          <a:pt x="894" y="12"/>
                        </a:lnTo>
                        <a:lnTo>
                          <a:pt x="948" y="6"/>
                        </a:lnTo>
                        <a:lnTo>
                          <a:pt x="1002" y="12"/>
                        </a:lnTo>
                        <a:lnTo>
                          <a:pt x="1056" y="12"/>
                        </a:lnTo>
                        <a:lnTo>
                          <a:pt x="1110" y="0"/>
                        </a:lnTo>
                        <a:lnTo>
                          <a:pt x="1164" y="0"/>
                        </a:lnTo>
                        <a:lnTo>
                          <a:pt x="1218" y="6"/>
                        </a:lnTo>
                        <a:lnTo>
                          <a:pt x="1272" y="12"/>
                        </a:lnTo>
                        <a:lnTo>
                          <a:pt x="1332" y="6"/>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73" name="Freeform 156"/>
                  <p:cNvSpPr>
                    <a:spLocks/>
                  </p:cNvSpPr>
                  <p:nvPr/>
                </p:nvSpPr>
                <p:spPr bwMode="auto">
                  <a:xfrm>
                    <a:off x="6629400" y="1295400"/>
                    <a:ext cx="2114550" cy="47625"/>
                  </a:xfrm>
                  <a:custGeom>
                    <a:avLst/>
                    <a:gdLst/>
                    <a:ahLst/>
                    <a:cxnLst>
                      <a:cxn ang="0">
                        <a:pos x="0" y="0"/>
                      </a:cxn>
                      <a:cxn ang="0">
                        <a:pos x="24" y="0"/>
                      </a:cxn>
                      <a:cxn ang="0">
                        <a:pos x="78" y="0"/>
                      </a:cxn>
                      <a:cxn ang="0">
                        <a:pos x="132" y="30"/>
                      </a:cxn>
                      <a:cxn ang="0">
                        <a:pos x="186" y="30"/>
                      </a:cxn>
                      <a:cxn ang="0">
                        <a:pos x="240" y="30"/>
                      </a:cxn>
                      <a:cxn ang="0">
                        <a:pos x="294" y="30"/>
                      </a:cxn>
                      <a:cxn ang="0">
                        <a:pos x="348" y="30"/>
                      </a:cxn>
                      <a:cxn ang="0">
                        <a:pos x="408" y="30"/>
                      </a:cxn>
                      <a:cxn ang="0">
                        <a:pos x="462" y="30"/>
                      </a:cxn>
                      <a:cxn ang="0">
                        <a:pos x="516" y="30"/>
                      </a:cxn>
                      <a:cxn ang="0">
                        <a:pos x="570" y="30"/>
                      </a:cxn>
                      <a:cxn ang="0">
                        <a:pos x="624" y="30"/>
                      </a:cxn>
                      <a:cxn ang="0">
                        <a:pos x="678" y="30"/>
                      </a:cxn>
                      <a:cxn ang="0">
                        <a:pos x="732" y="30"/>
                      </a:cxn>
                      <a:cxn ang="0">
                        <a:pos x="786" y="30"/>
                      </a:cxn>
                      <a:cxn ang="0">
                        <a:pos x="840" y="30"/>
                      </a:cxn>
                      <a:cxn ang="0">
                        <a:pos x="894" y="30"/>
                      </a:cxn>
                      <a:cxn ang="0">
                        <a:pos x="948" y="30"/>
                      </a:cxn>
                      <a:cxn ang="0">
                        <a:pos x="1002" y="30"/>
                      </a:cxn>
                      <a:cxn ang="0">
                        <a:pos x="1056" y="30"/>
                      </a:cxn>
                      <a:cxn ang="0">
                        <a:pos x="1110" y="30"/>
                      </a:cxn>
                      <a:cxn ang="0">
                        <a:pos x="1164" y="30"/>
                      </a:cxn>
                      <a:cxn ang="0">
                        <a:pos x="1218" y="24"/>
                      </a:cxn>
                      <a:cxn ang="0">
                        <a:pos x="1272" y="30"/>
                      </a:cxn>
                      <a:cxn ang="0">
                        <a:pos x="1332" y="24"/>
                      </a:cxn>
                    </a:cxnLst>
                    <a:rect l="0" t="0" r="r" b="b"/>
                    <a:pathLst>
                      <a:path w="1332" h="30">
                        <a:moveTo>
                          <a:pt x="0" y="0"/>
                        </a:moveTo>
                        <a:lnTo>
                          <a:pt x="24" y="0"/>
                        </a:lnTo>
                        <a:lnTo>
                          <a:pt x="78" y="0"/>
                        </a:lnTo>
                        <a:lnTo>
                          <a:pt x="132" y="30"/>
                        </a:lnTo>
                        <a:lnTo>
                          <a:pt x="186" y="30"/>
                        </a:lnTo>
                        <a:lnTo>
                          <a:pt x="240" y="30"/>
                        </a:lnTo>
                        <a:lnTo>
                          <a:pt x="294" y="30"/>
                        </a:lnTo>
                        <a:lnTo>
                          <a:pt x="348" y="30"/>
                        </a:lnTo>
                        <a:lnTo>
                          <a:pt x="408" y="30"/>
                        </a:lnTo>
                        <a:lnTo>
                          <a:pt x="462" y="30"/>
                        </a:lnTo>
                        <a:lnTo>
                          <a:pt x="516" y="30"/>
                        </a:lnTo>
                        <a:lnTo>
                          <a:pt x="570" y="30"/>
                        </a:lnTo>
                        <a:lnTo>
                          <a:pt x="624" y="30"/>
                        </a:lnTo>
                        <a:lnTo>
                          <a:pt x="678" y="30"/>
                        </a:lnTo>
                        <a:lnTo>
                          <a:pt x="732" y="30"/>
                        </a:lnTo>
                        <a:lnTo>
                          <a:pt x="786" y="30"/>
                        </a:lnTo>
                        <a:lnTo>
                          <a:pt x="840" y="30"/>
                        </a:lnTo>
                        <a:lnTo>
                          <a:pt x="894" y="30"/>
                        </a:lnTo>
                        <a:lnTo>
                          <a:pt x="948" y="30"/>
                        </a:lnTo>
                        <a:lnTo>
                          <a:pt x="1002" y="30"/>
                        </a:lnTo>
                        <a:lnTo>
                          <a:pt x="1056" y="30"/>
                        </a:lnTo>
                        <a:lnTo>
                          <a:pt x="1110" y="30"/>
                        </a:lnTo>
                        <a:lnTo>
                          <a:pt x="1164" y="30"/>
                        </a:lnTo>
                        <a:lnTo>
                          <a:pt x="1218" y="24"/>
                        </a:lnTo>
                        <a:lnTo>
                          <a:pt x="1272" y="30"/>
                        </a:lnTo>
                        <a:lnTo>
                          <a:pt x="1332" y="24"/>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74" name="Freeform 157"/>
                  <p:cNvSpPr>
                    <a:spLocks/>
                  </p:cNvSpPr>
                  <p:nvPr/>
                </p:nvSpPr>
                <p:spPr bwMode="auto">
                  <a:xfrm>
                    <a:off x="6629400" y="1304925"/>
                    <a:ext cx="2114550" cy="123825"/>
                  </a:xfrm>
                  <a:custGeom>
                    <a:avLst/>
                    <a:gdLst/>
                    <a:ahLst/>
                    <a:cxnLst>
                      <a:cxn ang="0">
                        <a:pos x="0" y="0"/>
                      </a:cxn>
                      <a:cxn ang="0">
                        <a:pos x="24" y="36"/>
                      </a:cxn>
                      <a:cxn ang="0">
                        <a:pos x="78" y="30"/>
                      </a:cxn>
                      <a:cxn ang="0">
                        <a:pos x="132" y="24"/>
                      </a:cxn>
                      <a:cxn ang="0">
                        <a:pos x="186" y="6"/>
                      </a:cxn>
                      <a:cxn ang="0">
                        <a:pos x="240" y="36"/>
                      </a:cxn>
                      <a:cxn ang="0">
                        <a:pos x="294" y="60"/>
                      </a:cxn>
                      <a:cxn ang="0">
                        <a:pos x="348" y="48"/>
                      </a:cxn>
                      <a:cxn ang="0">
                        <a:pos x="408" y="30"/>
                      </a:cxn>
                      <a:cxn ang="0">
                        <a:pos x="462" y="66"/>
                      </a:cxn>
                      <a:cxn ang="0">
                        <a:pos x="516" y="24"/>
                      </a:cxn>
                      <a:cxn ang="0">
                        <a:pos x="570" y="24"/>
                      </a:cxn>
                      <a:cxn ang="0">
                        <a:pos x="624" y="48"/>
                      </a:cxn>
                      <a:cxn ang="0">
                        <a:pos x="678" y="48"/>
                      </a:cxn>
                      <a:cxn ang="0">
                        <a:pos x="732" y="60"/>
                      </a:cxn>
                      <a:cxn ang="0">
                        <a:pos x="786" y="48"/>
                      </a:cxn>
                      <a:cxn ang="0">
                        <a:pos x="840" y="78"/>
                      </a:cxn>
                      <a:cxn ang="0">
                        <a:pos x="894" y="18"/>
                      </a:cxn>
                      <a:cxn ang="0">
                        <a:pos x="948" y="48"/>
                      </a:cxn>
                      <a:cxn ang="0">
                        <a:pos x="1002" y="24"/>
                      </a:cxn>
                      <a:cxn ang="0">
                        <a:pos x="1056" y="66"/>
                      </a:cxn>
                      <a:cxn ang="0">
                        <a:pos x="1110" y="42"/>
                      </a:cxn>
                      <a:cxn ang="0">
                        <a:pos x="1164" y="36"/>
                      </a:cxn>
                      <a:cxn ang="0">
                        <a:pos x="1218" y="72"/>
                      </a:cxn>
                      <a:cxn ang="0">
                        <a:pos x="1272" y="66"/>
                      </a:cxn>
                      <a:cxn ang="0">
                        <a:pos x="1332" y="54"/>
                      </a:cxn>
                    </a:cxnLst>
                    <a:rect l="0" t="0" r="r" b="b"/>
                    <a:pathLst>
                      <a:path w="1332" h="78">
                        <a:moveTo>
                          <a:pt x="0" y="0"/>
                        </a:moveTo>
                        <a:lnTo>
                          <a:pt x="24" y="36"/>
                        </a:lnTo>
                        <a:lnTo>
                          <a:pt x="78" y="30"/>
                        </a:lnTo>
                        <a:lnTo>
                          <a:pt x="132" y="24"/>
                        </a:lnTo>
                        <a:lnTo>
                          <a:pt x="186" y="6"/>
                        </a:lnTo>
                        <a:lnTo>
                          <a:pt x="240" y="36"/>
                        </a:lnTo>
                        <a:lnTo>
                          <a:pt x="294" y="60"/>
                        </a:lnTo>
                        <a:lnTo>
                          <a:pt x="348" y="48"/>
                        </a:lnTo>
                        <a:lnTo>
                          <a:pt x="408" y="30"/>
                        </a:lnTo>
                        <a:lnTo>
                          <a:pt x="462" y="66"/>
                        </a:lnTo>
                        <a:lnTo>
                          <a:pt x="516" y="24"/>
                        </a:lnTo>
                        <a:lnTo>
                          <a:pt x="570" y="24"/>
                        </a:lnTo>
                        <a:lnTo>
                          <a:pt x="624" y="48"/>
                        </a:lnTo>
                        <a:lnTo>
                          <a:pt x="678" y="48"/>
                        </a:lnTo>
                        <a:lnTo>
                          <a:pt x="732" y="60"/>
                        </a:lnTo>
                        <a:lnTo>
                          <a:pt x="786" y="48"/>
                        </a:lnTo>
                        <a:lnTo>
                          <a:pt x="840" y="78"/>
                        </a:lnTo>
                        <a:lnTo>
                          <a:pt x="894" y="18"/>
                        </a:lnTo>
                        <a:lnTo>
                          <a:pt x="948" y="48"/>
                        </a:lnTo>
                        <a:lnTo>
                          <a:pt x="1002" y="24"/>
                        </a:lnTo>
                        <a:lnTo>
                          <a:pt x="1056" y="66"/>
                        </a:lnTo>
                        <a:lnTo>
                          <a:pt x="1110" y="42"/>
                        </a:lnTo>
                        <a:lnTo>
                          <a:pt x="1164" y="36"/>
                        </a:lnTo>
                        <a:lnTo>
                          <a:pt x="1218" y="72"/>
                        </a:lnTo>
                        <a:lnTo>
                          <a:pt x="1272" y="66"/>
                        </a:lnTo>
                        <a:lnTo>
                          <a:pt x="1332" y="54"/>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75" name="Freeform 158"/>
                  <p:cNvSpPr>
                    <a:spLocks/>
                  </p:cNvSpPr>
                  <p:nvPr/>
                </p:nvSpPr>
                <p:spPr bwMode="auto">
                  <a:xfrm>
                    <a:off x="6629400" y="1504950"/>
                    <a:ext cx="2114550" cy="57150"/>
                  </a:xfrm>
                  <a:custGeom>
                    <a:avLst/>
                    <a:gdLst/>
                    <a:ahLst/>
                    <a:cxnLst>
                      <a:cxn ang="0">
                        <a:pos x="0" y="6"/>
                      </a:cxn>
                      <a:cxn ang="0">
                        <a:pos x="24" y="36"/>
                      </a:cxn>
                      <a:cxn ang="0">
                        <a:pos x="78" y="6"/>
                      </a:cxn>
                      <a:cxn ang="0">
                        <a:pos x="132" y="6"/>
                      </a:cxn>
                      <a:cxn ang="0">
                        <a:pos x="186" y="6"/>
                      </a:cxn>
                      <a:cxn ang="0">
                        <a:pos x="240" y="18"/>
                      </a:cxn>
                      <a:cxn ang="0">
                        <a:pos x="294" y="12"/>
                      </a:cxn>
                      <a:cxn ang="0">
                        <a:pos x="348" y="18"/>
                      </a:cxn>
                      <a:cxn ang="0">
                        <a:pos x="408" y="0"/>
                      </a:cxn>
                      <a:cxn ang="0">
                        <a:pos x="462" y="30"/>
                      </a:cxn>
                      <a:cxn ang="0">
                        <a:pos x="516" y="30"/>
                      </a:cxn>
                      <a:cxn ang="0">
                        <a:pos x="570" y="24"/>
                      </a:cxn>
                      <a:cxn ang="0">
                        <a:pos x="624" y="18"/>
                      </a:cxn>
                      <a:cxn ang="0">
                        <a:pos x="678" y="30"/>
                      </a:cxn>
                      <a:cxn ang="0">
                        <a:pos x="732" y="12"/>
                      </a:cxn>
                      <a:cxn ang="0">
                        <a:pos x="786" y="24"/>
                      </a:cxn>
                      <a:cxn ang="0">
                        <a:pos x="840" y="18"/>
                      </a:cxn>
                      <a:cxn ang="0">
                        <a:pos x="894" y="24"/>
                      </a:cxn>
                      <a:cxn ang="0">
                        <a:pos x="948" y="24"/>
                      </a:cxn>
                      <a:cxn ang="0">
                        <a:pos x="1002" y="36"/>
                      </a:cxn>
                      <a:cxn ang="0">
                        <a:pos x="1056" y="36"/>
                      </a:cxn>
                      <a:cxn ang="0">
                        <a:pos x="1110" y="24"/>
                      </a:cxn>
                      <a:cxn ang="0">
                        <a:pos x="1164" y="30"/>
                      </a:cxn>
                      <a:cxn ang="0">
                        <a:pos x="1218" y="12"/>
                      </a:cxn>
                      <a:cxn ang="0">
                        <a:pos x="1272" y="24"/>
                      </a:cxn>
                      <a:cxn ang="0">
                        <a:pos x="1332" y="30"/>
                      </a:cxn>
                    </a:cxnLst>
                    <a:rect l="0" t="0" r="r" b="b"/>
                    <a:pathLst>
                      <a:path w="1332" h="36">
                        <a:moveTo>
                          <a:pt x="0" y="6"/>
                        </a:moveTo>
                        <a:lnTo>
                          <a:pt x="24" y="36"/>
                        </a:lnTo>
                        <a:lnTo>
                          <a:pt x="78" y="6"/>
                        </a:lnTo>
                        <a:lnTo>
                          <a:pt x="132" y="6"/>
                        </a:lnTo>
                        <a:lnTo>
                          <a:pt x="186" y="6"/>
                        </a:lnTo>
                        <a:lnTo>
                          <a:pt x="240" y="18"/>
                        </a:lnTo>
                        <a:lnTo>
                          <a:pt x="294" y="12"/>
                        </a:lnTo>
                        <a:lnTo>
                          <a:pt x="348" y="18"/>
                        </a:lnTo>
                        <a:lnTo>
                          <a:pt x="408" y="0"/>
                        </a:lnTo>
                        <a:lnTo>
                          <a:pt x="462" y="30"/>
                        </a:lnTo>
                        <a:lnTo>
                          <a:pt x="516" y="30"/>
                        </a:lnTo>
                        <a:lnTo>
                          <a:pt x="570" y="24"/>
                        </a:lnTo>
                        <a:lnTo>
                          <a:pt x="624" y="18"/>
                        </a:lnTo>
                        <a:lnTo>
                          <a:pt x="678" y="30"/>
                        </a:lnTo>
                        <a:lnTo>
                          <a:pt x="732" y="12"/>
                        </a:lnTo>
                        <a:lnTo>
                          <a:pt x="786" y="24"/>
                        </a:lnTo>
                        <a:lnTo>
                          <a:pt x="840" y="18"/>
                        </a:lnTo>
                        <a:lnTo>
                          <a:pt x="894" y="24"/>
                        </a:lnTo>
                        <a:lnTo>
                          <a:pt x="948" y="24"/>
                        </a:lnTo>
                        <a:lnTo>
                          <a:pt x="1002" y="36"/>
                        </a:lnTo>
                        <a:lnTo>
                          <a:pt x="1056" y="36"/>
                        </a:lnTo>
                        <a:lnTo>
                          <a:pt x="1110" y="24"/>
                        </a:lnTo>
                        <a:lnTo>
                          <a:pt x="1164" y="30"/>
                        </a:lnTo>
                        <a:lnTo>
                          <a:pt x="1218" y="12"/>
                        </a:lnTo>
                        <a:lnTo>
                          <a:pt x="1272" y="24"/>
                        </a:lnTo>
                        <a:lnTo>
                          <a:pt x="1332" y="3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76" name="Freeform 159"/>
                  <p:cNvSpPr>
                    <a:spLocks/>
                  </p:cNvSpPr>
                  <p:nvPr/>
                </p:nvSpPr>
                <p:spPr bwMode="auto">
                  <a:xfrm>
                    <a:off x="6629400" y="1333500"/>
                    <a:ext cx="2114550" cy="133350"/>
                  </a:xfrm>
                  <a:custGeom>
                    <a:avLst/>
                    <a:gdLst/>
                    <a:ahLst/>
                    <a:cxnLst>
                      <a:cxn ang="0">
                        <a:pos x="0" y="36"/>
                      </a:cxn>
                      <a:cxn ang="0">
                        <a:pos x="24" y="48"/>
                      </a:cxn>
                      <a:cxn ang="0">
                        <a:pos x="78" y="72"/>
                      </a:cxn>
                      <a:cxn ang="0">
                        <a:pos x="132" y="84"/>
                      </a:cxn>
                      <a:cxn ang="0">
                        <a:pos x="186" y="84"/>
                      </a:cxn>
                      <a:cxn ang="0">
                        <a:pos x="240" y="84"/>
                      </a:cxn>
                      <a:cxn ang="0">
                        <a:pos x="294" y="84"/>
                      </a:cxn>
                      <a:cxn ang="0">
                        <a:pos x="348" y="72"/>
                      </a:cxn>
                      <a:cxn ang="0">
                        <a:pos x="408" y="42"/>
                      </a:cxn>
                      <a:cxn ang="0">
                        <a:pos x="462" y="42"/>
                      </a:cxn>
                      <a:cxn ang="0">
                        <a:pos x="516" y="54"/>
                      </a:cxn>
                      <a:cxn ang="0">
                        <a:pos x="570" y="36"/>
                      </a:cxn>
                      <a:cxn ang="0">
                        <a:pos x="624" y="66"/>
                      </a:cxn>
                      <a:cxn ang="0">
                        <a:pos x="678" y="72"/>
                      </a:cxn>
                      <a:cxn ang="0">
                        <a:pos x="732" y="72"/>
                      </a:cxn>
                      <a:cxn ang="0">
                        <a:pos x="786" y="36"/>
                      </a:cxn>
                      <a:cxn ang="0">
                        <a:pos x="840" y="60"/>
                      </a:cxn>
                      <a:cxn ang="0">
                        <a:pos x="894" y="18"/>
                      </a:cxn>
                      <a:cxn ang="0">
                        <a:pos x="948" y="48"/>
                      </a:cxn>
                      <a:cxn ang="0">
                        <a:pos x="1002" y="60"/>
                      </a:cxn>
                      <a:cxn ang="0">
                        <a:pos x="1056" y="30"/>
                      </a:cxn>
                      <a:cxn ang="0">
                        <a:pos x="1110" y="0"/>
                      </a:cxn>
                      <a:cxn ang="0">
                        <a:pos x="1164" y="0"/>
                      </a:cxn>
                      <a:cxn ang="0">
                        <a:pos x="1218" y="24"/>
                      </a:cxn>
                      <a:cxn ang="0">
                        <a:pos x="1272" y="36"/>
                      </a:cxn>
                      <a:cxn ang="0">
                        <a:pos x="1332" y="18"/>
                      </a:cxn>
                    </a:cxnLst>
                    <a:rect l="0" t="0" r="r" b="b"/>
                    <a:pathLst>
                      <a:path w="1332" h="84">
                        <a:moveTo>
                          <a:pt x="0" y="36"/>
                        </a:moveTo>
                        <a:lnTo>
                          <a:pt x="24" y="48"/>
                        </a:lnTo>
                        <a:lnTo>
                          <a:pt x="78" y="72"/>
                        </a:lnTo>
                        <a:lnTo>
                          <a:pt x="132" y="84"/>
                        </a:lnTo>
                        <a:lnTo>
                          <a:pt x="186" y="84"/>
                        </a:lnTo>
                        <a:lnTo>
                          <a:pt x="240" y="84"/>
                        </a:lnTo>
                        <a:lnTo>
                          <a:pt x="294" y="84"/>
                        </a:lnTo>
                        <a:lnTo>
                          <a:pt x="348" y="72"/>
                        </a:lnTo>
                        <a:lnTo>
                          <a:pt x="408" y="42"/>
                        </a:lnTo>
                        <a:lnTo>
                          <a:pt x="462" y="42"/>
                        </a:lnTo>
                        <a:lnTo>
                          <a:pt x="516" y="54"/>
                        </a:lnTo>
                        <a:lnTo>
                          <a:pt x="570" y="36"/>
                        </a:lnTo>
                        <a:lnTo>
                          <a:pt x="624" y="66"/>
                        </a:lnTo>
                        <a:lnTo>
                          <a:pt x="678" y="72"/>
                        </a:lnTo>
                        <a:lnTo>
                          <a:pt x="732" y="72"/>
                        </a:lnTo>
                        <a:lnTo>
                          <a:pt x="786" y="36"/>
                        </a:lnTo>
                        <a:lnTo>
                          <a:pt x="840" y="60"/>
                        </a:lnTo>
                        <a:lnTo>
                          <a:pt x="894" y="18"/>
                        </a:lnTo>
                        <a:lnTo>
                          <a:pt x="948" y="48"/>
                        </a:lnTo>
                        <a:lnTo>
                          <a:pt x="1002" y="60"/>
                        </a:lnTo>
                        <a:lnTo>
                          <a:pt x="1056" y="30"/>
                        </a:lnTo>
                        <a:lnTo>
                          <a:pt x="1110" y="0"/>
                        </a:lnTo>
                        <a:lnTo>
                          <a:pt x="1164" y="0"/>
                        </a:lnTo>
                        <a:lnTo>
                          <a:pt x="1218" y="24"/>
                        </a:lnTo>
                        <a:lnTo>
                          <a:pt x="1272" y="36"/>
                        </a:lnTo>
                        <a:lnTo>
                          <a:pt x="1332" y="18"/>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77" name="Freeform 160"/>
                  <p:cNvSpPr>
                    <a:spLocks/>
                  </p:cNvSpPr>
                  <p:nvPr/>
                </p:nvSpPr>
                <p:spPr bwMode="auto">
                  <a:xfrm>
                    <a:off x="6629400" y="1323975"/>
                    <a:ext cx="2114550" cy="57150"/>
                  </a:xfrm>
                  <a:custGeom>
                    <a:avLst/>
                    <a:gdLst/>
                    <a:ahLst/>
                    <a:cxnLst>
                      <a:cxn ang="0">
                        <a:pos x="0" y="6"/>
                      </a:cxn>
                      <a:cxn ang="0">
                        <a:pos x="24" y="36"/>
                      </a:cxn>
                      <a:cxn ang="0">
                        <a:pos x="78" y="18"/>
                      </a:cxn>
                      <a:cxn ang="0">
                        <a:pos x="132" y="12"/>
                      </a:cxn>
                      <a:cxn ang="0">
                        <a:pos x="186" y="18"/>
                      </a:cxn>
                      <a:cxn ang="0">
                        <a:pos x="240" y="6"/>
                      </a:cxn>
                      <a:cxn ang="0">
                        <a:pos x="294" y="6"/>
                      </a:cxn>
                      <a:cxn ang="0">
                        <a:pos x="348" y="6"/>
                      </a:cxn>
                      <a:cxn ang="0">
                        <a:pos x="408" y="12"/>
                      </a:cxn>
                      <a:cxn ang="0">
                        <a:pos x="462" y="6"/>
                      </a:cxn>
                      <a:cxn ang="0">
                        <a:pos x="516" y="6"/>
                      </a:cxn>
                      <a:cxn ang="0">
                        <a:pos x="570" y="6"/>
                      </a:cxn>
                      <a:cxn ang="0">
                        <a:pos x="624" y="0"/>
                      </a:cxn>
                      <a:cxn ang="0">
                        <a:pos x="678" y="12"/>
                      </a:cxn>
                      <a:cxn ang="0">
                        <a:pos x="732" y="6"/>
                      </a:cxn>
                      <a:cxn ang="0">
                        <a:pos x="786" y="18"/>
                      </a:cxn>
                      <a:cxn ang="0">
                        <a:pos x="840" y="12"/>
                      </a:cxn>
                      <a:cxn ang="0">
                        <a:pos x="894" y="12"/>
                      </a:cxn>
                      <a:cxn ang="0">
                        <a:pos x="948" y="18"/>
                      </a:cxn>
                      <a:cxn ang="0">
                        <a:pos x="1002" y="12"/>
                      </a:cxn>
                      <a:cxn ang="0">
                        <a:pos x="1056" y="6"/>
                      </a:cxn>
                      <a:cxn ang="0">
                        <a:pos x="1110" y="18"/>
                      </a:cxn>
                      <a:cxn ang="0">
                        <a:pos x="1164" y="18"/>
                      </a:cxn>
                      <a:cxn ang="0">
                        <a:pos x="1218" y="12"/>
                      </a:cxn>
                      <a:cxn ang="0">
                        <a:pos x="1272" y="12"/>
                      </a:cxn>
                      <a:cxn ang="0">
                        <a:pos x="1332" y="12"/>
                      </a:cxn>
                    </a:cxnLst>
                    <a:rect l="0" t="0" r="r" b="b"/>
                    <a:pathLst>
                      <a:path w="1332" h="36">
                        <a:moveTo>
                          <a:pt x="0" y="6"/>
                        </a:moveTo>
                        <a:lnTo>
                          <a:pt x="24" y="36"/>
                        </a:lnTo>
                        <a:lnTo>
                          <a:pt x="78" y="18"/>
                        </a:lnTo>
                        <a:lnTo>
                          <a:pt x="132" y="12"/>
                        </a:lnTo>
                        <a:lnTo>
                          <a:pt x="186" y="18"/>
                        </a:lnTo>
                        <a:lnTo>
                          <a:pt x="240" y="6"/>
                        </a:lnTo>
                        <a:lnTo>
                          <a:pt x="294" y="6"/>
                        </a:lnTo>
                        <a:lnTo>
                          <a:pt x="348" y="6"/>
                        </a:lnTo>
                        <a:lnTo>
                          <a:pt x="408" y="12"/>
                        </a:lnTo>
                        <a:lnTo>
                          <a:pt x="462" y="6"/>
                        </a:lnTo>
                        <a:lnTo>
                          <a:pt x="516" y="6"/>
                        </a:lnTo>
                        <a:lnTo>
                          <a:pt x="570" y="6"/>
                        </a:lnTo>
                        <a:lnTo>
                          <a:pt x="624" y="0"/>
                        </a:lnTo>
                        <a:lnTo>
                          <a:pt x="678" y="12"/>
                        </a:lnTo>
                        <a:lnTo>
                          <a:pt x="732" y="6"/>
                        </a:lnTo>
                        <a:lnTo>
                          <a:pt x="786" y="18"/>
                        </a:lnTo>
                        <a:lnTo>
                          <a:pt x="840" y="12"/>
                        </a:lnTo>
                        <a:lnTo>
                          <a:pt x="894" y="12"/>
                        </a:lnTo>
                        <a:lnTo>
                          <a:pt x="948" y="18"/>
                        </a:lnTo>
                        <a:lnTo>
                          <a:pt x="1002" y="12"/>
                        </a:lnTo>
                        <a:lnTo>
                          <a:pt x="1056" y="6"/>
                        </a:lnTo>
                        <a:lnTo>
                          <a:pt x="1110" y="18"/>
                        </a:lnTo>
                        <a:lnTo>
                          <a:pt x="1164" y="18"/>
                        </a:lnTo>
                        <a:lnTo>
                          <a:pt x="1218" y="12"/>
                        </a:lnTo>
                        <a:lnTo>
                          <a:pt x="1272" y="12"/>
                        </a:lnTo>
                        <a:lnTo>
                          <a:pt x="1332" y="12"/>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78" name="Freeform 161"/>
                  <p:cNvSpPr>
                    <a:spLocks/>
                  </p:cNvSpPr>
                  <p:nvPr/>
                </p:nvSpPr>
                <p:spPr bwMode="auto">
                  <a:xfrm>
                    <a:off x="6629400" y="1428750"/>
                    <a:ext cx="2114550" cy="47625"/>
                  </a:xfrm>
                  <a:custGeom>
                    <a:avLst/>
                    <a:gdLst/>
                    <a:ahLst/>
                    <a:cxnLst>
                      <a:cxn ang="0">
                        <a:pos x="0" y="0"/>
                      </a:cxn>
                      <a:cxn ang="0">
                        <a:pos x="24" y="18"/>
                      </a:cxn>
                      <a:cxn ang="0">
                        <a:pos x="78" y="24"/>
                      </a:cxn>
                      <a:cxn ang="0">
                        <a:pos x="132" y="30"/>
                      </a:cxn>
                      <a:cxn ang="0">
                        <a:pos x="186" y="6"/>
                      </a:cxn>
                      <a:cxn ang="0">
                        <a:pos x="240" y="6"/>
                      </a:cxn>
                      <a:cxn ang="0">
                        <a:pos x="294" y="18"/>
                      </a:cxn>
                      <a:cxn ang="0">
                        <a:pos x="348" y="18"/>
                      </a:cxn>
                      <a:cxn ang="0">
                        <a:pos x="408" y="18"/>
                      </a:cxn>
                      <a:cxn ang="0">
                        <a:pos x="462" y="12"/>
                      </a:cxn>
                      <a:cxn ang="0">
                        <a:pos x="516" y="18"/>
                      </a:cxn>
                      <a:cxn ang="0">
                        <a:pos x="570" y="6"/>
                      </a:cxn>
                      <a:cxn ang="0">
                        <a:pos x="624" y="18"/>
                      </a:cxn>
                      <a:cxn ang="0">
                        <a:pos x="678" y="6"/>
                      </a:cxn>
                      <a:cxn ang="0">
                        <a:pos x="732" y="30"/>
                      </a:cxn>
                      <a:cxn ang="0">
                        <a:pos x="786" y="18"/>
                      </a:cxn>
                      <a:cxn ang="0">
                        <a:pos x="840" y="12"/>
                      </a:cxn>
                      <a:cxn ang="0">
                        <a:pos x="894" y="24"/>
                      </a:cxn>
                      <a:cxn ang="0">
                        <a:pos x="948" y="30"/>
                      </a:cxn>
                      <a:cxn ang="0">
                        <a:pos x="1002" y="12"/>
                      </a:cxn>
                      <a:cxn ang="0">
                        <a:pos x="1056" y="6"/>
                      </a:cxn>
                      <a:cxn ang="0">
                        <a:pos x="1110" y="12"/>
                      </a:cxn>
                      <a:cxn ang="0">
                        <a:pos x="1164" y="12"/>
                      </a:cxn>
                      <a:cxn ang="0">
                        <a:pos x="1218" y="12"/>
                      </a:cxn>
                      <a:cxn ang="0">
                        <a:pos x="1272" y="24"/>
                      </a:cxn>
                      <a:cxn ang="0">
                        <a:pos x="1332" y="24"/>
                      </a:cxn>
                    </a:cxnLst>
                    <a:rect l="0" t="0" r="r" b="b"/>
                    <a:pathLst>
                      <a:path w="1332" h="30">
                        <a:moveTo>
                          <a:pt x="0" y="0"/>
                        </a:moveTo>
                        <a:lnTo>
                          <a:pt x="24" y="18"/>
                        </a:lnTo>
                        <a:lnTo>
                          <a:pt x="78" y="24"/>
                        </a:lnTo>
                        <a:lnTo>
                          <a:pt x="132" y="30"/>
                        </a:lnTo>
                        <a:lnTo>
                          <a:pt x="186" y="6"/>
                        </a:lnTo>
                        <a:lnTo>
                          <a:pt x="240" y="6"/>
                        </a:lnTo>
                        <a:lnTo>
                          <a:pt x="294" y="18"/>
                        </a:lnTo>
                        <a:lnTo>
                          <a:pt x="348" y="18"/>
                        </a:lnTo>
                        <a:lnTo>
                          <a:pt x="408" y="18"/>
                        </a:lnTo>
                        <a:lnTo>
                          <a:pt x="462" y="12"/>
                        </a:lnTo>
                        <a:lnTo>
                          <a:pt x="516" y="18"/>
                        </a:lnTo>
                        <a:lnTo>
                          <a:pt x="570" y="6"/>
                        </a:lnTo>
                        <a:lnTo>
                          <a:pt x="624" y="18"/>
                        </a:lnTo>
                        <a:lnTo>
                          <a:pt x="678" y="6"/>
                        </a:lnTo>
                        <a:lnTo>
                          <a:pt x="732" y="30"/>
                        </a:lnTo>
                        <a:lnTo>
                          <a:pt x="786" y="18"/>
                        </a:lnTo>
                        <a:lnTo>
                          <a:pt x="840" y="12"/>
                        </a:lnTo>
                        <a:lnTo>
                          <a:pt x="894" y="24"/>
                        </a:lnTo>
                        <a:lnTo>
                          <a:pt x="948" y="30"/>
                        </a:lnTo>
                        <a:lnTo>
                          <a:pt x="1002" y="12"/>
                        </a:lnTo>
                        <a:lnTo>
                          <a:pt x="1056" y="6"/>
                        </a:lnTo>
                        <a:lnTo>
                          <a:pt x="1110" y="12"/>
                        </a:lnTo>
                        <a:lnTo>
                          <a:pt x="1164" y="12"/>
                        </a:lnTo>
                        <a:lnTo>
                          <a:pt x="1218" y="12"/>
                        </a:lnTo>
                        <a:lnTo>
                          <a:pt x="1272" y="24"/>
                        </a:lnTo>
                        <a:lnTo>
                          <a:pt x="1332" y="24"/>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79" name="Freeform 162"/>
                  <p:cNvSpPr>
                    <a:spLocks/>
                  </p:cNvSpPr>
                  <p:nvPr/>
                </p:nvSpPr>
                <p:spPr bwMode="auto">
                  <a:xfrm>
                    <a:off x="6629400" y="1133475"/>
                    <a:ext cx="2114550" cy="28575"/>
                  </a:xfrm>
                  <a:custGeom>
                    <a:avLst/>
                    <a:gdLst/>
                    <a:ahLst/>
                    <a:cxnLst>
                      <a:cxn ang="0">
                        <a:pos x="0" y="6"/>
                      </a:cxn>
                      <a:cxn ang="0">
                        <a:pos x="24" y="6"/>
                      </a:cxn>
                      <a:cxn ang="0">
                        <a:pos x="78" y="18"/>
                      </a:cxn>
                      <a:cxn ang="0">
                        <a:pos x="132" y="6"/>
                      </a:cxn>
                      <a:cxn ang="0">
                        <a:pos x="186" y="6"/>
                      </a:cxn>
                      <a:cxn ang="0">
                        <a:pos x="240" y="6"/>
                      </a:cxn>
                      <a:cxn ang="0">
                        <a:pos x="294" y="6"/>
                      </a:cxn>
                      <a:cxn ang="0">
                        <a:pos x="348" y="0"/>
                      </a:cxn>
                      <a:cxn ang="0">
                        <a:pos x="408" y="6"/>
                      </a:cxn>
                      <a:cxn ang="0">
                        <a:pos x="462" y="6"/>
                      </a:cxn>
                      <a:cxn ang="0">
                        <a:pos x="516" y="6"/>
                      </a:cxn>
                      <a:cxn ang="0">
                        <a:pos x="570" y="6"/>
                      </a:cxn>
                      <a:cxn ang="0">
                        <a:pos x="624" y="6"/>
                      </a:cxn>
                      <a:cxn ang="0">
                        <a:pos x="678" y="0"/>
                      </a:cxn>
                      <a:cxn ang="0">
                        <a:pos x="732" y="6"/>
                      </a:cxn>
                      <a:cxn ang="0">
                        <a:pos x="786" y="6"/>
                      </a:cxn>
                      <a:cxn ang="0">
                        <a:pos x="840" y="0"/>
                      </a:cxn>
                      <a:cxn ang="0">
                        <a:pos x="894" y="6"/>
                      </a:cxn>
                      <a:cxn ang="0">
                        <a:pos x="948" y="6"/>
                      </a:cxn>
                      <a:cxn ang="0">
                        <a:pos x="1002" y="6"/>
                      </a:cxn>
                      <a:cxn ang="0">
                        <a:pos x="1056" y="6"/>
                      </a:cxn>
                      <a:cxn ang="0">
                        <a:pos x="1110" y="0"/>
                      </a:cxn>
                      <a:cxn ang="0">
                        <a:pos x="1164" y="0"/>
                      </a:cxn>
                      <a:cxn ang="0">
                        <a:pos x="1218" y="6"/>
                      </a:cxn>
                      <a:cxn ang="0">
                        <a:pos x="1272" y="0"/>
                      </a:cxn>
                      <a:cxn ang="0">
                        <a:pos x="1332" y="6"/>
                      </a:cxn>
                    </a:cxnLst>
                    <a:rect l="0" t="0" r="r" b="b"/>
                    <a:pathLst>
                      <a:path w="1332" h="18">
                        <a:moveTo>
                          <a:pt x="0" y="6"/>
                        </a:moveTo>
                        <a:lnTo>
                          <a:pt x="24" y="6"/>
                        </a:lnTo>
                        <a:lnTo>
                          <a:pt x="78" y="18"/>
                        </a:lnTo>
                        <a:lnTo>
                          <a:pt x="132" y="6"/>
                        </a:lnTo>
                        <a:lnTo>
                          <a:pt x="186" y="6"/>
                        </a:lnTo>
                        <a:lnTo>
                          <a:pt x="240" y="6"/>
                        </a:lnTo>
                        <a:lnTo>
                          <a:pt x="294" y="6"/>
                        </a:lnTo>
                        <a:lnTo>
                          <a:pt x="348" y="0"/>
                        </a:lnTo>
                        <a:lnTo>
                          <a:pt x="408" y="6"/>
                        </a:lnTo>
                        <a:lnTo>
                          <a:pt x="462" y="6"/>
                        </a:lnTo>
                        <a:lnTo>
                          <a:pt x="516" y="6"/>
                        </a:lnTo>
                        <a:lnTo>
                          <a:pt x="570" y="6"/>
                        </a:lnTo>
                        <a:lnTo>
                          <a:pt x="624" y="6"/>
                        </a:lnTo>
                        <a:lnTo>
                          <a:pt x="678" y="0"/>
                        </a:lnTo>
                        <a:lnTo>
                          <a:pt x="732" y="6"/>
                        </a:lnTo>
                        <a:lnTo>
                          <a:pt x="786" y="6"/>
                        </a:lnTo>
                        <a:lnTo>
                          <a:pt x="840" y="0"/>
                        </a:lnTo>
                        <a:lnTo>
                          <a:pt x="894" y="6"/>
                        </a:lnTo>
                        <a:lnTo>
                          <a:pt x="948" y="6"/>
                        </a:lnTo>
                        <a:lnTo>
                          <a:pt x="1002" y="6"/>
                        </a:lnTo>
                        <a:lnTo>
                          <a:pt x="1056" y="6"/>
                        </a:lnTo>
                        <a:lnTo>
                          <a:pt x="1110" y="0"/>
                        </a:lnTo>
                        <a:lnTo>
                          <a:pt x="1164" y="0"/>
                        </a:lnTo>
                        <a:lnTo>
                          <a:pt x="1218" y="6"/>
                        </a:lnTo>
                        <a:lnTo>
                          <a:pt x="1272" y="0"/>
                        </a:lnTo>
                        <a:lnTo>
                          <a:pt x="1332" y="6"/>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80" name="Freeform 163"/>
                  <p:cNvSpPr>
                    <a:spLocks/>
                  </p:cNvSpPr>
                  <p:nvPr/>
                </p:nvSpPr>
                <p:spPr bwMode="auto">
                  <a:xfrm>
                    <a:off x="6629400" y="1133475"/>
                    <a:ext cx="2114550" cy="38100"/>
                  </a:xfrm>
                  <a:custGeom>
                    <a:avLst/>
                    <a:gdLst/>
                    <a:ahLst/>
                    <a:cxnLst>
                      <a:cxn ang="0">
                        <a:pos x="0" y="6"/>
                      </a:cxn>
                      <a:cxn ang="0">
                        <a:pos x="24" y="6"/>
                      </a:cxn>
                      <a:cxn ang="0">
                        <a:pos x="78" y="6"/>
                      </a:cxn>
                      <a:cxn ang="0">
                        <a:pos x="132" y="12"/>
                      </a:cxn>
                      <a:cxn ang="0">
                        <a:pos x="186" y="12"/>
                      </a:cxn>
                      <a:cxn ang="0">
                        <a:pos x="240" y="6"/>
                      </a:cxn>
                      <a:cxn ang="0">
                        <a:pos x="294" y="18"/>
                      </a:cxn>
                      <a:cxn ang="0">
                        <a:pos x="348" y="12"/>
                      </a:cxn>
                      <a:cxn ang="0">
                        <a:pos x="408" y="24"/>
                      </a:cxn>
                      <a:cxn ang="0">
                        <a:pos x="462" y="12"/>
                      </a:cxn>
                      <a:cxn ang="0">
                        <a:pos x="516" y="12"/>
                      </a:cxn>
                      <a:cxn ang="0">
                        <a:pos x="570" y="12"/>
                      </a:cxn>
                      <a:cxn ang="0">
                        <a:pos x="624" y="12"/>
                      </a:cxn>
                      <a:cxn ang="0">
                        <a:pos x="678" y="6"/>
                      </a:cxn>
                      <a:cxn ang="0">
                        <a:pos x="732" y="24"/>
                      </a:cxn>
                      <a:cxn ang="0">
                        <a:pos x="786" y="12"/>
                      </a:cxn>
                      <a:cxn ang="0">
                        <a:pos x="840" y="6"/>
                      </a:cxn>
                      <a:cxn ang="0">
                        <a:pos x="894" y="12"/>
                      </a:cxn>
                      <a:cxn ang="0">
                        <a:pos x="948" y="24"/>
                      </a:cxn>
                      <a:cxn ang="0">
                        <a:pos x="1002" y="12"/>
                      </a:cxn>
                      <a:cxn ang="0">
                        <a:pos x="1056" y="12"/>
                      </a:cxn>
                      <a:cxn ang="0">
                        <a:pos x="1110" y="6"/>
                      </a:cxn>
                      <a:cxn ang="0">
                        <a:pos x="1164" y="0"/>
                      </a:cxn>
                      <a:cxn ang="0">
                        <a:pos x="1218" y="12"/>
                      </a:cxn>
                      <a:cxn ang="0">
                        <a:pos x="1272" y="6"/>
                      </a:cxn>
                      <a:cxn ang="0">
                        <a:pos x="1332" y="12"/>
                      </a:cxn>
                    </a:cxnLst>
                    <a:rect l="0" t="0" r="r" b="b"/>
                    <a:pathLst>
                      <a:path w="1332" h="24">
                        <a:moveTo>
                          <a:pt x="0" y="6"/>
                        </a:moveTo>
                        <a:lnTo>
                          <a:pt x="24" y="6"/>
                        </a:lnTo>
                        <a:lnTo>
                          <a:pt x="78" y="6"/>
                        </a:lnTo>
                        <a:lnTo>
                          <a:pt x="132" y="12"/>
                        </a:lnTo>
                        <a:lnTo>
                          <a:pt x="186" y="12"/>
                        </a:lnTo>
                        <a:lnTo>
                          <a:pt x="240" y="6"/>
                        </a:lnTo>
                        <a:lnTo>
                          <a:pt x="294" y="18"/>
                        </a:lnTo>
                        <a:lnTo>
                          <a:pt x="348" y="12"/>
                        </a:lnTo>
                        <a:lnTo>
                          <a:pt x="408" y="24"/>
                        </a:lnTo>
                        <a:lnTo>
                          <a:pt x="462" y="12"/>
                        </a:lnTo>
                        <a:lnTo>
                          <a:pt x="516" y="12"/>
                        </a:lnTo>
                        <a:lnTo>
                          <a:pt x="570" y="12"/>
                        </a:lnTo>
                        <a:lnTo>
                          <a:pt x="624" y="12"/>
                        </a:lnTo>
                        <a:lnTo>
                          <a:pt x="678" y="6"/>
                        </a:lnTo>
                        <a:lnTo>
                          <a:pt x="732" y="24"/>
                        </a:lnTo>
                        <a:lnTo>
                          <a:pt x="786" y="12"/>
                        </a:lnTo>
                        <a:lnTo>
                          <a:pt x="840" y="6"/>
                        </a:lnTo>
                        <a:lnTo>
                          <a:pt x="894" y="12"/>
                        </a:lnTo>
                        <a:lnTo>
                          <a:pt x="948" y="24"/>
                        </a:lnTo>
                        <a:lnTo>
                          <a:pt x="1002" y="12"/>
                        </a:lnTo>
                        <a:lnTo>
                          <a:pt x="1056" y="12"/>
                        </a:lnTo>
                        <a:lnTo>
                          <a:pt x="1110" y="6"/>
                        </a:lnTo>
                        <a:lnTo>
                          <a:pt x="1164" y="0"/>
                        </a:lnTo>
                        <a:lnTo>
                          <a:pt x="1218" y="12"/>
                        </a:lnTo>
                        <a:lnTo>
                          <a:pt x="1272" y="6"/>
                        </a:lnTo>
                        <a:lnTo>
                          <a:pt x="1332" y="12"/>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81" name="Freeform 164"/>
                  <p:cNvSpPr>
                    <a:spLocks/>
                  </p:cNvSpPr>
                  <p:nvPr/>
                </p:nvSpPr>
                <p:spPr bwMode="auto">
                  <a:xfrm>
                    <a:off x="6629400" y="1057275"/>
                    <a:ext cx="2114550" cy="1588"/>
                  </a:xfrm>
                  <a:custGeom>
                    <a:avLst/>
                    <a:gdLst/>
                    <a:ahLst/>
                    <a:cxnLst>
                      <a:cxn ang="0">
                        <a:pos x="0" y="0"/>
                      </a:cxn>
                      <a:cxn ang="0">
                        <a:pos x="24" y="0"/>
                      </a:cxn>
                      <a:cxn ang="0">
                        <a:pos x="78" y="0"/>
                      </a:cxn>
                      <a:cxn ang="0">
                        <a:pos x="132" y="0"/>
                      </a:cxn>
                      <a:cxn ang="0">
                        <a:pos x="186" y="0"/>
                      </a:cxn>
                      <a:cxn ang="0">
                        <a:pos x="240" y="0"/>
                      </a:cxn>
                      <a:cxn ang="0">
                        <a:pos x="294" y="0"/>
                      </a:cxn>
                      <a:cxn ang="0">
                        <a:pos x="348" y="0"/>
                      </a:cxn>
                      <a:cxn ang="0">
                        <a:pos x="408" y="0"/>
                      </a:cxn>
                      <a:cxn ang="0">
                        <a:pos x="462" y="0"/>
                      </a:cxn>
                      <a:cxn ang="0">
                        <a:pos x="516" y="0"/>
                      </a:cxn>
                      <a:cxn ang="0">
                        <a:pos x="570" y="0"/>
                      </a:cxn>
                      <a:cxn ang="0">
                        <a:pos x="624" y="0"/>
                      </a:cxn>
                      <a:cxn ang="0">
                        <a:pos x="678" y="0"/>
                      </a:cxn>
                      <a:cxn ang="0">
                        <a:pos x="732" y="0"/>
                      </a:cxn>
                      <a:cxn ang="0">
                        <a:pos x="786" y="0"/>
                      </a:cxn>
                      <a:cxn ang="0">
                        <a:pos x="840" y="0"/>
                      </a:cxn>
                      <a:cxn ang="0">
                        <a:pos x="894" y="0"/>
                      </a:cxn>
                      <a:cxn ang="0">
                        <a:pos x="948" y="0"/>
                      </a:cxn>
                      <a:cxn ang="0">
                        <a:pos x="1002" y="0"/>
                      </a:cxn>
                      <a:cxn ang="0">
                        <a:pos x="1056" y="0"/>
                      </a:cxn>
                      <a:cxn ang="0">
                        <a:pos x="1110" y="0"/>
                      </a:cxn>
                      <a:cxn ang="0">
                        <a:pos x="1164" y="0"/>
                      </a:cxn>
                      <a:cxn ang="0">
                        <a:pos x="1218" y="0"/>
                      </a:cxn>
                      <a:cxn ang="0">
                        <a:pos x="1272" y="0"/>
                      </a:cxn>
                      <a:cxn ang="0">
                        <a:pos x="1332" y="0"/>
                      </a:cxn>
                    </a:cxnLst>
                    <a:rect l="0" t="0" r="r" b="b"/>
                    <a:pathLst>
                      <a:path w="1332">
                        <a:moveTo>
                          <a:pt x="0" y="0"/>
                        </a:moveTo>
                        <a:lnTo>
                          <a:pt x="24" y="0"/>
                        </a:lnTo>
                        <a:lnTo>
                          <a:pt x="78" y="0"/>
                        </a:lnTo>
                        <a:lnTo>
                          <a:pt x="132" y="0"/>
                        </a:lnTo>
                        <a:lnTo>
                          <a:pt x="186" y="0"/>
                        </a:lnTo>
                        <a:lnTo>
                          <a:pt x="240" y="0"/>
                        </a:lnTo>
                        <a:lnTo>
                          <a:pt x="294" y="0"/>
                        </a:lnTo>
                        <a:lnTo>
                          <a:pt x="348" y="0"/>
                        </a:lnTo>
                        <a:lnTo>
                          <a:pt x="408" y="0"/>
                        </a:lnTo>
                        <a:lnTo>
                          <a:pt x="462" y="0"/>
                        </a:lnTo>
                        <a:lnTo>
                          <a:pt x="516" y="0"/>
                        </a:lnTo>
                        <a:lnTo>
                          <a:pt x="570" y="0"/>
                        </a:lnTo>
                        <a:lnTo>
                          <a:pt x="624" y="0"/>
                        </a:lnTo>
                        <a:lnTo>
                          <a:pt x="678" y="0"/>
                        </a:lnTo>
                        <a:lnTo>
                          <a:pt x="732" y="0"/>
                        </a:lnTo>
                        <a:lnTo>
                          <a:pt x="786" y="0"/>
                        </a:lnTo>
                        <a:lnTo>
                          <a:pt x="840" y="0"/>
                        </a:lnTo>
                        <a:lnTo>
                          <a:pt x="894" y="0"/>
                        </a:lnTo>
                        <a:lnTo>
                          <a:pt x="948" y="0"/>
                        </a:lnTo>
                        <a:lnTo>
                          <a:pt x="1002" y="0"/>
                        </a:lnTo>
                        <a:lnTo>
                          <a:pt x="1056" y="0"/>
                        </a:lnTo>
                        <a:lnTo>
                          <a:pt x="1110" y="0"/>
                        </a:lnTo>
                        <a:lnTo>
                          <a:pt x="1164" y="0"/>
                        </a:lnTo>
                        <a:lnTo>
                          <a:pt x="1218" y="0"/>
                        </a:lnTo>
                        <a:lnTo>
                          <a:pt x="1272" y="0"/>
                        </a:lnTo>
                        <a:lnTo>
                          <a:pt x="1332" y="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82" name="Freeform 165"/>
                  <p:cNvSpPr>
                    <a:spLocks/>
                  </p:cNvSpPr>
                  <p:nvPr/>
                </p:nvSpPr>
                <p:spPr bwMode="auto">
                  <a:xfrm>
                    <a:off x="6629400" y="1219200"/>
                    <a:ext cx="2114550" cy="161925"/>
                  </a:xfrm>
                  <a:custGeom>
                    <a:avLst/>
                    <a:gdLst/>
                    <a:ahLst/>
                    <a:cxnLst>
                      <a:cxn ang="0">
                        <a:pos x="0" y="12"/>
                      </a:cxn>
                      <a:cxn ang="0">
                        <a:pos x="24" y="72"/>
                      </a:cxn>
                      <a:cxn ang="0">
                        <a:pos x="78" y="102"/>
                      </a:cxn>
                      <a:cxn ang="0">
                        <a:pos x="132" y="6"/>
                      </a:cxn>
                      <a:cxn ang="0">
                        <a:pos x="186" y="0"/>
                      </a:cxn>
                      <a:cxn ang="0">
                        <a:pos x="240" y="0"/>
                      </a:cxn>
                      <a:cxn ang="0">
                        <a:pos x="294" y="18"/>
                      </a:cxn>
                      <a:cxn ang="0">
                        <a:pos x="348" y="0"/>
                      </a:cxn>
                      <a:cxn ang="0">
                        <a:pos x="408" y="0"/>
                      </a:cxn>
                      <a:cxn ang="0">
                        <a:pos x="462" y="18"/>
                      </a:cxn>
                      <a:cxn ang="0">
                        <a:pos x="516" y="6"/>
                      </a:cxn>
                      <a:cxn ang="0">
                        <a:pos x="570" y="24"/>
                      </a:cxn>
                      <a:cxn ang="0">
                        <a:pos x="624" y="42"/>
                      </a:cxn>
                      <a:cxn ang="0">
                        <a:pos x="678" y="18"/>
                      </a:cxn>
                      <a:cxn ang="0">
                        <a:pos x="732" y="30"/>
                      </a:cxn>
                      <a:cxn ang="0">
                        <a:pos x="786" y="6"/>
                      </a:cxn>
                      <a:cxn ang="0">
                        <a:pos x="840" y="18"/>
                      </a:cxn>
                      <a:cxn ang="0">
                        <a:pos x="894" y="24"/>
                      </a:cxn>
                      <a:cxn ang="0">
                        <a:pos x="948" y="0"/>
                      </a:cxn>
                      <a:cxn ang="0">
                        <a:pos x="1002" y="0"/>
                      </a:cxn>
                      <a:cxn ang="0">
                        <a:pos x="1056" y="12"/>
                      </a:cxn>
                      <a:cxn ang="0">
                        <a:pos x="1110" y="0"/>
                      </a:cxn>
                      <a:cxn ang="0">
                        <a:pos x="1164" y="36"/>
                      </a:cxn>
                      <a:cxn ang="0">
                        <a:pos x="1218" y="0"/>
                      </a:cxn>
                      <a:cxn ang="0">
                        <a:pos x="1272" y="24"/>
                      </a:cxn>
                      <a:cxn ang="0">
                        <a:pos x="1332" y="12"/>
                      </a:cxn>
                    </a:cxnLst>
                    <a:rect l="0" t="0" r="r" b="b"/>
                    <a:pathLst>
                      <a:path w="1332" h="102">
                        <a:moveTo>
                          <a:pt x="0" y="12"/>
                        </a:moveTo>
                        <a:lnTo>
                          <a:pt x="24" y="72"/>
                        </a:lnTo>
                        <a:lnTo>
                          <a:pt x="78" y="102"/>
                        </a:lnTo>
                        <a:lnTo>
                          <a:pt x="132" y="6"/>
                        </a:lnTo>
                        <a:lnTo>
                          <a:pt x="186" y="0"/>
                        </a:lnTo>
                        <a:lnTo>
                          <a:pt x="240" y="0"/>
                        </a:lnTo>
                        <a:lnTo>
                          <a:pt x="294" y="18"/>
                        </a:lnTo>
                        <a:lnTo>
                          <a:pt x="348" y="0"/>
                        </a:lnTo>
                        <a:lnTo>
                          <a:pt x="408" y="0"/>
                        </a:lnTo>
                        <a:lnTo>
                          <a:pt x="462" y="18"/>
                        </a:lnTo>
                        <a:lnTo>
                          <a:pt x="516" y="6"/>
                        </a:lnTo>
                        <a:lnTo>
                          <a:pt x="570" y="24"/>
                        </a:lnTo>
                        <a:lnTo>
                          <a:pt x="624" y="42"/>
                        </a:lnTo>
                        <a:lnTo>
                          <a:pt x="678" y="18"/>
                        </a:lnTo>
                        <a:lnTo>
                          <a:pt x="732" y="30"/>
                        </a:lnTo>
                        <a:lnTo>
                          <a:pt x="786" y="6"/>
                        </a:lnTo>
                        <a:lnTo>
                          <a:pt x="840" y="18"/>
                        </a:lnTo>
                        <a:lnTo>
                          <a:pt x="894" y="24"/>
                        </a:lnTo>
                        <a:lnTo>
                          <a:pt x="948" y="0"/>
                        </a:lnTo>
                        <a:lnTo>
                          <a:pt x="1002" y="0"/>
                        </a:lnTo>
                        <a:lnTo>
                          <a:pt x="1056" y="12"/>
                        </a:lnTo>
                        <a:lnTo>
                          <a:pt x="1110" y="0"/>
                        </a:lnTo>
                        <a:lnTo>
                          <a:pt x="1164" y="36"/>
                        </a:lnTo>
                        <a:lnTo>
                          <a:pt x="1218" y="0"/>
                        </a:lnTo>
                        <a:lnTo>
                          <a:pt x="1272" y="24"/>
                        </a:lnTo>
                        <a:lnTo>
                          <a:pt x="1332" y="12"/>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83" name="Freeform 166"/>
                  <p:cNvSpPr>
                    <a:spLocks/>
                  </p:cNvSpPr>
                  <p:nvPr/>
                </p:nvSpPr>
                <p:spPr bwMode="auto">
                  <a:xfrm>
                    <a:off x="6629400" y="1123950"/>
                    <a:ext cx="2114550" cy="47625"/>
                  </a:xfrm>
                  <a:custGeom>
                    <a:avLst/>
                    <a:gdLst/>
                    <a:ahLst/>
                    <a:cxnLst>
                      <a:cxn ang="0">
                        <a:pos x="0" y="30"/>
                      </a:cxn>
                      <a:cxn ang="0">
                        <a:pos x="24" y="12"/>
                      </a:cxn>
                      <a:cxn ang="0">
                        <a:pos x="78" y="12"/>
                      </a:cxn>
                      <a:cxn ang="0">
                        <a:pos x="132" y="0"/>
                      </a:cxn>
                      <a:cxn ang="0">
                        <a:pos x="186" y="6"/>
                      </a:cxn>
                      <a:cxn ang="0">
                        <a:pos x="240" y="0"/>
                      </a:cxn>
                      <a:cxn ang="0">
                        <a:pos x="294" y="0"/>
                      </a:cxn>
                      <a:cxn ang="0">
                        <a:pos x="348" y="0"/>
                      </a:cxn>
                      <a:cxn ang="0">
                        <a:pos x="408" y="0"/>
                      </a:cxn>
                      <a:cxn ang="0">
                        <a:pos x="462" y="0"/>
                      </a:cxn>
                      <a:cxn ang="0">
                        <a:pos x="516" y="0"/>
                      </a:cxn>
                      <a:cxn ang="0">
                        <a:pos x="570" y="0"/>
                      </a:cxn>
                      <a:cxn ang="0">
                        <a:pos x="624" y="12"/>
                      </a:cxn>
                      <a:cxn ang="0">
                        <a:pos x="678" y="0"/>
                      </a:cxn>
                      <a:cxn ang="0">
                        <a:pos x="732" y="0"/>
                      </a:cxn>
                      <a:cxn ang="0">
                        <a:pos x="786" y="0"/>
                      </a:cxn>
                      <a:cxn ang="0">
                        <a:pos x="840" y="0"/>
                      </a:cxn>
                      <a:cxn ang="0">
                        <a:pos x="894" y="0"/>
                      </a:cxn>
                      <a:cxn ang="0">
                        <a:pos x="948" y="0"/>
                      </a:cxn>
                      <a:cxn ang="0">
                        <a:pos x="1002" y="0"/>
                      </a:cxn>
                      <a:cxn ang="0">
                        <a:pos x="1056" y="0"/>
                      </a:cxn>
                      <a:cxn ang="0">
                        <a:pos x="1110" y="0"/>
                      </a:cxn>
                      <a:cxn ang="0">
                        <a:pos x="1164" y="0"/>
                      </a:cxn>
                      <a:cxn ang="0">
                        <a:pos x="1218" y="0"/>
                      </a:cxn>
                      <a:cxn ang="0">
                        <a:pos x="1272" y="6"/>
                      </a:cxn>
                      <a:cxn ang="0">
                        <a:pos x="1332" y="0"/>
                      </a:cxn>
                    </a:cxnLst>
                    <a:rect l="0" t="0" r="r" b="b"/>
                    <a:pathLst>
                      <a:path w="1332" h="30">
                        <a:moveTo>
                          <a:pt x="0" y="30"/>
                        </a:moveTo>
                        <a:lnTo>
                          <a:pt x="24" y="12"/>
                        </a:lnTo>
                        <a:lnTo>
                          <a:pt x="78" y="12"/>
                        </a:lnTo>
                        <a:lnTo>
                          <a:pt x="132" y="0"/>
                        </a:lnTo>
                        <a:lnTo>
                          <a:pt x="186" y="6"/>
                        </a:lnTo>
                        <a:lnTo>
                          <a:pt x="240" y="0"/>
                        </a:lnTo>
                        <a:lnTo>
                          <a:pt x="294" y="0"/>
                        </a:lnTo>
                        <a:lnTo>
                          <a:pt x="348" y="0"/>
                        </a:lnTo>
                        <a:lnTo>
                          <a:pt x="408" y="0"/>
                        </a:lnTo>
                        <a:lnTo>
                          <a:pt x="462" y="0"/>
                        </a:lnTo>
                        <a:lnTo>
                          <a:pt x="516" y="0"/>
                        </a:lnTo>
                        <a:lnTo>
                          <a:pt x="570" y="0"/>
                        </a:lnTo>
                        <a:lnTo>
                          <a:pt x="624" y="12"/>
                        </a:lnTo>
                        <a:lnTo>
                          <a:pt x="678" y="0"/>
                        </a:lnTo>
                        <a:lnTo>
                          <a:pt x="732" y="0"/>
                        </a:lnTo>
                        <a:lnTo>
                          <a:pt x="786" y="0"/>
                        </a:lnTo>
                        <a:lnTo>
                          <a:pt x="840" y="0"/>
                        </a:lnTo>
                        <a:lnTo>
                          <a:pt x="894" y="0"/>
                        </a:lnTo>
                        <a:lnTo>
                          <a:pt x="948" y="0"/>
                        </a:lnTo>
                        <a:lnTo>
                          <a:pt x="1002" y="0"/>
                        </a:lnTo>
                        <a:lnTo>
                          <a:pt x="1056" y="0"/>
                        </a:lnTo>
                        <a:lnTo>
                          <a:pt x="1110" y="0"/>
                        </a:lnTo>
                        <a:lnTo>
                          <a:pt x="1164" y="0"/>
                        </a:lnTo>
                        <a:lnTo>
                          <a:pt x="1218" y="0"/>
                        </a:lnTo>
                        <a:lnTo>
                          <a:pt x="1272" y="6"/>
                        </a:lnTo>
                        <a:lnTo>
                          <a:pt x="1332"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84" name="Freeform 167"/>
                  <p:cNvSpPr>
                    <a:spLocks/>
                  </p:cNvSpPr>
                  <p:nvPr/>
                </p:nvSpPr>
                <p:spPr bwMode="auto">
                  <a:xfrm>
                    <a:off x="6629400" y="1057275"/>
                    <a:ext cx="2114550" cy="1588"/>
                  </a:xfrm>
                  <a:custGeom>
                    <a:avLst/>
                    <a:gdLst/>
                    <a:ahLst/>
                    <a:cxnLst>
                      <a:cxn ang="0">
                        <a:pos x="0" y="0"/>
                      </a:cxn>
                      <a:cxn ang="0">
                        <a:pos x="24" y="0"/>
                      </a:cxn>
                      <a:cxn ang="0">
                        <a:pos x="78" y="0"/>
                      </a:cxn>
                      <a:cxn ang="0">
                        <a:pos x="132" y="0"/>
                      </a:cxn>
                      <a:cxn ang="0">
                        <a:pos x="186" y="0"/>
                      </a:cxn>
                      <a:cxn ang="0">
                        <a:pos x="240" y="0"/>
                      </a:cxn>
                      <a:cxn ang="0">
                        <a:pos x="294" y="0"/>
                      </a:cxn>
                      <a:cxn ang="0">
                        <a:pos x="348" y="0"/>
                      </a:cxn>
                      <a:cxn ang="0">
                        <a:pos x="408" y="0"/>
                      </a:cxn>
                      <a:cxn ang="0">
                        <a:pos x="462" y="0"/>
                      </a:cxn>
                      <a:cxn ang="0">
                        <a:pos x="516" y="0"/>
                      </a:cxn>
                      <a:cxn ang="0">
                        <a:pos x="570" y="0"/>
                      </a:cxn>
                      <a:cxn ang="0">
                        <a:pos x="624" y="0"/>
                      </a:cxn>
                      <a:cxn ang="0">
                        <a:pos x="678" y="0"/>
                      </a:cxn>
                      <a:cxn ang="0">
                        <a:pos x="732" y="0"/>
                      </a:cxn>
                      <a:cxn ang="0">
                        <a:pos x="786" y="0"/>
                      </a:cxn>
                      <a:cxn ang="0">
                        <a:pos x="840" y="0"/>
                      </a:cxn>
                      <a:cxn ang="0">
                        <a:pos x="894" y="0"/>
                      </a:cxn>
                      <a:cxn ang="0">
                        <a:pos x="948" y="0"/>
                      </a:cxn>
                      <a:cxn ang="0">
                        <a:pos x="1002" y="0"/>
                      </a:cxn>
                      <a:cxn ang="0">
                        <a:pos x="1056" y="0"/>
                      </a:cxn>
                      <a:cxn ang="0">
                        <a:pos x="1110" y="0"/>
                      </a:cxn>
                      <a:cxn ang="0">
                        <a:pos x="1164" y="0"/>
                      </a:cxn>
                      <a:cxn ang="0">
                        <a:pos x="1218" y="0"/>
                      </a:cxn>
                      <a:cxn ang="0">
                        <a:pos x="1272" y="0"/>
                      </a:cxn>
                      <a:cxn ang="0">
                        <a:pos x="1332" y="0"/>
                      </a:cxn>
                    </a:cxnLst>
                    <a:rect l="0" t="0" r="r" b="b"/>
                    <a:pathLst>
                      <a:path w="1332">
                        <a:moveTo>
                          <a:pt x="0" y="0"/>
                        </a:moveTo>
                        <a:lnTo>
                          <a:pt x="24" y="0"/>
                        </a:lnTo>
                        <a:lnTo>
                          <a:pt x="78" y="0"/>
                        </a:lnTo>
                        <a:lnTo>
                          <a:pt x="132" y="0"/>
                        </a:lnTo>
                        <a:lnTo>
                          <a:pt x="186" y="0"/>
                        </a:lnTo>
                        <a:lnTo>
                          <a:pt x="240" y="0"/>
                        </a:lnTo>
                        <a:lnTo>
                          <a:pt x="294" y="0"/>
                        </a:lnTo>
                        <a:lnTo>
                          <a:pt x="348" y="0"/>
                        </a:lnTo>
                        <a:lnTo>
                          <a:pt x="408" y="0"/>
                        </a:lnTo>
                        <a:lnTo>
                          <a:pt x="462" y="0"/>
                        </a:lnTo>
                        <a:lnTo>
                          <a:pt x="516" y="0"/>
                        </a:lnTo>
                        <a:lnTo>
                          <a:pt x="570" y="0"/>
                        </a:lnTo>
                        <a:lnTo>
                          <a:pt x="624" y="0"/>
                        </a:lnTo>
                        <a:lnTo>
                          <a:pt x="678" y="0"/>
                        </a:lnTo>
                        <a:lnTo>
                          <a:pt x="732" y="0"/>
                        </a:lnTo>
                        <a:lnTo>
                          <a:pt x="786" y="0"/>
                        </a:lnTo>
                        <a:lnTo>
                          <a:pt x="840" y="0"/>
                        </a:lnTo>
                        <a:lnTo>
                          <a:pt x="894" y="0"/>
                        </a:lnTo>
                        <a:lnTo>
                          <a:pt x="948" y="0"/>
                        </a:lnTo>
                        <a:lnTo>
                          <a:pt x="1002" y="0"/>
                        </a:lnTo>
                        <a:lnTo>
                          <a:pt x="1056" y="0"/>
                        </a:lnTo>
                        <a:lnTo>
                          <a:pt x="1110" y="0"/>
                        </a:lnTo>
                        <a:lnTo>
                          <a:pt x="1164" y="0"/>
                        </a:lnTo>
                        <a:lnTo>
                          <a:pt x="1218" y="0"/>
                        </a:lnTo>
                        <a:lnTo>
                          <a:pt x="1272" y="0"/>
                        </a:lnTo>
                        <a:lnTo>
                          <a:pt x="1332"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85" name="Freeform 168"/>
                  <p:cNvSpPr>
                    <a:spLocks/>
                  </p:cNvSpPr>
                  <p:nvPr/>
                </p:nvSpPr>
                <p:spPr bwMode="auto">
                  <a:xfrm>
                    <a:off x="6629400" y="1419225"/>
                    <a:ext cx="2114550" cy="38100"/>
                  </a:xfrm>
                  <a:custGeom>
                    <a:avLst/>
                    <a:gdLst/>
                    <a:ahLst/>
                    <a:cxnLst>
                      <a:cxn ang="0">
                        <a:pos x="0" y="0"/>
                      </a:cxn>
                      <a:cxn ang="0">
                        <a:pos x="24" y="12"/>
                      </a:cxn>
                      <a:cxn ang="0">
                        <a:pos x="78" y="24"/>
                      </a:cxn>
                      <a:cxn ang="0">
                        <a:pos x="132" y="24"/>
                      </a:cxn>
                      <a:cxn ang="0">
                        <a:pos x="186" y="24"/>
                      </a:cxn>
                      <a:cxn ang="0">
                        <a:pos x="240" y="18"/>
                      </a:cxn>
                      <a:cxn ang="0">
                        <a:pos x="294" y="18"/>
                      </a:cxn>
                      <a:cxn ang="0">
                        <a:pos x="348" y="18"/>
                      </a:cxn>
                      <a:cxn ang="0">
                        <a:pos x="408" y="12"/>
                      </a:cxn>
                      <a:cxn ang="0">
                        <a:pos x="462" y="12"/>
                      </a:cxn>
                      <a:cxn ang="0">
                        <a:pos x="516" y="12"/>
                      </a:cxn>
                      <a:cxn ang="0">
                        <a:pos x="570" y="6"/>
                      </a:cxn>
                      <a:cxn ang="0">
                        <a:pos x="624" y="18"/>
                      </a:cxn>
                      <a:cxn ang="0">
                        <a:pos x="678" y="12"/>
                      </a:cxn>
                      <a:cxn ang="0">
                        <a:pos x="732" y="6"/>
                      </a:cxn>
                      <a:cxn ang="0">
                        <a:pos x="786" y="6"/>
                      </a:cxn>
                      <a:cxn ang="0">
                        <a:pos x="840" y="12"/>
                      </a:cxn>
                      <a:cxn ang="0">
                        <a:pos x="894" y="12"/>
                      </a:cxn>
                      <a:cxn ang="0">
                        <a:pos x="948" y="0"/>
                      </a:cxn>
                      <a:cxn ang="0">
                        <a:pos x="1002" y="6"/>
                      </a:cxn>
                      <a:cxn ang="0">
                        <a:pos x="1056" y="12"/>
                      </a:cxn>
                      <a:cxn ang="0">
                        <a:pos x="1110" y="6"/>
                      </a:cxn>
                      <a:cxn ang="0">
                        <a:pos x="1164" y="6"/>
                      </a:cxn>
                      <a:cxn ang="0">
                        <a:pos x="1218" y="6"/>
                      </a:cxn>
                      <a:cxn ang="0">
                        <a:pos x="1272" y="12"/>
                      </a:cxn>
                      <a:cxn ang="0">
                        <a:pos x="1332" y="0"/>
                      </a:cxn>
                    </a:cxnLst>
                    <a:rect l="0" t="0" r="r" b="b"/>
                    <a:pathLst>
                      <a:path w="1332" h="24">
                        <a:moveTo>
                          <a:pt x="0" y="0"/>
                        </a:moveTo>
                        <a:lnTo>
                          <a:pt x="24" y="12"/>
                        </a:lnTo>
                        <a:lnTo>
                          <a:pt x="78" y="24"/>
                        </a:lnTo>
                        <a:lnTo>
                          <a:pt x="132" y="24"/>
                        </a:lnTo>
                        <a:lnTo>
                          <a:pt x="186" y="24"/>
                        </a:lnTo>
                        <a:lnTo>
                          <a:pt x="240" y="18"/>
                        </a:lnTo>
                        <a:lnTo>
                          <a:pt x="294" y="18"/>
                        </a:lnTo>
                        <a:lnTo>
                          <a:pt x="348" y="18"/>
                        </a:lnTo>
                        <a:lnTo>
                          <a:pt x="408" y="12"/>
                        </a:lnTo>
                        <a:lnTo>
                          <a:pt x="462" y="12"/>
                        </a:lnTo>
                        <a:lnTo>
                          <a:pt x="516" y="12"/>
                        </a:lnTo>
                        <a:lnTo>
                          <a:pt x="570" y="6"/>
                        </a:lnTo>
                        <a:lnTo>
                          <a:pt x="624" y="18"/>
                        </a:lnTo>
                        <a:lnTo>
                          <a:pt x="678" y="12"/>
                        </a:lnTo>
                        <a:lnTo>
                          <a:pt x="732" y="6"/>
                        </a:lnTo>
                        <a:lnTo>
                          <a:pt x="786" y="6"/>
                        </a:lnTo>
                        <a:lnTo>
                          <a:pt x="840" y="12"/>
                        </a:lnTo>
                        <a:lnTo>
                          <a:pt x="894" y="12"/>
                        </a:lnTo>
                        <a:lnTo>
                          <a:pt x="948" y="0"/>
                        </a:lnTo>
                        <a:lnTo>
                          <a:pt x="1002" y="6"/>
                        </a:lnTo>
                        <a:lnTo>
                          <a:pt x="1056" y="12"/>
                        </a:lnTo>
                        <a:lnTo>
                          <a:pt x="1110" y="6"/>
                        </a:lnTo>
                        <a:lnTo>
                          <a:pt x="1164" y="6"/>
                        </a:lnTo>
                        <a:lnTo>
                          <a:pt x="1218" y="6"/>
                        </a:lnTo>
                        <a:lnTo>
                          <a:pt x="1272" y="12"/>
                        </a:lnTo>
                        <a:lnTo>
                          <a:pt x="1332"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grpSp>
          </p:grpSp>
          <p:sp>
            <p:nvSpPr>
              <p:cNvPr id="136" name="Rectangle 169"/>
              <p:cNvSpPr>
                <a:spLocks noChangeArrowheads="1"/>
              </p:cNvSpPr>
              <p:nvPr/>
            </p:nvSpPr>
            <p:spPr bwMode="auto">
              <a:xfrm>
                <a:off x="4842511" y="1906111"/>
                <a:ext cx="65492" cy="523616"/>
              </a:xfrm>
              <a:prstGeom prst="rect">
                <a:avLst/>
              </a:prstGeom>
              <a:noFill/>
              <a:ln w="9525">
                <a:noFill/>
                <a:miter lim="800000"/>
                <a:headEnd/>
                <a:tailEnd/>
              </a:ln>
              <a:scene3d>
                <a:camera prst="orthographicFront">
                  <a:rot lat="0" lon="0" rev="0"/>
                </a:camera>
                <a:lightRig rig="threePt" dir="t"/>
              </a:scene3d>
            </p:spPr>
            <p:txBody>
              <a:bodyPr vert="vert270"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Accuracy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 name="Group 961"/>
            <p:cNvGrpSpPr/>
            <p:nvPr/>
          </p:nvGrpSpPr>
          <p:grpSpPr>
            <a:xfrm>
              <a:off x="616267" y="2293622"/>
              <a:ext cx="3096760" cy="693350"/>
              <a:chOff x="4826318" y="2743202"/>
              <a:chExt cx="3096760" cy="693350"/>
            </a:xfrm>
          </p:grpSpPr>
          <p:grpSp>
            <p:nvGrpSpPr>
              <p:cNvPr id="10" name="Group 835"/>
              <p:cNvGrpSpPr/>
              <p:nvPr/>
            </p:nvGrpSpPr>
            <p:grpSpPr>
              <a:xfrm>
                <a:off x="6476972" y="2743202"/>
                <a:ext cx="1446106" cy="691733"/>
                <a:chOff x="787376" y="2790827"/>
                <a:chExt cx="1446106" cy="691733"/>
              </a:xfrm>
            </p:grpSpPr>
            <p:grpSp>
              <p:nvGrpSpPr>
                <p:cNvPr id="73" name="Group 496"/>
                <p:cNvGrpSpPr/>
                <p:nvPr/>
              </p:nvGrpSpPr>
              <p:grpSpPr>
                <a:xfrm>
                  <a:off x="966969" y="3424192"/>
                  <a:ext cx="1266513" cy="58368"/>
                  <a:chOff x="4314822" y="3667008"/>
                  <a:chExt cx="2176639" cy="143481"/>
                </a:xfrm>
              </p:grpSpPr>
              <p:sp>
                <p:nvSpPr>
                  <p:cNvPr id="128" name="Rectangle 183"/>
                  <p:cNvSpPr>
                    <a:spLocks noChangeArrowheads="1"/>
                  </p:cNvSpPr>
                  <p:nvPr/>
                </p:nvSpPr>
                <p:spPr bwMode="auto">
                  <a:xfrm>
                    <a:off x="4314822" y="3667031"/>
                    <a:ext cx="50096" cy="1434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Helvetica" charset="0"/>
                      </a:rPr>
                      <a:t>1</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29" name="Rectangle 186"/>
                  <p:cNvSpPr>
                    <a:spLocks noChangeArrowheads="1"/>
                  </p:cNvSpPr>
                  <p:nvPr/>
                </p:nvSpPr>
                <p:spPr bwMode="auto">
                  <a:xfrm>
                    <a:off x="4657722" y="3667030"/>
                    <a:ext cx="100191" cy="1434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10</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30" name="Rectangle 189"/>
                  <p:cNvSpPr>
                    <a:spLocks noChangeArrowheads="1"/>
                  </p:cNvSpPr>
                  <p:nvPr/>
                </p:nvSpPr>
                <p:spPr bwMode="auto">
                  <a:xfrm>
                    <a:off x="5095873" y="3667023"/>
                    <a:ext cx="100191" cy="1434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20</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31" name="Rectangle 192"/>
                  <p:cNvSpPr>
                    <a:spLocks noChangeArrowheads="1"/>
                  </p:cNvSpPr>
                  <p:nvPr/>
                </p:nvSpPr>
                <p:spPr bwMode="auto">
                  <a:xfrm>
                    <a:off x="5524496" y="3667015"/>
                    <a:ext cx="100191" cy="1434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30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32" name="Rectangle 195"/>
                  <p:cNvSpPr>
                    <a:spLocks noChangeArrowheads="1"/>
                  </p:cNvSpPr>
                  <p:nvPr/>
                </p:nvSpPr>
                <p:spPr bwMode="auto">
                  <a:xfrm>
                    <a:off x="5953120" y="3667008"/>
                    <a:ext cx="100191" cy="1434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40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33" name="Rectangle 198"/>
                  <p:cNvSpPr>
                    <a:spLocks noChangeArrowheads="1"/>
                  </p:cNvSpPr>
                  <p:nvPr/>
                </p:nvSpPr>
                <p:spPr bwMode="auto">
                  <a:xfrm>
                    <a:off x="6391270" y="3667015"/>
                    <a:ext cx="100191" cy="14345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50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74" name="Line 199"/>
                <p:cNvSpPr>
                  <a:spLocks noChangeShapeType="1"/>
                </p:cNvSpPr>
                <p:nvPr/>
              </p:nvSpPr>
              <p:spPr bwMode="auto">
                <a:xfrm>
                  <a:off x="933697" y="3381214"/>
                  <a:ext cx="11084" cy="6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75" name="Line 202"/>
                <p:cNvSpPr>
                  <a:spLocks noChangeShapeType="1"/>
                </p:cNvSpPr>
                <p:nvPr/>
              </p:nvSpPr>
              <p:spPr bwMode="auto">
                <a:xfrm>
                  <a:off x="933697" y="3249479"/>
                  <a:ext cx="11084" cy="6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76" name="Line 205"/>
                <p:cNvSpPr>
                  <a:spLocks noChangeShapeType="1"/>
                </p:cNvSpPr>
                <p:nvPr/>
              </p:nvSpPr>
              <p:spPr bwMode="auto">
                <a:xfrm>
                  <a:off x="933697" y="3113868"/>
                  <a:ext cx="11084" cy="6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77" name="Line 208"/>
                <p:cNvSpPr>
                  <a:spLocks noChangeShapeType="1"/>
                </p:cNvSpPr>
                <p:nvPr/>
              </p:nvSpPr>
              <p:spPr bwMode="auto">
                <a:xfrm>
                  <a:off x="933697" y="2982132"/>
                  <a:ext cx="11084" cy="6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78" name="Line 211"/>
                <p:cNvSpPr>
                  <a:spLocks noChangeShapeType="1"/>
                </p:cNvSpPr>
                <p:nvPr/>
              </p:nvSpPr>
              <p:spPr bwMode="auto">
                <a:xfrm>
                  <a:off x="933697" y="2850397"/>
                  <a:ext cx="11084" cy="6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grpSp>
              <p:nvGrpSpPr>
                <p:cNvPr id="79" name="Group 483"/>
                <p:cNvGrpSpPr/>
                <p:nvPr/>
              </p:nvGrpSpPr>
              <p:grpSpPr>
                <a:xfrm>
                  <a:off x="787376" y="2790827"/>
                  <a:ext cx="106743" cy="589176"/>
                  <a:chOff x="4019545" y="2200272"/>
                  <a:chExt cx="183453" cy="1448386"/>
                </a:xfrm>
              </p:grpSpPr>
              <p:sp>
                <p:nvSpPr>
                  <p:cNvPr id="123" name="Rectangle 201"/>
                  <p:cNvSpPr>
                    <a:spLocks noChangeArrowheads="1"/>
                  </p:cNvSpPr>
                  <p:nvPr/>
                </p:nvSpPr>
                <p:spPr bwMode="auto">
                  <a:xfrm>
                    <a:off x="4152901" y="3505193"/>
                    <a:ext cx="50097" cy="143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24" name="Rectangle 204"/>
                  <p:cNvSpPr>
                    <a:spLocks noChangeArrowheads="1"/>
                  </p:cNvSpPr>
                  <p:nvPr/>
                </p:nvSpPr>
                <p:spPr bwMode="auto">
                  <a:xfrm>
                    <a:off x="4019545" y="3181343"/>
                    <a:ext cx="150289" cy="143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100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25" name="Rectangle 207"/>
                  <p:cNvSpPr>
                    <a:spLocks noChangeArrowheads="1"/>
                  </p:cNvSpPr>
                  <p:nvPr/>
                </p:nvSpPr>
                <p:spPr bwMode="auto">
                  <a:xfrm>
                    <a:off x="4019562" y="2847970"/>
                    <a:ext cx="150290" cy="143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200</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26" name="Rectangle 210"/>
                  <p:cNvSpPr>
                    <a:spLocks noChangeArrowheads="1"/>
                  </p:cNvSpPr>
                  <p:nvPr/>
                </p:nvSpPr>
                <p:spPr bwMode="auto">
                  <a:xfrm>
                    <a:off x="4019562" y="2524121"/>
                    <a:ext cx="150290" cy="143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300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27" name="Rectangle 213"/>
                  <p:cNvSpPr>
                    <a:spLocks noChangeArrowheads="1"/>
                  </p:cNvSpPr>
                  <p:nvPr/>
                </p:nvSpPr>
                <p:spPr bwMode="auto">
                  <a:xfrm>
                    <a:off x="4019562" y="2200272"/>
                    <a:ext cx="150290" cy="143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400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80" name="Group 499"/>
                <p:cNvGrpSpPr/>
                <p:nvPr/>
              </p:nvGrpSpPr>
              <p:grpSpPr>
                <a:xfrm>
                  <a:off x="983626" y="2850443"/>
                  <a:ext cx="1230398" cy="531490"/>
                  <a:chOff x="4343400" y="2276475"/>
                  <a:chExt cx="2114550" cy="1306513"/>
                </a:xfrm>
              </p:grpSpPr>
              <p:sp>
                <p:nvSpPr>
                  <p:cNvPr id="90" name="Line 200"/>
                  <p:cNvSpPr>
                    <a:spLocks noChangeShapeType="1"/>
                  </p:cNvSpPr>
                  <p:nvPr/>
                </p:nvSpPr>
                <p:spPr bwMode="auto">
                  <a:xfrm flipH="1">
                    <a:off x="6429375" y="3581400"/>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91" name="Freeform 218"/>
                  <p:cNvSpPr>
                    <a:spLocks/>
                  </p:cNvSpPr>
                  <p:nvPr/>
                </p:nvSpPr>
                <p:spPr bwMode="auto">
                  <a:xfrm>
                    <a:off x="4343400" y="3295650"/>
                    <a:ext cx="2114550" cy="257175"/>
                  </a:xfrm>
                  <a:custGeom>
                    <a:avLst/>
                    <a:gdLst/>
                    <a:ahLst/>
                    <a:cxnLst>
                      <a:cxn ang="0">
                        <a:pos x="0" y="162"/>
                      </a:cxn>
                      <a:cxn ang="0">
                        <a:pos x="24" y="150"/>
                      </a:cxn>
                      <a:cxn ang="0">
                        <a:pos x="78" y="150"/>
                      </a:cxn>
                      <a:cxn ang="0">
                        <a:pos x="132" y="138"/>
                      </a:cxn>
                      <a:cxn ang="0">
                        <a:pos x="186" y="132"/>
                      </a:cxn>
                      <a:cxn ang="0">
                        <a:pos x="240" y="126"/>
                      </a:cxn>
                      <a:cxn ang="0">
                        <a:pos x="294" y="120"/>
                      </a:cxn>
                      <a:cxn ang="0">
                        <a:pos x="348" y="114"/>
                      </a:cxn>
                      <a:cxn ang="0">
                        <a:pos x="408" y="108"/>
                      </a:cxn>
                      <a:cxn ang="0">
                        <a:pos x="462" y="102"/>
                      </a:cxn>
                      <a:cxn ang="0">
                        <a:pos x="516" y="96"/>
                      </a:cxn>
                      <a:cxn ang="0">
                        <a:pos x="570" y="90"/>
                      </a:cxn>
                      <a:cxn ang="0">
                        <a:pos x="624" y="84"/>
                      </a:cxn>
                      <a:cxn ang="0">
                        <a:pos x="678" y="96"/>
                      </a:cxn>
                      <a:cxn ang="0">
                        <a:pos x="732" y="90"/>
                      </a:cxn>
                      <a:cxn ang="0">
                        <a:pos x="786" y="60"/>
                      </a:cxn>
                      <a:cxn ang="0">
                        <a:pos x="840" y="66"/>
                      </a:cxn>
                      <a:cxn ang="0">
                        <a:pos x="894" y="48"/>
                      </a:cxn>
                      <a:cxn ang="0">
                        <a:pos x="948" y="36"/>
                      </a:cxn>
                      <a:cxn ang="0">
                        <a:pos x="1002" y="30"/>
                      </a:cxn>
                      <a:cxn ang="0">
                        <a:pos x="1056" y="24"/>
                      </a:cxn>
                      <a:cxn ang="0">
                        <a:pos x="1110" y="24"/>
                      </a:cxn>
                      <a:cxn ang="0">
                        <a:pos x="1164" y="18"/>
                      </a:cxn>
                      <a:cxn ang="0">
                        <a:pos x="1218" y="6"/>
                      </a:cxn>
                      <a:cxn ang="0">
                        <a:pos x="1272" y="12"/>
                      </a:cxn>
                      <a:cxn ang="0">
                        <a:pos x="1332" y="0"/>
                      </a:cxn>
                    </a:cxnLst>
                    <a:rect l="0" t="0" r="r" b="b"/>
                    <a:pathLst>
                      <a:path w="1332" h="162">
                        <a:moveTo>
                          <a:pt x="0" y="162"/>
                        </a:moveTo>
                        <a:lnTo>
                          <a:pt x="24" y="150"/>
                        </a:lnTo>
                        <a:lnTo>
                          <a:pt x="78" y="150"/>
                        </a:lnTo>
                        <a:lnTo>
                          <a:pt x="132" y="138"/>
                        </a:lnTo>
                        <a:lnTo>
                          <a:pt x="186" y="132"/>
                        </a:lnTo>
                        <a:lnTo>
                          <a:pt x="240" y="126"/>
                        </a:lnTo>
                        <a:lnTo>
                          <a:pt x="294" y="120"/>
                        </a:lnTo>
                        <a:lnTo>
                          <a:pt x="348" y="114"/>
                        </a:lnTo>
                        <a:lnTo>
                          <a:pt x="408" y="108"/>
                        </a:lnTo>
                        <a:lnTo>
                          <a:pt x="462" y="102"/>
                        </a:lnTo>
                        <a:lnTo>
                          <a:pt x="516" y="96"/>
                        </a:lnTo>
                        <a:lnTo>
                          <a:pt x="570" y="90"/>
                        </a:lnTo>
                        <a:lnTo>
                          <a:pt x="624" y="84"/>
                        </a:lnTo>
                        <a:lnTo>
                          <a:pt x="678" y="96"/>
                        </a:lnTo>
                        <a:lnTo>
                          <a:pt x="732" y="90"/>
                        </a:lnTo>
                        <a:lnTo>
                          <a:pt x="786" y="60"/>
                        </a:lnTo>
                        <a:lnTo>
                          <a:pt x="840" y="66"/>
                        </a:lnTo>
                        <a:lnTo>
                          <a:pt x="894" y="48"/>
                        </a:lnTo>
                        <a:lnTo>
                          <a:pt x="948" y="36"/>
                        </a:lnTo>
                        <a:lnTo>
                          <a:pt x="1002" y="30"/>
                        </a:lnTo>
                        <a:lnTo>
                          <a:pt x="1056" y="24"/>
                        </a:lnTo>
                        <a:lnTo>
                          <a:pt x="1110" y="24"/>
                        </a:lnTo>
                        <a:lnTo>
                          <a:pt x="1164" y="18"/>
                        </a:lnTo>
                        <a:lnTo>
                          <a:pt x="1218" y="6"/>
                        </a:lnTo>
                        <a:lnTo>
                          <a:pt x="1272" y="12"/>
                        </a:lnTo>
                        <a:lnTo>
                          <a:pt x="1332"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92" name="Freeform 219"/>
                  <p:cNvSpPr>
                    <a:spLocks/>
                  </p:cNvSpPr>
                  <p:nvPr/>
                </p:nvSpPr>
                <p:spPr bwMode="auto">
                  <a:xfrm>
                    <a:off x="4343400" y="3362325"/>
                    <a:ext cx="2114550" cy="190500"/>
                  </a:xfrm>
                  <a:custGeom>
                    <a:avLst/>
                    <a:gdLst/>
                    <a:ahLst/>
                    <a:cxnLst>
                      <a:cxn ang="0">
                        <a:pos x="0" y="120"/>
                      </a:cxn>
                      <a:cxn ang="0">
                        <a:pos x="24" y="108"/>
                      </a:cxn>
                      <a:cxn ang="0">
                        <a:pos x="78" y="102"/>
                      </a:cxn>
                      <a:cxn ang="0">
                        <a:pos x="132" y="102"/>
                      </a:cxn>
                      <a:cxn ang="0">
                        <a:pos x="186" y="96"/>
                      </a:cxn>
                      <a:cxn ang="0">
                        <a:pos x="240" y="90"/>
                      </a:cxn>
                      <a:cxn ang="0">
                        <a:pos x="294" y="90"/>
                      </a:cxn>
                      <a:cxn ang="0">
                        <a:pos x="348" y="84"/>
                      </a:cxn>
                      <a:cxn ang="0">
                        <a:pos x="408" y="78"/>
                      </a:cxn>
                      <a:cxn ang="0">
                        <a:pos x="462" y="78"/>
                      </a:cxn>
                      <a:cxn ang="0">
                        <a:pos x="516" y="72"/>
                      </a:cxn>
                      <a:cxn ang="0">
                        <a:pos x="570" y="66"/>
                      </a:cxn>
                      <a:cxn ang="0">
                        <a:pos x="624" y="66"/>
                      </a:cxn>
                      <a:cxn ang="0">
                        <a:pos x="678" y="60"/>
                      </a:cxn>
                      <a:cxn ang="0">
                        <a:pos x="732" y="60"/>
                      </a:cxn>
                      <a:cxn ang="0">
                        <a:pos x="786" y="60"/>
                      </a:cxn>
                      <a:cxn ang="0">
                        <a:pos x="840" y="60"/>
                      </a:cxn>
                      <a:cxn ang="0">
                        <a:pos x="894" y="54"/>
                      </a:cxn>
                      <a:cxn ang="0">
                        <a:pos x="948" y="42"/>
                      </a:cxn>
                      <a:cxn ang="0">
                        <a:pos x="1002" y="36"/>
                      </a:cxn>
                      <a:cxn ang="0">
                        <a:pos x="1056" y="30"/>
                      </a:cxn>
                      <a:cxn ang="0">
                        <a:pos x="1110" y="24"/>
                      </a:cxn>
                      <a:cxn ang="0">
                        <a:pos x="1164" y="18"/>
                      </a:cxn>
                      <a:cxn ang="0">
                        <a:pos x="1218" y="12"/>
                      </a:cxn>
                      <a:cxn ang="0">
                        <a:pos x="1272" y="12"/>
                      </a:cxn>
                      <a:cxn ang="0">
                        <a:pos x="1332" y="0"/>
                      </a:cxn>
                    </a:cxnLst>
                    <a:rect l="0" t="0" r="r" b="b"/>
                    <a:pathLst>
                      <a:path w="1332" h="120">
                        <a:moveTo>
                          <a:pt x="0" y="120"/>
                        </a:moveTo>
                        <a:lnTo>
                          <a:pt x="24" y="108"/>
                        </a:lnTo>
                        <a:lnTo>
                          <a:pt x="78" y="102"/>
                        </a:lnTo>
                        <a:lnTo>
                          <a:pt x="132" y="102"/>
                        </a:lnTo>
                        <a:lnTo>
                          <a:pt x="186" y="96"/>
                        </a:lnTo>
                        <a:lnTo>
                          <a:pt x="240" y="90"/>
                        </a:lnTo>
                        <a:lnTo>
                          <a:pt x="294" y="90"/>
                        </a:lnTo>
                        <a:lnTo>
                          <a:pt x="348" y="84"/>
                        </a:lnTo>
                        <a:lnTo>
                          <a:pt x="408" y="78"/>
                        </a:lnTo>
                        <a:lnTo>
                          <a:pt x="462" y="78"/>
                        </a:lnTo>
                        <a:lnTo>
                          <a:pt x="516" y="72"/>
                        </a:lnTo>
                        <a:lnTo>
                          <a:pt x="570" y="66"/>
                        </a:lnTo>
                        <a:lnTo>
                          <a:pt x="624" y="66"/>
                        </a:lnTo>
                        <a:lnTo>
                          <a:pt x="678" y="60"/>
                        </a:lnTo>
                        <a:lnTo>
                          <a:pt x="732" y="60"/>
                        </a:lnTo>
                        <a:lnTo>
                          <a:pt x="786" y="60"/>
                        </a:lnTo>
                        <a:lnTo>
                          <a:pt x="840" y="60"/>
                        </a:lnTo>
                        <a:lnTo>
                          <a:pt x="894" y="54"/>
                        </a:lnTo>
                        <a:lnTo>
                          <a:pt x="948" y="42"/>
                        </a:lnTo>
                        <a:lnTo>
                          <a:pt x="1002" y="36"/>
                        </a:lnTo>
                        <a:lnTo>
                          <a:pt x="1056" y="30"/>
                        </a:lnTo>
                        <a:lnTo>
                          <a:pt x="1110" y="24"/>
                        </a:lnTo>
                        <a:lnTo>
                          <a:pt x="1164" y="18"/>
                        </a:lnTo>
                        <a:lnTo>
                          <a:pt x="1218" y="12"/>
                        </a:lnTo>
                        <a:lnTo>
                          <a:pt x="1272" y="12"/>
                        </a:lnTo>
                        <a:lnTo>
                          <a:pt x="1332"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93" name="Freeform 220"/>
                  <p:cNvSpPr>
                    <a:spLocks/>
                  </p:cNvSpPr>
                  <p:nvPr/>
                </p:nvSpPr>
                <p:spPr bwMode="auto">
                  <a:xfrm>
                    <a:off x="4343400" y="3524250"/>
                    <a:ext cx="2114550" cy="38100"/>
                  </a:xfrm>
                  <a:custGeom>
                    <a:avLst/>
                    <a:gdLst/>
                    <a:ahLst/>
                    <a:cxnLst>
                      <a:cxn ang="0">
                        <a:pos x="0" y="24"/>
                      </a:cxn>
                      <a:cxn ang="0">
                        <a:pos x="24" y="18"/>
                      </a:cxn>
                      <a:cxn ang="0">
                        <a:pos x="78" y="18"/>
                      </a:cxn>
                      <a:cxn ang="0">
                        <a:pos x="132" y="18"/>
                      </a:cxn>
                      <a:cxn ang="0">
                        <a:pos x="186" y="12"/>
                      </a:cxn>
                      <a:cxn ang="0">
                        <a:pos x="240" y="12"/>
                      </a:cxn>
                      <a:cxn ang="0">
                        <a:pos x="294" y="12"/>
                      </a:cxn>
                      <a:cxn ang="0">
                        <a:pos x="348" y="12"/>
                      </a:cxn>
                      <a:cxn ang="0">
                        <a:pos x="408" y="12"/>
                      </a:cxn>
                      <a:cxn ang="0">
                        <a:pos x="462" y="12"/>
                      </a:cxn>
                      <a:cxn ang="0">
                        <a:pos x="516" y="12"/>
                      </a:cxn>
                      <a:cxn ang="0">
                        <a:pos x="570" y="6"/>
                      </a:cxn>
                      <a:cxn ang="0">
                        <a:pos x="624" y="6"/>
                      </a:cxn>
                      <a:cxn ang="0">
                        <a:pos x="678" y="12"/>
                      </a:cxn>
                      <a:cxn ang="0">
                        <a:pos x="732" y="6"/>
                      </a:cxn>
                      <a:cxn ang="0">
                        <a:pos x="786" y="6"/>
                      </a:cxn>
                      <a:cxn ang="0">
                        <a:pos x="840" y="6"/>
                      </a:cxn>
                      <a:cxn ang="0">
                        <a:pos x="894" y="6"/>
                      </a:cxn>
                      <a:cxn ang="0">
                        <a:pos x="948" y="6"/>
                      </a:cxn>
                      <a:cxn ang="0">
                        <a:pos x="1002" y="6"/>
                      </a:cxn>
                      <a:cxn ang="0">
                        <a:pos x="1056" y="0"/>
                      </a:cxn>
                      <a:cxn ang="0">
                        <a:pos x="1110" y="0"/>
                      </a:cxn>
                      <a:cxn ang="0">
                        <a:pos x="1164" y="0"/>
                      </a:cxn>
                      <a:cxn ang="0">
                        <a:pos x="1218" y="0"/>
                      </a:cxn>
                      <a:cxn ang="0">
                        <a:pos x="1272" y="0"/>
                      </a:cxn>
                      <a:cxn ang="0">
                        <a:pos x="1332" y="0"/>
                      </a:cxn>
                    </a:cxnLst>
                    <a:rect l="0" t="0" r="r" b="b"/>
                    <a:pathLst>
                      <a:path w="1332" h="24">
                        <a:moveTo>
                          <a:pt x="0" y="24"/>
                        </a:moveTo>
                        <a:lnTo>
                          <a:pt x="24" y="18"/>
                        </a:lnTo>
                        <a:lnTo>
                          <a:pt x="78" y="18"/>
                        </a:lnTo>
                        <a:lnTo>
                          <a:pt x="132" y="18"/>
                        </a:lnTo>
                        <a:lnTo>
                          <a:pt x="186" y="12"/>
                        </a:lnTo>
                        <a:lnTo>
                          <a:pt x="240" y="12"/>
                        </a:lnTo>
                        <a:lnTo>
                          <a:pt x="294" y="12"/>
                        </a:lnTo>
                        <a:lnTo>
                          <a:pt x="348" y="12"/>
                        </a:lnTo>
                        <a:lnTo>
                          <a:pt x="408" y="12"/>
                        </a:lnTo>
                        <a:lnTo>
                          <a:pt x="462" y="12"/>
                        </a:lnTo>
                        <a:lnTo>
                          <a:pt x="516" y="12"/>
                        </a:lnTo>
                        <a:lnTo>
                          <a:pt x="570" y="6"/>
                        </a:lnTo>
                        <a:lnTo>
                          <a:pt x="624" y="6"/>
                        </a:lnTo>
                        <a:lnTo>
                          <a:pt x="678" y="12"/>
                        </a:lnTo>
                        <a:lnTo>
                          <a:pt x="732" y="6"/>
                        </a:lnTo>
                        <a:lnTo>
                          <a:pt x="786" y="6"/>
                        </a:lnTo>
                        <a:lnTo>
                          <a:pt x="840" y="6"/>
                        </a:lnTo>
                        <a:lnTo>
                          <a:pt x="894" y="6"/>
                        </a:lnTo>
                        <a:lnTo>
                          <a:pt x="948" y="6"/>
                        </a:lnTo>
                        <a:lnTo>
                          <a:pt x="1002" y="6"/>
                        </a:lnTo>
                        <a:lnTo>
                          <a:pt x="1056" y="0"/>
                        </a:lnTo>
                        <a:lnTo>
                          <a:pt x="1110" y="0"/>
                        </a:lnTo>
                        <a:lnTo>
                          <a:pt x="1164" y="0"/>
                        </a:lnTo>
                        <a:lnTo>
                          <a:pt x="1218" y="0"/>
                        </a:lnTo>
                        <a:lnTo>
                          <a:pt x="1272" y="0"/>
                        </a:lnTo>
                        <a:lnTo>
                          <a:pt x="1332"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94" name="Freeform 221"/>
                  <p:cNvSpPr>
                    <a:spLocks/>
                  </p:cNvSpPr>
                  <p:nvPr/>
                </p:nvSpPr>
                <p:spPr bwMode="auto">
                  <a:xfrm>
                    <a:off x="4343400" y="3200400"/>
                    <a:ext cx="2114550" cy="247650"/>
                  </a:xfrm>
                  <a:custGeom>
                    <a:avLst/>
                    <a:gdLst/>
                    <a:ahLst/>
                    <a:cxnLst>
                      <a:cxn ang="0">
                        <a:pos x="0" y="156"/>
                      </a:cxn>
                      <a:cxn ang="0">
                        <a:pos x="24" y="150"/>
                      </a:cxn>
                      <a:cxn ang="0">
                        <a:pos x="78" y="144"/>
                      </a:cxn>
                      <a:cxn ang="0">
                        <a:pos x="132" y="138"/>
                      </a:cxn>
                      <a:cxn ang="0">
                        <a:pos x="186" y="138"/>
                      </a:cxn>
                      <a:cxn ang="0">
                        <a:pos x="240" y="132"/>
                      </a:cxn>
                      <a:cxn ang="0">
                        <a:pos x="294" y="126"/>
                      </a:cxn>
                      <a:cxn ang="0">
                        <a:pos x="348" y="126"/>
                      </a:cxn>
                      <a:cxn ang="0">
                        <a:pos x="408" y="138"/>
                      </a:cxn>
                      <a:cxn ang="0">
                        <a:pos x="462" y="126"/>
                      </a:cxn>
                      <a:cxn ang="0">
                        <a:pos x="516" y="102"/>
                      </a:cxn>
                      <a:cxn ang="0">
                        <a:pos x="570" y="90"/>
                      </a:cxn>
                      <a:cxn ang="0">
                        <a:pos x="624" y="84"/>
                      </a:cxn>
                      <a:cxn ang="0">
                        <a:pos x="678" y="78"/>
                      </a:cxn>
                      <a:cxn ang="0">
                        <a:pos x="732" y="78"/>
                      </a:cxn>
                      <a:cxn ang="0">
                        <a:pos x="786" y="72"/>
                      </a:cxn>
                      <a:cxn ang="0">
                        <a:pos x="840" y="72"/>
                      </a:cxn>
                      <a:cxn ang="0">
                        <a:pos x="894" y="54"/>
                      </a:cxn>
                      <a:cxn ang="0">
                        <a:pos x="948" y="60"/>
                      </a:cxn>
                      <a:cxn ang="0">
                        <a:pos x="1002" y="60"/>
                      </a:cxn>
                      <a:cxn ang="0">
                        <a:pos x="1056" y="60"/>
                      </a:cxn>
                      <a:cxn ang="0">
                        <a:pos x="1110" y="42"/>
                      </a:cxn>
                      <a:cxn ang="0">
                        <a:pos x="1164" y="24"/>
                      </a:cxn>
                      <a:cxn ang="0">
                        <a:pos x="1218" y="18"/>
                      </a:cxn>
                      <a:cxn ang="0">
                        <a:pos x="1272" y="12"/>
                      </a:cxn>
                      <a:cxn ang="0">
                        <a:pos x="1332" y="0"/>
                      </a:cxn>
                    </a:cxnLst>
                    <a:rect l="0" t="0" r="r" b="b"/>
                    <a:pathLst>
                      <a:path w="1332" h="156">
                        <a:moveTo>
                          <a:pt x="0" y="156"/>
                        </a:moveTo>
                        <a:lnTo>
                          <a:pt x="24" y="150"/>
                        </a:lnTo>
                        <a:lnTo>
                          <a:pt x="78" y="144"/>
                        </a:lnTo>
                        <a:lnTo>
                          <a:pt x="132" y="138"/>
                        </a:lnTo>
                        <a:lnTo>
                          <a:pt x="186" y="138"/>
                        </a:lnTo>
                        <a:lnTo>
                          <a:pt x="240" y="132"/>
                        </a:lnTo>
                        <a:lnTo>
                          <a:pt x="294" y="126"/>
                        </a:lnTo>
                        <a:lnTo>
                          <a:pt x="348" y="126"/>
                        </a:lnTo>
                        <a:lnTo>
                          <a:pt x="408" y="138"/>
                        </a:lnTo>
                        <a:lnTo>
                          <a:pt x="462" y="126"/>
                        </a:lnTo>
                        <a:lnTo>
                          <a:pt x="516" y="102"/>
                        </a:lnTo>
                        <a:lnTo>
                          <a:pt x="570" y="90"/>
                        </a:lnTo>
                        <a:lnTo>
                          <a:pt x="624" y="84"/>
                        </a:lnTo>
                        <a:lnTo>
                          <a:pt x="678" y="78"/>
                        </a:lnTo>
                        <a:lnTo>
                          <a:pt x="732" y="78"/>
                        </a:lnTo>
                        <a:lnTo>
                          <a:pt x="786" y="72"/>
                        </a:lnTo>
                        <a:lnTo>
                          <a:pt x="840" y="72"/>
                        </a:lnTo>
                        <a:lnTo>
                          <a:pt x="894" y="54"/>
                        </a:lnTo>
                        <a:lnTo>
                          <a:pt x="948" y="60"/>
                        </a:lnTo>
                        <a:lnTo>
                          <a:pt x="1002" y="60"/>
                        </a:lnTo>
                        <a:lnTo>
                          <a:pt x="1056" y="60"/>
                        </a:lnTo>
                        <a:lnTo>
                          <a:pt x="1110" y="42"/>
                        </a:lnTo>
                        <a:lnTo>
                          <a:pt x="1164" y="24"/>
                        </a:lnTo>
                        <a:lnTo>
                          <a:pt x="1218" y="18"/>
                        </a:lnTo>
                        <a:lnTo>
                          <a:pt x="1272" y="12"/>
                        </a:lnTo>
                        <a:lnTo>
                          <a:pt x="1332"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95" name="Freeform 222"/>
                  <p:cNvSpPr>
                    <a:spLocks/>
                  </p:cNvSpPr>
                  <p:nvPr/>
                </p:nvSpPr>
                <p:spPr bwMode="auto">
                  <a:xfrm>
                    <a:off x="4343400" y="3419475"/>
                    <a:ext cx="2114550" cy="133350"/>
                  </a:xfrm>
                  <a:custGeom>
                    <a:avLst/>
                    <a:gdLst/>
                    <a:ahLst/>
                    <a:cxnLst>
                      <a:cxn ang="0">
                        <a:pos x="0" y="84"/>
                      </a:cxn>
                      <a:cxn ang="0">
                        <a:pos x="24" y="78"/>
                      </a:cxn>
                      <a:cxn ang="0">
                        <a:pos x="78" y="78"/>
                      </a:cxn>
                      <a:cxn ang="0">
                        <a:pos x="132" y="72"/>
                      </a:cxn>
                      <a:cxn ang="0">
                        <a:pos x="186" y="66"/>
                      </a:cxn>
                      <a:cxn ang="0">
                        <a:pos x="240" y="66"/>
                      </a:cxn>
                      <a:cxn ang="0">
                        <a:pos x="294" y="60"/>
                      </a:cxn>
                      <a:cxn ang="0">
                        <a:pos x="348" y="60"/>
                      </a:cxn>
                      <a:cxn ang="0">
                        <a:pos x="408" y="54"/>
                      </a:cxn>
                      <a:cxn ang="0">
                        <a:pos x="462" y="54"/>
                      </a:cxn>
                      <a:cxn ang="0">
                        <a:pos x="516" y="48"/>
                      </a:cxn>
                      <a:cxn ang="0">
                        <a:pos x="570" y="48"/>
                      </a:cxn>
                      <a:cxn ang="0">
                        <a:pos x="624" y="42"/>
                      </a:cxn>
                      <a:cxn ang="0">
                        <a:pos x="678" y="42"/>
                      </a:cxn>
                      <a:cxn ang="0">
                        <a:pos x="732" y="36"/>
                      </a:cxn>
                      <a:cxn ang="0">
                        <a:pos x="786" y="36"/>
                      </a:cxn>
                      <a:cxn ang="0">
                        <a:pos x="840" y="30"/>
                      </a:cxn>
                      <a:cxn ang="0">
                        <a:pos x="894" y="36"/>
                      </a:cxn>
                      <a:cxn ang="0">
                        <a:pos x="948" y="30"/>
                      </a:cxn>
                      <a:cxn ang="0">
                        <a:pos x="1002" y="30"/>
                      </a:cxn>
                      <a:cxn ang="0">
                        <a:pos x="1056" y="18"/>
                      </a:cxn>
                      <a:cxn ang="0">
                        <a:pos x="1110" y="12"/>
                      </a:cxn>
                      <a:cxn ang="0">
                        <a:pos x="1164" y="6"/>
                      </a:cxn>
                      <a:cxn ang="0">
                        <a:pos x="1218" y="6"/>
                      </a:cxn>
                      <a:cxn ang="0">
                        <a:pos x="1272" y="0"/>
                      </a:cxn>
                      <a:cxn ang="0">
                        <a:pos x="1332" y="0"/>
                      </a:cxn>
                    </a:cxnLst>
                    <a:rect l="0" t="0" r="r" b="b"/>
                    <a:pathLst>
                      <a:path w="1332" h="84">
                        <a:moveTo>
                          <a:pt x="0" y="84"/>
                        </a:moveTo>
                        <a:lnTo>
                          <a:pt x="24" y="78"/>
                        </a:lnTo>
                        <a:lnTo>
                          <a:pt x="78" y="78"/>
                        </a:lnTo>
                        <a:lnTo>
                          <a:pt x="132" y="72"/>
                        </a:lnTo>
                        <a:lnTo>
                          <a:pt x="186" y="66"/>
                        </a:lnTo>
                        <a:lnTo>
                          <a:pt x="240" y="66"/>
                        </a:lnTo>
                        <a:lnTo>
                          <a:pt x="294" y="60"/>
                        </a:lnTo>
                        <a:lnTo>
                          <a:pt x="348" y="60"/>
                        </a:lnTo>
                        <a:lnTo>
                          <a:pt x="408" y="54"/>
                        </a:lnTo>
                        <a:lnTo>
                          <a:pt x="462" y="54"/>
                        </a:lnTo>
                        <a:lnTo>
                          <a:pt x="516" y="48"/>
                        </a:lnTo>
                        <a:lnTo>
                          <a:pt x="570" y="48"/>
                        </a:lnTo>
                        <a:lnTo>
                          <a:pt x="624" y="42"/>
                        </a:lnTo>
                        <a:lnTo>
                          <a:pt x="678" y="42"/>
                        </a:lnTo>
                        <a:lnTo>
                          <a:pt x="732" y="36"/>
                        </a:lnTo>
                        <a:lnTo>
                          <a:pt x="786" y="36"/>
                        </a:lnTo>
                        <a:lnTo>
                          <a:pt x="840" y="30"/>
                        </a:lnTo>
                        <a:lnTo>
                          <a:pt x="894" y="36"/>
                        </a:lnTo>
                        <a:lnTo>
                          <a:pt x="948" y="30"/>
                        </a:lnTo>
                        <a:lnTo>
                          <a:pt x="1002" y="30"/>
                        </a:lnTo>
                        <a:lnTo>
                          <a:pt x="1056" y="18"/>
                        </a:lnTo>
                        <a:lnTo>
                          <a:pt x="1110" y="12"/>
                        </a:lnTo>
                        <a:lnTo>
                          <a:pt x="1164" y="6"/>
                        </a:lnTo>
                        <a:lnTo>
                          <a:pt x="1218" y="6"/>
                        </a:lnTo>
                        <a:lnTo>
                          <a:pt x="1272" y="0"/>
                        </a:lnTo>
                        <a:lnTo>
                          <a:pt x="1332" y="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96" name="Freeform 223"/>
                  <p:cNvSpPr>
                    <a:spLocks/>
                  </p:cNvSpPr>
                  <p:nvPr/>
                </p:nvSpPr>
                <p:spPr bwMode="auto">
                  <a:xfrm>
                    <a:off x="4343400" y="3514725"/>
                    <a:ext cx="2114550" cy="47625"/>
                  </a:xfrm>
                  <a:custGeom>
                    <a:avLst/>
                    <a:gdLst/>
                    <a:ahLst/>
                    <a:cxnLst>
                      <a:cxn ang="0">
                        <a:pos x="0" y="30"/>
                      </a:cxn>
                      <a:cxn ang="0">
                        <a:pos x="24" y="24"/>
                      </a:cxn>
                      <a:cxn ang="0">
                        <a:pos x="78" y="24"/>
                      </a:cxn>
                      <a:cxn ang="0">
                        <a:pos x="132" y="24"/>
                      </a:cxn>
                      <a:cxn ang="0">
                        <a:pos x="186" y="24"/>
                      </a:cxn>
                      <a:cxn ang="0">
                        <a:pos x="240" y="18"/>
                      </a:cxn>
                      <a:cxn ang="0">
                        <a:pos x="294" y="18"/>
                      </a:cxn>
                      <a:cxn ang="0">
                        <a:pos x="348" y="18"/>
                      </a:cxn>
                      <a:cxn ang="0">
                        <a:pos x="408" y="18"/>
                      </a:cxn>
                      <a:cxn ang="0">
                        <a:pos x="462" y="18"/>
                      </a:cxn>
                      <a:cxn ang="0">
                        <a:pos x="516" y="18"/>
                      </a:cxn>
                      <a:cxn ang="0">
                        <a:pos x="570" y="12"/>
                      </a:cxn>
                      <a:cxn ang="0">
                        <a:pos x="624" y="12"/>
                      </a:cxn>
                      <a:cxn ang="0">
                        <a:pos x="678" y="12"/>
                      </a:cxn>
                      <a:cxn ang="0">
                        <a:pos x="732" y="12"/>
                      </a:cxn>
                      <a:cxn ang="0">
                        <a:pos x="786" y="12"/>
                      </a:cxn>
                      <a:cxn ang="0">
                        <a:pos x="840" y="12"/>
                      </a:cxn>
                      <a:cxn ang="0">
                        <a:pos x="894" y="6"/>
                      </a:cxn>
                      <a:cxn ang="0">
                        <a:pos x="948" y="6"/>
                      </a:cxn>
                      <a:cxn ang="0">
                        <a:pos x="1002" y="6"/>
                      </a:cxn>
                      <a:cxn ang="0">
                        <a:pos x="1056" y="6"/>
                      </a:cxn>
                      <a:cxn ang="0">
                        <a:pos x="1110" y="6"/>
                      </a:cxn>
                      <a:cxn ang="0">
                        <a:pos x="1164" y="0"/>
                      </a:cxn>
                      <a:cxn ang="0">
                        <a:pos x="1218" y="6"/>
                      </a:cxn>
                      <a:cxn ang="0">
                        <a:pos x="1272" y="6"/>
                      </a:cxn>
                      <a:cxn ang="0">
                        <a:pos x="1332" y="0"/>
                      </a:cxn>
                    </a:cxnLst>
                    <a:rect l="0" t="0" r="r" b="b"/>
                    <a:pathLst>
                      <a:path w="1332" h="30">
                        <a:moveTo>
                          <a:pt x="0" y="30"/>
                        </a:moveTo>
                        <a:lnTo>
                          <a:pt x="24" y="24"/>
                        </a:lnTo>
                        <a:lnTo>
                          <a:pt x="78" y="24"/>
                        </a:lnTo>
                        <a:lnTo>
                          <a:pt x="132" y="24"/>
                        </a:lnTo>
                        <a:lnTo>
                          <a:pt x="186" y="24"/>
                        </a:lnTo>
                        <a:lnTo>
                          <a:pt x="240" y="18"/>
                        </a:lnTo>
                        <a:lnTo>
                          <a:pt x="294" y="18"/>
                        </a:lnTo>
                        <a:lnTo>
                          <a:pt x="348" y="18"/>
                        </a:lnTo>
                        <a:lnTo>
                          <a:pt x="408" y="18"/>
                        </a:lnTo>
                        <a:lnTo>
                          <a:pt x="462" y="18"/>
                        </a:lnTo>
                        <a:lnTo>
                          <a:pt x="516" y="18"/>
                        </a:lnTo>
                        <a:lnTo>
                          <a:pt x="570" y="12"/>
                        </a:lnTo>
                        <a:lnTo>
                          <a:pt x="624" y="12"/>
                        </a:lnTo>
                        <a:lnTo>
                          <a:pt x="678" y="12"/>
                        </a:lnTo>
                        <a:lnTo>
                          <a:pt x="732" y="12"/>
                        </a:lnTo>
                        <a:lnTo>
                          <a:pt x="786" y="12"/>
                        </a:lnTo>
                        <a:lnTo>
                          <a:pt x="840" y="12"/>
                        </a:lnTo>
                        <a:lnTo>
                          <a:pt x="894" y="6"/>
                        </a:lnTo>
                        <a:lnTo>
                          <a:pt x="948" y="6"/>
                        </a:lnTo>
                        <a:lnTo>
                          <a:pt x="1002" y="6"/>
                        </a:lnTo>
                        <a:lnTo>
                          <a:pt x="1056" y="6"/>
                        </a:lnTo>
                        <a:lnTo>
                          <a:pt x="1110" y="6"/>
                        </a:lnTo>
                        <a:lnTo>
                          <a:pt x="1164" y="0"/>
                        </a:lnTo>
                        <a:lnTo>
                          <a:pt x="1218" y="6"/>
                        </a:lnTo>
                        <a:lnTo>
                          <a:pt x="1272" y="6"/>
                        </a:lnTo>
                        <a:lnTo>
                          <a:pt x="1332" y="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97" name="Freeform 224"/>
                  <p:cNvSpPr>
                    <a:spLocks/>
                  </p:cNvSpPr>
                  <p:nvPr/>
                </p:nvSpPr>
                <p:spPr bwMode="auto">
                  <a:xfrm>
                    <a:off x="4343400" y="3324225"/>
                    <a:ext cx="2114550" cy="238125"/>
                  </a:xfrm>
                  <a:custGeom>
                    <a:avLst/>
                    <a:gdLst/>
                    <a:ahLst/>
                    <a:cxnLst>
                      <a:cxn ang="0">
                        <a:pos x="0" y="150"/>
                      </a:cxn>
                      <a:cxn ang="0">
                        <a:pos x="24" y="144"/>
                      </a:cxn>
                      <a:cxn ang="0">
                        <a:pos x="78" y="138"/>
                      </a:cxn>
                      <a:cxn ang="0">
                        <a:pos x="132" y="132"/>
                      </a:cxn>
                      <a:cxn ang="0">
                        <a:pos x="186" y="126"/>
                      </a:cxn>
                      <a:cxn ang="0">
                        <a:pos x="240" y="120"/>
                      </a:cxn>
                      <a:cxn ang="0">
                        <a:pos x="294" y="114"/>
                      </a:cxn>
                      <a:cxn ang="0">
                        <a:pos x="348" y="108"/>
                      </a:cxn>
                      <a:cxn ang="0">
                        <a:pos x="408" y="102"/>
                      </a:cxn>
                      <a:cxn ang="0">
                        <a:pos x="462" y="96"/>
                      </a:cxn>
                      <a:cxn ang="0">
                        <a:pos x="516" y="90"/>
                      </a:cxn>
                      <a:cxn ang="0">
                        <a:pos x="570" y="90"/>
                      </a:cxn>
                      <a:cxn ang="0">
                        <a:pos x="624" y="78"/>
                      </a:cxn>
                      <a:cxn ang="0">
                        <a:pos x="678" y="72"/>
                      </a:cxn>
                      <a:cxn ang="0">
                        <a:pos x="732" y="72"/>
                      </a:cxn>
                      <a:cxn ang="0">
                        <a:pos x="786" y="78"/>
                      </a:cxn>
                      <a:cxn ang="0">
                        <a:pos x="840" y="66"/>
                      </a:cxn>
                      <a:cxn ang="0">
                        <a:pos x="894" y="48"/>
                      </a:cxn>
                      <a:cxn ang="0">
                        <a:pos x="948" y="54"/>
                      </a:cxn>
                      <a:cxn ang="0">
                        <a:pos x="1002" y="36"/>
                      </a:cxn>
                      <a:cxn ang="0">
                        <a:pos x="1056" y="24"/>
                      </a:cxn>
                      <a:cxn ang="0">
                        <a:pos x="1110" y="18"/>
                      </a:cxn>
                      <a:cxn ang="0">
                        <a:pos x="1164" y="18"/>
                      </a:cxn>
                      <a:cxn ang="0">
                        <a:pos x="1218" y="12"/>
                      </a:cxn>
                      <a:cxn ang="0">
                        <a:pos x="1272" y="0"/>
                      </a:cxn>
                      <a:cxn ang="0">
                        <a:pos x="1332" y="6"/>
                      </a:cxn>
                    </a:cxnLst>
                    <a:rect l="0" t="0" r="r" b="b"/>
                    <a:pathLst>
                      <a:path w="1332" h="150">
                        <a:moveTo>
                          <a:pt x="0" y="150"/>
                        </a:moveTo>
                        <a:lnTo>
                          <a:pt x="24" y="144"/>
                        </a:lnTo>
                        <a:lnTo>
                          <a:pt x="78" y="138"/>
                        </a:lnTo>
                        <a:lnTo>
                          <a:pt x="132" y="132"/>
                        </a:lnTo>
                        <a:lnTo>
                          <a:pt x="186" y="126"/>
                        </a:lnTo>
                        <a:lnTo>
                          <a:pt x="240" y="120"/>
                        </a:lnTo>
                        <a:lnTo>
                          <a:pt x="294" y="114"/>
                        </a:lnTo>
                        <a:lnTo>
                          <a:pt x="348" y="108"/>
                        </a:lnTo>
                        <a:lnTo>
                          <a:pt x="408" y="102"/>
                        </a:lnTo>
                        <a:lnTo>
                          <a:pt x="462" y="96"/>
                        </a:lnTo>
                        <a:lnTo>
                          <a:pt x="516" y="90"/>
                        </a:lnTo>
                        <a:lnTo>
                          <a:pt x="570" y="90"/>
                        </a:lnTo>
                        <a:lnTo>
                          <a:pt x="624" y="78"/>
                        </a:lnTo>
                        <a:lnTo>
                          <a:pt x="678" y="72"/>
                        </a:lnTo>
                        <a:lnTo>
                          <a:pt x="732" y="72"/>
                        </a:lnTo>
                        <a:lnTo>
                          <a:pt x="786" y="78"/>
                        </a:lnTo>
                        <a:lnTo>
                          <a:pt x="840" y="66"/>
                        </a:lnTo>
                        <a:lnTo>
                          <a:pt x="894" y="48"/>
                        </a:lnTo>
                        <a:lnTo>
                          <a:pt x="948" y="54"/>
                        </a:lnTo>
                        <a:lnTo>
                          <a:pt x="1002" y="36"/>
                        </a:lnTo>
                        <a:lnTo>
                          <a:pt x="1056" y="24"/>
                        </a:lnTo>
                        <a:lnTo>
                          <a:pt x="1110" y="18"/>
                        </a:lnTo>
                        <a:lnTo>
                          <a:pt x="1164" y="18"/>
                        </a:lnTo>
                        <a:lnTo>
                          <a:pt x="1218" y="12"/>
                        </a:lnTo>
                        <a:lnTo>
                          <a:pt x="1272" y="0"/>
                        </a:lnTo>
                        <a:lnTo>
                          <a:pt x="1332" y="6"/>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98" name="Freeform 225"/>
                  <p:cNvSpPr>
                    <a:spLocks/>
                  </p:cNvSpPr>
                  <p:nvPr/>
                </p:nvSpPr>
                <p:spPr bwMode="auto">
                  <a:xfrm>
                    <a:off x="4343400" y="3514725"/>
                    <a:ext cx="2114550" cy="28575"/>
                  </a:xfrm>
                  <a:custGeom>
                    <a:avLst/>
                    <a:gdLst/>
                    <a:ahLst/>
                    <a:cxnLst>
                      <a:cxn ang="0">
                        <a:pos x="0" y="18"/>
                      </a:cxn>
                      <a:cxn ang="0">
                        <a:pos x="24" y="12"/>
                      </a:cxn>
                      <a:cxn ang="0">
                        <a:pos x="78" y="12"/>
                      </a:cxn>
                      <a:cxn ang="0">
                        <a:pos x="132" y="12"/>
                      </a:cxn>
                      <a:cxn ang="0">
                        <a:pos x="186" y="12"/>
                      </a:cxn>
                      <a:cxn ang="0">
                        <a:pos x="240" y="12"/>
                      </a:cxn>
                      <a:cxn ang="0">
                        <a:pos x="294" y="12"/>
                      </a:cxn>
                      <a:cxn ang="0">
                        <a:pos x="348" y="6"/>
                      </a:cxn>
                      <a:cxn ang="0">
                        <a:pos x="408" y="6"/>
                      </a:cxn>
                      <a:cxn ang="0">
                        <a:pos x="462" y="6"/>
                      </a:cxn>
                      <a:cxn ang="0">
                        <a:pos x="516" y="6"/>
                      </a:cxn>
                      <a:cxn ang="0">
                        <a:pos x="570" y="6"/>
                      </a:cxn>
                      <a:cxn ang="0">
                        <a:pos x="624" y="0"/>
                      </a:cxn>
                      <a:cxn ang="0">
                        <a:pos x="678" y="6"/>
                      </a:cxn>
                      <a:cxn ang="0">
                        <a:pos x="732" y="6"/>
                      </a:cxn>
                      <a:cxn ang="0">
                        <a:pos x="786" y="0"/>
                      </a:cxn>
                      <a:cxn ang="0">
                        <a:pos x="840" y="0"/>
                      </a:cxn>
                      <a:cxn ang="0">
                        <a:pos x="894" y="0"/>
                      </a:cxn>
                      <a:cxn ang="0">
                        <a:pos x="948" y="0"/>
                      </a:cxn>
                      <a:cxn ang="0">
                        <a:pos x="1002" y="0"/>
                      </a:cxn>
                      <a:cxn ang="0">
                        <a:pos x="1056" y="0"/>
                      </a:cxn>
                      <a:cxn ang="0">
                        <a:pos x="1110" y="0"/>
                      </a:cxn>
                      <a:cxn ang="0">
                        <a:pos x="1164" y="0"/>
                      </a:cxn>
                      <a:cxn ang="0">
                        <a:pos x="1218" y="0"/>
                      </a:cxn>
                      <a:cxn ang="0">
                        <a:pos x="1272" y="6"/>
                      </a:cxn>
                      <a:cxn ang="0">
                        <a:pos x="1332" y="0"/>
                      </a:cxn>
                    </a:cxnLst>
                    <a:rect l="0" t="0" r="r" b="b"/>
                    <a:pathLst>
                      <a:path w="1332" h="18">
                        <a:moveTo>
                          <a:pt x="0" y="18"/>
                        </a:moveTo>
                        <a:lnTo>
                          <a:pt x="24" y="12"/>
                        </a:lnTo>
                        <a:lnTo>
                          <a:pt x="78" y="12"/>
                        </a:lnTo>
                        <a:lnTo>
                          <a:pt x="132" y="12"/>
                        </a:lnTo>
                        <a:lnTo>
                          <a:pt x="186" y="12"/>
                        </a:lnTo>
                        <a:lnTo>
                          <a:pt x="240" y="12"/>
                        </a:lnTo>
                        <a:lnTo>
                          <a:pt x="294" y="12"/>
                        </a:lnTo>
                        <a:lnTo>
                          <a:pt x="348" y="6"/>
                        </a:lnTo>
                        <a:lnTo>
                          <a:pt x="408" y="6"/>
                        </a:lnTo>
                        <a:lnTo>
                          <a:pt x="462" y="6"/>
                        </a:lnTo>
                        <a:lnTo>
                          <a:pt x="516" y="6"/>
                        </a:lnTo>
                        <a:lnTo>
                          <a:pt x="570" y="6"/>
                        </a:lnTo>
                        <a:lnTo>
                          <a:pt x="624" y="0"/>
                        </a:lnTo>
                        <a:lnTo>
                          <a:pt x="678" y="6"/>
                        </a:lnTo>
                        <a:lnTo>
                          <a:pt x="732" y="6"/>
                        </a:lnTo>
                        <a:lnTo>
                          <a:pt x="786" y="0"/>
                        </a:lnTo>
                        <a:lnTo>
                          <a:pt x="840" y="0"/>
                        </a:lnTo>
                        <a:lnTo>
                          <a:pt x="894" y="0"/>
                        </a:lnTo>
                        <a:lnTo>
                          <a:pt x="948" y="0"/>
                        </a:lnTo>
                        <a:lnTo>
                          <a:pt x="1002" y="0"/>
                        </a:lnTo>
                        <a:lnTo>
                          <a:pt x="1056" y="0"/>
                        </a:lnTo>
                        <a:lnTo>
                          <a:pt x="1110" y="0"/>
                        </a:lnTo>
                        <a:lnTo>
                          <a:pt x="1164" y="0"/>
                        </a:lnTo>
                        <a:lnTo>
                          <a:pt x="1218" y="0"/>
                        </a:lnTo>
                        <a:lnTo>
                          <a:pt x="1272" y="6"/>
                        </a:lnTo>
                        <a:lnTo>
                          <a:pt x="1332"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99" name="Freeform 226"/>
                  <p:cNvSpPr>
                    <a:spLocks/>
                  </p:cNvSpPr>
                  <p:nvPr/>
                </p:nvSpPr>
                <p:spPr bwMode="auto">
                  <a:xfrm>
                    <a:off x="4343400" y="3562350"/>
                    <a:ext cx="2114550" cy="9525"/>
                  </a:xfrm>
                  <a:custGeom>
                    <a:avLst/>
                    <a:gdLst/>
                    <a:ahLst/>
                    <a:cxnLst>
                      <a:cxn ang="0">
                        <a:pos x="0" y="6"/>
                      </a:cxn>
                      <a:cxn ang="0">
                        <a:pos x="24" y="6"/>
                      </a:cxn>
                      <a:cxn ang="0">
                        <a:pos x="78" y="6"/>
                      </a:cxn>
                      <a:cxn ang="0">
                        <a:pos x="132" y="6"/>
                      </a:cxn>
                      <a:cxn ang="0">
                        <a:pos x="186" y="6"/>
                      </a:cxn>
                      <a:cxn ang="0">
                        <a:pos x="240" y="6"/>
                      </a:cxn>
                      <a:cxn ang="0">
                        <a:pos x="294" y="6"/>
                      </a:cxn>
                      <a:cxn ang="0">
                        <a:pos x="348" y="6"/>
                      </a:cxn>
                      <a:cxn ang="0">
                        <a:pos x="408" y="6"/>
                      </a:cxn>
                      <a:cxn ang="0">
                        <a:pos x="462" y="6"/>
                      </a:cxn>
                      <a:cxn ang="0">
                        <a:pos x="516" y="6"/>
                      </a:cxn>
                      <a:cxn ang="0">
                        <a:pos x="570" y="0"/>
                      </a:cxn>
                      <a:cxn ang="0">
                        <a:pos x="624" y="0"/>
                      </a:cxn>
                      <a:cxn ang="0">
                        <a:pos x="678" y="0"/>
                      </a:cxn>
                      <a:cxn ang="0">
                        <a:pos x="732" y="0"/>
                      </a:cxn>
                      <a:cxn ang="0">
                        <a:pos x="786" y="0"/>
                      </a:cxn>
                      <a:cxn ang="0">
                        <a:pos x="840" y="0"/>
                      </a:cxn>
                      <a:cxn ang="0">
                        <a:pos x="894" y="0"/>
                      </a:cxn>
                      <a:cxn ang="0">
                        <a:pos x="948" y="0"/>
                      </a:cxn>
                      <a:cxn ang="0">
                        <a:pos x="1002" y="0"/>
                      </a:cxn>
                      <a:cxn ang="0">
                        <a:pos x="1056" y="0"/>
                      </a:cxn>
                      <a:cxn ang="0">
                        <a:pos x="1110" y="0"/>
                      </a:cxn>
                      <a:cxn ang="0">
                        <a:pos x="1164" y="0"/>
                      </a:cxn>
                      <a:cxn ang="0">
                        <a:pos x="1218" y="0"/>
                      </a:cxn>
                      <a:cxn ang="0">
                        <a:pos x="1272" y="0"/>
                      </a:cxn>
                      <a:cxn ang="0">
                        <a:pos x="1332" y="0"/>
                      </a:cxn>
                    </a:cxnLst>
                    <a:rect l="0" t="0" r="r" b="b"/>
                    <a:pathLst>
                      <a:path w="1332" h="6">
                        <a:moveTo>
                          <a:pt x="0" y="6"/>
                        </a:moveTo>
                        <a:lnTo>
                          <a:pt x="24" y="6"/>
                        </a:lnTo>
                        <a:lnTo>
                          <a:pt x="78" y="6"/>
                        </a:lnTo>
                        <a:lnTo>
                          <a:pt x="132" y="6"/>
                        </a:lnTo>
                        <a:lnTo>
                          <a:pt x="186" y="6"/>
                        </a:lnTo>
                        <a:lnTo>
                          <a:pt x="240" y="6"/>
                        </a:lnTo>
                        <a:lnTo>
                          <a:pt x="294" y="6"/>
                        </a:lnTo>
                        <a:lnTo>
                          <a:pt x="348" y="6"/>
                        </a:lnTo>
                        <a:lnTo>
                          <a:pt x="408" y="6"/>
                        </a:lnTo>
                        <a:lnTo>
                          <a:pt x="462" y="6"/>
                        </a:lnTo>
                        <a:lnTo>
                          <a:pt x="516" y="6"/>
                        </a:lnTo>
                        <a:lnTo>
                          <a:pt x="570" y="0"/>
                        </a:lnTo>
                        <a:lnTo>
                          <a:pt x="624" y="0"/>
                        </a:lnTo>
                        <a:lnTo>
                          <a:pt x="678" y="0"/>
                        </a:lnTo>
                        <a:lnTo>
                          <a:pt x="732" y="0"/>
                        </a:lnTo>
                        <a:lnTo>
                          <a:pt x="786" y="0"/>
                        </a:lnTo>
                        <a:lnTo>
                          <a:pt x="840" y="0"/>
                        </a:lnTo>
                        <a:lnTo>
                          <a:pt x="894" y="0"/>
                        </a:lnTo>
                        <a:lnTo>
                          <a:pt x="948" y="0"/>
                        </a:lnTo>
                        <a:lnTo>
                          <a:pt x="1002" y="0"/>
                        </a:lnTo>
                        <a:lnTo>
                          <a:pt x="1056" y="0"/>
                        </a:lnTo>
                        <a:lnTo>
                          <a:pt x="1110" y="0"/>
                        </a:lnTo>
                        <a:lnTo>
                          <a:pt x="1164" y="0"/>
                        </a:lnTo>
                        <a:lnTo>
                          <a:pt x="1218" y="0"/>
                        </a:lnTo>
                        <a:lnTo>
                          <a:pt x="1272" y="0"/>
                        </a:lnTo>
                        <a:lnTo>
                          <a:pt x="1332"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00" name="Freeform 227"/>
                  <p:cNvSpPr>
                    <a:spLocks/>
                  </p:cNvSpPr>
                  <p:nvPr/>
                </p:nvSpPr>
                <p:spPr bwMode="auto">
                  <a:xfrm>
                    <a:off x="4343400" y="3248025"/>
                    <a:ext cx="2114550" cy="161925"/>
                  </a:xfrm>
                  <a:custGeom>
                    <a:avLst/>
                    <a:gdLst/>
                    <a:ahLst/>
                    <a:cxnLst>
                      <a:cxn ang="0">
                        <a:pos x="0" y="84"/>
                      </a:cxn>
                      <a:cxn ang="0">
                        <a:pos x="24" y="90"/>
                      </a:cxn>
                      <a:cxn ang="0">
                        <a:pos x="78" y="90"/>
                      </a:cxn>
                      <a:cxn ang="0">
                        <a:pos x="132" y="90"/>
                      </a:cxn>
                      <a:cxn ang="0">
                        <a:pos x="186" y="90"/>
                      </a:cxn>
                      <a:cxn ang="0">
                        <a:pos x="240" y="90"/>
                      </a:cxn>
                      <a:cxn ang="0">
                        <a:pos x="294" y="90"/>
                      </a:cxn>
                      <a:cxn ang="0">
                        <a:pos x="348" y="102"/>
                      </a:cxn>
                      <a:cxn ang="0">
                        <a:pos x="408" y="102"/>
                      </a:cxn>
                      <a:cxn ang="0">
                        <a:pos x="462" y="72"/>
                      </a:cxn>
                      <a:cxn ang="0">
                        <a:pos x="516" y="60"/>
                      </a:cxn>
                      <a:cxn ang="0">
                        <a:pos x="570" y="54"/>
                      </a:cxn>
                      <a:cxn ang="0">
                        <a:pos x="624" y="54"/>
                      </a:cxn>
                      <a:cxn ang="0">
                        <a:pos x="678" y="54"/>
                      </a:cxn>
                      <a:cxn ang="0">
                        <a:pos x="732" y="54"/>
                      </a:cxn>
                      <a:cxn ang="0">
                        <a:pos x="786" y="60"/>
                      </a:cxn>
                      <a:cxn ang="0">
                        <a:pos x="840" y="36"/>
                      </a:cxn>
                      <a:cxn ang="0">
                        <a:pos x="894" y="48"/>
                      </a:cxn>
                      <a:cxn ang="0">
                        <a:pos x="948" y="42"/>
                      </a:cxn>
                      <a:cxn ang="0">
                        <a:pos x="1002" y="48"/>
                      </a:cxn>
                      <a:cxn ang="0">
                        <a:pos x="1056" y="24"/>
                      </a:cxn>
                      <a:cxn ang="0">
                        <a:pos x="1110" y="18"/>
                      </a:cxn>
                      <a:cxn ang="0">
                        <a:pos x="1164" y="12"/>
                      </a:cxn>
                      <a:cxn ang="0">
                        <a:pos x="1218" y="6"/>
                      </a:cxn>
                      <a:cxn ang="0">
                        <a:pos x="1272" y="6"/>
                      </a:cxn>
                      <a:cxn ang="0">
                        <a:pos x="1332" y="0"/>
                      </a:cxn>
                    </a:cxnLst>
                    <a:rect l="0" t="0" r="r" b="b"/>
                    <a:pathLst>
                      <a:path w="1332" h="102">
                        <a:moveTo>
                          <a:pt x="0" y="84"/>
                        </a:moveTo>
                        <a:lnTo>
                          <a:pt x="24" y="90"/>
                        </a:lnTo>
                        <a:lnTo>
                          <a:pt x="78" y="90"/>
                        </a:lnTo>
                        <a:lnTo>
                          <a:pt x="132" y="90"/>
                        </a:lnTo>
                        <a:lnTo>
                          <a:pt x="186" y="90"/>
                        </a:lnTo>
                        <a:lnTo>
                          <a:pt x="240" y="90"/>
                        </a:lnTo>
                        <a:lnTo>
                          <a:pt x="294" y="90"/>
                        </a:lnTo>
                        <a:lnTo>
                          <a:pt x="348" y="102"/>
                        </a:lnTo>
                        <a:lnTo>
                          <a:pt x="408" y="102"/>
                        </a:lnTo>
                        <a:lnTo>
                          <a:pt x="462" y="72"/>
                        </a:lnTo>
                        <a:lnTo>
                          <a:pt x="516" y="60"/>
                        </a:lnTo>
                        <a:lnTo>
                          <a:pt x="570" y="54"/>
                        </a:lnTo>
                        <a:lnTo>
                          <a:pt x="624" y="54"/>
                        </a:lnTo>
                        <a:lnTo>
                          <a:pt x="678" y="54"/>
                        </a:lnTo>
                        <a:lnTo>
                          <a:pt x="732" y="54"/>
                        </a:lnTo>
                        <a:lnTo>
                          <a:pt x="786" y="60"/>
                        </a:lnTo>
                        <a:lnTo>
                          <a:pt x="840" y="36"/>
                        </a:lnTo>
                        <a:lnTo>
                          <a:pt x="894" y="48"/>
                        </a:lnTo>
                        <a:lnTo>
                          <a:pt x="948" y="42"/>
                        </a:lnTo>
                        <a:lnTo>
                          <a:pt x="1002" y="48"/>
                        </a:lnTo>
                        <a:lnTo>
                          <a:pt x="1056" y="24"/>
                        </a:lnTo>
                        <a:lnTo>
                          <a:pt x="1110" y="18"/>
                        </a:lnTo>
                        <a:lnTo>
                          <a:pt x="1164" y="12"/>
                        </a:lnTo>
                        <a:lnTo>
                          <a:pt x="1218" y="6"/>
                        </a:lnTo>
                        <a:lnTo>
                          <a:pt x="1272" y="6"/>
                        </a:lnTo>
                        <a:lnTo>
                          <a:pt x="1332"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01" name="Freeform 228"/>
                  <p:cNvSpPr>
                    <a:spLocks/>
                  </p:cNvSpPr>
                  <p:nvPr/>
                </p:nvSpPr>
                <p:spPr bwMode="auto">
                  <a:xfrm>
                    <a:off x="4343400" y="2990850"/>
                    <a:ext cx="2114550" cy="361950"/>
                  </a:xfrm>
                  <a:custGeom>
                    <a:avLst/>
                    <a:gdLst/>
                    <a:ahLst/>
                    <a:cxnLst>
                      <a:cxn ang="0">
                        <a:pos x="0" y="228"/>
                      </a:cxn>
                      <a:cxn ang="0">
                        <a:pos x="24" y="228"/>
                      </a:cxn>
                      <a:cxn ang="0">
                        <a:pos x="78" y="222"/>
                      </a:cxn>
                      <a:cxn ang="0">
                        <a:pos x="132" y="216"/>
                      </a:cxn>
                      <a:cxn ang="0">
                        <a:pos x="186" y="204"/>
                      </a:cxn>
                      <a:cxn ang="0">
                        <a:pos x="240" y="204"/>
                      </a:cxn>
                      <a:cxn ang="0">
                        <a:pos x="294" y="216"/>
                      </a:cxn>
                      <a:cxn ang="0">
                        <a:pos x="348" y="180"/>
                      </a:cxn>
                      <a:cxn ang="0">
                        <a:pos x="408" y="156"/>
                      </a:cxn>
                      <a:cxn ang="0">
                        <a:pos x="462" y="144"/>
                      </a:cxn>
                      <a:cxn ang="0">
                        <a:pos x="516" y="144"/>
                      </a:cxn>
                      <a:cxn ang="0">
                        <a:pos x="570" y="126"/>
                      </a:cxn>
                      <a:cxn ang="0">
                        <a:pos x="624" y="114"/>
                      </a:cxn>
                      <a:cxn ang="0">
                        <a:pos x="678" y="126"/>
                      </a:cxn>
                      <a:cxn ang="0">
                        <a:pos x="732" y="120"/>
                      </a:cxn>
                      <a:cxn ang="0">
                        <a:pos x="786" y="96"/>
                      </a:cxn>
                      <a:cxn ang="0">
                        <a:pos x="840" y="78"/>
                      </a:cxn>
                      <a:cxn ang="0">
                        <a:pos x="894" y="78"/>
                      </a:cxn>
                      <a:cxn ang="0">
                        <a:pos x="948" y="54"/>
                      </a:cxn>
                      <a:cxn ang="0">
                        <a:pos x="1002" y="78"/>
                      </a:cxn>
                      <a:cxn ang="0">
                        <a:pos x="1056" y="54"/>
                      </a:cxn>
                      <a:cxn ang="0">
                        <a:pos x="1110" y="18"/>
                      </a:cxn>
                      <a:cxn ang="0">
                        <a:pos x="1164" y="12"/>
                      </a:cxn>
                      <a:cxn ang="0">
                        <a:pos x="1218" y="0"/>
                      </a:cxn>
                      <a:cxn ang="0">
                        <a:pos x="1272" y="6"/>
                      </a:cxn>
                      <a:cxn ang="0">
                        <a:pos x="1332" y="6"/>
                      </a:cxn>
                    </a:cxnLst>
                    <a:rect l="0" t="0" r="r" b="b"/>
                    <a:pathLst>
                      <a:path w="1332" h="228">
                        <a:moveTo>
                          <a:pt x="0" y="228"/>
                        </a:moveTo>
                        <a:lnTo>
                          <a:pt x="24" y="228"/>
                        </a:lnTo>
                        <a:lnTo>
                          <a:pt x="78" y="222"/>
                        </a:lnTo>
                        <a:lnTo>
                          <a:pt x="132" y="216"/>
                        </a:lnTo>
                        <a:lnTo>
                          <a:pt x="186" y="204"/>
                        </a:lnTo>
                        <a:lnTo>
                          <a:pt x="240" y="204"/>
                        </a:lnTo>
                        <a:lnTo>
                          <a:pt x="294" y="216"/>
                        </a:lnTo>
                        <a:lnTo>
                          <a:pt x="348" y="180"/>
                        </a:lnTo>
                        <a:lnTo>
                          <a:pt x="408" y="156"/>
                        </a:lnTo>
                        <a:lnTo>
                          <a:pt x="462" y="144"/>
                        </a:lnTo>
                        <a:lnTo>
                          <a:pt x="516" y="144"/>
                        </a:lnTo>
                        <a:lnTo>
                          <a:pt x="570" y="126"/>
                        </a:lnTo>
                        <a:lnTo>
                          <a:pt x="624" y="114"/>
                        </a:lnTo>
                        <a:lnTo>
                          <a:pt x="678" y="126"/>
                        </a:lnTo>
                        <a:lnTo>
                          <a:pt x="732" y="120"/>
                        </a:lnTo>
                        <a:lnTo>
                          <a:pt x="786" y="96"/>
                        </a:lnTo>
                        <a:lnTo>
                          <a:pt x="840" y="78"/>
                        </a:lnTo>
                        <a:lnTo>
                          <a:pt x="894" y="78"/>
                        </a:lnTo>
                        <a:lnTo>
                          <a:pt x="948" y="54"/>
                        </a:lnTo>
                        <a:lnTo>
                          <a:pt x="1002" y="78"/>
                        </a:lnTo>
                        <a:lnTo>
                          <a:pt x="1056" y="54"/>
                        </a:lnTo>
                        <a:lnTo>
                          <a:pt x="1110" y="18"/>
                        </a:lnTo>
                        <a:lnTo>
                          <a:pt x="1164" y="12"/>
                        </a:lnTo>
                        <a:lnTo>
                          <a:pt x="1218" y="0"/>
                        </a:lnTo>
                        <a:lnTo>
                          <a:pt x="1272" y="6"/>
                        </a:lnTo>
                        <a:lnTo>
                          <a:pt x="1332" y="6"/>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02" name="Freeform 229"/>
                  <p:cNvSpPr>
                    <a:spLocks/>
                  </p:cNvSpPr>
                  <p:nvPr/>
                </p:nvSpPr>
                <p:spPr bwMode="auto">
                  <a:xfrm>
                    <a:off x="4343400" y="3371850"/>
                    <a:ext cx="2114550" cy="85725"/>
                  </a:xfrm>
                  <a:custGeom>
                    <a:avLst/>
                    <a:gdLst/>
                    <a:ahLst/>
                    <a:cxnLst>
                      <a:cxn ang="0">
                        <a:pos x="0" y="48"/>
                      </a:cxn>
                      <a:cxn ang="0">
                        <a:pos x="24" y="54"/>
                      </a:cxn>
                      <a:cxn ang="0">
                        <a:pos x="78" y="48"/>
                      </a:cxn>
                      <a:cxn ang="0">
                        <a:pos x="132" y="48"/>
                      </a:cxn>
                      <a:cxn ang="0">
                        <a:pos x="186" y="48"/>
                      </a:cxn>
                      <a:cxn ang="0">
                        <a:pos x="240" y="48"/>
                      </a:cxn>
                      <a:cxn ang="0">
                        <a:pos x="294" y="42"/>
                      </a:cxn>
                      <a:cxn ang="0">
                        <a:pos x="348" y="42"/>
                      </a:cxn>
                      <a:cxn ang="0">
                        <a:pos x="408" y="42"/>
                      </a:cxn>
                      <a:cxn ang="0">
                        <a:pos x="462" y="48"/>
                      </a:cxn>
                      <a:cxn ang="0">
                        <a:pos x="516" y="42"/>
                      </a:cxn>
                      <a:cxn ang="0">
                        <a:pos x="570" y="48"/>
                      </a:cxn>
                      <a:cxn ang="0">
                        <a:pos x="624" y="30"/>
                      </a:cxn>
                      <a:cxn ang="0">
                        <a:pos x="678" y="18"/>
                      </a:cxn>
                      <a:cxn ang="0">
                        <a:pos x="732" y="18"/>
                      </a:cxn>
                      <a:cxn ang="0">
                        <a:pos x="786" y="12"/>
                      </a:cxn>
                      <a:cxn ang="0">
                        <a:pos x="840" y="12"/>
                      </a:cxn>
                      <a:cxn ang="0">
                        <a:pos x="894" y="12"/>
                      </a:cxn>
                      <a:cxn ang="0">
                        <a:pos x="948" y="12"/>
                      </a:cxn>
                      <a:cxn ang="0">
                        <a:pos x="1002" y="6"/>
                      </a:cxn>
                      <a:cxn ang="0">
                        <a:pos x="1056" y="6"/>
                      </a:cxn>
                      <a:cxn ang="0">
                        <a:pos x="1110" y="12"/>
                      </a:cxn>
                      <a:cxn ang="0">
                        <a:pos x="1164" y="6"/>
                      </a:cxn>
                      <a:cxn ang="0">
                        <a:pos x="1218" y="0"/>
                      </a:cxn>
                      <a:cxn ang="0">
                        <a:pos x="1272" y="0"/>
                      </a:cxn>
                      <a:cxn ang="0">
                        <a:pos x="1332" y="0"/>
                      </a:cxn>
                    </a:cxnLst>
                    <a:rect l="0" t="0" r="r" b="b"/>
                    <a:pathLst>
                      <a:path w="1332" h="54">
                        <a:moveTo>
                          <a:pt x="0" y="48"/>
                        </a:moveTo>
                        <a:lnTo>
                          <a:pt x="24" y="54"/>
                        </a:lnTo>
                        <a:lnTo>
                          <a:pt x="78" y="48"/>
                        </a:lnTo>
                        <a:lnTo>
                          <a:pt x="132" y="48"/>
                        </a:lnTo>
                        <a:lnTo>
                          <a:pt x="186" y="48"/>
                        </a:lnTo>
                        <a:lnTo>
                          <a:pt x="240" y="48"/>
                        </a:lnTo>
                        <a:lnTo>
                          <a:pt x="294" y="42"/>
                        </a:lnTo>
                        <a:lnTo>
                          <a:pt x="348" y="42"/>
                        </a:lnTo>
                        <a:lnTo>
                          <a:pt x="408" y="42"/>
                        </a:lnTo>
                        <a:lnTo>
                          <a:pt x="462" y="48"/>
                        </a:lnTo>
                        <a:lnTo>
                          <a:pt x="516" y="42"/>
                        </a:lnTo>
                        <a:lnTo>
                          <a:pt x="570" y="48"/>
                        </a:lnTo>
                        <a:lnTo>
                          <a:pt x="624" y="30"/>
                        </a:lnTo>
                        <a:lnTo>
                          <a:pt x="678" y="18"/>
                        </a:lnTo>
                        <a:lnTo>
                          <a:pt x="732" y="18"/>
                        </a:lnTo>
                        <a:lnTo>
                          <a:pt x="786" y="12"/>
                        </a:lnTo>
                        <a:lnTo>
                          <a:pt x="840" y="12"/>
                        </a:lnTo>
                        <a:lnTo>
                          <a:pt x="894" y="12"/>
                        </a:lnTo>
                        <a:lnTo>
                          <a:pt x="948" y="12"/>
                        </a:lnTo>
                        <a:lnTo>
                          <a:pt x="1002" y="6"/>
                        </a:lnTo>
                        <a:lnTo>
                          <a:pt x="1056" y="6"/>
                        </a:lnTo>
                        <a:lnTo>
                          <a:pt x="1110" y="12"/>
                        </a:lnTo>
                        <a:lnTo>
                          <a:pt x="1164" y="6"/>
                        </a:lnTo>
                        <a:lnTo>
                          <a:pt x="1218" y="0"/>
                        </a:lnTo>
                        <a:lnTo>
                          <a:pt x="1272" y="0"/>
                        </a:lnTo>
                        <a:lnTo>
                          <a:pt x="1332" y="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03" name="Freeform 230"/>
                  <p:cNvSpPr>
                    <a:spLocks/>
                  </p:cNvSpPr>
                  <p:nvPr/>
                </p:nvSpPr>
                <p:spPr bwMode="auto">
                  <a:xfrm>
                    <a:off x="4343400" y="2362200"/>
                    <a:ext cx="2114550" cy="1085850"/>
                  </a:xfrm>
                  <a:custGeom>
                    <a:avLst/>
                    <a:gdLst/>
                    <a:ahLst/>
                    <a:cxnLst>
                      <a:cxn ang="0">
                        <a:pos x="0" y="684"/>
                      </a:cxn>
                      <a:cxn ang="0">
                        <a:pos x="24" y="672"/>
                      </a:cxn>
                      <a:cxn ang="0">
                        <a:pos x="78" y="648"/>
                      </a:cxn>
                      <a:cxn ang="0">
                        <a:pos x="132" y="624"/>
                      </a:cxn>
                      <a:cxn ang="0">
                        <a:pos x="186" y="600"/>
                      </a:cxn>
                      <a:cxn ang="0">
                        <a:pos x="240" y="570"/>
                      </a:cxn>
                      <a:cxn ang="0">
                        <a:pos x="294" y="570"/>
                      </a:cxn>
                      <a:cxn ang="0">
                        <a:pos x="348" y="510"/>
                      </a:cxn>
                      <a:cxn ang="0">
                        <a:pos x="408" y="474"/>
                      </a:cxn>
                      <a:cxn ang="0">
                        <a:pos x="462" y="444"/>
                      </a:cxn>
                      <a:cxn ang="0">
                        <a:pos x="516" y="408"/>
                      </a:cxn>
                      <a:cxn ang="0">
                        <a:pos x="570" y="402"/>
                      </a:cxn>
                      <a:cxn ang="0">
                        <a:pos x="624" y="378"/>
                      </a:cxn>
                      <a:cxn ang="0">
                        <a:pos x="678" y="342"/>
                      </a:cxn>
                      <a:cxn ang="0">
                        <a:pos x="732" y="306"/>
                      </a:cxn>
                      <a:cxn ang="0">
                        <a:pos x="786" y="270"/>
                      </a:cxn>
                      <a:cxn ang="0">
                        <a:pos x="840" y="258"/>
                      </a:cxn>
                      <a:cxn ang="0">
                        <a:pos x="894" y="204"/>
                      </a:cxn>
                      <a:cxn ang="0">
                        <a:pos x="948" y="180"/>
                      </a:cxn>
                      <a:cxn ang="0">
                        <a:pos x="1002" y="198"/>
                      </a:cxn>
                      <a:cxn ang="0">
                        <a:pos x="1056" y="150"/>
                      </a:cxn>
                      <a:cxn ang="0">
                        <a:pos x="1110" y="126"/>
                      </a:cxn>
                      <a:cxn ang="0">
                        <a:pos x="1164" y="102"/>
                      </a:cxn>
                      <a:cxn ang="0">
                        <a:pos x="1218" y="24"/>
                      </a:cxn>
                      <a:cxn ang="0">
                        <a:pos x="1272" y="0"/>
                      </a:cxn>
                      <a:cxn ang="0">
                        <a:pos x="1332" y="0"/>
                      </a:cxn>
                    </a:cxnLst>
                    <a:rect l="0" t="0" r="r" b="b"/>
                    <a:pathLst>
                      <a:path w="1332" h="684">
                        <a:moveTo>
                          <a:pt x="0" y="684"/>
                        </a:moveTo>
                        <a:lnTo>
                          <a:pt x="24" y="672"/>
                        </a:lnTo>
                        <a:lnTo>
                          <a:pt x="78" y="648"/>
                        </a:lnTo>
                        <a:lnTo>
                          <a:pt x="132" y="624"/>
                        </a:lnTo>
                        <a:lnTo>
                          <a:pt x="186" y="600"/>
                        </a:lnTo>
                        <a:lnTo>
                          <a:pt x="240" y="570"/>
                        </a:lnTo>
                        <a:lnTo>
                          <a:pt x="294" y="570"/>
                        </a:lnTo>
                        <a:lnTo>
                          <a:pt x="348" y="510"/>
                        </a:lnTo>
                        <a:lnTo>
                          <a:pt x="408" y="474"/>
                        </a:lnTo>
                        <a:lnTo>
                          <a:pt x="462" y="444"/>
                        </a:lnTo>
                        <a:lnTo>
                          <a:pt x="516" y="408"/>
                        </a:lnTo>
                        <a:lnTo>
                          <a:pt x="570" y="402"/>
                        </a:lnTo>
                        <a:lnTo>
                          <a:pt x="624" y="378"/>
                        </a:lnTo>
                        <a:lnTo>
                          <a:pt x="678" y="342"/>
                        </a:lnTo>
                        <a:lnTo>
                          <a:pt x="732" y="306"/>
                        </a:lnTo>
                        <a:lnTo>
                          <a:pt x="786" y="270"/>
                        </a:lnTo>
                        <a:lnTo>
                          <a:pt x="840" y="258"/>
                        </a:lnTo>
                        <a:lnTo>
                          <a:pt x="894" y="204"/>
                        </a:lnTo>
                        <a:lnTo>
                          <a:pt x="948" y="180"/>
                        </a:lnTo>
                        <a:lnTo>
                          <a:pt x="1002" y="198"/>
                        </a:lnTo>
                        <a:lnTo>
                          <a:pt x="1056" y="150"/>
                        </a:lnTo>
                        <a:lnTo>
                          <a:pt x="1110" y="126"/>
                        </a:lnTo>
                        <a:lnTo>
                          <a:pt x="1164" y="102"/>
                        </a:lnTo>
                        <a:lnTo>
                          <a:pt x="1218" y="24"/>
                        </a:lnTo>
                        <a:lnTo>
                          <a:pt x="1272" y="0"/>
                        </a:lnTo>
                        <a:lnTo>
                          <a:pt x="1332" y="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04" name="Freeform 231"/>
                  <p:cNvSpPr>
                    <a:spLocks/>
                  </p:cNvSpPr>
                  <p:nvPr/>
                </p:nvSpPr>
                <p:spPr bwMode="auto">
                  <a:xfrm>
                    <a:off x="4343400" y="3524250"/>
                    <a:ext cx="2114550" cy="38100"/>
                  </a:xfrm>
                  <a:custGeom>
                    <a:avLst/>
                    <a:gdLst/>
                    <a:ahLst/>
                    <a:cxnLst>
                      <a:cxn ang="0">
                        <a:pos x="0" y="24"/>
                      </a:cxn>
                      <a:cxn ang="0">
                        <a:pos x="24" y="24"/>
                      </a:cxn>
                      <a:cxn ang="0">
                        <a:pos x="78" y="24"/>
                      </a:cxn>
                      <a:cxn ang="0">
                        <a:pos x="132" y="24"/>
                      </a:cxn>
                      <a:cxn ang="0">
                        <a:pos x="186" y="24"/>
                      </a:cxn>
                      <a:cxn ang="0">
                        <a:pos x="240" y="24"/>
                      </a:cxn>
                      <a:cxn ang="0">
                        <a:pos x="294" y="18"/>
                      </a:cxn>
                      <a:cxn ang="0">
                        <a:pos x="348" y="18"/>
                      </a:cxn>
                      <a:cxn ang="0">
                        <a:pos x="408" y="18"/>
                      </a:cxn>
                      <a:cxn ang="0">
                        <a:pos x="462" y="18"/>
                      </a:cxn>
                      <a:cxn ang="0">
                        <a:pos x="516" y="18"/>
                      </a:cxn>
                      <a:cxn ang="0">
                        <a:pos x="570" y="12"/>
                      </a:cxn>
                      <a:cxn ang="0">
                        <a:pos x="624" y="12"/>
                      </a:cxn>
                      <a:cxn ang="0">
                        <a:pos x="678" y="12"/>
                      </a:cxn>
                      <a:cxn ang="0">
                        <a:pos x="732" y="12"/>
                      </a:cxn>
                      <a:cxn ang="0">
                        <a:pos x="786" y="6"/>
                      </a:cxn>
                      <a:cxn ang="0">
                        <a:pos x="840" y="6"/>
                      </a:cxn>
                      <a:cxn ang="0">
                        <a:pos x="894" y="6"/>
                      </a:cxn>
                      <a:cxn ang="0">
                        <a:pos x="948" y="6"/>
                      </a:cxn>
                      <a:cxn ang="0">
                        <a:pos x="1002" y="6"/>
                      </a:cxn>
                      <a:cxn ang="0">
                        <a:pos x="1056" y="6"/>
                      </a:cxn>
                      <a:cxn ang="0">
                        <a:pos x="1110" y="0"/>
                      </a:cxn>
                      <a:cxn ang="0">
                        <a:pos x="1164" y="0"/>
                      </a:cxn>
                      <a:cxn ang="0">
                        <a:pos x="1218" y="0"/>
                      </a:cxn>
                      <a:cxn ang="0">
                        <a:pos x="1272" y="0"/>
                      </a:cxn>
                      <a:cxn ang="0">
                        <a:pos x="1332" y="0"/>
                      </a:cxn>
                    </a:cxnLst>
                    <a:rect l="0" t="0" r="r" b="b"/>
                    <a:pathLst>
                      <a:path w="1332" h="24">
                        <a:moveTo>
                          <a:pt x="0" y="24"/>
                        </a:moveTo>
                        <a:lnTo>
                          <a:pt x="24" y="24"/>
                        </a:lnTo>
                        <a:lnTo>
                          <a:pt x="78" y="24"/>
                        </a:lnTo>
                        <a:lnTo>
                          <a:pt x="132" y="24"/>
                        </a:lnTo>
                        <a:lnTo>
                          <a:pt x="186" y="24"/>
                        </a:lnTo>
                        <a:lnTo>
                          <a:pt x="240" y="24"/>
                        </a:lnTo>
                        <a:lnTo>
                          <a:pt x="294" y="18"/>
                        </a:lnTo>
                        <a:lnTo>
                          <a:pt x="348" y="18"/>
                        </a:lnTo>
                        <a:lnTo>
                          <a:pt x="408" y="18"/>
                        </a:lnTo>
                        <a:lnTo>
                          <a:pt x="462" y="18"/>
                        </a:lnTo>
                        <a:lnTo>
                          <a:pt x="516" y="18"/>
                        </a:lnTo>
                        <a:lnTo>
                          <a:pt x="570" y="12"/>
                        </a:lnTo>
                        <a:lnTo>
                          <a:pt x="624" y="12"/>
                        </a:lnTo>
                        <a:lnTo>
                          <a:pt x="678" y="12"/>
                        </a:lnTo>
                        <a:lnTo>
                          <a:pt x="732" y="12"/>
                        </a:lnTo>
                        <a:lnTo>
                          <a:pt x="786" y="6"/>
                        </a:lnTo>
                        <a:lnTo>
                          <a:pt x="840" y="6"/>
                        </a:lnTo>
                        <a:lnTo>
                          <a:pt x="894" y="6"/>
                        </a:lnTo>
                        <a:lnTo>
                          <a:pt x="948" y="6"/>
                        </a:lnTo>
                        <a:lnTo>
                          <a:pt x="1002" y="6"/>
                        </a:lnTo>
                        <a:lnTo>
                          <a:pt x="1056" y="6"/>
                        </a:lnTo>
                        <a:lnTo>
                          <a:pt x="1110" y="0"/>
                        </a:lnTo>
                        <a:lnTo>
                          <a:pt x="1164" y="0"/>
                        </a:lnTo>
                        <a:lnTo>
                          <a:pt x="1218" y="0"/>
                        </a:lnTo>
                        <a:lnTo>
                          <a:pt x="1272" y="0"/>
                        </a:lnTo>
                        <a:lnTo>
                          <a:pt x="1332" y="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05" name="Freeform 232"/>
                  <p:cNvSpPr>
                    <a:spLocks/>
                  </p:cNvSpPr>
                  <p:nvPr/>
                </p:nvSpPr>
                <p:spPr bwMode="auto">
                  <a:xfrm>
                    <a:off x="4343400" y="3581400"/>
                    <a:ext cx="2114550" cy="1588"/>
                  </a:xfrm>
                  <a:custGeom>
                    <a:avLst/>
                    <a:gdLst/>
                    <a:ahLst/>
                    <a:cxnLst>
                      <a:cxn ang="0">
                        <a:pos x="0" y="0"/>
                      </a:cxn>
                      <a:cxn ang="0">
                        <a:pos x="24" y="0"/>
                      </a:cxn>
                      <a:cxn ang="0">
                        <a:pos x="78" y="0"/>
                      </a:cxn>
                      <a:cxn ang="0">
                        <a:pos x="132" y="0"/>
                      </a:cxn>
                      <a:cxn ang="0">
                        <a:pos x="186" y="0"/>
                      </a:cxn>
                      <a:cxn ang="0">
                        <a:pos x="240" y="0"/>
                      </a:cxn>
                      <a:cxn ang="0">
                        <a:pos x="294" y="0"/>
                      </a:cxn>
                      <a:cxn ang="0">
                        <a:pos x="348" y="0"/>
                      </a:cxn>
                      <a:cxn ang="0">
                        <a:pos x="408" y="0"/>
                      </a:cxn>
                      <a:cxn ang="0">
                        <a:pos x="462" y="0"/>
                      </a:cxn>
                      <a:cxn ang="0">
                        <a:pos x="516" y="0"/>
                      </a:cxn>
                      <a:cxn ang="0">
                        <a:pos x="570" y="0"/>
                      </a:cxn>
                      <a:cxn ang="0">
                        <a:pos x="624" y="0"/>
                      </a:cxn>
                      <a:cxn ang="0">
                        <a:pos x="678" y="0"/>
                      </a:cxn>
                      <a:cxn ang="0">
                        <a:pos x="732" y="0"/>
                      </a:cxn>
                      <a:cxn ang="0">
                        <a:pos x="786" y="0"/>
                      </a:cxn>
                      <a:cxn ang="0">
                        <a:pos x="840" y="0"/>
                      </a:cxn>
                      <a:cxn ang="0">
                        <a:pos x="894" y="0"/>
                      </a:cxn>
                      <a:cxn ang="0">
                        <a:pos x="948" y="0"/>
                      </a:cxn>
                      <a:cxn ang="0">
                        <a:pos x="1002" y="0"/>
                      </a:cxn>
                      <a:cxn ang="0">
                        <a:pos x="1056" y="0"/>
                      </a:cxn>
                      <a:cxn ang="0">
                        <a:pos x="1110" y="0"/>
                      </a:cxn>
                      <a:cxn ang="0">
                        <a:pos x="1164" y="0"/>
                      </a:cxn>
                      <a:cxn ang="0">
                        <a:pos x="1218" y="0"/>
                      </a:cxn>
                      <a:cxn ang="0">
                        <a:pos x="1272" y="0"/>
                      </a:cxn>
                      <a:cxn ang="0">
                        <a:pos x="1332" y="0"/>
                      </a:cxn>
                    </a:cxnLst>
                    <a:rect l="0" t="0" r="r" b="b"/>
                    <a:pathLst>
                      <a:path w="1332">
                        <a:moveTo>
                          <a:pt x="0" y="0"/>
                        </a:moveTo>
                        <a:lnTo>
                          <a:pt x="24" y="0"/>
                        </a:lnTo>
                        <a:lnTo>
                          <a:pt x="78" y="0"/>
                        </a:lnTo>
                        <a:lnTo>
                          <a:pt x="132" y="0"/>
                        </a:lnTo>
                        <a:lnTo>
                          <a:pt x="186" y="0"/>
                        </a:lnTo>
                        <a:lnTo>
                          <a:pt x="240" y="0"/>
                        </a:lnTo>
                        <a:lnTo>
                          <a:pt x="294" y="0"/>
                        </a:lnTo>
                        <a:lnTo>
                          <a:pt x="348" y="0"/>
                        </a:lnTo>
                        <a:lnTo>
                          <a:pt x="408" y="0"/>
                        </a:lnTo>
                        <a:lnTo>
                          <a:pt x="462" y="0"/>
                        </a:lnTo>
                        <a:lnTo>
                          <a:pt x="516" y="0"/>
                        </a:lnTo>
                        <a:lnTo>
                          <a:pt x="570" y="0"/>
                        </a:lnTo>
                        <a:lnTo>
                          <a:pt x="624" y="0"/>
                        </a:lnTo>
                        <a:lnTo>
                          <a:pt x="678" y="0"/>
                        </a:lnTo>
                        <a:lnTo>
                          <a:pt x="732" y="0"/>
                        </a:lnTo>
                        <a:lnTo>
                          <a:pt x="786" y="0"/>
                        </a:lnTo>
                        <a:lnTo>
                          <a:pt x="840" y="0"/>
                        </a:lnTo>
                        <a:lnTo>
                          <a:pt x="894" y="0"/>
                        </a:lnTo>
                        <a:lnTo>
                          <a:pt x="948" y="0"/>
                        </a:lnTo>
                        <a:lnTo>
                          <a:pt x="1002" y="0"/>
                        </a:lnTo>
                        <a:lnTo>
                          <a:pt x="1056" y="0"/>
                        </a:lnTo>
                        <a:lnTo>
                          <a:pt x="1110" y="0"/>
                        </a:lnTo>
                        <a:lnTo>
                          <a:pt x="1164" y="0"/>
                        </a:lnTo>
                        <a:lnTo>
                          <a:pt x="1218" y="0"/>
                        </a:lnTo>
                        <a:lnTo>
                          <a:pt x="1272" y="0"/>
                        </a:lnTo>
                        <a:lnTo>
                          <a:pt x="1332"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06" name="Freeform 233"/>
                  <p:cNvSpPr>
                    <a:spLocks/>
                  </p:cNvSpPr>
                  <p:nvPr/>
                </p:nvSpPr>
                <p:spPr bwMode="auto">
                  <a:xfrm>
                    <a:off x="4343400" y="2695575"/>
                    <a:ext cx="2114550" cy="695325"/>
                  </a:xfrm>
                  <a:custGeom>
                    <a:avLst/>
                    <a:gdLst/>
                    <a:ahLst/>
                    <a:cxnLst>
                      <a:cxn ang="0">
                        <a:pos x="0" y="438"/>
                      </a:cxn>
                      <a:cxn ang="0">
                        <a:pos x="24" y="426"/>
                      </a:cxn>
                      <a:cxn ang="0">
                        <a:pos x="78" y="432"/>
                      </a:cxn>
                      <a:cxn ang="0">
                        <a:pos x="132" y="420"/>
                      </a:cxn>
                      <a:cxn ang="0">
                        <a:pos x="186" y="408"/>
                      </a:cxn>
                      <a:cxn ang="0">
                        <a:pos x="240" y="408"/>
                      </a:cxn>
                      <a:cxn ang="0">
                        <a:pos x="294" y="408"/>
                      </a:cxn>
                      <a:cxn ang="0">
                        <a:pos x="348" y="348"/>
                      </a:cxn>
                      <a:cxn ang="0">
                        <a:pos x="408" y="318"/>
                      </a:cxn>
                      <a:cxn ang="0">
                        <a:pos x="462" y="282"/>
                      </a:cxn>
                      <a:cxn ang="0">
                        <a:pos x="516" y="294"/>
                      </a:cxn>
                      <a:cxn ang="0">
                        <a:pos x="570" y="282"/>
                      </a:cxn>
                      <a:cxn ang="0">
                        <a:pos x="624" y="234"/>
                      </a:cxn>
                      <a:cxn ang="0">
                        <a:pos x="678" y="252"/>
                      </a:cxn>
                      <a:cxn ang="0">
                        <a:pos x="732" y="198"/>
                      </a:cxn>
                      <a:cxn ang="0">
                        <a:pos x="786" y="168"/>
                      </a:cxn>
                      <a:cxn ang="0">
                        <a:pos x="840" y="126"/>
                      </a:cxn>
                      <a:cxn ang="0">
                        <a:pos x="894" y="132"/>
                      </a:cxn>
                      <a:cxn ang="0">
                        <a:pos x="948" y="108"/>
                      </a:cxn>
                      <a:cxn ang="0">
                        <a:pos x="1002" y="84"/>
                      </a:cxn>
                      <a:cxn ang="0">
                        <a:pos x="1056" y="42"/>
                      </a:cxn>
                      <a:cxn ang="0">
                        <a:pos x="1110" y="66"/>
                      </a:cxn>
                      <a:cxn ang="0">
                        <a:pos x="1164" y="18"/>
                      </a:cxn>
                      <a:cxn ang="0">
                        <a:pos x="1218" y="0"/>
                      </a:cxn>
                      <a:cxn ang="0">
                        <a:pos x="1272" y="0"/>
                      </a:cxn>
                      <a:cxn ang="0">
                        <a:pos x="1332" y="6"/>
                      </a:cxn>
                    </a:cxnLst>
                    <a:rect l="0" t="0" r="r" b="b"/>
                    <a:pathLst>
                      <a:path w="1332" h="438">
                        <a:moveTo>
                          <a:pt x="0" y="438"/>
                        </a:moveTo>
                        <a:lnTo>
                          <a:pt x="24" y="426"/>
                        </a:lnTo>
                        <a:lnTo>
                          <a:pt x="78" y="432"/>
                        </a:lnTo>
                        <a:lnTo>
                          <a:pt x="132" y="420"/>
                        </a:lnTo>
                        <a:lnTo>
                          <a:pt x="186" y="408"/>
                        </a:lnTo>
                        <a:lnTo>
                          <a:pt x="240" y="408"/>
                        </a:lnTo>
                        <a:lnTo>
                          <a:pt x="294" y="408"/>
                        </a:lnTo>
                        <a:lnTo>
                          <a:pt x="348" y="348"/>
                        </a:lnTo>
                        <a:lnTo>
                          <a:pt x="408" y="318"/>
                        </a:lnTo>
                        <a:lnTo>
                          <a:pt x="462" y="282"/>
                        </a:lnTo>
                        <a:lnTo>
                          <a:pt x="516" y="294"/>
                        </a:lnTo>
                        <a:lnTo>
                          <a:pt x="570" y="282"/>
                        </a:lnTo>
                        <a:lnTo>
                          <a:pt x="624" y="234"/>
                        </a:lnTo>
                        <a:lnTo>
                          <a:pt x="678" y="252"/>
                        </a:lnTo>
                        <a:lnTo>
                          <a:pt x="732" y="198"/>
                        </a:lnTo>
                        <a:lnTo>
                          <a:pt x="786" y="168"/>
                        </a:lnTo>
                        <a:lnTo>
                          <a:pt x="840" y="126"/>
                        </a:lnTo>
                        <a:lnTo>
                          <a:pt x="894" y="132"/>
                        </a:lnTo>
                        <a:lnTo>
                          <a:pt x="948" y="108"/>
                        </a:lnTo>
                        <a:lnTo>
                          <a:pt x="1002" y="84"/>
                        </a:lnTo>
                        <a:lnTo>
                          <a:pt x="1056" y="42"/>
                        </a:lnTo>
                        <a:lnTo>
                          <a:pt x="1110" y="66"/>
                        </a:lnTo>
                        <a:lnTo>
                          <a:pt x="1164" y="18"/>
                        </a:lnTo>
                        <a:lnTo>
                          <a:pt x="1218" y="0"/>
                        </a:lnTo>
                        <a:lnTo>
                          <a:pt x="1272" y="0"/>
                        </a:lnTo>
                        <a:lnTo>
                          <a:pt x="1332" y="6"/>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07" name="Freeform 234"/>
                  <p:cNvSpPr>
                    <a:spLocks/>
                  </p:cNvSpPr>
                  <p:nvPr/>
                </p:nvSpPr>
                <p:spPr bwMode="auto">
                  <a:xfrm>
                    <a:off x="4343400" y="3333750"/>
                    <a:ext cx="2114550" cy="171450"/>
                  </a:xfrm>
                  <a:custGeom>
                    <a:avLst/>
                    <a:gdLst/>
                    <a:ahLst/>
                    <a:cxnLst>
                      <a:cxn ang="0">
                        <a:pos x="0" y="108"/>
                      </a:cxn>
                      <a:cxn ang="0">
                        <a:pos x="24" y="108"/>
                      </a:cxn>
                      <a:cxn ang="0">
                        <a:pos x="78" y="102"/>
                      </a:cxn>
                      <a:cxn ang="0">
                        <a:pos x="132" y="102"/>
                      </a:cxn>
                      <a:cxn ang="0">
                        <a:pos x="186" y="96"/>
                      </a:cxn>
                      <a:cxn ang="0">
                        <a:pos x="240" y="90"/>
                      </a:cxn>
                      <a:cxn ang="0">
                        <a:pos x="294" y="84"/>
                      </a:cxn>
                      <a:cxn ang="0">
                        <a:pos x="348" y="78"/>
                      </a:cxn>
                      <a:cxn ang="0">
                        <a:pos x="408" y="78"/>
                      </a:cxn>
                      <a:cxn ang="0">
                        <a:pos x="462" y="72"/>
                      </a:cxn>
                      <a:cxn ang="0">
                        <a:pos x="516" y="72"/>
                      </a:cxn>
                      <a:cxn ang="0">
                        <a:pos x="570" y="66"/>
                      </a:cxn>
                      <a:cxn ang="0">
                        <a:pos x="624" y="66"/>
                      </a:cxn>
                      <a:cxn ang="0">
                        <a:pos x="678" y="54"/>
                      </a:cxn>
                      <a:cxn ang="0">
                        <a:pos x="732" y="60"/>
                      </a:cxn>
                      <a:cxn ang="0">
                        <a:pos x="786" y="54"/>
                      </a:cxn>
                      <a:cxn ang="0">
                        <a:pos x="840" y="42"/>
                      </a:cxn>
                      <a:cxn ang="0">
                        <a:pos x="894" y="48"/>
                      </a:cxn>
                      <a:cxn ang="0">
                        <a:pos x="948" y="54"/>
                      </a:cxn>
                      <a:cxn ang="0">
                        <a:pos x="1002" y="42"/>
                      </a:cxn>
                      <a:cxn ang="0">
                        <a:pos x="1056" y="36"/>
                      </a:cxn>
                      <a:cxn ang="0">
                        <a:pos x="1110" y="42"/>
                      </a:cxn>
                      <a:cxn ang="0">
                        <a:pos x="1164" y="30"/>
                      </a:cxn>
                      <a:cxn ang="0">
                        <a:pos x="1218" y="18"/>
                      </a:cxn>
                      <a:cxn ang="0">
                        <a:pos x="1272" y="12"/>
                      </a:cxn>
                      <a:cxn ang="0">
                        <a:pos x="1332" y="0"/>
                      </a:cxn>
                    </a:cxnLst>
                    <a:rect l="0" t="0" r="r" b="b"/>
                    <a:pathLst>
                      <a:path w="1332" h="108">
                        <a:moveTo>
                          <a:pt x="0" y="108"/>
                        </a:moveTo>
                        <a:lnTo>
                          <a:pt x="24" y="108"/>
                        </a:lnTo>
                        <a:lnTo>
                          <a:pt x="78" y="102"/>
                        </a:lnTo>
                        <a:lnTo>
                          <a:pt x="132" y="102"/>
                        </a:lnTo>
                        <a:lnTo>
                          <a:pt x="186" y="96"/>
                        </a:lnTo>
                        <a:lnTo>
                          <a:pt x="240" y="90"/>
                        </a:lnTo>
                        <a:lnTo>
                          <a:pt x="294" y="84"/>
                        </a:lnTo>
                        <a:lnTo>
                          <a:pt x="348" y="78"/>
                        </a:lnTo>
                        <a:lnTo>
                          <a:pt x="408" y="78"/>
                        </a:lnTo>
                        <a:lnTo>
                          <a:pt x="462" y="72"/>
                        </a:lnTo>
                        <a:lnTo>
                          <a:pt x="516" y="72"/>
                        </a:lnTo>
                        <a:lnTo>
                          <a:pt x="570" y="66"/>
                        </a:lnTo>
                        <a:lnTo>
                          <a:pt x="624" y="66"/>
                        </a:lnTo>
                        <a:lnTo>
                          <a:pt x="678" y="54"/>
                        </a:lnTo>
                        <a:lnTo>
                          <a:pt x="732" y="60"/>
                        </a:lnTo>
                        <a:lnTo>
                          <a:pt x="786" y="54"/>
                        </a:lnTo>
                        <a:lnTo>
                          <a:pt x="840" y="42"/>
                        </a:lnTo>
                        <a:lnTo>
                          <a:pt x="894" y="48"/>
                        </a:lnTo>
                        <a:lnTo>
                          <a:pt x="948" y="54"/>
                        </a:lnTo>
                        <a:lnTo>
                          <a:pt x="1002" y="42"/>
                        </a:lnTo>
                        <a:lnTo>
                          <a:pt x="1056" y="36"/>
                        </a:lnTo>
                        <a:lnTo>
                          <a:pt x="1110" y="42"/>
                        </a:lnTo>
                        <a:lnTo>
                          <a:pt x="1164" y="30"/>
                        </a:lnTo>
                        <a:lnTo>
                          <a:pt x="1218" y="18"/>
                        </a:lnTo>
                        <a:lnTo>
                          <a:pt x="1272" y="12"/>
                        </a:lnTo>
                        <a:lnTo>
                          <a:pt x="1332"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08" name="Freeform 235"/>
                  <p:cNvSpPr>
                    <a:spLocks/>
                  </p:cNvSpPr>
                  <p:nvPr/>
                </p:nvSpPr>
                <p:spPr bwMode="auto">
                  <a:xfrm>
                    <a:off x="4343400" y="2276475"/>
                    <a:ext cx="2066925" cy="1190625"/>
                  </a:xfrm>
                  <a:custGeom>
                    <a:avLst/>
                    <a:gdLst/>
                    <a:ahLst/>
                    <a:cxnLst>
                      <a:cxn ang="0">
                        <a:pos x="0" y="750"/>
                      </a:cxn>
                      <a:cxn ang="0">
                        <a:pos x="24" y="738"/>
                      </a:cxn>
                      <a:cxn ang="0">
                        <a:pos x="78" y="702"/>
                      </a:cxn>
                      <a:cxn ang="0">
                        <a:pos x="132" y="660"/>
                      </a:cxn>
                      <a:cxn ang="0">
                        <a:pos x="186" y="624"/>
                      </a:cxn>
                      <a:cxn ang="0">
                        <a:pos x="240" y="594"/>
                      </a:cxn>
                      <a:cxn ang="0">
                        <a:pos x="294" y="558"/>
                      </a:cxn>
                      <a:cxn ang="0">
                        <a:pos x="348" y="540"/>
                      </a:cxn>
                      <a:cxn ang="0">
                        <a:pos x="408" y="504"/>
                      </a:cxn>
                      <a:cxn ang="0">
                        <a:pos x="462" y="480"/>
                      </a:cxn>
                      <a:cxn ang="0">
                        <a:pos x="516" y="432"/>
                      </a:cxn>
                      <a:cxn ang="0">
                        <a:pos x="570" y="390"/>
                      </a:cxn>
                      <a:cxn ang="0">
                        <a:pos x="624" y="366"/>
                      </a:cxn>
                      <a:cxn ang="0">
                        <a:pos x="678" y="330"/>
                      </a:cxn>
                      <a:cxn ang="0">
                        <a:pos x="732" y="270"/>
                      </a:cxn>
                      <a:cxn ang="0">
                        <a:pos x="786" y="258"/>
                      </a:cxn>
                      <a:cxn ang="0">
                        <a:pos x="840" y="204"/>
                      </a:cxn>
                      <a:cxn ang="0">
                        <a:pos x="894" y="186"/>
                      </a:cxn>
                      <a:cxn ang="0">
                        <a:pos x="948" y="162"/>
                      </a:cxn>
                      <a:cxn ang="0">
                        <a:pos x="1002" y="114"/>
                      </a:cxn>
                      <a:cxn ang="0">
                        <a:pos x="1056" y="84"/>
                      </a:cxn>
                      <a:cxn ang="0">
                        <a:pos x="1110" y="36"/>
                      </a:cxn>
                      <a:cxn ang="0">
                        <a:pos x="1164" y="6"/>
                      </a:cxn>
                      <a:cxn ang="0">
                        <a:pos x="1218" y="18"/>
                      </a:cxn>
                      <a:cxn ang="0">
                        <a:pos x="1272" y="36"/>
                      </a:cxn>
                      <a:cxn ang="0">
                        <a:pos x="1302" y="0"/>
                      </a:cxn>
                    </a:cxnLst>
                    <a:rect l="0" t="0" r="r" b="b"/>
                    <a:pathLst>
                      <a:path w="1302" h="750">
                        <a:moveTo>
                          <a:pt x="0" y="750"/>
                        </a:moveTo>
                        <a:lnTo>
                          <a:pt x="24" y="738"/>
                        </a:lnTo>
                        <a:lnTo>
                          <a:pt x="78" y="702"/>
                        </a:lnTo>
                        <a:lnTo>
                          <a:pt x="132" y="660"/>
                        </a:lnTo>
                        <a:lnTo>
                          <a:pt x="186" y="624"/>
                        </a:lnTo>
                        <a:lnTo>
                          <a:pt x="240" y="594"/>
                        </a:lnTo>
                        <a:lnTo>
                          <a:pt x="294" y="558"/>
                        </a:lnTo>
                        <a:lnTo>
                          <a:pt x="348" y="540"/>
                        </a:lnTo>
                        <a:lnTo>
                          <a:pt x="408" y="504"/>
                        </a:lnTo>
                        <a:lnTo>
                          <a:pt x="462" y="480"/>
                        </a:lnTo>
                        <a:lnTo>
                          <a:pt x="516" y="432"/>
                        </a:lnTo>
                        <a:lnTo>
                          <a:pt x="570" y="390"/>
                        </a:lnTo>
                        <a:lnTo>
                          <a:pt x="624" y="366"/>
                        </a:lnTo>
                        <a:lnTo>
                          <a:pt x="678" y="330"/>
                        </a:lnTo>
                        <a:lnTo>
                          <a:pt x="732" y="270"/>
                        </a:lnTo>
                        <a:lnTo>
                          <a:pt x="786" y="258"/>
                        </a:lnTo>
                        <a:lnTo>
                          <a:pt x="840" y="204"/>
                        </a:lnTo>
                        <a:lnTo>
                          <a:pt x="894" y="186"/>
                        </a:lnTo>
                        <a:lnTo>
                          <a:pt x="948" y="162"/>
                        </a:lnTo>
                        <a:lnTo>
                          <a:pt x="1002" y="114"/>
                        </a:lnTo>
                        <a:lnTo>
                          <a:pt x="1056" y="84"/>
                        </a:lnTo>
                        <a:lnTo>
                          <a:pt x="1110" y="36"/>
                        </a:lnTo>
                        <a:lnTo>
                          <a:pt x="1164" y="6"/>
                        </a:lnTo>
                        <a:lnTo>
                          <a:pt x="1218" y="18"/>
                        </a:lnTo>
                        <a:lnTo>
                          <a:pt x="1272" y="36"/>
                        </a:lnTo>
                        <a:lnTo>
                          <a:pt x="1302"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09" name="Freeform 236"/>
                  <p:cNvSpPr>
                    <a:spLocks/>
                  </p:cNvSpPr>
                  <p:nvPr/>
                </p:nvSpPr>
                <p:spPr bwMode="auto">
                  <a:xfrm>
                    <a:off x="4343400" y="2619375"/>
                    <a:ext cx="2114550" cy="533400"/>
                  </a:xfrm>
                  <a:custGeom>
                    <a:avLst/>
                    <a:gdLst/>
                    <a:ahLst/>
                    <a:cxnLst>
                      <a:cxn ang="0">
                        <a:pos x="0" y="336"/>
                      </a:cxn>
                      <a:cxn ang="0">
                        <a:pos x="24" y="336"/>
                      </a:cxn>
                      <a:cxn ang="0">
                        <a:pos x="78" y="330"/>
                      </a:cxn>
                      <a:cxn ang="0">
                        <a:pos x="132" y="324"/>
                      </a:cxn>
                      <a:cxn ang="0">
                        <a:pos x="186" y="330"/>
                      </a:cxn>
                      <a:cxn ang="0">
                        <a:pos x="240" y="318"/>
                      </a:cxn>
                      <a:cxn ang="0">
                        <a:pos x="294" y="306"/>
                      </a:cxn>
                      <a:cxn ang="0">
                        <a:pos x="348" y="276"/>
                      </a:cxn>
                      <a:cxn ang="0">
                        <a:pos x="408" y="240"/>
                      </a:cxn>
                      <a:cxn ang="0">
                        <a:pos x="462" y="228"/>
                      </a:cxn>
                      <a:cxn ang="0">
                        <a:pos x="516" y="222"/>
                      </a:cxn>
                      <a:cxn ang="0">
                        <a:pos x="570" y="222"/>
                      </a:cxn>
                      <a:cxn ang="0">
                        <a:pos x="624" y="186"/>
                      </a:cxn>
                      <a:cxn ang="0">
                        <a:pos x="678" y="168"/>
                      </a:cxn>
                      <a:cxn ang="0">
                        <a:pos x="732" y="156"/>
                      </a:cxn>
                      <a:cxn ang="0">
                        <a:pos x="786" y="180"/>
                      </a:cxn>
                      <a:cxn ang="0">
                        <a:pos x="840" y="126"/>
                      </a:cxn>
                      <a:cxn ang="0">
                        <a:pos x="894" y="114"/>
                      </a:cxn>
                      <a:cxn ang="0">
                        <a:pos x="948" y="114"/>
                      </a:cxn>
                      <a:cxn ang="0">
                        <a:pos x="1002" y="102"/>
                      </a:cxn>
                      <a:cxn ang="0">
                        <a:pos x="1056" y="60"/>
                      </a:cxn>
                      <a:cxn ang="0">
                        <a:pos x="1110" y="66"/>
                      </a:cxn>
                      <a:cxn ang="0">
                        <a:pos x="1164" y="30"/>
                      </a:cxn>
                      <a:cxn ang="0">
                        <a:pos x="1218" y="36"/>
                      </a:cxn>
                      <a:cxn ang="0">
                        <a:pos x="1272" y="0"/>
                      </a:cxn>
                      <a:cxn ang="0">
                        <a:pos x="1332" y="6"/>
                      </a:cxn>
                    </a:cxnLst>
                    <a:rect l="0" t="0" r="r" b="b"/>
                    <a:pathLst>
                      <a:path w="1332" h="336">
                        <a:moveTo>
                          <a:pt x="0" y="336"/>
                        </a:moveTo>
                        <a:lnTo>
                          <a:pt x="24" y="336"/>
                        </a:lnTo>
                        <a:lnTo>
                          <a:pt x="78" y="330"/>
                        </a:lnTo>
                        <a:lnTo>
                          <a:pt x="132" y="324"/>
                        </a:lnTo>
                        <a:lnTo>
                          <a:pt x="186" y="330"/>
                        </a:lnTo>
                        <a:lnTo>
                          <a:pt x="240" y="318"/>
                        </a:lnTo>
                        <a:lnTo>
                          <a:pt x="294" y="306"/>
                        </a:lnTo>
                        <a:lnTo>
                          <a:pt x="348" y="276"/>
                        </a:lnTo>
                        <a:lnTo>
                          <a:pt x="408" y="240"/>
                        </a:lnTo>
                        <a:lnTo>
                          <a:pt x="462" y="228"/>
                        </a:lnTo>
                        <a:lnTo>
                          <a:pt x="516" y="222"/>
                        </a:lnTo>
                        <a:lnTo>
                          <a:pt x="570" y="222"/>
                        </a:lnTo>
                        <a:lnTo>
                          <a:pt x="624" y="186"/>
                        </a:lnTo>
                        <a:lnTo>
                          <a:pt x="678" y="168"/>
                        </a:lnTo>
                        <a:lnTo>
                          <a:pt x="732" y="156"/>
                        </a:lnTo>
                        <a:lnTo>
                          <a:pt x="786" y="180"/>
                        </a:lnTo>
                        <a:lnTo>
                          <a:pt x="840" y="126"/>
                        </a:lnTo>
                        <a:lnTo>
                          <a:pt x="894" y="114"/>
                        </a:lnTo>
                        <a:lnTo>
                          <a:pt x="948" y="114"/>
                        </a:lnTo>
                        <a:lnTo>
                          <a:pt x="1002" y="102"/>
                        </a:lnTo>
                        <a:lnTo>
                          <a:pt x="1056" y="60"/>
                        </a:lnTo>
                        <a:lnTo>
                          <a:pt x="1110" y="66"/>
                        </a:lnTo>
                        <a:lnTo>
                          <a:pt x="1164" y="30"/>
                        </a:lnTo>
                        <a:lnTo>
                          <a:pt x="1218" y="36"/>
                        </a:lnTo>
                        <a:lnTo>
                          <a:pt x="1272" y="0"/>
                        </a:lnTo>
                        <a:lnTo>
                          <a:pt x="1332" y="6"/>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10" name="Freeform 237"/>
                  <p:cNvSpPr>
                    <a:spLocks/>
                  </p:cNvSpPr>
                  <p:nvPr/>
                </p:nvSpPr>
                <p:spPr bwMode="auto">
                  <a:xfrm>
                    <a:off x="4343400" y="3571875"/>
                    <a:ext cx="2114550" cy="9525"/>
                  </a:xfrm>
                  <a:custGeom>
                    <a:avLst/>
                    <a:gdLst/>
                    <a:ahLst/>
                    <a:cxnLst>
                      <a:cxn ang="0">
                        <a:pos x="0" y="6"/>
                      </a:cxn>
                      <a:cxn ang="0">
                        <a:pos x="24" y="6"/>
                      </a:cxn>
                      <a:cxn ang="0">
                        <a:pos x="78" y="6"/>
                      </a:cxn>
                      <a:cxn ang="0">
                        <a:pos x="132" y="6"/>
                      </a:cxn>
                      <a:cxn ang="0">
                        <a:pos x="186" y="6"/>
                      </a:cxn>
                      <a:cxn ang="0">
                        <a:pos x="240" y="6"/>
                      </a:cxn>
                      <a:cxn ang="0">
                        <a:pos x="294" y="6"/>
                      </a:cxn>
                      <a:cxn ang="0">
                        <a:pos x="348" y="6"/>
                      </a:cxn>
                      <a:cxn ang="0">
                        <a:pos x="408" y="6"/>
                      </a:cxn>
                      <a:cxn ang="0">
                        <a:pos x="462" y="6"/>
                      </a:cxn>
                      <a:cxn ang="0">
                        <a:pos x="516" y="6"/>
                      </a:cxn>
                      <a:cxn ang="0">
                        <a:pos x="570" y="6"/>
                      </a:cxn>
                      <a:cxn ang="0">
                        <a:pos x="624" y="6"/>
                      </a:cxn>
                      <a:cxn ang="0">
                        <a:pos x="678" y="6"/>
                      </a:cxn>
                      <a:cxn ang="0">
                        <a:pos x="732" y="6"/>
                      </a:cxn>
                      <a:cxn ang="0">
                        <a:pos x="786" y="6"/>
                      </a:cxn>
                      <a:cxn ang="0">
                        <a:pos x="840" y="6"/>
                      </a:cxn>
                      <a:cxn ang="0">
                        <a:pos x="894" y="6"/>
                      </a:cxn>
                      <a:cxn ang="0">
                        <a:pos x="948" y="6"/>
                      </a:cxn>
                      <a:cxn ang="0">
                        <a:pos x="1002" y="6"/>
                      </a:cxn>
                      <a:cxn ang="0">
                        <a:pos x="1056" y="6"/>
                      </a:cxn>
                      <a:cxn ang="0">
                        <a:pos x="1110" y="0"/>
                      </a:cxn>
                      <a:cxn ang="0">
                        <a:pos x="1164" y="0"/>
                      </a:cxn>
                      <a:cxn ang="0">
                        <a:pos x="1218" y="0"/>
                      </a:cxn>
                      <a:cxn ang="0">
                        <a:pos x="1272" y="0"/>
                      </a:cxn>
                      <a:cxn ang="0">
                        <a:pos x="1332" y="0"/>
                      </a:cxn>
                    </a:cxnLst>
                    <a:rect l="0" t="0" r="r" b="b"/>
                    <a:pathLst>
                      <a:path w="1332" h="6">
                        <a:moveTo>
                          <a:pt x="0" y="6"/>
                        </a:moveTo>
                        <a:lnTo>
                          <a:pt x="24" y="6"/>
                        </a:lnTo>
                        <a:lnTo>
                          <a:pt x="78" y="6"/>
                        </a:lnTo>
                        <a:lnTo>
                          <a:pt x="132" y="6"/>
                        </a:lnTo>
                        <a:lnTo>
                          <a:pt x="186" y="6"/>
                        </a:lnTo>
                        <a:lnTo>
                          <a:pt x="240" y="6"/>
                        </a:lnTo>
                        <a:lnTo>
                          <a:pt x="294" y="6"/>
                        </a:lnTo>
                        <a:lnTo>
                          <a:pt x="348" y="6"/>
                        </a:lnTo>
                        <a:lnTo>
                          <a:pt x="408" y="6"/>
                        </a:lnTo>
                        <a:lnTo>
                          <a:pt x="462" y="6"/>
                        </a:lnTo>
                        <a:lnTo>
                          <a:pt x="516" y="6"/>
                        </a:lnTo>
                        <a:lnTo>
                          <a:pt x="570" y="6"/>
                        </a:lnTo>
                        <a:lnTo>
                          <a:pt x="624" y="6"/>
                        </a:lnTo>
                        <a:lnTo>
                          <a:pt x="678" y="6"/>
                        </a:lnTo>
                        <a:lnTo>
                          <a:pt x="732" y="6"/>
                        </a:lnTo>
                        <a:lnTo>
                          <a:pt x="786" y="6"/>
                        </a:lnTo>
                        <a:lnTo>
                          <a:pt x="840" y="6"/>
                        </a:lnTo>
                        <a:lnTo>
                          <a:pt x="894" y="6"/>
                        </a:lnTo>
                        <a:lnTo>
                          <a:pt x="948" y="6"/>
                        </a:lnTo>
                        <a:lnTo>
                          <a:pt x="1002" y="6"/>
                        </a:lnTo>
                        <a:lnTo>
                          <a:pt x="1056" y="6"/>
                        </a:lnTo>
                        <a:lnTo>
                          <a:pt x="1110" y="0"/>
                        </a:lnTo>
                        <a:lnTo>
                          <a:pt x="1164" y="0"/>
                        </a:lnTo>
                        <a:lnTo>
                          <a:pt x="1218" y="0"/>
                        </a:lnTo>
                        <a:lnTo>
                          <a:pt x="1272" y="0"/>
                        </a:lnTo>
                        <a:lnTo>
                          <a:pt x="1332" y="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11" name="Freeform 238"/>
                  <p:cNvSpPr>
                    <a:spLocks/>
                  </p:cNvSpPr>
                  <p:nvPr/>
                </p:nvSpPr>
                <p:spPr bwMode="auto">
                  <a:xfrm>
                    <a:off x="4343400" y="3409950"/>
                    <a:ext cx="2114550" cy="161925"/>
                  </a:xfrm>
                  <a:custGeom>
                    <a:avLst/>
                    <a:gdLst/>
                    <a:ahLst/>
                    <a:cxnLst>
                      <a:cxn ang="0">
                        <a:pos x="0" y="102"/>
                      </a:cxn>
                      <a:cxn ang="0">
                        <a:pos x="24" y="96"/>
                      </a:cxn>
                      <a:cxn ang="0">
                        <a:pos x="78" y="90"/>
                      </a:cxn>
                      <a:cxn ang="0">
                        <a:pos x="132" y="90"/>
                      </a:cxn>
                      <a:cxn ang="0">
                        <a:pos x="186" y="84"/>
                      </a:cxn>
                      <a:cxn ang="0">
                        <a:pos x="240" y="78"/>
                      </a:cxn>
                      <a:cxn ang="0">
                        <a:pos x="294" y="72"/>
                      </a:cxn>
                      <a:cxn ang="0">
                        <a:pos x="348" y="66"/>
                      </a:cxn>
                      <a:cxn ang="0">
                        <a:pos x="408" y="60"/>
                      </a:cxn>
                      <a:cxn ang="0">
                        <a:pos x="462" y="60"/>
                      </a:cxn>
                      <a:cxn ang="0">
                        <a:pos x="516" y="54"/>
                      </a:cxn>
                      <a:cxn ang="0">
                        <a:pos x="570" y="48"/>
                      </a:cxn>
                      <a:cxn ang="0">
                        <a:pos x="624" y="42"/>
                      </a:cxn>
                      <a:cxn ang="0">
                        <a:pos x="678" y="36"/>
                      </a:cxn>
                      <a:cxn ang="0">
                        <a:pos x="732" y="30"/>
                      </a:cxn>
                      <a:cxn ang="0">
                        <a:pos x="786" y="30"/>
                      </a:cxn>
                      <a:cxn ang="0">
                        <a:pos x="840" y="24"/>
                      </a:cxn>
                      <a:cxn ang="0">
                        <a:pos x="894" y="24"/>
                      </a:cxn>
                      <a:cxn ang="0">
                        <a:pos x="948" y="24"/>
                      </a:cxn>
                      <a:cxn ang="0">
                        <a:pos x="1002" y="18"/>
                      </a:cxn>
                      <a:cxn ang="0">
                        <a:pos x="1056" y="12"/>
                      </a:cxn>
                      <a:cxn ang="0">
                        <a:pos x="1110" y="12"/>
                      </a:cxn>
                      <a:cxn ang="0">
                        <a:pos x="1164" y="12"/>
                      </a:cxn>
                      <a:cxn ang="0">
                        <a:pos x="1218" y="6"/>
                      </a:cxn>
                      <a:cxn ang="0">
                        <a:pos x="1272" y="0"/>
                      </a:cxn>
                      <a:cxn ang="0">
                        <a:pos x="1332" y="6"/>
                      </a:cxn>
                    </a:cxnLst>
                    <a:rect l="0" t="0" r="r" b="b"/>
                    <a:pathLst>
                      <a:path w="1332" h="102">
                        <a:moveTo>
                          <a:pt x="0" y="102"/>
                        </a:moveTo>
                        <a:lnTo>
                          <a:pt x="24" y="96"/>
                        </a:lnTo>
                        <a:lnTo>
                          <a:pt x="78" y="90"/>
                        </a:lnTo>
                        <a:lnTo>
                          <a:pt x="132" y="90"/>
                        </a:lnTo>
                        <a:lnTo>
                          <a:pt x="186" y="84"/>
                        </a:lnTo>
                        <a:lnTo>
                          <a:pt x="240" y="78"/>
                        </a:lnTo>
                        <a:lnTo>
                          <a:pt x="294" y="72"/>
                        </a:lnTo>
                        <a:lnTo>
                          <a:pt x="348" y="66"/>
                        </a:lnTo>
                        <a:lnTo>
                          <a:pt x="408" y="60"/>
                        </a:lnTo>
                        <a:lnTo>
                          <a:pt x="462" y="60"/>
                        </a:lnTo>
                        <a:lnTo>
                          <a:pt x="516" y="54"/>
                        </a:lnTo>
                        <a:lnTo>
                          <a:pt x="570" y="48"/>
                        </a:lnTo>
                        <a:lnTo>
                          <a:pt x="624" y="42"/>
                        </a:lnTo>
                        <a:lnTo>
                          <a:pt x="678" y="36"/>
                        </a:lnTo>
                        <a:lnTo>
                          <a:pt x="732" y="30"/>
                        </a:lnTo>
                        <a:lnTo>
                          <a:pt x="786" y="30"/>
                        </a:lnTo>
                        <a:lnTo>
                          <a:pt x="840" y="24"/>
                        </a:lnTo>
                        <a:lnTo>
                          <a:pt x="894" y="24"/>
                        </a:lnTo>
                        <a:lnTo>
                          <a:pt x="948" y="24"/>
                        </a:lnTo>
                        <a:lnTo>
                          <a:pt x="1002" y="18"/>
                        </a:lnTo>
                        <a:lnTo>
                          <a:pt x="1056" y="12"/>
                        </a:lnTo>
                        <a:lnTo>
                          <a:pt x="1110" y="12"/>
                        </a:lnTo>
                        <a:lnTo>
                          <a:pt x="1164" y="12"/>
                        </a:lnTo>
                        <a:lnTo>
                          <a:pt x="1218" y="6"/>
                        </a:lnTo>
                        <a:lnTo>
                          <a:pt x="1272" y="0"/>
                        </a:lnTo>
                        <a:lnTo>
                          <a:pt x="1332" y="6"/>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12" name="Freeform 239"/>
                  <p:cNvSpPr>
                    <a:spLocks/>
                  </p:cNvSpPr>
                  <p:nvPr/>
                </p:nvSpPr>
                <p:spPr bwMode="auto">
                  <a:xfrm>
                    <a:off x="4343400" y="2276475"/>
                    <a:ext cx="1990725" cy="904875"/>
                  </a:xfrm>
                  <a:custGeom>
                    <a:avLst/>
                    <a:gdLst/>
                    <a:ahLst/>
                    <a:cxnLst>
                      <a:cxn ang="0">
                        <a:pos x="0" y="570"/>
                      </a:cxn>
                      <a:cxn ang="0">
                        <a:pos x="24" y="564"/>
                      </a:cxn>
                      <a:cxn ang="0">
                        <a:pos x="78" y="552"/>
                      </a:cxn>
                      <a:cxn ang="0">
                        <a:pos x="132" y="522"/>
                      </a:cxn>
                      <a:cxn ang="0">
                        <a:pos x="186" y="492"/>
                      </a:cxn>
                      <a:cxn ang="0">
                        <a:pos x="240" y="480"/>
                      </a:cxn>
                      <a:cxn ang="0">
                        <a:pos x="294" y="462"/>
                      </a:cxn>
                      <a:cxn ang="0">
                        <a:pos x="348" y="414"/>
                      </a:cxn>
                      <a:cxn ang="0">
                        <a:pos x="408" y="372"/>
                      </a:cxn>
                      <a:cxn ang="0">
                        <a:pos x="462" y="372"/>
                      </a:cxn>
                      <a:cxn ang="0">
                        <a:pos x="516" y="360"/>
                      </a:cxn>
                      <a:cxn ang="0">
                        <a:pos x="570" y="288"/>
                      </a:cxn>
                      <a:cxn ang="0">
                        <a:pos x="624" y="252"/>
                      </a:cxn>
                      <a:cxn ang="0">
                        <a:pos x="678" y="264"/>
                      </a:cxn>
                      <a:cxn ang="0">
                        <a:pos x="732" y="234"/>
                      </a:cxn>
                      <a:cxn ang="0">
                        <a:pos x="786" y="210"/>
                      </a:cxn>
                      <a:cxn ang="0">
                        <a:pos x="840" y="168"/>
                      </a:cxn>
                      <a:cxn ang="0">
                        <a:pos x="894" y="108"/>
                      </a:cxn>
                      <a:cxn ang="0">
                        <a:pos x="948" y="84"/>
                      </a:cxn>
                      <a:cxn ang="0">
                        <a:pos x="1002" y="60"/>
                      </a:cxn>
                      <a:cxn ang="0">
                        <a:pos x="1056" y="24"/>
                      </a:cxn>
                      <a:cxn ang="0">
                        <a:pos x="1110" y="60"/>
                      </a:cxn>
                      <a:cxn ang="0">
                        <a:pos x="1164" y="84"/>
                      </a:cxn>
                      <a:cxn ang="0">
                        <a:pos x="1218" y="30"/>
                      </a:cxn>
                      <a:cxn ang="0">
                        <a:pos x="1254" y="0"/>
                      </a:cxn>
                    </a:cxnLst>
                    <a:rect l="0" t="0" r="r" b="b"/>
                    <a:pathLst>
                      <a:path w="1254" h="570">
                        <a:moveTo>
                          <a:pt x="0" y="570"/>
                        </a:moveTo>
                        <a:lnTo>
                          <a:pt x="24" y="564"/>
                        </a:lnTo>
                        <a:lnTo>
                          <a:pt x="78" y="552"/>
                        </a:lnTo>
                        <a:lnTo>
                          <a:pt x="132" y="522"/>
                        </a:lnTo>
                        <a:lnTo>
                          <a:pt x="186" y="492"/>
                        </a:lnTo>
                        <a:lnTo>
                          <a:pt x="240" y="480"/>
                        </a:lnTo>
                        <a:lnTo>
                          <a:pt x="294" y="462"/>
                        </a:lnTo>
                        <a:lnTo>
                          <a:pt x="348" y="414"/>
                        </a:lnTo>
                        <a:lnTo>
                          <a:pt x="408" y="372"/>
                        </a:lnTo>
                        <a:lnTo>
                          <a:pt x="462" y="372"/>
                        </a:lnTo>
                        <a:lnTo>
                          <a:pt x="516" y="360"/>
                        </a:lnTo>
                        <a:lnTo>
                          <a:pt x="570" y="288"/>
                        </a:lnTo>
                        <a:lnTo>
                          <a:pt x="624" y="252"/>
                        </a:lnTo>
                        <a:lnTo>
                          <a:pt x="678" y="264"/>
                        </a:lnTo>
                        <a:lnTo>
                          <a:pt x="732" y="234"/>
                        </a:lnTo>
                        <a:lnTo>
                          <a:pt x="786" y="210"/>
                        </a:lnTo>
                        <a:lnTo>
                          <a:pt x="840" y="168"/>
                        </a:lnTo>
                        <a:lnTo>
                          <a:pt x="894" y="108"/>
                        </a:lnTo>
                        <a:lnTo>
                          <a:pt x="948" y="84"/>
                        </a:lnTo>
                        <a:lnTo>
                          <a:pt x="1002" y="60"/>
                        </a:lnTo>
                        <a:lnTo>
                          <a:pt x="1056" y="24"/>
                        </a:lnTo>
                        <a:lnTo>
                          <a:pt x="1110" y="60"/>
                        </a:lnTo>
                        <a:lnTo>
                          <a:pt x="1164" y="84"/>
                        </a:lnTo>
                        <a:lnTo>
                          <a:pt x="1218" y="30"/>
                        </a:lnTo>
                        <a:lnTo>
                          <a:pt x="1254"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13" name="Freeform 240"/>
                  <p:cNvSpPr>
                    <a:spLocks/>
                  </p:cNvSpPr>
                  <p:nvPr/>
                </p:nvSpPr>
                <p:spPr bwMode="auto">
                  <a:xfrm>
                    <a:off x="4343400" y="3581400"/>
                    <a:ext cx="2114550" cy="1588"/>
                  </a:xfrm>
                  <a:custGeom>
                    <a:avLst/>
                    <a:gdLst/>
                    <a:ahLst/>
                    <a:cxnLst>
                      <a:cxn ang="0">
                        <a:pos x="0" y="0"/>
                      </a:cxn>
                      <a:cxn ang="0">
                        <a:pos x="24" y="0"/>
                      </a:cxn>
                      <a:cxn ang="0">
                        <a:pos x="78" y="0"/>
                      </a:cxn>
                      <a:cxn ang="0">
                        <a:pos x="132" y="0"/>
                      </a:cxn>
                      <a:cxn ang="0">
                        <a:pos x="186" y="0"/>
                      </a:cxn>
                      <a:cxn ang="0">
                        <a:pos x="240" y="0"/>
                      </a:cxn>
                      <a:cxn ang="0">
                        <a:pos x="294" y="0"/>
                      </a:cxn>
                      <a:cxn ang="0">
                        <a:pos x="348" y="0"/>
                      </a:cxn>
                      <a:cxn ang="0">
                        <a:pos x="408" y="0"/>
                      </a:cxn>
                      <a:cxn ang="0">
                        <a:pos x="462" y="0"/>
                      </a:cxn>
                      <a:cxn ang="0">
                        <a:pos x="516" y="0"/>
                      </a:cxn>
                      <a:cxn ang="0">
                        <a:pos x="570" y="0"/>
                      </a:cxn>
                      <a:cxn ang="0">
                        <a:pos x="624" y="0"/>
                      </a:cxn>
                      <a:cxn ang="0">
                        <a:pos x="678" y="0"/>
                      </a:cxn>
                      <a:cxn ang="0">
                        <a:pos x="732" y="0"/>
                      </a:cxn>
                      <a:cxn ang="0">
                        <a:pos x="786" y="0"/>
                      </a:cxn>
                      <a:cxn ang="0">
                        <a:pos x="840" y="0"/>
                      </a:cxn>
                      <a:cxn ang="0">
                        <a:pos x="894" y="0"/>
                      </a:cxn>
                      <a:cxn ang="0">
                        <a:pos x="948" y="0"/>
                      </a:cxn>
                      <a:cxn ang="0">
                        <a:pos x="1002" y="0"/>
                      </a:cxn>
                      <a:cxn ang="0">
                        <a:pos x="1056" y="0"/>
                      </a:cxn>
                      <a:cxn ang="0">
                        <a:pos x="1110" y="0"/>
                      </a:cxn>
                      <a:cxn ang="0">
                        <a:pos x="1164" y="0"/>
                      </a:cxn>
                      <a:cxn ang="0">
                        <a:pos x="1218" y="0"/>
                      </a:cxn>
                      <a:cxn ang="0">
                        <a:pos x="1272" y="0"/>
                      </a:cxn>
                      <a:cxn ang="0">
                        <a:pos x="1332" y="0"/>
                      </a:cxn>
                    </a:cxnLst>
                    <a:rect l="0" t="0" r="r" b="b"/>
                    <a:pathLst>
                      <a:path w="1332">
                        <a:moveTo>
                          <a:pt x="0" y="0"/>
                        </a:moveTo>
                        <a:lnTo>
                          <a:pt x="24" y="0"/>
                        </a:lnTo>
                        <a:lnTo>
                          <a:pt x="78" y="0"/>
                        </a:lnTo>
                        <a:lnTo>
                          <a:pt x="132" y="0"/>
                        </a:lnTo>
                        <a:lnTo>
                          <a:pt x="186" y="0"/>
                        </a:lnTo>
                        <a:lnTo>
                          <a:pt x="240" y="0"/>
                        </a:lnTo>
                        <a:lnTo>
                          <a:pt x="294" y="0"/>
                        </a:lnTo>
                        <a:lnTo>
                          <a:pt x="348" y="0"/>
                        </a:lnTo>
                        <a:lnTo>
                          <a:pt x="408" y="0"/>
                        </a:lnTo>
                        <a:lnTo>
                          <a:pt x="462" y="0"/>
                        </a:lnTo>
                        <a:lnTo>
                          <a:pt x="516" y="0"/>
                        </a:lnTo>
                        <a:lnTo>
                          <a:pt x="570" y="0"/>
                        </a:lnTo>
                        <a:lnTo>
                          <a:pt x="624" y="0"/>
                        </a:lnTo>
                        <a:lnTo>
                          <a:pt x="678" y="0"/>
                        </a:lnTo>
                        <a:lnTo>
                          <a:pt x="732" y="0"/>
                        </a:lnTo>
                        <a:lnTo>
                          <a:pt x="786" y="0"/>
                        </a:lnTo>
                        <a:lnTo>
                          <a:pt x="840" y="0"/>
                        </a:lnTo>
                        <a:lnTo>
                          <a:pt x="894" y="0"/>
                        </a:lnTo>
                        <a:lnTo>
                          <a:pt x="948" y="0"/>
                        </a:lnTo>
                        <a:lnTo>
                          <a:pt x="1002" y="0"/>
                        </a:lnTo>
                        <a:lnTo>
                          <a:pt x="1056" y="0"/>
                        </a:lnTo>
                        <a:lnTo>
                          <a:pt x="1110" y="0"/>
                        </a:lnTo>
                        <a:lnTo>
                          <a:pt x="1164" y="0"/>
                        </a:lnTo>
                        <a:lnTo>
                          <a:pt x="1218" y="0"/>
                        </a:lnTo>
                        <a:lnTo>
                          <a:pt x="1272" y="0"/>
                        </a:lnTo>
                        <a:lnTo>
                          <a:pt x="1332"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14" name="Freeform 241"/>
                  <p:cNvSpPr>
                    <a:spLocks/>
                  </p:cNvSpPr>
                  <p:nvPr/>
                </p:nvSpPr>
                <p:spPr bwMode="auto">
                  <a:xfrm>
                    <a:off x="4343400" y="3581400"/>
                    <a:ext cx="2114550" cy="1588"/>
                  </a:xfrm>
                  <a:custGeom>
                    <a:avLst/>
                    <a:gdLst/>
                    <a:ahLst/>
                    <a:cxnLst>
                      <a:cxn ang="0">
                        <a:pos x="0" y="0"/>
                      </a:cxn>
                      <a:cxn ang="0">
                        <a:pos x="24" y="0"/>
                      </a:cxn>
                      <a:cxn ang="0">
                        <a:pos x="78" y="0"/>
                      </a:cxn>
                      <a:cxn ang="0">
                        <a:pos x="132" y="0"/>
                      </a:cxn>
                      <a:cxn ang="0">
                        <a:pos x="186" y="0"/>
                      </a:cxn>
                      <a:cxn ang="0">
                        <a:pos x="240" y="0"/>
                      </a:cxn>
                      <a:cxn ang="0">
                        <a:pos x="294" y="0"/>
                      </a:cxn>
                      <a:cxn ang="0">
                        <a:pos x="348" y="0"/>
                      </a:cxn>
                      <a:cxn ang="0">
                        <a:pos x="408" y="0"/>
                      </a:cxn>
                      <a:cxn ang="0">
                        <a:pos x="462" y="0"/>
                      </a:cxn>
                      <a:cxn ang="0">
                        <a:pos x="516" y="0"/>
                      </a:cxn>
                      <a:cxn ang="0">
                        <a:pos x="570" y="0"/>
                      </a:cxn>
                      <a:cxn ang="0">
                        <a:pos x="624" y="0"/>
                      </a:cxn>
                      <a:cxn ang="0">
                        <a:pos x="678" y="0"/>
                      </a:cxn>
                      <a:cxn ang="0">
                        <a:pos x="732" y="0"/>
                      </a:cxn>
                      <a:cxn ang="0">
                        <a:pos x="786" y="0"/>
                      </a:cxn>
                      <a:cxn ang="0">
                        <a:pos x="840" y="0"/>
                      </a:cxn>
                      <a:cxn ang="0">
                        <a:pos x="894" y="0"/>
                      </a:cxn>
                      <a:cxn ang="0">
                        <a:pos x="948" y="0"/>
                      </a:cxn>
                      <a:cxn ang="0">
                        <a:pos x="1002" y="0"/>
                      </a:cxn>
                      <a:cxn ang="0">
                        <a:pos x="1056" y="0"/>
                      </a:cxn>
                      <a:cxn ang="0">
                        <a:pos x="1110" y="0"/>
                      </a:cxn>
                      <a:cxn ang="0">
                        <a:pos x="1164" y="0"/>
                      </a:cxn>
                      <a:cxn ang="0">
                        <a:pos x="1218" y="0"/>
                      </a:cxn>
                      <a:cxn ang="0">
                        <a:pos x="1272" y="0"/>
                      </a:cxn>
                      <a:cxn ang="0">
                        <a:pos x="1332" y="0"/>
                      </a:cxn>
                    </a:cxnLst>
                    <a:rect l="0" t="0" r="r" b="b"/>
                    <a:pathLst>
                      <a:path w="1332">
                        <a:moveTo>
                          <a:pt x="0" y="0"/>
                        </a:moveTo>
                        <a:lnTo>
                          <a:pt x="24" y="0"/>
                        </a:lnTo>
                        <a:lnTo>
                          <a:pt x="78" y="0"/>
                        </a:lnTo>
                        <a:lnTo>
                          <a:pt x="132" y="0"/>
                        </a:lnTo>
                        <a:lnTo>
                          <a:pt x="186" y="0"/>
                        </a:lnTo>
                        <a:lnTo>
                          <a:pt x="240" y="0"/>
                        </a:lnTo>
                        <a:lnTo>
                          <a:pt x="294" y="0"/>
                        </a:lnTo>
                        <a:lnTo>
                          <a:pt x="348" y="0"/>
                        </a:lnTo>
                        <a:lnTo>
                          <a:pt x="408" y="0"/>
                        </a:lnTo>
                        <a:lnTo>
                          <a:pt x="462" y="0"/>
                        </a:lnTo>
                        <a:lnTo>
                          <a:pt x="516" y="0"/>
                        </a:lnTo>
                        <a:lnTo>
                          <a:pt x="570" y="0"/>
                        </a:lnTo>
                        <a:lnTo>
                          <a:pt x="624" y="0"/>
                        </a:lnTo>
                        <a:lnTo>
                          <a:pt x="678" y="0"/>
                        </a:lnTo>
                        <a:lnTo>
                          <a:pt x="732" y="0"/>
                        </a:lnTo>
                        <a:lnTo>
                          <a:pt x="786" y="0"/>
                        </a:lnTo>
                        <a:lnTo>
                          <a:pt x="840" y="0"/>
                        </a:lnTo>
                        <a:lnTo>
                          <a:pt x="894" y="0"/>
                        </a:lnTo>
                        <a:lnTo>
                          <a:pt x="948" y="0"/>
                        </a:lnTo>
                        <a:lnTo>
                          <a:pt x="1002" y="0"/>
                        </a:lnTo>
                        <a:lnTo>
                          <a:pt x="1056" y="0"/>
                        </a:lnTo>
                        <a:lnTo>
                          <a:pt x="1110" y="0"/>
                        </a:lnTo>
                        <a:lnTo>
                          <a:pt x="1164" y="0"/>
                        </a:lnTo>
                        <a:lnTo>
                          <a:pt x="1218" y="0"/>
                        </a:lnTo>
                        <a:lnTo>
                          <a:pt x="1272" y="0"/>
                        </a:lnTo>
                        <a:lnTo>
                          <a:pt x="1332"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15" name="Freeform 242"/>
                  <p:cNvSpPr>
                    <a:spLocks/>
                  </p:cNvSpPr>
                  <p:nvPr/>
                </p:nvSpPr>
                <p:spPr bwMode="auto">
                  <a:xfrm>
                    <a:off x="4343400" y="3352800"/>
                    <a:ext cx="2114550" cy="152400"/>
                  </a:xfrm>
                  <a:custGeom>
                    <a:avLst/>
                    <a:gdLst/>
                    <a:ahLst/>
                    <a:cxnLst>
                      <a:cxn ang="0">
                        <a:pos x="0" y="96"/>
                      </a:cxn>
                      <a:cxn ang="0">
                        <a:pos x="24" y="90"/>
                      </a:cxn>
                      <a:cxn ang="0">
                        <a:pos x="78" y="90"/>
                      </a:cxn>
                      <a:cxn ang="0">
                        <a:pos x="132" y="90"/>
                      </a:cxn>
                      <a:cxn ang="0">
                        <a:pos x="186" y="84"/>
                      </a:cxn>
                      <a:cxn ang="0">
                        <a:pos x="240" y="84"/>
                      </a:cxn>
                      <a:cxn ang="0">
                        <a:pos x="294" y="78"/>
                      </a:cxn>
                      <a:cxn ang="0">
                        <a:pos x="348" y="78"/>
                      </a:cxn>
                      <a:cxn ang="0">
                        <a:pos x="408" y="72"/>
                      </a:cxn>
                      <a:cxn ang="0">
                        <a:pos x="462" y="72"/>
                      </a:cxn>
                      <a:cxn ang="0">
                        <a:pos x="516" y="72"/>
                      </a:cxn>
                      <a:cxn ang="0">
                        <a:pos x="570" y="60"/>
                      </a:cxn>
                      <a:cxn ang="0">
                        <a:pos x="624" y="54"/>
                      </a:cxn>
                      <a:cxn ang="0">
                        <a:pos x="678" y="48"/>
                      </a:cxn>
                      <a:cxn ang="0">
                        <a:pos x="732" y="42"/>
                      </a:cxn>
                      <a:cxn ang="0">
                        <a:pos x="786" y="42"/>
                      </a:cxn>
                      <a:cxn ang="0">
                        <a:pos x="840" y="36"/>
                      </a:cxn>
                      <a:cxn ang="0">
                        <a:pos x="894" y="36"/>
                      </a:cxn>
                      <a:cxn ang="0">
                        <a:pos x="948" y="24"/>
                      </a:cxn>
                      <a:cxn ang="0">
                        <a:pos x="1002" y="24"/>
                      </a:cxn>
                      <a:cxn ang="0">
                        <a:pos x="1056" y="18"/>
                      </a:cxn>
                      <a:cxn ang="0">
                        <a:pos x="1110" y="12"/>
                      </a:cxn>
                      <a:cxn ang="0">
                        <a:pos x="1164" y="18"/>
                      </a:cxn>
                      <a:cxn ang="0">
                        <a:pos x="1218" y="18"/>
                      </a:cxn>
                      <a:cxn ang="0">
                        <a:pos x="1272" y="12"/>
                      </a:cxn>
                      <a:cxn ang="0">
                        <a:pos x="1332" y="0"/>
                      </a:cxn>
                    </a:cxnLst>
                    <a:rect l="0" t="0" r="r" b="b"/>
                    <a:pathLst>
                      <a:path w="1332" h="96">
                        <a:moveTo>
                          <a:pt x="0" y="96"/>
                        </a:moveTo>
                        <a:lnTo>
                          <a:pt x="24" y="90"/>
                        </a:lnTo>
                        <a:lnTo>
                          <a:pt x="78" y="90"/>
                        </a:lnTo>
                        <a:lnTo>
                          <a:pt x="132" y="90"/>
                        </a:lnTo>
                        <a:lnTo>
                          <a:pt x="186" y="84"/>
                        </a:lnTo>
                        <a:lnTo>
                          <a:pt x="240" y="84"/>
                        </a:lnTo>
                        <a:lnTo>
                          <a:pt x="294" y="78"/>
                        </a:lnTo>
                        <a:lnTo>
                          <a:pt x="348" y="78"/>
                        </a:lnTo>
                        <a:lnTo>
                          <a:pt x="408" y="72"/>
                        </a:lnTo>
                        <a:lnTo>
                          <a:pt x="462" y="72"/>
                        </a:lnTo>
                        <a:lnTo>
                          <a:pt x="516" y="72"/>
                        </a:lnTo>
                        <a:lnTo>
                          <a:pt x="570" y="60"/>
                        </a:lnTo>
                        <a:lnTo>
                          <a:pt x="624" y="54"/>
                        </a:lnTo>
                        <a:lnTo>
                          <a:pt x="678" y="48"/>
                        </a:lnTo>
                        <a:lnTo>
                          <a:pt x="732" y="42"/>
                        </a:lnTo>
                        <a:lnTo>
                          <a:pt x="786" y="42"/>
                        </a:lnTo>
                        <a:lnTo>
                          <a:pt x="840" y="36"/>
                        </a:lnTo>
                        <a:lnTo>
                          <a:pt x="894" y="36"/>
                        </a:lnTo>
                        <a:lnTo>
                          <a:pt x="948" y="24"/>
                        </a:lnTo>
                        <a:lnTo>
                          <a:pt x="1002" y="24"/>
                        </a:lnTo>
                        <a:lnTo>
                          <a:pt x="1056" y="18"/>
                        </a:lnTo>
                        <a:lnTo>
                          <a:pt x="1110" y="12"/>
                        </a:lnTo>
                        <a:lnTo>
                          <a:pt x="1164" y="18"/>
                        </a:lnTo>
                        <a:lnTo>
                          <a:pt x="1218" y="18"/>
                        </a:lnTo>
                        <a:lnTo>
                          <a:pt x="1272" y="12"/>
                        </a:lnTo>
                        <a:lnTo>
                          <a:pt x="1332"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16" name="Freeform 243"/>
                  <p:cNvSpPr>
                    <a:spLocks/>
                  </p:cNvSpPr>
                  <p:nvPr/>
                </p:nvSpPr>
                <p:spPr bwMode="auto">
                  <a:xfrm>
                    <a:off x="4343400" y="2581275"/>
                    <a:ext cx="2114550" cy="895350"/>
                  </a:xfrm>
                  <a:custGeom>
                    <a:avLst/>
                    <a:gdLst/>
                    <a:ahLst/>
                    <a:cxnLst>
                      <a:cxn ang="0">
                        <a:pos x="0" y="564"/>
                      </a:cxn>
                      <a:cxn ang="0">
                        <a:pos x="24" y="552"/>
                      </a:cxn>
                      <a:cxn ang="0">
                        <a:pos x="78" y="528"/>
                      </a:cxn>
                      <a:cxn ang="0">
                        <a:pos x="132" y="504"/>
                      </a:cxn>
                      <a:cxn ang="0">
                        <a:pos x="186" y="480"/>
                      </a:cxn>
                      <a:cxn ang="0">
                        <a:pos x="240" y="456"/>
                      </a:cxn>
                      <a:cxn ang="0">
                        <a:pos x="294" y="438"/>
                      </a:cxn>
                      <a:cxn ang="0">
                        <a:pos x="348" y="408"/>
                      </a:cxn>
                      <a:cxn ang="0">
                        <a:pos x="408" y="384"/>
                      </a:cxn>
                      <a:cxn ang="0">
                        <a:pos x="462" y="372"/>
                      </a:cxn>
                      <a:cxn ang="0">
                        <a:pos x="516" y="354"/>
                      </a:cxn>
                      <a:cxn ang="0">
                        <a:pos x="570" y="306"/>
                      </a:cxn>
                      <a:cxn ang="0">
                        <a:pos x="624" y="288"/>
                      </a:cxn>
                      <a:cxn ang="0">
                        <a:pos x="678" y="258"/>
                      </a:cxn>
                      <a:cxn ang="0">
                        <a:pos x="732" y="246"/>
                      </a:cxn>
                      <a:cxn ang="0">
                        <a:pos x="786" y="234"/>
                      </a:cxn>
                      <a:cxn ang="0">
                        <a:pos x="840" y="216"/>
                      </a:cxn>
                      <a:cxn ang="0">
                        <a:pos x="894" y="174"/>
                      </a:cxn>
                      <a:cxn ang="0">
                        <a:pos x="948" y="156"/>
                      </a:cxn>
                      <a:cxn ang="0">
                        <a:pos x="1002" y="132"/>
                      </a:cxn>
                      <a:cxn ang="0">
                        <a:pos x="1056" y="84"/>
                      </a:cxn>
                      <a:cxn ang="0">
                        <a:pos x="1110" y="54"/>
                      </a:cxn>
                      <a:cxn ang="0">
                        <a:pos x="1164" y="42"/>
                      </a:cxn>
                      <a:cxn ang="0">
                        <a:pos x="1218" y="30"/>
                      </a:cxn>
                      <a:cxn ang="0">
                        <a:pos x="1272" y="0"/>
                      </a:cxn>
                      <a:cxn ang="0">
                        <a:pos x="1332" y="12"/>
                      </a:cxn>
                    </a:cxnLst>
                    <a:rect l="0" t="0" r="r" b="b"/>
                    <a:pathLst>
                      <a:path w="1332" h="564">
                        <a:moveTo>
                          <a:pt x="0" y="564"/>
                        </a:moveTo>
                        <a:lnTo>
                          <a:pt x="24" y="552"/>
                        </a:lnTo>
                        <a:lnTo>
                          <a:pt x="78" y="528"/>
                        </a:lnTo>
                        <a:lnTo>
                          <a:pt x="132" y="504"/>
                        </a:lnTo>
                        <a:lnTo>
                          <a:pt x="186" y="480"/>
                        </a:lnTo>
                        <a:lnTo>
                          <a:pt x="240" y="456"/>
                        </a:lnTo>
                        <a:lnTo>
                          <a:pt x="294" y="438"/>
                        </a:lnTo>
                        <a:lnTo>
                          <a:pt x="348" y="408"/>
                        </a:lnTo>
                        <a:lnTo>
                          <a:pt x="408" y="384"/>
                        </a:lnTo>
                        <a:lnTo>
                          <a:pt x="462" y="372"/>
                        </a:lnTo>
                        <a:lnTo>
                          <a:pt x="516" y="354"/>
                        </a:lnTo>
                        <a:lnTo>
                          <a:pt x="570" y="306"/>
                        </a:lnTo>
                        <a:lnTo>
                          <a:pt x="624" y="288"/>
                        </a:lnTo>
                        <a:lnTo>
                          <a:pt x="678" y="258"/>
                        </a:lnTo>
                        <a:lnTo>
                          <a:pt x="732" y="246"/>
                        </a:lnTo>
                        <a:lnTo>
                          <a:pt x="786" y="234"/>
                        </a:lnTo>
                        <a:lnTo>
                          <a:pt x="840" y="216"/>
                        </a:lnTo>
                        <a:lnTo>
                          <a:pt x="894" y="174"/>
                        </a:lnTo>
                        <a:lnTo>
                          <a:pt x="948" y="156"/>
                        </a:lnTo>
                        <a:lnTo>
                          <a:pt x="1002" y="132"/>
                        </a:lnTo>
                        <a:lnTo>
                          <a:pt x="1056" y="84"/>
                        </a:lnTo>
                        <a:lnTo>
                          <a:pt x="1110" y="54"/>
                        </a:lnTo>
                        <a:lnTo>
                          <a:pt x="1164" y="42"/>
                        </a:lnTo>
                        <a:lnTo>
                          <a:pt x="1218" y="30"/>
                        </a:lnTo>
                        <a:lnTo>
                          <a:pt x="1272" y="0"/>
                        </a:lnTo>
                        <a:lnTo>
                          <a:pt x="1332" y="12"/>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17" name="Freeform 244"/>
                  <p:cNvSpPr>
                    <a:spLocks/>
                  </p:cNvSpPr>
                  <p:nvPr/>
                </p:nvSpPr>
                <p:spPr bwMode="auto">
                  <a:xfrm>
                    <a:off x="4343400" y="3352800"/>
                    <a:ext cx="2114550" cy="104775"/>
                  </a:xfrm>
                  <a:custGeom>
                    <a:avLst/>
                    <a:gdLst/>
                    <a:ahLst/>
                    <a:cxnLst>
                      <a:cxn ang="0">
                        <a:pos x="0" y="60"/>
                      </a:cxn>
                      <a:cxn ang="0">
                        <a:pos x="24" y="66"/>
                      </a:cxn>
                      <a:cxn ang="0">
                        <a:pos x="78" y="66"/>
                      </a:cxn>
                      <a:cxn ang="0">
                        <a:pos x="132" y="54"/>
                      </a:cxn>
                      <a:cxn ang="0">
                        <a:pos x="186" y="54"/>
                      </a:cxn>
                      <a:cxn ang="0">
                        <a:pos x="240" y="48"/>
                      </a:cxn>
                      <a:cxn ang="0">
                        <a:pos x="294" y="48"/>
                      </a:cxn>
                      <a:cxn ang="0">
                        <a:pos x="348" y="48"/>
                      </a:cxn>
                      <a:cxn ang="0">
                        <a:pos x="408" y="48"/>
                      </a:cxn>
                      <a:cxn ang="0">
                        <a:pos x="462" y="42"/>
                      </a:cxn>
                      <a:cxn ang="0">
                        <a:pos x="516" y="36"/>
                      </a:cxn>
                      <a:cxn ang="0">
                        <a:pos x="570" y="36"/>
                      </a:cxn>
                      <a:cxn ang="0">
                        <a:pos x="624" y="30"/>
                      </a:cxn>
                      <a:cxn ang="0">
                        <a:pos x="678" y="36"/>
                      </a:cxn>
                      <a:cxn ang="0">
                        <a:pos x="732" y="36"/>
                      </a:cxn>
                      <a:cxn ang="0">
                        <a:pos x="786" y="30"/>
                      </a:cxn>
                      <a:cxn ang="0">
                        <a:pos x="840" y="36"/>
                      </a:cxn>
                      <a:cxn ang="0">
                        <a:pos x="894" y="30"/>
                      </a:cxn>
                      <a:cxn ang="0">
                        <a:pos x="948" y="36"/>
                      </a:cxn>
                      <a:cxn ang="0">
                        <a:pos x="1002" y="12"/>
                      </a:cxn>
                      <a:cxn ang="0">
                        <a:pos x="1056" y="18"/>
                      </a:cxn>
                      <a:cxn ang="0">
                        <a:pos x="1110" y="12"/>
                      </a:cxn>
                      <a:cxn ang="0">
                        <a:pos x="1164" y="6"/>
                      </a:cxn>
                      <a:cxn ang="0">
                        <a:pos x="1218" y="6"/>
                      </a:cxn>
                      <a:cxn ang="0">
                        <a:pos x="1272" y="0"/>
                      </a:cxn>
                      <a:cxn ang="0">
                        <a:pos x="1332" y="0"/>
                      </a:cxn>
                    </a:cxnLst>
                    <a:rect l="0" t="0" r="r" b="b"/>
                    <a:pathLst>
                      <a:path w="1332" h="66">
                        <a:moveTo>
                          <a:pt x="0" y="60"/>
                        </a:moveTo>
                        <a:lnTo>
                          <a:pt x="24" y="66"/>
                        </a:lnTo>
                        <a:lnTo>
                          <a:pt x="78" y="66"/>
                        </a:lnTo>
                        <a:lnTo>
                          <a:pt x="132" y="54"/>
                        </a:lnTo>
                        <a:lnTo>
                          <a:pt x="186" y="54"/>
                        </a:lnTo>
                        <a:lnTo>
                          <a:pt x="240" y="48"/>
                        </a:lnTo>
                        <a:lnTo>
                          <a:pt x="294" y="48"/>
                        </a:lnTo>
                        <a:lnTo>
                          <a:pt x="348" y="48"/>
                        </a:lnTo>
                        <a:lnTo>
                          <a:pt x="408" y="48"/>
                        </a:lnTo>
                        <a:lnTo>
                          <a:pt x="462" y="42"/>
                        </a:lnTo>
                        <a:lnTo>
                          <a:pt x="516" y="36"/>
                        </a:lnTo>
                        <a:lnTo>
                          <a:pt x="570" y="36"/>
                        </a:lnTo>
                        <a:lnTo>
                          <a:pt x="624" y="30"/>
                        </a:lnTo>
                        <a:lnTo>
                          <a:pt x="678" y="36"/>
                        </a:lnTo>
                        <a:lnTo>
                          <a:pt x="732" y="36"/>
                        </a:lnTo>
                        <a:lnTo>
                          <a:pt x="786" y="30"/>
                        </a:lnTo>
                        <a:lnTo>
                          <a:pt x="840" y="36"/>
                        </a:lnTo>
                        <a:lnTo>
                          <a:pt x="894" y="30"/>
                        </a:lnTo>
                        <a:lnTo>
                          <a:pt x="948" y="36"/>
                        </a:lnTo>
                        <a:lnTo>
                          <a:pt x="1002" y="12"/>
                        </a:lnTo>
                        <a:lnTo>
                          <a:pt x="1056" y="18"/>
                        </a:lnTo>
                        <a:lnTo>
                          <a:pt x="1110" y="12"/>
                        </a:lnTo>
                        <a:lnTo>
                          <a:pt x="1164" y="6"/>
                        </a:lnTo>
                        <a:lnTo>
                          <a:pt x="1218" y="6"/>
                        </a:lnTo>
                        <a:lnTo>
                          <a:pt x="1272" y="0"/>
                        </a:lnTo>
                        <a:lnTo>
                          <a:pt x="1332" y="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18" name="Freeform 245"/>
                  <p:cNvSpPr>
                    <a:spLocks/>
                  </p:cNvSpPr>
                  <p:nvPr/>
                </p:nvSpPr>
                <p:spPr bwMode="auto">
                  <a:xfrm>
                    <a:off x="4343400" y="2333625"/>
                    <a:ext cx="2114550" cy="914400"/>
                  </a:xfrm>
                  <a:custGeom>
                    <a:avLst/>
                    <a:gdLst/>
                    <a:ahLst/>
                    <a:cxnLst>
                      <a:cxn ang="0">
                        <a:pos x="0" y="576"/>
                      </a:cxn>
                      <a:cxn ang="0">
                        <a:pos x="24" y="564"/>
                      </a:cxn>
                      <a:cxn ang="0">
                        <a:pos x="78" y="540"/>
                      </a:cxn>
                      <a:cxn ang="0">
                        <a:pos x="132" y="522"/>
                      </a:cxn>
                      <a:cxn ang="0">
                        <a:pos x="186" y="486"/>
                      </a:cxn>
                      <a:cxn ang="0">
                        <a:pos x="240" y="480"/>
                      </a:cxn>
                      <a:cxn ang="0">
                        <a:pos x="294" y="456"/>
                      </a:cxn>
                      <a:cxn ang="0">
                        <a:pos x="348" y="402"/>
                      </a:cxn>
                      <a:cxn ang="0">
                        <a:pos x="408" y="378"/>
                      </a:cxn>
                      <a:cxn ang="0">
                        <a:pos x="462" y="354"/>
                      </a:cxn>
                      <a:cxn ang="0">
                        <a:pos x="516" y="360"/>
                      </a:cxn>
                      <a:cxn ang="0">
                        <a:pos x="570" y="300"/>
                      </a:cxn>
                      <a:cxn ang="0">
                        <a:pos x="624" y="276"/>
                      </a:cxn>
                      <a:cxn ang="0">
                        <a:pos x="678" y="252"/>
                      </a:cxn>
                      <a:cxn ang="0">
                        <a:pos x="732" y="228"/>
                      </a:cxn>
                      <a:cxn ang="0">
                        <a:pos x="786" y="186"/>
                      </a:cxn>
                      <a:cxn ang="0">
                        <a:pos x="840" y="186"/>
                      </a:cxn>
                      <a:cxn ang="0">
                        <a:pos x="894" y="138"/>
                      </a:cxn>
                      <a:cxn ang="0">
                        <a:pos x="948" y="126"/>
                      </a:cxn>
                      <a:cxn ang="0">
                        <a:pos x="1002" y="126"/>
                      </a:cxn>
                      <a:cxn ang="0">
                        <a:pos x="1056" y="78"/>
                      </a:cxn>
                      <a:cxn ang="0">
                        <a:pos x="1110" y="144"/>
                      </a:cxn>
                      <a:cxn ang="0">
                        <a:pos x="1164" y="60"/>
                      </a:cxn>
                      <a:cxn ang="0">
                        <a:pos x="1218" y="18"/>
                      </a:cxn>
                      <a:cxn ang="0">
                        <a:pos x="1272" y="0"/>
                      </a:cxn>
                      <a:cxn ang="0">
                        <a:pos x="1332" y="12"/>
                      </a:cxn>
                    </a:cxnLst>
                    <a:rect l="0" t="0" r="r" b="b"/>
                    <a:pathLst>
                      <a:path w="1332" h="576">
                        <a:moveTo>
                          <a:pt x="0" y="576"/>
                        </a:moveTo>
                        <a:lnTo>
                          <a:pt x="24" y="564"/>
                        </a:lnTo>
                        <a:lnTo>
                          <a:pt x="78" y="540"/>
                        </a:lnTo>
                        <a:lnTo>
                          <a:pt x="132" y="522"/>
                        </a:lnTo>
                        <a:lnTo>
                          <a:pt x="186" y="486"/>
                        </a:lnTo>
                        <a:lnTo>
                          <a:pt x="240" y="480"/>
                        </a:lnTo>
                        <a:lnTo>
                          <a:pt x="294" y="456"/>
                        </a:lnTo>
                        <a:lnTo>
                          <a:pt x="348" y="402"/>
                        </a:lnTo>
                        <a:lnTo>
                          <a:pt x="408" y="378"/>
                        </a:lnTo>
                        <a:lnTo>
                          <a:pt x="462" y="354"/>
                        </a:lnTo>
                        <a:lnTo>
                          <a:pt x="516" y="360"/>
                        </a:lnTo>
                        <a:lnTo>
                          <a:pt x="570" y="300"/>
                        </a:lnTo>
                        <a:lnTo>
                          <a:pt x="624" y="276"/>
                        </a:lnTo>
                        <a:lnTo>
                          <a:pt x="678" y="252"/>
                        </a:lnTo>
                        <a:lnTo>
                          <a:pt x="732" y="228"/>
                        </a:lnTo>
                        <a:lnTo>
                          <a:pt x="786" y="186"/>
                        </a:lnTo>
                        <a:lnTo>
                          <a:pt x="840" y="186"/>
                        </a:lnTo>
                        <a:lnTo>
                          <a:pt x="894" y="138"/>
                        </a:lnTo>
                        <a:lnTo>
                          <a:pt x="948" y="126"/>
                        </a:lnTo>
                        <a:lnTo>
                          <a:pt x="1002" y="126"/>
                        </a:lnTo>
                        <a:lnTo>
                          <a:pt x="1056" y="78"/>
                        </a:lnTo>
                        <a:lnTo>
                          <a:pt x="1110" y="144"/>
                        </a:lnTo>
                        <a:lnTo>
                          <a:pt x="1164" y="60"/>
                        </a:lnTo>
                        <a:lnTo>
                          <a:pt x="1218" y="18"/>
                        </a:lnTo>
                        <a:lnTo>
                          <a:pt x="1272" y="0"/>
                        </a:lnTo>
                        <a:lnTo>
                          <a:pt x="1332" y="12"/>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19" name="Freeform 246"/>
                  <p:cNvSpPr>
                    <a:spLocks/>
                  </p:cNvSpPr>
                  <p:nvPr/>
                </p:nvSpPr>
                <p:spPr bwMode="auto">
                  <a:xfrm>
                    <a:off x="4343400" y="3190875"/>
                    <a:ext cx="2114550" cy="152400"/>
                  </a:xfrm>
                  <a:custGeom>
                    <a:avLst/>
                    <a:gdLst/>
                    <a:ahLst/>
                    <a:cxnLst>
                      <a:cxn ang="0">
                        <a:pos x="0" y="84"/>
                      </a:cxn>
                      <a:cxn ang="0">
                        <a:pos x="24" y="78"/>
                      </a:cxn>
                      <a:cxn ang="0">
                        <a:pos x="78" y="78"/>
                      </a:cxn>
                      <a:cxn ang="0">
                        <a:pos x="132" y="72"/>
                      </a:cxn>
                      <a:cxn ang="0">
                        <a:pos x="186" y="96"/>
                      </a:cxn>
                      <a:cxn ang="0">
                        <a:pos x="240" y="78"/>
                      </a:cxn>
                      <a:cxn ang="0">
                        <a:pos x="294" y="78"/>
                      </a:cxn>
                      <a:cxn ang="0">
                        <a:pos x="348" y="72"/>
                      </a:cxn>
                      <a:cxn ang="0">
                        <a:pos x="408" y="84"/>
                      </a:cxn>
                      <a:cxn ang="0">
                        <a:pos x="462" y="84"/>
                      </a:cxn>
                      <a:cxn ang="0">
                        <a:pos x="516" y="84"/>
                      </a:cxn>
                      <a:cxn ang="0">
                        <a:pos x="570" y="54"/>
                      </a:cxn>
                      <a:cxn ang="0">
                        <a:pos x="624" y="54"/>
                      </a:cxn>
                      <a:cxn ang="0">
                        <a:pos x="678" y="48"/>
                      </a:cxn>
                      <a:cxn ang="0">
                        <a:pos x="732" y="42"/>
                      </a:cxn>
                      <a:cxn ang="0">
                        <a:pos x="786" y="36"/>
                      </a:cxn>
                      <a:cxn ang="0">
                        <a:pos x="840" y="36"/>
                      </a:cxn>
                      <a:cxn ang="0">
                        <a:pos x="894" y="48"/>
                      </a:cxn>
                      <a:cxn ang="0">
                        <a:pos x="948" y="36"/>
                      </a:cxn>
                      <a:cxn ang="0">
                        <a:pos x="1002" y="24"/>
                      </a:cxn>
                      <a:cxn ang="0">
                        <a:pos x="1056" y="12"/>
                      </a:cxn>
                      <a:cxn ang="0">
                        <a:pos x="1110" y="12"/>
                      </a:cxn>
                      <a:cxn ang="0">
                        <a:pos x="1164" y="6"/>
                      </a:cxn>
                      <a:cxn ang="0">
                        <a:pos x="1218" y="6"/>
                      </a:cxn>
                      <a:cxn ang="0">
                        <a:pos x="1272" y="6"/>
                      </a:cxn>
                      <a:cxn ang="0">
                        <a:pos x="1332" y="0"/>
                      </a:cxn>
                    </a:cxnLst>
                    <a:rect l="0" t="0" r="r" b="b"/>
                    <a:pathLst>
                      <a:path w="1332" h="96">
                        <a:moveTo>
                          <a:pt x="0" y="84"/>
                        </a:moveTo>
                        <a:lnTo>
                          <a:pt x="24" y="78"/>
                        </a:lnTo>
                        <a:lnTo>
                          <a:pt x="78" y="78"/>
                        </a:lnTo>
                        <a:lnTo>
                          <a:pt x="132" y="72"/>
                        </a:lnTo>
                        <a:lnTo>
                          <a:pt x="186" y="96"/>
                        </a:lnTo>
                        <a:lnTo>
                          <a:pt x="240" y="78"/>
                        </a:lnTo>
                        <a:lnTo>
                          <a:pt x="294" y="78"/>
                        </a:lnTo>
                        <a:lnTo>
                          <a:pt x="348" y="72"/>
                        </a:lnTo>
                        <a:lnTo>
                          <a:pt x="408" y="84"/>
                        </a:lnTo>
                        <a:lnTo>
                          <a:pt x="462" y="84"/>
                        </a:lnTo>
                        <a:lnTo>
                          <a:pt x="516" y="84"/>
                        </a:lnTo>
                        <a:lnTo>
                          <a:pt x="570" y="54"/>
                        </a:lnTo>
                        <a:lnTo>
                          <a:pt x="624" y="54"/>
                        </a:lnTo>
                        <a:lnTo>
                          <a:pt x="678" y="48"/>
                        </a:lnTo>
                        <a:lnTo>
                          <a:pt x="732" y="42"/>
                        </a:lnTo>
                        <a:lnTo>
                          <a:pt x="786" y="36"/>
                        </a:lnTo>
                        <a:lnTo>
                          <a:pt x="840" y="36"/>
                        </a:lnTo>
                        <a:lnTo>
                          <a:pt x="894" y="48"/>
                        </a:lnTo>
                        <a:lnTo>
                          <a:pt x="948" y="36"/>
                        </a:lnTo>
                        <a:lnTo>
                          <a:pt x="1002" y="24"/>
                        </a:lnTo>
                        <a:lnTo>
                          <a:pt x="1056" y="12"/>
                        </a:lnTo>
                        <a:lnTo>
                          <a:pt x="1110" y="12"/>
                        </a:lnTo>
                        <a:lnTo>
                          <a:pt x="1164" y="6"/>
                        </a:lnTo>
                        <a:lnTo>
                          <a:pt x="1218" y="6"/>
                        </a:lnTo>
                        <a:lnTo>
                          <a:pt x="1272" y="6"/>
                        </a:lnTo>
                        <a:lnTo>
                          <a:pt x="1332"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20" name="Freeform 247"/>
                  <p:cNvSpPr>
                    <a:spLocks/>
                  </p:cNvSpPr>
                  <p:nvPr/>
                </p:nvSpPr>
                <p:spPr bwMode="auto">
                  <a:xfrm>
                    <a:off x="4343400" y="3581400"/>
                    <a:ext cx="2114550" cy="1588"/>
                  </a:xfrm>
                  <a:custGeom>
                    <a:avLst/>
                    <a:gdLst/>
                    <a:ahLst/>
                    <a:cxnLst>
                      <a:cxn ang="0">
                        <a:pos x="0" y="0"/>
                      </a:cxn>
                      <a:cxn ang="0">
                        <a:pos x="24" y="0"/>
                      </a:cxn>
                      <a:cxn ang="0">
                        <a:pos x="78" y="0"/>
                      </a:cxn>
                      <a:cxn ang="0">
                        <a:pos x="132" y="0"/>
                      </a:cxn>
                      <a:cxn ang="0">
                        <a:pos x="186" y="0"/>
                      </a:cxn>
                      <a:cxn ang="0">
                        <a:pos x="240" y="0"/>
                      </a:cxn>
                      <a:cxn ang="0">
                        <a:pos x="294" y="0"/>
                      </a:cxn>
                      <a:cxn ang="0">
                        <a:pos x="348" y="0"/>
                      </a:cxn>
                      <a:cxn ang="0">
                        <a:pos x="408" y="0"/>
                      </a:cxn>
                      <a:cxn ang="0">
                        <a:pos x="462" y="0"/>
                      </a:cxn>
                      <a:cxn ang="0">
                        <a:pos x="516" y="0"/>
                      </a:cxn>
                      <a:cxn ang="0">
                        <a:pos x="570" y="0"/>
                      </a:cxn>
                      <a:cxn ang="0">
                        <a:pos x="624" y="0"/>
                      </a:cxn>
                      <a:cxn ang="0">
                        <a:pos x="678" y="0"/>
                      </a:cxn>
                      <a:cxn ang="0">
                        <a:pos x="732" y="0"/>
                      </a:cxn>
                      <a:cxn ang="0">
                        <a:pos x="786" y="0"/>
                      </a:cxn>
                      <a:cxn ang="0">
                        <a:pos x="840" y="0"/>
                      </a:cxn>
                      <a:cxn ang="0">
                        <a:pos x="894" y="0"/>
                      </a:cxn>
                      <a:cxn ang="0">
                        <a:pos x="948" y="0"/>
                      </a:cxn>
                      <a:cxn ang="0">
                        <a:pos x="1002" y="0"/>
                      </a:cxn>
                      <a:cxn ang="0">
                        <a:pos x="1056" y="0"/>
                      </a:cxn>
                      <a:cxn ang="0">
                        <a:pos x="1110" y="0"/>
                      </a:cxn>
                      <a:cxn ang="0">
                        <a:pos x="1164" y="0"/>
                      </a:cxn>
                      <a:cxn ang="0">
                        <a:pos x="1218" y="0"/>
                      </a:cxn>
                      <a:cxn ang="0">
                        <a:pos x="1272" y="0"/>
                      </a:cxn>
                      <a:cxn ang="0">
                        <a:pos x="1332" y="0"/>
                      </a:cxn>
                    </a:cxnLst>
                    <a:rect l="0" t="0" r="r" b="b"/>
                    <a:pathLst>
                      <a:path w="1332">
                        <a:moveTo>
                          <a:pt x="0" y="0"/>
                        </a:moveTo>
                        <a:lnTo>
                          <a:pt x="24" y="0"/>
                        </a:lnTo>
                        <a:lnTo>
                          <a:pt x="78" y="0"/>
                        </a:lnTo>
                        <a:lnTo>
                          <a:pt x="132" y="0"/>
                        </a:lnTo>
                        <a:lnTo>
                          <a:pt x="186" y="0"/>
                        </a:lnTo>
                        <a:lnTo>
                          <a:pt x="240" y="0"/>
                        </a:lnTo>
                        <a:lnTo>
                          <a:pt x="294" y="0"/>
                        </a:lnTo>
                        <a:lnTo>
                          <a:pt x="348" y="0"/>
                        </a:lnTo>
                        <a:lnTo>
                          <a:pt x="408" y="0"/>
                        </a:lnTo>
                        <a:lnTo>
                          <a:pt x="462" y="0"/>
                        </a:lnTo>
                        <a:lnTo>
                          <a:pt x="516" y="0"/>
                        </a:lnTo>
                        <a:lnTo>
                          <a:pt x="570" y="0"/>
                        </a:lnTo>
                        <a:lnTo>
                          <a:pt x="624" y="0"/>
                        </a:lnTo>
                        <a:lnTo>
                          <a:pt x="678" y="0"/>
                        </a:lnTo>
                        <a:lnTo>
                          <a:pt x="732" y="0"/>
                        </a:lnTo>
                        <a:lnTo>
                          <a:pt x="786" y="0"/>
                        </a:lnTo>
                        <a:lnTo>
                          <a:pt x="840" y="0"/>
                        </a:lnTo>
                        <a:lnTo>
                          <a:pt x="894" y="0"/>
                        </a:lnTo>
                        <a:lnTo>
                          <a:pt x="948" y="0"/>
                        </a:lnTo>
                        <a:lnTo>
                          <a:pt x="1002" y="0"/>
                        </a:lnTo>
                        <a:lnTo>
                          <a:pt x="1056" y="0"/>
                        </a:lnTo>
                        <a:lnTo>
                          <a:pt x="1110" y="0"/>
                        </a:lnTo>
                        <a:lnTo>
                          <a:pt x="1164" y="0"/>
                        </a:lnTo>
                        <a:lnTo>
                          <a:pt x="1218" y="0"/>
                        </a:lnTo>
                        <a:lnTo>
                          <a:pt x="1272" y="0"/>
                        </a:lnTo>
                        <a:lnTo>
                          <a:pt x="1332"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21" name="Freeform 248"/>
                  <p:cNvSpPr>
                    <a:spLocks/>
                  </p:cNvSpPr>
                  <p:nvPr/>
                </p:nvSpPr>
                <p:spPr bwMode="auto">
                  <a:xfrm>
                    <a:off x="4343400" y="3438525"/>
                    <a:ext cx="2114550" cy="95250"/>
                  </a:xfrm>
                  <a:custGeom>
                    <a:avLst/>
                    <a:gdLst/>
                    <a:ahLst/>
                    <a:cxnLst>
                      <a:cxn ang="0">
                        <a:pos x="0" y="54"/>
                      </a:cxn>
                      <a:cxn ang="0">
                        <a:pos x="24" y="60"/>
                      </a:cxn>
                      <a:cxn ang="0">
                        <a:pos x="78" y="60"/>
                      </a:cxn>
                      <a:cxn ang="0">
                        <a:pos x="132" y="54"/>
                      </a:cxn>
                      <a:cxn ang="0">
                        <a:pos x="186" y="54"/>
                      </a:cxn>
                      <a:cxn ang="0">
                        <a:pos x="240" y="48"/>
                      </a:cxn>
                      <a:cxn ang="0">
                        <a:pos x="294" y="48"/>
                      </a:cxn>
                      <a:cxn ang="0">
                        <a:pos x="348" y="42"/>
                      </a:cxn>
                      <a:cxn ang="0">
                        <a:pos x="408" y="42"/>
                      </a:cxn>
                      <a:cxn ang="0">
                        <a:pos x="462" y="36"/>
                      </a:cxn>
                      <a:cxn ang="0">
                        <a:pos x="516" y="36"/>
                      </a:cxn>
                      <a:cxn ang="0">
                        <a:pos x="570" y="36"/>
                      </a:cxn>
                      <a:cxn ang="0">
                        <a:pos x="624" y="36"/>
                      </a:cxn>
                      <a:cxn ang="0">
                        <a:pos x="678" y="24"/>
                      </a:cxn>
                      <a:cxn ang="0">
                        <a:pos x="732" y="30"/>
                      </a:cxn>
                      <a:cxn ang="0">
                        <a:pos x="786" y="24"/>
                      </a:cxn>
                      <a:cxn ang="0">
                        <a:pos x="840" y="24"/>
                      </a:cxn>
                      <a:cxn ang="0">
                        <a:pos x="894" y="18"/>
                      </a:cxn>
                      <a:cxn ang="0">
                        <a:pos x="948" y="18"/>
                      </a:cxn>
                      <a:cxn ang="0">
                        <a:pos x="1002" y="18"/>
                      </a:cxn>
                      <a:cxn ang="0">
                        <a:pos x="1056" y="12"/>
                      </a:cxn>
                      <a:cxn ang="0">
                        <a:pos x="1110" y="12"/>
                      </a:cxn>
                      <a:cxn ang="0">
                        <a:pos x="1164" y="12"/>
                      </a:cxn>
                      <a:cxn ang="0">
                        <a:pos x="1218" y="6"/>
                      </a:cxn>
                      <a:cxn ang="0">
                        <a:pos x="1272" y="6"/>
                      </a:cxn>
                      <a:cxn ang="0">
                        <a:pos x="1332" y="0"/>
                      </a:cxn>
                    </a:cxnLst>
                    <a:rect l="0" t="0" r="r" b="b"/>
                    <a:pathLst>
                      <a:path w="1332" h="60">
                        <a:moveTo>
                          <a:pt x="0" y="54"/>
                        </a:moveTo>
                        <a:lnTo>
                          <a:pt x="24" y="60"/>
                        </a:lnTo>
                        <a:lnTo>
                          <a:pt x="78" y="60"/>
                        </a:lnTo>
                        <a:lnTo>
                          <a:pt x="132" y="54"/>
                        </a:lnTo>
                        <a:lnTo>
                          <a:pt x="186" y="54"/>
                        </a:lnTo>
                        <a:lnTo>
                          <a:pt x="240" y="48"/>
                        </a:lnTo>
                        <a:lnTo>
                          <a:pt x="294" y="48"/>
                        </a:lnTo>
                        <a:lnTo>
                          <a:pt x="348" y="42"/>
                        </a:lnTo>
                        <a:lnTo>
                          <a:pt x="408" y="42"/>
                        </a:lnTo>
                        <a:lnTo>
                          <a:pt x="462" y="36"/>
                        </a:lnTo>
                        <a:lnTo>
                          <a:pt x="516" y="36"/>
                        </a:lnTo>
                        <a:lnTo>
                          <a:pt x="570" y="36"/>
                        </a:lnTo>
                        <a:lnTo>
                          <a:pt x="624" y="36"/>
                        </a:lnTo>
                        <a:lnTo>
                          <a:pt x="678" y="24"/>
                        </a:lnTo>
                        <a:lnTo>
                          <a:pt x="732" y="30"/>
                        </a:lnTo>
                        <a:lnTo>
                          <a:pt x="786" y="24"/>
                        </a:lnTo>
                        <a:lnTo>
                          <a:pt x="840" y="24"/>
                        </a:lnTo>
                        <a:lnTo>
                          <a:pt x="894" y="18"/>
                        </a:lnTo>
                        <a:lnTo>
                          <a:pt x="948" y="18"/>
                        </a:lnTo>
                        <a:lnTo>
                          <a:pt x="1002" y="18"/>
                        </a:lnTo>
                        <a:lnTo>
                          <a:pt x="1056" y="12"/>
                        </a:lnTo>
                        <a:lnTo>
                          <a:pt x="1110" y="12"/>
                        </a:lnTo>
                        <a:lnTo>
                          <a:pt x="1164" y="12"/>
                        </a:lnTo>
                        <a:lnTo>
                          <a:pt x="1218" y="6"/>
                        </a:lnTo>
                        <a:lnTo>
                          <a:pt x="1272" y="6"/>
                        </a:lnTo>
                        <a:lnTo>
                          <a:pt x="1332"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22" name="Freeform 249"/>
                  <p:cNvSpPr>
                    <a:spLocks/>
                  </p:cNvSpPr>
                  <p:nvPr/>
                </p:nvSpPr>
                <p:spPr bwMode="auto">
                  <a:xfrm>
                    <a:off x="4343400" y="2876550"/>
                    <a:ext cx="2114550" cy="619125"/>
                  </a:xfrm>
                  <a:custGeom>
                    <a:avLst/>
                    <a:gdLst/>
                    <a:ahLst/>
                    <a:cxnLst>
                      <a:cxn ang="0">
                        <a:pos x="0" y="390"/>
                      </a:cxn>
                      <a:cxn ang="0">
                        <a:pos x="24" y="384"/>
                      </a:cxn>
                      <a:cxn ang="0">
                        <a:pos x="78" y="366"/>
                      </a:cxn>
                      <a:cxn ang="0">
                        <a:pos x="132" y="348"/>
                      </a:cxn>
                      <a:cxn ang="0">
                        <a:pos x="186" y="336"/>
                      </a:cxn>
                      <a:cxn ang="0">
                        <a:pos x="240" y="318"/>
                      </a:cxn>
                      <a:cxn ang="0">
                        <a:pos x="294" y="312"/>
                      </a:cxn>
                      <a:cxn ang="0">
                        <a:pos x="348" y="294"/>
                      </a:cxn>
                      <a:cxn ang="0">
                        <a:pos x="408" y="282"/>
                      </a:cxn>
                      <a:cxn ang="0">
                        <a:pos x="462" y="270"/>
                      </a:cxn>
                      <a:cxn ang="0">
                        <a:pos x="516" y="234"/>
                      </a:cxn>
                      <a:cxn ang="0">
                        <a:pos x="570" y="222"/>
                      </a:cxn>
                      <a:cxn ang="0">
                        <a:pos x="624" y="204"/>
                      </a:cxn>
                      <a:cxn ang="0">
                        <a:pos x="678" y="192"/>
                      </a:cxn>
                      <a:cxn ang="0">
                        <a:pos x="732" y="180"/>
                      </a:cxn>
                      <a:cxn ang="0">
                        <a:pos x="786" y="168"/>
                      </a:cxn>
                      <a:cxn ang="0">
                        <a:pos x="840" y="138"/>
                      </a:cxn>
                      <a:cxn ang="0">
                        <a:pos x="894" y="156"/>
                      </a:cxn>
                      <a:cxn ang="0">
                        <a:pos x="948" y="114"/>
                      </a:cxn>
                      <a:cxn ang="0">
                        <a:pos x="1002" y="108"/>
                      </a:cxn>
                      <a:cxn ang="0">
                        <a:pos x="1056" y="90"/>
                      </a:cxn>
                      <a:cxn ang="0">
                        <a:pos x="1110" y="84"/>
                      </a:cxn>
                      <a:cxn ang="0">
                        <a:pos x="1164" y="36"/>
                      </a:cxn>
                      <a:cxn ang="0">
                        <a:pos x="1218" y="48"/>
                      </a:cxn>
                      <a:cxn ang="0">
                        <a:pos x="1272" y="6"/>
                      </a:cxn>
                      <a:cxn ang="0">
                        <a:pos x="1332" y="0"/>
                      </a:cxn>
                    </a:cxnLst>
                    <a:rect l="0" t="0" r="r" b="b"/>
                    <a:pathLst>
                      <a:path w="1332" h="390">
                        <a:moveTo>
                          <a:pt x="0" y="390"/>
                        </a:moveTo>
                        <a:lnTo>
                          <a:pt x="24" y="384"/>
                        </a:lnTo>
                        <a:lnTo>
                          <a:pt x="78" y="366"/>
                        </a:lnTo>
                        <a:lnTo>
                          <a:pt x="132" y="348"/>
                        </a:lnTo>
                        <a:lnTo>
                          <a:pt x="186" y="336"/>
                        </a:lnTo>
                        <a:lnTo>
                          <a:pt x="240" y="318"/>
                        </a:lnTo>
                        <a:lnTo>
                          <a:pt x="294" y="312"/>
                        </a:lnTo>
                        <a:lnTo>
                          <a:pt x="348" y="294"/>
                        </a:lnTo>
                        <a:lnTo>
                          <a:pt x="408" y="282"/>
                        </a:lnTo>
                        <a:lnTo>
                          <a:pt x="462" y="270"/>
                        </a:lnTo>
                        <a:lnTo>
                          <a:pt x="516" y="234"/>
                        </a:lnTo>
                        <a:lnTo>
                          <a:pt x="570" y="222"/>
                        </a:lnTo>
                        <a:lnTo>
                          <a:pt x="624" y="204"/>
                        </a:lnTo>
                        <a:lnTo>
                          <a:pt x="678" y="192"/>
                        </a:lnTo>
                        <a:lnTo>
                          <a:pt x="732" y="180"/>
                        </a:lnTo>
                        <a:lnTo>
                          <a:pt x="786" y="168"/>
                        </a:lnTo>
                        <a:lnTo>
                          <a:pt x="840" y="138"/>
                        </a:lnTo>
                        <a:lnTo>
                          <a:pt x="894" y="156"/>
                        </a:lnTo>
                        <a:lnTo>
                          <a:pt x="948" y="114"/>
                        </a:lnTo>
                        <a:lnTo>
                          <a:pt x="1002" y="108"/>
                        </a:lnTo>
                        <a:lnTo>
                          <a:pt x="1056" y="90"/>
                        </a:lnTo>
                        <a:lnTo>
                          <a:pt x="1110" y="84"/>
                        </a:lnTo>
                        <a:lnTo>
                          <a:pt x="1164" y="36"/>
                        </a:lnTo>
                        <a:lnTo>
                          <a:pt x="1218" y="48"/>
                        </a:lnTo>
                        <a:lnTo>
                          <a:pt x="1272" y="6"/>
                        </a:lnTo>
                        <a:lnTo>
                          <a:pt x="1332"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grpSp>
            <p:cxnSp>
              <p:nvCxnSpPr>
                <p:cNvPr id="81" name="Straight Connector 80"/>
                <p:cNvCxnSpPr/>
                <p:nvPr/>
              </p:nvCxnSpPr>
              <p:spPr>
                <a:xfrm rot="5400000">
                  <a:off x="667896" y="3115737"/>
                  <a:ext cx="531140" cy="4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2" name="Group 501"/>
                <p:cNvGrpSpPr/>
                <p:nvPr/>
              </p:nvGrpSpPr>
              <p:grpSpPr>
                <a:xfrm>
                  <a:off x="986752" y="3405538"/>
                  <a:ext cx="1231298" cy="11624"/>
                  <a:chOff x="983577" y="3392838"/>
                  <a:chExt cx="1231298" cy="11624"/>
                </a:xfrm>
              </p:grpSpPr>
              <p:sp>
                <p:nvSpPr>
                  <p:cNvPr id="83" name="Line 181"/>
                  <p:cNvSpPr>
                    <a:spLocks noChangeShapeType="1"/>
                  </p:cNvSpPr>
                  <p:nvPr/>
                </p:nvSpPr>
                <p:spPr bwMode="auto">
                  <a:xfrm flipV="1">
                    <a:off x="983577" y="3392838"/>
                    <a:ext cx="924" cy="1162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84" name="Line 184"/>
                  <p:cNvSpPr>
                    <a:spLocks noChangeShapeType="1"/>
                  </p:cNvSpPr>
                  <p:nvPr/>
                </p:nvSpPr>
                <p:spPr bwMode="auto">
                  <a:xfrm flipV="1">
                    <a:off x="1205266" y="3392838"/>
                    <a:ext cx="924" cy="1162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85" name="Line 187"/>
                  <p:cNvSpPr>
                    <a:spLocks noChangeShapeType="1"/>
                  </p:cNvSpPr>
                  <p:nvPr/>
                </p:nvSpPr>
                <p:spPr bwMode="auto">
                  <a:xfrm flipV="1">
                    <a:off x="1460208" y="3392838"/>
                    <a:ext cx="924" cy="1162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86" name="Line 190"/>
                  <p:cNvSpPr>
                    <a:spLocks noChangeShapeType="1"/>
                  </p:cNvSpPr>
                  <p:nvPr/>
                </p:nvSpPr>
                <p:spPr bwMode="auto">
                  <a:xfrm flipV="1">
                    <a:off x="1709608" y="3392838"/>
                    <a:ext cx="924" cy="1162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87" name="Line 193"/>
                  <p:cNvSpPr>
                    <a:spLocks noChangeShapeType="1"/>
                  </p:cNvSpPr>
                  <p:nvPr/>
                </p:nvSpPr>
                <p:spPr bwMode="auto">
                  <a:xfrm flipV="1">
                    <a:off x="1959009" y="3392838"/>
                    <a:ext cx="924" cy="1162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88" name="Line 196"/>
                  <p:cNvSpPr>
                    <a:spLocks noChangeShapeType="1"/>
                  </p:cNvSpPr>
                  <p:nvPr/>
                </p:nvSpPr>
                <p:spPr bwMode="auto">
                  <a:xfrm flipV="1">
                    <a:off x="2213951" y="3392838"/>
                    <a:ext cx="924" cy="1162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cxnSp>
                <p:nvCxnSpPr>
                  <p:cNvPr id="89" name="Straight Connector 88"/>
                  <p:cNvCxnSpPr>
                    <a:stCxn id="83" idx="0"/>
                    <a:endCxn id="88" idx="0"/>
                  </p:cNvCxnSpPr>
                  <p:nvPr/>
                </p:nvCxnSpPr>
                <p:spPr>
                  <a:xfrm rot="5400000" flipH="1" flipV="1">
                    <a:off x="1598118" y="2788629"/>
                    <a:ext cx="1292" cy="123037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 name="Group 897"/>
              <p:cNvGrpSpPr/>
              <p:nvPr/>
            </p:nvGrpSpPr>
            <p:grpSpPr>
              <a:xfrm>
                <a:off x="4973628" y="2744790"/>
                <a:ext cx="1446091" cy="691762"/>
                <a:chOff x="2273291" y="2794003"/>
                <a:chExt cx="1446091" cy="691762"/>
              </a:xfrm>
            </p:grpSpPr>
            <p:grpSp>
              <p:nvGrpSpPr>
                <p:cNvPr id="13" name="Group 502"/>
                <p:cNvGrpSpPr/>
                <p:nvPr/>
              </p:nvGrpSpPr>
              <p:grpSpPr>
                <a:xfrm>
                  <a:off x="2452869" y="3427366"/>
                  <a:ext cx="1266513" cy="58399"/>
                  <a:chOff x="4314822" y="3667001"/>
                  <a:chExt cx="2176639" cy="143557"/>
                </a:xfrm>
              </p:grpSpPr>
              <p:sp>
                <p:nvSpPr>
                  <p:cNvPr id="67" name="Rectangle 183"/>
                  <p:cNvSpPr>
                    <a:spLocks noChangeArrowheads="1"/>
                  </p:cNvSpPr>
                  <p:nvPr/>
                </p:nvSpPr>
                <p:spPr bwMode="auto">
                  <a:xfrm>
                    <a:off x="4314822" y="3667097"/>
                    <a:ext cx="50096" cy="1434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Helvetica" charset="0"/>
                      </a:rPr>
                      <a:t>1</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68" name="Rectangle 186"/>
                  <p:cNvSpPr>
                    <a:spLocks noChangeArrowheads="1"/>
                  </p:cNvSpPr>
                  <p:nvPr/>
                </p:nvSpPr>
                <p:spPr bwMode="auto">
                  <a:xfrm>
                    <a:off x="4657722" y="3667065"/>
                    <a:ext cx="100191" cy="14346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10</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69" name="Rectangle 189"/>
                  <p:cNvSpPr>
                    <a:spLocks noChangeArrowheads="1"/>
                  </p:cNvSpPr>
                  <p:nvPr/>
                </p:nvSpPr>
                <p:spPr bwMode="auto">
                  <a:xfrm>
                    <a:off x="5095873" y="3667029"/>
                    <a:ext cx="100191" cy="1434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20</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70" name="Rectangle 192"/>
                  <p:cNvSpPr>
                    <a:spLocks noChangeArrowheads="1"/>
                  </p:cNvSpPr>
                  <p:nvPr/>
                </p:nvSpPr>
                <p:spPr bwMode="auto">
                  <a:xfrm>
                    <a:off x="5524496" y="3667001"/>
                    <a:ext cx="100191" cy="1434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30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71" name="Rectangle 195"/>
                  <p:cNvSpPr>
                    <a:spLocks noChangeArrowheads="1"/>
                  </p:cNvSpPr>
                  <p:nvPr/>
                </p:nvSpPr>
                <p:spPr bwMode="auto">
                  <a:xfrm>
                    <a:off x="5953120" y="3667018"/>
                    <a:ext cx="100191" cy="1434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40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72" name="Rectangle 198"/>
                  <p:cNvSpPr>
                    <a:spLocks noChangeArrowheads="1"/>
                  </p:cNvSpPr>
                  <p:nvPr/>
                </p:nvSpPr>
                <p:spPr bwMode="auto">
                  <a:xfrm>
                    <a:off x="6391270" y="3667011"/>
                    <a:ext cx="100191" cy="1434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50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4" name="Line 199"/>
                <p:cNvSpPr>
                  <a:spLocks noChangeShapeType="1"/>
                </p:cNvSpPr>
                <p:nvPr/>
              </p:nvSpPr>
              <p:spPr bwMode="auto">
                <a:xfrm>
                  <a:off x="2419597" y="3384389"/>
                  <a:ext cx="11084" cy="6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15" name="Line 202"/>
                <p:cNvSpPr>
                  <a:spLocks noChangeShapeType="1"/>
                </p:cNvSpPr>
                <p:nvPr/>
              </p:nvSpPr>
              <p:spPr bwMode="auto">
                <a:xfrm>
                  <a:off x="2419597" y="3252654"/>
                  <a:ext cx="11084" cy="6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16" name="Line 205"/>
                <p:cNvSpPr>
                  <a:spLocks noChangeShapeType="1"/>
                </p:cNvSpPr>
                <p:nvPr/>
              </p:nvSpPr>
              <p:spPr bwMode="auto">
                <a:xfrm>
                  <a:off x="2419597" y="3117043"/>
                  <a:ext cx="11084" cy="6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17" name="Line 208"/>
                <p:cNvSpPr>
                  <a:spLocks noChangeShapeType="1"/>
                </p:cNvSpPr>
                <p:nvPr/>
              </p:nvSpPr>
              <p:spPr bwMode="auto">
                <a:xfrm>
                  <a:off x="2419597" y="2985307"/>
                  <a:ext cx="11084" cy="6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18" name="Line 211"/>
                <p:cNvSpPr>
                  <a:spLocks noChangeShapeType="1"/>
                </p:cNvSpPr>
                <p:nvPr/>
              </p:nvSpPr>
              <p:spPr bwMode="auto">
                <a:xfrm>
                  <a:off x="2419597" y="2853572"/>
                  <a:ext cx="11084" cy="6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grpSp>
              <p:nvGrpSpPr>
                <p:cNvPr id="19" name="Group 514"/>
                <p:cNvGrpSpPr/>
                <p:nvPr/>
              </p:nvGrpSpPr>
              <p:grpSpPr>
                <a:xfrm>
                  <a:off x="2273291" y="2794003"/>
                  <a:ext cx="106733" cy="589177"/>
                  <a:chOff x="4019596" y="2200276"/>
                  <a:chExt cx="183437" cy="1448390"/>
                </a:xfrm>
              </p:grpSpPr>
              <p:sp>
                <p:nvSpPr>
                  <p:cNvPr id="62" name="Rectangle 201"/>
                  <p:cNvSpPr>
                    <a:spLocks noChangeArrowheads="1"/>
                  </p:cNvSpPr>
                  <p:nvPr/>
                </p:nvSpPr>
                <p:spPr bwMode="auto">
                  <a:xfrm>
                    <a:off x="4152936" y="3505201"/>
                    <a:ext cx="50097" cy="143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63" name="Rectangle 204"/>
                  <p:cNvSpPr>
                    <a:spLocks noChangeArrowheads="1"/>
                  </p:cNvSpPr>
                  <p:nvPr/>
                </p:nvSpPr>
                <p:spPr bwMode="auto">
                  <a:xfrm>
                    <a:off x="4019596" y="3181350"/>
                    <a:ext cx="150291" cy="143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100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64" name="Rectangle 207"/>
                  <p:cNvSpPr>
                    <a:spLocks noChangeArrowheads="1"/>
                  </p:cNvSpPr>
                  <p:nvPr/>
                </p:nvSpPr>
                <p:spPr bwMode="auto">
                  <a:xfrm>
                    <a:off x="4019596" y="2847976"/>
                    <a:ext cx="150291" cy="143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200</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210"/>
                  <p:cNvSpPr>
                    <a:spLocks noChangeArrowheads="1"/>
                  </p:cNvSpPr>
                  <p:nvPr/>
                </p:nvSpPr>
                <p:spPr bwMode="auto">
                  <a:xfrm>
                    <a:off x="4019596" y="2524126"/>
                    <a:ext cx="150291" cy="143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300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Rectangle 213"/>
                  <p:cNvSpPr>
                    <a:spLocks noChangeArrowheads="1"/>
                  </p:cNvSpPr>
                  <p:nvPr/>
                </p:nvSpPr>
                <p:spPr bwMode="auto">
                  <a:xfrm>
                    <a:off x="4019596" y="2200276"/>
                    <a:ext cx="150291" cy="143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400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20" name="Straight Connector 19"/>
                <p:cNvCxnSpPr/>
                <p:nvPr/>
              </p:nvCxnSpPr>
              <p:spPr>
                <a:xfrm rot="5400000">
                  <a:off x="2153796" y="3118912"/>
                  <a:ext cx="531140" cy="4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555"/>
                <p:cNvGrpSpPr/>
                <p:nvPr/>
              </p:nvGrpSpPr>
              <p:grpSpPr>
                <a:xfrm>
                  <a:off x="2472652" y="3408713"/>
                  <a:ext cx="1231298" cy="11624"/>
                  <a:chOff x="983577" y="3392838"/>
                  <a:chExt cx="1231298" cy="11624"/>
                </a:xfrm>
              </p:grpSpPr>
              <p:sp>
                <p:nvSpPr>
                  <p:cNvPr id="55" name="Line 181"/>
                  <p:cNvSpPr>
                    <a:spLocks noChangeShapeType="1"/>
                  </p:cNvSpPr>
                  <p:nvPr/>
                </p:nvSpPr>
                <p:spPr bwMode="auto">
                  <a:xfrm flipV="1">
                    <a:off x="983577" y="3392838"/>
                    <a:ext cx="924" cy="1162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56" name="Line 184"/>
                  <p:cNvSpPr>
                    <a:spLocks noChangeShapeType="1"/>
                  </p:cNvSpPr>
                  <p:nvPr/>
                </p:nvSpPr>
                <p:spPr bwMode="auto">
                  <a:xfrm flipV="1">
                    <a:off x="1205266" y="3392838"/>
                    <a:ext cx="924" cy="1162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57" name="Line 187"/>
                  <p:cNvSpPr>
                    <a:spLocks noChangeShapeType="1"/>
                  </p:cNvSpPr>
                  <p:nvPr/>
                </p:nvSpPr>
                <p:spPr bwMode="auto">
                  <a:xfrm flipV="1">
                    <a:off x="1460208" y="3392838"/>
                    <a:ext cx="924" cy="1162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58" name="Line 190"/>
                  <p:cNvSpPr>
                    <a:spLocks noChangeShapeType="1"/>
                  </p:cNvSpPr>
                  <p:nvPr/>
                </p:nvSpPr>
                <p:spPr bwMode="auto">
                  <a:xfrm flipV="1">
                    <a:off x="1709608" y="3392838"/>
                    <a:ext cx="924" cy="1162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59" name="Line 193"/>
                  <p:cNvSpPr>
                    <a:spLocks noChangeShapeType="1"/>
                  </p:cNvSpPr>
                  <p:nvPr/>
                </p:nvSpPr>
                <p:spPr bwMode="auto">
                  <a:xfrm flipV="1">
                    <a:off x="1959009" y="3392838"/>
                    <a:ext cx="924" cy="1162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60" name="Line 196"/>
                  <p:cNvSpPr>
                    <a:spLocks noChangeShapeType="1"/>
                  </p:cNvSpPr>
                  <p:nvPr/>
                </p:nvSpPr>
                <p:spPr bwMode="auto">
                  <a:xfrm flipV="1">
                    <a:off x="2213951" y="3392838"/>
                    <a:ext cx="924" cy="1162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cxnSp>
                <p:nvCxnSpPr>
                  <p:cNvPr id="61" name="Straight Connector 60"/>
                  <p:cNvCxnSpPr>
                    <a:stCxn id="55" idx="0"/>
                    <a:endCxn id="60" idx="0"/>
                  </p:cNvCxnSpPr>
                  <p:nvPr/>
                </p:nvCxnSpPr>
                <p:spPr>
                  <a:xfrm rot="5400000" flipH="1" flipV="1">
                    <a:off x="1598118" y="2788629"/>
                    <a:ext cx="1292" cy="123037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644"/>
                <p:cNvGrpSpPr/>
                <p:nvPr/>
              </p:nvGrpSpPr>
              <p:grpSpPr>
                <a:xfrm>
                  <a:off x="2471738" y="2963076"/>
                  <a:ext cx="1221582" cy="423071"/>
                  <a:chOff x="4724400" y="2514600"/>
                  <a:chExt cx="2114550" cy="992188"/>
                </a:xfrm>
              </p:grpSpPr>
              <p:sp>
                <p:nvSpPr>
                  <p:cNvPr id="23" name="Freeform 299"/>
                  <p:cNvSpPr>
                    <a:spLocks/>
                  </p:cNvSpPr>
                  <p:nvPr/>
                </p:nvSpPr>
                <p:spPr bwMode="auto">
                  <a:xfrm>
                    <a:off x="4724400" y="3333750"/>
                    <a:ext cx="2114550" cy="104775"/>
                  </a:xfrm>
                  <a:custGeom>
                    <a:avLst/>
                    <a:gdLst/>
                    <a:ahLst/>
                    <a:cxnLst>
                      <a:cxn ang="0">
                        <a:pos x="0" y="66"/>
                      </a:cxn>
                      <a:cxn ang="0">
                        <a:pos x="24" y="60"/>
                      </a:cxn>
                      <a:cxn ang="0">
                        <a:pos x="78" y="60"/>
                      </a:cxn>
                      <a:cxn ang="0">
                        <a:pos x="132" y="54"/>
                      </a:cxn>
                      <a:cxn ang="0">
                        <a:pos x="186" y="54"/>
                      </a:cxn>
                      <a:cxn ang="0">
                        <a:pos x="240" y="54"/>
                      </a:cxn>
                      <a:cxn ang="0">
                        <a:pos x="294" y="48"/>
                      </a:cxn>
                      <a:cxn ang="0">
                        <a:pos x="348" y="48"/>
                      </a:cxn>
                      <a:cxn ang="0">
                        <a:pos x="408" y="48"/>
                      </a:cxn>
                      <a:cxn ang="0">
                        <a:pos x="462" y="42"/>
                      </a:cxn>
                      <a:cxn ang="0">
                        <a:pos x="516" y="42"/>
                      </a:cxn>
                      <a:cxn ang="0">
                        <a:pos x="570" y="36"/>
                      </a:cxn>
                      <a:cxn ang="0">
                        <a:pos x="624" y="36"/>
                      </a:cxn>
                      <a:cxn ang="0">
                        <a:pos x="678" y="30"/>
                      </a:cxn>
                      <a:cxn ang="0">
                        <a:pos x="732" y="30"/>
                      </a:cxn>
                      <a:cxn ang="0">
                        <a:pos x="786" y="30"/>
                      </a:cxn>
                      <a:cxn ang="0">
                        <a:pos x="840" y="24"/>
                      </a:cxn>
                      <a:cxn ang="0">
                        <a:pos x="894" y="24"/>
                      </a:cxn>
                      <a:cxn ang="0">
                        <a:pos x="948" y="24"/>
                      </a:cxn>
                      <a:cxn ang="0">
                        <a:pos x="1002" y="18"/>
                      </a:cxn>
                      <a:cxn ang="0">
                        <a:pos x="1056" y="30"/>
                      </a:cxn>
                      <a:cxn ang="0">
                        <a:pos x="1110" y="18"/>
                      </a:cxn>
                      <a:cxn ang="0">
                        <a:pos x="1164" y="18"/>
                      </a:cxn>
                      <a:cxn ang="0">
                        <a:pos x="1218" y="6"/>
                      </a:cxn>
                      <a:cxn ang="0">
                        <a:pos x="1272" y="6"/>
                      </a:cxn>
                      <a:cxn ang="0">
                        <a:pos x="1332" y="0"/>
                      </a:cxn>
                    </a:cxnLst>
                    <a:rect l="0" t="0" r="r" b="b"/>
                    <a:pathLst>
                      <a:path w="1332" h="66">
                        <a:moveTo>
                          <a:pt x="0" y="66"/>
                        </a:moveTo>
                        <a:lnTo>
                          <a:pt x="24" y="60"/>
                        </a:lnTo>
                        <a:lnTo>
                          <a:pt x="78" y="60"/>
                        </a:lnTo>
                        <a:lnTo>
                          <a:pt x="132" y="54"/>
                        </a:lnTo>
                        <a:lnTo>
                          <a:pt x="186" y="54"/>
                        </a:lnTo>
                        <a:lnTo>
                          <a:pt x="240" y="54"/>
                        </a:lnTo>
                        <a:lnTo>
                          <a:pt x="294" y="48"/>
                        </a:lnTo>
                        <a:lnTo>
                          <a:pt x="348" y="48"/>
                        </a:lnTo>
                        <a:lnTo>
                          <a:pt x="408" y="48"/>
                        </a:lnTo>
                        <a:lnTo>
                          <a:pt x="462" y="42"/>
                        </a:lnTo>
                        <a:lnTo>
                          <a:pt x="516" y="42"/>
                        </a:lnTo>
                        <a:lnTo>
                          <a:pt x="570" y="36"/>
                        </a:lnTo>
                        <a:lnTo>
                          <a:pt x="624" y="36"/>
                        </a:lnTo>
                        <a:lnTo>
                          <a:pt x="678" y="30"/>
                        </a:lnTo>
                        <a:lnTo>
                          <a:pt x="732" y="30"/>
                        </a:lnTo>
                        <a:lnTo>
                          <a:pt x="786" y="30"/>
                        </a:lnTo>
                        <a:lnTo>
                          <a:pt x="840" y="24"/>
                        </a:lnTo>
                        <a:lnTo>
                          <a:pt x="894" y="24"/>
                        </a:lnTo>
                        <a:lnTo>
                          <a:pt x="948" y="24"/>
                        </a:lnTo>
                        <a:lnTo>
                          <a:pt x="1002" y="18"/>
                        </a:lnTo>
                        <a:lnTo>
                          <a:pt x="1056" y="30"/>
                        </a:lnTo>
                        <a:lnTo>
                          <a:pt x="1110" y="18"/>
                        </a:lnTo>
                        <a:lnTo>
                          <a:pt x="1164" y="18"/>
                        </a:lnTo>
                        <a:lnTo>
                          <a:pt x="1218" y="6"/>
                        </a:lnTo>
                        <a:lnTo>
                          <a:pt x="1272" y="6"/>
                        </a:lnTo>
                        <a:lnTo>
                          <a:pt x="1332"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4" name="Freeform 300"/>
                  <p:cNvSpPr>
                    <a:spLocks/>
                  </p:cNvSpPr>
                  <p:nvPr/>
                </p:nvSpPr>
                <p:spPr bwMode="auto">
                  <a:xfrm>
                    <a:off x="4724400" y="3324225"/>
                    <a:ext cx="2114550" cy="123825"/>
                  </a:xfrm>
                  <a:custGeom>
                    <a:avLst/>
                    <a:gdLst/>
                    <a:ahLst/>
                    <a:cxnLst>
                      <a:cxn ang="0">
                        <a:pos x="0" y="78"/>
                      </a:cxn>
                      <a:cxn ang="0">
                        <a:pos x="24" y="78"/>
                      </a:cxn>
                      <a:cxn ang="0">
                        <a:pos x="78" y="78"/>
                      </a:cxn>
                      <a:cxn ang="0">
                        <a:pos x="132" y="72"/>
                      </a:cxn>
                      <a:cxn ang="0">
                        <a:pos x="186" y="66"/>
                      </a:cxn>
                      <a:cxn ang="0">
                        <a:pos x="240" y="66"/>
                      </a:cxn>
                      <a:cxn ang="0">
                        <a:pos x="294" y="60"/>
                      </a:cxn>
                      <a:cxn ang="0">
                        <a:pos x="348" y="60"/>
                      </a:cxn>
                      <a:cxn ang="0">
                        <a:pos x="408" y="54"/>
                      </a:cxn>
                      <a:cxn ang="0">
                        <a:pos x="462" y="48"/>
                      </a:cxn>
                      <a:cxn ang="0">
                        <a:pos x="516" y="48"/>
                      </a:cxn>
                      <a:cxn ang="0">
                        <a:pos x="570" y="42"/>
                      </a:cxn>
                      <a:cxn ang="0">
                        <a:pos x="624" y="42"/>
                      </a:cxn>
                      <a:cxn ang="0">
                        <a:pos x="678" y="36"/>
                      </a:cxn>
                      <a:cxn ang="0">
                        <a:pos x="732" y="36"/>
                      </a:cxn>
                      <a:cxn ang="0">
                        <a:pos x="786" y="30"/>
                      </a:cxn>
                      <a:cxn ang="0">
                        <a:pos x="840" y="24"/>
                      </a:cxn>
                      <a:cxn ang="0">
                        <a:pos x="894" y="24"/>
                      </a:cxn>
                      <a:cxn ang="0">
                        <a:pos x="948" y="24"/>
                      </a:cxn>
                      <a:cxn ang="0">
                        <a:pos x="1002" y="24"/>
                      </a:cxn>
                      <a:cxn ang="0">
                        <a:pos x="1056" y="24"/>
                      </a:cxn>
                      <a:cxn ang="0">
                        <a:pos x="1110" y="24"/>
                      </a:cxn>
                      <a:cxn ang="0">
                        <a:pos x="1164" y="18"/>
                      </a:cxn>
                      <a:cxn ang="0">
                        <a:pos x="1218" y="12"/>
                      </a:cxn>
                      <a:cxn ang="0">
                        <a:pos x="1272" y="0"/>
                      </a:cxn>
                      <a:cxn ang="0">
                        <a:pos x="1332" y="0"/>
                      </a:cxn>
                    </a:cxnLst>
                    <a:rect l="0" t="0" r="r" b="b"/>
                    <a:pathLst>
                      <a:path w="1332" h="78">
                        <a:moveTo>
                          <a:pt x="0" y="78"/>
                        </a:moveTo>
                        <a:lnTo>
                          <a:pt x="24" y="78"/>
                        </a:lnTo>
                        <a:lnTo>
                          <a:pt x="78" y="78"/>
                        </a:lnTo>
                        <a:lnTo>
                          <a:pt x="132" y="72"/>
                        </a:lnTo>
                        <a:lnTo>
                          <a:pt x="186" y="66"/>
                        </a:lnTo>
                        <a:lnTo>
                          <a:pt x="240" y="66"/>
                        </a:lnTo>
                        <a:lnTo>
                          <a:pt x="294" y="60"/>
                        </a:lnTo>
                        <a:lnTo>
                          <a:pt x="348" y="60"/>
                        </a:lnTo>
                        <a:lnTo>
                          <a:pt x="408" y="54"/>
                        </a:lnTo>
                        <a:lnTo>
                          <a:pt x="462" y="48"/>
                        </a:lnTo>
                        <a:lnTo>
                          <a:pt x="516" y="48"/>
                        </a:lnTo>
                        <a:lnTo>
                          <a:pt x="570" y="42"/>
                        </a:lnTo>
                        <a:lnTo>
                          <a:pt x="624" y="42"/>
                        </a:lnTo>
                        <a:lnTo>
                          <a:pt x="678" y="36"/>
                        </a:lnTo>
                        <a:lnTo>
                          <a:pt x="732" y="36"/>
                        </a:lnTo>
                        <a:lnTo>
                          <a:pt x="786" y="30"/>
                        </a:lnTo>
                        <a:lnTo>
                          <a:pt x="840" y="24"/>
                        </a:lnTo>
                        <a:lnTo>
                          <a:pt x="894" y="24"/>
                        </a:lnTo>
                        <a:lnTo>
                          <a:pt x="948" y="24"/>
                        </a:lnTo>
                        <a:lnTo>
                          <a:pt x="1002" y="24"/>
                        </a:lnTo>
                        <a:lnTo>
                          <a:pt x="1056" y="24"/>
                        </a:lnTo>
                        <a:lnTo>
                          <a:pt x="1110" y="24"/>
                        </a:lnTo>
                        <a:lnTo>
                          <a:pt x="1164" y="18"/>
                        </a:lnTo>
                        <a:lnTo>
                          <a:pt x="1218" y="12"/>
                        </a:lnTo>
                        <a:lnTo>
                          <a:pt x="1272" y="0"/>
                        </a:lnTo>
                        <a:lnTo>
                          <a:pt x="1332"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5" name="Freeform 301"/>
                  <p:cNvSpPr>
                    <a:spLocks/>
                  </p:cNvSpPr>
                  <p:nvPr/>
                </p:nvSpPr>
                <p:spPr bwMode="auto">
                  <a:xfrm>
                    <a:off x="4724400" y="3381375"/>
                    <a:ext cx="2114550" cy="104775"/>
                  </a:xfrm>
                  <a:custGeom>
                    <a:avLst/>
                    <a:gdLst/>
                    <a:ahLst/>
                    <a:cxnLst>
                      <a:cxn ang="0">
                        <a:pos x="0" y="66"/>
                      </a:cxn>
                      <a:cxn ang="0">
                        <a:pos x="24" y="66"/>
                      </a:cxn>
                      <a:cxn ang="0">
                        <a:pos x="78" y="66"/>
                      </a:cxn>
                      <a:cxn ang="0">
                        <a:pos x="132" y="60"/>
                      </a:cxn>
                      <a:cxn ang="0">
                        <a:pos x="186" y="60"/>
                      </a:cxn>
                      <a:cxn ang="0">
                        <a:pos x="240" y="54"/>
                      </a:cxn>
                      <a:cxn ang="0">
                        <a:pos x="294" y="54"/>
                      </a:cxn>
                      <a:cxn ang="0">
                        <a:pos x="348" y="48"/>
                      </a:cxn>
                      <a:cxn ang="0">
                        <a:pos x="408" y="48"/>
                      </a:cxn>
                      <a:cxn ang="0">
                        <a:pos x="462" y="42"/>
                      </a:cxn>
                      <a:cxn ang="0">
                        <a:pos x="516" y="42"/>
                      </a:cxn>
                      <a:cxn ang="0">
                        <a:pos x="570" y="36"/>
                      </a:cxn>
                      <a:cxn ang="0">
                        <a:pos x="624" y="36"/>
                      </a:cxn>
                      <a:cxn ang="0">
                        <a:pos x="678" y="30"/>
                      </a:cxn>
                      <a:cxn ang="0">
                        <a:pos x="732" y="30"/>
                      </a:cxn>
                      <a:cxn ang="0">
                        <a:pos x="786" y="24"/>
                      </a:cxn>
                      <a:cxn ang="0">
                        <a:pos x="840" y="24"/>
                      </a:cxn>
                      <a:cxn ang="0">
                        <a:pos x="894" y="24"/>
                      </a:cxn>
                      <a:cxn ang="0">
                        <a:pos x="948" y="18"/>
                      </a:cxn>
                      <a:cxn ang="0">
                        <a:pos x="1002" y="18"/>
                      </a:cxn>
                      <a:cxn ang="0">
                        <a:pos x="1056" y="12"/>
                      </a:cxn>
                      <a:cxn ang="0">
                        <a:pos x="1110" y="12"/>
                      </a:cxn>
                      <a:cxn ang="0">
                        <a:pos x="1164" y="6"/>
                      </a:cxn>
                      <a:cxn ang="0">
                        <a:pos x="1218" y="6"/>
                      </a:cxn>
                      <a:cxn ang="0">
                        <a:pos x="1272" y="0"/>
                      </a:cxn>
                      <a:cxn ang="0">
                        <a:pos x="1332" y="0"/>
                      </a:cxn>
                    </a:cxnLst>
                    <a:rect l="0" t="0" r="r" b="b"/>
                    <a:pathLst>
                      <a:path w="1332" h="66">
                        <a:moveTo>
                          <a:pt x="0" y="66"/>
                        </a:moveTo>
                        <a:lnTo>
                          <a:pt x="24" y="66"/>
                        </a:lnTo>
                        <a:lnTo>
                          <a:pt x="78" y="66"/>
                        </a:lnTo>
                        <a:lnTo>
                          <a:pt x="132" y="60"/>
                        </a:lnTo>
                        <a:lnTo>
                          <a:pt x="186" y="60"/>
                        </a:lnTo>
                        <a:lnTo>
                          <a:pt x="240" y="54"/>
                        </a:lnTo>
                        <a:lnTo>
                          <a:pt x="294" y="54"/>
                        </a:lnTo>
                        <a:lnTo>
                          <a:pt x="348" y="48"/>
                        </a:lnTo>
                        <a:lnTo>
                          <a:pt x="408" y="48"/>
                        </a:lnTo>
                        <a:lnTo>
                          <a:pt x="462" y="42"/>
                        </a:lnTo>
                        <a:lnTo>
                          <a:pt x="516" y="42"/>
                        </a:lnTo>
                        <a:lnTo>
                          <a:pt x="570" y="36"/>
                        </a:lnTo>
                        <a:lnTo>
                          <a:pt x="624" y="36"/>
                        </a:lnTo>
                        <a:lnTo>
                          <a:pt x="678" y="30"/>
                        </a:lnTo>
                        <a:lnTo>
                          <a:pt x="732" y="30"/>
                        </a:lnTo>
                        <a:lnTo>
                          <a:pt x="786" y="24"/>
                        </a:lnTo>
                        <a:lnTo>
                          <a:pt x="840" y="24"/>
                        </a:lnTo>
                        <a:lnTo>
                          <a:pt x="894" y="24"/>
                        </a:lnTo>
                        <a:lnTo>
                          <a:pt x="948" y="18"/>
                        </a:lnTo>
                        <a:lnTo>
                          <a:pt x="1002" y="18"/>
                        </a:lnTo>
                        <a:lnTo>
                          <a:pt x="1056" y="12"/>
                        </a:lnTo>
                        <a:lnTo>
                          <a:pt x="1110" y="12"/>
                        </a:lnTo>
                        <a:lnTo>
                          <a:pt x="1164" y="6"/>
                        </a:lnTo>
                        <a:lnTo>
                          <a:pt x="1218" y="6"/>
                        </a:lnTo>
                        <a:lnTo>
                          <a:pt x="1272" y="0"/>
                        </a:lnTo>
                        <a:lnTo>
                          <a:pt x="1332"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6" name="Freeform 302"/>
                  <p:cNvSpPr>
                    <a:spLocks/>
                  </p:cNvSpPr>
                  <p:nvPr/>
                </p:nvSpPr>
                <p:spPr bwMode="auto">
                  <a:xfrm>
                    <a:off x="4724400" y="2962275"/>
                    <a:ext cx="2114550" cy="447675"/>
                  </a:xfrm>
                  <a:custGeom>
                    <a:avLst/>
                    <a:gdLst/>
                    <a:ahLst/>
                    <a:cxnLst>
                      <a:cxn ang="0">
                        <a:pos x="0" y="282"/>
                      </a:cxn>
                      <a:cxn ang="0">
                        <a:pos x="24" y="276"/>
                      </a:cxn>
                      <a:cxn ang="0">
                        <a:pos x="78" y="264"/>
                      </a:cxn>
                      <a:cxn ang="0">
                        <a:pos x="132" y="252"/>
                      </a:cxn>
                      <a:cxn ang="0">
                        <a:pos x="186" y="240"/>
                      </a:cxn>
                      <a:cxn ang="0">
                        <a:pos x="240" y="228"/>
                      </a:cxn>
                      <a:cxn ang="0">
                        <a:pos x="294" y="216"/>
                      </a:cxn>
                      <a:cxn ang="0">
                        <a:pos x="348" y="204"/>
                      </a:cxn>
                      <a:cxn ang="0">
                        <a:pos x="408" y="192"/>
                      </a:cxn>
                      <a:cxn ang="0">
                        <a:pos x="462" y="180"/>
                      </a:cxn>
                      <a:cxn ang="0">
                        <a:pos x="516" y="186"/>
                      </a:cxn>
                      <a:cxn ang="0">
                        <a:pos x="570" y="180"/>
                      </a:cxn>
                      <a:cxn ang="0">
                        <a:pos x="624" y="168"/>
                      </a:cxn>
                      <a:cxn ang="0">
                        <a:pos x="678" y="150"/>
                      </a:cxn>
                      <a:cxn ang="0">
                        <a:pos x="732" y="126"/>
                      </a:cxn>
                      <a:cxn ang="0">
                        <a:pos x="786" y="120"/>
                      </a:cxn>
                      <a:cxn ang="0">
                        <a:pos x="840" y="108"/>
                      </a:cxn>
                      <a:cxn ang="0">
                        <a:pos x="894" y="108"/>
                      </a:cxn>
                      <a:cxn ang="0">
                        <a:pos x="948" y="96"/>
                      </a:cxn>
                      <a:cxn ang="0">
                        <a:pos x="1002" y="84"/>
                      </a:cxn>
                      <a:cxn ang="0">
                        <a:pos x="1056" y="72"/>
                      </a:cxn>
                      <a:cxn ang="0">
                        <a:pos x="1110" y="90"/>
                      </a:cxn>
                      <a:cxn ang="0">
                        <a:pos x="1164" y="36"/>
                      </a:cxn>
                      <a:cxn ang="0">
                        <a:pos x="1218" y="42"/>
                      </a:cxn>
                      <a:cxn ang="0">
                        <a:pos x="1272" y="12"/>
                      </a:cxn>
                      <a:cxn ang="0">
                        <a:pos x="1332" y="0"/>
                      </a:cxn>
                    </a:cxnLst>
                    <a:rect l="0" t="0" r="r" b="b"/>
                    <a:pathLst>
                      <a:path w="1332" h="282">
                        <a:moveTo>
                          <a:pt x="0" y="282"/>
                        </a:moveTo>
                        <a:lnTo>
                          <a:pt x="24" y="276"/>
                        </a:lnTo>
                        <a:lnTo>
                          <a:pt x="78" y="264"/>
                        </a:lnTo>
                        <a:lnTo>
                          <a:pt x="132" y="252"/>
                        </a:lnTo>
                        <a:lnTo>
                          <a:pt x="186" y="240"/>
                        </a:lnTo>
                        <a:lnTo>
                          <a:pt x="240" y="228"/>
                        </a:lnTo>
                        <a:lnTo>
                          <a:pt x="294" y="216"/>
                        </a:lnTo>
                        <a:lnTo>
                          <a:pt x="348" y="204"/>
                        </a:lnTo>
                        <a:lnTo>
                          <a:pt x="408" y="192"/>
                        </a:lnTo>
                        <a:lnTo>
                          <a:pt x="462" y="180"/>
                        </a:lnTo>
                        <a:lnTo>
                          <a:pt x="516" y="186"/>
                        </a:lnTo>
                        <a:lnTo>
                          <a:pt x="570" y="180"/>
                        </a:lnTo>
                        <a:lnTo>
                          <a:pt x="624" y="168"/>
                        </a:lnTo>
                        <a:lnTo>
                          <a:pt x="678" y="150"/>
                        </a:lnTo>
                        <a:lnTo>
                          <a:pt x="732" y="126"/>
                        </a:lnTo>
                        <a:lnTo>
                          <a:pt x="786" y="120"/>
                        </a:lnTo>
                        <a:lnTo>
                          <a:pt x="840" y="108"/>
                        </a:lnTo>
                        <a:lnTo>
                          <a:pt x="894" y="108"/>
                        </a:lnTo>
                        <a:lnTo>
                          <a:pt x="948" y="96"/>
                        </a:lnTo>
                        <a:lnTo>
                          <a:pt x="1002" y="84"/>
                        </a:lnTo>
                        <a:lnTo>
                          <a:pt x="1056" y="72"/>
                        </a:lnTo>
                        <a:lnTo>
                          <a:pt x="1110" y="90"/>
                        </a:lnTo>
                        <a:lnTo>
                          <a:pt x="1164" y="36"/>
                        </a:lnTo>
                        <a:lnTo>
                          <a:pt x="1218" y="42"/>
                        </a:lnTo>
                        <a:lnTo>
                          <a:pt x="1272" y="12"/>
                        </a:lnTo>
                        <a:lnTo>
                          <a:pt x="1332"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7" name="Freeform 303"/>
                  <p:cNvSpPr>
                    <a:spLocks/>
                  </p:cNvSpPr>
                  <p:nvPr/>
                </p:nvSpPr>
                <p:spPr bwMode="auto">
                  <a:xfrm>
                    <a:off x="4724400" y="3352800"/>
                    <a:ext cx="2114550" cy="114300"/>
                  </a:xfrm>
                  <a:custGeom>
                    <a:avLst/>
                    <a:gdLst/>
                    <a:ahLst/>
                    <a:cxnLst>
                      <a:cxn ang="0">
                        <a:pos x="0" y="72"/>
                      </a:cxn>
                      <a:cxn ang="0">
                        <a:pos x="24" y="66"/>
                      </a:cxn>
                      <a:cxn ang="0">
                        <a:pos x="78" y="66"/>
                      </a:cxn>
                      <a:cxn ang="0">
                        <a:pos x="132" y="66"/>
                      </a:cxn>
                      <a:cxn ang="0">
                        <a:pos x="186" y="60"/>
                      </a:cxn>
                      <a:cxn ang="0">
                        <a:pos x="240" y="60"/>
                      </a:cxn>
                      <a:cxn ang="0">
                        <a:pos x="294" y="54"/>
                      </a:cxn>
                      <a:cxn ang="0">
                        <a:pos x="348" y="54"/>
                      </a:cxn>
                      <a:cxn ang="0">
                        <a:pos x="408" y="54"/>
                      </a:cxn>
                      <a:cxn ang="0">
                        <a:pos x="462" y="54"/>
                      </a:cxn>
                      <a:cxn ang="0">
                        <a:pos x="516" y="42"/>
                      </a:cxn>
                      <a:cxn ang="0">
                        <a:pos x="570" y="42"/>
                      </a:cxn>
                      <a:cxn ang="0">
                        <a:pos x="624" y="36"/>
                      </a:cxn>
                      <a:cxn ang="0">
                        <a:pos x="678" y="36"/>
                      </a:cxn>
                      <a:cxn ang="0">
                        <a:pos x="732" y="30"/>
                      </a:cxn>
                      <a:cxn ang="0">
                        <a:pos x="786" y="30"/>
                      </a:cxn>
                      <a:cxn ang="0">
                        <a:pos x="840" y="24"/>
                      </a:cxn>
                      <a:cxn ang="0">
                        <a:pos x="894" y="24"/>
                      </a:cxn>
                      <a:cxn ang="0">
                        <a:pos x="948" y="24"/>
                      </a:cxn>
                      <a:cxn ang="0">
                        <a:pos x="1002" y="18"/>
                      </a:cxn>
                      <a:cxn ang="0">
                        <a:pos x="1056" y="12"/>
                      </a:cxn>
                      <a:cxn ang="0">
                        <a:pos x="1110" y="12"/>
                      </a:cxn>
                      <a:cxn ang="0">
                        <a:pos x="1164" y="12"/>
                      </a:cxn>
                      <a:cxn ang="0">
                        <a:pos x="1218" y="6"/>
                      </a:cxn>
                      <a:cxn ang="0">
                        <a:pos x="1272" y="6"/>
                      </a:cxn>
                      <a:cxn ang="0">
                        <a:pos x="1332" y="0"/>
                      </a:cxn>
                    </a:cxnLst>
                    <a:rect l="0" t="0" r="r" b="b"/>
                    <a:pathLst>
                      <a:path w="1332" h="72">
                        <a:moveTo>
                          <a:pt x="0" y="72"/>
                        </a:moveTo>
                        <a:lnTo>
                          <a:pt x="24" y="66"/>
                        </a:lnTo>
                        <a:lnTo>
                          <a:pt x="78" y="66"/>
                        </a:lnTo>
                        <a:lnTo>
                          <a:pt x="132" y="66"/>
                        </a:lnTo>
                        <a:lnTo>
                          <a:pt x="186" y="60"/>
                        </a:lnTo>
                        <a:lnTo>
                          <a:pt x="240" y="60"/>
                        </a:lnTo>
                        <a:lnTo>
                          <a:pt x="294" y="54"/>
                        </a:lnTo>
                        <a:lnTo>
                          <a:pt x="348" y="54"/>
                        </a:lnTo>
                        <a:lnTo>
                          <a:pt x="408" y="54"/>
                        </a:lnTo>
                        <a:lnTo>
                          <a:pt x="462" y="54"/>
                        </a:lnTo>
                        <a:lnTo>
                          <a:pt x="516" y="42"/>
                        </a:lnTo>
                        <a:lnTo>
                          <a:pt x="570" y="42"/>
                        </a:lnTo>
                        <a:lnTo>
                          <a:pt x="624" y="36"/>
                        </a:lnTo>
                        <a:lnTo>
                          <a:pt x="678" y="36"/>
                        </a:lnTo>
                        <a:lnTo>
                          <a:pt x="732" y="30"/>
                        </a:lnTo>
                        <a:lnTo>
                          <a:pt x="786" y="30"/>
                        </a:lnTo>
                        <a:lnTo>
                          <a:pt x="840" y="24"/>
                        </a:lnTo>
                        <a:lnTo>
                          <a:pt x="894" y="24"/>
                        </a:lnTo>
                        <a:lnTo>
                          <a:pt x="948" y="24"/>
                        </a:lnTo>
                        <a:lnTo>
                          <a:pt x="1002" y="18"/>
                        </a:lnTo>
                        <a:lnTo>
                          <a:pt x="1056" y="12"/>
                        </a:lnTo>
                        <a:lnTo>
                          <a:pt x="1110" y="12"/>
                        </a:lnTo>
                        <a:lnTo>
                          <a:pt x="1164" y="12"/>
                        </a:lnTo>
                        <a:lnTo>
                          <a:pt x="1218" y="6"/>
                        </a:lnTo>
                        <a:lnTo>
                          <a:pt x="1272" y="6"/>
                        </a:lnTo>
                        <a:lnTo>
                          <a:pt x="1332" y="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8" name="Freeform 304"/>
                  <p:cNvSpPr>
                    <a:spLocks/>
                  </p:cNvSpPr>
                  <p:nvPr/>
                </p:nvSpPr>
                <p:spPr bwMode="auto">
                  <a:xfrm>
                    <a:off x="4724400" y="3400425"/>
                    <a:ext cx="2114550" cy="85725"/>
                  </a:xfrm>
                  <a:custGeom>
                    <a:avLst/>
                    <a:gdLst/>
                    <a:ahLst/>
                    <a:cxnLst>
                      <a:cxn ang="0">
                        <a:pos x="0" y="54"/>
                      </a:cxn>
                      <a:cxn ang="0">
                        <a:pos x="24" y="54"/>
                      </a:cxn>
                      <a:cxn ang="0">
                        <a:pos x="78" y="54"/>
                      </a:cxn>
                      <a:cxn ang="0">
                        <a:pos x="132" y="48"/>
                      </a:cxn>
                      <a:cxn ang="0">
                        <a:pos x="186" y="48"/>
                      </a:cxn>
                      <a:cxn ang="0">
                        <a:pos x="240" y="42"/>
                      </a:cxn>
                      <a:cxn ang="0">
                        <a:pos x="294" y="42"/>
                      </a:cxn>
                      <a:cxn ang="0">
                        <a:pos x="348" y="42"/>
                      </a:cxn>
                      <a:cxn ang="0">
                        <a:pos x="408" y="36"/>
                      </a:cxn>
                      <a:cxn ang="0">
                        <a:pos x="462" y="36"/>
                      </a:cxn>
                      <a:cxn ang="0">
                        <a:pos x="516" y="30"/>
                      </a:cxn>
                      <a:cxn ang="0">
                        <a:pos x="570" y="30"/>
                      </a:cxn>
                      <a:cxn ang="0">
                        <a:pos x="624" y="30"/>
                      </a:cxn>
                      <a:cxn ang="0">
                        <a:pos x="678" y="30"/>
                      </a:cxn>
                      <a:cxn ang="0">
                        <a:pos x="732" y="24"/>
                      </a:cxn>
                      <a:cxn ang="0">
                        <a:pos x="786" y="18"/>
                      </a:cxn>
                      <a:cxn ang="0">
                        <a:pos x="840" y="18"/>
                      </a:cxn>
                      <a:cxn ang="0">
                        <a:pos x="894" y="12"/>
                      </a:cxn>
                      <a:cxn ang="0">
                        <a:pos x="948" y="12"/>
                      </a:cxn>
                      <a:cxn ang="0">
                        <a:pos x="1002" y="6"/>
                      </a:cxn>
                      <a:cxn ang="0">
                        <a:pos x="1056" y="6"/>
                      </a:cxn>
                      <a:cxn ang="0">
                        <a:pos x="1110" y="6"/>
                      </a:cxn>
                      <a:cxn ang="0">
                        <a:pos x="1164" y="0"/>
                      </a:cxn>
                      <a:cxn ang="0">
                        <a:pos x="1218" y="0"/>
                      </a:cxn>
                      <a:cxn ang="0">
                        <a:pos x="1272" y="0"/>
                      </a:cxn>
                      <a:cxn ang="0">
                        <a:pos x="1332" y="0"/>
                      </a:cxn>
                    </a:cxnLst>
                    <a:rect l="0" t="0" r="r" b="b"/>
                    <a:pathLst>
                      <a:path w="1332" h="54">
                        <a:moveTo>
                          <a:pt x="0" y="54"/>
                        </a:moveTo>
                        <a:lnTo>
                          <a:pt x="24" y="54"/>
                        </a:lnTo>
                        <a:lnTo>
                          <a:pt x="78" y="54"/>
                        </a:lnTo>
                        <a:lnTo>
                          <a:pt x="132" y="48"/>
                        </a:lnTo>
                        <a:lnTo>
                          <a:pt x="186" y="48"/>
                        </a:lnTo>
                        <a:lnTo>
                          <a:pt x="240" y="42"/>
                        </a:lnTo>
                        <a:lnTo>
                          <a:pt x="294" y="42"/>
                        </a:lnTo>
                        <a:lnTo>
                          <a:pt x="348" y="42"/>
                        </a:lnTo>
                        <a:lnTo>
                          <a:pt x="408" y="36"/>
                        </a:lnTo>
                        <a:lnTo>
                          <a:pt x="462" y="36"/>
                        </a:lnTo>
                        <a:lnTo>
                          <a:pt x="516" y="30"/>
                        </a:lnTo>
                        <a:lnTo>
                          <a:pt x="570" y="30"/>
                        </a:lnTo>
                        <a:lnTo>
                          <a:pt x="624" y="30"/>
                        </a:lnTo>
                        <a:lnTo>
                          <a:pt x="678" y="30"/>
                        </a:lnTo>
                        <a:lnTo>
                          <a:pt x="732" y="24"/>
                        </a:lnTo>
                        <a:lnTo>
                          <a:pt x="786" y="18"/>
                        </a:lnTo>
                        <a:lnTo>
                          <a:pt x="840" y="18"/>
                        </a:lnTo>
                        <a:lnTo>
                          <a:pt x="894" y="12"/>
                        </a:lnTo>
                        <a:lnTo>
                          <a:pt x="948" y="12"/>
                        </a:lnTo>
                        <a:lnTo>
                          <a:pt x="1002" y="6"/>
                        </a:lnTo>
                        <a:lnTo>
                          <a:pt x="1056" y="6"/>
                        </a:lnTo>
                        <a:lnTo>
                          <a:pt x="1110" y="6"/>
                        </a:lnTo>
                        <a:lnTo>
                          <a:pt x="1164" y="0"/>
                        </a:lnTo>
                        <a:lnTo>
                          <a:pt x="1218" y="0"/>
                        </a:lnTo>
                        <a:lnTo>
                          <a:pt x="1272" y="0"/>
                        </a:lnTo>
                        <a:lnTo>
                          <a:pt x="1332" y="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9" name="Freeform 305"/>
                  <p:cNvSpPr>
                    <a:spLocks/>
                  </p:cNvSpPr>
                  <p:nvPr/>
                </p:nvSpPr>
                <p:spPr bwMode="auto">
                  <a:xfrm>
                    <a:off x="4724400" y="3381375"/>
                    <a:ext cx="2114550" cy="66675"/>
                  </a:xfrm>
                  <a:custGeom>
                    <a:avLst/>
                    <a:gdLst/>
                    <a:ahLst/>
                    <a:cxnLst>
                      <a:cxn ang="0">
                        <a:pos x="0" y="42"/>
                      </a:cxn>
                      <a:cxn ang="0">
                        <a:pos x="24" y="42"/>
                      </a:cxn>
                      <a:cxn ang="0">
                        <a:pos x="78" y="42"/>
                      </a:cxn>
                      <a:cxn ang="0">
                        <a:pos x="132" y="36"/>
                      </a:cxn>
                      <a:cxn ang="0">
                        <a:pos x="186" y="36"/>
                      </a:cxn>
                      <a:cxn ang="0">
                        <a:pos x="240" y="36"/>
                      </a:cxn>
                      <a:cxn ang="0">
                        <a:pos x="294" y="36"/>
                      </a:cxn>
                      <a:cxn ang="0">
                        <a:pos x="348" y="30"/>
                      </a:cxn>
                      <a:cxn ang="0">
                        <a:pos x="408" y="30"/>
                      </a:cxn>
                      <a:cxn ang="0">
                        <a:pos x="462" y="24"/>
                      </a:cxn>
                      <a:cxn ang="0">
                        <a:pos x="516" y="30"/>
                      </a:cxn>
                      <a:cxn ang="0">
                        <a:pos x="570" y="24"/>
                      </a:cxn>
                      <a:cxn ang="0">
                        <a:pos x="624" y="24"/>
                      </a:cxn>
                      <a:cxn ang="0">
                        <a:pos x="678" y="24"/>
                      </a:cxn>
                      <a:cxn ang="0">
                        <a:pos x="732" y="18"/>
                      </a:cxn>
                      <a:cxn ang="0">
                        <a:pos x="786" y="18"/>
                      </a:cxn>
                      <a:cxn ang="0">
                        <a:pos x="840" y="18"/>
                      </a:cxn>
                      <a:cxn ang="0">
                        <a:pos x="894" y="12"/>
                      </a:cxn>
                      <a:cxn ang="0">
                        <a:pos x="948" y="12"/>
                      </a:cxn>
                      <a:cxn ang="0">
                        <a:pos x="1002" y="12"/>
                      </a:cxn>
                      <a:cxn ang="0">
                        <a:pos x="1056" y="6"/>
                      </a:cxn>
                      <a:cxn ang="0">
                        <a:pos x="1110" y="6"/>
                      </a:cxn>
                      <a:cxn ang="0">
                        <a:pos x="1164" y="6"/>
                      </a:cxn>
                      <a:cxn ang="0">
                        <a:pos x="1218" y="6"/>
                      </a:cxn>
                      <a:cxn ang="0">
                        <a:pos x="1272" y="6"/>
                      </a:cxn>
                      <a:cxn ang="0">
                        <a:pos x="1332" y="0"/>
                      </a:cxn>
                    </a:cxnLst>
                    <a:rect l="0" t="0" r="r" b="b"/>
                    <a:pathLst>
                      <a:path w="1332" h="42">
                        <a:moveTo>
                          <a:pt x="0" y="42"/>
                        </a:moveTo>
                        <a:lnTo>
                          <a:pt x="24" y="42"/>
                        </a:lnTo>
                        <a:lnTo>
                          <a:pt x="78" y="42"/>
                        </a:lnTo>
                        <a:lnTo>
                          <a:pt x="132" y="36"/>
                        </a:lnTo>
                        <a:lnTo>
                          <a:pt x="186" y="36"/>
                        </a:lnTo>
                        <a:lnTo>
                          <a:pt x="240" y="36"/>
                        </a:lnTo>
                        <a:lnTo>
                          <a:pt x="294" y="36"/>
                        </a:lnTo>
                        <a:lnTo>
                          <a:pt x="348" y="30"/>
                        </a:lnTo>
                        <a:lnTo>
                          <a:pt x="408" y="30"/>
                        </a:lnTo>
                        <a:lnTo>
                          <a:pt x="462" y="24"/>
                        </a:lnTo>
                        <a:lnTo>
                          <a:pt x="516" y="30"/>
                        </a:lnTo>
                        <a:lnTo>
                          <a:pt x="570" y="24"/>
                        </a:lnTo>
                        <a:lnTo>
                          <a:pt x="624" y="24"/>
                        </a:lnTo>
                        <a:lnTo>
                          <a:pt x="678" y="24"/>
                        </a:lnTo>
                        <a:lnTo>
                          <a:pt x="732" y="18"/>
                        </a:lnTo>
                        <a:lnTo>
                          <a:pt x="786" y="18"/>
                        </a:lnTo>
                        <a:lnTo>
                          <a:pt x="840" y="18"/>
                        </a:lnTo>
                        <a:lnTo>
                          <a:pt x="894" y="12"/>
                        </a:lnTo>
                        <a:lnTo>
                          <a:pt x="948" y="12"/>
                        </a:lnTo>
                        <a:lnTo>
                          <a:pt x="1002" y="12"/>
                        </a:lnTo>
                        <a:lnTo>
                          <a:pt x="1056" y="6"/>
                        </a:lnTo>
                        <a:lnTo>
                          <a:pt x="1110" y="6"/>
                        </a:lnTo>
                        <a:lnTo>
                          <a:pt x="1164" y="6"/>
                        </a:lnTo>
                        <a:lnTo>
                          <a:pt x="1218" y="6"/>
                        </a:lnTo>
                        <a:lnTo>
                          <a:pt x="1272" y="6"/>
                        </a:lnTo>
                        <a:lnTo>
                          <a:pt x="1332" y="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0" name="Freeform 306"/>
                  <p:cNvSpPr>
                    <a:spLocks/>
                  </p:cNvSpPr>
                  <p:nvPr/>
                </p:nvSpPr>
                <p:spPr bwMode="auto">
                  <a:xfrm>
                    <a:off x="4724400" y="3343275"/>
                    <a:ext cx="2114550" cy="133350"/>
                  </a:xfrm>
                  <a:custGeom>
                    <a:avLst/>
                    <a:gdLst/>
                    <a:ahLst/>
                    <a:cxnLst>
                      <a:cxn ang="0">
                        <a:pos x="0" y="84"/>
                      </a:cxn>
                      <a:cxn ang="0">
                        <a:pos x="24" y="84"/>
                      </a:cxn>
                      <a:cxn ang="0">
                        <a:pos x="78" y="78"/>
                      </a:cxn>
                      <a:cxn ang="0">
                        <a:pos x="132" y="78"/>
                      </a:cxn>
                      <a:cxn ang="0">
                        <a:pos x="186" y="72"/>
                      </a:cxn>
                      <a:cxn ang="0">
                        <a:pos x="240" y="72"/>
                      </a:cxn>
                      <a:cxn ang="0">
                        <a:pos x="294" y="66"/>
                      </a:cxn>
                      <a:cxn ang="0">
                        <a:pos x="348" y="60"/>
                      </a:cxn>
                      <a:cxn ang="0">
                        <a:pos x="408" y="54"/>
                      </a:cxn>
                      <a:cxn ang="0">
                        <a:pos x="462" y="54"/>
                      </a:cxn>
                      <a:cxn ang="0">
                        <a:pos x="516" y="48"/>
                      </a:cxn>
                      <a:cxn ang="0">
                        <a:pos x="570" y="48"/>
                      </a:cxn>
                      <a:cxn ang="0">
                        <a:pos x="624" y="42"/>
                      </a:cxn>
                      <a:cxn ang="0">
                        <a:pos x="678" y="42"/>
                      </a:cxn>
                      <a:cxn ang="0">
                        <a:pos x="732" y="42"/>
                      </a:cxn>
                      <a:cxn ang="0">
                        <a:pos x="786" y="36"/>
                      </a:cxn>
                      <a:cxn ang="0">
                        <a:pos x="840" y="30"/>
                      </a:cxn>
                      <a:cxn ang="0">
                        <a:pos x="894" y="30"/>
                      </a:cxn>
                      <a:cxn ang="0">
                        <a:pos x="948" y="30"/>
                      </a:cxn>
                      <a:cxn ang="0">
                        <a:pos x="1002" y="18"/>
                      </a:cxn>
                      <a:cxn ang="0">
                        <a:pos x="1056" y="18"/>
                      </a:cxn>
                      <a:cxn ang="0">
                        <a:pos x="1110" y="12"/>
                      </a:cxn>
                      <a:cxn ang="0">
                        <a:pos x="1164" y="12"/>
                      </a:cxn>
                      <a:cxn ang="0">
                        <a:pos x="1218" y="0"/>
                      </a:cxn>
                      <a:cxn ang="0">
                        <a:pos x="1272" y="12"/>
                      </a:cxn>
                      <a:cxn ang="0">
                        <a:pos x="1332" y="12"/>
                      </a:cxn>
                    </a:cxnLst>
                    <a:rect l="0" t="0" r="r" b="b"/>
                    <a:pathLst>
                      <a:path w="1332" h="84">
                        <a:moveTo>
                          <a:pt x="0" y="84"/>
                        </a:moveTo>
                        <a:lnTo>
                          <a:pt x="24" y="84"/>
                        </a:lnTo>
                        <a:lnTo>
                          <a:pt x="78" y="78"/>
                        </a:lnTo>
                        <a:lnTo>
                          <a:pt x="132" y="78"/>
                        </a:lnTo>
                        <a:lnTo>
                          <a:pt x="186" y="72"/>
                        </a:lnTo>
                        <a:lnTo>
                          <a:pt x="240" y="72"/>
                        </a:lnTo>
                        <a:lnTo>
                          <a:pt x="294" y="66"/>
                        </a:lnTo>
                        <a:lnTo>
                          <a:pt x="348" y="60"/>
                        </a:lnTo>
                        <a:lnTo>
                          <a:pt x="408" y="54"/>
                        </a:lnTo>
                        <a:lnTo>
                          <a:pt x="462" y="54"/>
                        </a:lnTo>
                        <a:lnTo>
                          <a:pt x="516" y="48"/>
                        </a:lnTo>
                        <a:lnTo>
                          <a:pt x="570" y="48"/>
                        </a:lnTo>
                        <a:lnTo>
                          <a:pt x="624" y="42"/>
                        </a:lnTo>
                        <a:lnTo>
                          <a:pt x="678" y="42"/>
                        </a:lnTo>
                        <a:lnTo>
                          <a:pt x="732" y="42"/>
                        </a:lnTo>
                        <a:lnTo>
                          <a:pt x="786" y="36"/>
                        </a:lnTo>
                        <a:lnTo>
                          <a:pt x="840" y="30"/>
                        </a:lnTo>
                        <a:lnTo>
                          <a:pt x="894" y="30"/>
                        </a:lnTo>
                        <a:lnTo>
                          <a:pt x="948" y="30"/>
                        </a:lnTo>
                        <a:lnTo>
                          <a:pt x="1002" y="18"/>
                        </a:lnTo>
                        <a:lnTo>
                          <a:pt x="1056" y="18"/>
                        </a:lnTo>
                        <a:lnTo>
                          <a:pt x="1110" y="12"/>
                        </a:lnTo>
                        <a:lnTo>
                          <a:pt x="1164" y="12"/>
                        </a:lnTo>
                        <a:lnTo>
                          <a:pt x="1218" y="0"/>
                        </a:lnTo>
                        <a:lnTo>
                          <a:pt x="1272" y="12"/>
                        </a:lnTo>
                        <a:lnTo>
                          <a:pt x="1332" y="12"/>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1" name="Freeform 307"/>
                  <p:cNvSpPr>
                    <a:spLocks/>
                  </p:cNvSpPr>
                  <p:nvPr/>
                </p:nvSpPr>
                <p:spPr bwMode="auto">
                  <a:xfrm>
                    <a:off x="4724400" y="3467100"/>
                    <a:ext cx="2114550" cy="38100"/>
                  </a:xfrm>
                  <a:custGeom>
                    <a:avLst/>
                    <a:gdLst/>
                    <a:ahLst/>
                    <a:cxnLst>
                      <a:cxn ang="0">
                        <a:pos x="0" y="24"/>
                      </a:cxn>
                      <a:cxn ang="0">
                        <a:pos x="24" y="18"/>
                      </a:cxn>
                      <a:cxn ang="0">
                        <a:pos x="78" y="18"/>
                      </a:cxn>
                      <a:cxn ang="0">
                        <a:pos x="132" y="18"/>
                      </a:cxn>
                      <a:cxn ang="0">
                        <a:pos x="186" y="18"/>
                      </a:cxn>
                      <a:cxn ang="0">
                        <a:pos x="240" y="18"/>
                      </a:cxn>
                      <a:cxn ang="0">
                        <a:pos x="294" y="18"/>
                      </a:cxn>
                      <a:cxn ang="0">
                        <a:pos x="348" y="18"/>
                      </a:cxn>
                      <a:cxn ang="0">
                        <a:pos x="408" y="12"/>
                      </a:cxn>
                      <a:cxn ang="0">
                        <a:pos x="462" y="12"/>
                      </a:cxn>
                      <a:cxn ang="0">
                        <a:pos x="516" y="12"/>
                      </a:cxn>
                      <a:cxn ang="0">
                        <a:pos x="570" y="12"/>
                      </a:cxn>
                      <a:cxn ang="0">
                        <a:pos x="624" y="12"/>
                      </a:cxn>
                      <a:cxn ang="0">
                        <a:pos x="678" y="12"/>
                      </a:cxn>
                      <a:cxn ang="0">
                        <a:pos x="732" y="6"/>
                      </a:cxn>
                      <a:cxn ang="0">
                        <a:pos x="786" y="6"/>
                      </a:cxn>
                      <a:cxn ang="0">
                        <a:pos x="840" y="6"/>
                      </a:cxn>
                      <a:cxn ang="0">
                        <a:pos x="894" y="6"/>
                      </a:cxn>
                      <a:cxn ang="0">
                        <a:pos x="948" y="6"/>
                      </a:cxn>
                      <a:cxn ang="0">
                        <a:pos x="1002" y="6"/>
                      </a:cxn>
                      <a:cxn ang="0">
                        <a:pos x="1056" y="6"/>
                      </a:cxn>
                      <a:cxn ang="0">
                        <a:pos x="1110" y="0"/>
                      </a:cxn>
                      <a:cxn ang="0">
                        <a:pos x="1164" y="0"/>
                      </a:cxn>
                      <a:cxn ang="0">
                        <a:pos x="1218" y="0"/>
                      </a:cxn>
                      <a:cxn ang="0">
                        <a:pos x="1272" y="0"/>
                      </a:cxn>
                      <a:cxn ang="0">
                        <a:pos x="1332" y="0"/>
                      </a:cxn>
                    </a:cxnLst>
                    <a:rect l="0" t="0" r="r" b="b"/>
                    <a:pathLst>
                      <a:path w="1332" h="24">
                        <a:moveTo>
                          <a:pt x="0" y="24"/>
                        </a:moveTo>
                        <a:lnTo>
                          <a:pt x="24" y="18"/>
                        </a:lnTo>
                        <a:lnTo>
                          <a:pt x="78" y="18"/>
                        </a:lnTo>
                        <a:lnTo>
                          <a:pt x="132" y="18"/>
                        </a:lnTo>
                        <a:lnTo>
                          <a:pt x="186" y="18"/>
                        </a:lnTo>
                        <a:lnTo>
                          <a:pt x="240" y="18"/>
                        </a:lnTo>
                        <a:lnTo>
                          <a:pt x="294" y="18"/>
                        </a:lnTo>
                        <a:lnTo>
                          <a:pt x="348" y="18"/>
                        </a:lnTo>
                        <a:lnTo>
                          <a:pt x="408" y="12"/>
                        </a:lnTo>
                        <a:lnTo>
                          <a:pt x="462" y="12"/>
                        </a:lnTo>
                        <a:lnTo>
                          <a:pt x="516" y="12"/>
                        </a:lnTo>
                        <a:lnTo>
                          <a:pt x="570" y="12"/>
                        </a:lnTo>
                        <a:lnTo>
                          <a:pt x="624" y="12"/>
                        </a:lnTo>
                        <a:lnTo>
                          <a:pt x="678" y="12"/>
                        </a:lnTo>
                        <a:lnTo>
                          <a:pt x="732" y="6"/>
                        </a:lnTo>
                        <a:lnTo>
                          <a:pt x="786" y="6"/>
                        </a:lnTo>
                        <a:lnTo>
                          <a:pt x="840" y="6"/>
                        </a:lnTo>
                        <a:lnTo>
                          <a:pt x="894" y="6"/>
                        </a:lnTo>
                        <a:lnTo>
                          <a:pt x="948" y="6"/>
                        </a:lnTo>
                        <a:lnTo>
                          <a:pt x="1002" y="6"/>
                        </a:lnTo>
                        <a:lnTo>
                          <a:pt x="1056" y="6"/>
                        </a:lnTo>
                        <a:lnTo>
                          <a:pt x="1110" y="0"/>
                        </a:lnTo>
                        <a:lnTo>
                          <a:pt x="1164" y="0"/>
                        </a:lnTo>
                        <a:lnTo>
                          <a:pt x="1218" y="0"/>
                        </a:lnTo>
                        <a:lnTo>
                          <a:pt x="1272" y="0"/>
                        </a:lnTo>
                        <a:lnTo>
                          <a:pt x="1332"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2" name="Freeform 308"/>
                  <p:cNvSpPr>
                    <a:spLocks/>
                  </p:cNvSpPr>
                  <p:nvPr/>
                </p:nvSpPr>
                <p:spPr bwMode="auto">
                  <a:xfrm>
                    <a:off x="4724400" y="2790825"/>
                    <a:ext cx="2114550" cy="628650"/>
                  </a:xfrm>
                  <a:custGeom>
                    <a:avLst/>
                    <a:gdLst/>
                    <a:ahLst/>
                    <a:cxnLst>
                      <a:cxn ang="0">
                        <a:pos x="0" y="396"/>
                      </a:cxn>
                      <a:cxn ang="0">
                        <a:pos x="24" y="390"/>
                      </a:cxn>
                      <a:cxn ang="0">
                        <a:pos x="78" y="372"/>
                      </a:cxn>
                      <a:cxn ang="0">
                        <a:pos x="132" y="360"/>
                      </a:cxn>
                      <a:cxn ang="0">
                        <a:pos x="186" y="342"/>
                      </a:cxn>
                      <a:cxn ang="0">
                        <a:pos x="240" y="324"/>
                      </a:cxn>
                      <a:cxn ang="0">
                        <a:pos x="294" y="300"/>
                      </a:cxn>
                      <a:cxn ang="0">
                        <a:pos x="348" y="306"/>
                      </a:cxn>
                      <a:cxn ang="0">
                        <a:pos x="408" y="282"/>
                      </a:cxn>
                      <a:cxn ang="0">
                        <a:pos x="462" y="264"/>
                      </a:cxn>
                      <a:cxn ang="0">
                        <a:pos x="516" y="234"/>
                      </a:cxn>
                      <a:cxn ang="0">
                        <a:pos x="570" y="228"/>
                      </a:cxn>
                      <a:cxn ang="0">
                        <a:pos x="624" y="234"/>
                      </a:cxn>
                      <a:cxn ang="0">
                        <a:pos x="678" y="186"/>
                      </a:cxn>
                      <a:cxn ang="0">
                        <a:pos x="732" y="168"/>
                      </a:cxn>
                      <a:cxn ang="0">
                        <a:pos x="786" y="156"/>
                      </a:cxn>
                      <a:cxn ang="0">
                        <a:pos x="840" y="138"/>
                      </a:cxn>
                      <a:cxn ang="0">
                        <a:pos x="894" y="126"/>
                      </a:cxn>
                      <a:cxn ang="0">
                        <a:pos x="948" y="102"/>
                      </a:cxn>
                      <a:cxn ang="0">
                        <a:pos x="1002" y="84"/>
                      </a:cxn>
                      <a:cxn ang="0">
                        <a:pos x="1056" y="96"/>
                      </a:cxn>
                      <a:cxn ang="0">
                        <a:pos x="1110" y="54"/>
                      </a:cxn>
                      <a:cxn ang="0">
                        <a:pos x="1164" y="96"/>
                      </a:cxn>
                      <a:cxn ang="0">
                        <a:pos x="1218" y="96"/>
                      </a:cxn>
                      <a:cxn ang="0">
                        <a:pos x="1272" y="24"/>
                      </a:cxn>
                      <a:cxn ang="0">
                        <a:pos x="1332" y="0"/>
                      </a:cxn>
                    </a:cxnLst>
                    <a:rect l="0" t="0" r="r" b="b"/>
                    <a:pathLst>
                      <a:path w="1332" h="396">
                        <a:moveTo>
                          <a:pt x="0" y="396"/>
                        </a:moveTo>
                        <a:lnTo>
                          <a:pt x="24" y="390"/>
                        </a:lnTo>
                        <a:lnTo>
                          <a:pt x="78" y="372"/>
                        </a:lnTo>
                        <a:lnTo>
                          <a:pt x="132" y="360"/>
                        </a:lnTo>
                        <a:lnTo>
                          <a:pt x="186" y="342"/>
                        </a:lnTo>
                        <a:lnTo>
                          <a:pt x="240" y="324"/>
                        </a:lnTo>
                        <a:lnTo>
                          <a:pt x="294" y="300"/>
                        </a:lnTo>
                        <a:lnTo>
                          <a:pt x="348" y="306"/>
                        </a:lnTo>
                        <a:lnTo>
                          <a:pt x="408" y="282"/>
                        </a:lnTo>
                        <a:lnTo>
                          <a:pt x="462" y="264"/>
                        </a:lnTo>
                        <a:lnTo>
                          <a:pt x="516" y="234"/>
                        </a:lnTo>
                        <a:lnTo>
                          <a:pt x="570" y="228"/>
                        </a:lnTo>
                        <a:lnTo>
                          <a:pt x="624" y="234"/>
                        </a:lnTo>
                        <a:lnTo>
                          <a:pt x="678" y="186"/>
                        </a:lnTo>
                        <a:lnTo>
                          <a:pt x="732" y="168"/>
                        </a:lnTo>
                        <a:lnTo>
                          <a:pt x="786" y="156"/>
                        </a:lnTo>
                        <a:lnTo>
                          <a:pt x="840" y="138"/>
                        </a:lnTo>
                        <a:lnTo>
                          <a:pt x="894" y="126"/>
                        </a:lnTo>
                        <a:lnTo>
                          <a:pt x="948" y="102"/>
                        </a:lnTo>
                        <a:lnTo>
                          <a:pt x="1002" y="84"/>
                        </a:lnTo>
                        <a:lnTo>
                          <a:pt x="1056" y="96"/>
                        </a:lnTo>
                        <a:lnTo>
                          <a:pt x="1110" y="54"/>
                        </a:lnTo>
                        <a:lnTo>
                          <a:pt x="1164" y="96"/>
                        </a:lnTo>
                        <a:lnTo>
                          <a:pt x="1218" y="96"/>
                        </a:lnTo>
                        <a:lnTo>
                          <a:pt x="1272" y="24"/>
                        </a:lnTo>
                        <a:lnTo>
                          <a:pt x="1332"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3" name="Freeform 309"/>
                  <p:cNvSpPr>
                    <a:spLocks/>
                  </p:cNvSpPr>
                  <p:nvPr/>
                </p:nvSpPr>
                <p:spPr bwMode="auto">
                  <a:xfrm>
                    <a:off x="4724400" y="2657475"/>
                    <a:ext cx="2114550" cy="695325"/>
                  </a:xfrm>
                  <a:custGeom>
                    <a:avLst/>
                    <a:gdLst/>
                    <a:ahLst/>
                    <a:cxnLst>
                      <a:cxn ang="0">
                        <a:pos x="0" y="438"/>
                      </a:cxn>
                      <a:cxn ang="0">
                        <a:pos x="24" y="432"/>
                      </a:cxn>
                      <a:cxn ang="0">
                        <a:pos x="78" y="414"/>
                      </a:cxn>
                      <a:cxn ang="0">
                        <a:pos x="132" y="402"/>
                      </a:cxn>
                      <a:cxn ang="0">
                        <a:pos x="186" y="372"/>
                      </a:cxn>
                      <a:cxn ang="0">
                        <a:pos x="240" y="348"/>
                      </a:cxn>
                      <a:cxn ang="0">
                        <a:pos x="294" y="330"/>
                      </a:cxn>
                      <a:cxn ang="0">
                        <a:pos x="348" y="318"/>
                      </a:cxn>
                      <a:cxn ang="0">
                        <a:pos x="408" y="288"/>
                      </a:cxn>
                      <a:cxn ang="0">
                        <a:pos x="462" y="270"/>
                      </a:cxn>
                      <a:cxn ang="0">
                        <a:pos x="516" y="252"/>
                      </a:cxn>
                      <a:cxn ang="0">
                        <a:pos x="570" y="240"/>
                      </a:cxn>
                      <a:cxn ang="0">
                        <a:pos x="624" y="216"/>
                      </a:cxn>
                      <a:cxn ang="0">
                        <a:pos x="678" y="192"/>
                      </a:cxn>
                      <a:cxn ang="0">
                        <a:pos x="732" y="174"/>
                      </a:cxn>
                      <a:cxn ang="0">
                        <a:pos x="786" y="156"/>
                      </a:cxn>
                      <a:cxn ang="0">
                        <a:pos x="840" y="144"/>
                      </a:cxn>
                      <a:cxn ang="0">
                        <a:pos x="894" y="120"/>
                      </a:cxn>
                      <a:cxn ang="0">
                        <a:pos x="948" y="162"/>
                      </a:cxn>
                      <a:cxn ang="0">
                        <a:pos x="1002" y="102"/>
                      </a:cxn>
                      <a:cxn ang="0">
                        <a:pos x="1056" y="78"/>
                      </a:cxn>
                      <a:cxn ang="0">
                        <a:pos x="1110" y="42"/>
                      </a:cxn>
                      <a:cxn ang="0">
                        <a:pos x="1164" y="36"/>
                      </a:cxn>
                      <a:cxn ang="0">
                        <a:pos x="1218" y="0"/>
                      </a:cxn>
                      <a:cxn ang="0">
                        <a:pos x="1272" y="0"/>
                      </a:cxn>
                      <a:cxn ang="0">
                        <a:pos x="1332" y="66"/>
                      </a:cxn>
                    </a:cxnLst>
                    <a:rect l="0" t="0" r="r" b="b"/>
                    <a:pathLst>
                      <a:path w="1332" h="438">
                        <a:moveTo>
                          <a:pt x="0" y="438"/>
                        </a:moveTo>
                        <a:lnTo>
                          <a:pt x="24" y="432"/>
                        </a:lnTo>
                        <a:lnTo>
                          <a:pt x="78" y="414"/>
                        </a:lnTo>
                        <a:lnTo>
                          <a:pt x="132" y="402"/>
                        </a:lnTo>
                        <a:lnTo>
                          <a:pt x="186" y="372"/>
                        </a:lnTo>
                        <a:lnTo>
                          <a:pt x="240" y="348"/>
                        </a:lnTo>
                        <a:lnTo>
                          <a:pt x="294" y="330"/>
                        </a:lnTo>
                        <a:lnTo>
                          <a:pt x="348" y="318"/>
                        </a:lnTo>
                        <a:lnTo>
                          <a:pt x="408" y="288"/>
                        </a:lnTo>
                        <a:lnTo>
                          <a:pt x="462" y="270"/>
                        </a:lnTo>
                        <a:lnTo>
                          <a:pt x="516" y="252"/>
                        </a:lnTo>
                        <a:lnTo>
                          <a:pt x="570" y="240"/>
                        </a:lnTo>
                        <a:lnTo>
                          <a:pt x="624" y="216"/>
                        </a:lnTo>
                        <a:lnTo>
                          <a:pt x="678" y="192"/>
                        </a:lnTo>
                        <a:lnTo>
                          <a:pt x="732" y="174"/>
                        </a:lnTo>
                        <a:lnTo>
                          <a:pt x="786" y="156"/>
                        </a:lnTo>
                        <a:lnTo>
                          <a:pt x="840" y="144"/>
                        </a:lnTo>
                        <a:lnTo>
                          <a:pt x="894" y="120"/>
                        </a:lnTo>
                        <a:lnTo>
                          <a:pt x="948" y="162"/>
                        </a:lnTo>
                        <a:lnTo>
                          <a:pt x="1002" y="102"/>
                        </a:lnTo>
                        <a:lnTo>
                          <a:pt x="1056" y="78"/>
                        </a:lnTo>
                        <a:lnTo>
                          <a:pt x="1110" y="42"/>
                        </a:lnTo>
                        <a:lnTo>
                          <a:pt x="1164" y="36"/>
                        </a:lnTo>
                        <a:lnTo>
                          <a:pt x="1218" y="0"/>
                        </a:lnTo>
                        <a:lnTo>
                          <a:pt x="1272" y="0"/>
                        </a:lnTo>
                        <a:lnTo>
                          <a:pt x="1332" y="66"/>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4" name="Freeform 310"/>
                  <p:cNvSpPr>
                    <a:spLocks/>
                  </p:cNvSpPr>
                  <p:nvPr/>
                </p:nvSpPr>
                <p:spPr bwMode="auto">
                  <a:xfrm>
                    <a:off x="4724400" y="3048000"/>
                    <a:ext cx="2114550" cy="390525"/>
                  </a:xfrm>
                  <a:custGeom>
                    <a:avLst/>
                    <a:gdLst/>
                    <a:ahLst/>
                    <a:cxnLst>
                      <a:cxn ang="0">
                        <a:pos x="0" y="246"/>
                      </a:cxn>
                      <a:cxn ang="0">
                        <a:pos x="24" y="240"/>
                      </a:cxn>
                      <a:cxn ang="0">
                        <a:pos x="78" y="234"/>
                      </a:cxn>
                      <a:cxn ang="0">
                        <a:pos x="132" y="222"/>
                      </a:cxn>
                      <a:cxn ang="0">
                        <a:pos x="186" y="210"/>
                      </a:cxn>
                      <a:cxn ang="0">
                        <a:pos x="240" y="198"/>
                      </a:cxn>
                      <a:cxn ang="0">
                        <a:pos x="294" y="186"/>
                      </a:cxn>
                      <a:cxn ang="0">
                        <a:pos x="348" y="180"/>
                      </a:cxn>
                      <a:cxn ang="0">
                        <a:pos x="408" y="168"/>
                      </a:cxn>
                      <a:cxn ang="0">
                        <a:pos x="462" y="168"/>
                      </a:cxn>
                      <a:cxn ang="0">
                        <a:pos x="516" y="144"/>
                      </a:cxn>
                      <a:cxn ang="0">
                        <a:pos x="570" y="132"/>
                      </a:cxn>
                      <a:cxn ang="0">
                        <a:pos x="624" y="120"/>
                      </a:cxn>
                      <a:cxn ang="0">
                        <a:pos x="678" y="114"/>
                      </a:cxn>
                      <a:cxn ang="0">
                        <a:pos x="732" y="102"/>
                      </a:cxn>
                      <a:cxn ang="0">
                        <a:pos x="786" y="90"/>
                      </a:cxn>
                      <a:cxn ang="0">
                        <a:pos x="840" y="78"/>
                      </a:cxn>
                      <a:cxn ang="0">
                        <a:pos x="894" y="66"/>
                      </a:cxn>
                      <a:cxn ang="0">
                        <a:pos x="948" y="60"/>
                      </a:cxn>
                      <a:cxn ang="0">
                        <a:pos x="1002" y="48"/>
                      </a:cxn>
                      <a:cxn ang="0">
                        <a:pos x="1056" y="36"/>
                      </a:cxn>
                      <a:cxn ang="0">
                        <a:pos x="1110" y="24"/>
                      </a:cxn>
                      <a:cxn ang="0">
                        <a:pos x="1164" y="18"/>
                      </a:cxn>
                      <a:cxn ang="0">
                        <a:pos x="1218" y="0"/>
                      </a:cxn>
                      <a:cxn ang="0">
                        <a:pos x="1272" y="36"/>
                      </a:cxn>
                      <a:cxn ang="0">
                        <a:pos x="1332" y="30"/>
                      </a:cxn>
                    </a:cxnLst>
                    <a:rect l="0" t="0" r="r" b="b"/>
                    <a:pathLst>
                      <a:path w="1332" h="246">
                        <a:moveTo>
                          <a:pt x="0" y="246"/>
                        </a:moveTo>
                        <a:lnTo>
                          <a:pt x="24" y="240"/>
                        </a:lnTo>
                        <a:lnTo>
                          <a:pt x="78" y="234"/>
                        </a:lnTo>
                        <a:lnTo>
                          <a:pt x="132" y="222"/>
                        </a:lnTo>
                        <a:lnTo>
                          <a:pt x="186" y="210"/>
                        </a:lnTo>
                        <a:lnTo>
                          <a:pt x="240" y="198"/>
                        </a:lnTo>
                        <a:lnTo>
                          <a:pt x="294" y="186"/>
                        </a:lnTo>
                        <a:lnTo>
                          <a:pt x="348" y="180"/>
                        </a:lnTo>
                        <a:lnTo>
                          <a:pt x="408" y="168"/>
                        </a:lnTo>
                        <a:lnTo>
                          <a:pt x="462" y="168"/>
                        </a:lnTo>
                        <a:lnTo>
                          <a:pt x="516" y="144"/>
                        </a:lnTo>
                        <a:lnTo>
                          <a:pt x="570" y="132"/>
                        </a:lnTo>
                        <a:lnTo>
                          <a:pt x="624" y="120"/>
                        </a:lnTo>
                        <a:lnTo>
                          <a:pt x="678" y="114"/>
                        </a:lnTo>
                        <a:lnTo>
                          <a:pt x="732" y="102"/>
                        </a:lnTo>
                        <a:lnTo>
                          <a:pt x="786" y="90"/>
                        </a:lnTo>
                        <a:lnTo>
                          <a:pt x="840" y="78"/>
                        </a:lnTo>
                        <a:lnTo>
                          <a:pt x="894" y="66"/>
                        </a:lnTo>
                        <a:lnTo>
                          <a:pt x="948" y="60"/>
                        </a:lnTo>
                        <a:lnTo>
                          <a:pt x="1002" y="48"/>
                        </a:lnTo>
                        <a:lnTo>
                          <a:pt x="1056" y="36"/>
                        </a:lnTo>
                        <a:lnTo>
                          <a:pt x="1110" y="24"/>
                        </a:lnTo>
                        <a:lnTo>
                          <a:pt x="1164" y="18"/>
                        </a:lnTo>
                        <a:lnTo>
                          <a:pt x="1218" y="0"/>
                        </a:lnTo>
                        <a:lnTo>
                          <a:pt x="1272" y="36"/>
                        </a:lnTo>
                        <a:lnTo>
                          <a:pt x="1332" y="3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5" name="Freeform 311"/>
                  <p:cNvSpPr>
                    <a:spLocks/>
                  </p:cNvSpPr>
                  <p:nvPr/>
                </p:nvSpPr>
                <p:spPr bwMode="auto">
                  <a:xfrm>
                    <a:off x="4724400" y="2952750"/>
                    <a:ext cx="2114550" cy="266700"/>
                  </a:xfrm>
                  <a:custGeom>
                    <a:avLst/>
                    <a:gdLst/>
                    <a:ahLst/>
                    <a:cxnLst>
                      <a:cxn ang="0">
                        <a:pos x="0" y="162"/>
                      </a:cxn>
                      <a:cxn ang="0">
                        <a:pos x="24" y="168"/>
                      </a:cxn>
                      <a:cxn ang="0">
                        <a:pos x="78" y="168"/>
                      </a:cxn>
                      <a:cxn ang="0">
                        <a:pos x="132" y="168"/>
                      </a:cxn>
                      <a:cxn ang="0">
                        <a:pos x="186" y="162"/>
                      </a:cxn>
                      <a:cxn ang="0">
                        <a:pos x="240" y="138"/>
                      </a:cxn>
                      <a:cxn ang="0">
                        <a:pos x="294" y="132"/>
                      </a:cxn>
                      <a:cxn ang="0">
                        <a:pos x="348" y="120"/>
                      </a:cxn>
                      <a:cxn ang="0">
                        <a:pos x="408" y="126"/>
                      </a:cxn>
                      <a:cxn ang="0">
                        <a:pos x="462" y="102"/>
                      </a:cxn>
                      <a:cxn ang="0">
                        <a:pos x="516" y="102"/>
                      </a:cxn>
                      <a:cxn ang="0">
                        <a:pos x="570" y="90"/>
                      </a:cxn>
                      <a:cxn ang="0">
                        <a:pos x="624" y="84"/>
                      </a:cxn>
                      <a:cxn ang="0">
                        <a:pos x="678" y="84"/>
                      </a:cxn>
                      <a:cxn ang="0">
                        <a:pos x="732" y="84"/>
                      </a:cxn>
                      <a:cxn ang="0">
                        <a:pos x="786" y="72"/>
                      </a:cxn>
                      <a:cxn ang="0">
                        <a:pos x="840" y="66"/>
                      </a:cxn>
                      <a:cxn ang="0">
                        <a:pos x="894" y="102"/>
                      </a:cxn>
                      <a:cxn ang="0">
                        <a:pos x="948" y="78"/>
                      </a:cxn>
                      <a:cxn ang="0">
                        <a:pos x="1002" y="54"/>
                      </a:cxn>
                      <a:cxn ang="0">
                        <a:pos x="1056" y="54"/>
                      </a:cxn>
                      <a:cxn ang="0">
                        <a:pos x="1110" y="54"/>
                      </a:cxn>
                      <a:cxn ang="0">
                        <a:pos x="1164" y="30"/>
                      </a:cxn>
                      <a:cxn ang="0">
                        <a:pos x="1218" y="42"/>
                      </a:cxn>
                      <a:cxn ang="0">
                        <a:pos x="1272" y="30"/>
                      </a:cxn>
                      <a:cxn ang="0">
                        <a:pos x="1332" y="0"/>
                      </a:cxn>
                    </a:cxnLst>
                    <a:rect l="0" t="0" r="r" b="b"/>
                    <a:pathLst>
                      <a:path w="1332" h="168">
                        <a:moveTo>
                          <a:pt x="0" y="162"/>
                        </a:moveTo>
                        <a:lnTo>
                          <a:pt x="24" y="168"/>
                        </a:lnTo>
                        <a:lnTo>
                          <a:pt x="78" y="168"/>
                        </a:lnTo>
                        <a:lnTo>
                          <a:pt x="132" y="168"/>
                        </a:lnTo>
                        <a:lnTo>
                          <a:pt x="186" y="162"/>
                        </a:lnTo>
                        <a:lnTo>
                          <a:pt x="240" y="138"/>
                        </a:lnTo>
                        <a:lnTo>
                          <a:pt x="294" y="132"/>
                        </a:lnTo>
                        <a:lnTo>
                          <a:pt x="348" y="120"/>
                        </a:lnTo>
                        <a:lnTo>
                          <a:pt x="408" y="126"/>
                        </a:lnTo>
                        <a:lnTo>
                          <a:pt x="462" y="102"/>
                        </a:lnTo>
                        <a:lnTo>
                          <a:pt x="516" y="102"/>
                        </a:lnTo>
                        <a:lnTo>
                          <a:pt x="570" y="90"/>
                        </a:lnTo>
                        <a:lnTo>
                          <a:pt x="624" y="84"/>
                        </a:lnTo>
                        <a:lnTo>
                          <a:pt x="678" y="84"/>
                        </a:lnTo>
                        <a:lnTo>
                          <a:pt x="732" y="84"/>
                        </a:lnTo>
                        <a:lnTo>
                          <a:pt x="786" y="72"/>
                        </a:lnTo>
                        <a:lnTo>
                          <a:pt x="840" y="66"/>
                        </a:lnTo>
                        <a:lnTo>
                          <a:pt x="894" y="102"/>
                        </a:lnTo>
                        <a:lnTo>
                          <a:pt x="948" y="78"/>
                        </a:lnTo>
                        <a:lnTo>
                          <a:pt x="1002" y="54"/>
                        </a:lnTo>
                        <a:lnTo>
                          <a:pt x="1056" y="54"/>
                        </a:lnTo>
                        <a:lnTo>
                          <a:pt x="1110" y="54"/>
                        </a:lnTo>
                        <a:lnTo>
                          <a:pt x="1164" y="30"/>
                        </a:lnTo>
                        <a:lnTo>
                          <a:pt x="1218" y="42"/>
                        </a:lnTo>
                        <a:lnTo>
                          <a:pt x="1272" y="30"/>
                        </a:lnTo>
                        <a:lnTo>
                          <a:pt x="1332" y="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6" name="Freeform 312"/>
                  <p:cNvSpPr>
                    <a:spLocks/>
                  </p:cNvSpPr>
                  <p:nvPr/>
                </p:nvSpPr>
                <p:spPr bwMode="auto">
                  <a:xfrm>
                    <a:off x="4724400" y="3448050"/>
                    <a:ext cx="2114550" cy="47625"/>
                  </a:xfrm>
                  <a:custGeom>
                    <a:avLst/>
                    <a:gdLst/>
                    <a:ahLst/>
                    <a:cxnLst>
                      <a:cxn ang="0">
                        <a:pos x="0" y="30"/>
                      </a:cxn>
                      <a:cxn ang="0">
                        <a:pos x="24" y="24"/>
                      </a:cxn>
                      <a:cxn ang="0">
                        <a:pos x="78" y="24"/>
                      </a:cxn>
                      <a:cxn ang="0">
                        <a:pos x="132" y="24"/>
                      </a:cxn>
                      <a:cxn ang="0">
                        <a:pos x="186" y="24"/>
                      </a:cxn>
                      <a:cxn ang="0">
                        <a:pos x="240" y="24"/>
                      </a:cxn>
                      <a:cxn ang="0">
                        <a:pos x="294" y="18"/>
                      </a:cxn>
                      <a:cxn ang="0">
                        <a:pos x="348" y="18"/>
                      </a:cxn>
                      <a:cxn ang="0">
                        <a:pos x="408" y="18"/>
                      </a:cxn>
                      <a:cxn ang="0">
                        <a:pos x="462" y="18"/>
                      </a:cxn>
                      <a:cxn ang="0">
                        <a:pos x="516" y="12"/>
                      </a:cxn>
                      <a:cxn ang="0">
                        <a:pos x="570" y="12"/>
                      </a:cxn>
                      <a:cxn ang="0">
                        <a:pos x="624" y="12"/>
                      </a:cxn>
                      <a:cxn ang="0">
                        <a:pos x="678" y="12"/>
                      </a:cxn>
                      <a:cxn ang="0">
                        <a:pos x="732" y="12"/>
                      </a:cxn>
                      <a:cxn ang="0">
                        <a:pos x="786" y="6"/>
                      </a:cxn>
                      <a:cxn ang="0">
                        <a:pos x="840" y="6"/>
                      </a:cxn>
                      <a:cxn ang="0">
                        <a:pos x="894" y="6"/>
                      </a:cxn>
                      <a:cxn ang="0">
                        <a:pos x="948" y="6"/>
                      </a:cxn>
                      <a:cxn ang="0">
                        <a:pos x="1002" y="0"/>
                      </a:cxn>
                      <a:cxn ang="0">
                        <a:pos x="1056" y="0"/>
                      </a:cxn>
                      <a:cxn ang="0">
                        <a:pos x="1110" y="0"/>
                      </a:cxn>
                      <a:cxn ang="0">
                        <a:pos x="1164" y="0"/>
                      </a:cxn>
                      <a:cxn ang="0">
                        <a:pos x="1218" y="0"/>
                      </a:cxn>
                      <a:cxn ang="0">
                        <a:pos x="1272" y="0"/>
                      </a:cxn>
                      <a:cxn ang="0">
                        <a:pos x="1332" y="0"/>
                      </a:cxn>
                    </a:cxnLst>
                    <a:rect l="0" t="0" r="r" b="b"/>
                    <a:pathLst>
                      <a:path w="1332" h="30">
                        <a:moveTo>
                          <a:pt x="0" y="30"/>
                        </a:moveTo>
                        <a:lnTo>
                          <a:pt x="24" y="24"/>
                        </a:lnTo>
                        <a:lnTo>
                          <a:pt x="78" y="24"/>
                        </a:lnTo>
                        <a:lnTo>
                          <a:pt x="132" y="24"/>
                        </a:lnTo>
                        <a:lnTo>
                          <a:pt x="186" y="24"/>
                        </a:lnTo>
                        <a:lnTo>
                          <a:pt x="240" y="24"/>
                        </a:lnTo>
                        <a:lnTo>
                          <a:pt x="294" y="18"/>
                        </a:lnTo>
                        <a:lnTo>
                          <a:pt x="348" y="18"/>
                        </a:lnTo>
                        <a:lnTo>
                          <a:pt x="408" y="18"/>
                        </a:lnTo>
                        <a:lnTo>
                          <a:pt x="462" y="18"/>
                        </a:lnTo>
                        <a:lnTo>
                          <a:pt x="516" y="12"/>
                        </a:lnTo>
                        <a:lnTo>
                          <a:pt x="570" y="12"/>
                        </a:lnTo>
                        <a:lnTo>
                          <a:pt x="624" y="12"/>
                        </a:lnTo>
                        <a:lnTo>
                          <a:pt x="678" y="12"/>
                        </a:lnTo>
                        <a:lnTo>
                          <a:pt x="732" y="12"/>
                        </a:lnTo>
                        <a:lnTo>
                          <a:pt x="786" y="6"/>
                        </a:lnTo>
                        <a:lnTo>
                          <a:pt x="840" y="6"/>
                        </a:lnTo>
                        <a:lnTo>
                          <a:pt x="894" y="6"/>
                        </a:lnTo>
                        <a:lnTo>
                          <a:pt x="948" y="6"/>
                        </a:lnTo>
                        <a:lnTo>
                          <a:pt x="1002" y="0"/>
                        </a:lnTo>
                        <a:lnTo>
                          <a:pt x="1056" y="0"/>
                        </a:lnTo>
                        <a:lnTo>
                          <a:pt x="1110" y="0"/>
                        </a:lnTo>
                        <a:lnTo>
                          <a:pt x="1164" y="0"/>
                        </a:lnTo>
                        <a:lnTo>
                          <a:pt x="1218" y="0"/>
                        </a:lnTo>
                        <a:lnTo>
                          <a:pt x="1272" y="0"/>
                        </a:lnTo>
                        <a:lnTo>
                          <a:pt x="1332" y="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7" name="Freeform 313"/>
                  <p:cNvSpPr>
                    <a:spLocks/>
                  </p:cNvSpPr>
                  <p:nvPr/>
                </p:nvSpPr>
                <p:spPr bwMode="auto">
                  <a:xfrm>
                    <a:off x="4724400" y="3505200"/>
                    <a:ext cx="2114550" cy="1588"/>
                  </a:xfrm>
                  <a:custGeom>
                    <a:avLst/>
                    <a:gdLst/>
                    <a:ahLst/>
                    <a:cxnLst>
                      <a:cxn ang="0">
                        <a:pos x="0" y="0"/>
                      </a:cxn>
                      <a:cxn ang="0">
                        <a:pos x="24" y="0"/>
                      </a:cxn>
                      <a:cxn ang="0">
                        <a:pos x="78" y="0"/>
                      </a:cxn>
                      <a:cxn ang="0">
                        <a:pos x="132" y="0"/>
                      </a:cxn>
                      <a:cxn ang="0">
                        <a:pos x="186" y="0"/>
                      </a:cxn>
                      <a:cxn ang="0">
                        <a:pos x="240" y="0"/>
                      </a:cxn>
                      <a:cxn ang="0">
                        <a:pos x="294" y="0"/>
                      </a:cxn>
                      <a:cxn ang="0">
                        <a:pos x="348" y="0"/>
                      </a:cxn>
                      <a:cxn ang="0">
                        <a:pos x="408" y="0"/>
                      </a:cxn>
                      <a:cxn ang="0">
                        <a:pos x="462" y="0"/>
                      </a:cxn>
                      <a:cxn ang="0">
                        <a:pos x="516" y="0"/>
                      </a:cxn>
                      <a:cxn ang="0">
                        <a:pos x="570" y="0"/>
                      </a:cxn>
                      <a:cxn ang="0">
                        <a:pos x="624" y="0"/>
                      </a:cxn>
                      <a:cxn ang="0">
                        <a:pos x="678" y="0"/>
                      </a:cxn>
                      <a:cxn ang="0">
                        <a:pos x="732" y="0"/>
                      </a:cxn>
                      <a:cxn ang="0">
                        <a:pos x="786" y="0"/>
                      </a:cxn>
                      <a:cxn ang="0">
                        <a:pos x="840" y="0"/>
                      </a:cxn>
                      <a:cxn ang="0">
                        <a:pos x="894" y="0"/>
                      </a:cxn>
                      <a:cxn ang="0">
                        <a:pos x="948" y="0"/>
                      </a:cxn>
                      <a:cxn ang="0">
                        <a:pos x="1002" y="0"/>
                      </a:cxn>
                      <a:cxn ang="0">
                        <a:pos x="1056" y="0"/>
                      </a:cxn>
                      <a:cxn ang="0">
                        <a:pos x="1110" y="0"/>
                      </a:cxn>
                      <a:cxn ang="0">
                        <a:pos x="1164" y="0"/>
                      </a:cxn>
                      <a:cxn ang="0">
                        <a:pos x="1218" y="0"/>
                      </a:cxn>
                      <a:cxn ang="0">
                        <a:pos x="1272" y="0"/>
                      </a:cxn>
                      <a:cxn ang="0">
                        <a:pos x="1332" y="0"/>
                      </a:cxn>
                    </a:cxnLst>
                    <a:rect l="0" t="0" r="r" b="b"/>
                    <a:pathLst>
                      <a:path w="1332">
                        <a:moveTo>
                          <a:pt x="0" y="0"/>
                        </a:moveTo>
                        <a:lnTo>
                          <a:pt x="24" y="0"/>
                        </a:lnTo>
                        <a:lnTo>
                          <a:pt x="78" y="0"/>
                        </a:lnTo>
                        <a:lnTo>
                          <a:pt x="132" y="0"/>
                        </a:lnTo>
                        <a:lnTo>
                          <a:pt x="186" y="0"/>
                        </a:lnTo>
                        <a:lnTo>
                          <a:pt x="240" y="0"/>
                        </a:lnTo>
                        <a:lnTo>
                          <a:pt x="294" y="0"/>
                        </a:lnTo>
                        <a:lnTo>
                          <a:pt x="348" y="0"/>
                        </a:lnTo>
                        <a:lnTo>
                          <a:pt x="408" y="0"/>
                        </a:lnTo>
                        <a:lnTo>
                          <a:pt x="462" y="0"/>
                        </a:lnTo>
                        <a:lnTo>
                          <a:pt x="516" y="0"/>
                        </a:lnTo>
                        <a:lnTo>
                          <a:pt x="570" y="0"/>
                        </a:lnTo>
                        <a:lnTo>
                          <a:pt x="624" y="0"/>
                        </a:lnTo>
                        <a:lnTo>
                          <a:pt x="678" y="0"/>
                        </a:lnTo>
                        <a:lnTo>
                          <a:pt x="732" y="0"/>
                        </a:lnTo>
                        <a:lnTo>
                          <a:pt x="786" y="0"/>
                        </a:lnTo>
                        <a:lnTo>
                          <a:pt x="840" y="0"/>
                        </a:lnTo>
                        <a:lnTo>
                          <a:pt x="894" y="0"/>
                        </a:lnTo>
                        <a:lnTo>
                          <a:pt x="948" y="0"/>
                        </a:lnTo>
                        <a:lnTo>
                          <a:pt x="1002" y="0"/>
                        </a:lnTo>
                        <a:lnTo>
                          <a:pt x="1056" y="0"/>
                        </a:lnTo>
                        <a:lnTo>
                          <a:pt x="1110" y="0"/>
                        </a:lnTo>
                        <a:lnTo>
                          <a:pt x="1164" y="0"/>
                        </a:lnTo>
                        <a:lnTo>
                          <a:pt x="1218" y="0"/>
                        </a:lnTo>
                        <a:lnTo>
                          <a:pt x="1272" y="0"/>
                        </a:lnTo>
                        <a:lnTo>
                          <a:pt x="1332"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8" name="Freeform 314"/>
                  <p:cNvSpPr>
                    <a:spLocks/>
                  </p:cNvSpPr>
                  <p:nvPr/>
                </p:nvSpPr>
                <p:spPr bwMode="auto">
                  <a:xfrm>
                    <a:off x="4724400" y="2876550"/>
                    <a:ext cx="2114550" cy="428625"/>
                  </a:xfrm>
                  <a:custGeom>
                    <a:avLst/>
                    <a:gdLst/>
                    <a:ahLst/>
                    <a:cxnLst>
                      <a:cxn ang="0">
                        <a:pos x="0" y="270"/>
                      </a:cxn>
                      <a:cxn ang="0">
                        <a:pos x="24" y="270"/>
                      </a:cxn>
                      <a:cxn ang="0">
                        <a:pos x="78" y="252"/>
                      </a:cxn>
                      <a:cxn ang="0">
                        <a:pos x="132" y="246"/>
                      </a:cxn>
                      <a:cxn ang="0">
                        <a:pos x="186" y="240"/>
                      </a:cxn>
                      <a:cxn ang="0">
                        <a:pos x="240" y="210"/>
                      </a:cxn>
                      <a:cxn ang="0">
                        <a:pos x="294" y="186"/>
                      </a:cxn>
                      <a:cxn ang="0">
                        <a:pos x="348" y="186"/>
                      </a:cxn>
                      <a:cxn ang="0">
                        <a:pos x="408" y="162"/>
                      </a:cxn>
                      <a:cxn ang="0">
                        <a:pos x="462" y="168"/>
                      </a:cxn>
                      <a:cxn ang="0">
                        <a:pos x="516" y="156"/>
                      </a:cxn>
                      <a:cxn ang="0">
                        <a:pos x="570" y="138"/>
                      </a:cxn>
                      <a:cxn ang="0">
                        <a:pos x="624" y="114"/>
                      </a:cxn>
                      <a:cxn ang="0">
                        <a:pos x="678" y="132"/>
                      </a:cxn>
                      <a:cxn ang="0">
                        <a:pos x="732" y="114"/>
                      </a:cxn>
                      <a:cxn ang="0">
                        <a:pos x="786" y="102"/>
                      </a:cxn>
                      <a:cxn ang="0">
                        <a:pos x="840" y="78"/>
                      </a:cxn>
                      <a:cxn ang="0">
                        <a:pos x="894" y="114"/>
                      </a:cxn>
                      <a:cxn ang="0">
                        <a:pos x="948" y="90"/>
                      </a:cxn>
                      <a:cxn ang="0">
                        <a:pos x="1002" y="48"/>
                      </a:cxn>
                      <a:cxn ang="0">
                        <a:pos x="1056" y="36"/>
                      </a:cxn>
                      <a:cxn ang="0">
                        <a:pos x="1110" y="36"/>
                      </a:cxn>
                      <a:cxn ang="0">
                        <a:pos x="1164" y="36"/>
                      </a:cxn>
                      <a:cxn ang="0">
                        <a:pos x="1218" y="6"/>
                      </a:cxn>
                      <a:cxn ang="0">
                        <a:pos x="1272" y="0"/>
                      </a:cxn>
                      <a:cxn ang="0">
                        <a:pos x="1332" y="12"/>
                      </a:cxn>
                    </a:cxnLst>
                    <a:rect l="0" t="0" r="r" b="b"/>
                    <a:pathLst>
                      <a:path w="1332" h="270">
                        <a:moveTo>
                          <a:pt x="0" y="270"/>
                        </a:moveTo>
                        <a:lnTo>
                          <a:pt x="24" y="270"/>
                        </a:lnTo>
                        <a:lnTo>
                          <a:pt x="78" y="252"/>
                        </a:lnTo>
                        <a:lnTo>
                          <a:pt x="132" y="246"/>
                        </a:lnTo>
                        <a:lnTo>
                          <a:pt x="186" y="240"/>
                        </a:lnTo>
                        <a:lnTo>
                          <a:pt x="240" y="210"/>
                        </a:lnTo>
                        <a:lnTo>
                          <a:pt x="294" y="186"/>
                        </a:lnTo>
                        <a:lnTo>
                          <a:pt x="348" y="186"/>
                        </a:lnTo>
                        <a:lnTo>
                          <a:pt x="408" y="162"/>
                        </a:lnTo>
                        <a:lnTo>
                          <a:pt x="462" y="168"/>
                        </a:lnTo>
                        <a:lnTo>
                          <a:pt x="516" y="156"/>
                        </a:lnTo>
                        <a:lnTo>
                          <a:pt x="570" y="138"/>
                        </a:lnTo>
                        <a:lnTo>
                          <a:pt x="624" y="114"/>
                        </a:lnTo>
                        <a:lnTo>
                          <a:pt x="678" y="132"/>
                        </a:lnTo>
                        <a:lnTo>
                          <a:pt x="732" y="114"/>
                        </a:lnTo>
                        <a:lnTo>
                          <a:pt x="786" y="102"/>
                        </a:lnTo>
                        <a:lnTo>
                          <a:pt x="840" y="78"/>
                        </a:lnTo>
                        <a:lnTo>
                          <a:pt x="894" y="114"/>
                        </a:lnTo>
                        <a:lnTo>
                          <a:pt x="948" y="90"/>
                        </a:lnTo>
                        <a:lnTo>
                          <a:pt x="1002" y="48"/>
                        </a:lnTo>
                        <a:lnTo>
                          <a:pt x="1056" y="36"/>
                        </a:lnTo>
                        <a:lnTo>
                          <a:pt x="1110" y="36"/>
                        </a:lnTo>
                        <a:lnTo>
                          <a:pt x="1164" y="36"/>
                        </a:lnTo>
                        <a:lnTo>
                          <a:pt x="1218" y="6"/>
                        </a:lnTo>
                        <a:lnTo>
                          <a:pt x="1272" y="0"/>
                        </a:lnTo>
                        <a:lnTo>
                          <a:pt x="1332" y="12"/>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9" name="Freeform 315"/>
                  <p:cNvSpPr>
                    <a:spLocks/>
                  </p:cNvSpPr>
                  <p:nvPr/>
                </p:nvSpPr>
                <p:spPr bwMode="auto">
                  <a:xfrm>
                    <a:off x="4724400" y="3200400"/>
                    <a:ext cx="2114550" cy="247650"/>
                  </a:xfrm>
                  <a:custGeom>
                    <a:avLst/>
                    <a:gdLst/>
                    <a:ahLst/>
                    <a:cxnLst>
                      <a:cxn ang="0">
                        <a:pos x="0" y="156"/>
                      </a:cxn>
                      <a:cxn ang="0">
                        <a:pos x="24" y="150"/>
                      </a:cxn>
                      <a:cxn ang="0">
                        <a:pos x="78" y="144"/>
                      </a:cxn>
                      <a:cxn ang="0">
                        <a:pos x="132" y="138"/>
                      </a:cxn>
                      <a:cxn ang="0">
                        <a:pos x="186" y="132"/>
                      </a:cxn>
                      <a:cxn ang="0">
                        <a:pos x="240" y="126"/>
                      </a:cxn>
                      <a:cxn ang="0">
                        <a:pos x="294" y="120"/>
                      </a:cxn>
                      <a:cxn ang="0">
                        <a:pos x="348" y="114"/>
                      </a:cxn>
                      <a:cxn ang="0">
                        <a:pos x="408" y="108"/>
                      </a:cxn>
                      <a:cxn ang="0">
                        <a:pos x="462" y="102"/>
                      </a:cxn>
                      <a:cxn ang="0">
                        <a:pos x="516" y="90"/>
                      </a:cxn>
                      <a:cxn ang="0">
                        <a:pos x="570" y="90"/>
                      </a:cxn>
                      <a:cxn ang="0">
                        <a:pos x="624" y="84"/>
                      </a:cxn>
                      <a:cxn ang="0">
                        <a:pos x="678" y="78"/>
                      </a:cxn>
                      <a:cxn ang="0">
                        <a:pos x="732" y="72"/>
                      </a:cxn>
                      <a:cxn ang="0">
                        <a:pos x="786" y="66"/>
                      </a:cxn>
                      <a:cxn ang="0">
                        <a:pos x="840" y="54"/>
                      </a:cxn>
                      <a:cxn ang="0">
                        <a:pos x="894" y="48"/>
                      </a:cxn>
                      <a:cxn ang="0">
                        <a:pos x="948" y="42"/>
                      </a:cxn>
                      <a:cxn ang="0">
                        <a:pos x="1002" y="36"/>
                      </a:cxn>
                      <a:cxn ang="0">
                        <a:pos x="1056" y="36"/>
                      </a:cxn>
                      <a:cxn ang="0">
                        <a:pos x="1110" y="24"/>
                      </a:cxn>
                      <a:cxn ang="0">
                        <a:pos x="1164" y="12"/>
                      </a:cxn>
                      <a:cxn ang="0">
                        <a:pos x="1218" y="18"/>
                      </a:cxn>
                      <a:cxn ang="0">
                        <a:pos x="1272" y="0"/>
                      </a:cxn>
                      <a:cxn ang="0">
                        <a:pos x="1332" y="0"/>
                      </a:cxn>
                    </a:cxnLst>
                    <a:rect l="0" t="0" r="r" b="b"/>
                    <a:pathLst>
                      <a:path w="1332" h="156">
                        <a:moveTo>
                          <a:pt x="0" y="156"/>
                        </a:moveTo>
                        <a:lnTo>
                          <a:pt x="24" y="150"/>
                        </a:lnTo>
                        <a:lnTo>
                          <a:pt x="78" y="144"/>
                        </a:lnTo>
                        <a:lnTo>
                          <a:pt x="132" y="138"/>
                        </a:lnTo>
                        <a:lnTo>
                          <a:pt x="186" y="132"/>
                        </a:lnTo>
                        <a:lnTo>
                          <a:pt x="240" y="126"/>
                        </a:lnTo>
                        <a:lnTo>
                          <a:pt x="294" y="120"/>
                        </a:lnTo>
                        <a:lnTo>
                          <a:pt x="348" y="114"/>
                        </a:lnTo>
                        <a:lnTo>
                          <a:pt x="408" y="108"/>
                        </a:lnTo>
                        <a:lnTo>
                          <a:pt x="462" y="102"/>
                        </a:lnTo>
                        <a:lnTo>
                          <a:pt x="516" y="90"/>
                        </a:lnTo>
                        <a:lnTo>
                          <a:pt x="570" y="90"/>
                        </a:lnTo>
                        <a:lnTo>
                          <a:pt x="624" y="84"/>
                        </a:lnTo>
                        <a:lnTo>
                          <a:pt x="678" y="78"/>
                        </a:lnTo>
                        <a:lnTo>
                          <a:pt x="732" y="72"/>
                        </a:lnTo>
                        <a:lnTo>
                          <a:pt x="786" y="66"/>
                        </a:lnTo>
                        <a:lnTo>
                          <a:pt x="840" y="54"/>
                        </a:lnTo>
                        <a:lnTo>
                          <a:pt x="894" y="48"/>
                        </a:lnTo>
                        <a:lnTo>
                          <a:pt x="948" y="42"/>
                        </a:lnTo>
                        <a:lnTo>
                          <a:pt x="1002" y="36"/>
                        </a:lnTo>
                        <a:lnTo>
                          <a:pt x="1056" y="36"/>
                        </a:lnTo>
                        <a:lnTo>
                          <a:pt x="1110" y="24"/>
                        </a:lnTo>
                        <a:lnTo>
                          <a:pt x="1164" y="12"/>
                        </a:lnTo>
                        <a:lnTo>
                          <a:pt x="1218" y="18"/>
                        </a:lnTo>
                        <a:lnTo>
                          <a:pt x="1272" y="0"/>
                        </a:lnTo>
                        <a:lnTo>
                          <a:pt x="1332"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0" name="Freeform 316"/>
                  <p:cNvSpPr>
                    <a:spLocks/>
                  </p:cNvSpPr>
                  <p:nvPr/>
                </p:nvSpPr>
                <p:spPr bwMode="auto">
                  <a:xfrm>
                    <a:off x="4724400" y="2981325"/>
                    <a:ext cx="2114550" cy="190500"/>
                  </a:xfrm>
                  <a:custGeom>
                    <a:avLst/>
                    <a:gdLst/>
                    <a:ahLst/>
                    <a:cxnLst>
                      <a:cxn ang="0">
                        <a:pos x="0" y="120"/>
                      </a:cxn>
                      <a:cxn ang="0">
                        <a:pos x="24" y="120"/>
                      </a:cxn>
                      <a:cxn ang="0">
                        <a:pos x="78" y="114"/>
                      </a:cxn>
                      <a:cxn ang="0">
                        <a:pos x="132" y="108"/>
                      </a:cxn>
                      <a:cxn ang="0">
                        <a:pos x="186" y="102"/>
                      </a:cxn>
                      <a:cxn ang="0">
                        <a:pos x="240" y="102"/>
                      </a:cxn>
                      <a:cxn ang="0">
                        <a:pos x="294" y="90"/>
                      </a:cxn>
                      <a:cxn ang="0">
                        <a:pos x="348" y="84"/>
                      </a:cxn>
                      <a:cxn ang="0">
                        <a:pos x="408" y="90"/>
                      </a:cxn>
                      <a:cxn ang="0">
                        <a:pos x="462" y="78"/>
                      </a:cxn>
                      <a:cxn ang="0">
                        <a:pos x="516" y="78"/>
                      </a:cxn>
                      <a:cxn ang="0">
                        <a:pos x="570" y="60"/>
                      </a:cxn>
                      <a:cxn ang="0">
                        <a:pos x="624" y="90"/>
                      </a:cxn>
                      <a:cxn ang="0">
                        <a:pos x="678" y="78"/>
                      </a:cxn>
                      <a:cxn ang="0">
                        <a:pos x="732" y="42"/>
                      </a:cxn>
                      <a:cxn ang="0">
                        <a:pos x="786" y="48"/>
                      </a:cxn>
                      <a:cxn ang="0">
                        <a:pos x="840" y="36"/>
                      </a:cxn>
                      <a:cxn ang="0">
                        <a:pos x="894" y="24"/>
                      </a:cxn>
                      <a:cxn ang="0">
                        <a:pos x="948" y="36"/>
                      </a:cxn>
                      <a:cxn ang="0">
                        <a:pos x="1002" y="24"/>
                      </a:cxn>
                      <a:cxn ang="0">
                        <a:pos x="1056" y="6"/>
                      </a:cxn>
                      <a:cxn ang="0">
                        <a:pos x="1110" y="0"/>
                      </a:cxn>
                      <a:cxn ang="0">
                        <a:pos x="1164" y="6"/>
                      </a:cxn>
                      <a:cxn ang="0">
                        <a:pos x="1218" y="24"/>
                      </a:cxn>
                      <a:cxn ang="0">
                        <a:pos x="1272" y="42"/>
                      </a:cxn>
                      <a:cxn ang="0">
                        <a:pos x="1332" y="66"/>
                      </a:cxn>
                    </a:cxnLst>
                    <a:rect l="0" t="0" r="r" b="b"/>
                    <a:pathLst>
                      <a:path w="1332" h="120">
                        <a:moveTo>
                          <a:pt x="0" y="120"/>
                        </a:moveTo>
                        <a:lnTo>
                          <a:pt x="24" y="120"/>
                        </a:lnTo>
                        <a:lnTo>
                          <a:pt x="78" y="114"/>
                        </a:lnTo>
                        <a:lnTo>
                          <a:pt x="132" y="108"/>
                        </a:lnTo>
                        <a:lnTo>
                          <a:pt x="186" y="102"/>
                        </a:lnTo>
                        <a:lnTo>
                          <a:pt x="240" y="102"/>
                        </a:lnTo>
                        <a:lnTo>
                          <a:pt x="294" y="90"/>
                        </a:lnTo>
                        <a:lnTo>
                          <a:pt x="348" y="84"/>
                        </a:lnTo>
                        <a:lnTo>
                          <a:pt x="408" y="90"/>
                        </a:lnTo>
                        <a:lnTo>
                          <a:pt x="462" y="78"/>
                        </a:lnTo>
                        <a:lnTo>
                          <a:pt x="516" y="78"/>
                        </a:lnTo>
                        <a:lnTo>
                          <a:pt x="570" y="60"/>
                        </a:lnTo>
                        <a:lnTo>
                          <a:pt x="624" y="90"/>
                        </a:lnTo>
                        <a:lnTo>
                          <a:pt x="678" y="78"/>
                        </a:lnTo>
                        <a:lnTo>
                          <a:pt x="732" y="42"/>
                        </a:lnTo>
                        <a:lnTo>
                          <a:pt x="786" y="48"/>
                        </a:lnTo>
                        <a:lnTo>
                          <a:pt x="840" y="36"/>
                        </a:lnTo>
                        <a:lnTo>
                          <a:pt x="894" y="24"/>
                        </a:lnTo>
                        <a:lnTo>
                          <a:pt x="948" y="36"/>
                        </a:lnTo>
                        <a:lnTo>
                          <a:pt x="1002" y="24"/>
                        </a:lnTo>
                        <a:lnTo>
                          <a:pt x="1056" y="6"/>
                        </a:lnTo>
                        <a:lnTo>
                          <a:pt x="1110" y="0"/>
                        </a:lnTo>
                        <a:lnTo>
                          <a:pt x="1164" y="6"/>
                        </a:lnTo>
                        <a:lnTo>
                          <a:pt x="1218" y="24"/>
                        </a:lnTo>
                        <a:lnTo>
                          <a:pt x="1272" y="42"/>
                        </a:lnTo>
                        <a:lnTo>
                          <a:pt x="1332" y="66"/>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1" name="Freeform 317"/>
                  <p:cNvSpPr>
                    <a:spLocks/>
                  </p:cNvSpPr>
                  <p:nvPr/>
                </p:nvSpPr>
                <p:spPr bwMode="auto">
                  <a:xfrm>
                    <a:off x="4724400" y="2514600"/>
                    <a:ext cx="2114550" cy="733425"/>
                  </a:xfrm>
                  <a:custGeom>
                    <a:avLst/>
                    <a:gdLst/>
                    <a:ahLst/>
                    <a:cxnLst>
                      <a:cxn ang="0">
                        <a:pos x="0" y="462"/>
                      </a:cxn>
                      <a:cxn ang="0">
                        <a:pos x="24" y="444"/>
                      </a:cxn>
                      <a:cxn ang="0">
                        <a:pos x="78" y="408"/>
                      </a:cxn>
                      <a:cxn ang="0">
                        <a:pos x="132" y="378"/>
                      </a:cxn>
                      <a:cxn ang="0">
                        <a:pos x="186" y="348"/>
                      </a:cxn>
                      <a:cxn ang="0">
                        <a:pos x="240" y="324"/>
                      </a:cxn>
                      <a:cxn ang="0">
                        <a:pos x="294" y="276"/>
                      </a:cxn>
                      <a:cxn ang="0">
                        <a:pos x="348" y="240"/>
                      </a:cxn>
                      <a:cxn ang="0">
                        <a:pos x="408" y="222"/>
                      </a:cxn>
                      <a:cxn ang="0">
                        <a:pos x="462" y="228"/>
                      </a:cxn>
                      <a:cxn ang="0">
                        <a:pos x="516" y="162"/>
                      </a:cxn>
                      <a:cxn ang="0">
                        <a:pos x="570" y="126"/>
                      </a:cxn>
                      <a:cxn ang="0">
                        <a:pos x="624" y="96"/>
                      </a:cxn>
                      <a:cxn ang="0">
                        <a:pos x="678" y="42"/>
                      </a:cxn>
                      <a:cxn ang="0">
                        <a:pos x="732" y="24"/>
                      </a:cxn>
                      <a:cxn ang="0">
                        <a:pos x="786" y="54"/>
                      </a:cxn>
                      <a:cxn ang="0">
                        <a:pos x="840" y="132"/>
                      </a:cxn>
                      <a:cxn ang="0">
                        <a:pos x="894" y="138"/>
                      </a:cxn>
                      <a:cxn ang="0">
                        <a:pos x="948" y="120"/>
                      </a:cxn>
                      <a:cxn ang="0">
                        <a:pos x="1002" y="114"/>
                      </a:cxn>
                      <a:cxn ang="0">
                        <a:pos x="1056" y="96"/>
                      </a:cxn>
                      <a:cxn ang="0">
                        <a:pos x="1110" y="72"/>
                      </a:cxn>
                      <a:cxn ang="0">
                        <a:pos x="1164" y="60"/>
                      </a:cxn>
                      <a:cxn ang="0">
                        <a:pos x="1218" y="36"/>
                      </a:cxn>
                      <a:cxn ang="0">
                        <a:pos x="1272" y="6"/>
                      </a:cxn>
                      <a:cxn ang="0">
                        <a:pos x="1332" y="0"/>
                      </a:cxn>
                    </a:cxnLst>
                    <a:rect l="0" t="0" r="r" b="b"/>
                    <a:pathLst>
                      <a:path w="1332" h="462">
                        <a:moveTo>
                          <a:pt x="0" y="462"/>
                        </a:moveTo>
                        <a:lnTo>
                          <a:pt x="24" y="444"/>
                        </a:lnTo>
                        <a:lnTo>
                          <a:pt x="78" y="408"/>
                        </a:lnTo>
                        <a:lnTo>
                          <a:pt x="132" y="378"/>
                        </a:lnTo>
                        <a:lnTo>
                          <a:pt x="186" y="348"/>
                        </a:lnTo>
                        <a:lnTo>
                          <a:pt x="240" y="324"/>
                        </a:lnTo>
                        <a:lnTo>
                          <a:pt x="294" y="276"/>
                        </a:lnTo>
                        <a:lnTo>
                          <a:pt x="348" y="240"/>
                        </a:lnTo>
                        <a:lnTo>
                          <a:pt x="408" y="222"/>
                        </a:lnTo>
                        <a:lnTo>
                          <a:pt x="462" y="228"/>
                        </a:lnTo>
                        <a:lnTo>
                          <a:pt x="516" y="162"/>
                        </a:lnTo>
                        <a:lnTo>
                          <a:pt x="570" y="126"/>
                        </a:lnTo>
                        <a:lnTo>
                          <a:pt x="624" y="96"/>
                        </a:lnTo>
                        <a:lnTo>
                          <a:pt x="678" y="42"/>
                        </a:lnTo>
                        <a:lnTo>
                          <a:pt x="732" y="24"/>
                        </a:lnTo>
                        <a:lnTo>
                          <a:pt x="786" y="54"/>
                        </a:lnTo>
                        <a:lnTo>
                          <a:pt x="840" y="132"/>
                        </a:lnTo>
                        <a:lnTo>
                          <a:pt x="894" y="138"/>
                        </a:lnTo>
                        <a:lnTo>
                          <a:pt x="948" y="120"/>
                        </a:lnTo>
                        <a:lnTo>
                          <a:pt x="1002" y="114"/>
                        </a:lnTo>
                        <a:lnTo>
                          <a:pt x="1056" y="96"/>
                        </a:lnTo>
                        <a:lnTo>
                          <a:pt x="1110" y="72"/>
                        </a:lnTo>
                        <a:lnTo>
                          <a:pt x="1164" y="60"/>
                        </a:lnTo>
                        <a:lnTo>
                          <a:pt x="1218" y="36"/>
                        </a:lnTo>
                        <a:lnTo>
                          <a:pt x="1272" y="6"/>
                        </a:lnTo>
                        <a:lnTo>
                          <a:pt x="1332" y="0"/>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2" name="Freeform 318"/>
                  <p:cNvSpPr>
                    <a:spLocks/>
                  </p:cNvSpPr>
                  <p:nvPr/>
                </p:nvSpPr>
                <p:spPr bwMode="auto">
                  <a:xfrm>
                    <a:off x="4724400" y="3495675"/>
                    <a:ext cx="2114550" cy="9525"/>
                  </a:xfrm>
                  <a:custGeom>
                    <a:avLst/>
                    <a:gdLst/>
                    <a:ahLst/>
                    <a:cxnLst>
                      <a:cxn ang="0">
                        <a:pos x="0" y="6"/>
                      </a:cxn>
                      <a:cxn ang="0">
                        <a:pos x="24" y="6"/>
                      </a:cxn>
                      <a:cxn ang="0">
                        <a:pos x="78" y="6"/>
                      </a:cxn>
                      <a:cxn ang="0">
                        <a:pos x="132" y="6"/>
                      </a:cxn>
                      <a:cxn ang="0">
                        <a:pos x="186" y="6"/>
                      </a:cxn>
                      <a:cxn ang="0">
                        <a:pos x="240" y="6"/>
                      </a:cxn>
                      <a:cxn ang="0">
                        <a:pos x="294" y="6"/>
                      </a:cxn>
                      <a:cxn ang="0">
                        <a:pos x="348" y="6"/>
                      </a:cxn>
                      <a:cxn ang="0">
                        <a:pos x="408" y="6"/>
                      </a:cxn>
                      <a:cxn ang="0">
                        <a:pos x="462" y="6"/>
                      </a:cxn>
                      <a:cxn ang="0">
                        <a:pos x="516" y="6"/>
                      </a:cxn>
                      <a:cxn ang="0">
                        <a:pos x="570" y="0"/>
                      </a:cxn>
                      <a:cxn ang="0">
                        <a:pos x="624" y="0"/>
                      </a:cxn>
                      <a:cxn ang="0">
                        <a:pos x="678" y="0"/>
                      </a:cxn>
                      <a:cxn ang="0">
                        <a:pos x="732" y="0"/>
                      </a:cxn>
                      <a:cxn ang="0">
                        <a:pos x="786" y="0"/>
                      </a:cxn>
                      <a:cxn ang="0">
                        <a:pos x="840" y="0"/>
                      </a:cxn>
                      <a:cxn ang="0">
                        <a:pos x="894" y="0"/>
                      </a:cxn>
                      <a:cxn ang="0">
                        <a:pos x="948" y="0"/>
                      </a:cxn>
                      <a:cxn ang="0">
                        <a:pos x="1002" y="0"/>
                      </a:cxn>
                      <a:cxn ang="0">
                        <a:pos x="1056" y="0"/>
                      </a:cxn>
                      <a:cxn ang="0">
                        <a:pos x="1110" y="0"/>
                      </a:cxn>
                      <a:cxn ang="0">
                        <a:pos x="1164" y="0"/>
                      </a:cxn>
                      <a:cxn ang="0">
                        <a:pos x="1218" y="0"/>
                      </a:cxn>
                      <a:cxn ang="0">
                        <a:pos x="1272" y="0"/>
                      </a:cxn>
                      <a:cxn ang="0">
                        <a:pos x="1332" y="0"/>
                      </a:cxn>
                    </a:cxnLst>
                    <a:rect l="0" t="0" r="r" b="b"/>
                    <a:pathLst>
                      <a:path w="1332" h="6">
                        <a:moveTo>
                          <a:pt x="0" y="6"/>
                        </a:moveTo>
                        <a:lnTo>
                          <a:pt x="24" y="6"/>
                        </a:lnTo>
                        <a:lnTo>
                          <a:pt x="78" y="6"/>
                        </a:lnTo>
                        <a:lnTo>
                          <a:pt x="132" y="6"/>
                        </a:lnTo>
                        <a:lnTo>
                          <a:pt x="186" y="6"/>
                        </a:lnTo>
                        <a:lnTo>
                          <a:pt x="240" y="6"/>
                        </a:lnTo>
                        <a:lnTo>
                          <a:pt x="294" y="6"/>
                        </a:lnTo>
                        <a:lnTo>
                          <a:pt x="348" y="6"/>
                        </a:lnTo>
                        <a:lnTo>
                          <a:pt x="408" y="6"/>
                        </a:lnTo>
                        <a:lnTo>
                          <a:pt x="462" y="6"/>
                        </a:lnTo>
                        <a:lnTo>
                          <a:pt x="516" y="6"/>
                        </a:lnTo>
                        <a:lnTo>
                          <a:pt x="570" y="0"/>
                        </a:lnTo>
                        <a:lnTo>
                          <a:pt x="624" y="0"/>
                        </a:lnTo>
                        <a:lnTo>
                          <a:pt x="678" y="0"/>
                        </a:lnTo>
                        <a:lnTo>
                          <a:pt x="732" y="0"/>
                        </a:lnTo>
                        <a:lnTo>
                          <a:pt x="786" y="0"/>
                        </a:lnTo>
                        <a:lnTo>
                          <a:pt x="840" y="0"/>
                        </a:lnTo>
                        <a:lnTo>
                          <a:pt x="894" y="0"/>
                        </a:lnTo>
                        <a:lnTo>
                          <a:pt x="948" y="0"/>
                        </a:lnTo>
                        <a:lnTo>
                          <a:pt x="1002" y="0"/>
                        </a:lnTo>
                        <a:lnTo>
                          <a:pt x="1056" y="0"/>
                        </a:lnTo>
                        <a:lnTo>
                          <a:pt x="1110" y="0"/>
                        </a:lnTo>
                        <a:lnTo>
                          <a:pt x="1164" y="0"/>
                        </a:lnTo>
                        <a:lnTo>
                          <a:pt x="1218" y="0"/>
                        </a:lnTo>
                        <a:lnTo>
                          <a:pt x="1272" y="0"/>
                        </a:lnTo>
                        <a:lnTo>
                          <a:pt x="1332" y="0"/>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3" name="Freeform 319"/>
                  <p:cNvSpPr>
                    <a:spLocks/>
                  </p:cNvSpPr>
                  <p:nvPr/>
                </p:nvSpPr>
                <p:spPr bwMode="auto">
                  <a:xfrm>
                    <a:off x="4724400" y="3429000"/>
                    <a:ext cx="2114550" cy="38100"/>
                  </a:xfrm>
                  <a:custGeom>
                    <a:avLst/>
                    <a:gdLst/>
                    <a:ahLst/>
                    <a:cxnLst>
                      <a:cxn ang="0">
                        <a:pos x="0" y="24"/>
                      </a:cxn>
                      <a:cxn ang="0">
                        <a:pos x="24" y="24"/>
                      </a:cxn>
                      <a:cxn ang="0">
                        <a:pos x="78" y="18"/>
                      </a:cxn>
                      <a:cxn ang="0">
                        <a:pos x="132" y="18"/>
                      </a:cxn>
                      <a:cxn ang="0">
                        <a:pos x="186" y="18"/>
                      </a:cxn>
                      <a:cxn ang="0">
                        <a:pos x="240" y="18"/>
                      </a:cxn>
                      <a:cxn ang="0">
                        <a:pos x="294" y="18"/>
                      </a:cxn>
                      <a:cxn ang="0">
                        <a:pos x="348" y="12"/>
                      </a:cxn>
                      <a:cxn ang="0">
                        <a:pos x="408" y="12"/>
                      </a:cxn>
                      <a:cxn ang="0">
                        <a:pos x="462" y="12"/>
                      </a:cxn>
                      <a:cxn ang="0">
                        <a:pos x="516" y="12"/>
                      </a:cxn>
                      <a:cxn ang="0">
                        <a:pos x="570" y="12"/>
                      </a:cxn>
                      <a:cxn ang="0">
                        <a:pos x="624" y="12"/>
                      </a:cxn>
                      <a:cxn ang="0">
                        <a:pos x="678" y="12"/>
                      </a:cxn>
                      <a:cxn ang="0">
                        <a:pos x="732" y="12"/>
                      </a:cxn>
                      <a:cxn ang="0">
                        <a:pos x="786" y="6"/>
                      </a:cxn>
                      <a:cxn ang="0">
                        <a:pos x="840" y="6"/>
                      </a:cxn>
                      <a:cxn ang="0">
                        <a:pos x="894" y="12"/>
                      </a:cxn>
                      <a:cxn ang="0">
                        <a:pos x="948" y="6"/>
                      </a:cxn>
                      <a:cxn ang="0">
                        <a:pos x="1002" y="6"/>
                      </a:cxn>
                      <a:cxn ang="0">
                        <a:pos x="1056" y="6"/>
                      </a:cxn>
                      <a:cxn ang="0">
                        <a:pos x="1110" y="6"/>
                      </a:cxn>
                      <a:cxn ang="0">
                        <a:pos x="1164" y="0"/>
                      </a:cxn>
                      <a:cxn ang="0">
                        <a:pos x="1218" y="0"/>
                      </a:cxn>
                      <a:cxn ang="0">
                        <a:pos x="1272" y="0"/>
                      </a:cxn>
                      <a:cxn ang="0">
                        <a:pos x="1332" y="0"/>
                      </a:cxn>
                    </a:cxnLst>
                    <a:rect l="0" t="0" r="r" b="b"/>
                    <a:pathLst>
                      <a:path w="1332" h="24">
                        <a:moveTo>
                          <a:pt x="0" y="24"/>
                        </a:moveTo>
                        <a:lnTo>
                          <a:pt x="24" y="24"/>
                        </a:lnTo>
                        <a:lnTo>
                          <a:pt x="78" y="18"/>
                        </a:lnTo>
                        <a:lnTo>
                          <a:pt x="132" y="18"/>
                        </a:lnTo>
                        <a:lnTo>
                          <a:pt x="186" y="18"/>
                        </a:lnTo>
                        <a:lnTo>
                          <a:pt x="240" y="18"/>
                        </a:lnTo>
                        <a:lnTo>
                          <a:pt x="294" y="18"/>
                        </a:lnTo>
                        <a:lnTo>
                          <a:pt x="348" y="12"/>
                        </a:lnTo>
                        <a:lnTo>
                          <a:pt x="408" y="12"/>
                        </a:lnTo>
                        <a:lnTo>
                          <a:pt x="462" y="12"/>
                        </a:lnTo>
                        <a:lnTo>
                          <a:pt x="516" y="12"/>
                        </a:lnTo>
                        <a:lnTo>
                          <a:pt x="570" y="12"/>
                        </a:lnTo>
                        <a:lnTo>
                          <a:pt x="624" y="12"/>
                        </a:lnTo>
                        <a:lnTo>
                          <a:pt x="678" y="12"/>
                        </a:lnTo>
                        <a:lnTo>
                          <a:pt x="732" y="12"/>
                        </a:lnTo>
                        <a:lnTo>
                          <a:pt x="786" y="6"/>
                        </a:lnTo>
                        <a:lnTo>
                          <a:pt x="840" y="6"/>
                        </a:lnTo>
                        <a:lnTo>
                          <a:pt x="894" y="12"/>
                        </a:lnTo>
                        <a:lnTo>
                          <a:pt x="948" y="6"/>
                        </a:lnTo>
                        <a:lnTo>
                          <a:pt x="1002" y="6"/>
                        </a:lnTo>
                        <a:lnTo>
                          <a:pt x="1056" y="6"/>
                        </a:lnTo>
                        <a:lnTo>
                          <a:pt x="1110" y="6"/>
                        </a:lnTo>
                        <a:lnTo>
                          <a:pt x="1164" y="0"/>
                        </a:lnTo>
                        <a:lnTo>
                          <a:pt x="1218" y="0"/>
                        </a:lnTo>
                        <a:lnTo>
                          <a:pt x="1272" y="0"/>
                        </a:lnTo>
                        <a:lnTo>
                          <a:pt x="1332" y="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4" name="Freeform 320"/>
                  <p:cNvSpPr>
                    <a:spLocks/>
                  </p:cNvSpPr>
                  <p:nvPr/>
                </p:nvSpPr>
                <p:spPr bwMode="auto">
                  <a:xfrm>
                    <a:off x="4724400" y="2514600"/>
                    <a:ext cx="2114550" cy="638175"/>
                  </a:xfrm>
                  <a:custGeom>
                    <a:avLst/>
                    <a:gdLst/>
                    <a:ahLst/>
                    <a:cxnLst>
                      <a:cxn ang="0">
                        <a:pos x="0" y="402"/>
                      </a:cxn>
                      <a:cxn ang="0">
                        <a:pos x="24" y="390"/>
                      </a:cxn>
                      <a:cxn ang="0">
                        <a:pos x="78" y="372"/>
                      </a:cxn>
                      <a:cxn ang="0">
                        <a:pos x="132" y="366"/>
                      </a:cxn>
                      <a:cxn ang="0">
                        <a:pos x="186" y="330"/>
                      </a:cxn>
                      <a:cxn ang="0">
                        <a:pos x="240" y="276"/>
                      </a:cxn>
                      <a:cxn ang="0">
                        <a:pos x="294" y="246"/>
                      </a:cxn>
                      <a:cxn ang="0">
                        <a:pos x="348" y="210"/>
                      </a:cxn>
                      <a:cxn ang="0">
                        <a:pos x="408" y="216"/>
                      </a:cxn>
                      <a:cxn ang="0">
                        <a:pos x="462" y="144"/>
                      </a:cxn>
                      <a:cxn ang="0">
                        <a:pos x="516" y="120"/>
                      </a:cxn>
                      <a:cxn ang="0">
                        <a:pos x="570" y="114"/>
                      </a:cxn>
                      <a:cxn ang="0">
                        <a:pos x="624" y="168"/>
                      </a:cxn>
                      <a:cxn ang="0">
                        <a:pos x="678" y="186"/>
                      </a:cxn>
                      <a:cxn ang="0">
                        <a:pos x="732" y="192"/>
                      </a:cxn>
                      <a:cxn ang="0">
                        <a:pos x="786" y="180"/>
                      </a:cxn>
                      <a:cxn ang="0">
                        <a:pos x="840" y="150"/>
                      </a:cxn>
                      <a:cxn ang="0">
                        <a:pos x="894" y="156"/>
                      </a:cxn>
                      <a:cxn ang="0">
                        <a:pos x="948" y="144"/>
                      </a:cxn>
                      <a:cxn ang="0">
                        <a:pos x="1002" y="114"/>
                      </a:cxn>
                      <a:cxn ang="0">
                        <a:pos x="1056" y="84"/>
                      </a:cxn>
                      <a:cxn ang="0">
                        <a:pos x="1110" y="90"/>
                      </a:cxn>
                      <a:cxn ang="0">
                        <a:pos x="1164" y="60"/>
                      </a:cxn>
                      <a:cxn ang="0">
                        <a:pos x="1218" y="36"/>
                      </a:cxn>
                      <a:cxn ang="0">
                        <a:pos x="1272" y="42"/>
                      </a:cxn>
                      <a:cxn ang="0">
                        <a:pos x="1332" y="0"/>
                      </a:cxn>
                    </a:cxnLst>
                    <a:rect l="0" t="0" r="r" b="b"/>
                    <a:pathLst>
                      <a:path w="1332" h="402">
                        <a:moveTo>
                          <a:pt x="0" y="402"/>
                        </a:moveTo>
                        <a:lnTo>
                          <a:pt x="24" y="390"/>
                        </a:lnTo>
                        <a:lnTo>
                          <a:pt x="78" y="372"/>
                        </a:lnTo>
                        <a:lnTo>
                          <a:pt x="132" y="366"/>
                        </a:lnTo>
                        <a:lnTo>
                          <a:pt x="186" y="330"/>
                        </a:lnTo>
                        <a:lnTo>
                          <a:pt x="240" y="276"/>
                        </a:lnTo>
                        <a:lnTo>
                          <a:pt x="294" y="246"/>
                        </a:lnTo>
                        <a:lnTo>
                          <a:pt x="348" y="210"/>
                        </a:lnTo>
                        <a:lnTo>
                          <a:pt x="408" y="216"/>
                        </a:lnTo>
                        <a:lnTo>
                          <a:pt x="462" y="144"/>
                        </a:lnTo>
                        <a:lnTo>
                          <a:pt x="516" y="120"/>
                        </a:lnTo>
                        <a:lnTo>
                          <a:pt x="570" y="114"/>
                        </a:lnTo>
                        <a:lnTo>
                          <a:pt x="624" y="168"/>
                        </a:lnTo>
                        <a:lnTo>
                          <a:pt x="678" y="186"/>
                        </a:lnTo>
                        <a:lnTo>
                          <a:pt x="732" y="192"/>
                        </a:lnTo>
                        <a:lnTo>
                          <a:pt x="786" y="180"/>
                        </a:lnTo>
                        <a:lnTo>
                          <a:pt x="840" y="150"/>
                        </a:lnTo>
                        <a:lnTo>
                          <a:pt x="894" y="156"/>
                        </a:lnTo>
                        <a:lnTo>
                          <a:pt x="948" y="144"/>
                        </a:lnTo>
                        <a:lnTo>
                          <a:pt x="1002" y="114"/>
                        </a:lnTo>
                        <a:lnTo>
                          <a:pt x="1056" y="84"/>
                        </a:lnTo>
                        <a:lnTo>
                          <a:pt x="1110" y="90"/>
                        </a:lnTo>
                        <a:lnTo>
                          <a:pt x="1164" y="60"/>
                        </a:lnTo>
                        <a:lnTo>
                          <a:pt x="1218" y="36"/>
                        </a:lnTo>
                        <a:lnTo>
                          <a:pt x="1272" y="42"/>
                        </a:lnTo>
                        <a:lnTo>
                          <a:pt x="1332"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5" name="Freeform 321"/>
                  <p:cNvSpPr>
                    <a:spLocks/>
                  </p:cNvSpPr>
                  <p:nvPr/>
                </p:nvSpPr>
                <p:spPr bwMode="auto">
                  <a:xfrm>
                    <a:off x="4724400" y="3495675"/>
                    <a:ext cx="2114550" cy="9525"/>
                  </a:xfrm>
                  <a:custGeom>
                    <a:avLst/>
                    <a:gdLst/>
                    <a:ahLst/>
                    <a:cxnLst>
                      <a:cxn ang="0">
                        <a:pos x="0" y="6"/>
                      </a:cxn>
                      <a:cxn ang="0">
                        <a:pos x="24" y="6"/>
                      </a:cxn>
                      <a:cxn ang="0">
                        <a:pos x="78" y="6"/>
                      </a:cxn>
                      <a:cxn ang="0">
                        <a:pos x="132" y="6"/>
                      </a:cxn>
                      <a:cxn ang="0">
                        <a:pos x="186" y="6"/>
                      </a:cxn>
                      <a:cxn ang="0">
                        <a:pos x="240" y="6"/>
                      </a:cxn>
                      <a:cxn ang="0">
                        <a:pos x="294" y="6"/>
                      </a:cxn>
                      <a:cxn ang="0">
                        <a:pos x="348" y="6"/>
                      </a:cxn>
                      <a:cxn ang="0">
                        <a:pos x="408" y="6"/>
                      </a:cxn>
                      <a:cxn ang="0">
                        <a:pos x="462" y="6"/>
                      </a:cxn>
                      <a:cxn ang="0">
                        <a:pos x="516" y="6"/>
                      </a:cxn>
                      <a:cxn ang="0">
                        <a:pos x="570" y="6"/>
                      </a:cxn>
                      <a:cxn ang="0">
                        <a:pos x="624" y="0"/>
                      </a:cxn>
                      <a:cxn ang="0">
                        <a:pos x="678" y="0"/>
                      </a:cxn>
                      <a:cxn ang="0">
                        <a:pos x="732" y="0"/>
                      </a:cxn>
                      <a:cxn ang="0">
                        <a:pos x="786" y="0"/>
                      </a:cxn>
                      <a:cxn ang="0">
                        <a:pos x="840" y="0"/>
                      </a:cxn>
                      <a:cxn ang="0">
                        <a:pos x="894" y="0"/>
                      </a:cxn>
                      <a:cxn ang="0">
                        <a:pos x="948" y="0"/>
                      </a:cxn>
                      <a:cxn ang="0">
                        <a:pos x="1002" y="0"/>
                      </a:cxn>
                      <a:cxn ang="0">
                        <a:pos x="1056" y="0"/>
                      </a:cxn>
                      <a:cxn ang="0">
                        <a:pos x="1110" y="0"/>
                      </a:cxn>
                      <a:cxn ang="0">
                        <a:pos x="1164" y="0"/>
                      </a:cxn>
                      <a:cxn ang="0">
                        <a:pos x="1218" y="0"/>
                      </a:cxn>
                      <a:cxn ang="0">
                        <a:pos x="1272" y="0"/>
                      </a:cxn>
                      <a:cxn ang="0">
                        <a:pos x="1332" y="0"/>
                      </a:cxn>
                    </a:cxnLst>
                    <a:rect l="0" t="0" r="r" b="b"/>
                    <a:pathLst>
                      <a:path w="1332" h="6">
                        <a:moveTo>
                          <a:pt x="0" y="6"/>
                        </a:moveTo>
                        <a:lnTo>
                          <a:pt x="24" y="6"/>
                        </a:lnTo>
                        <a:lnTo>
                          <a:pt x="78" y="6"/>
                        </a:lnTo>
                        <a:lnTo>
                          <a:pt x="132" y="6"/>
                        </a:lnTo>
                        <a:lnTo>
                          <a:pt x="186" y="6"/>
                        </a:lnTo>
                        <a:lnTo>
                          <a:pt x="240" y="6"/>
                        </a:lnTo>
                        <a:lnTo>
                          <a:pt x="294" y="6"/>
                        </a:lnTo>
                        <a:lnTo>
                          <a:pt x="348" y="6"/>
                        </a:lnTo>
                        <a:lnTo>
                          <a:pt x="408" y="6"/>
                        </a:lnTo>
                        <a:lnTo>
                          <a:pt x="462" y="6"/>
                        </a:lnTo>
                        <a:lnTo>
                          <a:pt x="516" y="6"/>
                        </a:lnTo>
                        <a:lnTo>
                          <a:pt x="570" y="6"/>
                        </a:lnTo>
                        <a:lnTo>
                          <a:pt x="624" y="0"/>
                        </a:lnTo>
                        <a:lnTo>
                          <a:pt x="678" y="0"/>
                        </a:lnTo>
                        <a:lnTo>
                          <a:pt x="732" y="0"/>
                        </a:lnTo>
                        <a:lnTo>
                          <a:pt x="786" y="0"/>
                        </a:lnTo>
                        <a:lnTo>
                          <a:pt x="840" y="0"/>
                        </a:lnTo>
                        <a:lnTo>
                          <a:pt x="894" y="0"/>
                        </a:lnTo>
                        <a:lnTo>
                          <a:pt x="948" y="0"/>
                        </a:lnTo>
                        <a:lnTo>
                          <a:pt x="1002" y="0"/>
                        </a:lnTo>
                        <a:lnTo>
                          <a:pt x="1056" y="0"/>
                        </a:lnTo>
                        <a:lnTo>
                          <a:pt x="1110" y="0"/>
                        </a:lnTo>
                        <a:lnTo>
                          <a:pt x="1164" y="0"/>
                        </a:lnTo>
                        <a:lnTo>
                          <a:pt x="1218" y="0"/>
                        </a:lnTo>
                        <a:lnTo>
                          <a:pt x="1272" y="0"/>
                        </a:lnTo>
                        <a:lnTo>
                          <a:pt x="1332"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6" name="Freeform 322"/>
                  <p:cNvSpPr>
                    <a:spLocks/>
                  </p:cNvSpPr>
                  <p:nvPr/>
                </p:nvSpPr>
                <p:spPr bwMode="auto">
                  <a:xfrm>
                    <a:off x="4724400" y="3495675"/>
                    <a:ext cx="2114550" cy="9525"/>
                  </a:xfrm>
                  <a:custGeom>
                    <a:avLst/>
                    <a:gdLst/>
                    <a:ahLst/>
                    <a:cxnLst>
                      <a:cxn ang="0">
                        <a:pos x="0" y="6"/>
                      </a:cxn>
                      <a:cxn ang="0">
                        <a:pos x="24" y="6"/>
                      </a:cxn>
                      <a:cxn ang="0">
                        <a:pos x="78" y="6"/>
                      </a:cxn>
                      <a:cxn ang="0">
                        <a:pos x="132" y="6"/>
                      </a:cxn>
                      <a:cxn ang="0">
                        <a:pos x="186" y="6"/>
                      </a:cxn>
                      <a:cxn ang="0">
                        <a:pos x="240" y="6"/>
                      </a:cxn>
                      <a:cxn ang="0">
                        <a:pos x="294" y="6"/>
                      </a:cxn>
                      <a:cxn ang="0">
                        <a:pos x="348" y="6"/>
                      </a:cxn>
                      <a:cxn ang="0">
                        <a:pos x="408" y="6"/>
                      </a:cxn>
                      <a:cxn ang="0">
                        <a:pos x="462" y="6"/>
                      </a:cxn>
                      <a:cxn ang="0">
                        <a:pos x="516" y="0"/>
                      </a:cxn>
                      <a:cxn ang="0">
                        <a:pos x="570" y="0"/>
                      </a:cxn>
                      <a:cxn ang="0">
                        <a:pos x="624" y="0"/>
                      </a:cxn>
                      <a:cxn ang="0">
                        <a:pos x="678" y="0"/>
                      </a:cxn>
                      <a:cxn ang="0">
                        <a:pos x="732" y="0"/>
                      </a:cxn>
                      <a:cxn ang="0">
                        <a:pos x="786" y="0"/>
                      </a:cxn>
                      <a:cxn ang="0">
                        <a:pos x="840" y="0"/>
                      </a:cxn>
                      <a:cxn ang="0">
                        <a:pos x="894" y="0"/>
                      </a:cxn>
                      <a:cxn ang="0">
                        <a:pos x="948" y="0"/>
                      </a:cxn>
                      <a:cxn ang="0">
                        <a:pos x="1002" y="0"/>
                      </a:cxn>
                      <a:cxn ang="0">
                        <a:pos x="1056" y="0"/>
                      </a:cxn>
                      <a:cxn ang="0">
                        <a:pos x="1110" y="0"/>
                      </a:cxn>
                      <a:cxn ang="0">
                        <a:pos x="1164" y="0"/>
                      </a:cxn>
                      <a:cxn ang="0">
                        <a:pos x="1218" y="0"/>
                      </a:cxn>
                      <a:cxn ang="0">
                        <a:pos x="1272" y="0"/>
                      </a:cxn>
                      <a:cxn ang="0">
                        <a:pos x="1332" y="0"/>
                      </a:cxn>
                    </a:cxnLst>
                    <a:rect l="0" t="0" r="r" b="b"/>
                    <a:pathLst>
                      <a:path w="1332" h="6">
                        <a:moveTo>
                          <a:pt x="0" y="6"/>
                        </a:moveTo>
                        <a:lnTo>
                          <a:pt x="24" y="6"/>
                        </a:lnTo>
                        <a:lnTo>
                          <a:pt x="78" y="6"/>
                        </a:lnTo>
                        <a:lnTo>
                          <a:pt x="132" y="6"/>
                        </a:lnTo>
                        <a:lnTo>
                          <a:pt x="186" y="6"/>
                        </a:lnTo>
                        <a:lnTo>
                          <a:pt x="240" y="6"/>
                        </a:lnTo>
                        <a:lnTo>
                          <a:pt x="294" y="6"/>
                        </a:lnTo>
                        <a:lnTo>
                          <a:pt x="348" y="6"/>
                        </a:lnTo>
                        <a:lnTo>
                          <a:pt x="408" y="6"/>
                        </a:lnTo>
                        <a:lnTo>
                          <a:pt x="462" y="6"/>
                        </a:lnTo>
                        <a:lnTo>
                          <a:pt x="516" y="0"/>
                        </a:lnTo>
                        <a:lnTo>
                          <a:pt x="570" y="0"/>
                        </a:lnTo>
                        <a:lnTo>
                          <a:pt x="624" y="0"/>
                        </a:lnTo>
                        <a:lnTo>
                          <a:pt x="678" y="0"/>
                        </a:lnTo>
                        <a:lnTo>
                          <a:pt x="732" y="0"/>
                        </a:lnTo>
                        <a:lnTo>
                          <a:pt x="786" y="0"/>
                        </a:lnTo>
                        <a:lnTo>
                          <a:pt x="840" y="0"/>
                        </a:lnTo>
                        <a:lnTo>
                          <a:pt x="894" y="0"/>
                        </a:lnTo>
                        <a:lnTo>
                          <a:pt x="948" y="0"/>
                        </a:lnTo>
                        <a:lnTo>
                          <a:pt x="1002" y="0"/>
                        </a:lnTo>
                        <a:lnTo>
                          <a:pt x="1056" y="0"/>
                        </a:lnTo>
                        <a:lnTo>
                          <a:pt x="1110" y="0"/>
                        </a:lnTo>
                        <a:lnTo>
                          <a:pt x="1164" y="0"/>
                        </a:lnTo>
                        <a:lnTo>
                          <a:pt x="1218" y="0"/>
                        </a:lnTo>
                        <a:lnTo>
                          <a:pt x="1272" y="0"/>
                        </a:lnTo>
                        <a:lnTo>
                          <a:pt x="1332"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7" name="Freeform 323"/>
                  <p:cNvSpPr>
                    <a:spLocks/>
                  </p:cNvSpPr>
                  <p:nvPr/>
                </p:nvSpPr>
                <p:spPr bwMode="auto">
                  <a:xfrm>
                    <a:off x="4724400" y="3200400"/>
                    <a:ext cx="2114550" cy="247650"/>
                  </a:xfrm>
                  <a:custGeom>
                    <a:avLst/>
                    <a:gdLst/>
                    <a:ahLst/>
                    <a:cxnLst>
                      <a:cxn ang="0">
                        <a:pos x="0" y="156"/>
                      </a:cxn>
                      <a:cxn ang="0">
                        <a:pos x="24" y="156"/>
                      </a:cxn>
                      <a:cxn ang="0">
                        <a:pos x="78" y="150"/>
                      </a:cxn>
                      <a:cxn ang="0">
                        <a:pos x="132" y="144"/>
                      </a:cxn>
                      <a:cxn ang="0">
                        <a:pos x="186" y="132"/>
                      </a:cxn>
                      <a:cxn ang="0">
                        <a:pos x="240" y="126"/>
                      </a:cxn>
                      <a:cxn ang="0">
                        <a:pos x="294" y="120"/>
                      </a:cxn>
                      <a:cxn ang="0">
                        <a:pos x="348" y="114"/>
                      </a:cxn>
                      <a:cxn ang="0">
                        <a:pos x="408" y="108"/>
                      </a:cxn>
                      <a:cxn ang="0">
                        <a:pos x="462" y="102"/>
                      </a:cxn>
                      <a:cxn ang="0">
                        <a:pos x="516" y="96"/>
                      </a:cxn>
                      <a:cxn ang="0">
                        <a:pos x="570" y="90"/>
                      </a:cxn>
                      <a:cxn ang="0">
                        <a:pos x="624" y="78"/>
                      </a:cxn>
                      <a:cxn ang="0">
                        <a:pos x="678" y="66"/>
                      </a:cxn>
                      <a:cxn ang="0">
                        <a:pos x="732" y="66"/>
                      </a:cxn>
                      <a:cxn ang="0">
                        <a:pos x="786" y="60"/>
                      </a:cxn>
                      <a:cxn ang="0">
                        <a:pos x="840" y="60"/>
                      </a:cxn>
                      <a:cxn ang="0">
                        <a:pos x="894" y="48"/>
                      </a:cxn>
                      <a:cxn ang="0">
                        <a:pos x="948" y="48"/>
                      </a:cxn>
                      <a:cxn ang="0">
                        <a:pos x="1002" y="30"/>
                      </a:cxn>
                      <a:cxn ang="0">
                        <a:pos x="1056" y="24"/>
                      </a:cxn>
                      <a:cxn ang="0">
                        <a:pos x="1110" y="12"/>
                      </a:cxn>
                      <a:cxn ang="0">
                        <a:pos x="1164" y="18"/>
                      </a:cxn>
                      <a:cxn ang="0">
                        <a:pos x="1218" y="12"/>
                      </a:cxn>
                      <a:cxn ang="0">
                        <a:pos x="1272" y="0"/>
                      </a:cxn>
                      <a:cxn ang="0">
                        <a:pos x="1332" y="18"/>
                      </a:cxn>
                    </a:cxnLst>
                    <a:rect l="0" t="0" r="r" b="b"/>
                    <a:pathLst>
                      <a:path w="1332" h="156">
                        <a:moveTo>
                          <a:pt x="0" y="156"/>
                        </a:moveTo>
                        <a:lnTo>
                          <a:pt x="24" y="156"/>
                        </a:lnTo>
                        <a:lnTo>
                          <a:pt x="78" y="150"/>
                        </a:lnTo>
                        <a:lnTo>
                          <a:pt x="132" y="144"/>
                        </a:lnTo>
                        <a:lnTo>
                          <a:pt x="186" y="132"/>
                        </a:lnTo>
                        <a:lnTo>
                          <a:pt x="240" y="126"/>
                        </a:lnTo>
                        <a:lnTo>
                          <a:pt x="294" y="120"/>
                        </a:lnTo>
                        <a:lnTo>
                          <a:pt x="348" y="114"/>
                        </a:lnTo>
                        <a:lnTo>
                          <a:pt x="408" y="108"/>
                        </a:lnTo>
                        <a:lnTo>
                          <a:pt x="462" y="102"/>
                        </a:lnTo>
                        <a:lnTo>
                          <a:pt x="516" y="96"/>
                        </a:lnTo>
                        <a:lnTo>
                          <a:pt x="570" y="90"/>
                        </a:lnTo>
                        <a:lnTo>
                          <a:pt x="624" y="78"/>
                        </a:lnTo>
                        <a:lnTo>
                          <a:pt x="678" y="66"/>
                        </a:lnTo>
                        <a:lnTo>
                          <a:pt x="732" y="66"/>
                        </a:lnTo>
                        <a:lnTo>
                          <a:pt x="786" y="60"/>
                        </a:lnTo>
                        <a:lnTo>
                          <a:pt x="840" y="60"/>
                        </a:lnTo>
                        <a:lnTo>
                          <a:pt x="894" y="48"/>
                        </a:lnTo>
                        <a:lnTo>
                          <a:pt x="948" y="48"/>
                        </a:lnTo>
                        <a:lnTo>
                          <a:pt x="1002" y="30"/>
                        </a:lnTo>
                        <a:lnTo>
                          <a:pt x="1056" y="24"/>
                        </a:lnTo>
                        <a:lnTo>
                          <a:pt x="1110" y="12"/>
                        </a:lnTo>
                        <a:lnTo>
                          <a:pt x="1164" y="18"/>
                        </a:lnTo>
                        <a:lnTo>
                          <a:pt x="1218" y="12"/>
                        </a:lnTo>
                        <a:lnTo>
                          <a:pt x="1272" y="0"/>
                        </a:lnTo>
                        <a:lnTo>
                          <a:pt x="1332" y="18"/>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8" name="Freeform 324"/>
                  <p:cNvSpPr>
                    <a:spLocks/>
                  </p:cNvSpPr>
                  <p:nvPr/>
                </p:nvSpPr>
                <p:spPr bwMode="auto">
                  <a:xfrm>
                    <a:off x="4724400" y="3124200"/>
                    <a:ext cx="2114550" cy="171450"/>
                  </a:xfrm>
                  <a:custGeom>
                    <a:avLst/>
                    <a:gdLst/>
                    <a:ahLst/>
                    <a:cxnLst>
                      <a:cxn ang="0">
                        <a:pos x="0" y="108"/>
                      </a:cxn>
                      <a:cxn ang="0">
                        <a:pos x="24" y="102"/>
                      </a:cxn>
                      <a:cxn ang="0">
                        <a:pos x="78" y="96"/>
                      </a:cxn>
                      <a:cxn ang="0">
                        <a:pos x="132" y="90"/>
                      </a:cxn>
                      <a:cxn ang="0">
                        <a:pos x="186" y="84"/>
                      </a:cxn>
                      <a:cxn ang="0">
                        <a:pos x="240" y="72"/>
                      </a:cxn>
                      <a:cxn ang="0">
                        <a:pos x="294" y="66"/>
                      </a:cxn>
                      <a:cxn ang="0">
                        <a:pos x="348" y="54"/>
                      </a:cxn>
                      <a:cxn ang="0">
                        <a:pos x="408" y="66"/>
                      </a:cxn>
                      <a:cxn ang="0">
                        <a:pos x="462" y="48"/>
                      </a:cxn>
                      <a:cxn ang="0">
                        <a:pos x="516" y="42"/>
                      </a:cxn>
                      <a:cxn ang="0">
                        <a:pos x="570" y="30"/>
                      </a:cxn>
                      <a:cxn ang="0">
                        <a:pos x="624" y="18"/>
                      </a:cxn>
                      <a:cxn ang="0">
                        <a:pos x="678" y="12"/>
                      </a:cxn>
                      <a:cxn ang="0">
                        <a:pos x="732" y="12"/>
                      </a:cxn>
                      <a:cxn ang="0">
                        <a:pos x="786" y="0"/>
                      </a:cxn>
                      <a:cxn ang="0">
                        <a:pos x="840" y="24"/>
                      </a:cxn>
                      <a:cxn ang="0">
                        <a:pos x="894" y="36"/>
                      </a:cxn>
                      <a:cxn ang="0">
                        <a:pos x="948" y="42"/>
                      </a:cxn>
                      <a:cxn ang="0">
                        <a:pos x="1002" y="36"/>
                      </a:cxn>
                      <a:cxn ang="0">
                        <a:pos x="1056" y="42"/>
                      </a:cxn>
                      <a:cxn ang="0">
                        <a:pos x="1110" y="30"/>
                      </a:cxn>
                      <a:cxn ang="0">
                        <a:pos x="1164" y="30"/>
                      </a:cxn>
                      <a:cxn ang="0">
                        <a:pos x="1218" y="24"/>
                      </a:cxn>
                      <a:cxn ang="0">
                        <a:pos x="1272" y="18"/>
                      </a:cxn>
                      <a:cxn ang="0">
                        <a:pos x="1332" y="18"/>
                      </a:cxn>
                    </a:cxnLst>
                    <a:rect l="0" t="0" r="r" b="b"/>
                    <a:pathLst>
                      <a:path w="1332" h="108">
                        <a:moveTo>
                          <a:pt x="0" y="108"/>
                        </a:moveTo>
                        <a:lnTo>
                          <a:pt x="24" y="102"/>
                        </a:lnTo>
                        <a:lnTo>
                          <a:pt x="78" y="96"/>
                        </a:lnTo>
                        <a:lnTo>
                          <a:pt x="132" y="90"/>
                        </a:lnTo>
                        <a:lnTo>
                          <a:pt x="186" y="84"/>
                        </a:lnTo>
                        <a:lnTo>
                          <a:pt x="240" y="72"/>
                        </a:lnTo>
                        <a:lnTo>
                          <a:pt x="294" y="66"/>
                        </a:lnTo>
                        <a:lnTo>
                          <a:pt x="348" y="54"/>
                        </a:lnTo>
                        <a:lnTo>
                          <a:pt x="408" y="66"/>
                        </a:lnTo>
                        <a:lnTo>
                          <a:pt x="462" y="48"/>
                        </a:lnTo>
                        <a:lnTo>
                          <a:pt x="516" y="42"/>
                        </a:lnTo>
                        <a:lnTo>
                          <a:pt x="570" y="30"/>
                        </a:lnTo>
                        <a:lnTo>
                          <a:pt x="624" y="18"/>
                        </a:lnTo>
                        <a:lnTo>
                          <a:pt x="678" y="12"/>
                        </a:lnTo>
                        <a:lnTo>
                          <a:pt x="732" y="12"/>
                        </a:lnTo>
                        <a:lnTo>
                          <a:pt x="786" y="0"/>
                        </a:lnTo>
                        <a:lnTo>
                          <a:pt x="840" y="24"/>
                        </a:lnTo>
                        <a:lnTo>
                          <a:pt x="894" y="36"/>
                        </a:lnTo>
                        <a:lnTo>
                          <a:pt x="948" y="42"/>
                        </a:lnTo>
                        <a:lnTo>
                          <a:pt x="1002" y="36"/>
                        </a:lnTo>
                        <a:lnTo>
                          <a:pt x="1056" y="42"/>
                        </a:lnTo>
                        <a:lnTo>
                          <a:pt x="1110" y="30"/>
                        </a:lnTo>
                        <a:lnTo>
                          <a:pt x="1164" y="30"/>
                        </a:lnTo>
                        <a:lnTo>
                          <a:pt x="1218" y="24"/>
                        </a:lnTo>
                        <a:lnTo>
                          <a:pt x="1272" y="18"/>
                        </a:lnTo>
                        <a:lnTo>
                          <a:pt x="1332" y="18"/>
                        </a:lnTo>
                      </a:path>
                    </a:pathLst>
                  </a:custGeom>
                  <a:noFill/>
                  <a:ln w="0">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9" name="Freeform 325"/>
                  <p:cNvSpPr>
                    <a:spLocks/>
                  </p:cNvSpPr>
                  <p:nvPr/>
                </p:nvSpPr>
                <p:spPr bwMode="auto">
                  <a:xfrm>
                    <a:off x="4724400" y="3124200"/>
                    <a:ext cx="2114550" cy="314325"/>
                  </a:xfrm>
                  <a:custGeom>
                    <a:avLst/>
                    <a:gdLst/>
                    <a:ahLst/>
                    <a:cxnLst>
                      <a:cxn ang="0">
                        <a:pos x="0" y="198"/>
                      </a:cxn>
                      <a:cxn ang="0">
                        <a:pos x="24" y="198"/>
                      </a:cxn>
                      <a:cxn ang="0">
                        <a:pos x="78" y="186"/>
                      </a:cxn>
                      <a:cxn ang="0">
                        <a:pos x="132" y="174"/>
                      </a:cxn>
                      <a:cxn ang="0">
                        <a:pos x="186" y="162"/>
                      </a:cxn>
                      <a:cxn ang="0">
                        <a:pos x="240" y="156"/>
                      </a:cxn>
                      <a:cxn ang="0">
                        <a:pos x="294" y="144"/>
                      </a:cxn>
                      <a:cxn ang="0">
                        <a:pos x="348" y="132"/>
                      </a:cxn>
                      <a:cxn ang="0">
                        <a:pos x="408" y="126"/>
                      </a:cxn>
                      <a:cxn ang="0">
                        <a:pos x="462" y="108"/>
                      </a:cxn>
                      <a:cxn ang="0">
                        <a:pos x="516" y="96"/>
                      </a:cxn>
                      <a:cxn ang="0">
                        <a:pos x="570" y="84"/>
                      </a:cxn>
                      <a:cxn ang="0">
                        <a:pos x="624" y="84"/>
                      </a:cxn>
                      <a:cxn ang="0">
                        <a:pos x="678" y="66"/>
                      </a:cxn>
                      <a:cxn ang="0">
                        <a:pos x="732" y="66"/>
                      </a:cxn>
                      <a:cxn ang="0">
                        <a:pos x="786" y="36"/>
                      </a:cxn>
                      <a:cxn ang="0">
                        <a:pos x="840" y="24"/>
                      </a:cxn>
                      <a:cxn ang="0">
                        <a:pos x="894" y="12"/>
                      </a:cxn>
                      <a:cxn ang="0">
                        <a:pos x="948" y="12"/>
                      </a:cxn>
                      <a:cxn ang="0">
                        <a:pos x="1002" y="0"/>
                      </a:cxn>
                      <a:cxn ang="0">
                        <a:pos x="1056" y="24"/>
                      </a:cxn>
                      <a:cxn ang="0">
                        <a:pos x="1110" y="18"/>
                      </a:cxn>
                      <a:cxn ang="0">
                        <a:pos x="1164" y="12"/>
                      </a:cxn>
                      <a:cxn ang="0">
                        <a:pos x="1218" y="42"/>
                      </a:cxn>
                      <a:cxn ang="0">
                        <a:pos x="1272" y="36"/>
                      </a:cxn>
                      <a:cxn ang="0">
                        <a:pos x="1332" y="36"/>
                      </a:cxn>
                    </a:cxnLst>
                    <a:rect l="0" t="0" r="r" b="b"/>
                    <a:pathLst>
                      <a:path w="1332" h="198">
                        <a:moveTo>
                          <a:pt x="0" y="198"/>
                        </a:moveTo>
                        <a:lnTo>
                          <a:pt x="24" y="198"/>
                        </a:lnTo>
                        <a:lnTo>
                          <a:pt x="78" y="186"/>
                        </a:lnTo>
                        <a:lnTo>
                          <a:pt x="132" y="174"/>
                        </a:lnTo>
                        <a:lnTo>
                          <a:pt x="186" y="162"/>
                        </a:lnTo>
                        <a:lnTo>
                          <a:pt x="240" y="156"/>
                        </a:lnTo>
                        <a:lnTo>
                          <a:pt x="294" y="144"/>
                        </a:lnTo>
                        <a:lnTo>
                          <a:pt x="348" y="132"/>
                        </a:lnTo>
                        <a:lnTo>
                          <a:pt x="408" y="126"/>
                        </a:lnTo>
                        <a:lnTo>
                          <a:pt x="462" y="108"/>
                        </a:lnTo>
                        <a:lnTo>
                          <a:pt x="516" y="96"/>
                        </a:lnTo>
                        <a:lnTo>
                          <a:pt x="570" y="84"/>
                        </a:lnTo>
                        <a:lnTo>
                          <a:pt x="624" y="84"/>
                        </a:lnTo>
                        <a:lnTo>
                          <a:pt x="678" y="66"/>
                        </a:lnTo>
                        <a:lnTo>
                          <a:pt x="732" y="66"/>
                        </a:lnTo>
                        <a:lnTo>
                          <a:pt x="786" y="36"/>
                        </a:lnTo>
                        <a:lnTo>
                          <a:pt x="840" y="24"/>
                        </a:lnTo>
                        <a:lnTo>
                          <a:pt x="894" y="12"/>
                        </a:lnTo>
                        <a:lnTo>
                          <a:pt x="948" y="12"/>
                        </a:lnTo>
                        <a:lnTo>
                          <a:pt x="1002" y="0"/>
                        </a:lnTo>
                        <a:lnTo>
                          <a:pt x="1056" y="24"/>
                        </a:lnTo>
                        <a:lnTo>
                          <a:pt x="1110" y="18"/>
                        </a:lnTo>
                        <a:lnTo>
                          <a:pt x="1164" y="12"/>
                        </a:lnTo>
                        <a:lnTo>
                          <a:pt x="1218" y="42"/>
                        </a:lnTo>
                        <a:lnTo>
                          <a:pt x="1272" y="36"/>
                        </a:lnTo>
                        <a:lnTo>
                          <a:pt x="1332" y="36"/>
                        </a:lnTo>
                      </a:path>
                    </a:pathLst>
                  </a:custGeom>
                  <a:noFill/>
                  <a:ln w="0">
                    <a:solidFill>
                      <a:srgbClr val="BFBF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50" name="Freeform 326"/>
                  <p:cNvSpPr>
                    <a:spLocks/>
                  </p:cNvSpPr>
                  <p:nvPr/>
                </p:nvSpPr>
                <p:spPr bwMode="auto">
                  <a:xfrm>
                    <a:off x="4724400" y="2638425"/>
                    <a:ext cx="2114550" cy="552450"/>
                  </a:xfrm>
                  <a:custGeom>
                    <a:avLst/>
                    <a:gdLst/>
                    <a:ahLst/>
                    <a:cxnLst>
                      <a:cxn ang="0">
                        <a:pos x="0" y="348"/>
                      </a:cxn>
                      <a:cxn ang="0">
                        <a:pos x="24" y="336"/>
                      </a:cxn>
                      <a:cxn ang="0">
                        <a:pos x="78" y="312"/>
                      </a:cxn>
                      <a:cxn ang="0">
                        <a:pos x="132" y="276"/>
                      </a:cxn>
                      <a:cxn ang="0">
                        <a:pos x="186" y="246"/>
                      </a:cxn>
                      <a:cxn ang="0">
                        <a:pos x="240" y="270"/>
                      </a:cxn>
                      <a:cxn ang="0">
                        <a:pos x="294" y="246"/>
                      </a:cxn>
                      <a:cxn ang="0">
                        <a:pos x="348" y="180"/>
                      </a:cxn>
                      <a:cxn ang="0">
                        <a:pos x="408" y="156"/>
                      </a:cxn>
                      <a:cxn ang="0">
                        <a:pos x="462" y="108"/>
                      </a:cxn>
                      <a:cxn ang="0">
                        <a:pos x="516" y="96"/>
                      </a:cxn>
                      <a:cxn ang="0">
                        <a:pos x="570" y="48"/>
                      </a:cxn>
                      <a:cxn ang="0">
                        <a:pos x="624" y="42"/>
                      </a:cxn>
                      <a:cxn ang="0">
                        <a:pos x="678" y="60"/>
                      </a:cxn>
                      <a:cxn ang="0">
                        <a:pos x="732" y="102"/>
                      </a:cxn>
                      <a:cxn ang="0">
                        <a:pos x="786" y="108"/>
                      </a:cxn>
                      <a:cxn ang="0">
                        <a:pos x="840" y="132"/>
                      </a:cxn>
                      <a:cxn ang="0">
                        <a:pos x="894" y="102"/>
                      </a:cxn>
                      <a:cxn ang="0">
                        <a:pos x="948" y="90"/>
                      </a:cxn>
                      <a:cxn ang="0">
                        <a:pos x="1002" y="90"/>
                      </a:cxn>
                      <a:cxn ang="0">
                        <a:pos x="1056" y="72"/>
                      </a:cxn>
                      <a:cxn ang="0">
                        <a:pos x="1110" y="60"/>
                      </a:cxn>
                      <a:cxn ang="0">
                        <a:pos x="1164" y="42"/>
                      </a:cxn>
                      <a:cxn ang="0">
                        <a:pos x="1218" y="30"/>
                      </a:cxn>
                      <a:cxn ang="0">
                        <a:pos x="1272" y="12"/>
                      </a:cxn>
                      <a:cxn ang="0">
                        <a:pos x="1332" y="0"/>
                      </a:cxn>
                    </a:cxnLst>
                    <a:rect l="0" t="0" r="r" b="b"/>
                    <a:pathLst>
                      <a:path w="1332" h="348">
                        <a:moveTo>
                          <a:pt x="0" y="348"/>
                        </a:moveTo>
                        <a:lnTo>
                          <a:pt x="24" y="336"/>
                        </a:lnTo>
                        <a:lnTo>
                          <a:pt x="78" y="312"/>
                        </a:lnTo>
                        <a:lnTo>
                          <a:pt x="132" y="276"/>
                        </a:lnTo>
                        <a:lnTo>
                          <a:pt x="186" y="246"/>
                        </a:lnTo>
                        <a:lnTo>
                          <a:pt x="240" y="270"/>
                        </a:lnTo>
                        <a:lnTo>
                          <a:pt x="294" y="246"/>
                        </a:lnTo>
                        <a:lnTo>
                          <a:pt x="348" y="180"/>
                        </a:lnTo>
                        <a:lnTo>
                          <a:pt x="408" y="156"/>
                        </a:lnTo>
                        <a:lnTo>
                          <a:pt x="462" y="108"/>
                        </a:lnTo>
                        <a:lnTo>
                          <a:pt x="516" y="96"/>
                        </a:lnTo>
                        <a:lnTo>
                          <a:pt x="570" y="48"/>
                        </a:lnTo>
                        <a:lnTo>
                          <a:pt x="624" y="42"/>
                        </a:lnTo>
                        <a:lnTo>
                          <a:pt x="678" y="60"/>
                        </a:lnTo>
                        <a:lnTo>
                          <a:pt x="732" y="102"/>
                        </a:lnTo>
                        <a:lnTo>
                          <a:pt x="786" y="108"/>
                        </a:lnTo>
                        <a:lnTo>
                          <a:pt x="840" y="132"/>
                        </a:lnTo>
                        <a:lnTo>
                          <a:pt x="894" y="102"/>
                        </a:lnTo>
                        <a:lnTo>
                          <a:pt x="948" y="90"/>
                        </a:lnTo>
                        <a:lnTo>
                          <a:pt x="1002" y="90"/>
                        </a:lnTo>
                        <a:lnTo>
                          <a:pt x="1056" y="72"/>
                        </a:lnTo>
                        <a:lnTo>
                          <a:pt x="1110" y="60"/>
                        </a:lnTo>
                        <a:lnTo>
                          <a:pt x="1164" y="42"/>
                        </a:lnTo>
                        <a:lnTo>
                          <a:pt x="1218" y="30"/>
                        </a:lnTo>
                        <a:lnTo>
                          <a:pt x="1272" y="12"/>
                        </a:lnTo>
                        <a:lnTo>
                          <a:pt x="1332" y="0"/>
                        </a:lnTo>
                      </a:path>
                    </a:pathLst>
                  </a:custGeom>
                  <a:noFill/>
                  <a:ln w="0">
                    <a:solidFill>
                      <a:srgbClr val="3F3F3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51" name="Freeform 327"/>
                  <p:cNvSpPr>
                    <a:spLocks/>
                  </p:cNvSpPr>
                  <p:nvPr/>
                </p:nvSpPr>
                <p:spPr bwMode="auto">
                  <a:xfrm>
                    <a:off x="4724400" y="2952750"/>
                    <a:ext cx="2114550" cy="438150"/>
                  </a:xfrm>
                  <a:custGeom>
                    <a:avLst/>
                    <a:gdLst/>
                    <a:ahLst/>
                    <a:cxnLst>
                      <a:cxn ang="0">
                        <a:pos x="0" y="276"/>
                      </a:cxn>
                      <a:cxn ang="0">
                        <a:pos x="24" y="264"/>
                      </a:cxn>
                      <a:cxn ang="0">
                        <a:pos x="78" y="246"/>
                      </a:cxn>
                      <a:cxn ang="0">
                        <a:pos x="132" y="228"/>
                      </a:cxn>
                      <a:cxn ang="0">
                        <a:pos x="186" y="216"/>
                      </a:cxn>
                      <a:cxn ang="0">
                        <a:pos x="240" y="192"/>
                      </a:cxn>
                      <a:cxn ang="0">
                        <a:pos x="294" y="168"/>
                      </a:cxn>
                      <a:cxn ang="0">
                        <a:pos x="348" y="138"/>
                      </a:cxn>
                      <a:cxn ang="0">
                        <a:pos x="408" y="120"/>
                      </a:cxn>
                      <a:cxn ang="0">
                        <a:pos x="462" y="96"/>
                      </a:cxn>
                      <a:cxn ang="0">
                        <a:pos x="516" y="84"/>
                      </a:cxn>
                      <a:cxn ang="0">
                        <a:pos x="570" y="84"/>
                      </a:cxn>
                      <a:cxn ang="0">
                        <a:pos x="624" y="96"/>
                      </a:cxn>
                      <a:cxn ang="0">
                        <a:pos x="678" y="102"/>
                      </a:cxn>
                      <a:cxn ang="0">
                        <a:pos x="732" y="102"/>
                      </a:cxn>
                      <a:cxn ang="0">
                        <a:pos x="786" y="90"/>
                      </a:cxn>
                      <a:cxn ang="0">
                        <a:pos x="840" y="84"/>
                      </a:cxn>
                      <a:cxn ang="0">
                        <a:pos x="894" y="78"/>
                      </a:cxn>
                      <a:cxn ang="0">
                        <a:pos x="948" y="72"/>
                      </a:cxn>
                      <a:cxn ang="0">
                        <a:pos x="1002" y="54"/>
                      </a:cxn>
                      <a:cxn ang="0">
                        <a:pos x="1056" y="42"/>
                      </a:cxn>
                      <a:cxn ang="0">
                        <a:pos x="1110" y="36"/>
                      </a:cxn>
                      <a:cxn ang="0">
                        <a:pos x="1164" y="36"/>
                      </a:cxn>
                      <a:cxn ang="0">
                        <a:pos x="1218" y="18"/>
                      </a:cxn>
                      <a:cxn ang="0">
                        <a:pos x="1272" y="6"/>
                      </a:cxn>
                      <a:cxn ang="0">
                        <a:pos x="1332" y="0"/>
                      </a:cxn>
                    </a:cxnLst>
                    <a:rect l="0" t="0" r="r" b="b"/>
                    <a:pathLst>
                      <a:path w="1332" h="276">
                        <a:moveTo>
                          <a:pt x="0" y="276"/>
                        </a:moveTo>
                        <a:lnTo>
                          <a:pt x="24" y="264"/>
                        </a:lnTo>
                        <a:lnTo>
                          <a:pt x="78" y="246"/>
                        </a:lnTo>
                        <a:lnTo>
                          <a:pt x="132" y="228"/>
                        </a:lnTo>
                        <a:lnTo>
                          <a:pt x="186" y="216"/>
                        </a:lnTo>
                        <a:lnTo>
                          <a:pt x="240" y="192"/>
                        </a:lnTo>
                        <a:lnTo>
                          <a:pt x="294" y="168"/>
                        </a:lnTo>
                        <a:lnTo>
                          <a:pt x="348" y="138"/>
                        </a:lnTo>
                        <a:lnTo>
                          <a:pt x="408" y="120"/>
                        </a:lnTo>
                        <a:lnTo>
                          <a:pt x="462" y="96"/>
                        </a:lnTo>
                        <a:lnTo>
                          <a:pt x="516" y="84"/>
                        </a:lnTo>
                        <a:lnTo>
                          <a:pt x="570" y="84"/>
                        </a:lnTo>
                        <a:lnTo>
                          <a:pt x="624" y="96"/>
                        </a:lnTo>
                        <a:lnTo>
                          <a:pt x="678" y="102"/>
                        </a:lnTo>
                        <a:lnTo>
                          <a:pt x="732" y="102"/>
                        </a:lnTo>
                        <a:lnTo>
                          <a:pt x="786" y="90"/>
                        </a:lnTo>
                        <a:lnTo>
                          <a:pt x="840" y="84"/>
                        </a:lnTo>
                        <a:lnTo>
                          <a:pt x="894" y="78"/>
                        </a:lnTo>
                        <a:lnTo>
                          <a:pt x="948" y="72"/>
                        </a:lnTo>
                        <a:lnTo>
                          <a:pt x="1002" y="54"/>
                        </a:lnTo>
                        <a:lnTo>
                          <a:pt x="1056" y="42"/>
                        </a:lnTo>
                        <a:lnTo>
                          <a:pt x="1110" y="36"/>
                        </a:lnTo>
                        <a:lnTo>
                          <a:pt x="1164" y="36"/>
                        </a:lnTo>
                        <a:lnTo>
                          <a:pt x="1218" y="18"/>
                        </a:lnTo>
                        <a:lnTo>
                          <a:pt x="1272" y="6"/>
                        </a:lnTo>
                        <a:lnTo>
                          <a:pt x="1332"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52" name="Freeform 328"/>
                  <p:cNvSpPr>
                    <a:spLocks/>
                  </p:cNvSpPr>
                  <p:nvPr/>
                </p:nvSpPr>
                <p:spPr bwMode="auto">
                  <a:xfrm>
                    <a:off x="4724400" y="3505200"/>
                    <a:ext cx="2114550" cy="1588"/>
                  </a:xfrm>
                  <a:custGeom>
                    <a:avLst/>
                    <a:gdLst/>
                    <a:ahLst/>
                    <a:cxnLst>
                      <a:cxn ang="0">
                        <a:pos x="0" y="0"/>
                      </a:cxn>
                      <a:cxn ang="0">
                        <a:pos x="24" y="0"/>
                      </a:cxn>
                      <a:cxn ang="0">
                        <a:pos x="78" y="0"/>
                      </a:cxn>
                      <a:cxn ang="0">
                        <a:pos x="132" y="0"/>
                      </a:cxn>
                      <a:cxn ang="0">
                        <a:pos x="186" y="0"/>
                      </a:cxn>
                      <a:cxn ang="0">
                        <a:pos x="240" y="0"/>
                      </a:cxn>
                      <a:cxn ang="0">
                        <a:pos x="294" y="0"/>
                      </a:cxn>
                      <a:cxn ang="0">
                        <a:pos x="348" y="0"/>
                      </a:cxn>
                      <a:cxn ang="0">
                        <a:pos x="408" y="0"/>
                      </a:cxn>
                      <a:cxn ang="0">
                        <a:pos x="462" y="0"/>
                      </a:cxn>
                      <a:cxn ang="0">
                        <a:pos x="516" y="0"/>
                      </a:cxn>
                      <a:cxn ang="0">
                        <a:pos x="570" y="0"/>
                      </a:cxn>
                      <a:cxn ang="0">
                        <a:pos x="624" y="0"/>
                      </a:cxn>
                      <a:cxn ang="0">
                        <a:pos x="678" y="0"/>
                      </a:cxn>
                      <a:cxn ang="0">
                        <a:pos x="732" y="0"/>
                      </a:cxn>
                      <a:cxn ang="0">
                        <a:pos x="786" y="0"/>
                      </a:cxn>
                      <a:cxn ang="0">
                        <a:pos x="840" y="0"/>
                      </a:cxn>
                      <a:cxn ang="0">
                        <a:pos x="894" y="0"/>
                      </a:cxn>
                      <a:cxn ang="0">
                        <a:pos x="948" y="0"/>
                      </a:cxn>
                      <a:cxn ang="0">
                        <a:pos x="1002" y="0"/>
                      </a:cxn>
                      <a:cxn ang="0">
                        <a:pos x="1056" y="0"/>
                      </a:cxn>
                      <a:cxn ang="0">
                        <a:pos x="1110" y="0"/>
                      </a:cxn>
                      <a:cxn ang="0">
                        <a:pos x="1164" y="0"/>
                      </a:cxn>
                      <a:cxn ang="0">
                        <a:pos x="1218" y="0"/>
                      </a:cxn>
                      <a:cxn ang="0">
                        <a:pos x="1272" y="0"/>
                      </a:cxn>
                      <a:cxn ang="0">
                        <a:pos x="1332" y="0"/>
                      </a:cxn>
                    </a:cxnLst>
                    <a:rect l="0" t="0" r="r" b="b"/>
                    <a:pathLst>
                      <a:path w="1332">
                        <a:moveTo>
                          <a:pt x="0" y="0"/>
                        </a:moveTo>
                        <a:lnTo>
                          <a:pt x="24" y="0"/>
                        </a:lnTo>
                        <a:lnTo>
                          <a:pt x="78" y="0"/>
                        </a:lnTo>
                        <a:lnTo>
                          <a:pt x="132" y="0"/>
                        </a:lnTo>
                        <a:lnTo>
                          <a:pt x="186" y="0"/>
                        </a:lnTo>
                        <a:lnTo>
                          <a:pt x="240" y="0"/>
                        </a:lnTo>
                        <a:lnTo>
                          <a:pt x="294" y="0"/>
                        </a:lnTo>
                        <a:lnTo>
                          <a:pt x="348" y="0"/>
                        </a:lnTo>
                        <a:lnTo>
                          <a:pt x="408" y="0"/>
                        </a:lnTo>
                        <a:lnTo>
                          <a:pt x="462" y="0"/>
                        </a:lnTo>
                        <a:lnTo>
                          <a:pt x="516" y="0"/>
                        </a:lnTo>
                        <a:lnTo>
                          <a:pt x="570" y="0"/>
                        </a:lnTo>
                        <a:lnTo>
                          <a:pt x="624" y="0"/>
                        </a:lnTo>
                        <a:lnTo>
                          <a:pt x="678" y="0"/>
                        </a:lnTo>
                        <a:lnTo>
                          <a:pt x="732" y="0"/>
                        </a:lnTo>
                        <a:lnTo>
                          <a:pt x="786" y="0"/>
                        </a:lnTo>
                        <a:lnTo>
                          <a:pt x="840" y="0"/>
                        </a:lnTo>
                        <a:lnTo>
                          <a:pt x="894" y="0"/>
                        </a:lnTo>
                        <a:lnTo>
                          <a:pt x="948" y="0"/>
                        </a:lnTo>
                        <a:lnTo>
                          <a:pt x="1002" y="0"/>
                        </a:lnTo>
                        <a:lnTo>
                          <a:pt x="1056" y="0"/>
                        </a:lnTo>
                        <a:lnTo>
                          <a:pt x="1110" y="0"/>
                        </a:lnTo>
                        <a:lnTo>
                          <a:pt x="1164" y="0"/>
                        </a:lnTo>
                        <a:lnTo>
                          <a:pt x="1218" y="0"/>
                        </a:lnTo>
                        <a:lnTo>
                          <a:pt x="1272" y="0"/>
                        </a:lnTo>
                        <a:lnTo>
                          <a:pt x="1332"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53" name="Freeform 329"/>
                  <p:cNvSpPr>
                    <a:spLocks/>
                  </p:cNvSpPr>
                  <p:nvPr/>
                </p:nvSpPr>
                <p:spPr bwMode="auto">
                  <a:xfrm>
                    <a:off x="4724400" y="3362325"/>
                    <a:ext cx="2114550" cy="104775"/>
                  </a:xfrm>
                  <a:custGeom>
                    <a:avLst/>
                    <a:gdLst/>
                    <a:ahLst/>
                    <a:cxnLst>
                      <a:cxn ang="0">
                        <a:pos x="0" y="66"/>
                      </a:cxn>
                      <a:cxn ang="0">
                        <a:pos x="24" y="66"/>
                      </a:cxn>
                      <a:cxn ang="0">
                        <a:pos x="78" y="60"/>
                      </a:cxn>
                      <a:cxn ang="0">
                        <a:pos x="132" y="60"/>
                      </a:cxn>
                      <a:cxn ang="0">
                        <a:pos x="186" y="54"/>
                      </a:cxn>
                      <a:cxn ang="0">
                        <a:pos x="240" y="48"/>
                      </a:cxn>
                      <a:cxn ang="0">
                        <a:pos x="294" y="48"/>
                      </a:cxn>
                      <a:cxn ang="0">
                        <a:pos x="348" y="42"/>
                      </a:cxn>
                      <a:cxn ang="0">
                        <a:pos x="408" y="36"/>
                      </a:cxn>
                      <a:cxn ang="0">
                        <a:pos x="462" y="36"/>
                      </a:cxn>
                      <a:cxn ang="0">
                        <a:pos x="516" y="30"/>
                      </a:cxn>
                      <a:cxn ang="0">
                        <a:pos x="570" y="30"/>
                      </a:cxn>
                      <a:cxn ang="0">
                        <a:pos x="624" y="24"/>
                      </a:cxn>
                      <a:cxn ang="0">
                        <a:pos x="678" y="24"/>
                      </a:cxn>
                      <a:cxn ang="0">
                        <a:pos x="732" y="18"/>
                      </a:cxn>
                      <a:cxn ang="0">
                        <a:pos x="786" y="18"/>
                      </a:cxn>
                      <a:cxn ang="0">
                        <a:pos x="840" y="18"/>
                      </a:cxn>
                      <a:cxn ang="0">
                        <a:pos x="894" y="18"/>
                      </a:cxn>
                      <a:cxn ang="0">
                        <a:pos x="948" y="12"/>
                      </a:cxn>
                      <a:cxn ang="0">
                        <a:pos x="1002" y="6"/>
                      </a:cxn>
                      <a:cxn ang="0">
                        <a:pos x="1056" y="12"/>
                      </a:cxn>
                      <a:cxn ang="0">
                        <a:pos x="1110" y="6"/>
                      </a:cxn>
                      <a:cxn ang="0">
                        <a:pos x="1164" y="6"/>
                      </a:cxn>
                      <a:cxn ang="0">
                        <a:pos x="1218" y="0"/>
                      </a:cxn>
                      <a:cxn ang="0">
                        <a:pos x="1272" y="0"/>
                      </a:cxn>
                      <a:cxn ang="0">
                        <a:pos x="1332" y="6"/>
                      </a:cxn>
                    </a:cxnLst>
                    <a:rect l="0" t="0" r="r" b="b"/>
                    <a:pathLst>
                      <a:path w="1332" h="66">
                        <a:moveTo>
                          <a:pt x="0" y="66"/>
                        </a:moveTo>
                        <a:lnTo>
                          <a:pt x="24" y="66"/>
                        </a:lnTo>
                        <a:lnTo>
                          <a:pt x="78" y="60"/>
                        </a:lnTo>
                        <a:lnTo>
                          <a:pt x="132" y="60"/>
                        </a:lnTo>
                        <a:lnTo>
                          <a:pt x="186" y="54"/>
                        </a:lnTo>
                        <a:lnTo>
                          <a:pt x="240" y="48"/>
                        </a:lnTo>
                        <a:lnTo>
                          <a:pt x="294" y="48"/>
                        </a:lnTo>
                        <a:lnTo>
                          <a:pt x="348" y="42"/>
                        </a:lnTo>
                        <a:lnTo>
                          <a:pt x="408" y="36"/>
                        </a:lnTo>
                        <a:lnTo>
                          <a:pt x="462" y="36"/>
                        </a:lnTo>
                        <a:lnTo>
                          <a:pt x="516" y="30"/>
                        </a:lnTo>
                        <a:lnTo>
                          <a:pt x="570" y="30"/>
                        </a:lnTo>
                        <a:lnTo>
                          <a:pt x="624" y="24"/>
                        </a:lnTo>
                        <a:lnTo>
                          <a:pt x="678" y="24"/>
                        </a:lnTo>
                        <a:lnTo>
                          <a:pt x="732" y="18"/>
                        </a:lnTo>
                        <a:lnTo>
                          <a:pt x="786" y="18"/>
                        </a:lnTo>
                        <a:lnTo>
                          <a:pt x="840" y="18"/>
                        </a:lnTo>
                        <a:lnTo>
                          <a:pt x="894" y="18"/>
                        </a:lnTo>
                        <a:lnTo>
                          <a:pt x="948" y="12"/>
                        </a:lnTo>
                        <a:lnTo>
                          <a:pt x="1002" y="6"/>
                        </a:lnTo>
                        <a:lnTo>
                          <a:pt x="1056" y="12"/>
                        </a:lnTo>
                        <a:lnTo>
                          <a:pt x="1110" y="6"/>
                        </a:lnTo>
                        <a:lnTo>
                          <a:pt x="1164" y="6"/>
                        </a:lnTo>
                        <a:lnTo>
                          <a:pt x="1218" y="0"/>
                        </a:lnTo>
                        <a:lnTo>
                          <a:pt x="1272" y="0"/>
                        </a:lnTo>
                        <a:lnTo>
                          <a:pt x="1332" y="6"/>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54" name="Freeform 330"/>
                  <p:cNvSpPr>
                    <a:spLocks/>
                  </p:cNvSpPr>
                  <p:nvPr/>
                </p:nvSpPr>
                <p:spPr bwMode="auto">
                  <a:xfrm>
                    <a:off x="4724400" y="3248025"/>
                    <a:ext cx="2114550" cy="114300"/>
                  </a:xfrm>
                  <a:custGeom>
                    <a:avLst/>
                    <a:gdLst/>
                    <a:ahLst/>
                    <a:cxnLst>
                      <a:cxn ang="0">
                        <a:pos x="0" y="72"/>
                      </a:cxn>
                      <a:cxn ang="0">
                        <a:pos x="24" y="72"/>
                      </a:cxn>
                      <a:cxn ang="0">
                        <a:pos x="78" y="60"/>
                      </a:cxn>
                      <a:cxn ang="0">
                        <a:pos x="132" y="54"/>
                      </a:cxn>
                      <a:cxn ang="0">
                        <a:pos x="186" y="48"/>
                      </a:cxn>
                      <a:cxn ang="0">
                        <a:pos x="240" y="42"/>
                      </a:cxn>
                      <a:cxn ang="0">
                        <a:pos x="294" y="42"/>
                      </a:cxn>
                      <a:cxn ang="0">
                        <a:pos x="348" y="36"/>
                      </a:cxn>
                      <a:cxn ang="0">
                        <a:pos x="408" y="30"/>
                      </a:cxn>
                      <a:cxn ang="0">
                        <a:pos x="462" y="30"/>
                      </a:cxn>
                      <a:cxn ang="0">
                        <a:pos x="516" y="30"/>
                      </a:cxn>
                      <a:cxn ang="0">
                        <a:pos x="570" y="42"/>
                      </a:cxn>
                      <a:cxn ang="0">
                        <a:pos x="624" y="36"/>
                      </a:cxn>
                      <a:cxn ang="0">
                        <a:pos x="678" y="30"/>
                      </a:cxn>
                      <a:cxn ang="0">
                        <a:pos x="732" y="36"/>
                      </a:cxn>
                      <a:cxn ang="0">
                        <a:pos x="786" y="30"/>
                      </a:cxn>
                      <a:cxn ang="0">
                        <a:pos x="840" y="24"/>
                      </a:cxn>
                      <a:cxn ang="0">
                        <a:pos x="894" y="24"/>
                      </a:cxn>
                      <a:cxn ang="0">
                        <a:pos x="948" y="24"/>
                      </a:cxn>
                      <a:cxn ang="0">
                        <a:pos x="1002" y="24"/>
                      </a:cxn>
                      <a:cxn ang="0">
                        <a:pos x="1056" y="18"/>
                      </a:cxn>
                      <a:cxn ang="0">
                        <a:pos x="1110" y="12"/>
                      </a:cxn>
                      <a:cxn ang="0">
                        <a:pos x="1164" y="6"/>
                      </a:cxn>
                      <a:cxn ang="0">
                        <a:pos x="1218" y="6"/>
                      </a:cxn>
                      <a:cxn ang="0">
                        <a:pos x="1272" y="6"/>
                      </a:cxn>
                      <a:cxn ang="0">
                        <a:pos x="1332" y="0"/>
                      </a:cxn>
                    </a:cxnLst>
                    <a:rect l="0" t="0" r="r" b="b"/>
                    <a:pathLst>
                      <a:path w="1332" h="72">
                        <a:moveTo>
                          <a:pt x="0" y="72"/>
                        </a:moveTo>
                        <a:lnTo>
                          <a:pt x="24" y="72"/>
                        </a:lnTo>
                        <a:lnTo>
                          <a:pt x="78" y="60"/>
                        </a:lnTo>
                        <a:lnTo>
                          <a:pt x="132" y="54"/>
                        </a:lnTo>
                        <a:lnTo>
                          <a:pt x="186" y="48"/>
                        </a:lnTo>
                        <a:lnTo>
                          <a:pt x="240" y="42"/>
                        </a:lnTo>
                        <a:lnTo>
                          <a:pt x="294" y="42"/>
                        </a:lnTo>
                        <a:lnTo>
                          <a:pt x="348" y="36"/>
                        </a:lnTo>
                        <a:lnTo>
                          <a:pt x="408" y="30"/>
                        </a:lnTo>
                        <a:lnTo>
                          <a:pt x="462" y="30"/>
                        </a:lnTo>
                        <a:lnTo>
                          <a:pt x="516" y="30"/>
                        </a:lnTo>
                        <a:lnTo>
                          <a:pt x="570" y="42"/>
                        </a:lnTo>
                        <a:lnTo>
                          <a:pt x="624" y="36"/>
                        </a:lnTo>
                        <a:lnTo>
                          <a:pt x="678" y="30"/>
                        </a:lnTo>
                        <a:lnTo>
                          <a:pt x="732" y="36"/>
                        </a:lnTo>
                        <a:lnTo>
                          <a:pt x="786" y="30"/>
                        </a:lnTo>
                        <a:lnTo>
                          <a:pt x="840" y="24"/>
                        </a:lnTo>
                        <a:lnTo>
                          <a:pt x="894" y="24"/>
                        </a:lnTo>
                        <a:lnTo>
                          <a:pt x="948" y="24"/>
                        </a:lnTo>
                        <a:lnTo>
                          <a:pt x="1002" y="24"/>
                        </a:lnTo>
                        <a:lnTo>
                          <a:pt x="1056" y="18"/>
                        </a:lnTo>
                        <a:lnTo>
                          <a:pt x="1110" y="12"/>
                        </a:lnTo>
                        <a:lnTo>
                          <a:pt x="1164" y="6"/>
                        </a:lnTo>
                        <a:lnTo>
                          <a:pt x="1218" y="6"/>
                        </a:lnTo>
                        <a:lnTo>
                          <a:pt x="1272" y="6"/>
                        </a:lnTo>
                        <a:lnTo>
                          <a:pt x="1332" y="0"/>
                        </a:lnTo>
                      </a:path>
                    </a:pathLst>
                  </a:custGeom>
                  <a:noFill/>
                  <a:ln w="0">
                    <a:solidFill>
                      <a:srgbClr val="00BFB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grpSp>
          </p:grpSp>
          <p:sp>
            <p:nvSpPr>
              <p:cNvPr id="12" name="Rectangle 169"/>
              <p:cNvSpPr>
                <a:spLocks noChangeArrowheads="1"/>
              </p:cNvSpPr>
              <p:nvPr/>
            </p:nvSpPr>
            <p:spPr bwMode="auto">
              <a:xfrm>
                <a:off x="4826318" y="2796540"/>
                <a:ext cx="65492" cy="454242"/>
              </a:xfrm>
              <a:prstGeom prst="rect">
                <a:avLst/>
              </a:prstGeom>
              <a:noFill/>
              <a:ln w="9525">
                <a:noFill/>
                <a:miter lim="800000"/>
                <a:headEnd/>
                <a:tailEnd/>
              </a:ln>
              <a:scene3d>
                <a:camera prst="orthographicFront">
                  <a:rot lat="0" lon="0" rev="0"/>
                </a:camera>
                <a:lightRig rig="threePt" dir="t"/>
              </a:scene3d>
            </p:spPr>
            <p:txBody>
              <a:bodyPr vert="vert270"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Time (sec)</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 name="Rectangle 85"/>
            <p:cNvSpPr>
              <a:spLocks noChangeArrowheads="1"/>
            </p:cNvSpPr>
            <p:nvPr/>
          </p:nvSpPr>
          <p:spPr bwMode="auto">
            <a:xfrm>
              <a:off x="2891790" y="3546158"/>
              <a:ext cx="163730" cy="611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Vary K</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69"/>
            <p:cNvSpPr>
              <a:spLocks noChangeArrowheads="1"/>
            </p:cNvSpPr>
            <p:nvPr/>
          </p:nvSpPr>
          <p:spPr bwMode="auto">
            <a:xfrm>
              <a:off x="1432559" y="3538538"/>
              <a:ext cx="166830" cy="611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Vary R</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59" name="TextBox 258"/>
          <p:cNvSpPr txBox="1"/>
          <p:nvPr/>
        </p:nvSpPr>
        <p:spPr>
          <a:xfrm>
            <a:off x="5791200" y="152400"/>
            <a:ext cx="1614545" cy="261610"/>
          </a:xfrm>
          <a:prstGeom prst="rect">
            <a:avLst/>
          </a:prstGeom>
          <a:noFill/>
        </p:spPr>
        <p:txBody>
          <a:bodyPr wrap="none" rtlCol="0">
            <a:spAutoFit/>
          </a:bodyPr>
          <a:lstStyle/>
          <a:p>
            <a:r>
              <a:rPr lang="en-US" sz="1100" dirty="0" smtClean="0">
                <a:latin typeface="Helvetica" pitchFamily="34" charset="0"/>
                <a:cs typeface="Helvetica" pitchFamily="34" charset="0"/>
              </a:rPr>
              <a:t>(average from 30 runs)</a:t>
            </a:r>
            <a:endParaRPr lang="en-US" sz="1100" dirty="0">
              <a:latin typeface="Helvetica" pitchFamily="34" charset="0"/>
              <a:cs typeface="Helvetica"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5562600"/>
            <a:ext cx="5486400" cy="646331"/>
          </a:xfrm>
          <a:prstGeom prst="rect">
            <a:avLst/>
          </a:prstGeom>
        </p:spPr>
        <p:txBody>
          <a:bodyPr wrap="square">
            <a:spAutoFit/>
          </a:bodyPr>
          <a:lstStyle/>
          <a:p>
            <a:r>
              <a:rPr lang="en-US" b="1" dirty="0" smtClean="0"/>
              <a:t>Figure 13: Examples of starlight curves in three classes: </a:t>
            </a:r>
            <a:r>
              <a:rPr lang="en-US" b="1" i="1" dirty="0" smtClean="0"/>
              <a:t>Eclipsed Binaries</a:t>
            </a:r>
            <a:r>
              <a:rPr lang="en-US" b="1" dirty="0" smtClean="0"/>
              <a:t>,</a:t>
            </a:r>
            <a:r>
              <a:rPr lang="en-US" b="1" i="1" dirty="0" smtClean="0"/>
              <a:t> </a:t>
            </a:r>
            <a:r>
              <a:rPr lang="en-US" b="1" i="1" dirty="0" err="1" smtClean="0"/>
              <a:t>Cepheis</a:t>
            </a:r>
            <a:r>
              <a:rPr lang="en-US" b="1" dirty="0" smtClean="0"/>
              <a:t>, and </a:t>
            </a:r>
            <a:r>
              <a:rPr lang="en-US" b="1" i="1" dirty="0" smtClean="0"/>
              <a:t>RR </a:t>
            </a:r>
            <a:r>
              <a:rPr lang="en-US" b="1" i="1" dirty="0" err="1" smtClean="0"/>
              <a:t>Lyrae</a:t>
            </a:r>
            <a:r>
              <a:rPr lang="en-US" b="1" i="1" dirty="0" smtClean="0"/>
              <a:t> Variables </a:t>
            </a:r>
            <a:endParaRPr lang="en-US" b="1" dirty="0"/>
          </a:p>
        </p:txBody>
      </p:sp>
      <p:grpSp>
        <p:nvGrpSpPr>
          <p:cNvPr id="3" name="Group 2"/>
          <p:cNvGrpSpPr/>
          <p:nvPr/>
        </p:nvGrpSpPr>
        <p:grpSpPr>
          <a:xfrm>
            <a:off x="914400" y="1371600"/>
            <a:ext cx="7289141" cy="3615480"/>
            <a:chOff x="725487" y="2365368"/>
            <a:chExt cx="2561509" cy="1160702"/>
          </a:xfrm>
        </p:grpSpPr>
        <p:grpSp>
          <p:nvGrpSpPr>
            <p:cNvPr id="4" name="Group 706"/>
            <p:cNvGrpSpPr/>
            <p:nvPr/>
          </p:nvGrpSpPr>
          <p:grpSpPr>
            <a:xfrm>
              <a:off x="1271588" y="2365368"/>
              <a:ext cx="1223247" cy="561557"/>
              <a:chOff x="687389" y="2373313"/>
              <a:chExt cx="1223247" cy="561557"/>
            </a:xfrm>
          </p:grpSpPr>
          <p:grpSp>
            <p:nvGrpSpPr>
              <p:cNvPr id="161" name="Group 444"/>
              <p:cNvGrpSpPr/>
              <p:nvPr/>
            </p:nvGrpSpPr>
            <p:grpSpPr>
              <a:xfrm>
                <a:off x="704850" y="2373313"/>
                <a:ext cx="1185863" cy="479431"/>
                <a:chOff x="2790825" y="3186113"/>
                <a:chExt cx="1195388" cy="750887"/>
              </a:xfrm>
            </p:grpSpPr>
            <p:sp>
              <p:nvSpPr>
                <p:cNvPr id="173" name="Freeform 83"/>
                <p:cNvSpPr>
                  <a:spLocks/>
                </p:cNvSpPr>
                <p:nvPr/>
              </p:nvSpPr>
              <p:spPr bwMode="auto">
                <a:xfrm>
                  <a:off x="2790825" y="3762375"/>
                  <a:ext cx="211138" cy="68263"/>
                </a:xfrm>
                <a:custGeom>
                  <a:avLst/>
                  <a:gdLst/>
                  <a:ahLst/>
                  <a:cxnLst>
                    <a:cxn ang="0">
                      <a:pos x="2" y="42"/>
                    </a:cxn>
                    <a:cxn ang="0">
                      <a:pos x="5" y="43"/>
                    </a:cxn>
                    <a:cxn ang="0">
                      <a:pos x="9" y="41"/>
                    </a:cxn>
                    <a:cxn ang="0">
                      <a:pos x="13" y="39"/>
                    </a:cxn>
                    <a:cxn ang="0">
                      <a:pos x="16" y="36"/>
                    </a:cxn>
                    <a:cxn ang="0">
                      <a:pos x="17" y="33"/>
                    </a:cxn>
                    <a:cxn ang="0">
                      <a:pos x="19" y="30"/>
                    </a:cxn>
                    <a:cxn ang="0">
                      <a:pos x="22" y="27"/>
                    </a:cxn>
                    <a:cxn ang="0">
                      <a:pos x="24" y="23"/>
                    </a:cxn>
                    <a:cxn ang="0">
                      <a:pos x="26" y="20"/>
                    </a:cxn>
                    <a:cxn ang="0">
                      <a:pos x="28" y="17"/>
                    </a:cxn>
                    <a:cxn ang="0">
                      <a:pos x="31" y="14"/>
                    </a:cxn>
                    <a:cxn ang="0">
                      <a:pos x="33" y="11"/>
                    </a:cxn>
                    <a:cxn ang="0">
                      <a:pos x="35" y="8"/>
                    </a:cxn>
                    <a:cxn ang="0">
                      <a:pos x="38" y="5"/>
                    </a:cxn>
                    <a:cxn ang="0">
                      <a:pos x="41" y="3"/>
                    </a:cxn>
                    <a:cxn ang="0">
                      <a:pos x="45" y="1"/>
                    </a:cxn>
                    <a:cxn ang="0">
                      <a:pos x="48" y="0"/>
                    </a:cxn>
                    <a:cxn ang="0">
                      <a:pos x="52" y="0"/>
                    </a:cxn>
                    <a:cxn ang="0">
                      <a:pos x="56" y="2"/>
                    </a:cxn>
                    <a:cxn ang="0">
                      <a:pos x="60" y="4"/>
                    </a:cxn>
                    <a:cxn ang="0">
                      <a:pos x="62" y="7"/>
                    </a:cxn>
                    <a:cxn ang="0">
                      <a:pos x="65" y="10"/>
                    </a:cxn>
                    <a:cxn ang="0">
                      <a:pos x="67" y="12"/>
                    </a:cxn>
                    <a:cxn ang="0">
                      <a:pos x="70" y="15"/>
                    </a:cxn>
                    <a:cxn ang="0">
                      <a:pos x="71" y="18"/>
                    </a:cxn>
                    <a:cxn ang="0">
                      <a:pos x="75" y="22"/>
                    </a:cxn>
                    <a:cxn ang="0">
                      <a:pos x="79" y="25"/>
                    </a:cxn>
                    <a:cxn ang="0">
                      <a:pos x="83" y="26"/>
                    </a:cxn>
                    <a:cxn ang="0">
                      <a:pos x="86" y="25"/>
                    </a:cxn>
                    <a:cxn ang="0">
                      <a:pos x="90" y="23"/>
                    </a:cxn>
                    <a:cxn ang="0">
                      <a:pos x="94" y="20"/>
                    </a:cxn>
                    <a:cxn ang="0">
                      <a:pos x="99" y="15"/>
                    </a:cxn>
                    <a:cxn ang="0">
                      <a:pos x="102" y="13"/>
                    </a:cxn>
                    <a:cxn ang="0">
                      <a:pos x="104" y="11"/>
                    </a:cxn>
                    <a:cxn ang="0">
                      <a:pos x="108" y="9"/>
                    </a:cxn>
                    <a:cxn ang="0">
                      <a:pos x="112" y="9"/>
                    </a:cxn>
                    <a:cxn ang="0">
                      <a:pos x="115" y="11"/>
                    </a:cxn>
                    <a:cxn ang="0">
                      <a:pos x="119" y="12"/>
                    </a:cxn>
                    <a:cxn ang="0">
                      <a:pos x="123" y="14"/>
                    </a:cxn>
                    <a:cxn ang="0">
                      <a:pos x="127" y="15"/>
                    </a:cxn>
                    <a:cxn ang="0">
                      <a:pos x="131" y="15"/>
                    </a:cxn>
                  </a:cxnLst>
                  <a:rect l="0" t="0" r="r" b="b"/>
                  <a:pathLst>
                    <a:path w="133" h="43">
                      <a:moveTo>
                        <a:pt x="0" y="40"/>
                      </a:moveTo>
                      <a:lnTo>
                        <a:pt x="3" y="42"/>
                      </a:lnTo>
                      <a:lnTo>
                        <a:pt x="2" y="42"/>
                      </a:lnTo>
                      <a:lnTo>
                        <a:pt x="3" y="42"/>
                      </a:lnTo>
                      <a:lnTo>
                        <a:pt x="4" y="42"/>
                      </a:lnTo>
                      <a:lnTo>
                        <a:pt x="5" y="43"/>
                      </a:lnTo>
                      <a:lnTo>
                        <a:pt x="7" y="42"/>
                      </a:lnTo>
                      <a:lnTo>
                        <a:pt x="8" y="42"/>
                      </a:lnTo>
                      <a:lnTo>
                        <a:pt x="9" y="41"/>
                      </a:lnTo>
                      <a:lnTo>
                        <a:pt x="11" y="40"/>
                      </a:lnTo>
                      <a:lnTo>
                        <a:pt x="12" y="39"/>
                      </a:lnTo>
                      <a:lnTo>
                        <a:pt x="13" y="39"/>
                      </a:lnTo>
                      <a:lnTo>
                        <a:pt x="14" y="38"/>
                      </a:lnTo>
                      <a:lnTo>
                        <a:pt x="14" y="37"/>
                      </a:lnTo>
                      <a:lnTo>
                        <a:pt x="16" y="36"/>
                      </a:lnTo>
                      <a:lnTo>
                        <a:pt x="16" y="35"/>
                      </a:lnTo>
                      <a:lnTo>
                        <a:pt x="17" y="34"/>
                      </a:lnTo>
                      <a:lnTo>
                        <a:pt x="17" y="33"/>
                      </a:lnTo>
                      <a:lnTo>
                        <a:pt x="18" y="32"/>
                      </a:lnTo>
                      <a:lnTo>
                        <a:pt x="19" y="31"/>
                      </a:lnTo>
                      <a:lnTo>
                        <a:pt x="19" y="30"/>
                      </a:lnTo>
                      <a:lnTo>
                        <a:pt x="21" y="29"/>
                      </a:lnTo>
                      <a:lnTo>
                        <a:pt x="21" y="28"/>
                      </a:lnTo>
                      <a:lnTo>
                        <a:pt x="22" y="27"/>
                      </a:lnTo>
                      <a:lnTo>
                        <a:pt x="23" y="26"/>
                      </a:lnTo>
                      <a:lnTo>
                        <a:pt x="23" y="25"/>
                      </a:lnTo>
                      <a:lnTo>
                        <a:pt x="24" y="23"/>
                      </a:lnTo>
                      <a:lnTo>
                        <a:pt x="24" y="22"/>
                      </a:lnTo>
                      <a:lnTo>
                        <a:pt x="26" y="21"/>
                      </a:lnTo>
                      <a:lnTo>
                        <a:pt x="26" y="20"/>
                      </a:lnTo>
                      <a:lnTo>
                        <a:pt x="27" y="19"/>
                      </a:lnTo>
                      <a:lnTo>
                        <a:pt x="28" y="18"/>
                      </a:lnTo>
                      <a:lnTo>
                        <a:pt x="28" y="17"/>
                      </a:lnTo>
                      <a:lnTo>
                        <a:pt x="30" y="16"/>
                      </a:lnTo>
                      <a:lnTo>
                        <a:pt x="30" y="15"/>
                      </a:lnTo>
                      <a:lnTo>
                        <a:pt x="31" y="14"/>
                      </a:lnTo>
                      <a:lnTo>
                        <a:pt x="32" y="13"/>
                      </a:lnTo>
                      <a:lnTo>
                        <a:pt x="32" y="12"/>
                      </a:lnTo>
                      <a:lnTo>
                        <a:pt x="33" y="11"/>
                      </a:lnTo>
                      <a:lnTo>
                        <a:pt x="33" y="10"/>
                      </a:lnTo>
                      <a:lnTo>
                        <a:pt x="35" y="9"/>
                      </a:lnTo>
                      <a:lnTo>
                        <a:pt x="35" y="8"/>
                      </a:lnTo>
                      <a:lnTo>
                        <a:pt x="36" y="7"/>
                      </a:lnTo>
                      <a:lnTo>
                        <a:pt x="37" y="6"/>
                      </a:lnTo>
                      <a:lnTo>
                        <a:pt x="38" y="5"/>
                      </a:lnTo>
                      <a:lnTo>
                        <a:pt x="41" y="3"/>
                      </a:lnTo>
                      <a:lnTo>
                        <a:pt x="40" y="3"/>
                      </a:lnTo>
                      <a:lnTo>
                        <a:pt x="41" y="3"/>
                      </a:lnTo>
                      <a:lnTo>
                        <a:pt x="42" y="2"/>
                      </a:lnTo>
                      <a:lnTo>
                        <a:pt x="43" y="1"/>
                      </a:lnTo>
                      <a:lnTo>
                        <a:pt x="45" y="1"/>
                      </a:lnTo>
                      <a:lnTo>
                        <a:pt x="46" y="1"/>
                      </a:lnTo>
                      <a:lnTo>
                        <a:pt x="47" y="0"/>
                      </a:lnTo>
                      <a:lnTo>
                        <a:pt x="48" y="0"/>
                      </a:lnTo>
                      <a:lnTo>
                        <a:pt x="50" y="0"/>
                      </a:lnTo>
                      <a:lnTo>
                        <a:pt x="51" y="0"/>
                      </a:lnTo>
                      <a:lnTo>
                        <a:pt x="52" y="0"/>
                      </a:lnTo>
                      <a:lnTo>
                        <a:pt x="54" y="1"/>
                      </a:lnTo>
                      <a:lnTo>
                        <a:pt x="55" y="1"/>
                      </a:lnTo>
                      <a:lnTo>
                        <a:pt x="56" y="2"/>
                      </a:lnTo>
                      <a:lnTo>
                        <a:pt x="57" y="3"/>
                      </a:lnTo>
                      <a:lnTo>
                        <a:pt x="59" y="3"/>
                      </a:lnTo>
                      <a:lnTo>
                        <a:pt x="60" y="4"/>
                      </a:lnTo>
                      <a:lnTo>
                        <a:pt x="61" y="5"/>
                      </a:lnTo>
                      <a:lnTo>
                        <a:pt x="61" y="6"/>
                      </a:lnTo>
                      <a:lnTo>
                        <a:pt x="62" y="7"/>
                      </a:lnTo>
                      <a:lnTo>
                        <a:pt x="64" y="8"/>
                      </a:lnTo>
                      <a:lnTo>
                        <a:pt x="65" y="9"/>
                      </a:lnTo>
                      <a:lnTo>
                        <a:pt x="65" y="10"/>
                      </a:lnTo>
                      <a:lnTo>
                        <a:pt x="67" y="12"/>
                      </a:lnTo>
                      <a:lnTo>
                        <a:pt x="66" y="12"/>
                      </a:lnTo>
                      <a:lnTo>
                        <a:pt x="67" y="12"/>
                      </a:lnTo>
                      <a:lnTo>
                        <a:pt x="69" y="13"/>
                      </a:lnTo>
                      <a:lnTo>
                        <a:pt x="69" y="14"/>
                      </a:lnTo>
                      <a:lnTo>
                        <a:pt x="70" y="15"/>
                      </a:lnTo>
                      <a:lnTo>
                        <a:pt x="70" y="16"/>
                      </a:lnTo>
                      <a:lnTo>
                        <a:pt x="71" y="17"/>
                      </a:lnTo>
                      <a:lnTo>
                        <a:pt x="71" y="18"/>
                      </a:lnTo>
                      <a:lnTo>
                        <a:pt x="72" y="19"/>
                      </a:lnTo>
                      <a:lnTo>
                        <a:pt x="75" y="21"/>
                      </a:lnTo>
                      <a:lnTo>
                        <a:pt x="75" y="22"/>
                      </a:lnTo>
                      <a:lnTo>
                        <a:pt x="76" y="23"/>
                      </a:lnTo>
                      <a:lnTo>
                        <a:pt x="78" y="24"/>
                      </a:lnTo>
                      <a:lnTo>
                        <a:pt x="79" y="25"/>
                      </a:lnTo>
                      <a:lnTo>
                        <a:pt x="80" y="26"/>
                      </a:lnTo>
                      <a:lnTo>
                        <a:pt x="81" y="26"/>
                      </a:lnTo>
                      <a:lnTo>
                        <a:pt x="83" y="26"/>
                      </a:lnTo>
                      <a:lnTo>
                        <a:pt x="84" y="26"/>
                      </a:lnTo>
                      <a:lnTo>
                        <a:pt x="85" y="26"/>
                      </a:lnTo>
                      <a:lnTo>
                        <a:pt x="86" y="25"/>
                      </a:lnTo>
                      <a:lnTo>
                        <a:pt x="88" y="25"/>
                      </a:lnTo>
                      <a:lnTo>
                        <a:pt x="89" y="24"/>
                      </a:lnTo>
                      <a:lnTo>
                        <a:pt x="90" y="23"/>
                      </a:lnTo>
                      <a:lnTo>
                        <a:pt x="91" y="22"/>
                      </a:lnTo>
                      <a:lnTo>
                        <a:pt x="93" y="21"/>
                      </a:lnTo>
                      <a:lnTo>
                        <a:pt x="94" y="20"/>
                      </a:lnTo>
                      <a:lnTo>
                        <a:pt x="97" y="18"/>
                      </a:lnTo>
                      <a:lnTo>
                        <a:pt x="97" y="17"/>
                      </a:lnTo>
                      <a:lnTo>
                        <a:pt x="99" y="15"/>
                      </a:lnTo>
                      <a:lnTo>
                        <a:pt x="98" y="15"/>
                      </a:lnTo>
                      <a:lnTo>
                        <a:pt x="99" y="15"/>
                      </a:lnTo>
                      <a:lnTo>
                        <a:pt x="102" y="13"/>
                      </a:lnTo>
                      <a:lnTo>
                        <a:pt x="102" y="12"/>
                      </a:lnTo>
                      <a:lnTo>
                        <a:pt x="103" y="12"/>
                      </a:lnTo>
                      <a:lnTo>
                        <a:pt x="104" y="11"/>
                      </a:lnTo>
                      <a:lnTo>
                        <a:pt x="105" y="10"/>
                      </a:lnTo>
                      <a:lnTo>
                        <a:pt x="107" y="10"/>
                      </a:lnTo>
                      <a:lnTo>
                        <a:pt x="108" y="9"/>
                      </a:lnTo>
                      <a:lnTo>
                        <a:pt x="109" y="9"/>
                      </a:lnTo>
                      <a:lnTo>
                        <a:pt x="110" y="9"/>
                      </a:lnTo>
                      <a:lnTo>
                        <a:pt x="112" y="9"/>
                      </a:lnTo>
                      <a:lnTo>
                        <a:pt x="113" y="10"/>
                      </a:lnTo>
                      <a:lnTo>
                        <a:pt x="114" y="10"/>
                      </a:lnTo>
                      <a:lnTo>
                        <a:pt x="115" y="11"/>
                      </a:lnTo>
                      <a:lnTo>
                        <a:pt x="117" y="11"/>
                      </a:lnTo>
                      <a:lnTo>
                        <a:pt x="118" y="12"/>
                      </a:lnTo>
                      <a:lnTo>
                        <a:pt x="119" y="12"/>
                      </a:lnTo>
                      <a:lnTo>
                        <a:pt x="121" y="13"/>
                      </a:lnTo>
                      <a:lnTo>
                        <a:pt x="122" y="13"/>
                      </a:lnTo>
                      <a:lnTo>
                        <a:pt x="123" y="14"/>
                      </a:lnTo>
                      <a:lnTo>
                        <a:pt x="124" y="15"/>
                      </a:lnTo>
                      <a:lnTo>
                        <a:pt x="126" y="15"/>
                      </a:lnTo>
                      <a:lnTo>
                        <a:pt x="127" y="15"/>
                      </a:lnTo>
                      <a:lnTo>
                        <a:pt x="128" y="16"/>
                      </a:lnTo>
                      <a:lnTo>
                        <a:pt x="129" y="16"/>
                      </a:lnTo>
                      <a:lnTo>
                        <a:pt x="131" y="15"/>
                      </a:lnTo>
                      <a:lnTo>
                        <a:pt x="132" y="15"/>
                      </a:lnTo>
                      <a:lnTo>
                        <a:pt x="133" y="14"/>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74" name="Freeform 84"/>
                <p:cNvSpPr>
                  <a:spLocks/>
                </p:cNvSpPr>
                <p:nvPr/>
              </p:nvSpPr>
              <p:spPr bwMode="auto">
                <a:xfrm>
                  <a:off x="3001963" y="3194050"/>
                  <a:ext cx="152400" cy="590550"/>
                </a:xfrm>
                <a:custGeom>
                  <a:avLst/>
                  <a:gdLst/>
                  <a:ahLst/>
                  <a:cxnLst>
                    <a:cxn ang="0">
                      <a:pos x="3" y="370"/>
                    </a:cxn>
                    <a:cxn ang="0">
                      <a:pos x="5" y="367"/>
                    </a:cxn>
                    <a:cxn ang="0">
                      <a:pos x="8" y="363"/>
                    </a:cxn>
                    <a:cxn ang="0">
                      <a:pos x="9" y="357"/>
                    </a:cxn>
                    <a:cxn ang="0">
                      <a:pos x="12" y="349"/>
                    </a:cxn>
                    <a:cxn ang="0">
                      <a:pos x="14" y="340"/>
                    </a:cxn>
                    <a:cxn ang="0">
                      <a:pos x="17" y="329"/>
                    </a:cxn>
                    <a:cxn ang="0">
                      <a:pos x="18" y="317"/>
                    </a:cxn>
                    <a:cxn ang="0">
                      <a:pos x="20" y="301"/>
                    </a:cxn>
                    <a:cxn ang="0">
                      <a:pos x="23" y="284"/>
                    </a:cxn>
                    <a:cxn ang="0">
                      <a:pos x="25" y="266"/>
                    </a:cxn>
                    <a:cxn ang="0">
                      <a:pos x="27" y="245"/>
                    </a:cxn>
                    <a:cxn ang="0">
                      <a:pos x="29" y="224"/>
                    </a:cxn>
                    <a:cxn ang="0">
                      <a:pos x="32" y="201"/>
                    </a:cxn>
                    <a:cxn ang="0">
                      <a:pos x="34" y="177"/>
                    </a:cxn>
                    <a:cxn ang="0">
                      <a:pos x="36" y="153"/>
                    </a:cxn>
                    <a:cxn ang="0">
                      <a:pos x="38" y="129"/>
                    </a:cxn>
                    <a:cxn ang="0">
                      <a:pos x="41" y="106"/>
                    </a:cxn>
                    <a:cxn ang="0">
                      <a:pos x="43" y="85"/>
                    </a:cxn>
                    <a:cxn ang="0">
                      <a:pos x="44" y="66"/>
                    </a:cxn>
                    <a:cxn ang="0">
                      <a:pos x="47" y="48"/>
                    </a:cxn>
                    <a:cxn ang="0">
                      <a:pos x="49" y="34"/>
                    </a:cxn>
                    <a:cxn ang="0">
                      <a:pos x="51" y="21"/>
                    </a:cxn>
                    <a:cxn ang="0">
                      <a:pos x="53" y="11"/>
                    </a:cxn>
                    <a:cxn ang="0">
                      <a:pos x="56" y="5"/>
                    </a:cxn>
                    <a:cxn ang="0">
                      <a:pos x="60" y="0"/>
                    </a:cxn>
                    <a:cxn ang="0">
                      <a:pos x="61" y="0"/>
                    </a:cxn>
                    <a:cxn ang="0">
                      <a:pos x="63" y="4"/>
                    </a:cxn>
                    <a:cxn ang="0">
                      <a:pos x="66" y="9"/>
                    </a:cxn>
                    <a:cxn ang="0">
                      <a:pos x="68" y="17"/>
                    </a:cxn>
                    <a:cxn ang="0">
                      <a:pos x="71" y="28"/>
                    </a:cxn>
                    <a:cxn ang="0">
                      <a:pos x="72" y="41"/>
                    </a:cxn>
                    <a:cxn ang="0">
                      <a:pos x="75" y="55"/>
                    </a:cxn>
                    <a:cxn ang="0">
                      <a:pos x="77" y="71"/>
                    </a:cxn>
                    <a:cxn ang="0">
                      <a:pos x="80" y="89"/>
                    </a:cxn>
                    <a:cxn ang="0">
                      <a:pos x="81" y="107"/>
                    </a:cxn>
                    <a:cxn ang="0">
                      <a:pos x="84" y="127"/>
                    </a:cxn>
                    <a:cxn ang="0">
                      <a:pos x="86" y="148"/>
                    </a:cxn>
                    <a:cxn ang="0">
                      <a:pos x="89" y="169"/>
                    </a:cxn>
                    <a:cxn ang="0">
                      <a:pos x="90" y="191"/>
                    </a:cxn>
                    <a:cxn ang="0">
                      <a:pos x="92" y="211"/>
                    </a:cxn>
                    <a:cxn ang="0">
                      <a:pos x="95" y="231"/>
                    </a:cxn>
                  </a:cxnLst>
                  <a:rect l="0" t="0" r="r" b="b"/>
                  <a:pathLst>
                    <a:path w="96" h="372">
                      <a:moveTo>
                        <a:pt x="0" y="372"/>
                      </a:moveTo>
                      <a:lnTo>
                        <a:pt x="1" y="371"/>
                      </a:lnTo>
                      <a:lnTo>
                        <a:pt x="3" y="370"/>
                      </a:lnTo>
                      <a:lnTo>
                        <a:pt x="4" y="369"/>
                      </a:lnTo>
                      <a:lnTo>
                        <a:pt x="4" y="368"/>
                      </a:lnTo>
                      <a:lnTo>
                        <a:pt x="5" y="367"/>
                      </a:lnTo>
                      <a:lnTo>
                        <a:pt x="5" y="366"/>
                      </a:lnTo>
                      <a:lnTo>
                        <a:pt x="7" y="364"/>
                      </a:lnTo>
                      <a:lnTo>
                        <a:pt x="8" y="363"/>
                      </a:lnTo>
                      <a:lnTo>
                        <a:pt x="8" y="361"/>
                      </a:lnTo>
                      <a:lnTo>
                        <a:pt x="9" y="359"/>
                      </a:lnTo>
                      <a:lnTo>
                        <a:pt x="9" y="357"/>
                      </a:lnTo>
                      <a:lnTo>
                        <a:pt x="10" y="354"/>
                      </a:lnTo>
                      <a:lnTo>
                        <a:pt x="10" y="352"/>
                      </a:lnTo>
                      <a:lnTo>
                        <a:pt x="12" y="349"/>
                      </a:lnTo>
                      <a:lnTo>
                        <a:pt x="13" y="347"/>
                      </a:lnTo>
                      <a:lnTo>
                        <a:pt x="13" y="344"/>
                      </a:lnTo>
                      <a:lnTo>
                        <a:pt x="14" y="340"/>
                      </a:lnTo>
                      <a:lnTo>
                        <a:pt x="14" y="337"/>
                      </a:lnTo>
                      <a:lnTo>
                        <a:pt x="15" y="333"/>
                      </a:lnTo>
                      <a:lnTo>
                        <a:pt x="17" y="329"/>
                      </a:lnTo>
                      <a:lnTo>
                        <a:pt x="17" y="325"/>
                      </a:lnTo>
                      <a:lnTo>
                        <a:pt x="18" y="321"/>
                      </a:lnTo>
                      <a:lnTo>
                        <a:pt x="18" y="317"/>
                      </a:lnTo>
                      <a:lnTo>
                        <a:pt x="19" y="311"/>
                      </a:lnTo>
                      <a:lnTo>
                        <a:pt x="19" y="306"/>
                      </a:lnTo>
                      <a:lnTo>
                        <a:pt x="20" y="301"/>
                      </a:lnTo>
                      <a:lnTo>
                        <a:pt x="22" y="296"/>
                      </a:lnTo>
                      <a:lnTo>
                        <a:pt x="22" y="290"/>
                      </a:lnTo>
                      <a:lnTo>
                        <a:pt x="23" y="284"/>
                      </a:lnTo>
                      <a:lnTo>
                        <a:pt x="23" y="278"/>
                      </a:lnTo>
                      <a:lnTo>
                        <a:pt x="24" y="272"/>
                      </a:lnTo>
                      <a:lnTo>
                        <a:pt x="25" y="266"/>
                      </a:lnTo>
                      <a:lnTo>
                        <a:pt x="25" y="259"/>
                      </a:lnTo>
                      <a:lnTo>
                        <a:pt x="27" y="252"/>
                      </a:lnTo>
                      <a:lnTo>
                        <a:pt x="27" y="245"/>
                      </a:lnTo>
                      <a:lnTo>
                        <a:pt x="28" y="238"/>
                      </a:lnTo>
                      <a:lnTo>
                        <a:pt x="28" y="231"/>
                      </a:lnTo>
                      <a:lnTo>
                        <a:pt x="29" y="224"/>
                      </a:lnTo>
                      <a:lnTo>
                        <a:pt x="31" y="216"/>
                      </a:lnTo>
                      <a:lnTo>
                        <a:pt x="31" y="209"/>
                      </a:lnTo>
                      <a:lnTo>
                        <a:pt x="32" y="201"/>
                      </a:lnTo>
                      <a:lnTo>
                        <a:pt x="32" y="193"/>
                      </a:lnTo>
                      <a:lnTo>
                        <a:pt x="33" y="185"/>
                      </a:lnTo>
                      <a:lnTo>
                        <a:pt x="34" y="177"/>
                      </a:lnTo>
                      <a:lnTo>
                        <a:pt x="34" y="168"/>
                      </a:lnTo>
                      <a:lnTo>
                        <a:pt x="36" y="160"/>
                      </a:lnTo>
                      <a:lnTo>
                        <a:pt x="36" y="153"/>
                      </a:lnTo>
                      <a:lnTo>
                        <a:pt x="37" y="145"/>
                      </a:lnTo>
                      <a:lnTo>
                        <a:pt x="37" y="137"/>
                      </a:lnTo>
                      <a:lnTo>
                        <a:pt x="38" y="129"/>
                      </a:lnTo>
                      <a:lnTo>
                        <a:pt x="39" y="121"/>
                      </a:lnTo>
                      <a:lnTo>
                        <a:pt x="39" y="114"/>
                      </a:lnTo>
                      <a:lnTo>
                        <a:pt x="41" y="106"/>
                      </a:lnTo>
                      <a:lnTo>
                        <a:pt x="41" y="99"/>
                      </a:lnTo>
                      <a:lnTo>
                        <a:pt x="42" y="92"/>
                      </a:lnTo>
                      <a:lnTo>
                        <a:pt x="43" y="85"/>
                      </a:lnTo>
                      <a:lnTo>
                        <a:pt x="43" y="79"/>
                      </a:lnTo>
                      <a:lnTo>
                        <a:pt x="44" y="72"/>
                      </a:lnTo>
                      <a:lnTo>
                        <a:pt x="44" y="66"/>
                      </a:lnTo>
                      <a:lnTo>
                        <a:pt x="46" y="60"/>
                      </a:lnTo>
                      <a:lnTo>
                        <a:pt x="46" y="54"/>
                      </a:lnTo>
                      <a:lnTo>
                        <a:pt x="47" y="48"/>
                      </a:lnTo>
                      <a:lnTo>
                        <a:pt x="48" y="43"/>
                      </a:lnTo>
                      <a:lnTo>
                        <a:pt x="48" y="38"/>
                      </a:lnTo>
                      <a:lnTo>
                        <a:pt x="49" y="34"/>
                      </a:lnTo>
                      <a:lnTo>
                        <a:pt x="49" y="29"/>
                      </a:lnTo>
                      <a:lnTo>
                        <a:pt x="51" y="24"/>
                      </a:lnTo>
                      <a:lnTo>
                        <a:pt x="51" y="21"/>
                      </a:lnTo>
                      <a:lnTo>
                        <a:pt x="52" y="17"/>
                      </a:lnTo>
                      <a:lnTo>
                        <a:pt x="53" y="14"/>
                      </a:lnTo>
                      <a:lnTo>
                        <a:pt x="53" y="11"/>
                      </a:lnTo>
                      <a:lnTo>
                        <a:pt x="55" y="9"/>
                      </a:lnTo>
                      <a:lnTo>
                        <a:pt x="55" y="7"/>
                      </a:lnTo>
                      <a:lnTo>
                        <a:pt x="56" y="5"/>
                      </a:lnTo>
                      <a:lnTo>
                        <a:pt x="57" y="3"/>
                      </a:lnTo>
                      <a:lnTo>
                        <a:pt x="57" y="2"/>
                      </a:lnTo>
                      <a:lnTo>
                        <a:pt x="60" y="0"/>
                      </a:lnTo>
                      <a:lnTo>
                        <a:pt x="58" y="0"/>
                      </a:lnTo>
                      <a:lnTo>
                        <a:pt x="60" y="0"/>
                      </a:lnTo>
                      <a:lnTo>
                        <a:pt x="61" y="0"/>
                      </a:lnTo>
                      <a:lnTo>
                        <a:pt x="62" y="1"/>
                      </a:lnTo>
                      <a:lnTo>
                        <a:pt x="63" y="2"/>
                      </a:lnTo>
                      <a:lnTo>
                        <a:pt x="63" y="4"/>
                      </a:lnTo>
                      <a:lnTo>
                        <a:pt x="65" y="5"/>
                      </a:lnTo>
                      <a:lnTo>
                        <a:pt x="66" y="7"/>
                      </a:lnTo>
                      <a:lnTo>
                        <a:pt x="66" y="9"/>
                      </a:lnTo>
                      <a:lnTo>
                        <a:pt x="67" y="12"/>
                      </a:lnTo>
                      <a:lnTo>
                        <a:pt x="67" y="14"/>
                      </a:lnTo>
                      <a:lnTo>
                        <a:pt x="68" y="17"/>
                      </a:lnTo>
                      <a:lnTo>
                        <a:pt x="68" y="20"/>
                      </a:lnTo>
                      <a:lnTo>
                        <a:pt x="70" y="24"/>
                      </a:lnTo>
                      <a:lnTo>
                        <a:pt x="71" y="28"/>
                      </a:lnTo>
                      <a:lnTo>
                        <a:pt x="71" y="32"/>
                      </a:lnTo>
                      <a:lnTo>
                        <a:pt x="72" y="36"/>
                      </a:lnTo>
                      <a:lnTo>
                        <a:pt x="72" y="41"/>
                      </a:lnTo>
                      <a:lnTo>
                        <a:pt x="74" y="45"/>
                      </a:lnTo>
                      <a:lnTo>
                        <a:pt x="75" y="50"/>
                      </a:lnTo>
                      <a:lnTo>
                        <a:pt x="75" y="55"/>
                      </a:lnTo>
                      <a:lnTo>
                        <a:pt x="76" y="60"/>
                      </a:lnTo>
                      <a:lnTo>
                        <a:pt x="76" y="65"/>
                      </a:lnTo>
                      <a:lnTo>
                        <a:pt x="77" y="71"/>
                      </a:lnTo>
                      <a:lnTo>
                        <a:pt x="77" y="77"/>
                      </a:lnTo>
                      <a:lnTo>
                        <a:pt x="79" y="82"/>
                      </a:lnTo>
                      <a:lnTo>
                        <a:pt x="80" y="89"/>
                      </a:lnTo>
                      <a:lnTo>
                        <a:pt x="80" y="95"/>
                      </a:lnTo>
                      <a:lnTo>
                        <a:pt x="81" y="101"/>
                      </a:lnTo>
                      <a:lnTo>
                        <a:pt x="81" y="107"/>
                      </a:lnTo>
                      <a:lnTo>
                        <a:pt x="82" y="114"/>
                      </a:lnTo>
                      <a:lnTo>
                        <a:pt x="82" y="121"/>
                      </a:lnTo>
                      <a:lnTo>
                        <a:pt x="84" y="127"/>
                      </a:lnTo>
                      <a:lnTo>
                        <a:pt x="85" y="134"/>
                      </a:lnTo>
                      <a:lnTo>
                        <a:pt x="85" y="141"/>
                      </a:lnTo>
                      <a:lnTo>
                        <a:pt x="86" y="148"/>
                      </a:lnTo>
                      <a:lnTo>
                        <a:pt x="86" y="155"/>
                      </a:lnTo>
                      <a:lnTo>
                        <a:pt x="87" y="162"/>
                      </a:lnTo>
                      <a:lnTo>
                        <a:pt x="89" y="169"/>
                      </a:lnTo>
                      <a:lnTo>
                        <a:pt x="89" y="177"/>
                      </a:lnTo>
                      <a:lnTo>
                        <a:pt x="90" y="184"/>
                      </a:lnTo>
                      <a:lnTo>
                        <a:pt x="90" y="191"/>
                      </a:lnTo>
                      <a:lnTo>
                        <a:pt x="91" y="197"/>
                      </a:lnTo>
                      <a:lnTo>
                        <a:pt x="91" y="204"/>
                      </a:lnTo>
                      <a:lnTo>
                        <a:pt x="92" y="211"/>
                      </a:lnTo>
                      <a:lnTo>
                        <a:pt x="94" y="218"/>
                      </a:lnTo>
                      <a:lnTo>
                        <a:pt x="94" y="224"/>
                      </a:lnTo>
                      <a:lnTo>
                        <a:pt x="95" y="231"/>
                      </a:lnTo>
                      <a:lnTo>
                        <a:pt x="95" y="238"/>
                      </a:lnTo>
                      <a:lnTo>
                        <a:pt x="96" y="244"/>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75" name="Freeform 85"/>
                <p:cNvSpPr>
                  <a:spLocks/>
                </p:cNvSpPr>
                <p:nvPr/>
              </p:nvSpPr>
              <p:spPr bwMode="auto">
                <a:xfrm>
                  <a:off x="3154363" y="3581400"/>
                  <a:ext cx="219075" cy="244475"/>
                </a:xfrm>
                <a:custGeom>
                  <a:avLst/>
                  <a:gdLst/>
                  <a:ahLst/>
                  <a:cxnLst>
                    <a:cxn ang="0">
                      <a:pos x="2" y="13"/>
                    </a:cxn>
                    <a:cxn ang="0">
                      <a:pos x="4" y="31"/>
                    </a:cxn>
                    <a:cxn ang="0">
                      <a:pos x="7" y="48"/>
                    </a:cxn>
                    <a:cxn ang="0">
                      <a:pos x="8" y="64"/>
                    </a:cxn>
                    <a:cxn ang="0">
                      <a:pos x="10" y="80"/>
                    </a:cxn>
                    <a:cxn ang="0">
                      <a:pos x="13" y="93"/>
                    </a:cxn>
                    <a:cxn ang="0">
                      <a:pos x="15" y="105"/>
                    </a:cxn>
                    <a:cxn ang="0">
                      <a:pos x="17" y="116"/>
                    </a:cxn>
                    <a:cxn ang="0">
                      <a:pos x="19" y="125"/>
                    </a:cxn>
                    <a:cxn ang="0">
                      <a:pos x="22" y="132"/>
                    </a:cxn>
                    <a:cxn ang="0">
                      <a:pos x="24" y="138"/>
                    </a:cxn>
                    <a:cxn ang="0">
                      <a:pos x="26" y="143"/>
                    </a:cxn>
                    <a:cxn ang="0">
                      <a:pos x="28" y="146"/>
                    </a:cxn>
                    <a:cxn ang="0">
                      <a:pos x="32" y="149"/>
                    </a:cxn>
                    <a:cxn ang="0">
                      <a:pos x="36" y="151"/>
                    </a:cxn>
                    <a:cxn ang="0">
                      <a:pos x="39" y="152"/>
                    </a:cxn>
                    <a:cxn ang="0">
                      <a:pos x="43" y="153"/>
                    </a:cxn>
                    <a:cxn ang="0">
                      <a:pos x="47" y="154"/>
                    </a:cxn>
                    <a:cxn ang="0">
                      <a:pos x="51" y="154"/>
                    </a:cxn>
                    <a:cxn ang="0">
                      <a:pos x="55" y="153"/>
                    </a:cxn>
                    <a:cxn ang="0">
                      <a:pos x="58" y="151"/>
                    </a:cxn>
                    <a:cxn ang="0">
                      <a:pos x="62" y="148"/>
                    </a:cxn>
                    <a:cxn ang="0">
                      <a:pos x="66" y="144"/>
                    </a:cxn>
                    <a:cxn ang="0">
                      <a:pos x="69" y="141"/>
                    </a:cxn>
                    <a:cxn ang="0">
                      <a:pos x="71" y="138"/>
                    </a:cxn>
                    <a:cxn ang="0">
                      <a:pos x="75" y="135"/>
                    </a:cxn>
                    <a:cxn ang="0">
                      <a:pos x="79" y="132"/>
                    </a:cxn>
                    <a:cxn ang="0">
                      <a:pos x="82" y="129"/>
                    </a:cxn>
                    <a:cxn ang="0">
                      <a:pos x="86" y="127"/>
                    </a:cxn>
                    <a:cxn ang="0">
                      <a:pos x="90" y="124"/>
                    </a:cxn>
                    <a:cxn ang="0">
                      <a:pos x="94" y="121"/>
                    </a:cxn>
                    <a:cxn ang="0">
                      <a:pos x="98" y="119"/>
                    </a:cxn>
                    <a:cxn ang="0">
                      <a:pos x="101" y="117"/>
                    </a:cxn>
                    <a:cxn ang="0">
                      <a:pos x="105" y="118"/>
                    </a:cxn>
                    <a:cxn ang="0">
                      <a:pos x="109" y="119"/>
                    </a:cxn>
                    <a:cxn ang="0">
                      <a:pos x="113" y="121"/>
                    </a:cxn>
                    <a:cxn ang="0">
                      <a:pos x="117" y="125"/>
                    </a:cxn>
                    <a:cxn ang="0">
                      <a:pos x="120" y="128"/>
                    </a:cxn>
                    <a:cxn ang="0">
                      <a:pos x="124" y="131"/>
                    </a:cxn>
                    <a:cxn ang="0">
                      <a:pos x="128" y="133"/>
                    </a:cxn>
                    <a:cxn ang="0">
                      <a:pos x="132" y="134"/>
                    </a:cxn>
                    <a:cxn ang="0">
                      <a:pos x="136" y="135"/>
                    </a:cxn>
                  </a:cxnLst>
                  <a:rect l="0" t="0" r="r" b="b"/>
                  <a:pathLst>
                    <a:path w="138" h="154">
                      <a:moveTo>
                        <a:pt x="0" y="0"/>
                      </a:moveTo>
                      <a:lnTo>
                        <a:pt x="2" y="6"/>
                      </a:lnTo>
                      <a:lnTo>
                        <a:pt x="2" y="13"/>
                      </a:lnTo>
                      <a:lnTo>
                        <a:pt x="3" y="19"/>
                      </a:lnTo>
                      <a:lnTo>
                        <a:pt x="3" y="25"/>
                      </a:lnTo>
                      <a:lnTo>
                        <a:pt x="4" y="31"/>
                      </a:lnTo>
                      <a:lnTo>
                        <a:pt x="4" y="37"/>
                      </a:lnTo>
                      <a:lnTo>
                        <a:pt x="5" y="42"/>
                      </a:lnTo>
                      <a:lnTo>
                        <a:pt x="7" y="48"/>
                      </a:lnTo>
                      <a:lnTo>
                        <a:pt x="7" y="53"/>
                      </a:lnTo>
                      <a:lnTo>
                        <a:pt x="8" y="59"/>
                      </a:lnTo>
                      <a:lnTo>
                        <a:pt x="8" y="64"/>
                      </a:lnTo>
                      <a:lnTo>
                        <a:pt x="9" y="69"/>
                      </a:lnTo>
                      <a:lnTo>
                        <a:pt x="10" y="75"/>
                      </a:lnTo>
                      <a:lnTo>
                        <a:pt x="10" y="80"/>
                      </a:lnTo>
                      <a:lnTo>
                        <a:pt x="12" y="84"/>
                      </a:lnTo>
                      <a:lnTo>
                        <a:pt x="12" y="89"/>
                      </a:lnTo>
                      <a:lnTo>
                        <a:pt x="13" y="93"/>
                      </a:lnTo>
                      <a:lnTo>
                        <a:pt x="13" y="97"/>
                      </a:lnTo>
                      <a:lnTo>
                        <a:pt x="14" y="101"/>
                      </a:lnTo>
                      <a:lnTo>
                        <a:pt x="15" y="105"/>
                      </a:lnTo>
                      <a:lnTo>
                        <a:pt x="15" y="109"/>
                      </a:lnTo>
                      <a:lnTo>
                        <a:pt x="17" y="113"/>
                      </a:lnTo>
                      <a:lnTo>
                        <a:pt x="17" y="116"/>
                      </a:lnTo>
                      <a:lnTo>
                        <a:pt x="18" y="119"/>
                      </a:lnTo>
                      <a:lnTo>
                        <a:pt x="19" y="122"/>
                      </a:lnTo>
                      <a:lnTo>
                        <a:pt x="19" y="125"/>
                      </a:lnTo>
                      <a:lnTo>
                        <a:pt x="21" y="128"/>
                      </a:lnTo>
                      <a:lnTo>
                        <a:pt x="21" y="130"/>
                      </a:lnTo>
                      <a:lnTo>
                        <a:pt x="22" y="132"/>
                      </a:lnTo>
                      <a:lnTo>
                        <a:pt x="22" y="134"/>
                      </a:lnTo>
                      <a:lnTo>
                        <a:pt x="23" y="136"/>
                      </a:lnTo>
                      <a:lnTo>
                        <a:pt x="24" y="138"/>
                      </a:lnTo>
                      <a:lnTo>
                        <a:pt x="24" y="140"/>
                      </a:lnTo>
                      <a:lnTo>
                        <a:pt x="26" y="141"/>
                      </a:lnTo>
                      <a:lnTo>
                        <a:pt x="26" y="143"/>
                      </a:lnTo>
                      <a:lnTo>
                        <a:pt x="27" y="144"/>
                      </a:lnTo>
                      <a:lnTo>
                        <a:pt x="27" y="145"/>
                      </a:lnTo>
                      <a:lnTo>
                        <a:pt x="28" y="146"/>
                      </a:lnTo>
                      <a:lnTo>
                        <a:pt x="31" y="148"/>
                      </a:lnTo>
                      <a:lnTo>
                        <a:pt x="31" y="149"/>
                      </a:lnTo>
                      <a:lnTo>
                        <a:pt x="32" y="149"/>
                      </a:lnTo>
                      <a:lnTo>
                        <a:pt x="33" y="150"/>
                      </a:lnTo>
                      <a:lnTo>
                        <a:pt x="34" y="151"/>
                      </a:lnTo>
                      <a:lnTo>
                        <a:pt x="36" y="151"/>
                      </a:lnTo>
                      <a:lnTo>
                        <a:pt x="37" y="151"/>
                      </a:lnTo>
                      <a:lnTo>
                        <a:pt x="38" y="152"/>
                      </a:lnTo>
                      <a:lnTo>
                        <a:pt x="39" y="152"/>
                      </a:lnTo>
                      <a:lnTo>
                        <a:pt x="41" y="152"/>
                      </a:lnTo>
                      <a:lnTo>
                        <a:pt x="42" y="153"/>
                      </a:lnTo>
                      <a:lnTo>
                        <a:pt x="43" y="153"/>
                      </a:lnTo>
                      <a:lnTo>
                        <a:pt x="45" y="153"/>
                      </a:lnTo>
                      <a:lnTo>
                        <a:pt x="46" y="153"/>
                      </a:lnTo>
                      <a:lnTo>
                        <a:pt x="47" y="154"/>
                      </a:lnTo>
                      <a:lnTo>
                        <a:pt x="48" y="154"/>
                      </a:lnTo>
                      <a:lnTo>
                        <a:pt x="50" y="154"/>
                      </a:lnTo>
                      <a:lnTo>
                        <a:pt x="51" y="154"/>
                      </a:lnTo>
                      <a:lnTo>
                        <a:pt x="52" y="154"/>
                      </a:lnTo>
                      <a:lnTo>
                        <a:pt x="53" y="154"/>
                      </a:lnTo>
                      <a:lnTo>
                        <a:pt x="55" y="153"/>
                      </a:lnTo>
                      <a:lnTo>
                        <a:pt x="56" y="153"/>
                      </a:lnTo>
                      <a:lnTo>
                        <a:pt x="57" y="152"/>
                      </a:lnTo>
                      <a:lnTo>
                        <a:pt x="58" y="151"/>
                      </a:lnTo>
                      <a:lnTo>
                        <a:pt x="60" y="150"/>
                      </a:lnTo>
                      <a:lnTo>
                        <a:pt x="61" y="149"/>
                      </a:lnTo>
                      <a:lnTo>
                        <a:pt x="62" y="148"/>
                      </a:lnTo>
                      <a:lnTo>
                        <a:pt x="63" y="147"/>
                      </a:lnTo>
                      <a:lnTo>
                        <a:pt x="66" y="145"/>
                      </a:lnTo>
                      <a:lnTo>
                        <a:pt x="66" y="144"/>
                      </a:lnTo>
                      <a:lnTo>
                        <a:pt x="67" y="143"/>
                      </a:lnTo>
                      <a:lnTo>
                        <a:pt x="67" y="142"/>
                      </a:lnTo>
                      <a:lnTo>
                        <a:pt x="69" y="141"/>
                      </a:lnTo>
                      <a:lnTo>
                        <a:pt x="70" y="140"/>
                      </a:lnTo>
                      <a:lnTo>
                        <a:pt x="72" y="138"/>
                      </a:lnTo>
                      <a:lnTo>
                        <a:pt x="71" y="138"/>
                      </a:lnTo>
                      <a:lnTo>
                        <a:pt x="72" y="138"/>
                      </a:lnTo>
                      <a:lnTo>
                        <a:pt x="75" y="136"/>
                      </a:lnTo>
                      <a:lnTo>
                        <a:pt x="75" y="135"/>
                      </a:lnTo>
                      <a:lnTo>
                        <a:pt x="76" y="134"/>
                      </a:lnTo>
                      <a:lnTo>
                        <a:pt x="77" y="133"/>
                      </a:lnTo>
                      <a:lnTo>
                        <a:pt x="79" y="132"/>
                      </a:lnTo>
                      <a:lnTo>
                        <a:pt x="80" y="131"/>
                      </a:lnTo>
                      <a:lnTo>
                        <a:pt x="81" y="130"/>
                      </a:lnTo>
                      <a:lnTo>
                        <a:pt x="82" y="129"/>
                      </a:lnTo>
                      <a:lnTo>
                        <a:pt x="84" y="128"/>
                      </a:lnTo>
                      <a:lnTo>
                        <a:pt x="85" y="127"/>
                      </a:lnTo>
                      <a:lnTo>
                        <a:pt x="86" y="127"/>
                      </a:lnTo>
                      <a:lnTo>
                        <a:pt x="88" y="126"/>
                      </a:lnTo>
                      <a:lnTo>
                        <a:pt x="89" y="125"/>
                      </a:lnTo>
                      <a:lnTo>
                        <a:pt x="90" y="124"/>
                      </a:lnTo>
                      <a:lnTo>
                        <a:pt x="91" y="123"/>
                      </a:lnTo>
                      <a:lnTo>
                        <a:pt x="93" y="122"/>
                      </a:lnTo>
                      <a:lnTo>
                        <a:pt x="94" y="121"/>
                      </a:lnTo>
                      <a:lnTo>
                        <a:pt x="95" y="120"/>
                      </a:lnTo>
                      <a:lnTo>
                        <a:pt x="96" y="119"/>
                      </a:lnTo>
                      <a:lnTo>
                        <a:pt x="98" y="119"/>
                      </a:lnTo>
                      <a:lnTo>
                        <a:pt x="99" y="118"/>
                      </a:lnTo>
                      <a:lnTo>
                        <a:pt x="100" y="118"/>
                      </a:lnTo>
                      <a:lnTo>
                        <a:pt x="101" y="117"/>
                      </a:lnTo>
                      <a:lnTo>
                        <a:pt x="103" y="117"/>
                      </a:lnTo>
                      <a:lnTo>
                        <a:pt x="104" y="117"/>
                      </a:lnTo>
                      <a:lnTo>
                        <a:pt x="105" y="118"/>
                      </a:lnTo>
                      <a:lnTo>
                        <a:pt x="106" y="118"/>
                      </a:lnTo>
                      <a:lnTo>
                        <a:pt x="108" y="119"/>
                      </a:lnTo>
                      <a:lnTo>
                        <a:pt x="109" y="119"/>
                      </a:lnTo>
                      <a:lnTo>
                        <a:pt x="110" y="120"/>
                      </a:lnTo>
                      <a:lnTo>
                        <a:pt x="112" y="121"/>
                      </a:lnTo>
                      <a:lnTo>
                        <a:pt x="113" y="121"/>
                      </a:lnTo>
                      <a:lnTo>
                        <a:pt x="115" y="123"/>
                      </a:lnTo>
                      <a:lnTo>
                        <a:pt x="115" y="124"/>
                      </a:lnTo>
                      <a:lnTo>
                        <a:pt x="117" y="125"/>
                      </a:lnTo>
                      <a:lnTo>
                        <a:pt x="118" y="126"/>
                      </a:lnTo>
                      <a:lnTo>
                        <a:pt x="119" y="127"/>
                      </a:lnTo>
                      <a:lnTo>
                        <a:pt x="120" y="128"/>
                      </a:lnTo>
                      <a:lnTo>
                        <a:pt x="122" y="129"/>
                      </a:lnTo>
                      <a:lnTo>
                        <a:pt x="123" y="130"/>
                      </a:lnTo>
                      <a:lnTo>
                        <a:pt x="124" y="131"/>
                      </a:lnTo>
                      <a:lnTo>
                        <a:pt x="125" y="132"/>
                      </a:lnTo>
                      <a:lnTo>
                        <a:pt x="127" y="132"/>
                      </a:lnTo>
                      <a:lnTo>
                        <a:pt x="128" y="133"/>
                      </a:lnTo>
                      <a:lnTo>
                        <a:pt x="129" y="133"/>
                      </a:lnTo>
                      <a:lnTo>
                        <a:pt x="130" y="134"/>
                      </a:lnTo>
                      <a:lnTo>
                        <a:pt x="132" y="134"/>
                      </a:lnTo>
                      <a:lnTo>
                        <a:pt x="133" y="134"/>
                      </a:lnTo>
                      <a:lnTo>
                        <a:pt x="134" y="135"/>
                      </a:lnTo>
                      <a:lnTo>
                        <a:pt x="136" y="135"/>
                      </a:lnTo>
                      <a:lnTo>
                        <a:pt x="137" y="135"/>
                      </a:lnTo>
                      <a:lnTo>
                        <a:pt x="138" y="136"/>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76" name="Freeform 86"/>
                <p:cNvSpPr>
                  <a:spLocks/>
                </p:cNvSpPr>
                <p:nvPr/>
              </p:nvSpPr>
              <p:spPr bwMode="auto">
                <a:xfrm>
                  <a:off x="3373438" y="3797300"/>
                  <a:ext cx="252413" cy="49213"/>
                </a:xfrm>
                <a:custGeom>
                  <a:avLst/>
                  <a:gdLst/>
                  <a:ahLst/>
                  <a:cxnLst>
                    <a:cxn ang="0">
                      <a:pos x="3" y="0"/>
                    </a:cxn>
                    <a:cxn ang="0">
                      <a:pos x="6" y="1"/>
                    </a:cxn>
                    <a:cxn ang="0">
                      <a:pos x="10" y="2"/>
                    </a:cxn>
                    <a:cxn ang="0">
                      <a:pos x="14" y="3"/>
                    </a:cxn>
                    <a:cxn ang="0">
                      <a:pos x="18" y="4"/>
                    </a:cxn>
                    <a:cxn ang="0">
                      <a:pos x="22" y="5"/>
                    </a:cxn>
                    <a:cxn ang="0">
                      <a:pos x="25" y="6"/>
                    </a:cxn>
                    <a:cxn ang="0">
                      <a:pos x="29" y="7"/>
                    </a:cxn>
                    <a:cxn ang="0">
                      <a:pos x="33" y="8"/>
                    </a:cxn>
                    <a:cxn ang="0">
                      <a:pos x="37" y="10"/>
                    </a:cxn>
                    <a:cxn ang="0">
                      <a:pos x="41" y="13"/>
                    </a:cxn>
                    <a:cxn ang="0">
                      <a:pos x="44" y="15"/>
                    </a:cxn>
                    <a:cxn ang="0">
                      <a:pos x="47" y="17"/>
                    </a:cxn>
                    <a:cxn ang="0">
                      <a:pos x="51" y="20"/>
                    </a:cxn>
                    <a:cxn ang="0">
                      <a:pos x="54" y="21"/>
                    </a:cxn>
                    <a:cxn ang="0">
                      <a:pos x="58" y="22"/>
                    </a:cxn>
                    <a:cxn ang="0">
                      <a:pos x="62" y="23"/>
                    </a:cxn>
                    <a:cxn ang="0">
                      <a:pos x="66" y="22"/>
                    </a:cxn>
                    <a:cxn ang="0">
                      <a:pos x="70" y="21"/>
                    </a:cxn>
                    <a:cxn ang="0">
                      <a:pos x="73" y="19"/>
                    </a:cxn>
                    <a:cxn ang="0">
                      <a:pos x="77" y="17"/>
                    </a:cxn>
                    <a:cxn ang="0">
                      <a:pos x="81" y="15"/>
                    </a:cxn>
                    <a:cxn ang="0">
                      <a:pos x="85" y="14"/>
                    </a:cxn>
                    <a:cxn ang="0">
                      <a:pos x="89" y="13"/>
                    </a:cxn>
                    <a:cxn ang="0">
                      <a:pos x="92" y="13"/>
                    </a:cxn>
                    <a:cxn ang="0">
                      <a:pos x="96" y="13"/>
                    </a:cxn>
                    <a:cxn ang="0">
                      <a:pos x="100" y="15"/>
                    </a:cxn>
                    <a:cxn ang="0">
                      <a:pos x="104" y="16"/>
                    </a:cxn>
                    <a:cxn ang="0">
                      <a:pos x="108" y="17"/>
                    </a:cxn>
                    <a:cxn ang="0">
                      <a:pos x="111" y="17"/>
                    </a:cxn>
                    <a:cxn ang="0">
                      <a:pos x="115" y="16"/>
                    </a:cxn>
                    <a:cxn ang="0">
                      <a:pos x="119" y="15"/>
                    </a:cxn>
                    <a:cxn ang="0">
                      <a:pos x="123" y="15"/>
                    </a:cxn>
                    <a:cxn ang="0">
                      <a:pos x="127" y="15"/>
                    </a:cxn>
                    <a:cxn ang="0">
                      <a:pos x="130" y="16"/>
                    </a:cxn>
                    <a:cxn ang="0">
                      <a:pos x="134" y="19"/>
                    </a:cxn>
                    <a:cxn ang="0">
                      <a:pos x="138" y="22"/>
                    </a:cxn>
                    <a:cxn ang="0">
                      <a:pos x="142" y="25"/>
                    </a:cxn>
                    <a:cxn ang="0">
                      <a:pos x="145" y="29"/>
                    </a:cxn>
                    <a:cxn ang="0">
                      <a:pos x="149" y="31"/>
                    </a:cxn>
                    <a:cxn ang="0">
                      <a:pos x="153" y="31"/>
                    </a:cxn>
                    <a:cxn ang="0">
                      <a:pos x="157" y="31"/>
                    </a:cxn>
                  </a:cxnLst>
                  <a:rect l="0" t="0" r="r" b="b"/>
                  <a:pathLst>
                    <a:path w="159" h="31">
                      <a:moveTo>
                        <a:pt x="0" y="0"/>
                      </a:moveTo>
                      <a:lnTo>
                        <a:pt x="1" y="0"/>
                      </a:lnTo>
                      <a:lnTo>
                        <a:pt x="3" y="0"/>
                      </a:lnTo>
                      <a:lnTo>
                        <a:pt x="4" y="1"/>
                      </a:lnTo>
                      <a:lnTo>
                        <a:pt x="5" y="1"/>
                      </a:lnTo>
                      <a:lnTo>
                        <a:pt x="6" y="1"/>
                      </a:lnTo>
                      <a:lnTo>
                        <a:pt x="8" y="2"/>
                      </a:lnTo>
                      <a:lnTo>
                        <a:pt x="9" y="2"/>
                      </a:lnTo>
                      <a:lnTo>
                        <a:pt x="10" y="2"/>
                      </a:lnTo>
                      <a:lnTo>
                        <a:pt x="11" y="3"/>
                      </a:lnTo>
                      <a:lnTo>
                        <a:pt x="13" y="3"/>
                      </a:lnTo>
                      <a:lnTo>
                        <a:pt x="14" y="3"/>
                      </a:lnTo>
                      <a:lnTo>
                        <a:pt x="15" y="3"/>
                      </a:lnTo>
                      <a:lnTo>
                        <a:pt x="17" y="4"/>
                      </a:lnTo>
                      <a:lnTo>
                        <a:pt x="18" y="4"/>
                      </a:lnTo>
                      <a:lnTo>
                        <a:pt x="19" y="4"/>
                      </a:lnTo>
                      <a:lnTo>
                        <a:pt x="20" y="5"/>
                      </a:lnTo>
                      <a:lnTo>
                        <a:pt x="22" y="5"/>
                      </a:lnTo>
                      <a:lnTo>
                        <a:pt x="23" y="5"/>
                      </a:lnTo>
                      <a:lnTo>
                        <a:pt x="24" y="5"/>
                      </a:lnTo>
                      <a:lnTo>
                        <a:pt x="25" y="6"/>
                      </a:lnTo>
                      <a:lnTo>
                        <a:pt x="27" y="6"/>
                      </a:lnTo>
                      <a:lnTo>
                        <a:pt x="28" y="6"/>
                      </a:lnTo>
                      <a:lnTo>
                        <a:pt x="29" y="7"/>
                      </a:lnTo>
                      <a:lnTo>
                        <a:pt x="30" y="7"/>
                      </a:lnTo>
                      <a:lnTo>
                        <a:pt x="32" y="8"/>
                      </a:lnTo>
                      <a:lnTo>
                        <a:pt x="33" y="8"/>
                      </a:lnTo>
                      <a:lnTo>
                        <a:pt x="34" y="9"/>
                      </a:lnTo>
                      <a:lnTo>
                        <a:pt x="35" y="10"/>
                      </a:lnTo>
                      <a:lnTo>
                        <a:pt x="37" y="10"/>
                      </a:lnTo>
                      <a:lnTo>
                        <a:pt x="38" y="11"/>
                      </a:lnTo>
                      <a:lnTo>
                        <a:pt x="39" y="12"/>
                      </a:lnTo>
                      <a:lnTo>
                        <a:pt x="41" y="13"/>
                      </a:lnTo>
                      <a:lnTo>
                        <a:pt x="42" y="14"/>
                      </a:lnTo>
                      <a:lnTo>
                        <a:pt x="43" y="14"/>
                      </a:lnTo>
                      <a:lnTo>
                        <a:pt x="44" y="15"/>
                      </a:lnTo>
                      <a:lnTo>
                        <a:pt x="47" y="17"/>
                      </a:lnTo>
                      <a:lnTo>
                        <a:pt x="46" y="17"/>
                      </a:lnTo>
                      <a:lnTo>
                        <a:pt x="47" y="17"/>
                      </a:lnTo>
                      <a:lnTo>
                        <a:pt x="48" y="18"/>
                      </a:lnTo>
                      <a:lnTo>
                        <a:pt x="49" y="19"/>
                      </a:lnTo>
                      <a:lnTo>
                        <a:pt x="51" y="20"/>
                      </a:lnTo>
                      <a:lnTo>
                        <a:pt x="52" y="20"/>
                      </a:lnTo>
                      <a:lnTo>
                        <a:pt x="53" y="21"/>
                      </a:lnTo>
                      <a:lnTo>
                        <a:pt x="54" y="21"/>
                      </a:lnTo>
                      <a:lnTo>
                        <a:pt x="56" y="22"/>
                      </a:lnTo>
                      <a:lnTo>
                        <a:pt x="57" y="22"/>
                      </a:lnTo>
                      <a:lnTo>
                        <a:pt x="58" y="22"/>
                      </a:lnTo>
                      <a:lnTo>
                        <a:pt x="60" y="23"/>
                      </a:lnTo>
                      <a:lnTo>
                        <a:pt x="61" y="23"/>
                      </a:lnTo>
                      <a:lnTo>
                        <a:pt x="62" y="23"/>
                      </a:lnTo>
                      <a:lnTo>
                        <a:pt x="63" y="23"/>
                      </a:lnTo>
                      <a:lnTo>
                        <a:pt x="65" y="22"/>
                      </a:lnTo>
                      <a:lnTo>
                        <a:pt x="66" y="22"/>
                      </a:lnTo>
                      <a:lnTo>
                        <a:pt x="67" y="22"/>
                      </a:lnTo>
                      <a:lnTo>
                        <a:pt x="68" y="22"/>
                      </a:lnTo>
                      <a:lnTo>
                        <a:pt x="70" y="21"/>
                      </a:lnTo>
                      <a:lnTo>
                        <a:pt x="71" y="21"/>
                      </a:lnTo>
                      <a:lnTo>
                        <a:pt x="72" y="20"/>
                      </a:lnTo>
                      <a:lnTo>
                        <a:pt x="73" y="19"/>
                      </a:lnTo>
                      <a:lnTo>
                        <a:pt x="75" y="19"/>
                      </a:lnTo>
                      <a:lnTo>
                        <a:pt x="76" y="18"/>
                      </a:lnTo>
                      <a:lnTo>
                        <a:pt x="77" y="17"/>
                      </a:lnTo>
                      <a:lnTo>
                        <a:pt x="78" y="17"/>
                      </a:lnTo>
                      <a:lnTo>
                        <a:pt x="80" y="16"/>
                      </a:lnTo>
                      <a:lnTo>
                        <a:pt x="81" y="15"/>
                      </a:lnTo>
                      <a:lnTo>
                        <a:pt x="82" y="15"/>
                      </a:lnTo>
                      <a:lnTo>
                        <a:pt x="84" y="14"/>
                      </a:lnTo>
                      <a:lnTo>
                        <a:pt x="85" y="14"/>
                      </a:lnTo>
                      <a:lnTo>
                        <a:pt x="86" y="13"/>
                      </a:lnTo>
                      <a:lnTo>
                        <a:pt x="87" y="13"/>
                      </a:lnTo>
                      <a:lnTo>
                        <a:pt x="89" y="13"/>
                      </a:lnTo>
                      <a:lnTo>
                        <a:pt x="90" y="13"/>
                      </a:lnTo>
                      <a:lnTo>
                        <a:pt x="91" y="13"/>
                      </a:lnTo>
                      <a:lnTo>
                        <a:pt x="92" y="13"/>
                      </a:lnTo>
                      <a:lnTo>
                        <a:pt x="94" y="13"/>
                      </a:lnTo>
                      <a:lnTo>
                        <a:pt x="95" y="13"/>
                      </a:lnTo>
                      <a:lnTo>
                        <a:pt x="96" y="13"/>
                      </a:lnTo>
                      <a:lnTo>
                        <a:pt x="97" y="14"/>
                      </a:lnTo>
                      <a:lnTo>
                        <a:pt x="99" y="14"/>
                      </a:lnTo>
                      <a:lnTo>
                        <a:pt x="100" y="15"/>
                      </a:lnTo>
                      <a:lnTo>
                        <a:pt x="101" y="15"/>
                      </a:lnTo>
                      <a:lnTo>
                        <a:pt x="102" y="16"/>
                      </a:lnTo>
                      <a:lnTo>
                        <a:pt x="104" y="16"/>
                      </a:lnTo>
                      <a:lnTo>
                        <a:pt x="105" y="16"/>
                      </a:lnTo>
                      <a:lnTo>
                        <a:pt x="106" y="16"/>
                      </a:lnTo>
                      <a:lnTo>
                        <a:pt x="108" y="17"/>
                      </a:lnTo>
                      <a:lnTo>
                        <a:pt x="109" y="17"/>
                      </a:lnTo>
                      <a:lnTo>
                        <a:pt x="110" y="17"/>
                      </a:lnTo>
                      <a:lnTo>
                        <a:pt x="111" y="17"/>
                      </a:lnTo>
                      <a:lnTo>
                        <a:pt x="113" y="16"/>
                      </a:lnTo>
                      <a:lnTo>
                        <a:pt x="114" y="16"/>
                      </a:lnTo>
                      <a:lnTo>
                        <a:pt x="115" y="16"/>
                      </a:lnTo>
                      <a:lnTo>
                        <a:pt x="116" y="16"/>
                      </a:lnTo>
                      <a:lnTo>
                        <a:pt x="118" y="15"/>
                      </a:lnTo>
                      <a:lnTo>
                        <a:pt x="119" y="15"/>
                      </a:lnTo>
                      <a:lnTo>
                        <a:pt x="120" y="15"/>
                      </a:lnTo>
                      <a:lnTo>
                        <a:pt x="121" y="15"/>
                      </a:lnTo>
                      <a:lnTo>
                        <a:pt x="123" y="15"/>
                      </a:lnTo>
                      <a:lnTo>
                        <a:pt x="124" y="15"/>
                      </a:lnTo>
                      <a:lnTo>
                        <a:pt x="125" y="15"/>
                      </a:lnTo>
                      <a:lnTo>
                        <a:pt x="127" y="15"/>
                      </a:lnTo>
                      <a:lnTo>
                        <a:pt x="128" y="15"/>
                      </a:lnTo>
                      <a:lnTo>
                        <a:pt x="129" y="16"/>
                      </a:lnTo>
                      <a:lnTo>
                        <a:pt x="130" y="16"/>
                      </a:lnTo>
                      <a:lnTo>
                        <a:pt x="132" y="17"/>
                      </a:lnTo>
                      <a:lnTo>
                        <a:pt x="133" y="18"/>
                      </a:lnTo>
                      <a:lnTo>
                        <a:pt x="134" y="19"/>
                      </a:lnTo>
                      <a:lnTo>
                        <a:pt x="135" y="20"/>
                      </a:lnTo>
                      <a:lnTo>
                        <a:pt x="137" y="21"/>
                      </a:lnTo>
                      <a:lnTo>
                        <a:pt x="138" y="22"/>
                      </a:lnTo>
                      <a:lnTo>
                        <a:pt x="139" y="23"/>
                      </a:lnTo>
                      <a:lnTo>
                        <a:pt x="140" y="24"/>
                      </a:lnTo>
                      <a:lnTo>
                        <a:pt x="142" y="25"/>
                      </a:lnTo>
                      <a:lnTo>
                        <a:pt x="143" y="26"/>
                      </a:lnTo>
                      <a:lnTo>
                        <a:pt x="145" y="28"/>
                      </a:lnTo>
                      <a:lnTo>
                        <a:pt x="145" y="29"/>
                      </a:lnTo>
                      <a:lnTo>
                        <a:pt x="147" y="29"/>
                      </a:lnTo>
                      <a:lnTo>
                        <a:pt x="148" y="30"/>
                      </a:lnTo>
                      <a:lnTo>
                        <a:pt x="149" y="31"/>
                      </a:lnTo>
                      <a:lnTo>
                        <a:pt x="151" y="31"/>
                      </a:lnTo>
                      <a:lnTo>
                        <a:pt x="152" y="31"/>
                      </a:lnTo>
                      <a:lnTo>
                        <a:pt x="153" y="31"/>
                      </a:lnTo>
                      <a:lnTo>
                        <a:pt x="154" y="31"/>
                      </a:lnTo>
                      <a:lnTo>
                        <a:pt x="156" y="31"/>
                      </a:lnTo>
                      <a:lnTo>
                        <a:pt x="157" y="31"/>
                      </a:lnTo>
                      <a:lnTo>
                        <a:pt x="158" y="30"/>
                      </a:lnTo>
                      <a:lnTo>
                        <a:pt x="159" y="29"/>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77" name="Freeform 87"/>
                <p:cNvSpPr>
                  <a:spLocks/>
                </p:cNvSpPr>
                <p:nvPr/>
              </p:nvSpPr>
              <p:spPr bwMode="auto">
                <a:xfrm>
                  <a:off x="3625850" y="3819525"/>
                  <a:ext cx="242888" cy="39688"/>
                </a:xfrm>
                <a:custGeom>
                  <a:avLst/>
                  <a:gdLst/>
                  <a:ahLst/>
                  <a:cxnLst>
                    <a:cxn ang="0">
                      <a:pos x="3" y="13"/>
                    </a:cxn>
                    <a:cxn ang="0">
                      <a:pos x="7" y="10"/>
                    </a:cxn>
                    <a:cxn ang="0">
                      <a:pos x="9" y="8"/>
                    </a:cxn>
                    <a:cxn ang="0">
                      <a:pos x="13" y="4"/>
                    </a:cxn>
                    <a:cxn ang="0">
                      <a:pos x="17" y="2"/>
                    </a:cxn>
                    <a:cxn ang="0">
                      <a:pos x="21" y="2"/>
                    </a:cxn>
                    <a:cxn ang="0">
                      <a:pos x="24" y="3"/>
                    </a:cxn>
                    <a:cxn ang="0">
                      <a:pos x="28" y="5"/>
                    </a:cxn>
                    <a:cxn ang="0">
                      <a:pos x="32" y="6"/>
                    </a:cxn>
                    <a:cxn ang="0">
                      <a:pos x="36" y="8"/>
                    </a:cxn>
                    <a:cxn ang="0">
                      <a:pos x="40" y="8"/>
                    </a:cxn>
                    <a:cxn ang="0">
                      <a:pos x="43" y="7"/>
                    </a:cxn>
                    <a:cxn ang="0">
                      <a:pos x="47" y="5"/>
                    </a:cxn>
                    <a:cxn ang="0">
                      <a:pos x="51" y="3"/>
                    </a:cxn>
                    <a:cxn ang="0">
                      <a:pos x="55" y="1"/>
                    </a:cxn>
                    <a:cxn ang="0">
                      <a:pos x="59" y="0"/>
                    </a:cxn>
                    <a:cxn ang="0">
                      <a:pos x="62" y="0"/>
                    </a:cxn>
                    <a:cxn ang="0">
                      <a:pos x="66" y="2"/>
                    </a:cxn>
                    <a:cxn ang="0">
                      <a:pos x="70" y="4"/>
                    </a:cxn>
                    <a:cxn ang="0">
                      <a:pos x="72" y="6"/>
                    </a:cxn>
                    <a:cxn ang="0">
                      <a:pos x="76" y="9"/>
                    </a:cxn>
                    <a:cxn ang="0">
                      <a:pos x="80" y="11"/>
                    </a:cxn>
                    <a:cxn ang="0">
                      <a:pos x="84" y="11"/>
                    </a:cxn>
                    <a:cxn ang="0">
                      <a:pos x="88" y="10"/>
                    </a:cxn>
                    <a:cxn ang="0">
                      <a:pos x="91" y="9"/>
                    </a:cxn>
                    <a:cxn ang="0">
                      <a:pos x="95" y="7"/>
                    </a:cxn>
                    <a:cxn ang="0">
                      <a:pos x="99" y="5"/>
                    </a:cxn>
                    <a:cxn ang="0">
                      <a:pos x="103" y="5"/>
                    </a:cxn>
                    <a:cxn ang="0">
                      <a:pos x="107" y="6"/>
                    </a:cxn>
                    <a:cxn ang="0">
                      <a:pos x="110" y="8"/>
                    </a:cxn>
                    <a:cxn ang="0">
                      <a:pos x="113" y="10"/>
                    </a:cxn>
                    <a:cxn ang="0">
                      <a:pos x="115" y="13"/>
                    </a:cxn>
                    <a:cxn ang="0">
                      <a:pos x="118" y="16"/>
                    </a:cxn>
                    <a:cxn ang="0">
                      <a:pos x="123" y="21"/>
                    </a:cxn>
                    <a:cxn ang="0">
                      <a:pos x="124" y="22"/>
                    </a:cxn>
                    <a:cxn ang="0">
                      <a:pos x="128" y="25"/>
                    </a:cxn>
                    <a:cxn ang="0">
                      <a:pos x="132" y="25"/>
                    </a:cxn>
                    <a:cxn ang="0">
                      <a:pos x="136" y="24"/>
                    </a:cxn>
                    <a:cxn ang="0">
                      <a:pos x="139" y="22"/>
                    </a:cxn>
                    <a:cxn ang="0">
                      <a:pos x="143" y="20"/>
                    </a:cxn>
                    <a:cxn ang="0">
                      <a:pos x="147" y="17"/>
                    </a:cxn>
                    <a:cxn ang="0">
                      <a:pos x="151" y="16"/>
                    </a:cxn>
                  </a:cxnLst>
                  <a:rect l="0" t="0" r="r" b="b"/>
                  <a:pathLst>
                    <a:path w="153" h="25">
                      <a:moveTo>
                        <a:pt x="0" y="15"/>
                      </a:moveTo>
                      <a:lnTo>
                        <a:pt x="2" y="14"/>
                      </a:lnTo>
                      <a:lnTo>
                        <a:pt x="3" y="13"/>
                      </a:lnTo>
                      <a:lnTo>
                        <a:pt x="4" y="12"/>
                      </a:lnTo>
                      <a:lnTo>
                        <a:pt x="5" y="11"/>
                      </a:lnTo>
                      <a:lnTo>
                        <a:pt x="7" y="10"/>
                      </a:lnTo>
                      <a:lnTo>
                        <a:pt x="9" y="8"/>
                      </a:lnTo>
                      <a:lnTo>
                        <a:pt x="8" y="8"/>
                      </a:lnTo>
                      <a:lnTo>
                        <a:pt x="9" y="8"/>
                      </a:lnTo>
                      <a:lnTo>
                        <a:pt x="12" y="6"/>
                      </a:lnTo>
                      <a:lnTo>
                        <a:pt x="12" y="5"/>
                      </a:lnTo>
                      <a:lnTo>
                        <a:pt x="13" y="4"/>
                      </a:lnTo>
                      <a:lnTo>
                        <a:pt x="14" y="4"/>
                      </a:lnTo>
                      <a:lnTo>
                        <a:pt x="16" y="3"/>
                      </a:lnTo>
                      <a:lnTo>
                        <a:pt x="17" y="2"/>
                      </a:lnTo>
                      <a:lnTo>
                        <a:pt x="18" y="2"/>
                      </a:lnTo>
                      <a:lnTo>
                        <a:pt x="19" y="2"/>
                      </a:lnTo>
                      <a:lnTo>
                        <a:pt x="21" y="2"/>
                      </a:lnTo>
                      <a:lnTo>
                        <a:pt x="22" y="2"/>
                      </a:lnTo>
                      <a:lnTo>
                        <a:pt x="23" y="2"/>
                      </a:lnTo>
                      <a:lnTo>
                        <a:pt x="24" y="3"/>
                      </a:lnTo>
                      <a:lnTo>
                        <a:pt x="26" y="3"/>
                      </a:lnTo>
                      <a:lnTo>
                        <a:pt x="27" y="4"/>
                      </a:lnTo>
                      <a:lnTo>
                        <a:pt x="28" y="5"/>
                      </a:lnTo>
                      <a:lnTo>
                        <a:pt x="29" y="5"/>
                      </a:lnTo>
                      <a:lnTo>
                        <a:pt x="31" y="6"/>
                      </a:lnTo>
                      <a:lnTo>
                        <a:pt x="32" y="6"/>
                      </a:lnTo>
                      <a:lnTo>
                        <a:pt x="33" y="7"/>
                      </a:lnTo>
                      <a:lnTo>
                        <a:pt x="35" y="8"/>
                      </a:lnTo>
                      <a:lnTo>
                        <a:pt x="36" y="8"/>
                      </a:lnTo>
                      <a:lnTo>
                        <a:pt x="37" y="8"/>
                      </a:lnTo>
                      <a:lnTo>
                        <a:pt x="38" y="8"/>
                      </a:lnTo>
                      <a:lnTo>
                        <a:pt x="40" y="8"/>
                      </a:lnTo>
                      <a:lnTo>
                        <a:pt x="41" y="8"/>
                      </a:lnTo>
                      <a:lnTo>
                        <a:pt x="42" y="7"/>
                      </a:lnTo>
                      <a:lnTo>
                        <a:pt x="43" y="7"/>
                      </a:lnTo>
                      <a:lnTo>
                        <a:pt x="45" y="6"/>
                      </a:lnTo>
                      <a:lnTo>
                        <a:pt x="46" y="6"/>
                      </a:lnTo>
                      <a:lnTo>
                        <a:pt x="47" y="5"/>
                      </a:lnTo>
                      <a:lnTo>
                        <a:pt x="48" y="4"/>
                      </a:lnTo>
                      <a:lnTo>
                        <a:pt x="50" y="3"/>
                      </a:lnTo>
                      <a:lnTo>
                        <a:pt x="51" y="3"/>
                      </a:lnTo>
                      <a:lnTo>
                        <a:pt x="52" y="2"/>
                      </a:lnTo>
                      <a:lnTo>
                        <a:pt x="53" y="1"/>
                      </a:lnTo>
                      <a:lnTo>
                        <a:pt x="55" y="1"/>
                      </a:lnTo>
                      <a:lnTo>
                        <a:pt x="56" y="0"/>
                      </a:lnTo>
                      <a:lnTo>
                        <a:pt x="57" y="0"/>
                      </a:lnTo>
                      <a:lnTo>
                        <a:pt x="59" y="0"/>
                      </a:lnTo>
                      <a:lnTo>
                        <a:pt x="60" y="0"/>
                      </a:lnTo>
                      <a:lnTo>
                        <a:pt x="61" y="0"/>
                      </a:lnTo>
                      <a:lnTo>
                        <a:pt x="62" y="0"/>
                      </a:lnTo>
                      <a:lnTo>
                        <a:pt x="64" y="1"/>
                      </a:lnTo>
                      <a:lnTo>
                        <a:pt x="65" y="1"/>
                      </a:lnTo>
                      <a:lnTo>
                        <a:pt x="66" y="2"/>
                      </a:lnTo>
                      <a:lnTo>
                        <a:pt x="67" y="3"/>
                      </a:lnTo>
                      <a:lnTo>
                        <a:pt x="69" y="3"/>
                      </a:lnTo>
                      <a:lnTo>
                        <a:pt x="70" y="4"/>
                      </a:lnTo>
                      <a:lnTo>
                        <a:pt x="72" y="6"/>
                      </a:lnTo>
                      <a:lnTo>
                        <a:pt x="71" y="6"/>
                      </a:lnTo>
                      <a:lnTo>
                        <a:pt x="72" y="6"/>
                      </a:lnTo>
                      <a:lnTo>
                        <a:pt x="74" y="7"/>
                      </a:lnTo>
                      <a:lnTo>
                        <a:pt x="75" y="8"/>
                      </a:lnTo>
                      <a:lnTo>
                        <a:pt x="76" y="9"/>
                      </a:lnTo>
                      <a:lnTo>
                        <a:pt x="78" y="9"/>
                      </a:lnTo>
                      <a:lnTo>
                        <a:pt x="79" y="10"/>
                      </a:lnTo>
                      <a:lnTo>
                        <a:pt x="80" y="11"/>
                      </a:lnTo>
                      <a:lnTo>
                        <a:pt x="81" y="11"/>
                      </a:lnTo>
                      <a:lnTo>
                        <a:pt x="83" y="11"/>
                      </a:lnTo>
                      <a:lnTo>
                        <a:pt x="84" y="11"/>
                      </a:lnTo>
                      <a:lnTo>
                        <a:pt x="85" y="11"/>
                      </a:lnTo>
                      <a:lnTo>
                        <a:pt x="86" y="11"/>
                      </a:lnTo>
                      <a:lnTo>
                        <a:pt x="88" y="10"/>
                      </a:lnTo>
                      <a:lnTo>
                        <a:pt x="89" y="10"/>
                      </a:lnTo>
                      <a:lnTo>
                        <a:pt x="90" y="9"/>
                      </a:lnTo>
                      <a:lnTo>
                        <a:pt x="91" y="9"/>
                      </a:lnTo>
                      <a:lnTo>
                        <a:pt x="93" y="8"/>
                      </a:lnTo>
                      <a:lnTo>
                        <a:pt x="94" y="7"/>
                      </a:lnTo>
                      <a:lnTo>
                        <a:pt x="95" y="7"/>
                      </a:lnTo>
                      <a:lnTo>
                        <a:pt x="96" y="6"/>
                      </a:lnTo>
                      <a:lnTo>
                        <a:pt x="98" y="5"/>
                      </a:lnTo>
                      <a:lnTo>
                        <a:pt x="99" y="5"/>
                      </a:lnTo>
                      <a:lnTo>
                        <a:pt x="100" y="5"/>
                      </a:lnTo>
                      <a:lnTo>
                        <a:pt x="102" y="5"/>
                      </a:lnTo>
                      <a:lnTo>
                        <a:pt x="103" y="5"/>
                      </a:lnTo>
                      <a:lnTo>
                        <a:pt x="104" y="5"/>
                      </a:lnTo>
                      <a:lnTo>
                        <a:pt x="105" y="5"/>
                      </a:lnTo>
                      <a:lnTo>
                        <a:pt x="107" y="6"/>
                      </a:lnTo>
                      <a:lnTo>
                        <a:pt x="108" y="7"/>
                      </a:lnTo>
                      <a:lnTo>
                        <a:pt x="109" y="7"/>
                      </a:lnTo>
                      <a:lnTo>
                        <a:pt x="110" y="8"/>
                      </a:lnTo>
                      <a:lnTo>
                        <a:pt x="113" y="10"/>
                      </a:lnTo>
                      <a:lnTo>
                        <a:pt x="112" y="10"/>
                      </a:lnTo>
                      <a:lnTo>
                        <a:pt x="113" y="10"/>
                      </a:lnTo>
                      <a:lnTo>
                        <a:pt x="114" y="11"/>
                      </a:lnTo>
                      <a:lnTo>
                        <a:pt x="114" y="12"/>
                      </a:lnTo>
                      <a:lnTo>
                        <a:pt x="115" y="13"/>
                      </a:lnTo>
                      <a:lnTo>
                        <a:pt x="117" y="14"/>
                      </a:lnTo>
                      <a:lnTo>
                        <a:pt x="117" y="15"/>
                      </a:lnTo>
                      <a:lnTo>
                        <a:pt x="118" y="16"/>
                      </a:lnTo>
                      <a:lnTo>
                        <a:pt x="121" y="18"/>
                      </a:lnTo>
                      <a:lnTo>
                        <a:pt x="121" y="19"/>
                      </a:lnTo>
                      <a:lnTo>
                        <a:pt x="123" y="21"/>
                      </a:lnTo>
                      <a:lnTo>
                        <a:pt x="122" y="21"/>
                      </a:lnTo>
                      <a:lnTo>
                        <a:pt x="123" y="21"/>
                      </a:lnTo>
                      <a:lnTo>
                        <a:pt x="124" y="22"/>
                      </a:lnTo>
                      <a:lnTo>
                        <a:pt x="126" y="23"/>
                      </a:lnTo>
                      <a:lnTo>
                        <a:pt x="127" y="24"/>
                      </a:lnTo>
                      <a:lnTo>
                        <a:pt x="128" y="25"/>
                      </a:lnTo>
                      <a:lnTo>
                        <a:pt x="129" y="25"/>
                      </a:lnTo>
                      <a:lnTo>
                        <a:pt x="131" y="25"/>
                      </a:lnTo>
                      <a:lnTo>
                        <a:pt x="132" y="25"/>
                      </a:lnTo>
                      <a:lnTo>
                        <a:pt x="133" y="25"/>
                      </a:lnTo>
                      <a:lnTo>
                        <a:pt x="134" y="25"/>
                      </a:lnTo>
                      <a:lnTo>
                        <a:pt x="136" y="24"/>
                      </a:lnTo>
                      <a:lnTo>
                        <a:pt x="137" y="24"/>
                      </a:lnTo>
                      <a:lnTo>
                        <a:pt x="138" y="23"/>
                      </a:lnTo>
                      <a:lnTo>
                        <a:pt x="139" y="22"/>
                      </a:lnTo>
                      <a:lnTo>
                        <a:pt x="141" y="22"/>
                      </a:lnTo>
                      <a:lnTo>
                        <a:pt x="142" y="21"/>
                      </a:lnTo>
                      <a:lnTo>
                        <a:pt x="143" y="20"/>
                      </a:lnTo>
                      <a:lnTo>
                        <a:pt x="145" y="19"/>
                      </a:lnTo>
                      <a:lnTo>
                        <a:pt x="146" y="18"/>
                      </a:lnTo>
                      <a:lnTo>
                        <a:pt x="147" y="17"/>
                      </a:lnTo>
                      <a:lnTo>
                        <a:pt x="148" y="17"/>
                      </a:lnTo>
                      <a:lnTo>
                        <a:pt x="150" y="16"/>
                      </a:lnTo>
                      <a:lnTo>
                        <a:pt x="151" y="16"/>
                      </a:lnTo>
                      <a:lnTo>
                        <a:pt x="152" y="15"/>
                      </a:lnTo>
                      <a:lnTo>
                        <a:pt x="153" y="15"/>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78" name="Freeform 88"/>
                <p:cNvSpPr>
                  <a:spLocks/>
                </p:cNvSpPr>
                <p:nvPr/>
              </p:nvSpPr>
              <p:spPr bwMode="auto">
                <a:xfrm>
                  <a:off x="3868738" y="3827463"/>
                  <a:ext cx="117475" cy="26988"/>
                </a:xfrm>
                <a:custGeom>
                  <a:avLst/>
                  <a:gdLst/>
                  <a:ahLst/>
                  <a:cxnLst>
                    <a:cxn ang="0">
                      <a:pos x="0" y="10"/>
                    </a:cxn>
                    <a:cxn ang="0">
                      <a:pos x="2" y="10"/>
                    </a:cxn>
                    <a:cxn ang="0">
                      <a:pos x="3" y="9"/>
                    </a:cxn>
                    <a:cxn ang="0">
                      <a:pos x="4" y="9"/>
                    </a:cxn>
                    <a:cxn ang="0">
                      <a:pos x="5" y="9"/>
                    </a:cxn>
                    <a:cxn ang="0">
                      <a:pos x="7" y="9"/>
                    </a:cxn>
                    <a:cxn ang="0">
                      <a:pos x="8" y="10"/>
                    </a:cxn>
                    <a:cxn ang="0">
                      <a:pos x="9" y="10"/>
                    </a:cxn>
                    <a:cxn ang="0">
                      <a:pos x="10" y="10"/>
                    </a:cxn>
                    <a:cxn ang="0">
                      <a:pos x="12" y="10"/>
                    </a:cxn>
                    <a:cxn ang="0">
                      <a:pos x="13" y="11"/>
                    </a:cxn>
                    <a:cxn ang="0">
                      <a:pos x="14" y="11"/>
                    </a:cxn>
                    <a:cxn ang="0">
                      <a:pos x="16" y="12"/>
                    </a:cxn>
                    <a:cxn ang="0">
                      <a:pos x="17" y="12"/>
                    </a:cxn>
                    <a:cxn ang="0">
                      <a:pos x="18" y="13"/>
                    </a:cxn>
                    <a:cxn ang="0">
                      <a:pos x="19" y="13"/>
                    </a:cxn>
                    <a:cxn ang="0">
                      <a:pos x="21" y="14"/>
                    </a:cxn>
                    <a:cxn ang="0">
                      <a:pos x="22" y="14"/>
                    </a:cxn>
                    <a:cxn ang="0">
                      <a:pos x="23" y="14"/>
                    </a:cxn>
                    <a:cxn ang="0">
                      <a:pos x="24" y="15"/>
                    </a:cxn>
                    <a:cxn ang="0">
                      <a:pos x="26" y="15"/>
                    </a:cxn>
                    <a:cxn ang="0">
                      <a:pos x="27" y="16"/>
                    </a:cxn>
                    <a:cxn ang="0">
                      <a:pos x="28" y="16"/>
                    </a:cxn>
                    <a:cxn ang="0">
                      <a:pos x="29" y="16"/>
                    </a:cxn>
                    <a:cxn ang="0">
                      <a:pos x="31" y="16"/>
                    </a:cxn>
                    <a:cxn ang="0">
                      <a:pos x="32" y="17"/>
                    </a:cxn>
                    <a:cxn ang="0">
                      <a:pos x="33" y="17"/>
                    </a:cxn>
                    <a:cxn ang="0">
                      <a:pos x="35" y="16"/>
                    </a:cxn>
                    <a:cxn ang="0">
                      <a:pos x="36" y="16"/>
                    </a:cxn>
                    <a:cxn ang="0">
                      <a:pos x="37" y="16"/>
                    </a:cxn>
                    <a:cxn ang="0">
                      <a:pos x="38" y="16"/>
                    </a:cxn>
                    <a:cxn ang="0">
                      <a:pos x="40" y="15"/>
                    </a:cxn>
                    <a:cxn ang="0">
                      <a:pos x="41" y="14"/>
                    </a:cxn>
                    <a:cxn ang="0">
                      <a:pos x="42" y="14"/>
                    </a:cxn>
                    <a:cxn ang="0">
                      <a:pos x="43" y="13"/>
                    </a:cxn>
                    <a:cxn ang="0">
                      <a:pos x="45" y="12"/>
                    </a:cxn>
                    <a:cxn ang="0">
                      <a:pos x="46" y="11"/>
                    </a:cxn>
                    <a:cxn ang="0">
                      <a:pos x="47" y="10"/>
                    </a:cxn>
                    <a:cxn ang="0">
                      <a:pos x="48" y="9"/>
                    </a:cxn>
                    <a:cxn ang="0">
                      <a:pos x="50" y="8"/>
                    </a:cxn>
                    <a:cxn ang="0">
                      <a:pos x="51" y="7"/>
                    </a:cxn>
                    <a:cxn ang="0">
                      <a:pos x="52" y="6"/>
                    </a:cxn>
                    <a:cxn ang="0">
                      <a:pos x="53" y="5"/>
                    </a:cxn>
                    <a:cxn ang="0">
                      <a:pos x="55" y="4"/>
                    </a:cxn>
                    <a:cxn ang="0">
                      <a:pos x="56" y="3"/>
                    </a:cxn>
                    <a:cxn ang="0">
                      <a:pos x="57" y="2"/>
                    </a:cxn>
                    <a:cxn ang="0">
                      <a:pos x="59" y="1"/>
                    </a:cxn>
                    <a:cxn ang="0">
                      <a:pos x="60" y="1"/>
                    </a:cxn>
                    <a:cxn ang="0">
                      <a:pos x="61" y="0"/>
                    </a:cxn>
                    <a:cxn ang="0">
                      <a:pos x="62" y="0"/>
                    </a:cxn>
                    <a:cxn ang="0">
                      <a:pos x="64" y="0"/>
                    </a:cxn>
                    <a:cxn ang="0">
                      <a:pos x="65" y="0"/>
                    </a:cxn>
                    <a:cxn ang="0">
                      <a:pos x="66" y="0"/>
                    </a:cxn>
                    <a:cxn ang="0">
                      <a:pos x="67" y="0"/>
                    </a:cxn>
                    <a:cxn ang="0">
                      <a:pos x="69" y="1"/>
                    </a:cxn>
                    <a:cxn ang="0">
                      <a:pos x="70" y="2"/>
                    </a:cxn>
                    <a:cxn ang="0">
                      <a:pos x="71" y="3"/>
                    </a:cxn>
                    <a:cxn ang="0">
                      <a:pos x="72" y="3"/>
                    </a:cxn>
                    <a:cxn ang="0">
                      <a:pos x="74" y="4"/>
                    </a:cxn>
                  </a:cxnLst>
                  <a:rect l="0" t="0" r="r" b="b"/>
                  <a:pathLst>
                    <a:path w="74" h="17">
                      <a:moveTo>
                        <a:pt x="0" y="10"/>
                      </a:moveTo>
                      <a:lnTo>
                        <a:pt x="2" y="10"/>
                      </a:lnTo>
                      <a:lnTo>
                        <a:pt x="3" y="9"/>
                      </a:lnTo>
                      <a:lnTo>
                        <a:pt x="4" y="9"/>
                      </a:lnTo>
                      <a:lnTo>
                        <a:pt x="5" y="9"/>
                      </a:lnTo>
                      <a:lnTo>
                        <a:pt x="7" y="9"/>
                      </a:lnTo>
                      <a:lnTo>
                        <a:pt x="8" y="10"/>
                      </a:lnTo>
                      <a:lnTo>
                        <a:pt x="9" y="10"/>
                      </a:lnTo>
                      <a:lnTo>
                        <a:pt x="10" y="10"/>
                      </a:lnTo>
                      <a:lnTo>
                        <a:pt x="12" y="10"/>
                      </a:lnTo>
                      <a:lnTo>
                        <a:pt x="13" y="11"/>
                      </a:lnTo>
                      <a:lnTo>
                        <a:pt x="14" y="11"/>
                      </a:lnTo>
                      <a:lnTo>
                        <a:pt x="16" y="12"/>
                      </a:lnTo>
                      <a:lnTo>
                        <a:pt x="17" y="12"/>
                      </a:lnTo>
                      <a:lnTo>
                        <a:pt x="18" y="13"/>
                      </a:lnTo>
                      <a:lnTo>
                        <a:pt x="19" y="13"/>
                      </a:lnTo>
                      <a:lnTo>
                        <a:pt x="21" y="14"/>
                      </a:lnTo>
                      <a:lnTo>
                        <a:pt x="22" y="14"/>
                      </a:lnTo>
                      <a:lnTo>
                        <a:pt x="23" y="14"/>
                      </a:lnTo>
                      <a:lnTo>
                        <a:pt x="24" y="15"/>
                      </a:lnTo>
                      <a:lnTo>
                        <a:pt x="26" y="15"/>
                      </a:lnTo>
                      <a:lnTo>
                        <a:pt x="27" y="16"/>
                      </a:lnTo>
                      <a:lnTo>
                        <a:pt x="28" y="16"/>
                      </a:lnTo>
                      <a:lnTo>
                        <a:pt x="29" y="16"/>
                      </a:lnTo>
                      <a:lnTo>
                        <a:pt x="31" y="16"/>
                      </a:lnTo>
                      <a:lnTo>
                        <a:pt x="32" y="17"/>
                      </a:lnTo>
                      <a:lnTo>
                        <a:pt x="33" y="17"/>
                      </a:lnTo>
                      <a:lnTo>
                        <a:pt x="35" y="16"/>
                      </a:lnTo>
                      <a:lnTo>
                        <a:pt x="36" y="16"/>
                      </a:lnTo>
                      <a:lnTo>
                        <a:pt x="37" y="16"/>
                      </a:lnTo>
                      <a:lnTo>
                        <a:pt x="38" y="16"/>
                      </a:lnTo>
                      <a:lnTo>
                        <a:pt x="40" y="15"/>
                      </a:lnTo>
                      <a:lnTo>
                        <a:pt x="41" y="14"/>
                      </a:lnTo>
                      <a:lnTo>
                        <a:pt x="42" y="14"/>
                      </a:lnTo>
                      <a:lnTo>
                        <a:pt x="43" y="13"/>
                      </a:lnTo>
                      <a:lnTo>
                        <a:pt x="45" y="12"/>
                      </a:lnTo>
                      <a:lnTo>
                        <a:pt x="46" y="11"/>
                      </a:lnTo>
                      <a:lnTo>
                        <a:pt x="47" y="10"/>
                      </a:lnTo>
                      <a:lnTo>
                        <a:pt x="48" y="9"/>
                      </a:lnTo>
                      <a:lnTo>
                        <a:pt x="50" y="8"/>
                      </a:lnTo>
                      <a:lnTo>
                        <a:pt x="51" y="7"/>
                      </a:lnTo>
                      <a:lnTo>
                        <a:pt x="52" y="6"/>
                      </a:lnTo>
                      <a:lnTo>
                        <a:pt x="53" y="5"/>
                      </a:lnTo>
                      <a:lnTo>
                        <a:pt x="55" y="4"/>
                      </a:lnTo>
                      <a:lnTo>
                        <a:pt x="56" y="3"/>
                      </a:lnTo>
                      <a:lnTo>
                        <a:pt x="57" y="2"/>
                      </a:lnTo>
                      <a:lnTo>
                        <a:pt x="59" y="1"/>
                      </a:lnTo>
                      <a:lnTo>
                        <a:pt x="60" y="1"/>
                      </a:lnTo>
                      <a:lnTo>
                        <a:pt x="61" y="0"/>
                      </a:lnTo>
                      <a:lnTo>
                        <a:pt x="62" y="0"/>
                      </a:lnTo>
                      <a:lnTo>
                        <a:pt x="64" y="0"/>
                      </a:lnTo>
                      <a:lnTo>
                        <a:pt x="65" y="0"/>
                      </a:lnTo>
                      <a:lnTo>
                        <a:pt x="66" y="0"/>
                      </a:lnTo>
                      <a:lnTo>
                        <a:pt x="67" y="0"/>
                      </a:lnTo>
                      <a:lnTo>
                        <a:pt x="69" y="1"/>
                      </a:lnTo>
                      <a:lnTo>
                        <a:pt x="70" y="2"/>
                      </a:lnTo>
                      <a:lnTo>
                        <a:pt x="71" y="3"/>
                      </a:lnTo>
                      <a:lnTo>
                        <a:pt x="72" y="3"/>
                      </a:lnTo>
                      <a:lnTo>
                        <a:pt x="74" y="4"/>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79" name="Freeform 89"/>
                <p:cNvSpPr>
                  <a:spLocks/>
                </p:cNvSpPr>
                <p:nvPr/>
              </p:nvSpPr>
              <p:spPr bwMode="auto">
                <a:xfrm>
                  <a:off x="2790825" y="3706813"/>
                  <a:ext cx="230188" cy="160338"/>
                </a:xfrm>
                <a:custGeom>
                  <a:avLst/>
                  <a:gdLst/>
                  <a:ahLst/>
                  <a:cxnLst>
                    <a:cxn ang="0">
                      <a:pos x="3" y="98"/>
                    </a:cxn>
                    <a:cxn ang="0">
                      <a:pos x="7" y="99"/>
                    </a:cxn>
                    <a:cxn ang="0">
                      <a:pos x="11" y="100"/>
                    </a:cxn>
                    <a:cxn ang="0">
                      <a:pos x="14" y="101"/>
                    </a:cxn>
                    <a:cxn ang="0">
                      <a:pos x="18" y="101"/>
                    </a:cxn>
                    <a:cxn ang="0">
                      <a:pos x="22" y="100"/>
                    </a:cxn>
                    <a:cxn ang="0">
                      <a:pos x="26" y="99"/>
                    </a:cxn>
                    <a:cxn ang="0">
                      <a:pos x="30" y="98"/>
                    </a:cxn>
                    <a:cxn ang="0">
                      <a:pos x="33" y="97"/>
                    </a:cxn>
                    <a:cxn ang="0">
                      <a:pos x="37" y="96"/>
                    </a:cxn>
                    <a:cxn ang="0">
                      <a:pos x="41" y="95"/>
                    </a:cxn>
                    <a:cxn ang="0">
                      <a:pos x="45" y="94"/>
                    </a:cxn>
                    <a:cxn ang="0">
                      <a:pos x="48" y="94"/>
                    </a:cxn>
                    <a:cxn ang="0">
                      <a:pos x="52" y="94"/>
                    </a:cxn>
                    <a:cxn ang="0">
                      <a:pos x="56" y="94"/>
                    </a:cxn>
                    <a:cxn ang="0">
                      <a:pos x="60" y="94"/>
                    </a:cxn>
                    <a:cxn ang="0">
                      <a:pos x="64" y="93"/>
                    </a:cxn>
                    <a:cxn ang="0">
                      <a:pos x="67" y="92"/>
                    </a:cxn>
                    <a:cxn ang="0">
                      <a:pos x="71" y="91"/>
                    </a:cxn>
                    <a:cxn ang="0">
                      <a:pos x="75" y="89"/>
                    </a:cxn>
                    <a:cxn ang="0">
                      <a:pos x="79" y="86"/>
                    </a:cxn>
                    <a:cxn ang="0">
                      <a:pos x="83" y="83"/>
                    </a:cxn>
                    <a:cxn ang="0">
                      <a:pos x="85" y="81"/>
                    </a:cxn>
                    <a:cxn ang="0">
                      <a:pos x="89" y="77"/>
                    </a:cxn>
                    <a:cxn ang="0">
                      <a:pos x="93" y="74"/>
                    </a:cxn>
                    <a:cxn ang="0">
                      <a:pos x="97" y="72"/>
                    </a:cxn>
                    <a:cxn ang="0">
                      <a:pos x="100" y="70"/>
                    </a:cxn>
                    <a:cxn ang="0">
                      <a:pos x="104" y="70"/>
                    </a:cxn>
                    <a:cxn ang="0">
                      <a:pos x="108" y="70"/>
                    </a:cxn>
                    <a:cxn ang="0">
                      <a:pos x="112" y="70"/>
                    </a:cxn>
                    <a:cxn ang="0">
                      <a:pos x="115" y="70"/>
                    </a:cxn>
                    <a:cxn ang="0">
                      <a:pos x="119" y="68"/>
                    </a:cxn>
                    <a:cxn ang="0">
                      <a:pos x="123" y="66"/>
                    </a:cxn>
                    <a:cxn ang="0">
                      <a:pos x="126" y="63"/>
                    </a:cxn>
                    <a:cxn ang="0">
                      <a:pos x="128" y="60"/>
                    </a:cxn>
                    <a:cxn ang="0">
                      <a:pos x="129" y="55"/>
                    </a:cxn>
                    <a:cxn ang="0">
                      <a:pos x="132" y="50"/>
                    </a:cxn>
                    <a:cxn ang="0">
                      <a:pos x="134" y="44"/>
                    </a:cxn>
                    <a:cxn ang="0">
                      <a:pos x="137" y="37"/>
                    </a:cxn>
                    <a:cxn ang="0">
                      <a:pos x="138" y="29"/>
                    </a:cxn>
                    <a:cxn ang="0">
                      <a:pos x="141" y="19"/>
                    </a:cxn>
                    <a:cxn ang="0">
                      <a:pos x="143" y="8"/>
                    </a:cxn>
                  </a:cxnLst>
                  <a:rect l="0" t="0" r="r" b="b"/>
                  <a:pathLst>
                    <a:path w="145" h="101">
                      <a:moveTo>
                        <a:pt x="0" y="96"/>
                      </a:moveTo>
                      <a:lnTo>
                        <a:pt x="2" y="97"/>
                      </a:lnTo>
                      <a:lnTo>
                        <a:pt x="3" y="98"/>
                      </a:lnTo>
                      <a:lnTo>
                        <a:pt x="4" y="98"/>
                      </a:lnTo>
                      <a:lnTo>
                        <a:pt x="5" y="99"/>
                      </a:lnTo>
                      <a:lnTo>
                        <a:pt x="7" y="99"/>
                      </a:lnTo>
                      <a:lnTo>
                        <a:pt x="8" y="100"/>
                      </a:lnTo>
                      <a:lnTo>
                        <a:pt x="9" y="100"/>
                      </a:lnTo>
                      <a:lnTo>
                        <a:pt x="11" y="100"/>
                      </a:lnTo>
                      <a:lnTo>
                        <a:pt x="12" y="100"/>
                      </a:lnTo>
                      <a:lnTo>
                        <a:pt x="13" y="100"/>
                      </a:lnTo>
                      <a:lnTo>
                        <a:pt x="14" y="101"/>
                      </a:lnTo>
                      <a:lnTo>
                        <a:pt x="16" y="101"/>
                      </a:lnTo>
                      <a:lnTo>
                        <a:pt x="17" y="101"/>
                      </a:lnTo>
                      <a:lnTo>
                        <a:pt x="18" y="101"/>
                      </a:lnTo>
                      <a:lnTo>
                        <a:pt x="19" y="101"/>
                      </a:lnTo>
                      <a:lnTo>
                        <a:pt x="21" y="100"/>
                      </a:lnTo>
                      <a:lnTo>
                        <a:pt x="22" y="100"/>
                      </a:lnTo>
                      <a:lnTo>
                        <a:pt x="23" y="100"/>
                      </a:lnTo>
                      <a:lnTo>
                        <a:pt x="24" y="100"/>
                      </a:lnTo>
                      <a:lnTo>
                        <a:pt x="26" y="99"/>
                      </a:lnTo>
                      <a:lnTo>
                        <a:pt x="27" y="99"/>
                      </a:lnTo>
                      <a:lnTo>
                        <a:pt x="28" y="99"/>
                      </a:lnTo>
                      <a:lnTo>
                        <a:pt x="30" y="98"/>
                      </a:lnTo>
                      <a:lnTo>
                        <a:pt x="31" y="98"/>
                      </a:lnTo>
                      <a:lnTo>
                        <a:pt x="32" y="97"/>
                      </a:lnTo>
                      <a:lnTo>
                        <a:pt x="33" y="97"/>
                      </a:lnTo>
                      <a:lnTo>
                        <a:pt x="35" y="96"/>
                      </a:lnTo>
                      <a:lnTo>
                        <a:pt x="36" y="96"/>
                      </a:lnTo>
                      <a:lnTo>
                        <a:pt x="37" y="96"/>
                      </a:lnTo>
                      <a:lnTo>
                        <a:pt x="38" y="95"/>
                      </a:lnTo>
                      <a:lnTo>
                        <a:pt x="40" y="95"/>
                      </a:lnTo>
                      <a:lnTo>
                        <a:pt x="41" y="95"/>
                      </a:lnTo>
                      <a:lnTo>
                        <a:pt x="42" y="94"/>
                      </a:lnTo>
                      <a:lnTo>
                        <a:pt x="43" y="94"/>
                      </a:lnTo>
                      <a:lnTo>
                        <a:pt x="45" y="94"/>
                      </a:lnTo>
                      <a:lnTo>
                        <a:pt x="46" y="94"/>
                      </a:lnTo>
                      <a:lnTo>
                        <a:pt x="47" y="94"/>
                      </a:lnTo>
                      <a:lnTo>
                        <a:pt x="48" y="94"/>
                      </a:lnTo>
                      <a:lnTo>
                        <a:pt x="50" y="94"/>
                      </a:lnTo>
                      <a:lnTo>
                        <a:pt x="51" y="94"/>
                      </a:lnTo>
                      <a:lnTo>
                        <a:pt x="52" y="94"/>
                      </a:lnTo>
                      <a:lnTo>
                        <a:pt x="54" y="94"/>
                      </a:lnTo>
                      <a:lnTo>
                        <a:pt x="55" y="94"/>
                      </a:lnTo>
                      <a:lnTo>
                        <a:pt x="56" y="94"/>
                      </a:lnTo>
                      <a:lnTo>
                        <a:pt x="57" y="94"/>
                      </a:lnTo>
                      <a:lnTo>
                        <a:pt x="59" y="94"/>
                      </a:lnTo>
                      <a:lnTo>
                        <a:pt x="60" y="94"/>
                      </a:lnTo>
                      <a:lnTo>
                        <a:pt x="61" y="93"/>
                      </a:lnTo>
                      <a:lnTo>
                        <a:pt x="62" y="93"/>
                      </a:lnTo>
                      <a:lnTo>
                        <a:pt x="64" y="93"/>
                      </a:lnTo>
                      <a:lnTo>
                        <a:pt x="65" y="93"/>
                      </a:lnTo>
                      <a:lnTo>
                        <a:pt x="66" y="93"/>
                      </a:lnTo>
                      <a:lnTo>
                        <a:pt x="67" y="92"/>
                      </a:lnTo>
                      <a:lnTo>
                        <a:pt x="69" y="92"/>
                      </a:lnTo>
                      <a:lnTo>
                        <a:pt x="70" y="91"/>
                      </a:lnTo>
                      <a:lnTo>
                        <a:pt x="71" y="91"/>
                      </a:lnTo>
                      <a:lnTo>
                        <a:pt x="72" y="90"/>
                      </a:lnTo>
                      <a:lnTo>
                        <a:pt x="74" y="89"/>
                      </a:lnTo>
                      <a:lnTo>
                        <a:pt x="75" y="89"/>
                      </a:lnTo>
                      <a:lnTo>
                        <a:pt x="76" y="88"/>
                      </a:lnTo>
                      <a:lnTo>
                        <a:pt x="78" y="87"/>
                      </a:lnTo>
                      <a:lnTo>
                        <a:pt x="79" y="86"/>
                      </a:lnTo>
                      <a:lnTo>
                        <a:pt x="80" y="85"/>
                      </a:lnTo>
                      <a:lnTo>
                        <a:pt x="81" y="84"/>
                      </a:lnTo>
                      <a:lnTo>
                        <a:pt x="83" y="83"/>
                      </a:lnTo>
                      <a:lnTo>
                        <a:pt x="85" y="81"/>
                      </a:lnTo>
                      <a:lnTo>
                        <a:pt x="84" y="81"/>
                      </a:lnTo>
                      <a:lnTo>
                        <a:pt x="85" y="81"/>
                      </a:lnTo>
                      <a:lnTo>
                        <a:pt x="88" y="79"/>
                      </a:lnTo>
                      <a:lnTo>
                        <a:pt x="88" y="78"/>
                      </a:lnTo>
                      <a:lnTo>
                        <a:pt x="89" y="77"/>
                      </a:lnTo>
                      <a:lnTo>
                        <a:pt x="90" y="76"/>
                      </a:lnTo>
                      <a:lnTo>
                        <a:pt x="91" y="75"/>
                      </a:lnTo>
                      <a:lnTo>
                        <a:pt x="93" y="74"/>
                      </a:lnTo>
                      <a:lnTo>
                        <a:pt x="94" y="73"/>
                      </a:lnTo>
                      <a:lnTo>
                        <a:pt x="95" y="72"/>
                      </a:lnTo>
                      <a:lnTo>
                        <a:pt x="97" y="72"/>
                      </a:lnTo>
                      <a:lnTo>
                        <a:pt x="98" y="71"/>
                      </a:lnTo>
                      <a:lnTo>
                        <a:pt x="99" y="71"/>
                      </a:lnTo>
                      <a:lnTo>
                        <a:pt x="100" y="70"/>
                      </a:lnTo>
                      <a:lnTo>
                        <a:pt x="102" y="70"/>
                      </a:lnTo>
                      <a:lnTo>
                        <a:pt x="103" y="70"/>
                      </a:lnTo>
                      <a:lnTo>
                        <a:pt x="104" y="70"/>
                      </a:lnTo>
                      <a:lnTo>
                        <a:pt x="105" y="70"/>
                      </a:lnTo>
                      <a:lnTo>
                        <a:pt x="107" y="70"/>
                      </a:lnTo>
                      <a:lnTo>
                        <a:pt x="108" y="70"/>
                      </a:lnTo>
                      <a:lnTo>
                        <a:pt x="109" y="70"/>
                      </a:lnTo>
                      <a:lnTo>
                        <a:pt x="110" y="70"/>
                      </a:lnTo>
                      <a:lnTo>
                        <a:pt x="112" y="70"/>
                      </a:lnTo>
                      <a:lnTo>
                        <a:pt x="113" y="70"/>
                      </a:lnTo>
                      <a:lnTo>
                        <a:pt x="114" y="70"/>
                      </a:lnTo>
                      <a:lnTo>
                        <a:pt x="115" y="70"/>
                      </a:lnTo>
                      <a:lnTo>
                        <a:pt x="117" y="69"/>
                      </a:lnTo>
                      <a:lnTo>
                        <a:pt x="118" y="69"/>
                      </a:lnTo>
                      <a:lnTo>
                        <a:pt x="119" y="68"/>
                      </a:lnTo>
                      <a:lnTo>
                        <a:pt x="121" y="67"/>
                      </a:lnTo>
                      <a:lnTo>
                        <a:pt x="122" y="67"/>
                      </a:lnTo>
                      <a:lnTo>
                        <a:pt x="123" y="66"/>
                      </a:lnTo>
                      <a:lnTo>
                        <a:pt x="124" y="65"/>
                      </a:lnTo>
                      <a:lnTo>
                        <a:pt x="124" y="64"/>
                      </a:lnTo>
                      <a:lnTo>
                        <a:pt x="126" y="63"/>
                      </a:lnTo>
                      <a:lnTo>
                        <a:pt x="127" y="62"/>
                      </a:lnTo>
                      <a:lnTo>
                        <a:pt x="127" y="61"/>
                      </a:lnTo>
                      <a:lnTo>
                        <a:pt x="128" y="60"/>
                      </a:lnTo>
                      <a:lnTo>
                        <a:pt x="128" y="58"/>
                      </a:lnTo>
                      <a:lnTo>
                        <a:pt x="129" y="57"/>
                      </a:lnTo>
                      <a:lnTo>
                        <a:pt x="129" y="55"/>
                      </a:lnTo>
                      <a:lnTo>
                        <a:pt x="131" y="54"/>
                      </a:lnTo>
                      <a:lnTo>
                        <a:pt x="132" y="52"/>
                      </a:lnTo>
                      <a:lnTo>
                        <a:pt x="132" y="50"/>
                      </a:lnTo>
                      <a:lnTo>
                        <a:pt x="133" y="48"/>
                      </a:lnTo>
                      <a:lnTo>
                        <a:pt x="133" y="46"/>
                      </a:lnTo>
                      <a:lnTo>
                        <a:pt x="134" y="44"/>
                      </a:lnTo>
                      <a:lnTo>
                        <a:pt x="136" y="42"/>
                      </a:lnTo>
                      <a:lnTo>
                        <a:pt x="136" y="40"/>
                      </a:lnTo>
                      <a:lnTo>
                        <a:pt x="137" y="37"/>
                      </a:lnTo>
                      <a:lnTo>
                        <a:pt x="137" y="34"/>
                      </a:lnTo>
                      <a:lnTo>
                        <a:pt x="138" y="32"/>
                      </a:lnTo>
                      <a:lnTo>
                        <a:pt x="138" y="29"/>
                      </a:lnTo>
                      <a:lnTo>
                        <a:pt x="140" y="26"/>
                      </a:lnTo>
                      <a:lnTo>
                        <a:pt x="141" y="22"/>
                      </a:lnTo>
                      <a:lnTo>
                        <a:pt x="141" y="19"/>
                      </a:lnTo>
                      <a:lnTo>
                        <a:pt x="142" y="15"/>
                      </a:lnTo>
                      <a:lnTo>
                        <a:pt x="142" y="12"/>
                      </a:lnTo>
                      <a:lnTo>
                        <a:pt x="143" y="8"/>
                      </a:lnTo>
                      <a:lnTo>
                        <a:pt x="143" y="4"/>
                      </a:lnTo>
                      <a:lnTo>
                        <a:pt x="145" y="0"/>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80" name="Freeform 90"/>
                <p:cNvSpPr>
                  <a:spLocks/>
                </p:cNvSpPr>
                <p:nvPr/>
              </p:nvSpPr>
              <p:spPr bwMode="auto">
                <a:xfrm>
                  <a:off x="3021013" y="3246438"/>
                  <a:ext cx="149225" cy="530225"/>
                </a:xfrm>
                <a:custGeom>
                  <a:avLst/>
                  <a:gdLst/>
                  <a:ahLst/>
                  <a:cxnLst>
                    <a:cxn ang="0">
                      <a:pos x="1" y="280"/>
                    </a:cxn>
                    <a:cxn ang="0">
                      <a:pos x="3" y="265"/>
                    </a:cxn>
                    <a:cxn ang="0">
                      <a:pos x="6" y="249"/>
                    </a:cxn>
                    <a:cxn ang="0">
                      <a:pos x="7" y="232"/>
                    </a:cxn>
                    <a:cxn ang="0">
                      <a:pos x="10" y="213"/>
                    </a:cxn>
                    <a:cxn ang="0">
                      <a:pos x="12" y="194"/>
                    </a:cxn>
                    <a:cxn ang="0">
                      <a:pos x="15" y="174"/>
                    </a:cxn>
                    <a:cxn ang="0">
                      <a:pos x="16" y="153"/>
                    </a:cxn>
                    <a:cxn ang="0">
                      <a:pos x="19" y="131"/>
                    </a:cxn>
                    <a:cxn ang="0">
                      <a:pos x="21" y="111"/>
                    </a:cxn>
                    <a:cxn ang="0">
                      <a:pos x="24" y="92"/>
                    </a:cxn>
                    <a:cxn ang="0">
                      <a:pos x="25" y="73"/>
                    </a:cxn>
                    <a:cxn ang="0">
                      <a:pos x="27" y="56"/>
                    </a:cxn>
                    <a:cxn ang="0">
                      <a:pos x="30" y="41"/>
                    </a:cxn>
                    <a:cxn ang="0">
                      <a:pos x="32" y="28"/>
                    </a:cxn>
                    <a:cxn ang="0">
                      <a:pos x="34" y="17"/>
                    </a:cxn>
                    <a:cxn ang="0">
                      <a:pos x="36" y="9"/>
                    </a:cxn>
                    <a:cxn ang="0">
                      <a:pos x="39" y="3"/>
                    </a:cxn>
                    <a:cxn ang="0">
                      <a:pos x="41" y="0"/>
                    </a:cxn>
                    <a:cxn ang="0">
                      <a:pos x="45" y="2"/>
                    </a:cxn>
                    <a:cxn ang="0">
                      <a:pos x="46" y="7"/>
                    </a:cxn>
                    <a:cxn ang="0">
                      <a:pos x="49" y="15"/>
                    </a:cxn>
                    <a:cxn ang="0">
                      <a:pos x="51" y="25"/>
                    </a:cxn>
                    <a:cxn ang="0">
                      <a:pos x="54" y="39"/>
                    </a:cxn>
                    <a:cxn ang="0">
                      <a:pos x="55" y="54"/>
                    </a:cxn>
                    <a:cxn ang="0">
                      <a:pos x="58" y="72"/>
                    </a:cxn>
                    <a:cxn ang="0">
                      <a:pos x="60" y="91"/>
                    </a:cxn>
                    <a:cxn ang="0">
                      <a:pos x="63" y="112"/>
                    </a:cxn>
                    <a:cxn ang="0">
                      <a:pos x="64" y="133"/>
                    </a:cxn>
                    <a:cxn ang="0">
                      <a:pos x="67" y="156"/>
                    </a:cxn>
                    <a:cxn ang="0">
                      <a:pos x="69" y="177"/>
                    </a:cxn>
                    <a:cxn ang="0">
                      <a:pos x="70" y="198"/>
                    </a:cxn>
                    <a:cxn ang="0">
                      <a:pos x="73" y="218"/>
                    </a:cxn>
                    <a:cxn ang="0">
                      <a:pos x="75" y="236"/>
                    </a:cxn>
                    <a:cxn ang="0">
                      <a:pos x="78" y="253"/>
                    </a:cxn>
                    <a:cxn ang="0">
                      <a:pos x="79" y="269"/>
                    </a:cxn>
                    <a:cxn ang="0">
                      <a:pos x="82" y="283"/>
                    </a:cxn>
                    <a:cxn ang="0">
                      <a:pos x="84" y="295"/>
                    </a:cxn>
                    <a:cxn ang="0">
                      <a:pos x="87" y="306"/>
                    </a:cxn>
                    <a:cxn ang="0">
                      <a:pos x="88" y="315"/>
                    </a:cxn>
                    <a:cxn ang="0">
                      <a:pos x="91" y="323"/>
                    </a:cxn>
                    <a:cxn ang="0">
                      <a:pos x="93" y="330"/>
                    </a:cxn>
                  </a:cxnLst>
                  <a:rect l="0" t="0" r="r" b="b"/>
                  <a:pathLst>
                    <a:path w="94" h="334">
                      <a:moveTo>
                        <a:pt x="0" y="290"/>
                      </a:moveTo>
                      <a:lnTo>
                        <a:pt x="1" y="285"/>
                      </a:lnTo>
                      <a:lnTo>
                        <a:pt x="1" y="280"/>
                      </a:lnTo>
                      <a:lnTo>
                        <a:pt x="2" y="275"/>
                      </a:lnTo>
                      <a:lnTo>
                        <a:pt x="2" y="270"/>
                      </a:lnTo>
                      <a:lnTo>
                        <a:pt x="3" y="265"/>
                      </a:lnTo>
                      <a:lnTo>
                        <a:pt x="5" y="260"/>
                      </a:lnTo>
                      <a:lnTo>
                        <a:pt x="5" y="255"/>
                      </a:lnTo>
                      <a:lnTo>
                        <a:pt x="6" y="249"/>
                      </a:lnTo>
                      <a:lnTo>
                        <a:pt x="6" y="244"/>
                      </a:lnTo>
                      <a:lnTo>
                        <a:pt x="7" y="238"/>
                      </a:lnTo>
                      <a:lnTo>
                        <a:pt x="7" y="232"/>
                      </a:lnTo>
                      <a:lnTo>
                        <a:pt x="8" y="226"/>
                      </a:lnTo>
                      <a:lnTo>
                        <a:pt x="10" y="220"/>
                      </a:lnTo>
                      <a:lnTo>
                        <a:pt x="10" y="213"/>
                      </a:lnTo>
                      <a:lnTo>
                        <a:pt x="11" y="207"/>
                      </a:lnTo>
                      <a:lnTo>
                        <a:pt x="11" y="200"/>
                      </a:lnTo>
                      <a:lnTo>
                        <a:pt x="12" y="194"/>
                      </a:lnTo>
                      <a:lnTo>
                        <a:pt x="13" y="187"/>
                      </a:lnTo>
                      <a:lnTo>
                        <a:pt x="13" y="180"/>
                      </a:lnTo>
                      <a:lnTo>
                        <a:pt x="15" y="174"/>
                      </a:lnTo>
                      <a:lnTo>
                        <a:pt x="15" y="167"/>
                      </a:lnTo>
                      <a:lnTo>
                        <a:pt x="16" y="160"/>
                      </a:lnTo>
                      <a:lnTo>
                        <a:pt x="16" y="153"/>
                      </a:lnTo>
                      <a:lnTo>
                        <a:pt x="17" y="146"/>
                      </a:lnTo>
                      <a:lnTo>
                        <a:pt x="19" y="139"/>
                      </a:lnTo>
                      <a:lnTo>
                        <a:pt x="19" y="131"/>
                      </a:lnTo>
                      <a:lnTo>
                        <a:pt x="20" y="124"/>
                      </a:lnTo>
                      <a:lnTo>
                        <a:pt x="20" y="118"/>
                      </a:lnTo>
                      <a:lnTo>
                        <a:pt x="21" y="111"/>
                      </a:lnTo>
                      <a:lnTo>
                        <a:pt x="22" y="104"/>
                      </a:lnTo>
                      <a:lnTo>
                        <a:pt x="22" y="98"/>
                      </a:lnTo>
                      <a:lnTo>
                        <a:pt x="24" y="92"/>
                      </a:lnTo>
                      <a:lnTo>
                        <a:pt x="24" y="85"/>
                      </a:lnTo>
                      <a:lnTo>
                        <a:pt x="25" y="79"/>
                      </a:lnTo>
                      <a:lnTo>
                        <a:pt x="25" y="73"/>
                      </a:lnTo>
                      <a:lnTo>
                        <a:pt x="26" y="67"/>
                      </a:lnTo>
                      <a:lnTo>
                        <a:pt x="27" y="62"/>
                      </a:lnTo>
                      <a:lnTo>
                        <a:pt x="27" y="56"/>
                      </a:lnTo>
                      <a:lnTo>
                        <a:pt x="29" y="51"/>
                      </a:lnTo>
                      <a:lnTo>
                        <a:pt x="29" y="46"/>
                      </a:lnTo>
                      <a:lnTo>
                        <a:pt x="30" y="41"/>
                      </a:lnTo>
                      <a:lnTo>
                        <a:pt x="31" y="37"/>
                      </a:lnTo>
                      <a:lnTo>
                        <a:pt x="31" y="32"/>
                      </a:lnTo>
                      <a:lnTo>
                        <a:pt x="32" y="28"/>
                      </a:lnTo>
                      <a:lnTo>
                        <a:pt x="32" y="24"/>
                      </a:lnTo>
                      <a:lnTo>
                        <a:pt x="34" y="21"/>
                      </a:lnTo>
                      <a:lnTo>
                        <a:pt x="34" y="17"/>
                      </a:lnTo>
                      <a:lnTo>
                        <a:pt x="35" y="14"/>
                      </a:lnTo>
                      <a:lnTo>
                        <a:pt x="36" y="12"/>
                      </a:lnTo>
                      <a:lnTo>
                        <a:pt x="36" y="9"/>
                      </a:lnTo>
                      <a:lnTo>
                        <a:pt x="37" y="7"/>
                      </a:lnTo>
                      <a:lnTo>
                        <a:pt x="37" y="5"/>
                      </a:lnTo>
                      <a:lnTo>
                        <a:pt x="39" y="3"/>
                      </a:lnTo>
                      <a:lnTo>
                        <a:pt x="39" y="2"/>
                      </a:lnTo>
                      <a:lnTo>
                        <a:pt x="40" y="1"/>
                      </a:lnTo>
                      <a:lnTo>
                        <a:pt x="41" y="0"/>
                      </a:lnTo>
                      <a:lnTo>
                        <a:pt x="43" y="1"/>
                      </a:lnTo>
                      <a:lnTo>
                        <a:pt x="44" y="1"/>
                      </a:lnTo>
                      <a:lnTo>
                        <a:pt x="45" y="2"/>
                      </a:lnTo>
                      <a:lnTo>
                        <a:pt x="45" y="3"/>
                      </a:lnTo>
                      <a:lnTo>
                        <a:pt x="46" y="5"/>
                      </a:lnTo>
                      <a:lnTo>
                        <a:pt x="46" y="7"/>
                      </a:lnTo>
                      <a:lnTo>
                        <a:pt x="48" y="9"/>
                      </a:lnTo>
                      <a:lnTo>
                        <a:pt x="48" y="12"/>
                      </a:lnTo>
                      <a:lnTo>
                        <a:pt x="49" y="15"/>
                      </a:lnTo>
                      <a:lnTo>
                        <a:pt x="50" y="18"/>
                      </a:lnTo>
                      <a:lnTo>
                        <a:pt x="50" y="21"/>
                      </a:lnTo>
                      <a:lnTo>
                        <a:pt x="51" y="25"/>
                      </a:lnTo>
                      <a:lnTo>
                        <a:pt x="51" y="29"/>
                      </a:lnTo>
                      <a:lnTo>
                        <a:pt x="53" y="34"/>
                      </a:lnTo>
                      <a:lnTo>
                        <a:pt x="54" y="39"/>
                      </a:lnTo>
                      <a:lnTo>
                        <a:pt x="54" y="43"/>
                      </a:lnTo>
                      <a:lnTo>
                        <a:pt x="55" y="49"/>
                      </a:lnTo>
                      <a:lnTo>
                        <a:pt x="55" y="54"/>
                      </a:lnTo>
                      <a:lnTo>
                        <a:pt x="56" y="60"/>
                      </a:lnTo>
                      <a:lnTo>
                        <a:pt x="56" y="66"/>
                      </a:lnTo>
                      <a:lnTo>
                        <a:pt x="58" y="72"/>
                      </a:lnTo>
                      <a:lnTo>
                        <a:pt x="59" y="78"/>
                      </a:lnTo>
                      <a:lnTo>
                        <a:pt x="59" y="85"/>
                      </a:lnTo>
                      <a:lnTo>
                        <a:pt x="60" y="91"/>
                      </a:lnTo>
                      <a:lnTo>
                        <a:pt x="60" y="98"/>
                      </a:lnTo>
                      <a:lnTo>
                        <a:pt x="62" y="105"/>
                      </a:lnTo>
                      <a:lnTo>
                        <a:pt x="63" y="112"/>
                      </a:lnTo>
                      <a:lnTo>
                        <a:pt x="63" y="119"/>
                      </a:lnTo>
                      <a:lnTo>
                        <a:pt x="64" y="126"/>
                      </a:lnTo>
                      <a:lnTo>
                        <a:pt x="64" y="133"/>
                      </a:lnTo>
                      <a:lnTo>
                        <a:pt x="65" y="141"/>
                      </a:lnTo>
                      <a:lnTo>
                        <a:pt x="65" y="149"/>
                      </a:lnTo>
                      <a:lnTo>
                        <a:pt x="67" y="156"/>
                      </a:lnTo>
                      <a:lnTo>
                        <a:pt x="68" y="163"/>
                      </a:lnTo>
                      <a:lnTo>
                        <a:pt x="68" y="170"/>
                      </a:lnTo>
                      <a:lnTo>
                        <a:pt x="69" y="177"/>
                      </a:lnTo>
                      <a:lnTo>
                        <a:pt x="69" y="184"/>
                      </a:lnTo>
                      <a:lnTo>
                        <a:pt x="70" y="191"/>
                      </a:lnTo>
                      <a:lnTo>
                        <a:pt x="70" y="198"/>
                      </a:lnTo>
                      <a:lnTo>
                        <a:pt x="72" y="205"/>
                      </a:lnTo>
                      <a:lnTo>
                        <a:pt x="73" y="211"/>
                      </a:lnTo>
                      <a:lnTo>
                        <a:pt x="73" y="218"/>
                      </a:lnTo>
                      <a:lnTo>
                        <a:pt x="74" y="224"/>
                      </a:lnTo>
                      <a:lnTo>
                        <a:pt x="74" y="230"/>
                      </a:lnTo>
                      <a:lnTo>
                        <a:pt x="75" y="236"/>
                      </a:lnTo>
                      <a:lnTo>
                        <a:pt x="77" y="242"/>
                      </a:lnTo>
                      <a:lnTo>
                        <a:pt x="77" y="248"/>
                      </a:lnTo>
                      <a:lnTo>
                        <a:pt x="78" y="253"/>
                      </a:lnTo>
                      <a:lnTo>
                        <a:pt x="78" y="259"/>
                      </a:lnTo>
                      <a:lnTo>
                        <a:pt x="79" y="264"/>
                      </a:lnTo>
                      <a:lnTo>
                        <a:pt x="79" y="269"/>
                      </a:lnTo>
                      <a:lnTo>
                        <a:pt x="80" y="273"/>
                      </a:lnTo>
                      <a:lnTo>
                        <a:pt x="82" y="278"/>
                      </a:lnTo>
                      <a:lnTo>
                        <a:pt x="82" y="283"/>
                      </a:lnTo>
                      <a:lnTo>
                        <a:pt x="83" y="288"/>
                      </a:lnTo>
                      <a:lnTo>
                        <a:pt x="83" y="292"/>
                      </a:lnTo>
                      <a:lnTo>
                        <a:pt x="84" y="295"/>
                      </a:lnTo>
                      <a:lnTo>
                        <a:pt x="86" y="299"/>
                      </a:lnTo>
                      <a:lnTo>
                        <a:pt x="86" y="303"/>
                      </a:lnTo>
                      <a:lnTo>
                        <a:pt x="87" y="306"/>
                      </a:lnTo>
                      <a:lnTo>
                        <a:pt x="87" y="309"/>
                      </a:lnTo>
                      <a:lnTo>
                        <a:pt x="88" y="312"/>
                      </a:lnTo>
                      <a:lnTo>
                        <a:pt x="88" y="315"/>
                      </a:lnTo>
                      <a:lnTo>
                        <a:pt x="89" y="318"/>
                      </a:lnTo>
                      <a:lnTo>
                        <a:pt x="91" y="320"/>
                      </a:lnTo>
                      <a:lnTo>
                        <a:pt x="91" y="323"/>
                      </a:lnTo>
                      <a:lnTo>
                        <a:pt x="92" y="325"/>
                      </a:lnTo>
                      <a:lnTo>
                        <a:pt x="92" y="328"/>
                      </a:lnTo>
                      <a:lnTo>
                        <a:pt x="93" y="330"/>
                      </a:lnTo>
                      <a:lnTo>
                        <a:pt x="94" y="332"/>
                      </a:lnTo>
                      <a:lnTo>
                        <a:pt x="94" y="334"/>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81" name="Freeform 91"/>
                <p:cNvSpPr>
                  <a:spLocks/>
                </p:cNvSpPr>
                <p:nvPr/>
              </p:nvSpPr>
              <p:spPr bwMode="auto">
                <a:xfrm>
                  <a:off x="3170238" y="3776663"/>
                  <a:ext cx="242888" cy="106363"/>
                </a:xfrm>
                <a:custGeom>
                  <a:avLst/>
                  <a:gdLst/>
                  <a:ahLst/>
                  <a:cxnLst>
                    <a:cxn ang="0">
                      <a:pos x="2" y="3"/>
                    </a:cxn>
                    <a:cxn ang="0">
                      <a:pos x="4" y="8"/>
                    </a:cxn>
                    <a:cxn ang="0">
                      <a:pos x="7" y="11"/>
                    </a:cxn>
                    <a:cxn ang="0">
                      <a:pos x="9" y="15"/>
                    </a:cxn>
                    <a:cxn ang="0">
                      <a:pos x="13" y="19"/>
                    </a:cxn>
                    <a:cxn ang="0">
                      <a:pos x="14" y="20"/>
                    </a:cxn>
                    <a:cxn ang="0">
                      <a:pos x="18" y="23"/>
                    </a:cxn>
                    <a:cxn ang="0">
                      <a:pos x="22" y="24"/>
                    </a:cxn>
                    <a:cxn ang="0">
                      <a:pos x="26" y="25"/>
                    </a:cxn>
                    <a:cxn ang="0">
                      <a:pos x="29" y="25"/>
                    </a:cxn>
                    <a:cxn ang="0">
                      <a:pos x="33" y="25"/>
                    </a:cxn>
                    <a:cxn ang="0">
                      <a:pos x="37" y="24"/>
                    </a:cxn>
                    <a:cxn ang="0">
                      <a:pos x="41" y="24"/>
                    </a:cxn>
                    <a:cxn ang="0">
                      <a:pos x="45" y="23"/>
                    </a:cxn>
                    <a:cxn ang="0">
                      <a:pos x="48" y="23"/>
                    </a:cxn>
                    <a:cxn ang="0">
                      <a:pos x="52" y="24"/>
                    </a:cxn>
                    <a:cxn ang="0">
                      <a:pos x="56" y="25"/>
                    </a:cxn>
                    <a:cxn ang="0">
                      <a:pos x="60" y="27"/>
                    </a:cxn>
                    <a:cxn ang="0">
                      <a:pos x="64" y="28"/>
                    </a:cxn>
                    <a:cxn ang="0">
                      <a:pos x="67" y="30"/>
                    </a:cxn>
                    <a:cxn ang="0">
                      <a:pos x="71" y="33"/>
                    </a:cxn>
                    <a:cxn ang="0">
                      <a:pos x="75" y="36"/>
                    </a:cxn>
                    <a:cxn ang="0">
                      <a:pos x="79" y="39"/>
                    </a:cxn>
                    <a:cxn ang="0">
                      <a:pos x="83" y="42"/>
                    </a:cxn>
                    <a:cxn ang="0">
                      <a:pos x="88" y="45"/>
                    </a:cxn>
                    <a:cxn ang="0">
                      <a:pos x="90" y="47"/>
                    </a:cxn>
                    <a:cxn ang="0">
                      <a:pos x="94" y="50"/>
                    </a:cxn>
                    <a:cxn ang="0">
                      <a:pos x="98" y="52"/>
                    </a:cxn>
                    <a:cxn ang="0">
                      <a:pos x="102" y="54"/>
                    </a:cxn>
                    <a:cxn ang="0">
                      <a:pos x="105" y="56"/>
                    </a:cxn>
                    <a:cxn ang="0">
                      <a:pos x="109" y="58"/>
                    </a:cxn>
                    <a:cxn ang="0">
                      <a:pos x="113" y="60"/>
                    </a:cxn>
                    <a:cxn ang="0">
                      <a:pos x="117" y="62"/>
                    </a:cxn>
                    <a:cxn ang="0">
                      <a:pos x="120" y="64"/>
                    </a:cxn>
                    <a:cxn ang="0">
                      <a:pos x="124" y="66"/>
                    </a:cxn>
                    <a:cxn ang="0">
                      <a:pos x="128" y="66"/>
                    </a:cxn>
                    <a:cxn ang="0">
                      <a:pos x="132" y="66"/>
                    </a:cxn>
                    <a:cxn ang="0">
                      <a:pos x="136" y="66"/>
                    </a:cxn>
                    <a:cxn ang="0">
                      <a:pos x="139" y="65"/>
                    </a:cxn>
                    <a:cxn ang="0">
                      <a:pos x="143" y="64"/>
                    </a:cxn>
                    <a:cxn ang="0">
                      <a:pos x="147" y="64"/>
                    </a:cxn>
                    <a:cxn ang="0">
                      <a:pos x="151" y="63"/>
                    </a:cxn>
                  </a:cxnLst>
                  <a:rect l="0" t="0" r="r" b="b"/>
                  <a:pathLst>
                    <a:path w="153" h="67">
                      <a:moveTo>
                        <a:pt x="0" y="0"/>
                      </a:moveTo>
                      <a:lnTo>
                        <a:pt x="2" y="1"/>
                      </a:lnTo>
                      <a:lnTo>
                        <a:pt x="2" y="3"/>
                      </a:lnTo>
                      <a:lnTo>
                        <a:pt x="3" y="5"/>
                      </a:lnTo>
                      <a:lnTo>
                        <a:pt x="3" y="6"/>
                      </a:lnTo>
                      <a:lnTo>
                        <a:pt x="4" y="8"/>
                      </a:lnTo>
                      <a:lnTo>
                        <a:pt x="5" y="9"/>
                      </a:lnTo>
                      <a:lnTo>
                        <a:pt x="5" y="10"/>
                      </a:lnTo>
                      <a:lnTo>
                        <a:pt x="7" y="11"/>
                      </a:lnTo>
                      <a:lnTo>
                        <a:pt x="7" y="12"/>
                      </a:lnTo>
                      <a:lnTo>
                        <a:pt x="8" y="14"/>
                      </a:lnTo>
                      <a:lnTo>
                        <a:pt x="9" y="15"/>
                      </a:lnTo>
                      <a:lnTo>
                        <a:pt x="11" y="16"/>
                      </a:lnTo>
                      <a:lnTo>
                        <a:pt x="11" y="17"/>
                      </a:lnTo>
                      <a:lnTo>
                        <a:pt x="13" y="19"/>
                      </a:lnTo>
                      <a:lnTo>
                        <a:pt x="12" y="19"/>
                      </a:lnTo>
                      <a:lnTo>
                        <a:pt x="13" y="19"/>
                      </a:lnTo>
                      <a:lnTo>
                        <a:pt x="14" y="20"/>
                      </a:lnTo>
                      <a:lnTo>
                        <a:pt x="16" y="21"/>
                      </a:lnTo>
                      <a:lnTo>
                        <a:pt x="17" y="22"/>
                      </a:lnTo>
                      <a:lnTo>
                        <a:pt x="18" y="23"/>
                      </a:lnTo>
                      <a:lnTo>
                        <a:pt x="19" y="23"/>
                      </a:lnTo>
                      <a:lnTo>
                        <a:pt x="21" y="24"/>
                      </a:lnTo>
                      <a:lnTo>
                        <a:pt x="22" y="24"/>
                      </a:lnTo>
                      <a:lnTo>
                        <a:pt x="23" y="24"/>
                      </a:lnTo>
                      <a:lnTo>
                        <a:pt x="24" y="25"/>
                      </a:lnTo>
                      <a:lnTo>
                        <a:pt x="26" y="25"/>
                      </a:lnTo>
                      <a:lnTo>
                        <a:pt x="27" y="25"/>
                      </a:lnTo>
                      <a:lnTo>
                        <a:pt x="28" y="25"/>
                      </a:lnTo>
                      <a:lnTo>
                        <a:pt x="29" y="25"/>
                      </a:lnTo>
                      <a:lnTo>
                        <a:pt x="31" y="25"/>
                      </a:lnTo>
                      <a:lnTo>
                        <a:pt x="32" y="25"/>
                      </a:lnTo>
                      <a:lnTo>
                        <a:pt x="33" y="25"/>
                      </a:lnTo>
                      <a:lnTo>
                        <a:pt x="35" y="24"/>
                      </a:lnTo>
                      <a:lnTo>
                        <a:pt x="36" y="24"/>
                      </a:lnTo>
                      <a:lnTo>
                        <a:pt x="37" y="24"/>
                      </a:lnTo>
                      <a:lnTo>
                        <a:pt x="38" y="24"/>
                      </a:lnTo>
                      <a:lnTo>
                        <a:pt x="40" y="24"/>
                      </a:lnTo>
                      <a:lnTo>
                        <a:pt x="41" y="24"/>
                      </a:lnTo>
                      <a:lnTo>
                        <a:pt x="42" y="23"/>
                      </a:lnTo>
                      <a:lnTo>
                        <a:pt x="43" y="23"/>
                      </a:lnTo>
                      <a:lnTo>
                        <a:pt x="45" y="23"/>
                      </a:lnTo>
                      <a:lnTo>
                        <a:pt x="46" y="23"/>
                      </a:lnTo>
                      <a:lnTo>
                        <a:pt x="47" y="23"/>
                      </a:lnTo>
                      <a:lnTo>
                        <a:pt x="48" y="23"/>
                      </a:lnTo>
                      <a:lnTo>
                        <a:pt x="50" y="24"/>
                      </a:lnTo>
                      <a:lnTo>
                        <a:pt x="51" y="24"/>
                      </a:lnTo>
                      <a:lnTo>
                        <a:pt x="52" y="24"/>
                      </a:lnTo>
                      <a:lnTo>
                        <a:pt x="53" y="24"/>
                      </a:lnTo>
                      <a:lnTo>
                        <a:pt x="55" y="25"/>
                      </a:lnTo>
                      <a:lnTo>
                        <a:pt x="56" y="25"/>
                      </a:lnTo>
                      <a:lnTo>
                        <a:pt x="57" y="26"/>
                      </a:lnTo>
                      <a:lnTo>
                        <a:pt x="59" y="26"/>
                      </a:lnTo>
                      <a:lnTo>
                        <a:pt x="60" y="27"/>
                      </a:lnTo>
                      <a:lnTo>
                        <a:pt x="61" y="27"/>
                      </a:lnTo>
                      <a:lnTo>
                        <a:pt x="62" y="28"/>
                      </a:lnTo>
                      <a:lnTo>
                        <a:pt x="64" y="28"/>
                      </a:lnTo>
                      <a:lnTo>
                        <a:pt x="65" y="29"/>
                      </a:lnTo>
                      <a:lnTo>
                        <a:pt x="66" y="30"/>
                      </a:lnTo>
                      <a:lnTo>
                        <a:pt x="67" y="30"/>
                      </a:lnTo>
                      <a:lnTo>
                        <a:pt x="69" y="31"/>
                      </a:lnTo>
                      <a:lnTo>
                        <a:pt x="70" y="32"/>
                      </a:lnTo>
                      <a:lnTo>
                        <a:pt x="71" y="33"/>
                      </a:lnTo>
                      <a:lnTo>
                        <a:pt x="72" y="34"/>
                      </a:lnTo>
                      <a:lnTo>
                        <a:pt x="74" y="35"/>
                      </a:lnTo>
                      <a:lnTo>
                        <a:pt x="75" y="36"/>
                      </a:lnTo>
                      <a:lnTo>
                        <a:pt x="76" y="36"/>
                      </a:lnTo>
                      <a:lnTo>
                        <a:pt x="79" y="38"/>
                      </a:lnTo>
                      <a:lnTo>
                        <a:pt x="79" y="39"/>
                      </a:lnTo>
                      <a:lnTo>
                        <a:pt x="80" y="39"/>
                      </a:lnTo>
                      <a:lnTo>
                        <a:pt x="83" y="41"/>
                      </a:lnTo>
                      <a:lnTo>
                        <a:pt x="83" y="42"/>
                      </a:lnTo>
                      <a:lnTo>
                        <a:pt x="84" y="43"/>
                      </a:lnTo>
                      <a:lnTo>
                        <a:pt x="85" y="43"/>
                      </a:lnTo>
                      <a:lnTo>
                        <a:pt x="88" y="45"/>
                      </a:lnTo>
                      <a:lnTo>
                        <a:pt x="88" y="46"/>
                      </a:lnTo>
                      <a:lnTo>
                        <a:pt x="89" y="47"/>
                      </a:lnTo>
                      <a:lnTo>
                        <a:pt x="90" y="47"/>
                      </a:lnTo>
                      <a:lnTo>
                        <a:pt x="91" y="48"/>
                      </a:lnTo>
                      <a:lnTo>
                        <a:pt x="93" y="49"/>
                      </a:lnTo>
                      <a:lnTo>
                        <a:pt x="94" y="50"/>
                      </a:lnTo>
                      <a:lnTo>
                        <a:pt x="95" y="50"/>
                      </a:lnTo>
                      <a:lnTo>
                        <a:pt x="96" y="51"/>
                      </a:lnTo>
                      <a:lnTo>
                        <a:pt x="98" y="52"/>
                      </a:lnTo>
                      <a:lnTo>
                        <a:pt x="99" y="52"/>
                      </a:lnTo>
                      <a:lnTo>
                        <a:pt x="100" y="53"/>
                      </a:lnTo>
                      <a:lnTo>
                        <a:pt x="102" y="54"/>
                      </a:lnTo>
                      <a:lnTo>
                        <a:pt x="103" y="54"/>
                      </a:lnTo>
                      <a:lnTo>
                        <a:pt x="104" y="55"/>
                      </a:lnTo>
                      <a:lnTo>
                        <a:pt x="105" y="56"/>
                      </a:lnTo>
                      <a:lnTo>
                        <a:pt x="107" y="57"/>
                      </a:lnTo>
                      <a:lnTo>
                        <a:pt x="108" y="57"/>
                      </a:lnTo>
                      <a:lnTo>
                        <a:pt x="109" y="58"/>
                      </a:lnTo>
                      <a:lnTo>
                        <a:pt x="110" y="59"/>
                      </a:lnTo>
                      <a:lnTo>
                        <a:pt x="112" y="59"/>
                      </a:lnTo>
                      <a:lnTo>
                        <a:pt x="113" y="60"/>
                      </a:lnTo>
                      <a:lnTo>
                        <a:pt x="114" y="61"/>
                      </a:lnTo>
                      <a:lnTo>
                        <a:pt x="115" y="62"/>
                      </a:lnTo>
                      <a:lnTo>
                        <a:pt x="117" y="62"/>
                      </a:lnTo>
                      <a:lnTo>
                        <a:pt x="118" y="63"/>
                      </a:lnTo>
                      <a:lnTo>
                        <a:pt x="119" y="64"/>
                      </a:lnTo>
                      <a:lnTo>
                        <a:pt x="120" y="64"/>
                      </a:lnTo>
                      <a:lnTo>
                        <a:pt x="122" y="65"/>
                      </a:lnTo>
                      <a:lnTo>
                        <a:pt x="123" y="65"/>
                      </a:lnTo>
                      <a:lnTo>
                        <a:pt x="124" y="66"/>
                      </a:lnTo>
                      <a:lnTo>
                        <a:pt x="126" y="66"/>
                      </a:lnTo>
                      <a:lnTo>
                        <a:pt x="127" y="66"/>
                      </a:lnTo>
                      <a:lnTo>
                        <a:pt x="128" y="66"/>
                      </a:lnTo>
                      <a:lnTo>
                        <a:pt x="129" y="67"/>
                      </a:lnTo>
                      <a:lnTo>
                        <a:pt x="131" y="67"/>
                      </a:lnTo>
                      <a:lnTo>
                        <a:pt x="132" y="66"/>
                      </a:lnTo>
                      <a:lnTo>
                        <a:pt x="133" y="66"/>
                      </a:lnTo>
                      <a:lnTo>
                        <a:pt x="134" y="66"/>
                      </a:lnTo>
                      <a:lnTo>
                        <a:pt x="136" y="66"/>
                      </a:lnTo>
                      <a:lnTo>
                        <a:pt x="137" y="66"/>
                      </a:lnTo>
                      <a:lnTo>
                        <a:pt x="138" y="65"/>
                      </a:lnTo>
                      <a:lnTo>
                        <a:pt x="139" y="65"/>
                      </a:lnTo>
                      <a:lnTo>
                        <a:pt x="141" y="65"/>
                      </a:lnTo>
                      <a:lnTo>
                        <a:pt x="142" y="65"/>
                      </a:lnTo>
                      <a:lnTo>
                        <a:pt x="143" y="64"/>
                      </a:lnTo>
                      <a:lnTo>
                        <a:pt x="145" y="64"/>
                      </a:lnTo>
                      <a:lnTo>
                        <a:pt x="146" y="64"/>
                      </a:lnTo>
                      <a:lnTo>
                        <a:pt x="147" y="64"/>
                      </a:lnTo>
                      <a:lnTo>
                        <a:pt x="148" y="63"/>
                      </a:lnTo>
                      <a:lnTo>
                        <a:pt x="150" y="63"/>
                      </a:lnTo>
                      <a:lnTo>
                        <a:pt x="151" y="63"/>
                      </a:lnTo>
                      <a:lnTo>
                        <a:pt x="152" y="63"/>
                      </a:lnTo>
                      <a:lnTo>
                        <a:pt x="153" y="63"/>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82" name="Freeform 92"/>
                <p:cNvSpPr>
                  <a:spLocks/>
                </p:cNvSpPr>
                <p:nvPr/>
              </p:nvSpPr>
              <p:spPr bwMode="auto">
                <a:xfrm>
                  <a:off x="3413125" y="3706813"/>
                  <a:ext cx="215900" cy="169863"/>
                </a:xfrm>
                <a:custGeom>
                  <a:avLst/>
                  <a:gdLst/>
                  <a:ahLst/>
                  <a:cxnLst>
                    <a:cxn ang="0">
                      <a:pos x="3" y="106"/>
                    </a:cxn>
                    <a:cxn ang="0">
                      <a:pos x="7" y="105"/>
                    </a:cxn>
                    <a:cxn ang="0">
                      <a:pos x="10" y="104"/>
                    </a:cxn>
                    <a:cxn ang="0">
                      <a:pos x="14" y="102"/>
                    </a:cxn>
                    <a:cxn ang="0">
                      <a:pos x="18" y="101"/>
                    </a:cxn>
                    <a:cxn ang="0">
                      <a:pos x="22" y="99"/>
                    </a:cxn>
                    <a:cxn ang="0">
                      <a:pos x="26" y="96"/>
                    </a:cxn>
                    <a:cxn ang="0">
                      <a:pos x="29" y="94"/>
                    </a:cxn>
                    <a:cxn ang="0">
                      <a:pos x="33" y="93"/>
                    </a:cxn>
                    <a:cxn ang="0">
                      <a:pos x="37" y="92"/>
                    </a:cxn>
                    <a:cxn ang="0">
                      <a:pos x="41" y="91"/>
                    </a:cxn>
                    <a:cxn ang="0">
                      <a:pos x="45" y="91"/>
                    </a:cxn>
                    <a:cxn ang="0">
                      <a:pos x="48" y="91"/>
                    </a:cxn>
                    <a:cxn ang="0">
                      <a:pos x="52" y="91"/>
                    </a:cxn>
                    <a:cxn ang="0">
                      <a:pos x="56" y="91"/>
                    </a:cxn>
                    <a:cxn ang="0">
                      <a:pos x="60" y="91"/>
                    </a:cxn>
                    <a:cxn ang="0">
                      <a:pos x="64" y="90"/>
                    </a:cxn>
                    <a:cxn ang="0">
                      <a:pos x="67" y="89"/>
                    </a:cxn>
                    <a:cxn ang="0">
                      <a:pos x="71" y="87"/>
                    </a:cxn>
                    <a:cxn ang="0">
                      <a:pos x="75" y="85"/>
                    </a:cxn>
                    <a:cxn ang="0">
                      <a:pos x="79" y="82"/>
                    </a:cxn>
                    <a:cxn ang="0">
                      <a:pos x="84" y="79"/>
                    </a:cxn>
                    <a:cxn ang="0">
                      <a:pos x="86" y="76"/>
                    </a:cxn>
                    <a:cxn ang="0">
                      <a:pos x="89" y="73"/>
                    </a:cxn>
                    <a:cxn ang="0">
                      <a:pos x="91" y="71"/>
                    </a:cxn>
                    <a:cxn ang="0">
                      <a:pos x="94" y="69"/>
                    </a:cxn>
                    <a:cxn ang="0">
                      <a:pos x="98" y="65"/>
                    </a:cxn>
                    <a:cxn ang="0">
                      <a:pos x="102" y="61"/>
                    </a:cxn>
                    <a:cxn ang="0">
                      <a:pos x="104" y="58"/>
                    </a:cxn>
                    <a:cxn ang="0">
                      <a:pos x="107" y="55"/>
                    </a:cxn>
                    <a:cxn ang="0">
                      <a:pos x="109" y="52"/>
                    </a:cxn>
                    <a:cxn ang="0">
                      <a:pos x="112" y="49"/>
                    </a:cxn>
                    <a:cxn ang="0">
                      <a:pos x="114" y="46"/>
                    </a:cxn>
                    <a:cxn ang="0">
                      <a:pos x="117" y="43"/>
                    </a:cxn>
                    <a:cxn ang="0">
                      <a:pos x="119" y="40"/>
                    </a:cxn>
                    <a:cxn ang="0">
                      <a:pos x="120" y="36"/>
                    </a:cxn>
                    <a:cxn ang="0">
                      <a:pos x="123" y="32"/>
                    </a:cxn>
                    <a:cxn ang="0">
                      <a:pos x="126" y="28"/>
                    </a:cxn>
                    <a:cxn ang="0">
                      <a:pos x="128" y="23"/>
                    </a:cxn>
                    <a:cxn ang="0">
                      <a:pos x="129" y="17"/>
                    </a:cxn>
                    <a:cxn ang="0">
                      <a:pos x="132" y="11"/>
                    </a:cxn>
                    <a:cxn ang="0">
                      <a:pos x="134" y="5"/>
                    </a:cxn>
                  </a:cxnLst>
                  <a:rect l="0" t="0" r="r" b="b"/>
                  <a:pathLst>
                    <a:path w="136" h="107">
                      <a:moveTo>
                        <a:pt x="0" y="107"/>
                      </a:moveTo>
                      <a:lnTo>
                        <a:pt x="2" y="106"/>
                      </a:lnTo>
                      <a:lnTo>
                        <a:pt x="3" y="106"/>
                      </a:lnTo>
                      <a:lnTo>
                        <a:pt x="4" y="106"/>
                      </a:lnTo>
                      <a:lnTo>
                        <a:pt x="5" y="106"/>
                      </a:lnTo>
                      <a:lnTo>
                        <a:pt x="7" y="105"/>
                      </a:lnTo>
                      <a:lnTo>
                        <a:pt x="8" y="105"/>
                      </a:lnTo>
                      <a:lnTo>
                        <a:pt x="9" y="104"/>
                      </a:lnTo>
                      <a:lnTo>
                        <a:pt x="10" y="104"/>
                      </a:lnTo>
                      <a:lnTo>
                        <a:pt x="12" y="103"/>
                      </a:lnTo>
                      <a:lnTo>
                        <a:pt x="13" y="103"/>
                      </a:lnTo>
                      <a:lnTo>
                        <a:pt x="14" y="102"/>
                      </a:lnTo>
                      <a:lnTo>
                        <a:pt x="16" y="102"/>
                      </a:lnTo>
                      <a:lnTo>
                        <a:pt x="17" y="101"/>
                      </a:lnTo>
                      <a:lnTo>
                        <a:pt x="18" y="101"/>
                      </a:lnTo>
                      <a:lnTo>
                        <a:pt x="19" y="100"/>
                      </a:lnTo>
                      <a:lnTo>
                        <a:pt x="21" y="99"/>
                      </a:lnTo>
                      <a:lnTo>
                        <a:pt x="22" y="99"/>
                      </a:lnTo>
                      <a:lnTo>
                        <a:pt x="23" y="98"/>
                      </a:lnTo>
                      <a:lnTo>
                        <a:pt x="24" y="97"/>
                      </a:lnTo>
                      <a:lnTo>
                        <a:pt x="26" y="96"/>
                      </a:lnTo>
                      <a:lnTo>
                        <a:pt x="27" y="96"/>
                      </a:lnTo>
                      <a:lnTo>
                        <a:pt x="28" y="95"/>
                      </a:lnTo>
                      <a:lnTo>
                        <a:pt x="29" y="94"/>
                      </a:lnTo>
                      <a:lnTo>
                        <a:pt x="31" y="94"/>
                      </a:lnTo>
                      <a:lnTo>
                        <a:pt x="32" y="93"/>
                      </a:lnTo>
                      <a:lnTo>
                        <a:pt x="33" y="93"/>
                      </a:lnTo>
                      <a:lnTo>
                        <a:pt x="35" y="92"/>
                      </a:lnTo>
                      <a:lnTo>
                        <a:pt x="36" y="92"/>
                      </a:lnTo>
                      <a:lnTo>
                        <a:pt x="37" y="92"/>
                      </a:lnTo>
                      <a:lnTo>
                        <a:pt x="38" y="91"/>
                      </a:lnTo>
                      <a:lnTo>
                        <a:pt x="40" y="91"/>
                      </a:lnTo>
                      <a:lnTo>
                        <a:pt x="41" y="91"/>
                      </a:lnTo>
                      <a:lnTo>
                        <a:pt x="42" y="91"/>
                      </a:lnTo>
                      <a:lnTo>
                        <a:pt x="43" y="91"/>
                      </a:lnTo>
                      <a:lnTo>
                        <a:pt x="45" y="91"/>
                      </a:lnTo>
                      <a:lnTo>
                        <a:pt x="46" y="91"/>
                      </a:lnTo>
                      <a:lnTo>
                        <a:pt x="47" y="91"/>
                      </a:lnTo>
                      <a:lnTo>
                        <a:pt x="48" y="91"/>
                      </a:lnTo>
                      <a:lnTo>
                        <a:pt x="50" y="91"/>
                      </a:lnTo>
                      <a:lnTo>
                        <a:pt x="51" y="91"/>
                      </a:lnTo>
                      <a:lnTo>
                        <a:pt x="52" y="91"/>
                      </a:lnTo>
                      <a:lnTo>
                        <a:pt x="53" y="91"/>
                      </a:lnTo>
                      <a:lnTo>
                        <a:pt x="55" y="91"/>
                      </a:lnTo>
                      <a:lnTo>
                        <a:pt x="56" y="91"/>
                      </a:lnTo>
                      <a:lnTo>
                        <a:pt x="57" y="91"/>
                      </a:lnTo>
                      <a:lnTo>
                        <a:pt x="59" y="91"/>
                      </a:lnTo>
                      <a:lnTo>
                        <a:pt x="60" y="91"/>
                      </a:lnTo>
                      <a:lnTo>
                        <a:pt x="61" y="91"/>
                      </a:lnTo>
                      <a:lnTo>
                        <a:pt x="62" y="90"/>
                      </a:lnTo>
                      <a:lnTo>
                        <a:pt x="64" y="90"/>
                      </a:lnTo>
                      <a:lnTo>
                        <a:pt x="65" y="90"/>
                      </a:lnTo>
                      <a:lnTo>
                        <a:pt x="66" y="89"/>
                      </a:lnTo>
                      <a:lnTo>
                        <a:pt x="67" y="89"/>
                      </a:lnTo>
                      <a:lnTo>
                        <a:pt x="69" y="88"/>
                      </a:lnTo>
                      <a:lnTo>
                        <a:pt x="70" y="87"/>
                      </a:lnTo>
                      <a:lnTo>
                        <a:pt x="71" y="87"/>
                      </a:lnTo>
                      <a:lnTo>
                        <a:pt x="72" y="86"/>
                      </a:lnTo>
                      <a:lnTo>
                        <a:pt x="74" y="85"/>
                      </a:lnTo>
                      <a:lnTo>
                        <a:pt x="75" y="85"/>
                      </a:lnTo>
                      <a:lnTo>
                        <a:pt x="76" y="84"/>
                      </a:lnTo>
                      <a:lnTo>
                        <a:pt x="77" y="83"/>
                      </a:lnTo>
                      <a:lnTo>
                        <a:pt x="79" y="82"/>
                      </a:lnTo>
                      <a:lnTo>
                        <a:pt x="80" y="81"/>
                      </a:lnTo>
                      <a:lnTo>
                        <a:pt x="81" y="81"/>
                      </a:lnTo>
                      <a:lnTo>
                        <a:pt x="84" y="79"/>
                      </a:lnTo>
                      <a:lnTo>
                        <a:pt x="84" y="78"/>
                      </a:lnTo>
                      <a:lnTo>
                        <a:pt x="85" y="77"/>
                      </a:lnTo>
                      <a:lnTo>
                        <a:pt x="86" y="76"/>
                      </a:lnTo>
                      <a:lnTo>
                        <a:pt x="88" y="75"/>
                      </a:lnTo>
                      <a:lnTo>
                        <a:pt x="90" y="73"/>
                      </a:lnTo>
                      <a:lnTo>
                        <a:pt x="89" y="73"/>
                      </a:lnTo>
                      <a:lnTo>
                        <a:pt x="90" y="73"/>
                      </a:lnTo>
                      <a:lnTo>
                        <a:pt x="91" y="72"/>
                      </a:lnTo>
                      <a:lnTo>
                        <a:pt x="91" y="71"/>
                      </a:lnTo>
                      <a:lnTo>
                        <a:pt x="94" y="69"/>
                      </a:lnTo>
                      <a:lnTo>
                        <a:pt x="93" y="69"/>
                      </a:lnTo>
                      <a:lnTo>
                        <a:pt x="94" y="69"/>
                      </a:lnTo>
                      <a:lnTo>
                        <a:pt x="95" y="68"/>
                      </a:lnTo>
                      <a:lnTo>
                        <a:pt x="95" y="67"/>
                      </a:lnTo>
                      <a:lnTo>
                        <a:pt x="98" y="65"/>
                      </a:lnTo>
                      <a:lnTo>
                        <a:pt x="98" y="64"/>
                      </a:lnTo>
                      <a:lnTo>
                        <a:pt x="99" y="63"/>
                      </a:lnTo>
                      <a:lnTo>
                        <a:pt x="102" y="61"/>
                      </a:lnTo>
                      <a:lnTo>
                        <a:pt x="102" y="60"/>
                      </a:lnTo>
                      <a:lnTo>
                        <a:pt x="103" y="59"/>
                      </a:lnTo>
                      <a:lnTo>
                        <a:pt x="104" y="58"/>
                      </a:lnTo>
                      <a:lnTo>
                        <a:pt x="105" y="57"/>
                      </a:lnTo>
                      <a:lnTo>
                        <a:pt x="105" y="56"/>
                      </a:lnTo>
                      <a:lnTo>
                        <a:pt x="107" y="55"/>
                      </a:lnTo>
                      <a:lnTo>
                        <a:pt x="108" y="54"/>
                      </a:lnTo>
                      <a:lnTo>
                        <a:pt x="109" y="53"/>
                      </a:lnTo>
                      <a:lnTo>
                        <a:pt x="109" y="52"/>
                      </a:lnTo>
                      <a:lnTo>
                        <a:pt x="110" y="51"/>
                      </a:lnTo>
                      <a:lnTo>
                        <a:pt x="112" y="50"/>
                      </a:lnTo>
                      <a:lnTo>
                        <a:pt x="112" y="49"/>
                      </a:lnTo>
                      <a:lnTo>
                        <a:pt x="113" y="48"/>
                      </a:lnTo>
                      <a:lnTo>
                        <a:pt x="114" y="47"/>
                      </a:lnTo>
                      <a:lnTo>
                        <a:pt x="114" y="46"/>
                      </a:lnTo>
                      <a:lnTo>
                        <a:pt x="115" y="45"/>
                      </a:lnTo>
                      <a:lnTo>
                        <a:pt x="115" y="44"/>
                      </a:lnTo>
                      <a:lnTo>
                        <a:pt x="117" y="43"/>
                      </a:lnTo>
                      <a:lnTo>
                        <a:pt x="118" y="42"/>
                      </a:lnTo>
                      <a:lnTo>
                        <a:pt x="118" y="41"/>
                      </a:lnTo>
                      <a:lnTo>
                        <a:pt x="119" y="40"/>
                      </a:lnTo>
                      <a:lnTo>
                        <a:pt x="119" y="39"/>
                      </a:lnTo>
                      <a:lnTo>
                        <a:pt x="120" y="38"/>
                      </a:lnTo>
                      <a:lnTo>
                        <a:pt x="120" y="36"/>
                      </a:lnTo>
                      <a:lnTo>
                        <a:pt x="122" y="35"/>
                      </a:lnTo>
                      <a:lnTo>
                        <a:pt x="123" y="34"/>
                      </a:lnTo>
                      <a:lnTo>
                        <a:pt x="123" y="32"/>
                      </a:lnTo>
                      <a:lnTo>
                        <a:pt x="124" y="31"/>
                      </a:lnTo>
                      <a:lnTo>
                        <a:pt x="124" y="29"/>
                      </a:lnTo>
                      <a:lnTo>
                        <a:pt x="126" y="28"/>
                      </a:lnTo>
                      <a:lnTo>
                        <a:pt x="127" y="26"/>
                      </a:lnTo>
                      <a:lnTo>
                        <a:pt x="127" y="24"/>
                      </a:lnTo>
                      <a:lnTo>
                        <a:pt x="128" y="23"/>
                      </a:lnTo>
                      <a:lnTo>
                        <a:pt x="128" y="21"/>
                      </a:lnTo>
                      <a:lnTo>
                        <a:pt x="129" y="19"/>
                      </a:lnTo>
                      <a:lnTo>
                        <a:pt x="129" y="17"/>
                      </a:lnTo>
                      <a:lnTo>
                        <a:pt x="131" y="15"/>
                      </a:lnTo>
                      <a:lnTo>
                        <a:pt x="132" y="13"/>
                      </a:lnTo>
                      <a:lnTo>
                        <a:pt x="132" y="11"/>
                      </a:lnTo>
                      <a:lnTo>
                        <a:pt x="133" y="9"/>
                      </a:lnTo>
                      <a:lnTo>
                        <a:pt x="133" y="7"/>
                      </a:lnTo>
                      <a:lnTo>
                        <a:pt x="134" y="5"/>
                      </a:lnTo>
                      <a:lnTo>
                        <a:pt x="136" y="3"/>
                      </a:lnTo>
                      <a:lnTo>
                        <a:pt x="136" y="0"/>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83" name="Freeform 93"/>
                <p:cNvSpPr>
                  <a:spLocks/>
                </p:cNvSpPr>
                <p:nvPr/>
              </p:nvSpPr>
              <p:spPr bwMode="auto">
                <a:xfrm>
                  <a:off x="3629025" y="3536950"/>
                  <a:ext cx="153988" cy="242888"/>
                </a:xfrm>
                <a:custGeom>
                  <a:avLst/>
                  <a:gdLst/>
                  <a:ahLst/>
                  <a:cxnLst>
                    <a:cxn ang="0">
                      <a:pos x="1" y="103"/>
                    </a:cxn>
                    <a:cxn ang="0">
                      <a:pos x="3" y="94"/>
                    </a:cxn>
                    <a:cxn ang="0">
                      <a:pos x="6" y="86"/>
                    </a:cxn>
                    <a:cxn ang="0">
                      <a:pos x="9" y="78"/>
                    </a:cxn>
                    <a:cxn ang="0">
                      <a:pos x="10" y="70"/>
                    </a:cxn>
                    <a:cxn ang="0">
                      <a:pos x="12" y="61"/>
                    </a:cxn>
                    <a:cxn ang="0">
                      <a:pos x="15" y="52"/>
                    </a:cxn>
                    <a:cxn ang="0">
                      <a:pos x="16" y="43"/>
                    </a:cxn>
                    <a:cxn ang="0">
                      <a:pos x="19" y="35"/>
                    </a:cxn>
                    <a:cxn ang="0">
                      <a:pos x="21" y="26"/>
                    </a:cxn>
                    <a:cxn ang="0">
                      <a:pos x="24" y="19"/>
                    </a:cxn>
                    <a:cxn ang="0">
                      <a:pos x="25" y="13"/>
                    </a:cxn>
                    <a:cxn ang="0">
                      <a:pos x="27" y="7"/>
                    </a:cxn>
                    <a:cxn ang="0">
                      <a:pos x="30" y="3"/>
                    </a:cxn>
                    <a:cxn ang="0">
                      <a:pos x="33" y="0"/>
                    </a:cxn>
                    <a:cxn ang="0">
                      <a:pos x="36" y="0"/>
                    </a:cxn>
                    <a:cxn ang="0">
                      <a:pos x="39" y="2"/>
                    </a:cxn>
                    <a:cxn ang="0">
                      <a:pos x="41" y="6"/>
                    </a:cxn>
                    <a:cxn ang="0">
                      <a:pos x="43" y="11"/>
                    </a:cxn>
                    <a:cxn ang="0">
                      <a:pos x="45" y="17"/>
                    </a:cxn>
                    <a:cxn ang="0">
                      <a:pos x="48" y="24"/>
                    </a:cxn>
                    <a:cxn ang="0">
                      <a:pos x="50" y="32"/>
                    </a:cxn>
                    <a:cxn ang="0">
                      <a:pos x="51" y="40"/>
                    </a:cxn>
                    <a:cxn ang="0">
                      <a:pos x="54" y="49"/>
                    </a:cxn>
                    <a:cxn ang="0">
                      <a:pos x="57" y="58"/>
                    </a:cxn>
                    <a:cxn ang="0">
                      <a:pos x="59" y="67"/>
                    </a:cxn>
                    <a:cxn ang="0">
                      <a:pos x="60" y="76"/>
                    </a:cxn>
                    <a:cxn ang="0">
                      <a:pos x="63" y="85"/>
                    </a:cxn>
                    <a:cxn ang="0">
                      <a:pos x="65" y="93"/>
                    </a:cxn>
                    <a:cxn ang="0">
                      <a:pos x="68" y="102"/>
                    </a:cxn>
                    <a:cxn ang="0">
                      <a:pos x="69" y="109"/>
                    </a:cxn>
                    <a:cxn ang="0">
                      <a:pos x="72" y="115"/>
                    </a:cxn>
                    <a:cxn ang="0">
                      <a:pos x="74" y="120"/>
                    </a:cxn>
                    <a:cxn ang="0">
                      <a:pos x="77" y="125"/>
                    </a:cxn>
                    <a:cxn ang="0">
                      <a:pos x="78" y="130"/>
                    </a:cxn>
                    <a:cxn ang="0">
                      <a:pos x="81" y="133"/>
                    </a:cxn>
                    <a:cxn ang="0">
                      <a:pos x="83" y="136"/>
                    </a:cxn>
                    <a:cxn ang="0">
                      <a:pos x="86" y="139"/>
                    </a:cxn>
                    <a:cxn ang="0">
                      <a:pos x="87" y="142"/>
                    </a:cxn>
                    <a:cxn ang="0">
                      <a:pos x="89" y="145"/>
                    </a:cxn>
                    <a:cxn ang="0">
                      <a:pos x="92" y="148"/>
                    </a:cxn>
                    <a:cxn ang="0">
                      <a:pos x="94" y="151"/>
                    </a:cxn>
                  </a:cxnLst>
                  <a:rect l="0" t="0" r="r" b="b"/>
                  <a:pathLst>
                    <a:path w="97" h="153">
                      <a:moveTo>
                        <a:pt x="0" y="107"/>
                      </a:moveTo>
                      <a:lnTo>
                        <a:pt x="1" y="105"/>
                      </a:lnTo>
                      <a:lnTo>
                        <a:pt x="1" y="103"/>
                      </a:lnTo>
                      <a:lnTo>
                        <a:pt x="2" y="100"/>
                      </a:lnTo>
                      <a:lnTo>
                        <a:pt x="2" y="97"/>
                      </a:lnTo>
                      <a:lnTo>
                        <a:pt x="3" y="94"/>
                      </a:lnTo>
                      <a:lnTo>
                        <a:pt x="5" y="92"/>
                      </a:lnTo>
                      <a:lnTo>
                        <a:pt x="5" y="89"/>
                      </a:lnTo>
                      <a:lnTo>
                        <a:pt x="6" y="86"/>
                      </a:lnTo>
                      <a:lnTo>
                        <a:pt x="6" y="84"/>
                      </a:lnTo>
                      <a:lnTo>
                        <a:pt x="7" y="81"/>
                      </a:lnTo>
                      <a:lnTo>
                        <a:pt x="9" y="78"/>
                      </a:lnTo>
                      <a:lnTo>
                        <a:pt x="9" y="75"/>
                      </a:lnTo>
                      <a:lnTo>
                        <a:pt x="10" y="72"/>
                      </a:lnTo>
                      <a:lnTo>
                        <a:pt x="10" y="70"/>
                      </a:lnTo>
                      <a:lnTo>
                        <a:pt x="11" y="67"/>
                      </a:lnTo>
                      <a:lnTo>
                        <a:pt x="11" y="64"/>
                      </a:lnTo>
                      <a:lnTo>
                        <a:pt x="12" y="61"/>
                      </a:lnTo>
                      <a:lnTo>
                        <a:pt x="14" y="58"/>
                      </a:lnTo>
                      <a:lnTo>
                        <a:pt x="14" y="55"/>
                      </a:lnTo>
                      <a:lnTo>
                        <a:pt x="15" y="52"/>
                      </a:lnTo>
                      <a:lnTo>
                        <a:pt x="15" y="49"/>
                      </a:lnTo>
                      <a:lnTo>
                        <a:pt x="16" y="46"/>
                      </a:lnTo>
                      <a:lnTo>
                        <a:pt x="16" y="43"/>
                      </a:lnTo>
                      <a:lnTo>
                        <a:pt x="17" y="40"/>
                      </a:lnTo>
                      <a:lnTo>
                        <a:pt x="19" y="37"/>
                      </a:lnTo>
                      <a:lnTo>
                        <a:pt x="19" y="35"/>
                      </a:lnTo>
                      <a:lnTo>
                        <a:pt x="20" y="32"/>
                      </a:lnTo>
                      <a:lnTo>
                        <a:pt x="20" y="29"/>
                      </a:lnTo>
                      <a:lnTo>
                        <a:pt x="21" y="26"/>
                      </a:lnTo>
                      <a:lnTo>
                        <a:pt x="22" y="24"/>
                      </a:lnTo>
                      <a:lnTo>
                        <a:pt x="22" y="21"/>
                      </a:lnTo>
                      <a:lnTo>
                        <a:pt x="24" y="19"/>
                      </a:lnTo>
                      <a:lnTo>
                        <a:pt x="24" y="17"/>
                      </a:lnTo>
                      <a:lnTo>
                        <a:pt x="25" y="15"/>
                      </a:lnTo>
                      <a:lnTo>
                        <a:pt x="25" y="13"/>
                      </a:lnTo>
                      <a:lnTo>
                        <a:pt x="26" y="11"/>
                      </a:lnTo>
                      <a:lnTo>
                        <a:pt x="27" y="9"/>
                      </a:lnTo>
                      <a:lnTo>
                        <a:pt x="27" y="7"/>
                      </a:lnTo>
                      <a:lnTo>
                        <a:pt x="29" y="6"/>
                      </a:lnTo>
                      <a:lnTo>
                        <a:pt x="29" y="5"/>
                      </a:lnTo>
                      <a:lnTo>
                        <a:pt x="30" y="3"/>
                      </a:lnTo>
                      <a:lnTo>
                        <a:pt x="31" y="2"/>
                      </a:lnTo>
                      <a:lnTo>
                        <a:pt x="34" y="0"/>
                      </a:lnTo>
                      <a:lnTo>
                        <a:pt x="33" y="0"/>
                      </a:lnTo>
                      <a:lnTo>
                        <a:pt x="34" y="0"/>
                      </a:lnTo>
                      <a:lnTo>
                        <a:pt x="35" y="0"/>
                      </a:lnTo>
                      <a:lnTo>
                        <a:pt x="36" y="0"/>
                      </a:lnTo>
                      <a:lnTo>
                        <a:pt x="39" y="2"/>
                      </a:lnTo>
                      <a:lnTo>
                        <a:pt x="38" y="2"/>
                      </a:lnTo>
                      <a:lnTo>
                        <a:pt x="39" y="2"/>
                      </a:lnTo>
                      <a:lnTo>
                        <a:pt x="40" y="4"/>
                      </a:lnTo>
                      <a:lnTo>
                        <a:pt x="40" y="5"/>
                      </a:lnTo>
                      <a:lnTo>
                        <a:pt x="41" y="6"/>
                      </a:lnTo>
                      <a:lnTo>
                        <a:pt x="41" y="8"/>
                      </a:lnTo>
                      <a:lnTo>
                        <a:pt x="43" y="9"/>
                      </a:lnTo>
                      <a:lnTo>
                        <a:pt x="43" y="11"/>
                      </a:lnTo>
                      <a:lnTo>
                        <a:pt x="44" y="13"/>
                      </a:lnTo>
                      <a:lnTo>
                        <a:pt x="45" y="15"/>
                      </a:lnTo>
                      <a:lnTo>
                        <a:pt x="45" y="17"/>
                      </a:lnTo>
                      <a:lnTo>
                        <a:pt x="46" y="19"/>
                      </a:lnTo>
                      <a:lnTo>
                        <a:pt x="46" y="22"/>
                      </a:lnTo>
                      <a:lnTo>
                        <a:pt x="48" y="24"/>
                      </a:lnTo>
                      <a:lnTo>
                        <a:pt x="48" y="27"/>
                      </a:lnTo>
                      <a:lnTo>
                        <a:pt x="49" y="29"/>
                      </a:lnTo>
                      <a:lnTo>
                        <a:pt x="50" y="32"/>
                      </a:lnTo>
                      <a:lnTo>
                        <a:pt x="50" y="35"/>
                      </a:lnTo>
                      <a:lnTo>
                        <a:pt x="51" y="37"/>
                      </a:lnTo>
                      <a:lnTo>
                        <a:pt x="51" y="40"/>
                      </a:lnTo>
                      <a:lnTo>
                        <a:pt x="53" y="43"/>
                      </a:lnTo>
                      <a:lnTo>
                        <a:pt x="54" y="46"/>
                      </a:lnTo>
                      <a:lnTo>
                        <a:pt x="54" y="49"/>
                      </a:lnTo>
                      <a:lnTo>
                        <a:pt x="55" y="52"/>
                      </a:lnTo>
                      <a:lnTo>
                        <a:pt x="55" y="55"/>
                      </a:lnTo>
                      <a:lnTo>
                        <a:pt x="57" y="58"/>
                      </a:lnTo>
                      <a:lnTo>
                        <a:pt x="57" y="61"/>
                      </a:lnTo>
                      <a:lnTo>
                        <a:pt x="58" y="64"/>
                      </a:lnTo>
                      <a:lnTo>
                        <a:pt x="59" y="67"/>
                      </a:lnTo>
                      <a:lnTo>
                        <a:pt x="59" y="70"/>
                      </a:lnTo>
                      <a:lnTo>
                        <a:pt x="60" y="73"/>
                      </a:lnTo>
                      <a:lnTo>
                        <a:pt x="60" y="76"/>
                      </a:lnTo>
                      <a:lnTo>
                        <a:pt x="62" y="79"/>
                      </a:lnTo>
                      <a:lnTo>
                        <a:pt x="63" y="82"/>
                      </a:lnTo>
                      <a:lnTo>
                        <a:pt x="63" y="85"/>
                      </a:lnTo>
                      <a:lnTo>
                        <a:pt x="64" y="88"/>
                      </a:lnTo>
                      <a:lnTo>
                        <a:pt x="64" y="91"/>
                      </a:lnTo>
                      <a:lnTo>
                        <a:pt x="65" y="93"/>
                      </a:lnTo>
                      <a:lnTo>
                        <a:pt x="65" y="96"/>
                      </a:lnTo>
                      <a:lnTo>
                        <a:pt x="67" y="98"/>
                      </a:lnTo>
                      <a:lnTo>
                        <a:pt x="68" y="102"/>
                      </a:lnTo>
                      <a:lnTo>
                        <a:pt x="68" y="104"/>
                      </a:lnTo>
                      <a:lnTo>
                        <a:pt x="69" y="106"/>
                      </a:lnTo>
                      <a:lnTo>
                        <a:pt x="69" y="109"/>
                      </a:lnTo>
                      <a:lnTo>
                        <a:pt x="70" y="111"/>
                      </a:lnTo>
                      <a:lnTo>
                        <a:pt x="72" y="113"/>
                      </a:lnTo>
                      <a:lnTo>
                        <a:pt x="72" y="115"/>
                      </a:lnTo>
                      <a:lnTo>
                        <a:pt x="73" y="117"/>
                      </a:lnTo>
                      <a:lnTo>
                        <a:pt x="73" y="119"/>
                      </a:lnTo>
                      <a:lnTo>
                        <a:pt x="74" y="120"/>
                      </a:lnTo>
                      <a:lnTo>
                        <a:pt x="74" y="122"/>
                      </a:lnTo>
                      <a:lnTo>
                        <a:pt x="76" y="124"/>
                      </a:lnTo>
                      <a:lnTo>
                        <a:pt x="77" y="125"/>
                      </a:lnTo>
                      <a:lnTo>
                        <a:pt x="77" y="127"/>
                      </a:lnTo>
                      <a:lnTo>
                        <a:pt x="78" y="128"/>
                      </a:lnTo>
                      <a:lnTo>
                        <a:pt x="78" y="130"/>
                      </a:lnTo>
                      <a:lnTo>
                        <a:pt x="79" y="131"/>
                      </a:lnTo>
                      <a:lnTo>
                        <a:pt x="81" y="132"/>
                      </a:lnTo>
                      <a:lnTo>
                        <a:pt x="81" y="133"/>
                      </a:lnTo>
                      <a:lnTo>
                        <a:pt x="82" y="134"/>
                      </a:lnTo>
                      <a:lnTo>
                        <a:pt x="82" y="135"/>
                      </a:lnTo>
                      <a:lnTo>
                        <a:pt x="83" y="136"/>
                      </a:lnTo>
                      <a:lnTo>
                        <a:pt x="83" y="137"/>
                      </a:lnTo>
                      <a:lnTo>
                        <a:pt x="84" y="138"/>
                      </a:lnTo>
                      <a:lnTo>
                        <a:pt x="86" y="139"/>
                      </a:lnTo>
                      <a:lnTo>
                        <a:pt x="86" y="140"/>
                      </a:lnTo>
                      <a:lnTo>
                        <a:pt x="87" y="141"/>
                      </a:lnTo>
                      <a:lnTo>
                        <a:pt x="87" y="142"/>
                      </a:lnTo>
                      <a:lnTo>
                        <a:pt x="88" y="143"/>
                      </a:lnTo>
                      <a:lnTo>
                        <a:pt x="88" y="144"/>
                      </a:lnTo>
                      <a:lnTo>
                        <a:pt x="89" y="145"/>
                      </a:lnTo>
                      <a:lnTo>
                        <a:pt x="91" y="146"/>
                      </a:lnTo>
                      <a:lnTo>
                        <a:pt x="92" y="147"/>
                      </a:lnTo>
                      <a:lnTo>
                        <a:pt x="92" y="148"/>
                      </a:lnTo>
                      <a:lnTo>
                        <a:pt x="93" y="149"/>
                      </a:lnTo>
                      <a:lnTo>
                        <a:pt x="94" y="150"/>
                      </a:lnTo>
                      <a:lnTo>
                        <a:pt x="94" y="151"/>
                      </a:lnTo>
                      <a:lnTo>
                        <a:pt x="96" y="152"/>
                      </a:lnTo>
                      <a:lnTo>
                        <a:pt x="97" y="153"/>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84" name="Freeform 94"/>
                <p:cNvSpPr>
                  <a:spLocks/>
                </p:cNvSpPr>
                <p:nvPr/>
              </p:nvSpPr>
              <p:spPr bwMode="auto">
                <a:xfrm>
                  <a:off x="3783013" y="3779838"/>
                  <a:ext cx="203200" cy="82550"/>
                </a:xfrm>
                <a:custGeom>
                  <a:avLst/>
                  <a:gdLst/>
                  <a:ahLst/>
                  <a:cxnLst>
                    <a:cxn ang="0">
                      <a:pos x="0" y="1"/>
                    </a:cxn>
                    <a:cxn ang="0">
                      <a:pos x="4" y="4"/>
                    </a:cxn>
                    <a:cxn ang="0">
                      <a:pos x="5" y="6"/>
                    </a:cxn>
                    <a:cxn ang="0">
                      <a:pos x="6" y="8"/>
                    </a:cxn>
                    <a:cxn ang="0">
                      <a:pos x="9" y="10"/>
                    </a:cxn>
                    <a:cxn ang="0">
                      <a:pos x="10" y="12"/>
                    </a:cxn>
                    <a:cxn ang="0">
                      <a:pos x="13" y="14"/>
                    </a:cxn>
                    <a:cxn ang="0">
                      <a:pos x="14" y="16"/>
                    </a:cxn>
                    <a:cxn ang="0">
                      <a:pos x="16" y="18"/>
                    </a:cxn>
                    <a:cxn ang="0">
                      <a:pos x="18" y="20"/>
                    </a:cxn>
                    <a:cxn ang="0">
                      <a:pos x="20" y="21"/>
                    </a:cxn>
                    <a:cxn ang="0">
                      <a:pos x="23" y="24"/>
                    </a:cxn>
                    <a:cxn ang="0">
                      <a:pos x="25" y="25"/>
                    </a:cxn>
                    <a:cxn ang="0">
                      <a:pos x="28" y="26"/>
                    </a:cxn>
                    <a:cxn ang="0">
                      <a:pos x="30" y="27"/>
                    </a:cxn>
                    <a:cxn ang="0">
                      <a:pos x="33" y="28"/>
                    </a:cxn>
                    <a:cxn ang="0">
                      <a:pos x="35" y="28"/>
                    </a:cxn>
                    <a:cxn ang="0">
                      <a:pos x="38" y="27"/>
                    </a:cxn>
                    <a:cxn ang="0">
                      <a:pos x="40" y="27"/>
                    </a:cxn>
                    <a:cxn ang="0">
                      <a:pos x="43" y="26"/>
                    </a:cxn>
                    <a:cxn ang="0">
                      <a:pos x="46" y="25"/>
                    </a:cxn>
                    <a:cxn ang="0">
                      <a:pos x="48" y="25"/>
                    </a:cxn>
                    <a:cxn ang="0">
                      <a:pos x="51" y="24"/>
                    </a:cxn>
                    <a:cxn ang="0">
                      <a:pos x="53" y="24"/>
                    </a:cxn>
                    <a:cxn ang="0">
                      <a:pos x="56" y="24"/>
                    </a:cxn>
                    <a:cxn ang="0">
                      <a:pos x="58" y="25"/>
                    </a:cxn>
                    <a:cxn ang="0">
                      <a:pos x="61" y="26"/>
                    </a:cxn>
                    <a:cxn ang="0">
                      <a:pos x="63" y="28"/>
                    </a:cxn>
                    <a:cxn ang="0">
                      <a:pos x="66" y="29"/>
                    </a:cxn>
                    <a:cxn ang="0">
                      <a:pos x="67" y="31"/>
                    </a:cxn>
                    <a:cxn ang="0">
                      <a:pos x="71" y="33"/>
                    </a:cxn>
                    <a:cxn ang="0">
                      <a:pos x="72" y="35"/>
                    </a:cxn>
                    <a:cxn ang="0">
                      <a:pos x="76" y="38"/>
                    </a:cxn>
                    <a:cxn ang="0">
                      <a:pos x="77" y="40"/>
                    </a:cxn>
                    <a:cxn ang="0">
                      <a:pos x="81" y="43"/>
                    </a:cxn>
                    <a:cxn ang="0">
                      <a:pos x="82" y="45"/>
                    </a:cxn>
                    <a:cxn ang="0">
                      <a:pos x="85" y="47"/>
                    </a:cxn>
                    <a:cxn ang="0">
                      <a:pos x="87" y="48"/>
                    </a:cxn>
                    <a:cxn ang="0">
                      <a:pos x="90" y="50"/>
                    </a:cxn>
                    <a:cxn ang="0">
                      <a:pos x="92" y="51"/>
                    </a:cxn>
                    <a:cxn ang="0">
                      <a:pos x="95" y="52"/>
                    </a:cxn>
                    <a:cxn ang="0">
                      <a:pos x="97" y="52"/>
                    </a:cxn>
                    <a:cxn ang="0">
                      <a:pos x="100" y="52"/>
                    </a:cxn>
                    <a:cxn ang="0">
                      <a:pos x="102" y="52"/>
                    </a:cxn>
                    <a:cxn ang="0">
                      <a:pos x="105" y="52"/>
                    </a:cxn>
                    <a:cxn ang="0">
                      <a:pos x="107" y="52"/>
                    </a:cxn>
                    <a:cxn ang="0">
                      <a:pos x="110" y="52"/>
                    </a:cxn>
                    <a:cxn ang="0">
                      <a:pos x="113" y="51"/>
                    </a:cxn>
                    <a:cxn ang="0">
                      <a:pos x="115" y="51"/>
                    </a:cxn>
                    <a:cxn ang="0">
                      <a:pos x="118" y="50"/>
                    </a:cxn>
                    <a:cxn ang="0">
                      <a:pos x="120" y="50"/>
                    </a:cxn>
                    <a:cxn ang="0">
                      <a:pos x="123" y="49"/>
                    </a:cxn>
                    <a:cxn ang="0">
                      <a:pos x="125" y="49"/>
                    </a:cxn>
                    <a:cxn ang="0">
                      <a:pos x="128" y="49"/>
                    </a:cxn>
                  </a:cxnLst>
                  <a:rect l="0" t="0" r="r" b="b"/>
                  <a:pathLst>
                    <a:path w="128" h="52">
                      <a:moveTo>
                        <a:pt x="0" y="0"/>
                      </a:moveTo>
                      <a:lnTo>
                        <a:pt x="0" y="1"/>
                      </a:lnTo>
                      <a:lnTo>
                        <a:pt x="1" y="2"/>
                      </a:lnTo>
                      <a:lnTo>
                        <a:pt x="4" y="4"/>
                      </a:lnTo>
                      <a:lnTo>
                        <a:pt x="4" y="5"/>
                      </a:lnTo>
                      <a:lnTo>
                        <a:pt x="5" y="6"/>
                      </a:lnTo>
                      <a:lnTo>
                        <a:pt x="6" y="7"/>
                      </a:lnTo>
                      <a:lnTo>
                        <a:pt x="6" y="8"/>
                      </a:lnTo>
                      <a:lnTo>
                        <a:pt x="8" y="9"/>
                      </a:lnTo>
                      <a:lnTo>
                        <a:pt x="9" y="10"/>
                      </a:lnTo>
                      <a:lnTo>
                        <a:pt x="9" y="11"/>
                      </a:lnTo>
                      <a:lnTo>
                        <a:pt x="10" y="12"/>
                      </a:lnTo>
                      <a:lnTo>
                        <a:pt x="11" y="13"/>
                      </a:lnTo>
                      <a:lnTo>
                        <a:pt x="13" y="14"/>
                      </a:lnTo>
                      <a:lnTo>
                        <a:pt x="13" y="15"/>
                      </a:lnTo>
                      <a:lnTo>
                        <a:pt x="14" y="16"/>
                      </a:lnTo>
                      <a:lnTo>
                        <a:pt x="15" y="17"/>
                      </a:lnTo>
                      <a:lnTo>
                        <a:pt x="16" y="18"/>
                      </a:lnTo>
                      <a:lnTo>
                        <a:pt x="19" y="20"/>
                      </a:lnTo>
                      <a:lnTo>
                        <a:pt x="18" y="20"/>
                      </a:lnTo>
                      <a:lnTo>
                        <a:pt x="19" y="20"/>
                      </a:lnTo>
                      <a:lnTo>
                        <a:pt x="20" y="21"/>
                      </a:lnTo>
                      <a:lnTo>
                        <a:pt x="23" y="23"/>
                      </a:lnTo>
                      <a:lnTo>
                        <a:pt x="23" y="24"/>
                      </a:lnTo>
                      <a:lnTo>
                        <a:pt x="24" y="24"/>
                      </a:lnTo>
                      <a:lnTo>
                        <a:pt x="25" y="25"/>
                      </a:lnTo>
                      <a:lnTo>
                        <a:pt x="27" y="26"/>
                      </a:lnTo>
                      <a:lnTo>
                        <a:pt x="28" y="26"/>
                      </a:lnTo>
                      <a:lnTo>
                        <a:pt x="29" y="27"/>
                      </a:lnTo>
                      <a:lnTo>
                        <a:pt x="30" y="27"/>
                      </a:lnTo>
                      <a:lnTo>
                        <a:pt x="32" y="27"/>
                      </a:lnTo>
                      <a:lnTo>
                        <a:pt x="33" y="28"/>
                      </a:lnTo>
                      <a:lnTo>
                        <a:pt x="34" y="28"/>
                      </a:lnTo>
                      <a:lnTo>
                        <a:pt x="35" y="28"/>
                      </a:lnTo>
                      <a:lnTo>
                        <a:pt x="37" y="28"/>
                      </a:lnTo>
                      <a:lnTo>
                        <a:pt x="38" y="27"/>
                      </a:lnTo>
                      <a:lnTo>
                        <a:pt x="39" y="27"/>
                      </a:lnTo>
                      <a:lnTo>
                        <a:pt x="40" y="27"/>
                      </a:lnTo>
                      <a:lnTo>
                        <a:pt x="42" y="26"/>
                      </a:lnTo>
                      <a:lnTo>
                        <a:pt x="43" y="26"/>
                      </a:lnTo>
                      <a:lnTo>
                        <a:pt x="44" y="26"/>
                      </a:lnTo>
                      <a:lnTo>
                        <a:pt x="46" y="25"/>
                      </a:lnTo>
                      <a:lnTo>
                        <a:pt x="47" y="25"/>
                      </a:lnTo>
                      <a:lnTo>
                        <a:pt x="48" y="25"/>
                      </a:lnTo>
                      <a:lnTo>
                        <a:pt x="49" y="24"/>
                      </a:lnTo>
                      <a:lnTo>
                        <a:pt x="51" y="24"/>
                      </a:lnTo>
                      <a:lnTo>
                        <a:pt x="52" y="24"/>
                      </a:lnTo>
                      <a:lnTo>
                        <a:pt x="53" y="24"/>
                      </a:lnTo>
                      <a:lnTo>
                        <a:pt x="54" y="24"/>
                      </a:lnTo>
                      <a:lnTo>
                        <a:pt x="56" y="24"/>
                      </a:lnTo>
                      <a:lnTo>
                        <a:pt x="57" y="24"/>
                      </a:lnTo>
                      <a:lnTo>
                        <a:pt x="58" y="25"/>
                      </a:lnTo>
                      <a:lnTo>
                        <a:pt x="59" y="25"/>
                      </a:lnTo>
                      <a:lnTo>
                        <a:pt x="61" y="26"/>
                      </a:lnTo>
                      <a:lnTo>
                        <a:pt x="62" y="27"/>
                      </a:lnTo>
                      <a:lnTo>
                        <a:pt x="63" y="28"/>
                      </a:lnTo>
                      <a:lnTo>
                        <a:pt x="64" y="28"/>
                      </a:lnTo>
                      <a:lnTo>
                        <a:pt x="66" y="29"/>
                      </a:lnTo>
                      <a:lnTo>
                        <a:pt x="68" y="31"/>
                      </a:lnTo>
                      <a:lnTo>
                        <a:pt x="67" y="31"/>
                      </a:lnTo>
                      <a:lnTo>
                        <a:pt x="68" y="31"/>
                      </a:lnTo>
                      <a:lnTo>
                        <a:pt x="71" y="33"/>
                      </a:lnTo>
                      <a:lnTo>
                        <a:pt x="71" y="34"/>
                      </a:lnTo>
                      <a:lnTo>
                        <a:pt x="72" y="35"/>
                      </a:lnTo>
                      <a:lnTo>
                        <a:pt x="73" y="36"/>
                      </a:lnTo>
                      <a:lnTo>
                        <a:pt x="76" y="38"/>
                      </a:lnTo>
                      <a:lnTo>
                        <a:pt x="76" y="39"/>
                      </a:lnTo>
                      <a:lnTo>
                        <a:pt x="77" y="40"/>
                      </a:lnTo>
                      <a:lnTo>
                        <a:pt x="78" y="41"/>
                      </a:lnTo>
                      <a:lnTo>
                        <a:pt x="81" y="43"/>
                      </a:lnTo>
                      <a:lnTo>
                        <a:pt x="81" y="44"/>
                      </a:lnTo>
                      <a:lnTo>
                        <a:pt x="82" y="45"/>
                      </a:lnTo>
                      <a:lnTo>
                        <a:pt x="83" y="46"/>
                      </a:lnTo>
                      <a:lnTo>
                        <a:pt x="85" y="47"/>
                      </a:lnTo>
                      <a:lnTo>
                        <a:pt x="86" y="47"/>
                      </a:lnTo>
                      <a:lnTo>
                        <a:pt x="87" y="48"/>
                      </a:lnTo>
                      <a:lnTo>
                        <a:pt x="89" y="49"/>
                      </a:lnTo>
                      <a:lnTo>
                        <a:pt x="90" y="50"/>
                      </a:lnTo>
                      <a:lnTo>
                        <a:pt x="91" y="50"/>
                      </a:lnTo>
                      <a:lnTo>
                        <a:pt x="92" y="51"/>
                      </a:lnTo>
                      <a:lnTo>
                        <a:pt x="94" y="51"/>
                      </a:lnTo>
                      <a:lnTo>
                        <a:pt x="95" y="52"/>
                      </a:lnTo>
                      <a:lnTo>
                        <a:pt x="96" y="52"/>
                      </a:lnTo>
                      <a:lnTo>
                        <a:pt x="97" y="52"/>
                      </a:lnTo>
                      <a:lnTo>
                        <a:pt x="99" y="52"/>
                      </a:lnTo>
                      <a:lnTo>
                        <a:pt x="100" y="52"/>
                      </a:lnTo>
                      <a:lnTo>
                        <a:pt x="101" y="52"/>
                      </a:lnTo>
                      <a:lnTo>
                        <a:pt x="102" y="52"/>
                      </a:lnTo>
                      <a:lnTo>
                        <a:pt x="104" y="52"/>
                      </a:lnTo>
                      <a:lnTo>
                        <a:pt x="105" y="52"/>
                      </a:lnTo>
                      <a:lnTo>
                        <a:pt x="106" y="52"/>
                      </a:lnTo>
                      <a:lnTo>
                        <a:pt x="107" y="52"/>
                      </a:lnTo>
                      <a:lnTo>
                        <a:pt x="109" y="52"/>
                      </a:lnTo>
                      <a:lnTo>
                        <a:pt x="110" y="52"/>
                      </a:lnTo>
                      <a:lnTo>
                        <a:pt x="111" y="51"/>
                      </a:lnTo>
                      <a:lnTo>
                        <a:pt x="113" y="51"/>
                      </a:lnTo>
                      <a:lnTo>
                        <a:pt x="114" y="51"/>
                      </a:lnTo>
                      <a:lnTo>
                        <a:pt x="115" y="51"/>
                      </a:lnTo>
                      <a:lnTo>
                        <a:pt x="116" y="50"/>
                      </a:lnTo>
                      <a:lnTo>
                        <a:pt x="118" y="50"/>
                      </a:lnTo>
                      <a:lnTo>
                        <a:pt x="119" y="50"/>
                      </a:lnTo>
                      <a:lnTo>
                        <a:pt x="120" y="50"/>
                      </a:lnTo>
                      <a:lnTo>
                        <a:pt x="121" y="49"/>
                      </a:lnTo>
                      <a:lnTo>
                        <a:pt x="123" y="49"/>
                      </a:lnTo>
                      <a:lnTo>
                        <a:pt x="124" y="49"/>
                      </a:lnTo>
                      <a:lnTo>
                        <a:pt x="125" y="49"/>
                      </a:lnTo>
                      <a:lnTo>
                        <a:pt x="126" y="49"/>
                      </a:lnTo>
                      <a:lnTo>
                        <a:pt x="128" y="49"/>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85" name="Freeform 95"/>
                <p:cNvSpPr>
                  <a:spLocks/>
                </p:cNvSpPr>
                <p:nvPr/>
              </p:nvSpPr>
              <p:spPr bwMode="auto">
                <a:xfrm>
                  <a:off x="2790825" y="3748088"/>
                  <a:ext cx="241300" cy="119063"/>
                </a:xfrm>
                <a:custGeom>
                  <a:avLst/>
                  <a:gdLst/>
                  <a:ahLst/>
                  <a:cxnLst>
                    <a:cxn ang="0">
                      <a:pos x="3" y="73"/>
                    </a:cxn>
                    <a:cxn ang="0">
                      <a:pos x="7" y="71"/>
                    </a:cxn>
                    <a:cxn ang="0">
                      <a:pos x="11" y="69"/>
                    </a:cxn>
                    <a:cxn ang="0">
                      <a:pos x="14" y="68"/>
                    </a:cxn>
                    <a:cxn ang="0">
                      <a:pos x="18" y="66"/>
                    </a:cxn>
                    <a:cxn ang="0">
                      <a:pos x="22" y="65"/>
                    </a:cxn>
                    <a:cxn ang="0">
                      <a:pos x="26" y="64"/>
                    </a:cxn>
                    <a:cxn ang="0">
                      <a:pos x="30" y="62"/>
                    </a:cxn>
                    <a:cxn ang="0">
                      <a:pos x="33" y="61"/>
                    </a:cxn>
                    <a:cxn ang="0">
                      <a:pos x="37" y="60"/>
                    </a:cxn>
                    <a:cxn ang="0">
                      <a:pos x="41" y="59"/>
                    </a:cxn>
                    <a:cxn ang="0">
                      <a:pos x="45" y="59"/>
                    </a:cxn>
                    <a:cxn ang="0">
                      <a:pos x="48" y="59"/>
                    </a:cxn>
                    <a:cxn ang="0">
                      <a:pos x="52" y="59"/>
                    </a:cxn>
                    <a:cxn ang="0">
                      <a:pos x="56" y="59"/>
                    </a:cxn>
                    <a:cxn ang="0">
                      <a:pos x="60" y="58"/>
                    </a:cxn>
                    <a:cxn ang="0">
                      <a:pos x="64" y="55"/>
                    </a:cxn>
                    <a:cxn ang="0">
                      <a:pos x="67" y="52"/>
                    </a:cxn>
                    <a:cxn ang="0">
                      <a:pos x="71" y="48"/>
                    </a:cxn>
                    <a:cxn ang="0">
                      <a:pos x="74" y="45"/>
                    </a:cxn>
                    <a:cxn ang="0">
                      <a:pos x="75" y="42"/>
                    </a:cxn>
                    <a:cxn ang="0">
                      <a:pos x="80" y="38"/>
                    </a:cxn>
                    <a:cxn ang="0">
                      <a:pos x="83" y="35"/>
                    </a:cxn>
                    <a:cxn ang="0">
                      <a:pos x="86" y="33"/>
                    </a:cxn>
                    <a:cxn ang="0">
                      <a:pos x="90" y="32"/>
                    </a:cxn>
                    <a:cxn ang="0">
                      <a:pos x="94" y="32"/>
                    </a:cxn>
                    <a:cxn ang="0">
                      <a:pos x="98" y="31"/>
                    </a:cxn>
                    <a:cxn ang="0">
                      <a:pos x="102" y="31"/>
                    </a:cxn>
                    <a:cxn ang="0">
                      <a:pos x="105" y="31"/>
                    </a:cxn>
                    <a:cxn ang="0">
                      <a:pos x="109" y="30"/>
                    </a:cxn>
                    <a:cxn ang="0">
                      <a:pos x="113" y="30"/>
                    </a:cxn>
                    <a:cxn ang="0">
                      <a:pos x="117" y="29"/>
                    </a:cxn>
                    <a:cxn ang="0">
                      <a:pos x="121" y="29"/>
                    </a:cxn>
                    <a:cxn ang="0">
                      <a:pos x="124" y="29"/>
                    </a:cxn>
                    <a:cxn ang="0">
                      <a:pos x="128" y="29"/>
                    </a:cxn>
                    <a:cxn ang="0">
                      <a:pos x="132" y="27"/>
                    </a:cxn>
                    <a:cxn ang="0">
                      <a:pos x="136" y="25"/>
                    </a:cxn>
                    <a:cxn ang="0">
                      <a:pos x="140" y="23"/>
                    </a:cxn>
                    <a:cxn ang="0">
                      <a:pos x="143" y="20"/>
                    </a:cxn>
                    <a:cxn ang="0">
                      <a:pos x="146" y="17"/>
                    </a:cxn>
                    <a:cxn ang="0">
                      <a:pos x="148" y="13"/>
                    </a:cxn>
                    <a:cxn ang="0">
                      <a:pos x="151" y="6"/>
                    </a:cxn>
                  </a:cxnLst>
                  <a:rect l="0" t="0" r="r" b="b"/>
                  <a:pathLst>
                    <a:path w="152" h="75">
                      <a:moveTo>
                        <a:pt x="0" y="75"/>
                      </a:moveTo>
                      <a:lnTo>
                        <a:pt x="2" y="74"/>
                      </a:lnTo>
                      <a:lnTo>
                        <a:pt x="3" y="73"/>
                      </a:lnTo>
                      <a:lnTo>
                        <a:pt x="4" y="73"/>
                      </a:lnTo>
                      <a:lnTo>
                        <a:pt x="5" y="72"/>
                      </a:lnTo>
                      <a:lnTo>
                        <a:pt x="7" y="71"/>
                      </a:lnTo>
                      <a:lnTo>
                        <a:pt x="8" y="70"/>
                      </a:lnTo>
                      <a:lnTo>
                        <a:pt x="9" y="70"/>
                      </a:lnTo>
                      <a:lnTo>
                        <a:pt x="11" y="69"/>
                      </a:lnTo>
                      <a:lnTo>
                        <a:pt x="12" y="69"/>
                      </a:lnTo>
                      <a:lnTo>
                        <a:pt x="13" y="68"/>
                      </a:lnTo>
                      <a:lnTo>
                        <a:pt x="14" y="68"/>
                      </a:lnTo>
                      <a:lnTo>
                        <a:pt x="16" y="67"/>
                      </a:lnTo>
                      <a:lnTo>
                        <a:pt x="17" y="67"/>
                      </a:lnTo>
                      <a:lnTo>
                        <a:pt x="18" y="66"/>
                      </a:lnTo>
                      <a:lnTo>
                        <a:pt x="19" y="66"/>
                      </a:lnTo>
                      <a:lnTo>
                        <a:pt x="21" y="65"/>
                      </a:lnTo>
                      <a:lnTo>
                        <a:pt x="22" y="65"/>
                      </a:lnTo>
                      <a:lnTo>
                        <a:pt x="23" y="65"/>
                      </a:lnTo>
                      <a:lnTo>
                        <a:pt x="24" y="64"/>
                      </a:lnTo>
                      <a:lnTo>
                        <a:pt x="26" y="64"/>
                      </a:lnTo>
                      <a:lnTo>
                        <a:pt x="27" y="63"/>
                      </a:lnTo>
                      <a:lnTo>
                        <a:pt x="28" y="63"/>
                      </a:lnTo>
                      <a:lnTo>
                        <a:pt x="30" y="62"/>
                      </a:lnTo>
                      <a:lnTo>
                        <a:pt x="31" y="62"/>
                      </a:lnTo>
                      <a:lnTo>
                        <a:pt x="32" y="61"/>
                      </a:lnTo>
                      <a:lnTo>
                        <a:pt x="33" y="61"/>
                      </a:lnTo>
                      <a:lnTo>
                        <a:pt x="35" y="61"/>
                      </a:lnTo>
                      <a:lnTo>
                        <a:pt x="36" y="60"/>
                      </a:lnTo>
                      <a:lnTo>
                        <a:pt x="37" y="60"/>
                      </a:lnTo>
                      <a:lnTo>
                        <a:pt x="38" y="60"/>
                      </a:lnTo>
                      <a:lnTo>
                        <a:pt x="40" y="59"/>
                      </a:lnTo>
                      <a:lnTo>
                        <a:pt x="41" y="59"/>
                      </a:lnTo>
                      <a:lnTo>
                        <a:pt x="42" y="59"/>
                      </a:lnTo>
                      <a:lnTo>
                        <a:pt x="43" y="59"/>
                      </a:lnTo>
                      <a:lnTo>
                        <a:pt x="45" y="59"/>
                      </a:lnTo>
                      <a:lnTo>
                        <a:pt x="46" y="59"/>
                      </a:lnTo>
                      <a:lnTo>
                        <a:pt x="47" y="59"/>
                      </a:lnTo>
                      <a:lnTo>
                        <a:pt x="48" y="59"/>
                      </a:lnTo>
                      <a:lnTo>
                        <a:pt x="50" y="59"/>
                      </a:lnTo>
                      <a:lnTo>
                        <a:pt x="51" y="59"/>
                      </a:lnTo>
                      <a:lnTo>
                        <a:pt x="52" y="59"/>
                      </a:lnTo>
                      <a:lnTo>
                        <a:pt x="54" y="59"/>
                      </a:lnTo>
                      <a:lnTo>
                        <a:pt x="55" y="59"/>
                      </a:lnTo>
                      <a:lnTo>
                        <a:pt x="56" y="59"/>
                      </a:lnTo>
                      <a:lnTo>
                        <a:pt x="57" y="59"/>
                      </a:lnTo>
                      <a:lnTo>
                        <a:pt x="59" y="58"/>
                      </a:lnTo>
                      <a:lnTo>
                        <a:pt x="60" y="58"/>
                      </a:lnTo>
                      <a:lnTo>
                        <a:pt x="61" y="57"/>
                      </a:lnTo>
                      <a:lnTo>
                        <a:pt x="62" y="56"/>
                      </a:lnTo>
                      <a:lnTo>
                        <a:pt x="64" y="55"/>
                      </a:lnTo>
                      <a:lnTo>
                        <a:pt x="65" y="54"/>
                      </a:lnTo>
                      <a:lnTo>
                        <a:pt x="66" y="53"/>
                      </a:lnTo>
                      <a:lnTo>
                        <a:pt x="67" y="52"/>
                      </a:lnTo>
                      <a:lnTo>
                        <a:pt x="69" y="51"/>
                      </a:lnTo>
                      <a:lnTo>
                        <a:pt x="69" y="50"/>
                      </a:lnTo>
                      <a:lnTo>
                        <a:pt x="71" y="48"/>
                      </a:lnTo>
                      <a:lnTo>
                        <a:pt x="71" y="47"/>
                      </a:lnTo>
                      <a:lnTo>
                        <a:pt x="72" y="46"/>
                      </a:lnTo>
                      <a:lnTo>
                        <a:pt x="74" y="45"/>
                      </a:lnTo>
                      <a:lnTo>
                        <a:pt x="74" y="44"/>
                      </a:lnTo>
                      <a:lnTo>
                        <a:pt x="75" y="43"/>
                      </a:lnTo>
                      <a:lnTo>
                        <a:pt x="75" y="42"/>
                      </a:lnTo>
                      <a:lnTo>
                        <a:pt x="76" y="41"/>
                      </a:lnTo>
                      <a:lnTo>
                        <a:pt x="78" y="40"/>
                      </a:lnTo>
                      <a:lnTo>
                        <a:pt x="80" y="38"/>
                      </a:lnTo>
                      <a:lnTo>
                        <a:pt x="80" y="37"/>
                      </a:lnTo>
                      <a:lnTo>
                        <a:pt x="81" y="36"/>
                      </a:lnTo>
                      <a:lnTo>
                        <a:pt x="83" y="35"/>
                      </a:lnTo>
                      <a:lnTo>
                        <a:pt x="84" y="34"/>
                      </a:lnTo>
                      <a:lnTo>
                        <a:pt x="85" y="34"/>
                      </a:lnTo>
                      <a:lnTo>
                        <a:pt x="86" y="33"/>
                      </a:lnTo>
                      <a:lnTo>
                        <a:pt x="88" y="33"/>
                      </a:lnTo>
                      <a:lnTo>
                        <a:pt x="89" y="32"/>
                      </a:lnTo>
                      <a:lnTo>
                        <a:pt x="90" y="32"/>
                      </a:lnTo>
                      <a:lnTo>
                        <a:pt x="91" y="32"/>
                      </a:lnTo>
                      <a:lnTo>
                        <a:pt x="93" y="32"/>
                      </a:lnTo>
                      <a:lnTo>
                        <a:pt x="94" y="32"/>
                      </a:lnTo>
                      <a:lnTo>
                        <a:pt x="95" y="32"/>
                      </a:lnTo>
                      <a:lnTo>
                        <a:pt x="97" y="31"/>
                      </a:lnTo>
                      <a:lnTo>
                        <a:pt x="98" y="31"/>
                      </a:lnTo>
                      <a:lnTo>
                        <a:pt x="99" y="31"/>
                      </a:lnTo>
                      <a:lnTo>
                        <a:pt x="100" y="31"/>
                      </a:lnTo>
                      <a:lnTo>
                        <a:pt x="102" y="31"/>
                      </a:lnTo>
                      <a:lnTo>
                        <a:pt x="103" y="31"/>
                      </a:lnTo>
                      <a:lnTo>
                        <a:pt x="104" y="31"/>
                      </a:lnTo>
                      <a:lnTo>
                        <a:pt x="105" y="31"/>
                      </a:lnTo>
                      <a:lnTo>
                        <a:pt x="107" y="30"/>
                      </a:lnTo>
                      <a:lnTo>
                        <a:pt x="108" y="30"/>
                      </a:lnTo>
                      <a:lnTo>
                        <a:pt x="109" y="30"/>
                      </a:lnTo>
                      <a:lnTo>
                        <a:pt x="110" y="30"/>
                      </a:lnTo>
                      <a:lnTo>
                        <a:pt x="112" y="30"/>
                      </a:lnTo>
                      <a:lnTo>
                        <a:pt x="113" y="30"/>
                      </a:lnTo>
                      <a:lnTo>
                        <a:pt x="114" y="29"/>
                      </a:lnTo>
                      <a:lnTo>
                        <a:pt x="115" y="29"/>
                      </a:lnTo>
                      <a:lnTo>
                        <a:pt x="117" y="29"/>
                      </a:lnTo>
                      <a:lnTo>
                        <a:pt x="118" y="29"/>
                      </a:lnTo>
                      <a:lnTo>
                        <a:pt x="119" y="29"/>
                      </a:lnTo>
                      <a:lnTo>
                        <a:pt x="121" y="29"/>
                      </a:lnTo>
                      <a:lnTo>
                        <a:pt x="122" y="29"/>
                      </a:lnTo>
                      <a:lnTo>
                        <a:pt x="123" y="29"/>
                      </a:lnTo>
                      <a:lnTo>
                        <a:pt x="124" y="29"/>
                      </a:lnTo>
                      <a:lnTo>
                        <a:pt x="126" y="29"/>
                      </a:lnTo>
                      <a:lnTo>
                        <a:pt x="127" y="29"/>
                      </a:lnTo>
                      <a:lnTo>
                        <a:pt x="128" y="29"/>
                      </a:lnTo>
                      <a:lnTo>
                        <a:pt x="129" y="28"/>
                      </a:lnTo>
                      <a:lnTo>
                        <a:pt x="131" y="28"/>
                      </a:lnTo>
                      <a:lnTo>
                        <a:pt x="132" y="27"/>
                      </a:lnTo>
                      <a:lnTo>
                        <a:pt x="133" y="27"/>
                      </a:lnTo>
                      <a:lnTo>
                        <a:pt x="134" y="26"/>
                      </a:lnTo>
                      <a:lnTo>
                        <a:pt x="136" y="25"/>
                      </a:lnTo>
                      <a:lnTo>
                        <a:pt x="137" y="24"/>
                      </a:lnTo>
                      <a:lnTo>
                        <a:pt x="138" y="23"/>
                      </a:lnTo>
                      <a:lnTo>
                        <a:pt x="140" y="23"/>
                      </a:lnTo>
                      <a:lnTo>
                        <a:pt x="141" y="22"/>
                      </a:lnTo>
                      <a:lnTo>
                        <a:pt x="142" y="21"/>
                      </a:lnTo>
                      <a:lnTo>
                        <a:pt x="143" y="20"/>
                      </a:lnTo>
                      <a:lnTo>
                        <a:pt x="145" y="19"/>
                      </a:lnTo>
                      <a:lnTo>
                        <a:pt x="146" y="18"/>
                      </a:lnTo>
                      <a:lnTo>
                        <a:pt x="146" y="17"/>
                      </a:lnTo>
                      <a:lnTo>
                        <a:pt x="147" y="16"/>
                      </a:lnTo>
                      <a:lnTo>
                        <a:pt x="147" y="14"/>
                      </a:lnTo>
                      <a:lnTo>
                        <a:pt x="148" y="13"/>
                      </a:lnTo>
                      <a:lnTo>
                        <a:pt x="150" y="11"/>
                      </a:lnTo>
                      <a:lnTo>
                        <a:pt x="150" y="8"/>
                      </a:lnTo>
                      <a:lnTo>
                        <a:pt x="151" y="6"/>
                      </a:lnTo>
                      <a:lnTo>
                        <a:pt x="151" y="3"/>
                      </a:lnTo>
                      <a:lnTo>
                        <a:pt x="152" y="0"/>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86" name="Freeform 96"/>
                <p:cNvSpPr>
                  <a:spLocks/>
                </p:cNvSpPr>
                <p:nvPr/>
              </p:nvSpPr>
              <p:spPr bwMode="auto">
                <a:xfrm>
                  <a:off x="3032125" y="3271838"/>
                  <a:ext cx="152400" cy="527050"/>
                </a:xfrm>
                <a:custGeom>
                  <a:avLst/>
                  <a:gdLst/>
                  <a:ahLst/>
                  <a:cxnLst>
                    <a:cxn ang="0">
                      <a:pos x="1" y="292"/>
                    </a:cxn>
                    <a:cxn ang="0">
                      <a:pos x="4" y="278"/>
                    </a:cxn>
                    <a:cxn ang="0">
                      <a:pos x="6" y="260"/>
                    </a:cxn>
                    <a:cxn ang="0">
                      <a:pos x="8" y="240"/>
                    </a:cxn>
                    <a:cxn ang="0">
                      <a:pos x="10" y="216"/>
                    </a:cxn>
                    <a:cxn ang="0">
                      <a:pos x="13" y="189"/>
                    </a:cxn>
                    <a:cxn ang="0">
                      <a:pos x="15" y="161"/>
                    </a:cxn>
                    <a:cxn ang="0">
                      <a:pos x="17" y="131"/>
                    </a:cxn>
                    <a:cxn ang="0">
                      <a:pos x="19" y="101"/>
                    </a:cxn>
                    <a:cxn ang="0">
                      <a:pos x="22" y="76"/>
                    </a:cxn>
                    <a:cxn ang="0">
                      <a:pos x="24" y="54"/>
                    </a:cxn>
                    <a:cxn ang="0">
                      <a:pos x="25" y="36"/>
                    </a:cxn>
                    <a:cxn ang="0">
                      <a:pos x="28" y="22"/>
                    </a:cxn>
                    <a:cxn ang="0">
                      <a:pos x="30" y="12"/>
                    </a:cxn>
                    <a:cxn ang="0">
                      <a:pos x="32" y="5"/>
                    </a:cxn>
                    <a:cxn ang="0">
                      <a:pos x="34" y="1"/>
                    </a:cxn>
                    <a:cxn ang="0">
                      <a:pos x="38" y="0"/>
                    </a:cxn>
                    <a:cxn ang="0">
                      <a:pos x="41" y="3"/>
                    </a:cxn>
                    <a:cxn ang="0">
                      <a:pos x="43" y="7"/>
                    </a:cxn>
                    <a:cxn ang="0">
                      <a:pos x="46" y="13"/>
                    </a:cxn>
                    <a:cxn ang="0">
                      <a:pos x="48" y="19"/>
                    </a:cxn>
                    <a:cxn ang="0">
                      <a:pos x="49" y="27"/>
                    </a:cxn>
                    <a:cxn ang="0">
                      <a:pos x="52" y="37"/>
                    </a:cxn>
                    <a:cxn ang="0">
                      <a:pos x="55" y="49"/>
                    </a:cxn>
                    <a:cxn ang="0">
                      <a:pos x="57" y="64"/>
                    </a:cxn>
                    <a:cxn ang="0">
                      <a:pos x="58" y="81"/>
                    </a:cxn>
                    <a:cxn ang="0">
                      <a:pos x="61" y="101"/>
                    </a:cxn>
                    <a:cxn ang="0">
                      <a:pos x="63" y="123"/>
                    </a:cxn>
                    <a:cxn ang="0">
                      <a:pos x="66" y="145"/>
                    </a:cxn>
                    <a:cxn ang="0">
                      <a:pos x="67" y="167"/>
                    </a:cxn>
                    <a:cxn ang="0">
                      <a:pos x="70" y="189"/>
                    </a:cxn>
                    <a:cxn ang="0">
                      <a:pos x="72" y="210"/>
                    </a:cxn>
                    <a:cxn ang="0">
                      <a:pos x="75" y="230"/>
                    </a:cxn>
                    <a:cxn ang="0">
                      <a:pos x="76" y="248"/>
                    </a:cxn>
                    <a:cxn ang="0">
                      <a:pos x="79" y="265"/>
                    </a:cxn>
                    <a:cxn ang="0">
                      <a:pos x="81" y="280"/>
                    </a:cxn>
                    <a:cxn ang="0">
                      <a:pos x="84" y="293"/>
                    </a:cxn>
                    <a:cxn ang="0">
                      <a:pos x="85" y="303"/>
                    </a:cxn>
                    <a:cxn ang="0">
                      <a:pos x="87" y="312"/>
                    </a:cxn>
                    <a:cxn ang="0">
                      <a:pos x="90" y="319"/>
                    </a:cxn>
                    <a:cxn ang="0">
                      <a:pos x="92" y="325"/>
                    </a:cxn>
                    <a:cxn ang="0">
                      <a:pos x="94" y="329"/>
                    </a:cxn>
                  </a:cxnLst>
                  <a:rect l="0" t="0" r="r" b="b"/>
                  <a:pathLst>
                    <a:path w="96" h="332">
                      <a:moveTo>
                        <a:pt x="0" y="300"/>
                      </a:moveTo>
                      <a:lnTo>
                        <a:pt x="0" y="296"/>
                      </a:lnTo>
                      <a:lnTo>
                        <a:pt x="1" y="292"/>
                      </a:lnTo>
                      <a:lnTo>
                        <a:pt x="3" y="288"/>
                      </a:lnTo>
                      <a:lnTo>
                        <a:pt x="3" y="283"/>
                      </a:lnTo>
                      <a:lnTo>
                        <a:pt x="4" y="278"/>
                      </a:lnTo>
                      <a:lnTo>
                        <a:pt x="4" y="273"/>
                      </a:lnTo>
                      <a:lnTo>
                        <a:pt x="5" y="267"/>
                      </a:lnTo>
                      <a:lnTo>
                        <a:pt x="6" y="260"/>
                      </a:lnTo>
                      <a:lnTo>
                        <a:pt x="6" y="254"/>
                      </a:lnTo>
                      <a:lnTo>
                        <a:pt x="8" y="247"/>
                      </a:lnTo>
                      <a:lnTo>
                        <a:pt x="8" y="240"/>
                      </a:lnTo>
                      <a:lnTo>
                        <a:pt x="9" y="232"/>
                      </a:lnTo>
                      <a:lnTo>
                        <a:pt x="9" y="224"/>
                      </a:lnTo>
                      <a:lnTo>
                        <a:pt x="10" y="216"/>
                      </a:lnTo>
                      <a:lnTo>
                        <a:pt x="12" y="207"/>
                      </a:lnTo>
                      <a:lnTo>
                        <a:pt x="12" y="198"/>
                      </a:lnTo>
                      <a:lnTo>
                        <a:pt x="13" y="189"/>
                      </a:lnTo>
                      <a:lnTo>
                        <a:pt x="13" y="180"/>
                      </a:lnTo>
                      <a:lnTo>
                        <a:pt x="14" y="170"/>
                      </a:lnTo>
                      <a:lnTo>
                        <a:pt x="15" y="161"/>
                      </a:lnTo>
                      <a:lnTo>
                        <a:pt x="15" y="151"/>
                      </a:lnTo>
                      <a:lnTo>
                        <a:pt x="17" y="141"/>
                      </a:lnTo>
                      <a:lnTo>
                        <a:pt x="17" y="131"/>
                      </a:lnTo>
                      <a:lnTo>
                        <a:pt x="18" y="120"/>
                      </a:lnTo>
                      <a:lnTo>
                        <a:pt x="18" y="111"/>
                      </a:lnTo>
                      <a:lnTo>
                        <a:pt x="19" y="101"/>
                      </a:lnTo>
                      <a:lnTo>
                        <a:pt x="20" y="92"/>
                      </a:lnTo>
                      <a:lnTo>
                        <a:pt x="20" y="84"/>
                      </a:lnTo>
                      <a:lnTo>
                        <a:pt x="22" y="76"/>
                      </a:lnTo>
                      <a:lnTo>
                        <a:pt x="22" y="68"/>
                      </a:lnTo>
                      <a:lnTo>
                        <a:pt x="23" y="61"/>
                      </a:lnTo>
                      <a:lnTo>
                        <a:pt x="24" y="54"/>
                      </a:lnTo>
                      <a:lnTo>
                        <a:pt x="24" y="47"/>
                      </a:lnTo>
                      <a:lnTo>
                        <a:pt x="25" y="41"/>
                      </a:lnTo>
                      <a:lnTo>
                        <a:pt x="25" y="36"/>
                      </a:lnTo>
                      <a:lnTo>
                        <a:pt x="27" y="31"/>
                      </a:lnTo>
                      <a:lnTo>
                        <a:pt x="27" y="26"/>
                      </a:lnTo>
                      <a:lnTo>
                        <a:pt x="28" y="22"/>
                      </a:lnTo>
                      <a:lnTo>
                        <a:pt x="29" y="18"/>
                      </a:lnTo>
                      <a:lnTo>
                        <a:pt x="29" y="15"/>
                      </a:lnTo>
                      <a:lnTo>
                        <a:pt x="30" y="12"/>
                      </a:lnTo>
                      <a:lnTo>
                        <a:pt x="30" y="9"/>
                      </a:lnTo>
                      <a:lnTo>
                        <a:pt x="32" y="7"/>
                      </a:lnTo>
                      <a:lnTo>
                        <a:pt x="32" y="5"/>
                      </a:lnTo>
                      <a:lnTo>
                        <a:pt x="33" y="3"/>
                      </a:lnTo>
                      <a:lnTo>
                        <a:pt x="34" y="2"/>
                      </a:lnTo>
                      <a:lnTo>
                        <a:pt x="34" y="1"/>
                      </a:lnTo>
                      <a:lnTo>
                        <a:pt x="36" y="0"/>
                      </a:lnTo>
                      <a:lnTo>
                        <a:pt x="37" y="0"/>
                      </a:lnTo>
                      <a:lnTo>
                        <a:pt x="38" y="0"/>
                      </a:lnTo>
                      <a:lnTo>
                        <a:pt x="39" y="1"/>
                      </a:lnTo>
                      <a:lnTo>
                        <a:pt x="41" y="2"/>
                      </a:lnTo>
                      <a:lnTo>
                        <a:pt x="41" y="3"/>
                      </a:lnTo>
                      <a:lnTo>
                        <a:pt x="42" y="4"/>
                      </a:lnTo>
                      <a:lnTo>
                        <a:pt x="43" y="6"/>
                      </a:lnTo>
                      <a:lnTo>
                        <a:pt x="43" y="7"/>
                      </a:lnTo>
                      <a:lnTo>
                        <a:pt x="44" y="9"/>
                      </a:lnTo>
                      <a:lnTo>
                        <a:pt x="44" y="11"/>
                      </a:lnTo>
                      <a:lnTo>
                        <a:pt x="46" y="13"/>
                      </a:lnTo>
                      <a:lnTo>
                        <a:pt x="47" y="15"/>
                      </a:lnTo>
                      <a:lnTo>
                        <a:pt x="47" y="17"/>
                      </a:lnTo>
                      <a:lnTo>
                        <a:pt x="48" y="19"/>
                      </a:lnTo>
                      <a:lnTo>
                        <a:pt x="48" y="22"/>
                      </a:lnTo>
                      <a:lnTo>
                        <a:pt x="49" y="24"/>
                      </a:lnTo>
                      <a:lnTo>
                        <a:pt x="49" y="27"/>
                      </a:lnTo>
                      <a:lnTo>
                        <a:pt x="51" y="30"/>
                      </a:lnTo>
                      <a:lnTo>
                        <a:pt x="52" y="33"/>
                      </a:lnTo>
                      <a:lnTo>
                        <a:pt x="52" y="37"/>
                      </a:lnTo>
                      <a:lnTo>
                        <a:pt x="53" y="41"/>
                      </a:lnTo>
                      <a:lnTo>
                        <a:pt x="53" y="45"/>
                      </a:lnTo>
                      <a:lnTo>
                        <a:pt x="55" y="49"/>
                      </a:lnTo>
                      <a:lnTo>
                        <a:pt x="56" y="54"/>
                      </a:lnTo>
                      <a:lnTo>
                        <a:pt x="56" y="59"/>
                      </a:lnTo>
                      <a:lnTo>
                        <a:pt x="57" y="64"/>
                      </a:lnTo>
                      <a:lnTo>
                        <a:pt x="57" y="69"/>
                      </a:lnTo>
                      <a:lnTo>
                        <a:pt x="58" y="75"/>
                      </a:lnTo>
                      <a:lnTo>
                        <a:pt x="58" y="81"/>
                      </a:lnTo>
                      <a:lnTo>
                        <a:pt x="60" y="88"/>
                      </a:lnTo>
                      <a:lnTo>
                        <a:pt x="61" y="94"/>
                      </a:lnTo>
                      <a:lnTo>
                        <a:pt x="61" y="101"/>
                      </a:lnTo>
                      <a:lnTo>
                        <a:pt x="62" y="108"/>
                      </a:lnTo>
                      <a:lnTo>
                        <a:pt x="62" y="115"/>
                      </a:lnTo>
                      <a:lnTo>
                        <a:pt x="63" y="123"/>
                      </a:lnTo>
                      <a:lnTo>
                        <a:pt x="63" y="130"/>
                      </a:lnTo>
                      <a:lnTo>
                        <a:pt x="65" y="138"/>
                      </a:lnTo>
                      <a:lnTo>
                        <a:pt x="66" y="145"/>
                      </a:lnTo>
                      <a:lnTo>
                        <a:pt x="66" y="152"/>
                      </a:lnTo>
                      <a:lnTo>
                        <a:pt x="67" y="160"/>
                      </a:lnTo>
                      <a:lnTo>
                        <a:pt x="67" y="167"/>
                      </a:lnTo>
                      <a:lnTo>
                        <a:pt x="68" y="175"/>
                      </a:lnTo>
                      <a:lnTo>
                        <a:pt x="70" y="182"/>
                      </a:lnTo>
                      <a:lnTo>
                        <a:pt x="70" y="189"/>
                      </a:lnTo>
                      <a:lnTo>
                        <a:pt x="71" y="196"/>
                      </a:lnTo>
                      <a:lnTo>
                        <a:pt x="71" y="203"/>
                      </a:lnTo>
                      <a:lnTo>
                        <a:pt x="72" y="210"/>
                      </a:lnTo>
                      <a:lnTo>
                        <a:pt x="72" y="217"/>
                      </a:lnTo>
                      <a:lnTo>
                        <a:pt x="73" y="224"/>
                      </a:lnTo>
                      <a:lnTo>
                        <a:pt x="75" y="230"/>
                      </a:lnTo>
                      <a:lnTo>
                        <a:pt x="75" y="236"/>
                      </a:lnTo>
                      <a:lnTo>
                        <a:pt x="76" y="243"/>
                      </a:lnTo>
                      <a:lnTo>
                        <a:pt x="76" y="248"/>
                      </a:lnTo>
                      <a:lnTo>
                        <a:pt x="77" y="254"/>
                      </a:lnTo>
                      <a:lnTo>
                        <a:pt x="79" y="260"/>
                      </a:lnTo>
                      <a:lnTo>
                        <a:pt x="79" y="265"/>
                      </a:lnTo>
                      <a:lnTo>
                        <a:pt x="80" y="271"/>
                      </a:lnTo>
                      <a:lnTo>
                        <a:pt x="80" y="276"/>
                      </a:lnTo>
                      <a:lnTo>
                        <a:pt x="81" y="280"/>
                      </a:lnTo>
                      <a:lnTo>
                        <a:pt x="81" y="285"/>
                      </a:lnTo>
                      <a:lnTo>
                        <a:pt x="82" y="289"/>
                      </a:lnTo>
                      <a:lnTo>
                        <a:pt x="84" y="293"/>
                      </a:lnTo>
                      <a:lnTo>
                        <a:pt x="84" y="297"/>
                      </a:lnTo>
                      <a:lnTo>
                        <a:pt x="85" y="300"/>
                      </a:lnTo>
                      <a:lnTo>
                        <a:pt x="85" y="303"/>
                      </a:lnTo>
                      <a:lnTo>
                        <a:pt x="86" y="306"/>
                      </a:lnTo>
                      <a:lnTo>
                        <a:pt x="87" y="309"/>
                      </a:lnTo>
                      <a:lnTo>
                        <a:pt x="87" y="312"/>
                      </a:lnTo>
                      <a:lnTo>
                        <a:pt x="89" y="315"/>
                      </a:lnTo>
                      <a:lnTo>
                        <a:pt x="89" y="317"/>
                      </a:lnTo>
                      <a:lnTo>
                        <a:pt x="90" y="319"/>
                      </a:lnTo>
                      <a:lnTo>
                        <a:pt x="90" y="321"/>
                      </a:lnTo>
                      <a:lnTo>
                        <a:pt x="91" y="323"/>
                      </a:lnTo>
                      <a:lnTo>
                        <a:pt x="92" y="325"/>
                      </a:lnTo>
                      <a:lnTo>
                        <a:pt x="92" y="327"/>
                      </a:lnTo>
                      <a:lnTo>
                        <a:pt x="94" y="328"/>
                      </a:lnTo>
                      <a:lnTo>
                        <a:pt x="94" y="329"/>
                      </a:lnTo>
                      <a:lnTo>
                        <a:pt x="95" y="331"/>
                      </a:lnTo>
                      <a:lnTo>
                        <a:pt x="96" y="332"/>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87" name="Freeform 97"/>
                <p:cNvSpPr>
                  <a:spLocks/>
                </p:cNvSpPr>
                <p:nvPr/>
              </p:nvSpPr>
              <p:spPr bwMode="auto">
                <a:xfrm>
                  <a:off x="3184525" y="3798888"/>
                  <a:ext cx="250825" cy="60325"/>
                </a:xfrm>
                <a:custGeom>
                  <a:avLst/>
                  <a:gdLst/>
                  <a:ahLst/>
                  <a:cxnLst>
                    <a:cxn ang="0">
                      <a:pos x="2" y="2"/>
                    </a:cxn>
                    <a:cxn ang="0">
                      <a:pos x="4" y="5"/>
                    </a:cxn>
                    <a:cxn ang="0">
                      <a:pos x="8" y="8"/>
                    </a:cxn>
                    <a:cxn ang="0">
                      <a:pos x="12" y="10"/>
                    </a:cxn>
                    <a:cxn ang="0">
                      <a:pos x="15" y="11"/>
                    </a:cxn>
                    <a:cxn ang="0">
                      <a:pos x="19" y="12"/>
                    </a:cxn>
                    <a:cxn ang="0">
                      <a:pos x="23" y="14"/>
                    </a:cxn>
                    <a:cxn ang="0">
                      <a:pos x="27" y="15"/>
                    </a:cxn>
                    <a:cxn ang="0">
                      <a:pos x="31" y="16"/>
                    </a:cxn>
                    <a:cxn ang="0">
                      <a:pos x="34" y="17"/>
                    </a:cxn>
                    <a:cxn ang="0">
                      <a:pos x="38" y="18"/>
                    </a:cxn>
                    <a:cxn ang="0">
                      <a:pos x="42" y="18"/>
                    </a:cxn>
                    <a:cxn ang="0">
                      <a:pos x="46" y="18"/>
                    </a:cxn>
                    <a:cxn ang="0">
                      <a:pos x="50" y="19"/>
                    </a:cxn>
                    <a:cxn ang="0">
                      <a:pos x="53" y="19"/>
                    </a:cxn>
                    <a:cxn ang="0">
                      <a:pos x="57" y="21"/>
                    </a:cxn>
                    <a:cxn ang="0">
                      <a:pos x="61" y="23"/>
                    </a:cxn>
                    <a:cxn ang="0">
                      <a:pos x="65" y="25"/>
                    </a:cxn>
                    <a:cxn ang="0">
                      <a:pos x="69" y="26"/>
                    </a:cxn>
                    <a:cxn ang="0">
                      <a:pos x="72" y="27"/>
                    </a:cxn>
                    <a:cxn ang="0">
                      <a:pos x="76" y="28"/>
                    </a:cxn>
                    <a:cxn ang="0">
                      <a:pos x="80" y="28"/>
                    </a:cxn>
                    <a:cxn ang="0">
                      <a:pos x="84" y="29"/>
                    </a:cxn>
                    <a:cxn ang="0">
                      <a:pos x="87" y="30"/>
                    </a:cxn>
                    <a:cxn ang="0">
                      <a:pos x="91" y="31"/>
                    </a:cxn>
                    <a:cxn ang="0">
                      <a:pos x="95" y="32"/>
                    </a:cxn>
                    <a:cxn ang="0">
                      <a:pos x="99" y="34"/>
                    </a:cxn>
                    <a:cxn ang="0">
                      <a:pos x="103" y="35"/>
                    </a:cxn>
                    <a:cxn ang="0">
                      <a:pos x="106" y="35"/>
                    </a:cxn>
                    <a:cxn ang="0">
                      <a:pos x="110" y="35"/>
                    </a:cxn>
                    <a:cxn ang="0">
                      <a:pos x="114" y="35"/>
                    </a:cxn>
                    <a:cxn ang="0">
                      <a:pos x="118" y="35"/>
                    </a:cxn>
                    <a:cxn ang="0">
                      <a:pos x="122" y="35"/>
                    </a:cxn>
                    <a:cxn ang="0">
                      <a:pos x="125" y="36"/>
                    </a:cxn>
                    <a:cxn ang="0">
                      <a:pos x="129" y="37"/>
                    </a:cxn>
                    <a:cxn ang="0">
                      <a:pos x="133" y="38"/>
                    </a:cxn>
                    <a:cxn ang="0">
                      <a:pos x="137" y="38"/>
                    </a:cxn>
                    <a:cxn ang="0">
                      <a:pos x="141" y="37"/>
                    </a:cxn>
                    <a:cxn ang="0">
                      <a:pos x="144" y="36"/>
                    </a:cxn>
                    <a:cxn ang="0">
                      <a:pos x="148" y="34"/>
                    </a:cxn>
                    <a:cxn ang="0">
                      <a:pos x="152" y="31"/>
                    </a:cxn>
                    <a:cxn ang="0">
                      <a:pos x="156" y="29"/>
                    </a:cxn>
                  </a:cxnLst>
                  <a:rect l="0" t="0" r="r" b="b"/>
                  <a:pathLst>
                    <a:path w="158" h="38">
                      <a:moveTo>
                        <a:pt x="0" y="0"/>
                      </a:moveTo>
                      <a:lnTo>
                        <a:pt x="0" y="1"/>
                      </a:lnTo>
                      <a:lnTo>
                        <a:pt x="2" y="2"/>
                      </a:lnTo>
                      <a:lnTo>
                        <a:pt x="2" y="3"/>
                      </a:lnTo>
                      <a:lnTo>
                        <a:pt x="3" y="4"/>
                      </a:lnTo>
                      <a:lnTo>
                        <a:pt x="4" y="5"/>
                      </a:lnTo>
                      <a:lnTo>
                        <a:pt x="5" y="6"/>
                      </a:lnTo>
                      <a:lnTo>
                        <a:pt x="7" y="7"/>
                      </a:lnTo>
                      <a:lnTo>
                        <a:pt x="8" y="8"/>
                      </a:lnTo>
                      <a:lnTo>
                        <a:pt x="9" y="8"/>
                      </a:lnTo>
                      <a:lnTo>
                        <a:pt x="10" y="9"/>
                      </a:lnTo>
                      <a:lnTo>
                        <a:pt x="12" y="10"/>
                      </a:lnTo>
                      <a:lnTo>
                        <a:pt x="13" y="10"/>
                      </a:lnTo>
                      <a:lnTo>
                        <a:pt x="14" y="10"/>
                      </a:lnTo>
                      <a:lnTo>
                        <a:pt x="15" y="11"/>
                      </a:lnTo>
                      <a:lnTo>
                        <a:pt x="17" y="11"/>
                      </a:lnTo>
                      <a:lnTo>
                        <a:pt x="18" y="12"/>
                      </a:lnTo>
                      <a:lnTo>
                        <a:pt x="19" y="12"/>
                      </a:lnTo>
                      <a:lnTo>
                        <a:pt x="20" y="13"/>
                      </a:lnTo>
                      <a:lnTo>
                        <a:pt x="22" y="13"/>
                      </a:lnTo>
                      <a:lnTo>
                        <a:pt x="23" y="14"/>
                      </a:lnTo>
                      <a:lnTo>
                        <a:pt x="24" y="14"/>
                      </a:lnTo>
                      <a:lnTo>
                        <a:pt x="26" y="15"/>
                      </a:lnTo>
                      <a:lnTo>
                        <a:pt x="27" y="15"/>
                      </a:lnTo>
                      <a:lnTo>
                        <a:pt x="28" y="16"/>
                      </a:lnTo>
                      <a:lnTo>
                        <a:pt x="29" y="16"/>
                      </a:lnTo>
                      <a:lnTo>
                        <a:pt x="31" y="16"/>
                      </a:lnTo>
                      <a:lnTo>
                        <a:pt x="32" y="17"/>
                      </a:lnTo>
                      <a:lnTo>
                        <a:pt x="33" y="17"/>
                      </a:lnTo>
                      <a:lnTo>
                        <a:pt x="34" y="17"/>
                      </a:lnTo>
                      <a:lnTo>
                        <a:pt x="36" y="18"/>
                      </a:lnTo>
                      <a:lnTo>
                        <a:pt x="37" y="18"/>
                      </a:lnTo>
                      <a:lnTo>
                        <a:pt x="38" y="18"/>
                      </a:lnTo>
                      <a:lnTo>
                        <a:pt x="39" y="18"/>
                      </a:lnTo>
                      <a:lnTo>
                        <a:pt x="41" y="18"/>
                      </a:lnTo>
                      <a:lnTo>
                        <a:pt x="42" y="18"/>
                      </a:lnTo>
                      <a:lnTo>
                        <a:pt x="43" y="18"/>
                      </a:lnTo>
                      <a:lnTo>
                        <a:pt x="44" y="18"/>
                      </a:lnTo>
                      <a:lnTo>
                        <a:pt x="46" y="18"/>
                      </a:lnTo>
                      <a:lnTo>
                        <a:pt x="47" y="18"/>
                      </a:lnTo>
                      <a:lnTo>
                        <a:pt x="48" y="19"/>
                      </a:lnTo>
                      <a:lnTo>
                        <a:pt x="50" y="19"/>
                      </a:lnTo>
                      <a:lnTo>
                        <a:pt x="51" y="19"/>
                      </a:lnTo>
                      <a:lnTo>
                        <a:pt x="52" y="19"/>
                      </a:lnTo>
                      <a:lnTo>
                        <a:pt x="53" y="19"/>
                      </a:lnTo>
                      <a:lnTo>
                        <a:pt x="55" y="20"/>
                      </a:lnTo>
                      <a:lnTo>
                        <a:pt x="56" y="21"/>
                      </a:lnTo>
                      <a:lnTo>
                        <a:pt x="57" y="21"/>
                      </a:lnTo>
                      <a:lnTo>
                        <a:pt x="58" y="21"/>
                      </a:lnTo>
                      <a:lnTo>
                        <a:pt x="60" y="22"/>
                      </a:lnTo>
                      <a:lnTo>
                        <a:pt x="61" y="23"/>
                      </a:lnTo>
                      <a:lnTo>
                        <a:pt x="62" y="23"/>
                      </a:lnTo>
                      <a:lnTo>
                        <a:pt x="63" y="24"/>
                      </a:lnTo>
                      <a:lnTo>
                        <a:pt x="65" y="25"/>
                      </a:lnTo>
                      <a:lnTo>
                        <a:pt x="66" y="25"/>
                      </a:lnTo>
                      <a:lnTo>
                        <a:pt x="67" y="25"/>
                      </a:lnTo>
                      <a:lnTo>
                        <a:pt x="69" y="26"/>
                      </a:lnTo>
                      <a:lnTo>
                        <a:pt x="70" y="27"/>
                      </a:lnTo>
                      <a:lnTo>
                        <a:pt x="71" y="27"/>
                      </a:lnTo>
                      <a:lnTo>
                        <a:pt x="72" y="27"/>
                      </a:lnTo>
                      <a:lnTo>
                        <a:pt x="74" y="27"/>
                      </a:lnTo>
                      <a:lnTo>
                        <a:pt x="75" y="28"/>
                      </a:lnTo>
                      <a:lnTo>
                        <a:pt x="76" y="28"/>
                      </a:lnTo>
                      <a:lnTo>
                        <a:pt x="77" y="28"/>
                      </a:lnTo>
                      <a:lnTo>
                        <a:pt x="79" y="28"/>
                      </a:lnTo>
                      <a:lnTo>
                        <a:pt x="80" y="28"/>
                      </a:lnTo>
                      <a:lnTo>
                        <a:pt x="81" y="29"/>
                      </a:lnTo>
                      <a:lnTo>
                        <a:pt x="82" y="29"/>
                      </a:lnTo>
                      <a:lnTo>
                        <a:pt x="84" y="29"/>
                      </a:lnTo>
                      <a:lnTo>
                        <a:pt x="85" y="29"/>
                      </a:lnTo>
                      <a:lnTo>
                        <a:pt x="86" y="30"/>
                      </a:lnTo>
                      <a:lnTo>
                        <a:pt x="87" y="30"/>
                      </a:lnTo>
                      <a:lnTo>
                        <a:pt x="89" y="30"/>
                      </a:lnTo>
                      <a:lnTo>
                        <a:pt x="90" y="31"/>
                      </a:lnTo>
                      <a:lnTo>
                        <a:pt x="91" y="31"/>
                      </a:lnTo>
                      <a:lnTo>
                        <a:pt x="93" y="32"/>
                      </a:lnTo>
                      <a:lnTo>
                        <a:pt x="94" y="32"/>
                      </a:lnTo>
                      <a:lnTo>
                        <a:pt x="95" y="32"/>
                      </a:lnTo>
                      <a:lnTo>
                        <a:pt x="96" y="33"/>
                      </a:lnTo>
                      <a:lnTo>
                        <a:pt x="98" y="33"/>
                      </a:lnTo>
                      <a:lnTo>
                        <a:pt x="99" y="34"/>
                      </a:lnTo>
                      <a:lnTo>
                        <a:pt x="100" y="34"/>
                      </a:lnTo>
                      <a:lnTo>
                        <a:pt x="101" y="34"/>
                      </a:lnTo>
                      <a:lnTo>
                        <a:pt x="103" y="35"/>
                      </a:lnTo>
                      <a:lnTo>
                        <a:pt x="104" y="35"/>
                      </a:lnTo>
                      <a:lnTo>
                        <a:pt x="105" y="35"/>
                      </a:lnTo>
                      <a:lnTo>
                        <a:pt x="106" y="35"/>
                      </a:lnTo>
                      <a:lnTo>
                        <a:pt x="108" y="35"/>
                      </a:lnTo>
                      <a:lnTo>
                        <a:pt x="109" y="35"/>
                      </a:lnTo>
                      <a:lnTo>
                        <a:pt x="110" y="35"/>
                      </a:lnTo>
                      <a:lnTo>
                        <a:pt x="111" y="35"/>
                      </a:lnTo>
                      <a:lnTo>
                        <a:pt x="113" y="35"/>
                      </a:lnTo>
                      <a:lnTo>
                        <a:pt x="114" y="35"/>
                      </a:lnTo>
                      <a:lnTo>
                        <a:pt x="115" y="35"/>
                      </a:lnTo>
                      <a:lnTo>
                        <a:pt x="117" y="35"/>
                      </a:lnTo>
                      <a:lnTo>
                        <a:pt x="118" y="35"/>
                      </a:lnTo>
                      <a:lnTo>
                        <a:pt x="119" y="35"/>
                      </a:lnTo>
                      <a:lnTo>
                        <a:pt x="120" y="35"/>
                      </a:lnTo>
                      <a:lnTo>
                        <a:pt x="122" y="35"/>
                      </a:lnTo>
                      <a:lnTo>
                        <a:pt x="123" y="35"/>
                      </a:lnTo>
                      <a:lnTo>
                        <a:pt x="124" y="36"/>
                      </a:lnTo>
                      <a:lnTo>
                        <a:pt x="125" y="36"/>
                      </a:lnTo>
                      <a:lnTo>
                        <a:pt x="127" y="36"/>
                      </a:lnTo>
                      <a:lnTo>
                        <a:pt x="128" y="37"/>
                      </a:lnTo>
                      <a:lnTo>
                        <a:pt x="129" y="37"/>
                      </a:lnTo>
                      <a:lnTo>
                        <a:pt x="130" y="37"/>
                      </a:lnTo>
                      <a:lnTo>
                        <a:pt x="132" y="37"/>
                      </a:lnTo>
                      <a:lnTo>
                        <a:pt x="133" y="38"/>
                      </a:lnTo>
                      <a:lnTo>
                        <a:pt x="134" y="38"/>
                      </a:lnTo>
                      <a:lnTo>
                        <a:pt x="136" y="38"/>
                      </a:lnTo>
                      <a:lnTo>
                        <a:pt x="137" y="38"/>
                      </a:lnTo>
                      <a:lnTo>
                        <a:pt x="138" y="37"/>
                      </a:lnTo>
                      <a:lnTo>
                        <a:pt x="139" y="37"/>
                      </a:lnTo>
                      <a:lnTo>
                        <a:pt x="141" y="37"/>
                      </a:lnTo>
                      <a:lnTo>
                        <a:pt x="142" y="37"/>
                      </a:lnTo>
                      <a:lnTo>
                        <a:pt x="143" y="36"/>
                      </a:lnTo>
                      <a:lnTo>
                        <a:pt x="144" y="36"/>
                      </a:lnTo>
                      <a:lnTo>
                        <a:pt x="146" y="35"/>
                      </a:lnTo>
                      <a:lnTo>
                        <a:pt x="147" y="34"/>
                      </a:lnTo>
                      <a:lnTo>
                        <a:pt x="148" y="34"/>
                      </a:lnTo>
                      <a:lnTo>
                        <a:pt x="149" y="33"/>
                      </a:lnTo>
                      <a:lnTo>
                        <a:pt x="151" y="32"/>
                      </a:lnTo>
                      <a:lnTo>
                        <a:pt x="152" y="31"/>
                      </a:lnTo>
                      <a:lnTo>
                        <a:pt x="153" y="31"/>
                      </a:lnTo>
                      <a:lnTo>
                        <a:pt x="154" y="30"/>
                      </a:lnTo>
                      <a:lnTo>
                        <a:pt x="156" y="29"/>
                      </a:lnTo>
                      <a:lnTo>
                        <a:pt x="157" y="29"/>
                      </a:lnTo>
                      <a:lnTo>
                        <a:pt x="158" y="29"/>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88" name="Freeform 98"/>
                <p:cNvSpPr>
                  <a:spLocks/>
                </p:cNvSpPr>
                <p:nvPr/>
              </p:nvSpPr>
              <p:spPr bwMode="auto">
                <a:xfrm>
                  <a:off x="3435350" y="3597275"/>
                  <a:ext cx="212725" cy="258763"/>
                </a:xfrm>
                <a:custGeom>
                  <a:avLst/>
                  <a:gdLst/>
                  <a:ahLst/>
                  <a:cxnLst>
                    <a:cxn ang="0">
                      <a:pos x="3" y="155"/>
                    </a:cxn>
                    <a:cxn ang="0">
                      <a:pos x="7" y="155"/>
                    </a:cxn>
                    <a:cxn ang="0">
                      <a:pos x="10" y="156"/>
                    </a:cxn>
                    <a:cxn ang="0">
                      <a:pos x="14" y="157"/>
                    </a:cxn>
                    <a:cxn ang="0">
                      <a:pos x="18" y="158"/>
                    </a:cxn>
                    <a:cxn ang="0">
                      <a:pos x="22" y="159"/>
                    </a:cxn>
                    <a:cxn ang="0">
                      <a:pos x="26" y="160"/>
                    </a:cxn>
                    <a:cxn ang="0">
                      <a:pos x="29" y="161"/>
                    </a:cxn>
                    <a:cxn ang="0">
                      <a:pos x="33" y="162"/>
                    </a:cxn>
                    <a:cxn ang="0">
                      <a:pos x="37" y="162"/>
                    </a:cxn>
                    <a:cxn ang="0">
                      <a:pos x="41" y="163"/>
                    </a:cxn>
                    <a:cxn ang="0">
                      <a:pos x="45" y="163"/>
                    </a:cxn>
                    <a:cxn ang="0">
                      <a:pos x="48" y="163"/>
                    </a:cxn>
                    <a:cxn ang="0">
                      <a:pos x="52" y="163"/>
                    </a:cxn>
                    <a:cxn ang="0">
                      <a:pos x="56" y="162"/>
                    </a:cxn>
                    <a:cxn ang="0">
                      <a:pos x="60" y="161"/>
                    </a:cxn>
                    <a:cxn ang="0">
                      <a:pos x="63" y="159"/>
                    </a:cxn>
                    <a:cxn ang="0">
                      <a:pos x="67" y="156"/>
                    </a:cxn>
                    <a:cxn ang="0">
                      <a:pos x="71" y="154"/>
                    </a:cxn>
                    <a:cxn ang="0">
                      <a:pos x="75" y="152"/>
                    </a:cxn>
                    <a:cxn ang="0">
                      <a:pos x="79" y="150"/>
                    </a:cxn>
                    <a:cxn ang="0">
                      <a:pos x="82" y="149"/>
                    </a:cxn>
                    <a:cxn ang="0">
                      <a:pos x="86" y="147"/>
                    </a:cxn>
                    <a:cxn ang="0">
                      <a:pos x="90" y="146"/>
                    </a:cxn>
                    <a:cxn ang="0">
                      <a:pos x="94" y="144"/>
                    </a:cxn>
                    <a:cxn ang="0">
                      <a:pos x="98" y="140"/>
                    </a:cxn>
                    <a:cxn ang="0">
                      <a:pos x="100" y="137"/>
                    </a:cxn>
                    <a:cxn ang="0">
                      <a:pos x="101" y="133"/>
                    </a:cxn>
                    <a:cxn ang="0">
                      <a:pos x="104" y="129"/>
                    </a:cxn>
                    <a:cxn ang="0">
                      <a:pos x="106" y="124"/>
                    </a:cxn>
                    <a:cxn ang="0">
                      <a:pos x="109" y="118"/>
                    </a:cxn>
                    <a:cxn ang="0">
                      <a:pos x="110" y="112"/>
                    </a:cxn>
                    <a:cxn ang="0">
                      <a:pos x="113" y="104"/>
                    </a:cxn>
                    <a:cxn ang="0">
                      <a:pos x="115" y="96"/>
                    </a:cxn>
                    <a:cxn ang="0">
                      <a:pos x="118" y="88"/>
                    </a:cxn>
                    <a:cxn ang="0">
                      <a:pos x="119" y="78"/>
                    </a:cxn>
                    <a:cxn ang="0">
                      <a:pos x="122" y="68"/>
                    </a:cxn>
                    <a:cxn ang="0">
                      <a:pos x="124" y="56"/>
                    </a:cxn>
                    <a:cxn ang="0">
                      <a:pos x="127" y="44"/>
                    </a:cxn>
                    <a:cxn ang="0">
                      <a:pos x="128" y="32"/>
                    </a:cxn>
                    <a:cxn ang="0">
                      <a:pos x="131" y="20"/>
                    </a:cxn>
                    <a:cxn ang="0">
                      <a:pos x="133" y="8"/>
                    </a:cxn>
                  </a:cxnLst>
                  <a:rect l="0" t="0" r="r" b="b"/>
                  <a:pathLst>
                    <a:path w="134" h="163">
                      <a:moveTo>
                        <a:pt x="0" y="156"/>
                      </a:moveTo>
                      <a:lnTo>
                        <a:pt x="2" y="155"/>
                      </a:lnTo>
                      <a:lnTo>
                        <a:pt x="3" y="155"/>
                      </a:lnTo>
                      <a:lnTo>
                        <a:pt x="4" y="155"/>
                      </a:lnTo>
                      <a:lnTo>
                        <a:pt x="5" y="155"/>
                      </a:lnTo>
                      <a:lnTo>
                        <a:pt x="7" y="155"/>
                      </a:lnTo>
                      <a:lnTo>
                        <a:pt x="8" y="155"/>
                      </a:lnTo>
                      <a:lnTo>
                        <a:pt x="9" y="155"/>
                      </a:lnTo>
                      <a:lnTo>
                        <a:pt x="10" y="156"/>
                      </a:lnTo>
                      <a:lnTo>
                        <a:pt x="12" y="156"/>
                      </a:lnTo>
                      <a:lnTo>
                        <a:pt x="13" y="156"/>
                      </a:lnTo>
                      <a:lnTo>
                        <a:pt x="14" y="157"/>
                      </a:lnTo>
                      <a:lnTo>
                        <a:pt x="15" y="157"/>
                      </a:lnTo>
                      <a:lnTo>
                        <a:pt x="17" y="157"/>
                      </a:lnTo>
                      <a:lnTo>
                        <a:pt x="18" y="158"/>
                      </a:lnTo>
                      <a:lnTo>
                        <a:pt x="19" y="158"/>
                      </a:lnTo>
                      <a:lnTo>
                        <a:pt x="21" y="159"/>
                      </a:lnTo>
                      <a:lnTo>
                        <a:pt x="22" y="159"/>
                      </a:lnTo>
                      <a:lnTo>
                        <a:pt x="23" y="160"/>
                      </a:lnTo>
                      <a:lnTo>
                        <a:pt x="24" y="160"/>
                      </a:lnTo>
                      <a:lnTo>
                        <a:pt x="26" y="160"/>
                      </a:lnTo>
                      <a:lnTo>
                        <a:pt x="27" y="160"/>
                      </a:lnTo>
                      <a:lnTo>
                        <a:pt x="28" y="161"/>
                      </a:lnTo>
                      <a:lnTo>
                        <a:pt x="29" y="161"/>
                      </a:lnTo>
                      <a:lnTo>
                        <a:pt x="31" y="161"/>
                      </a:lnTo>
                      <a:lnTo>
                        <a:pt x="32" y="161"/>
                      </a:lnTo>
                      <a:lnTo>
                        <a:pt x="33" y="162"/>
                      </a:lnTo>
                      <a:lnTo>
                        <a:pt x="34" y="162"/>
                      </a:lnTo>
                      <a:lnTo>
                        <a:pt x="36" y="162"/>
                      </a:lnTo>
                      <a:lnTo>
                        <a:pt x="37" y="162"/>
                      </a:lnTo>
                      <a:lnTo>
                        <a:pt x="38" y="163"/>
                      </a:lnTo>
                      <a:lnTo>
                        <a:pt x="39" y="163"/>
                      </a:lnTo>
                      <a:lnTo>
                        <a:pt x="41" y="163"/>
                      </a:lnTo>
                      <a:lnTo>
                        <a:pt x="42" y="163"/>
                      </a:lnTo>
                      <a:lnTo>
                        <a:pt x="43" y="163"/>
                      </a:lnTo>
                      <a:lnTo>
                        <a:pt x="45" y="163"/>
                      </a:lnTo>
                      <a:lnTo>
                        <a:pt x="46" y="163"/>
                      </a:lnTo>
                      <a:lnTo>
                        <a:pt x="47" y="163"/>
                      </a:lnTo>
                      <a:lnTo>
                        <a:pt x="48" y="163"/>
                      </a:lnTo>
                      <a:lnTo>
                        <a:pt x="50" y="163"/>
                      </a:lnTo>
                      <a:lnTo>
                        <a:pt x="51" y="163"/>
                      </a:lnTo>
                      <a:lnTo>
                        <a:pt x="52" y="163"/>
                      </a:lnTo>
                      <a:lnTo>
                        <a:pt x="53" y="163"/>
                      </a:lnTo>
                      <a:lnTo>
                        <a:pt x="55" y="162"/>
                      </a:lnTo>
                      <a:lnTo>
                        <a:pt x="56" y="162"/>
                      </a:lnTo>
                      <a:lnTo>
                        <a:pt x="57" y="162"/>
                      </a:lnTo>
                      <a:lnTo>
                        <a:pt x="58" y="161"/>
                      </a:lnTo>
                      <a:lnTo>
                        <a:pt x="60" y="161"/>
                      </a:lnTo>
                      <a:lnTo>
                        <a:pt x="61" y="160"/>
                      </a:lnTo>
                      <a:lnTo>
                        <a:pt x="62" y="159"/>
                      </a:lnTo>
                      <a:lnTo>
                        <a:pt x="63" y="159"/>
                      </a:lnTo>
                      <a:lnTo>
                        <a:pt x="65" y="158"/>
                      </a:lnTo>
                      <a:lnTo>
                        <a:pt x="66" y="157"/>
                      </a:lnTo>
                      <a:lnTo>
                        <a:pt x="67" y="156"/>
                      </a:lnTo>
                      <a:lnTo>
                        <a:pt x="69" y="155"/>
                      </a:lnTo>
                      <a:lnTo>
                        <a:pt x="70" y="155"/>
                      </a:lnTo>
                      <a:lnTo>
                        <a:pt x="71" y="154"/>
                      </a:lnTo>
                      <a:lnTo>
                        <a:pt x="72" y="153"/>
                      </a:lnTo>
                      <a:lnTo>
                        <a:pt x="74" y="153"/>
                      </a:lnTo>
                      <a:lnTo>
                        <a:pt x="75" y="152"/>
                      </a:lnTo>
                      <a:lnTo>
                        <a:pt x="76" y="151"/>
                      </a:lnTo>
                      <a:lnTo>
                        <a:pt x="77" y="151"/>
                      </a:lnTo>
                      <a:lnTo>
                        <a:pt x="79" y="150"/>
                      </a:lnTo>
                      <a:lnTo>
                        <a:pt x="80" y="150"/>
                      </a:lnTo>
                      <a:lnTo>
                        <a:pt x="81" y="149"/>
                      </a:lnTo>
                      <a:lnTo>
                        <a:pt x="82" y="149"/>
                      </a:lnTo>
                      <a:lnTo>
                        <a:pt x="84" y="148"/>
                      </a:lnTo>
                      <a:lnTo>
                        <a:pt x="85" y="148"/>
                      </a:lnTo>
                      <a:lnTo>
                        <a:pt x="86" y="147"/>
                      </a:lnTo>
                      <a:lnTo>
                        <a:pt x="88" y="147"/>
                      </a:lnTo>
                      <a:lnTo>
                        <a:pt x="89" y="147"/>
                      </a:lnTo>
                      <a:lnTo>
                        <a:pt x="90" y="146"/>
                      </a:lnTo>
                      <a:lnTo>
                        <a:pt x="91" y="145"/>
                      </a:lnTo>
                      <a:lnTo>
                        <a:pt x="93" y="144"/>
                      </a:lnTo>
                      <a:lnTo>
                        <a:pt x="94" y="144"/>
                      </a:lnTo>
                      <a:lnTo>
                        <a:pt x="96" y="142"/>
                      </a:lnTo>
                      <a:lnTo>
                        <a:pt x="96" y="141"/>
                      </a:lnTo>
                      <a:lnTo>
                        <a:pt x="98" y="140"/>
                      </a:lnTo>
                      <a:lnTo>
                        <a:pt x="98" y="139"/>
                      </a:lnTo>
                      <a:lnTo>
                        <a:pt x="99" y="138"/>
                      </a:lnTo>
                      <a:lnTo>
                        <a:pt x="100" y="137"/>
                      </a:lnTo>
                      <a:lnTo>
                        <a:pt x="100" y="136"/>
                      </a:lnTo>
                      <a:lnTo>
                        <a:pt x="101" y="135"/>
                      </a:lnTo>
                      <a:lnTo>
                        <a:pt x="101" y="133"/>
                      </a:lnTo>
                      <a:lnTo>
                        <a:pt x="103" y="132"/>
                      </a:lnTo>
                      <a:lnTo>
                        <a:pt x="104" y="131"/>
                      </a:lnTo>
                      <a:lnTo>
                        <a:pt x="104" y="129"/>
                      </a:lnTo>
                      <a:lnTo>
                        <a:pt x="105" y="128"/>
                      </a:lnTo>
                      <a:lnTo>
                        <a:pt x="105" y="126"/>
                      </a:lnTo>
                      <a:lnTo>
                        <a:pt x="106" y="124"/>
                      </a:lnTo>
                      <a:lnTo>
                        <a:pt x="106" y="122"/>
                      </a:lnTo>
                      <a:lnTo>
                        <a:pt x="108" y="120"/>
                      </a:lnTo>
                      <a:lnTo>
                        <a:pt x="109" y="118"/>
                      </a:lnTo>
                      <a:lnTo>
                        <a:pt x="109" y="116"/>
                      </a:lnTo>
                      <a:lnTo>
                        <a:pt x="110" y="114"/>
                      </a:lnTo>
                      <a:lnTo>
                        <a:pt x="110" y="112"/>
                      </a:lnTo>
                      <a:lnTo>
                        <a:pt x="112" y="109"/>
                      </a:lnTo>
                      <a:lnTo>
                        <a:pt x="113" y="107"/>
                      </a:lnTo>
                      <a:lnTo>
                        <a:pt x="113" y="104"/>
                      </a:lnTo>
                      <a:lnTo>
                        <a:pt x="114" y="102"/>
                      </a:lnTo>
                      <a:lnTo>
                        <a:pt x="114" y="99"/>
                      </a:lnTo>
                      <a:lnTo>
                        <a:pt x="115" y="96"/>
                      </a:lnTo>
                      <a:lnTo>
                        <a:pt x="115" y="93"/>
                      </a:lnTo>
                      <a:lnTo>
                        <a:pt x="117" y="91"/>
                      </a:lnTo>
                      <a:lnTo>
                        <a:pt x="118" y="88"/>
                      </a:lnTo>
                      <a:lnTo>
                        <a:pt x="118" y="84"/>
                      </a:lnTo>
                      <a:lnTo>
                        <a:pt x="119" y="81"/>
                      </a:lnTo>
                      <a:lnTo>
                        <a:pt x="119" y="78"/>
                      </a:lnTo>
                      <a:lnTo>
                        <a:pt x="120" y="75"/>
                      </a:lnTo>
                      <a:lnTo>
                        <a:pt x="122" y="71"/>
                      </a:lnTo>
                      <a:lnTo>
                        <a:pt x="122" y="68"/>
                      </a:lnTo>
                      <a:lnTo>
                        <a:pt x="123" y="64"/>
                      </a:lnTo>
                      <a:lnTo>
                        <a:pt x="123" y="59"/>
                      </a:lnTo>
                      <a:lnTo>
                        <a:pt x="124" y="56"/>
                      </a:lnTo>
                      <a:lnTo>
                        <a:pt x="124" y="52"/>
                      </a:lnTo>
                      <a:lnTo>
                        <a:pt x="125" y="48"/>
                      </a:lnTo>
                      <a:lnTo>
                        <a:pt x="127" y="44"/>
                      </a:lnTo>
                      <a:lnTo>
                        <a:pt x="127" y="40"/>
                      </a:lnTo>
                      <a:lnTo>
                        <a:pt x="128" y="36"/>
                      </a:lnTo>
                      <a:lnTo>
                        <a:pt x="128" y="32"/>
                      </a:lnTo>
                      <a:lnTo>
                        <a:pt x="129" y="28"/>
                      </a:lnTo>
                      <a:lnTo>
                        <a:pt x="131" y="24"/>
                      </a:lnTo>
                      <a:lnTo>
                        <a:pt x="131" y="20"/>
                      </a:lnTo>
                      <a:lnTo>
                        <a:pt x="132" y="16"/>
                      </a:lnTo>
                      <a:lnTo>
                        <a:pt x="132" y="12"/>
                      </a:lnTo>
                      <a:lnTo>
                        <a:pt x="133" y="8"/>
                      </a:lnTo>
                      <a:lnTo>
                        <a:pt x="133" y="4"/>
                      </a:lnTo>
                      <a:lnTo>
                        <a:pt x="134" y="0"/>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89" name="Freeform 99"/>
                <p:cNvSpPr>
                  <a:spLocks/>
                </p:cNvSpPr>
                <p:nvPr/>
              </p:nvSpPr>
              <p:spPr bwMode="auto">
                <a:xfrm>
                  <a:off x="3648075" y="3484563"/>
                  <a:ext cx="177800" cy="333375"/>
                </a:xfrm>
                <a:custGeom>
                  <a:avLst/>
                  <a:gdLst/>
                  <a:ahLst/>
                  <a:cxnLst>
                    <a:cxn ang="0">
                      <a:pos x="2" y="64"/>
                    </a:cxn>
                    <a:cxn ang="0">
                      <a:pos x="4" y="52"/>
                    </a:cxn>
                    <a:cxn ang="0">
                      <a:pos x="7" y="42"/>
                    </a:cxn>
                    <a:cxn ang="0">
                      <a:pos x="8" y="32"/>
                    </a:cxn>
                    <a:cxn ang="0">
                      <a:pos x="10" y="24"/>
                    </a:cxn>
                    <a:cxn ang="0">
                      <a:pos x="13" y="16"/>
                    </a:cxn>
                    <a:cxn ang="0">
                      <a:pos x="15" y="10"/>
                    </a:cxn>
                    <a:cxn ang="0">
                      <a:pos x="17" y="6"/>
                    </a:cxn>
                    <a:cxn ang="0">
                      <a:pos x="19" y="2"/>
                    </a:cxn>
                    <a:cxn ang="0">
                      <a:pos x="23" y="0"/>
                    </a:cxn>
                    <a:cxn ang="0">
                      <a:pos x="27" y="2"/>
                    </a:cxn>
                    <a:cxn ang="0">
                      <a:pos x="29" y="5"/>
                    </a:cxn>
                    <a:cxn ang="0">
                      <a:pos x="31" y="10"/>
                    </a:cxn>
                    <a:cxn ang="0">
                      <a:pos x="33" y="17"/>
                    </a:cxn>
                    <a:cxn ang="0">
                      <a:pos x="36" y="26"/>
                    </a:cxn>
                    <a:cxn ang="0">
                      <a:pos x="38" y="36"/>
                    </a:cxn>
                    <a:cxn ang="0">
                      <a:pos x="39" y="48"/>
                    </a:cxn>
                    <a:cxn ang="0">
                      <a:pos x="42" y="61"/>
                    </a:cxn>
                    <a:cxn ang="0">
                      <a:pos x="45" y="74"/>
                    </a:cxn>
                    <a:cxn ang="0">
                      <a:pos x="47" y="88"/>
                    </a:cxn>
                    <a:cxn ang="0">
                      <a:pos x="48" y="102"/>
                    </a:cxn>
                    <a:cxn ang="0">
                      <a:pos x="51" y="116"/>
                    </a:cxn>
                    <a:cxn ang="0">
                      <a:pos x="53" y="128"/>
                    </a:cxn>
                    <a:cxn ang="0">
                      <a:pos x="56" y="141"/>
                    </a:cxn>
                    <a:cxn ang="0">
                      <a:pos x="57" y="152"/>
                    </a:cxn>
                    <a:cxn ang="0">
                      <a:pos x="60" y="161"/>
                    </a:cxn>
                    <a:cxn ang="0">
                      <a:pos x="62" y="169"/>
                    </a:cxn>
                    <a:cxn ang="0">
                      <a:pos x="65" y="176"/>
                    </a:cxn>
                    <a:cxn ang="0">
                      <a:pos x="66" y="182"/>
                    </a:cxn>
                    <a:cxn ang="0">
                      <a:pos x="69" y="187"/>
                    </a:cxn>
                    <a:cxn ang="0">
                      <a:pos x="71" y="191"/>
                    </a:cxn>
                    <a:cxn ang="0">
                      <a:pos x="74" y="194"/>
                    </a:cxn>
                    <a:cxn ang="0">
                      <a:pos x="75" y="197"/>
                    </a:cxn>
                    <a:cxn ang="0">
                      <a:pos x="79" y="200"/>
                    </a:cxn>
                    <a:cxn ang="0">
                      <a:pos x="82" y="202"/>
                    </a:cxn>
                    <a:cxn ang="0">
                      <a:pos x="86" y="203"/>
                    </a:cxn>
                    <a:cxn ang="0">
                      <a:pos x="90" y="203"/>
                    </a:cxn>
                    <a:cxn ang="0">
                      <a:pos x="94" y="203"/>
                    </a:cxn>
                    <a:cxn ang="0">
                      <a:pos x="98" y="203"/>
                    </a:cxn>
                    <a:cxn ang="0">
                      <a:pos x="101" y="204"/>
                    </a:cxn>
                    <a:cxn ang="0">
                      <a:pos x="105" y="206"/>
                    </a:cxn>
                    <a:cxn ang="0">
                      <a:pos x="109" y="208"/>
                    </a:cxn>
                  </a:cxnLst>
                  <a:rect l="0" t="0" r="r" b="b"/>
                  <a:pathLst>
                    <a:path w="112" h="210">
                      <a:moveTo>
                        <a:pt x="0" y="71"/>
                      </a:moveTo>
                      <a:lnTo>
                        <a:pt x="2" y="67"/>
                      </a:lnTo>
                      <a:lnTo>
                        <a:pt x="2" y="64"/>
                      </a:lnTo>
                      <a:lnTo>
                        <a:pt x="3" y="60"/>
                      </a:lnTo>
                      <a:lnTo>
                        <a:pt x="3" y="56"/>
                      </a:lnTo>
                      <a:lnTo>
                        <a:pt x="4" y="52"/>
                      </a:lnTo>
                      <a:lnTo>
                        <a:pt x="4" y="49"/>
                      </a:lnTo>
                      <a:lnTo>
                        <a:pt x="5" y="45"/>
                      </a:lnTo>
                      <a:lnTo>
                        <a:pt x="7" y="42"/>
                      </a:lnTo>
                      <a:lnTo>
                        <a:pt x="7" y="39"/>
                      </a:lnTo>
                      <a:lnTo>
                        <a:pt x="8" y="35"/>
                      </a:lnTo>
                      <a:lnTo>
                        <a:pt x="8" y="32"/>
                      </a:lnTo>
                      <a:lnTo>
                        <a:pt x="9" y="29"/>
                      </a:lnTo>
                      <a:lnTo>
                        <a:pt x="10" y="26"/>
                      </a:lnTo>
                      <a:lnTo>
                        <a:pt x="10" y="24"/>
                      </a:lnTo>
                      <a:lnTo>
                        <a:pt x="12" y="21"/>
                      </a:lnTo>
                      <a:lnTo>
                        <a:pt x="12" y="19"/>
                      </a:lnTo>
                      <a:lnTo>
                        <a:pt x="13" y="16"/>
                      </a:lnTo>
                      <a:lnTo>
                        <a:pt x="13" y="14"/>
                      </a:lnTo>
                      <a:lnTo>
                        <a:pt x="14" y="12"/>
                      </a:lnTo>
                      <a:lnTo>
                        <a:pt x="15" y="10"/>
                      </a:lnTo>
                      <a:lnTo>
                        <a:pt x="15" y="9"/>
                      </a:lnTo>
                      <a:lnTo>
                        <a:pt x="17" y="7"/>
                      </a:lnTo>
                      <a:lnTo>
                        <a:pt x="17" y="6"/>
                      </a:lnTo>
                      <a:lnTo>
                        <a:pt x="18" y="4"/>
                      </a:lnTo>
                      <a:lnTo>
                        <a:pt x="19" y="3"/>
                      </a:lnTo>
                      <a:lnTo>
                        <a:pt x="19" y="2"/>
                      </a:lnTo>
                      <a:lnTo>
                        <a:pt x="21" y="1"/>
                      </a:lnTo>
                      <a:lnTo>
                        <a:pt x="22" y="0"/>
                      </a:lnTo>
                      <a:lnTo>
                        <a:pt x="23" y="0"/>
                      </a:lnTo>
                      <a:lnTo>
                        <a:pt x="24" y="0"/>
                      </a:lnTo>
                      <a:lnTo>
                        <a:pt x="26" y="1"/>
                      </a:lnTo>
                      <a:lnTo>
                        <a:pt x="27" y="2"/>
                      </a:lnTo>
                      <a:lnTo>
                        <a:pt x="28" y="3"/>
                      </a:lnTo>
                      <a:lnTo>
                        <a:pt x="28" y="4"/>
                      </a:lnTo>
                      <a:lnTo>
                        <a:pt x="29" y="5"/>
                      </a:lnTo>
                      <a:lnTo>
                        <a:pt x="29" y="7"/>
                      </a:lnTo>
                      <a:lnTo>
                        <a:pt x="31" y="8"/>
                      </a:lnTo>
                      <a:lnTo>
                        <a:pt x="31" y="10"/>
                      </a:lnTo>
                      <a:lnTo>
                        <a:pt x="32" y="13"/>
                      </a:lnTo>
                      <a:lnTo>
                        <a:pt x="33" y="15"/>
                      </a:lnTo>
                      <a:lnTo>
                        <a:pt x="33" y="17"/>
                      </a:lnTo>
                      <a:lnTo>
                        <a:pt x="34" y="20"/>
                      </a:lnTo>
                      <a:lnTo>
                        <a:pt x="34" y="23"/>
                      </a:lnTo>
                      <a:lnTo>
                        <a:pt x="36" y="26"/>
                      </a:lnTo>
                      <a:lnTo>
                        <a:pt x="36" y="29"/>
                      </a:lnTo>
                      <a:lnTo>
                        <a:pt x="37" y="33"/>
                      </a:lnTo>
                      <a:lnTo>
                        <a:pt x="38" y="36"/>
                      </a:lnTo>
                      <a:lnTo>
                        <a:pt x="38" y="40"/>
                      </a:lnTo>
                      <a:lnTo>
                        <a:pt x="39" y="44"/>
                      </a:lnTo>
                      <a:lnTo>
                        <a:pt x="39" y="48"/>
                      </a:lnTo>
                      <a:lnTo>
                        <a:pt x="41" y="52"/>
                      </a:lnTo>
                      <a:lnTo>
                        <a:pt x="42" y="57"/>
                      </a:lnTo>
                      <a:lnTo>
                        <a:pt x="42" y="61"/>
                      </a:lnTo>
                      <a:lnTo>
                        <a:pt x="43" y="65"/>
                      </a:lnTo>
                      <a:lnTo>
                        <a:pt x="43" y="70"/>
                      </a:lnTo>
                      <a:lnTo>
                        <a:pt x="45" y="74"/>
                      </a:lnTo>
                      <a:lnTo>
                        <a:pt x="45" y="79"/>
                      </a:lnTo>
                      <a:lnTo>
                        <a:pt x="46" y="84"/>
                      </a:lnTo>
                      <a:lnTo>
                        <a:pt x="47" y="88"/>
                      </a:lnTo>
                      <a:lnTo>
                        <a:pt x="47" y="93"/>
                      </a:lnTo>
                      <a:lnTo>
                        <a:pt x="48" y="98"/>
                      </a:lnTo>
                      <a:lnTo>
                        <a:pt x="48" y="102"/>
                      </a:lnTo>
                      <a:lnTo>
                        <a:pt x="50" y="107"/>
                      </a:lnTo>
                      <a:lnTo>
                        <a:pt x="51" y="111"/>
                      </a:lnTo>
                      <a:lnTo>
                        <a:pt x="51" y="116"/>
                      </a:lnTo>
                      <a:lnTo>
                        <a:pt x="52" y="120"/>
                      </a:lnTo>
                      <a:lnTo>
                        <a:pt x="52" y="124"/>
                      </a:lnTo>
                      <a:lnTo>
                        <a:pt x="53" y="128"/>
                      </a:lnTo>
                      <a:lnTo>
                        <a:pt x="53" y="134"/>
                      </a:lnTo>
                      <a:lnTo>
                        <a:pt x="55" y="137"/>
                      </a:lnTo>
                      <a:lnTo>
                        <a:pt x="56" y="141"/>
                      </a:lnTo>
                      <a:lnTo>
                        <a:pt x="56" y="145"/>
                      </a:lnTo>
                      <a:lnTo>
                        <a:pt x="57" y="148"/>
                      </a:lnTo>
                      <a:lnTo>
                        <a:pt x="57" y="152"/>
                      </a:lnTo>
                      <a:lnTo>
                        <a:pt x="58" y="155"/>
                      </a:lnTo>
                      <a:lnTo>
                        <a:pt x="60" y="158"/>
                      </a:lnTo>
                      <a:lnTo>
                        <a:pt x="60" y="161"/>
                      </a:lnTo>
                      <a:lnTo>
                        <a:pt x="61" y="164"/>
                      </a:lnTo>
                      <a:lnTo>
                        <a:pt x="61" y="167"/>
                      </a:lnTo>
                      <a:lnTo>
                        <a:pt x="62" y="169"/>
                      </a:lnTo>
                      <a:lnTo>
                        <a:pt x="62" y="172"/>
                      </a:lnTo>
                      <a:lnTo>
                        <a:pt x="64" y="174"/>
                      </a:lnTo>
                      <a:lnTo>
                        <a:pt x="65" y="176"/>
                      </a:lnTo>
                      <a:lnTo>
                        <a:pt x="65" y="178"/>
                      </a:lnTo>
                      <a:lnTo>
                        <a:pt x="66" y="180"/>
                      </a:lnTo>
                      <a:lnTo>
                        <a:pt x="66" y="182"/>
                      </a:lnTo>
                      <a:lnTo>
                        <a:pt x="67" y="184"/>
                      </a:lnTo>
                      <a:lnTo>
                        <a:pt x="69" y="185"/>
                      </a:lnTo>
                      <a:lnTo>
                        <a:pt x="69" y="187"/>
                      </a:lnTo>
                      <a:lnTo>
                        <a:pt x="70" y="188"/>
                      </a:lnTo>
                      <a:lnTo>
                        <a:pt x="70" y="190"/>
                      </a:lnTo>
                      <a:lnTo>
                        <a:pt x="71" y="191"/>
                      </a:lnTo>
                      <a:lnTo>
                        <a:pt x="71" y="192"/>
                      </a:lnTo>
                      <a:lnTo>
                        <a:pt x="72" y="193"/>
                      </a:lnTo>
                      <a:lnTo>
                        <a:pt x="74" y="194"/>
                      </a:lnTo>
                      <a:lnTo>
                        <a:pt x="74" y="195"/>
                      </a:lnTo>
                      <a:lnTo>
                        <a:pt x="75" y="196"/>
                      </a:lnTo>
                      <a:lnTo>
                        <a:pt x="75" y="197"/>
                      </a:lnTo>
                      <a:lnTo>
                        <a:pt x="76" y="198"/>
                      </a:lnTo>
                      <a:lnTo>
                        <a:pt x="77" y="199"/>
                      </a:lnTo>
                      <a:lnTo>
                        <a:pt x="79" y="200"/>
                      </a:lnTo>
                      <a:lnTo>
                        <a:pt x="80" y="201"/>
                      </a:lnTo>
                      <a:lnTo>
                        <a:pt x="81" y="201"/>
                      </a:lnTo>
                      <a:lnTo>
                        <a:pt x="82" y="202"/>
                      </a:lnTo>
                      <a:lnTo>
                        <a:pt x="84" y="203"/>
                      </a:lnTo>
                      <a:lnTo>
                        <a:pt x="85" y="203"/>
                      </a:lnTo>
                      <a:lnTo>
                        <a:pt x="86" y="203"/>
                      </a:lnTo>
                      <a:lnTo>
                        <a:pt x="88" y="203"/>
                      </a:lnTo>
                      <a:lnTo>
                        <a:pt x="89" y="203"/>
                      </a:lnTo>
                      <a:lnTo>
                        <a:pt x="90" y="203"/>
                      </a:lnTo>
                      <a:lnTo>
                        <a:pt x="91" y="203"/>
                      </a:lnTo>
                      <a:lnTo>
                        <a:pt x="93" y="203"/>
                      </a:lnTo>
                      <a:lnTo>
                        <a:pt x="94" y="203"/>
                      </a:lnTo>
                      <a:lnTo>
                        <a:pt x="95" y="203"/>
                      </a:lnTo>
                      <a:lnTo>
                        <a:pt x="96" y="203"/>
                      </a:lnTo>
                      <a:lnTo>
                        <a:pt x="98" y="203"/>
                      </a:lnTo>
                      <a:lnTo>
                        <a:pt x="99" y="203"/>
                      </a:lnTo>
                      <a:lnTo>
                        <a:pt x="100" y="204"/>
                      </a:lnTo>
                      <a:lnTo>
                        <a:pt x="101" y="204"/>
                      </a:lnTo>
                      <a:lnTo>
                        <a:pt x="103" y="205"/>
                      </a:lnTo>
                      <a:lnTo>
                        <a:pt x="104" y="205"/>
                      </a:lnTo>
                      <a:lnTo>
                        <a:pt x="105" y="206"/>
                      </a:lnTo>
                      <a:lnTo>
                        <a:pt x="107" y="206"/>
                      </a:lnTo>
                      <a:lnTo>
                        <a:pt x="108" y="207"/>
                      </a:lnTo>
                      <a:lnTo>
                        <a:pt x="109" y="208"/>
                      </a:lnTo>
                      <a:lnTo>
                        <a:pt x="110" y="209"/>
                      </a:lnTo>
                      <a:lnTo>
                        <a:pt x="112" y="210"/>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90" name="Freeform 100"/>
                <p:cNvSpPr>
                  <a:spLocks/>
                </p:cNvSpPr>
                <p:nvPr/>
              </p:nvSpPr>
              <p:spPr bwMode="auto">
                <a:xfrm>
                  <a:off x="3825875" y="3817938"/>
                  <a:ext cx="160338" cy="55563"/>
                </a:xfrm>
                <a:custGeom>
                  <a:avLst/>
                  <a:gdLst/>
                  <a:ahLst/>
                  <a:cxnLst>
                    <a:cxn ang="0">
                      <a:pos x="1" y="1"/>
                    </a:cxn>
                    <a:cxn ang="0">
                      <a:pos x="3" y="3"/>
                    </a:cxn>
                    <a:cxn ang="0">
                      <a:pos x="6" y="4"/>
                    </a:cxn>
                    <a:cxn ang="0">
                      <a:pos x="7" y="6"/>
                    </a:cxn>
                    <a:cxn ang="0">
                      <a:pos x="10" y="7"/>
                    </a:cxn>
                    <a:cxn ang="0">
                      <a:pos x="12" y="9"/>
                    </a:cxn>
                    <a:cxn ang="0">
                      <a:pos x="15" y="10"/>
                    </a:cxn>
                    <a:cxn ang="0">
                      <a:pos x="17" y="11"/>
                    </a:cxn>
                    <a:cxn ang="0">
                      <a:pos x="20" y="12"/>
                    </a:cxn>
                    <a:cxn ang="0">
                      <a:pos x="22" y="13"/>
                    </a:cxn>
                    <a:cxn ang="0">
                      <a:pos x="25" y="14"/>
                    </a:cxn>
                    <a:cxn ang="0">
                      <a:pos x="27" y="16"/>
                    </a:cxn>
                    <a:cxn ang="0">
                      <a:pos x="30" y="17"/>
                    </a:cxn>
                    <a:cxn ang="0">
                      <a:pos x="32" y="19"/>
                    </a:cxn>
                    <a:cxn ang="0">
                      <a:pos x="35" y="21"/>
                    </a:cxn>
                    <a:cxn ang="0">
                      <a:pos x="37" y="23"/>
                    </a:cxn>
                    <a:cxn ang="0">
                      <a:pos x="40" y="25"/>
                    </a:cxn>
                    <a:cxn ang="0">
                      <a:pos x="43" y="26"/>
                    </a:cxn>
                    <a:cxn ang="0">
                      <a:pos x="45" y="28"/>
                    </a:cxn>
                    <a:cxn ang="0">
                      <a:pos x="48" y="29"/>
                    </a:cxn>
                    <a:cxn ang="0">
                      <a:pos x="50" y="31"/>
                    </a:cxn>
                    <a:cxn ang="0">
                      <a:pos x="53" y="32"/>
                    </a:cxn>
                    <a:cxn ang="0">
                      <a:pos x="55" y="33"/>
                    </a:cxn>
                    <a:cxn ang="0">
                      <a:pos x="58" y="34"/>
                    </a:cxn>
                    <a:cxn ang="0">
                      <a:pos x="60" y="34"/>
                    </a:cxn>
                    <a:cxn ang="0">
                      <a:pos x="63" y="35"/>
                    </a:cxn>
                    <a:cxn ang="0">
                      <a:pos x="65" y="35"/>
                    </a:cxn>
                    <a:cxn ang="0">
                      <a:pos x="68" y="35"/>
                    </a:cxn>
                    <a:cxn ang="0">
                      <a:pos x="70" y="35"/>
                    </a:cxn>
                    <a:cxn ang="0">
                      <a:pos x="73" y="35"/>
                    </a:cxn>
                    <a:cxn ang="0">
                      <a:pos x="75" y="35"/>
                    </a:cxn>
                    <a:cxn ang="0">
                      <a:pos x="78" y="35"/>
                    </a:cxn>
                    <a:cxn ang="0">
                      <a:pos x="80" y="34"/>
                    </a:cxn>
                    <a:cxn ang="0">
                      <a:pos x="83" y="34"/>
                    </a:cxn>
                    <a:cxn ang="0">
                      <a:pos x="86" y="33"/>
                    </a:cxn>
                    <a:cxn ang="0">
                      <a:pos x="88" y="33"/>
                    </a:cxn>
                    <a:cxn ang="0">
                      <a:pos x="91" y="33"/>
                    </a:cxn>
                    <a:cxn ang="0">
                      <a:pos x="93" y="32"/>
                    </a:cxn>
                    <a:cxn ang="0">
                      <a:pos x="96" y="32"/>
                    </a:cxn>
                    <a:cxn ang="0">
                      <a:pos x="98" y="32"/>
                    </a:cxn>
                    <a:cxn ang="0">
                      <a:pos x="101" y="32"/>
                    </a:cxn>
                  </a:cxnLst>
                  <a:rect l="0" t="0" r="r" b="b"/>
                  <a:pathLst>
                    <a:path w="101" h="35">
                      <a:moveTo>
                        <a:pt x="0" y="0"/>
                      </a:moveTo>
                      <a:lnTo>
                        <a:pt x="1" y="1"/>
                      </a:lnTo>
                      <a:lnTo>
                        <a:pt x="2" y="2"/>
                      </a:lnTo>
                      <a:lnTo>
                        <a:pt x="3" y="3"/>
                      </a:lnTo>
                      <a:lnTo>
                        <a:pt x="5" y="4"/>
                      </a:lnTo>
                      <a:lnTo>
                        <a:pt x="6" y="4"/>
                      </a:lnTo>
                      <a:lnTo>
                        <a:pt x="8" y="6"/>
                      </a:lnTo>
                      <a:lnTo>
                        <a:pt x="7" y="6"/>
                      </a:lnTo>
                      <a:lnTo>
                        <a:pt x="8" y="6"/>
                      </a:lnTo>
                      <a:lnTo>
                        <a:pt x="10" y="7"/>
                      </a:lnTo>
                      <a:lnTo>
                        <a:pt x="11" y="8"/>
                      </a:lnTo>
                      <a:lnTo>
                        <a:pt x="12" y="9"/>
                      </a:lnTo>
                      <a:lnTo>
                        <a:pt x="13" y="9"/>
                      </a:lnTo>
                      <a:lnTo>
                        <a:pt x="15" y="10"/>
                      </a:lnTo>
                      <a:lnTo>
                        <a:pt x="16" y="10"/>
                      </a:lnTo>
                      <a:lnTo>
                        <a:pt x="17" y="11"/>
                      </a:lnTo>
                      <a:lnTo>
                        <a:pt x="19" y="11"/>
                      </a:lnTo>
                      <a:lnTo>
                        <a:pt x="20" y="12"/>
                      </a:lnTo>
                      <a:lnTo>
                        <a:pt x="21" y="13"/>
                      </a:lnTo>
                      <a:lnTo>
                        <a:pt x="22" y="13"/>
                      </a:lnTo>
                      <a:lnTo>
                        <a:pt x="24" y="14"/>
                      </a:lnTo>
                      <a:lnTo>
                        <a:pt x="25" y="14"/>
                      </a:lnTo>
                      <a:lnTo>
                        <a:pt x="26" y="15"/>
                      </a:lnTo>
                      <a:lnTo>
                        <a:pt x="27" y="16"/>
                      </a:lnTo>
                      <a:lnTo>
                        <a:pt x="29" y="17"/>
                      </a:lnTo>
                      <a:lnTo>
                        <a:pt x="30" y="17"/>
                      </a:lnTo>
                      <a:lnTo>
                        <a:pt x="31" y="18"/>
                      </a:lnTo>
                      <a:lnTo>
                        <a:pt x="32" y="19"/>
                      </a:lnTo>
                      <a:lnTo>
                        <a:pt x="34" y="20"/>
                      </a:lnTo>
                      <a:lnTo>
                        <a:pt x="35" y="21"/>
                      </a:lnTo>
                      <a:lnTo>
                        <a:pt x="36" y="22"/>
                      </a:lnTo>
                      <a:lnTo>
                        <a:pt x="37" y="23"/>
                      </a:lnTo>
                      <a:lnTo>
                        <a:pt x="39" y="24"/>
                      </a:lnTo>
                      <a:lnTo>
                        <a:pt x="40" y="25"/>
                      </a:lnTo>
                      <a:lnTo>
                        <a:pt x="41" y="25"/>
                      </a:lnTo>
                      <a:lnTo>
                        <a:pt x="43" y="26"/>
                      </a:lnTo>
                      <a:lnTo>
                        <a:pt x="44" y="27"/>
                      </a:lnTo>
                      <a:lnTo>
                        <a:pt x="45" y="28"/>
                      </a:lnTo>
                      <a:lnTo>
                        <a:pt x="46" y="29"/>
                      </a:lnTo>
                      <a:lnTo>
                        <a:pt x="48" y="29"/>
                      </a:lnTo>
                      <a:lnTo>
                        <a:pt x="49" y="30"/>
                      </a:lnTo>
                      <a:lnTo>
                        <a:pt x="50" y="31"/>
                      </a:lnTo>
                      <a:lnTo>
                        <a:pt x="51" y="31"/>
                      </a:lnTo>
                      <a:lnTo>
                        <a:pt x="53" y="32"/>
                      </a:lnTo>
                      <a:lnTo>
                        <a:pt x="54" y="32"/>
                      </a:lnTo>
                      <a:lnTo>
                        <a:pt x="55" y="33"/>
                      </a:lnTo>
                      <a:lnTo>
                        <a:pt x="56" y="33"/>
                      </a:lnTo>
                      <a:lnTo>
                        <a:pt x="58" y="34"/>
                      </a:lnTo>
                      <a:lnTo>
                        <a:pt x="59" y="34"/>
                      </a:lnTo>
                      <a:lnTo>
                        <a:pt x="60" y="34"/>
                      </a:lnTo>
                      <a:lnTo>
                        <a:pt x="62" y="35"/>
                      </a:lnTo>
                      <a:lnTo>
                        <a:pt x="63" y="35"/>
                      </a:lnTo>
                      <a:lnTo>
                        <a:pt x="64" y="35"/>
                      </a:lnTo>
                      <a:lnTo>
                        <a:pt x="65" y="35"/>
                      </a:lnTo>
                      <a:lnTo>
                        <a:pt x="67" y="35"/>
                      </a:lnTo>
                      <a:lnTo>
                        <a:pt x="68" y="35"/>
                      </a:lnTo>
                      <a:lnTo>
                        <a:pt x="69" y="35"/>
                      </a:lnTo>
                      <a:lnTo>
                        <a:pt x="70" y="35"/>
                      </a:lnTo>
                      <a:lnTo>
                        <a:pt x="72" y="35"/>
                      </a:lnTo>
                      <a:lnTo>
                        <a:pt x="73" y="35"/>
                      </a:lnTo>
                      <a:lnTo>
                        <a:pt x="74" y="35"/>
                      </a:lnTo>
                      <a:lnTo>
                        <a:pt x="75" y="35"/>
                      </a:lnTo>
                      <a:lnTo>
                        <a:pt x="77" y="35"/>
                      </a:lnTo>
                      <a:lnTo>
                        <a:pt x="78" y="35"/>
                      </a:lnTo>
                      <a:lnTo>
                        <a:pt x="79" y="34"/>
                      </a:lnTo>
                      <a:lnTo>
                        <a:pt x="80" y="34"/>
                      </a:lnTo>
                      <a:lnTo>
                        <a:pt x="82" y="34"/>
                      </a:lnTo>
                      <a:lnTo>
                        <a:pt x="83" y="34"/>
                      </a:lnTo>
                      <a:lnTo>
                        <a:pt x="84" y="34"/>
                      </a:lnTo>
                      <a:lnTo>
                        <a:pt x="86" y="33"/>
                      </a:lnTo>
                      <a:lnTo>
                        <a:pt x="87" y="33"/>
                      </a:lnTo>
                      <a:lnTo>
                        <a:pt x="88" y="33"/>
                      </a:lnTo>
                      <a:lnTo>
                        <a:pt x="89" y="33"/>
                      </a:lnTo>
                      <a:lnTo>
                        <a:pt x="91" y="33"/>
                      </a:lnTo>
                      <a:lnTo>
                        <a:pt x="92" y="32"/>
                      </a:lnTo>
                      <a:lnTo>
                        <a:pt x="93" y="32"/>
                      </a:lnTo>
                      <a:lnTo>
                        <a:pt x="94" y="32"/>
                      </a:lnTo>
                      <a:lnTo>
                        <a:pt x="96" y="32"/>
                      </a:lnTo>
                      <a:lnTo>
                        <a:pt x="97" y="32"/>
                      </a:lnTo>
                      <a:lnTo>
                        <a:pt x="98" y="32"/>
                      </a:lnTo>
                      <a:lnTo>
                        <a:pt x="99" y="32"/>
                      </a:lnTo>
                      <a:lnTo>
                        <a:pt x="101" y="32"/>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91" name="Freeform 101"/>
                <p:cNvSpPr>
                  <a:spLocks/>
                </p:cNvSpPr>
                <p:nvPr/>
              </p:nvSpPr>
              <p:spPr bwMode="auto">
                <a:xfrm>
                  <a:off x="2794000" y="3768725"/>
                  <a:ext cx="192088" cy="76200"/>
                </a:xfrm>
                <a:custGeom>
                  <a:avLst/>
                  <a:gdLst/>
                  <a:ahLst/>
                  <a:cxnLst>
                    <a:cxn ang="0">
                      <a:pos x="1" y="42"/>
                    </a:cxn>
                    <a:cxn ang="0">
                      <a:pos x="5" y="40"/>
                    </a:cxn>
                    <a:cxn ang="0">
                      <a:pos x="9" y="39"/>
                    </a:cxn>
                    <a:cxn ang="0">
                      <a:pos x="12" y="38"/>
                    </a:cxn>
                    <a:cxn ang="0">
                      <a:pos x="16" y="37"/>
                    </a:cxn>
                    <a:cxn ang="0">
                      <a:pos x="20" y="37"/>
                    </a:cxn>
                    <a:cxn ang="0">
                      <a:pos x="24" y="37"/>
                    </a:cxn>
                    <a:cxn ang="0">
                      <a:pos x="28" y="36"/>
                    </a:cxn>
                    <a:cxn ang="0">
                      <a:pos x="31" y="35"/>
                    </a:cxn>
                    <a:cxn ang="0">
                      <a:pos x="35" y="32"/>
                    </a:cxn>
                    <a:cxn ang="0">
                      <a:pos x="39" y="28"/>
                    </a:cxn>
                    <a:cxn ang="0">
                      <a:pos x="40" y="27"/>
                    </a:cxn>
                    <a:cxn ang="0">
                      <a:pos x="41" y="24"/>
                    </a:cxn>
                    <a:cxn ang="0">
                      <a:pos x="45" y="20"/>
                    </a:cxn>
                    <a:cxn ang="0">
                      <a:pos x="49" y="20"/>
                    </a:cxn>
                    <a:cxn ang="0">
                      <a:pos x="54" y="24"/>
                    </a:cxn>
                    <a:cxn ang="0">
                      <a:pos x="55" y="28"/>
                    </a:cxn>
                    <a:cxn ang="0">
                      <a:pos x="58" y="32"/>
                    </a:cxn>
                    <a:cxn ang="0">
                      <a:pos x="60" y="36"/>
                    </a:cxn>
                    <a:cxn ang="0">
                      <a:pos x="63" y="39"/>
                    </a:cxn>
                    <a:cxn ang="0">
                      <a:pos x="64" y="43"/>
                    </a:cxn>
                    <a:cxn ang="0">
                      <a:pos x="68" y="46"/>
                    </a:cxn>
                    <a:cxn ang="0">
                      <a:pos x="72" y="48"/>
                    </a:cxn>
                    <a:cxn ang="0">
                      <a:pos x="76" y="47"/>
                    </a:cxn>
                    <a:cxn ang="0">
                      <a:pos x="78" y="44"/>
                    </a:cxn>
                    <a:cxn ang="0">
                      <a:pos x="82" y="41"/>
                    </a:cxn>
                    <a:cxn ang="0">
                      <a:pos x="84" y="38"/>
                    </a:cxn>
                    <a:cxn ang="0">
                      <a:pos x="86" y="35"/>
                    </a:cxn>
                    <a:cxn ang="0">
                      <a:pos x="88" y="31"/>
                    </a:cxn>
                    <a:cxn ang="0">
                      <a:pos x="91" y="26"/>
                    </a:cxn>
                    <a:cxn ang="0">
                      <a:pos x="93" y="22"/>
                    </a:cxn>
                    <a:cxn ang="0">
                      <a:pos x="95" y="17"/>
                    </a:cxn>
                    <a:cxn ang="0">
                      <a:pos x="97" y="12"/>
                    </a:cxn>
                    <a:cxn ang="0">
                      <a:pos x="100" y="8"/>
                    </a:cxn>
                    <a:cxn ang="0">
                      <a:pos x="102" y="4"/>
                    </a:cxn>
                    <a:cxn ang="0">
                      <a:pos x="105" y="0"/>
                    </a:cxn>
                    <a:cxn ang="0">
                      <a:pos x="108" y="0"/>
                    </a:cxn>
                    <a:cxn ang="0">
                      <a:pos x="111" y="3"/>
                    </a:cxn>
                    <a:cxn ang="0">
                      <a:pos x="113" y="6"/>
                    </a:cxn>
                    <a:cxn ang="0">
                      <a:pos x="116" y="12"/>
                    </a:cxn>
                    <a:cxn ang="0">
                      <a:pos x="117" y="17"/>
                    </a:cxn>
                    <a:cxn ang="0">
                      <a:pos x="120" y="24"/>
                    </a:cxn>
                  </a:cxnLst>
                  <a:rect l="0" t="0" r="r" b="b"/>
                  <a:pathLst>
                    <a:path w="121" h="48">
                      <a:moveTo>
                        <a:pt x="0" y="44"/>
                      </a:moveTo>
                      <a:lnTo>
                        <a:pt x="0" y="43"/>
                      </a:lnTo>
                      <a:lnTo>
                        <a:pt x="1" y="42"/>
                      </a:lnTo>
                      <a:lnTo>
                        <a:pt x="2" y="42"/>
                      </a:lnTo>
                      <a:lnTo>
                        <a:pt x="3" y="41"/>
                      </a:lnTo>
                      <a:lnTo>
                        <a:pt x="5" y="40"/>
                      </a:lnTo>
                      <a:lnTo>
                        <a:pt x="6" y="40"/>
                      </a:lnTo>
                      <a:lnTo>
                        <a:pt x="7" y="39"/>
                      </a:lnTo>
                      <a:lnTo>
                        <a:pt x="9" y="39"/>
                      </a:lnTo>
                      <a:lnTo>
                        <a:pt x="10" y="38"/>
                      </a:lnTo>
                      <a:lnTo>
                        <a:pt x="11" y="38"/>
                      </a:lnTo>
                      <a:lnTo>
                        <a:pt x="12" y="38"/>
                      </a:lnTo>
                      <a:lnTo>
                        <a:pt x="14" y="37"/>
                      </a:lnTo>
                      <a:lnTo>
                        <a:pt x="15" y="37"/>
                      </a:lnTo>
                      <a:lnTo>
                        <a:pt x="16" y="37"/>
                      </a:lnTo>
                      <a:lnTo>
                        <a:pt x="17" y="37"/>
                      </a:lnTo>
                      <a:lnTo>
                        <a:pt x="19" y="37"/>
                      </a:lnTo>
                      <a:lnTo>
                        <a:pt x="20" y="37"/>
                      </a:lnTo>
                      <a:lnTo>
                        <a:pt x="21" y="37"/>
                      </a:lnTo>
                      <a:lnTo>
                        <a:pt x="22" y="37"/>
                      </a:lnTo>
                      <a:lnTo>
                        <a:pt x="24" y="37"/>
                      </a:lnTo>
                      <a:lnTo>
                        <a:pt x="25" y="37"/>
                      </a:lnTo>
                      <a:lnTo>
                        <a:pt x="26" y="37"/>
                      </a:lnTo>
                      <a:lnTo>
                        <a:pt x="28" y="36"/>
                      </a:lnTo>
                      <a:lnTo>
                        <a:pt x="29" y="36"/>
                      </a:lnTo>
                      <a:lnTo>
                        <a:pt x="30" y="35"/>
                      </a:lnTo>
                      <a:lnTo>
                        <a:pt x="31" y="35"/>
                      </a:lnTo>
                      <a:lnTo>
                        <a:pt x="33" y="34"/>
                      </a:lnTo>
                      <a:lnTo>
                        <a:pt x="34" y="33"/>
                      </a:lnTo>
                      <a:lnTo>
                        <a:pt x="35" y="32"/>
                      </a:lnTo>
                      <a:lnTo>
                        <a:pt x="36" y="31"/>
                      </a:lnTo>
                      <a:lnTo>
                        <a:pt x="36" y="30"/>
                      </a:lnTo>
                      <a:lnTo>
                        <a:pt x="39" y="28"/>
                      </a:lnTo>
                      <a:lnTo>
                        <a:pt x="38" y="28"/>
                      </a:lnTo>
                      <a:lnTo>
                        <a:pt x="39" y="28"/>
                      </a:lnTo>
                      <a:lnTo>
                        <a:pt x="40" y="27"/>
                      </a:lnTo>
                      <a:lnTo>
                        <a:pt x="40" y="26"/>
                      </a:lnTo>
                      <a:lnTo>
                        <a:pt x="41" y="25"/>
                      </a:lnTo>
                      <a:lnTo>
                        <a:pt x="41" y="24"/>
                      </a:lnTo>
                      <a:lnTo>
                        <a:pt x="43" y="23"/>
                      </a:lnTo>
                      <a:lnTo>
                        <a:pt x="45" y="21"/>
                      </a:lnTo>
                      <a:lnTo>
                        <a:pt x="45" y="20"/>
                      </a:lnTo>
                      <a:lnTo>
                        <a:pt x="46" y="20"/>
                      </a:lnTo>
                      <a:lnTo>
                        <a:pt x="48" y="20"/>
                      </a:lnTo>
                      <a:lnTo>
                        <a:pt x="49" y="20"/>
                      </a:lnTo>
                      <a:lnTo>
                        <a:pt x="50" y="21"/>
                      </a:lnTo>
                      <a:lnTo>
                        <a:pt x="52" y="22"/>
                      </a:lnTo>
                      <a:lnTo>
                        <a:pt x="54" y="24"/>
                      </a:lnTo>
                      <a:lnTo>
                        <a:pt x="54" y="26"/>
                      </a:lnTo>
                      <a:lnTo>
                        <a:pt x="55" y="27"/>
                      </a:lnTo>
                      <a:lnTo>
                        <a:pt x="55" y="28"/>
                      </a:lnTo>
                      <a:lnTo>
                        <a:pt x="57" y="29"/>
                      </a:lnTo>
                      <a:lnTo>
                        <a:pt x="58" y="30"/>
                      </a:lnTo>
                      <a:lnTo>
                        <a:pt x="58" y="32"/>
                      </a:lnTo>
                      <a:lnTo>
                        <a:pt x="59" y="33"/>
                      </a:lnTo>
                      <a:lnTo>
                        <a:pt x="59" y="34"/>
                      </a:lnTo>
                      <a:lnTo>
                        <a:pt x="60" y="36"/>
                      </a:lnTo>
                      <a:lnTo>
                        <a:pt x="62" y="37"/>
                      </a:lnTo>
                      <a:lnTo>
                        <a:pt x="62" y="38"/>
                      </a:lnTo>
                      <a:lnTo>
                        <a:pt x="63" y="39"/>
                      </a:lnTo>
                      <a:lnTo>
                        <a:pt x="63" y="40"/>
                      </a:lnTo>
                      <a:lnTo>
                        <a:pt x="64" y="42"/>
                      </a:lnTo>
                      <a:lnTo>
                        <a:pt x="64" y="43"/>
                      </a:lnTo>
                      <a:lnTo>
                        <a:pt x="65" y="44"/>
                      </a:lnTo>
                      <a:lnTo>
                        <a:pt x="67" y="45"/>
                      </a:lnTo>
                      <a:lnTo>
                        <a:pt x="68" y="46"/>
                      </a:lnTo>
                      <a:lnTo>
                        <a:pt x="69" y="47"/>
                      </a:lnTo>
                      <a:lnTo>
                        <a:pt x="70" y="48"/>
                      </a:lnTo>
                      <a:lnTo>
                        <a:pt x="72" y="48"/>
                      </a:lnTo>
                      <a:lnTo>
                        <a:pt x="73" y="48"/>
                      </a:lnTo>
                      <a:lnTo>
                        <a:pt x="74" y="47"/>
                      </a:lnTo>
                      <a:lnTo>
                        <a:pt x="76" y="47"/>
                      </a:lnTo>
                      <a:lnTo>
                        <a:pt x="77" y="46"/>
                      </a:lnTo>
                      <a:lnTo>
                        <a:pt x="78" y="45"/>
                      </a:lnTo>
                      <a:lnTo>
                        <a:pt x="78" y="44"/>
                      </a:lnTo>
                      <a:lnTo>
                        <a:pt x="79" y="43"/>
                      </a:lnTo>
                      <a:lnTo>
                        <a:pt x="81" y="42"/>
                      </a:lnTo>
                      <a:lnTo>
                        <a:pt x="82" y="41"/>
                      </a:lnTo>
                      <a:lnTo>
                        <a:pt x="82" y="40"/>
                      </a:lnTo>
                      <a:lnTo>
                        <a:pt x="83" y="39"/>
                      </a:lnTo>
                      <a:lnTo>
                        <a:pt x="84" y="38"/>
                      </a:lnTo>
                      <a:lnTo>
                        <a:pt x="84" y="37"/>
                      </a:lnTo>
                      <a:lnTo>
                        <a:pt x="86" y="36"/>
                      </a:lnTo>
                      <a:lnTo>
                        <a:pt x="86" y="35"/>
                      </a:lnTo>
                      <a:lnTo>
                        <a:pt x="87" y="33"/>
                      </a:lnTo>
                      <a:lnTo>
                        <a:pt x="87" y="32"/>
                      </a:lnTo>
                      <a:lnTo>
                        <a:pt x="88" y="31"/>
                      </a:lnTo>
                      <a:lnTo>
                        <a:pt x="89" y="29"/>
                      </a:lnTo>
                      <a:lnTo>
                        <a:pt x="89" y="28"/>
                      </a:lnTo>
                      <a:lnTo>
                        <a:pt x="91" y="26"/>
                      </a:lnTo>
                      <a:lnTo>
                        <a:pt x="91" y="25"/>
                      </a:lnTo>
                      <a:lnTo>
                        <a:pt x="92" y="23"/>
                      </a:lnTo>
                      <a:lnTo>
                        <a:pt x="93" y="22"/>
                      </a:lnTo>
                      <a:lnTo>
                        <a:pt x="93" y="20"/>
                      </a:lnTo>
                      <a:lnTo>
                        <a:pt x="95" y="18"/>
                      </a:lnTo>
                      <a:lnTo>
                        <a:pt x="95" y="17"/>
                      </a:lnTo>
                      <a:lnTo>
                        <a:pt x="96" y="15"/>
                      </a:lnTo>
                      <a:lnTo>
                        <a:pt x="96" y="14"/>
                      </a:lnTo>
                      <a:lnTo>
                        <a:pt x="97" y="12"/>
                      </a:lnTo>
                      <a:lnTo>
                        <a:pt x="98" y="10"/>
                      </a:lnTo>
                      <a:lnTo>
                        <a:pt x="98" y="9"/>
                      </a:lnTo>
                      <a:lnTo>
                        <a:pt x="100" y="8"/>
                      </a:lnTo>
                      <a:lnTo>
                        <a:pt x="100" y="6"/>
                      </a:lnTo>
                      <a:lnTo>
                        <a:pt x="101" y="5"/>
                      </a:lnTo>
                      <a:lnTo>
                        <a:pt x="102" y="4"/>
                      </a:lnTo>
                      <a:lnTo>
                        <a:pt x="102" y="3"/>
                      </a:lnTo>
                      <a:lnTo>
                        <a:pt x="105" y="1"/>
                      </a:lnTo>
                      <a:lnTo>
                        <a:pt x="105" y="0"/>
                      </a:lnTo>
                      <a:lnTo>
                        <a:pt x="106" y="0"/>
                      </a:lnTo>
                      <a:lnTo>
                        <a:pt x="107" y="0"/>
                      </a:lnTo>
                      <a:lnTo>
                        <a:pt x="108" y="0"/>
                      </a:lnTo>
                      <a:lnTo>
                        <a:pt x="110" y="1"/>
                      </a:lnTo>
                      <a:lnTo>
                        <a:pt x="110" y="2"/>
                      </a:lnTo>
                      <a:lnTo>
                        <a:pt x="111" y="3"/>
                      </a:lnTo>
                      <a:lnTo>
                        <a:pt x="112" y="4"/>
                      </a:lnTo>
                      <a:lnTo>
                        <a:pt x="112" y="5"/>
                      </a:lnTo>
                      <a:lnTo>
                        <a:pt x="113" y="6"/>
                      </a:lnTo>
                      <a:lnTo>
                        <a:pt x="113" y="8"/>
                      </a:lnTo>
                      <a:lnTo>
                        <a:pt x="115" y="10"/>
                      </a:lnTo>
                      <a:lnTo>
                        <a:pt x="116" y="12"/>
                      </a:lnTo>
                      <a:lnTo>
                        <a:pt x="116" y="13"/>
                      </a:lnTo>
                      <a:lnTo>
                        <a:pt x="117" y="15"/>
                      </a:lnTo>
                      <a:lnTo>
                        <a:pt x="117" y="17"/>
                      </a:lnTo>
                      <a:lnTo>
                        <a:pt x="119" y="19"/>
                      </a:lnTo>
                      <a:lnTo>
                        <a:pt x="119" y="21"/>
                      </a:lnTo>
                      <a:lnTo>
                        <a:pt x="120" y="24"/>
                      </a:lnTo>
                      <a:lnTo>
                        <a:pt x="121" y="26"/>
                      </a:lnTo>
                      <a:lnTo>
                        <a:pt x="121" y="28"/>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92" name="Freeform 102"/>
                <p:cNvSpPr>
                  <a:spLocks/>
                </p:cNvSpPr>
                <p:nvPr/>
              </p:nvSpPr>
              <p:spPr bwMode="auto">
                <a:xfrm>
                  <a:off x="2986088" y="3186113"/>
                  <a:ext cx="96838" cy="647700"/>
                </a:xfrm>
                <a:custGeom>
                  <a:avLst/>
                  <a:gdLst/>
                  <a:ahLst/>
                  <a:cxnLst>
                    <a:cxn ang="0">
                      <a:pos x="1" y="397"/>
                    </a:cxn>
                    <a:cxn ang="0">
                      <a:pos x="3" y="400"/>
                    </a:cxn>
                    <a:cxn ang="0">
                      <a:pos x="4" y="403"/>
                    </a:cxn>
                    <a:cxn ang="0">
                      <a:pos x="5" y="406"/>
                    </a:cxn>
                    <a:cxn ang="0">
                      <a:pos x="8" y="408"/>
                    </a:cxn>
                    <a:cxn ang="0">
                      <a:pos x="10" y="407"/>
                    </a:cxn>
                    <a:cxn ang="0">
                      <a:pos x="13" y="405"/>
                    </a:cxn>
                    <a:cxn ang="0">
                      <a:pos x="14" y="401"/>
                    </a:cxn>
                    <a:cxn ang="0">
                      <a:pos x="15" y="397"/>
                    </a:cxn>
                    <a:cxn ang="0">
                      <a:pos x="17" y="391"/>
                    </a:cxn>
                    <a:cxn ang="0">
                      <a:pos x="18" y="384"/>
                    </a:cxn>
                    <a:cxn ang="0">
                      <a:pos x="19" y="375"/>
                    </a:cxn>
                    <a:cxn ang="0">
                      <a:pos x="20" y="365"/>
                    </a:cxn>
                    <a:cxn ang="0">
                      <a:pos x="23" y="354"/>
                    </a:cxn>
                    <a:cxn ang="0">
                      <a:pos x="24" y="342"/>
                    </a:cxn>
                    <a:cxn ang="0">
                      <a:pos x="25" y="329"/>
                    </a:cxn>
                    <a:cxn ang="0">
                      <a:pos x="27" y="314"/>
                    </a:cxn>
                    <a:cxn ang="0">
                      <a:pos x="28" y="299"/>
                    </a:cxn>
                    <a:cxn ang="0">
                      <a:pos x="29" y="284"/>
                    </a:cxn>
                    <a:cxn ang="0">
                      <a:pos x="32" y="268"/>
                    </a:cxn>
                    <a:cxn ang="0">
                      <a:pos x="33" y="251"/>
                    </a:cxn>
                    <a:cxn ang="0">
                      <a:pos x="34" y="233"/>
                    </a:cxn>
                    <a:cxn ang="0">
                      <a:pos x="35" y="216"/>
                    </a:cxn>
                    <a:cxn ang="0">
                      <a:pos x="37" y="198"/>
                    </a:cxn>
                    <a:cxn ang="0">
                      <a:pos x="38" y="180"/>
                    </a:cxn>
                    <a:cxn ang="0">
                      <a:pos x="41" y="161"/>
                    </a:cxn>
                    <a:cxn ang="0">
                      <a:pos x="42" y="143"/>
                    </a:cxn>
                    <a:cxn ang="0">
                      <a:pos x="43" y="125"/>
                    </a:cxn>
                    <a:cxn ang="0">
                      <a:pos x="44" y="108"/>
                    </a:cxn>
                    <a:cxn ang="0">
                      <a:pos x="46" y="92"/>
                    </a:cxn>
                    <a:cxn ang="0">
                      <a:pos x="47" y="76"/>
                    </a:cxn>
                    <a:cxn ang="0">
                      <a:pos x="49" y="62"/>
                    </a:cxn>
                    <a:cxn ang="0">
                      <a:pos x="51" y="48"/>
                    </a:cxn>
                    <a:cxn ang="0">
                      <a:pos x="52" y="36"/>
                    </a:cxn>
                    <a:cxn ang="0">
                      <a:pos x="53" y="24"/>
                    </a:cxn>
                    <a:cxn ang="0">
                      <a:pos x="54" y="15"/>
                    </a:cxn>
                    <a:cxn ang="0">
                      <a:pos x="56" y="8"/>
                    </a:cxn>
                    <a:cxn ang="0">
                      <a:pos x="58" y="3"/>
                    </a:cxn>
                    <a:cxn ang="0">
                      <a:pos x="59" y="0"/>
                    </a:cxn>
                  </a:cxnLst>
                  <a:rect l="0" t="0" r="r" b="b"/>
                  <a:pathLst>
                    <a:path w="61" h="408">
                      <a:moveTo>
                        <a:pt x="0" y="395"/>
                      </a:moveTo>
                      <a:lnTo>
                        <a:pt x="1" y="397"/>
                      </a:lnTo>
                      <a:lnTo>
                        <a:pt x="1" y="398"/>
                      </a:lnTo>
                      <a:lnTo>
                        <a:pt x="3" y="400"/>
                      </a:lnTo>
                      <a:lnTo>
                        <a:pt x="4" y="402"/>
                      </a:lnTo>
                      <a:lnTo>
                        <a:pt x="4" y="403"/>
                      </a:lnTo>
                      <a:lnTo>
                        <a:pt x="5" y="405"/>
                      </a:lnTo>
                      <a:lnTo>
                        <a:pt x="5" y="406"/>
                      </a:lnTo>
                      <a:lnTo>
                        <a:pt x="6" y="407"/>
                      </a:lnTo>
                      <a:lnTo>
                        <a:pt x="8" y="408"/>
                      </a:lnTo>
                      <a:lnTo>
                        <a:pt x="9" y="408"/>
                      </a:lnTo>
                      <a:lnTo>
                        <a:pt x="10" y="407"/>
                      </a:lnTo>
                      <a:lnTo>
                        <a:pt x="11" y="406"/>
                      </a:lnTo>
                      <a:lnTo>
                        <a:pt x="13" y="405"/>
                      </a:lnTo>
                      <a:lnTo>
                        <a:pt x="13" y="403"/>
                      </a:lnTo>
                      <a:lnTo>
                        <a:pt x="14" y="401"/>
                      </a:lnTo>
                      <a:lnTo>
                        <a:pt x="14" y="399"/>
                      </a:lnTo>
                      <a:lnTo>
                        <a:pt x="15" y="397"/>
                      </a:lnTo>
                      <a:lnTo>
                        <a:pt x="15" y="394"/>
                      </a:lnTo>
                      <a:lnTo>
                        <a:pt x="17" y="391"/>
                      </a:lnTo>
                      <a:lnTo>
                        <a:pt x="18" y="387"/>
                      </a:lnTo>
                      <a:lnTo>
                        <a:pt x="18" y="384"/>
                      </a:lnTo>
                      <a:lnTo>
                        <a:pt x="19" y="379"/>
                      </a:lnTo>
                      <a:lnTo>
                        <a:pt x="19" y="375"/>
                      </a:lnTo>
                      <a:lnTo>
                        <a:pt x="20" y="370"/>
                      </a:lnTo>
                      <a:lnTo>
                        <a:pt x="20" y="365"/>
                      </a:lnTo>
                      <a:lnTo>
                        <a:pt x="22" y="360"/>
                      </a:lnTo>
                      <a:lnTo>
                        <a:pt x="23" y="354"/>
                      </a:lnTo>
                      <a:lnTo>
                        <a:pt x="23" y="348"/>
                      </a:lnTo>
                      <a:lnTo>
                        <a:pt x="24" y="342"/>
                      </a:lnTo>
                      <a:lnTo>
                        <a:pt x="24" y="336"/>
                      </a:lnTo>
                      <a:lnTo>
                        <a:pt x="25" y="329"/>
                      </a:lnTo>
                      <a:lnTo>
                        <a:pt x="27" y="322"/>
                      </a:lnTo>
                      <a:lnTo>
                        <a:pt x="27" y="314"/>
                      </a:lnTo>
                      <a:lnTo>
                        <a:pt x="28" y="307"/>
                      </a:lnTo>
                      <a:lnTo>
                        <a:pt x="28" y="299"/>
                      </a:lnTo>
                      <a:lnTo>
                        <a:pt x="29" y="292"/>
                      </a:lnTo>
                      <a:lnTo>
                        <a:pt x="29" y="284"/>
                      </a:lnTo>
                      <a:lnTo>
                        <a:pt x="30" y="276"/>
                      </a:lnTo>
                      <a:lnTo>
                        <a:pt x="32" y="268"/>
                      </a:lnTo>
                      <a:lnTo>
                        <a:pt x="32" y="259"/>
                      </a:lnTo>
                      <a:lnTo>
                        <a:pt x="33" y="251"/>
                      </a:lnTo>
                      <a:lnTo>
                        <a:pt x="33" y="242"/>
                      </a:lnTo>
                      <a:lnTo>
                        <a:pt x="34" y="233"/>
                      </a:lnTo>
                      <a:lnTo>
                        <a:pt x="35" y="225"/>
                      </a:lnTo>
                      <a:lnTo>
                        <a:pt x="35" y="216"/>
                      </a:lnTo>
                      <a:lnTo>
                        <a:pt x="37" y="207"/>
                      </a:lnTo>
                      <a:lnTo>
                        <a:pt x="37" y="198"/>
                      </a:lnTo>
                      <a:lnTo>
                        <a:pt x="38" y="189"/>
                      </a:lnTo>
                      <a:lnTo>
                        <a:pt x="38" y="180"/>
                      </a:lnTo>
                      <a:lnTo>
                        <a:pt x="39" y="170"/>
                      </a:lnTo>
                      <a:lnTo>
                        <a:pt x="41" y="161"/>
                      </a:lnTo>
                      <a:lnTo>
                        <a:pt x="41" y="152"/>
                      </a:lnTo>
                      <a:lnTo>
                        <a:pt x="42" y="143"/>
                      </a:lnTo>
                      <a:lnTo>
                        <a:pt x="42" y="134"/>
                      </a:lnTo>
                      <a:lnTo>
                        <a:pt x="43" y="125"/>
                      </a:lnTo>
                      <a:lnTo>
                        <a:pt x="44" y="117"/>
                      </a:lnTo>
                      <a:lnTo>
                        <a:pt x="44" y="108"/>
                      </a:lnTo>
                      <a:lnTo>
                        <a:pt x="46" y="100"/>
                      </a:lnTo>
                      <a:lnTo>
                        <a:pt x="46" y="92"/>
                      </a:lnTo>
                      <a:lnTo>
                        <a:pt x="47" y="84"/>
                      </a:lnTo>
                      <a:lnTo>
                        <a:pt x="47" y="76"/>
                      </a:lnTo>
                      <a:lnTo>
                        <a:pt x="48" y="69"/>
                      </a:lnTo>
                      <a:lnTo>
                        <a:pt x="49" y="62"/>
                      </a:lnTo>
                      <a:lnTo>
                        <a:pt x="49" y="55"/>
                      </a:lnTo>
                      <a:lnTo>
                        <a:pt x="51" y="48"/>
                      </a:lnTo>
                      <a:lnTo>
                        <a:pt x="51" y="42"/>
                      </a:lnTo>
                      <a:lnTo>
                        <a:pt x="52" y="36"/>
                      </a:lnTo>
                      <a:lnTo>
                        <a:pt x="53" y="29"/>
                      </a:lnTo>
                      <a:lnTo>
                        <a:pt x="53" y="24"/>
                      </a:lnTo>
                      <a:lnTo>
                        <a:pt x="54" y="20"/>
                      </a:lnTo>
                      <a:lnTo>
                        <a:pt x="54" y="15"/>
                      </a:lnTo>
                      <a:lnTo>
                        <a:pt x="56" y="12"/>
                      </a:lnTo>
                      <a:lnTo>
                        <a:pt x="56" y="8"/>
                      </a:lnTo>
                      <a:lnTo>
                        <a:pt x="57" y="6"/>
                      </a:lnTo>
                      <a:lnTo>
                        <a:pt x="58" y="3"/>
                      </a:lnTo>
                      <a:lnTo>
                        <a:pt x="58" y="2"/>
                      </a:lnTo>
                      <a:lnTo>
                        <a:pt x="59" y="0"/>
                      </a:lnTo>
                      <a:lnTo>
                        <a:pt x="61" y="0"/>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93" name="Freeform 103"/>
                <p:cNvSpPr>
                  <a:spLocks/>
                </p:cNvSpPr>
                <p:nvPr/>
              </p:nvSpPr>
              <p:spPr bwMode="auto">
                <a:xfrm>
                  <a:off x="3082925" y="3186113"/>
                  <a:ext cx="171450" cy="696913"/>
                </a:xfrm>
                <a:custGeom>
                  <a:avLst/>
                  <a:gdLst/>
                  <a:ahLst/>
                  <a:cxnLst>
                    <a:cxn ang="0">
                      <a:pos x="2" y="2"/>
                    </a:cxn>
                    <a:cxn ang="0">
                      <a:pos x="4" y="10"/>
                    </a:cxn>
                    <a:cxn ang="0">
                      <a:pos x="6" y="23"/>
                    </a:cxn>
                    <a:cxn ang="0">
                      <a:pos x="9" y="41"/>
                    </a:cxn>
                    <a:cxn ang="0">
                      <a:pos x="11" y="63"/>
                    </a:cxn>
                    <a:cxn ang="0">
                      <a:pos x="12" y="87"/>
                    </a:cxn>
                    <a:cxn ang="0">
                      <a:pos x="15" y="114"/>
                    </a:cxn>
                    <a:cxn ang="0">
                      <a:pos x="17" y="142"/>
                    </a:cxn>
                    <a:cxn ang="0">
                      <a:pos x="20" y="170"/>
                    </a:cxn>
                    <a:cxn ang="0">
                      <a:pos x="21" y="200"/>
                    </a:cxn>
                    <a:cxn ang="0">
                      <a:pos x="24" y="227"/>
                    </a:cxn>
                    <a:cxn ang="0">
                      <a:pos x="26" y="252"/>
                    </a:cxn>
                    <a:cxn ang="0">
                      <a:pos x="29" y="275"/>
                    </a:cxn>
                    <a:cxn ang="0">
                      <a:pos x="30" y="295"/>
                    </a:cxn>
                    <a:cxn ang="0">
                      <a:pos x="33" y="312"/>
                    </a:cxn>
                    <a:cxn ang="0">
                      <a:pos x="35" y="328"/>
                    </a:cxn>
                    <a:cxn ang="0">
                      <a:pos x="38" y="340"/>
                    </a:cxn>
                    <a:cxn ang="0">
                      <a:pos x="39" y="351"/>
                    </a:cxn>
                    <a:cxn ang="0">
                      <a:pos x="41" y="359"/>
                    </a:cxn>
                    <a:cxn ang="0">
                      <a:pos x="44" y="367"/>
                    </a:cxn>
                    <a:cxn ang="0">
                      <a:pos x="47" y="374"/>
                    </a:cxn>
                    <a:cxn ang="0">
                      <a:pos x="48" y="381"/>
                    </a:cxn>
                    <a:cxn ang="0">
                      <a:pos x="50" y="387"/>
                    </a:cxn>
                    <a:cxn ang="0">
                      <a:pos x="53" y="393"/>
                    </a:cxn>
                    <a:cxn ang="0">
                      <a:pos x="55" y="400"/>
                    </a:cxn>
                    <a:cxn ang="0">
                      <a:pos x="57" y="406"/>
                    </a:cxn>
                    <a:cxn ang="0">
                      <a:pos x="59" y="412"/>
                    </a:cxn>
                    <a:cxn ang="0">
                      <a:pos x="62" y="418"/>
                    </a:cxn>
                    <a:cxn ang="0">
                      <a:pos x="64" y="423"/>
                    </a:cxn>
                    <a:cxn ang="0">
                      <a:pos x="66" y="428"/>
                    </a:cxn>
                    <a:cxn ang="0">
                      <a:pos x="68" y="432"/>
                    </a:cxn>
                    <a:cxn ang="0">
                      <a:pos x="71" y="435"/>
                    </a:cxn>
                    <a:cxn ang="0">
                      <a:pos x="73" y="437"/>
                    </a:cxn>
                    <a:cxn ang="0">
                      <a:pos x="77" y="439"/>
                    </a:cxn>
                    <a:cxn ang="0">
                      <a:pos x="81" y="439"/>
                    </a:cxn>
                    <a:cxn ang="0">
                      <a:pos x="84" y="438"/>
                    </a:cxn>
                    <a:cxn ang="0">
                      <a:pos x="88" y="437"/>
                    </a:cxn>
                    <a:cxn ang="0">
                      <a:pos x="92" y="435"/>
                    </a:cxn>
                    <a:cxn ang="0">
                      <a:pos x="96" y="432"/>
                    </a:cxn>
                    <a:cxn ang="0">
                      <a:pos x="100" y="429"/>
                    </a:cxn>
                    <a:cxn ang="0">
                      <a:pos x="102" y="426"/>
                    </a:cxn>
                    <a:cxn ang="0">
                      <a:pos x="107" y="422"/>
                    </a:cxn>
                  </a:cxnLst>
                  <a:rect l="0" t="0" r="r" b="b"/>
                  <a:pathLst>
                    <a:path w="108" h="439">
                      <a:moveTo>
                        <a:pt x="0" y="0"/>
                      </a:moveTo>
                      <a:lnTo>
                        <a:pt x="1" y="1"/>
                      </a:lnTo>
                      <a:lnTo>
                        <a:pt x="2" y="2"/>
                      </a:lnTo>
                      <a:lnTo>
                        <a:pt x="2" y="5"/>
                      </a:lnTo>
                      <a:lnTo>
                        <a:pt x="4" y="7"/>
                      </a:lnTo>
                      <a:lnTo>
                        <a:pt x="4" y="10"/>
                      </a:lnTo>
                      <a:lnTo>
                        <a:pt x="5" y="14"/>
                      </a:lnTo>
                      <a:lnTo>
                        <a:pt x="6" y="18"/>
                      </a:lnTo>
                      <a:lnTo>
                        <a:pt x="6" y="23"/>
                      </a:lnTo>
                      <a:lnTo>
                        <a:pt x="7" y="28"/>
                      </a:lnTo>
                      <a:lnTo>
                        <a:pt x="7" y="35"/>
                      </a:lnTo>
                      <a:lnTo>
                        <a:pt x="9" y="41"/>
                      </a:lnTo>
                      <a:lnTo>
                        <a:pt x="9" y="48"/>
                      </a:lnTo>
                      <a:lnTo>
                        <a:pt x="10" y="55"/>
                      </a:lnTo>
                      <a:lnTo>
                        <a:pt x="11" y="63"/>
                      </a:lnTo>
                      <a:lnTo>
                        <a:pt x="11" y="70"/>
                      </a:lnTo>
                      <a:lnTo>
                        <a:pt x="12" y="78"/>
                      </a:lnTo>
                      <a:lnTo>
                        <a:pt x="12" y="87"/>
                      </a:lnTo>
                      <a:lnTo>
                        <a:pt x="14" y="96"/>
                      </a:lnTo>
                      <a:lnTo>
                        <a:pt x="15" y="104"/>
                      </a:lnTo>
                      <a:lnTo>
                        <a:pt x="15" y="114"/>
                      </a:lnTo>
                      <a:lnTo>
                        <a:pt x="16" y="123"/>
                      </a:lnTo>
                      <a:lnTo>
                        <a:pt x="16" y="132"/>
                      </a:lnTo>
                      <a:lnTo>
                        <a:pt x="17" y="142"/>
                      </a:lnTo>
                      <a:lnTo>
                        <a:pt x="17" y="151"/>
                      </a:lnTo>
                      <a:lnTo>
                        <a:pt x="19" y="161"/>
                      </a:lnTo>
                      <a:lnTo>
                        <a:pt x="20" y="170"/>
                      </a:lnTo>
                      <a:lnTo>
                        <a:pt x="20" y="181"/>
                      </a:lnTo>
                      <a:lnTo>
                        <a:pt x="21" y="190"/>
                      </a:lnTo>
                      <a:lnTo>
                        <a:pt x="21" y="200"/>
                      </a:lnTo>
                      <a:lnTo>
                        <a:pt x="23" y="209"/>
                      </a:lnTo>
                      <a:lnTo>
                        <a:pt x="24" y="218"/>
                      </a:lnTo>
                      <a:lnTo>
                        <a:pt x="24" y="227"/>
                      </a:lnTo>
                      <a:lnTo>
                        <a:pt x="25" y="235"/>
                      </a:lnTo>
                      <a:lnTo>
                        <a:pt x="25" y="244"/>
                      </a:lnTo>
                      <a:lnTo>
                        <a:pt x="26" y="252"/>
                      </a:lnTo>
                      <a:lnTo>
                        <a:pt x="26" y="260"/>
                      </a:lnTo>
                      <a:lnTo>
                        <a:pt x="28" y="267"/>
                      </a:lnTo>
                      <a:lnTo>
                        <a:pt x="29" y="275"/>
                      </a:lnTo>
                      <a:lnTo>
                        <a:pt x="29" y="282"/>
                      </a:lnTo>
                      <a:lnTo>
                        <a:pt x="30" y="288"/>
                      </a:lnTo>
                      <a:lnTo>
                        <a:pt x="30" y="295"/>
                      </a:lnTo>
                      <a:lnTo>
                        <a:pt x="31" y="301"/>
                      </a:lnTo>
                      <a:lnTo>
                        <a:pt x="31" y="307"/>
                      </a:lnTo>
                      <a:lnTo>
                        <a:pt x="33" y="312"/>
                      </a:lnTo>
                      <a:lnTo>
                        <a:pt x="34" y="317"/>
                      </a:lnTo>
                      <a:lnTo>
                        <a:pt x="34" y="323"/>
                      </a:lnTo>
                      <a:lnTo>
                        <a:pt x="35" y="328"/>
                      </a:lnTo>
                      <a:lnTo>
                        <a:pt x="35" y="332"/>
                      </a:lnTo>
                      <a:lnTo>
                        <a:pt x="36" y="336"/>
                      </a:lnTo>
                      <a:lnTo>
                        <a:pt x="38" y="340"/>
                      </a:lnTo>
                      <a:lnTo>
                        <a:pt x="38" y="344"/>
                      </a:lnTo>
                      <a:lnTo>
                        <a:pt x="39" y="347"/>
                      </a:lnTo>
                      <a:lnTo>
                        <a:pt x="39" y="351"/>
                      </a:lnTo>
                      <a:lnTo>
                        <a:pt x="40" y="354"/>
                      </a:lnTo>
                      <a:lnTo>
                        <a:pt x="40" y="357"/>
                      </a:lnTo>
                      <a:lnTo>
                        <a:pt x="41" y="359"/>
                      </a:lnTo>
                      <a:lnTo>
                        <a:pt x="43" y="362"/>
                      </a:lnTo>
                      <a:lnTo>
                        <a:pt x="43" y="365"/>
                      </a:lnTo>
                      <a:lnTo>
                        <a:pt x="44" y="367"/>
                      </a:lnTo>
                      <a:lnTo>
                        <a:pt x="44" y="369"/>
                      </a:lnTo>
                      <a:lnTo>
                        <a:pt x="45" y="372"/>
                      </a:lnTo>
                      <a:lnTo>
                        <a:pt x="47" y="374"/>
                      </a:lnTo>
                      <a:lnTo>
                        <a:pt x="47" y="376"/>
                      </a:lnTo>
                      <a:lnTo>
                        <a:pt x="48" y="378"/>
                      </a:lnTo>
                      <a:lnTo>
                        <a:pt x="48" y="381"/>
                      </a:lnTo>
                      <a:lnTo>
                        <a:pt x="49" y="383"/>
                      </a:lnTo>
                      <a:lnTo>
                        <a:pt x="49" y="385"/>
                      </a:lnTo>
                      <a:lnTo>
                        <a:pt x="50" y="387"/>
                      </a:lnTo>
                      <a:lnTo>
                        <a:pt x="52" y="389"/>
                      </a:lnTo>
                      <a:lnTo>
                        <a:pt x="52" y="391"/>
                      </a:lnTo>
                      <a:lnTo>
                        <a:pt x="53" y="393"/>
                      </a:lnTo>
                      <a:lnTo>
                        <a:pt x="53" y="396"/>
                      </a:lnTo>
                      <a:lnTo>
                        <a:pt x="54" y="398"/>
                      </a:lnTo>
                      <a:lnTo>
                        <a:pt x="55" y="400"/>
                      </a:lnTo>
                      <a:lnTo>
                        <a:pt x="55" y="402"/>
                      </a:lnTo>
                      <a:lnTo>
                        <a:pt x="57" y="404"/>
                      </a:lnTo>
                      <a:lnTo>
                        <a:pt x="57" y="406"/>
                      </a:lnTo>
                      <a:lnTo>
                        <a:pt x="58" y="408"/>
                      </a:lnTo>
                      <a:lnTo>
                        <a:pt x="58" y="410"/>
                      </a:lnTo>
                      <a:lnTo>
                        <a:pt x="59" y="412"/>
                      </a:lnTo>
                      <a:lnTo>
                        <a:pt x="60" y="414"/>
                      </a:lnTo>
                      <a:lnTo>
                        <a:pt x="60" y="416"/>
                      </a:lnTo>
                      <a:lnTo>
                        <a:pt x="62" y="418"/>
                      </a:lnTo>
                      <a:lnTo>
                        <a:pt x="62" y="420"/>
                      </a:lnTo>
                      <a:lnTo>
                        <a:pt x="63" y="422"/>
                      </a:lnTo>
                      <a:lnTo>
                        <a:pt x="64" y="423"/>
                      </a:lnTo>
                      <a:lnTo>
                        <a:pt x="64" y="425"/>
                      </a:lnTo>
                      <a:lnTo>
                        <a:pt x="66" y="426"/>
                      </a:lnTo>
                      <a:lnTo>
                        <a:pt x="66" y="428"/>
                      </a:lnTo>
                      <a:lnTo>
                        <a:pt x="67" y="429"/>
                      </a:lnTo>
                      <a:lnTo>
                        <a:pt x="67" y="430"/>
                      </a:lnTo>
                      <a:lnTo>
                        <a:pt x="68" y="432"/>
                      </a:lnTo>
                      <a:lnTo>
                        <a:pt x="69" y="433"/>
                      </a:lnTo>
                      <a:lnTo>
                        <a:pt x="69" y="434"/>
                      </a:lnTo>
                      <a:lnTo>
                        <a:pt x="71" y="435"/>
                      </a:lnTo>
                      <a:lnTo>
                        <a:pt x="73" y="437"/>
                      </a:lnTo>
                      <a:lnTo>
                        <a:pt x="72" y="437"/>
                      </a:lnTo>
                      <a:lnTo>
                        <a:pt x="73" y="437"/>
                      </a:lnTo>
                      <a:lnTo>
                        <a:pt x="74" y="438"/>
                      </a:lnTo>
                      <a:lnTo>
                        <a:pt x="76" y="439"/>
                      </a:lnTo>
                      <a:lnTo>
                        <a:pt x="77" y="439"/>
                      </a:lnTo>
                      <a:lnTo>
                        <a:pt x="78" y="439"/>
                      </a:lnTo>
                      <a:lnTo>
                        <a:pt x="79" y="439"/>
                      </a:lnTo>
                      <a:lnTo>
                        <a:pt x="81" y="439"/>
                      </a:lnTo>
                      <a:lnTo>
                        <a:pt x="82" y="439"/>
                      </a:lnTo>
                      <a:lnTo>
                        <a:pt x="83" y="439"/>
                      </a:lnTo>
                      <a:lnTo>
                        <a:pt x="84" y="438"/>
                      </a:lnTo>
                      <a:lnTo>
                        <a:pt x="86" y="438"/>
                      </a:lnTo>
                      <a:lnTo>
                        <a:pt x="87" y="438"/>
                      </a:lnTo>
                      <a:lnTo>
                        <a:pt x="88" y="437"/>
                      </a:lnTo>
                      <a:lnTo>
                        <a:pt x="90" y="436"/>
                      </a:lnTo>
                      <a:lnTo>
                        <a:pt x="91" y="436"/>
                      </a:lnTo>
                      <a:lnTo>
                        <a:pt x="92" y="435"/>
                      </a:lnTo>
                      <a:lnTo>
                        <a:pt x="93" y="434"/>
                      </a:lnTo>
                      <a:lnTo>
                        <a:pt x="95" y="433"/>
                      </a:lnTo>
                      <a:lnTo>
                        <a:pt x="96" y="432"/>
                      </a:lnTo>
                      <a:lnTo>
                        <a:pt x="97" y="431"/>
                      </a:lnTo>
                      <a:lnTo>
                        <a:pt x="98" y="430"/>
                      </a:lnTo>
                      <a:lnTo>
                        <a:pt x="100" y="429"/>
                      </a:lnTo>
                      <a:lnTo>
                        <a:pt x="101" y="428"/>
                      </a:lnTo>
                      <a:lnTo>
                        <a:pt x="102" y="427"/>
                      </a:lnTo>
                      <a:lnTo>
                        <a:pt x="102" y="426"/>
                      </a:lnTo>
                      <a:lnTo>
                        <a:pt x="103" y="425"/>
                      </a:lnTo>
                      <a:lnTo>
                        <a:pt x="105" y="424"/>
                      </a:lnTo>
                      <a:lnTo>
                        <a:pt x="107" y="422"/>
                      </a:lnTo>
                      <a:lnTo>
                        <a:pt x="107" y="421"/>
                      </a:lnTo>
                      <a:lnTo>
                        <a:pt x="108" y="420"/>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94" name="Freeform 104"/>
                <p:cNvSpPr>
                  <a:spLocks/>
                </p:cNvSpPr>
                <p:nvPr/>
              </p:nvSpPr>
              <p:spPr bwMode="auto">
                <a:xfrm>
                  <a:off x="3254375" y="3775075"/>
                  <a:ext cx="223838" cy="100013"/>
                </a:xfrm>
                <a:custGeom>
                  <a:avLst/>
                  <a:gdLst/>
                  <a:ahLst/>
                  <a:cxnLst>
                    <a:cxn ang="0">
                      <a:pos x="3" y="46"/>
                    </a:cxn>
                    <a:cxn ang="0">
                      <a:pos x="8" y="42"/>
                    </a:cxn>
                    <a:cxn ang="0">
                      <a:pos x="11" y="39"/>
                    </a:cxn>
                    <a:cxn ang="0">
                      <a:pos x="13" y="36"/>
                    </a:cxn>
                    <a:cxn ang="0">
                      <a:pos x="17" y="33"/>
                    </a:cxn>
                    <a:cxn ang="0">
                      <a:pos x="21" y="30"/>
                    </a:cxn>
                    <a:cxn ang="0">
                      <a:pos x="25" y="27"/>
                    </a:cxn>
                    <a:cxn ang="0">
                      <a:pos x="27" y="25"/>
                    </a:cxn>
                    <a:cxn ang="0">
                      <a:pos x="31" y="21"/>
                    </a:cxn>
                    <a:cxn ang="0">
                      <a:pos x="35" y="18"/>
                    </a:cxn>
                    <a:cxn ang="0">
                      <a:pos x="38" y="16"/>
                    </a:cxn>
                    <a:cxn ang="0">
                      <a:pos x="42" y="14"/>
                    </a:cxn>
                    <a:cxn ang="0">
                      <a:pos x="46" y="13"/>
                    </a:cxn>
                    <a:cxn ang="0">
                      <a:pos x="50" y="14"/>
                    </a:cxn>
                    <a:cxn ang="0">
                      <a:pos x="54" y="17"/>
                    </a:cxn>
                    <a:cxn ang="0">
                      <a:pos x="57" y="19"/>
                    </a:cxn>
                    <a:cxn ang="0">
                      <a:pos x="60" y="22"/>
                    </a:cxn>
                    <a:cxn ang="0">
                      <a:pos x="62" y="25"/>
                    </a:cxn>
                    <a:cxn ang="0">
                      <a:pos x="66" y="29"/>
                    </a:cxn>
                    <a:cxn ang="0">
                      <a:pos x="67" y="32"/>
                    </a:cxn>
                    <a:cxn ang="0">
                      <a:pos x="73" y="36"/>
                    </a:cxn>
                    <a:cxn ang="0">
                      <a:pos x="75" y="38"/>
                    </a:cxn>
                    <a:cxn ang="0">
                      <a:pos x="78" y="40"/>
                    </a:cxn>
                    <a:cxn ang="0">
                      <a:pos x="81" y="42"/>
                    </a:cxn>
                    <a:cxn ang="0">
                      <a:pos x="85" y="45"/>
                    </a:cxn>
                    <a:cxn ang="0">
                      <a:pos x="89" y="47"/>
                    </a:cxn>
                    <a:cxn ang="0">
                      <a:pos x="93" y="49"/>
                    </a:cxn>
                    <a:cxn ang="0">
                      <a:pos x="97" y="52"/>
                    </a:cxn>
                    <a:cxn ang="0">
                      <a:pos x="102" y="55"/>
                    </a:cxn>
                    <a:cxn ang="0">
                      <a:pos x="104" y="57"/>
                    </a:cxn>
                    <a:cxn ang="0">
                      <a:pos x="108" y="60"/>
                    </a:cxn>
                    <a:cxn ang="0">
                      <a:pos x="112" y="62"/>
                    </a:cxn>
                    <a:cxn ang="0">
                      <a:pos x="116" y="63"/>
                    </a:cxn>
                    <a:cxn ang="0">
                      <a:pos x="119" y="62"/>
                    </a:cxn>
                    <a:cxn ang="0">
                      <a:pos x="124" y="59"/>
                    </a:cxn>
                    <a:cxn ang="0">
                      <a:pos x="126" y="55"/>
                    </a:cxn>
                    <a:cxn ang="0">
                      <a:pos x="128" y="50"/>
                    </a:cxn>
                    <a:cxn ang="0">
                      <a:pos x="131" y="43"/>
                    </a:cxn>
                    <a:cxn ang="0">
                      <a:pos x="133" y="35"/>
                    </a:cxn>
                    <a:cxn ang="0">
                      <a:pos x="135" y="26"/>
                    </a:cxn>
                    <a:cxn ang="0">
                      <a:pos x="137" y="17"/>
                    </a:cxn>
                    <a:cxn ang="0">
                      <a:pos x="140" y="6"/>
                    </a:cxn>
                  </a:cxnLst>
                  <a:rect l="0" t="0" r="r" b="b"/>
                  <a:pathLst>
                    <a:path w="141" h="63">
                      <a:moveTo>
                        <a:pt x="0" y="49"/>
                      </a:moveTo>
                      <a:lnTo>
                        <a:pt x="3" y="47"/>
                      </a:lnTo>
                      <a:lnTo>
                        <a:pt x="3" y="46"/>
                      </a:lnTo>
                      <a:lnTo>
                        <a:pt x="4" y="45"/>
                      </a:lnTo>
                      <a:lnTo>
                        <a:pt x="6" y="44"/>
                      </a:lnTo>
                      <a:lnTo>
                        <a:pt x="8" y="42"/>
                      </a:lnTo>
                      <a:lnTo>
                        <a:pt x="8" y="41"/>
                      </a:lnTo>
                      <a:lnTo>
                        <a:pt x="9" y="40"/>
                      </a:lnTo>
                      <a:lnTo>
                        <a:pt x="11" y="39"/>
                      </a:lnTo>
                      <a:lnTo>
                        <a:pt x="12" y="38"/>
                      </a:lnTo>
                      <a:lnTo>
                        <a:pt x="14" y="36"/>
                      </a:lnTo>
                      <a:lnTo>
                        <a:pt x="13" y="36"/>
                      </a:lnTo>
                      <a:lnTo>
                        <a:pt x="14" y="36"/>
                      </a:lnTo>
                      <a:lnTo>
                        <a:pt x="17" y="34"/>
                      </a:lnTo>
                      <a:lnTo>
                        <a:pt x="17" y="33"/>
                      </a:lnTo>
                      <a:lnTo>
                        <a:pt x="18" y="32"/>
                      </a:lnTo>
                      <a:lnTo>
                        <a:pt x="19" y="31"/>
                      </a:lnTo>
                      <a:lnTo>
                        <a:pt x="21" y="30"/>
                      </a:lnTo>
                      <a:lnTo>
                        <a:pt x="22" y="29"/>
                      </a:lnTo>
                      <a:lnTo>
                        <a:pt x="23" y="28"/>
                      </a:lnTo>
                      <a:lnTo>
                        <a:pt x="25" y="27"/>
                      </a:lnTo>
                      <a:lnTo>
                        <a:pt x="27" y="25"/>
                      </a:lnTo>
                      <a:lnTo>
                        <a:pt x="26" y="25"/>
                      </a:lnTo>
                      <a:lnTo>
                        <a:pt x="27" y="25"/>
                      </a:lnTo>
                      <a:lnTo>
                        <a:pt x="30" y="23"/>
                      </a:lnTo>
                      <a:lnTo>
                        <a:pt x="30" y="22"/>
                      </a:lnTo>
                      <a:lnTo>
                        <a:pt x="31" y="21"/>
                      </a:lnTo>
                      <a:lnTo>
                        <a:pt x="32" y="20"/>
                      </a:lnTo>
                      <a:lnTo>
                        <a:pt x="33" y="19"/>
                      </a:lnTo>
                      <a:lnTo>
                        <a:pt x="35" y="18"/>
                      </a:lnTo>
                      <a:lnTo>
                        <a:pt x="36" y="17"/>
                      </a:lnTo>
                      <a:lnTo>
                        <a:pt x="37" y="17"/>
                      </a:lnTo>
                      <a:lnTo>
                        <a:pt x="38" y="16"/>
                      </a:lnTo>
                      <a:lnTo>
                        <a:pt x="40" y="15"/>
                      </a:lnTo>
                      <a:lnTo>
                        <a:pt x="41" y="15"/>
                      </a:lnTo>
                      <a:lnTo>
                        <a:pt x="42" y="14"/>
                      </a:lnTo>
                      <a:lnTo>
                        <a:pt x="43" y="14"/>
                      </a:lnTo>
                      <a:lnTo>
                        <a:pt x="45" y="13"/>
                      </a:lnTo>
                      <a:lnTo>
                        <a:pt x="46" y="13"/>
                      </a:lnTo>
                      <a:lnTo>
                        <a:pt x="47" y="14"/>
                      </a:lnTo>
                      <a:lnTo>
                        <a:pt x="49" y="14"/>
                      </a:lnTo>
                      <a:lnTo>
                        <a:pt x="50" y="14"/>
                      </a:lnTo>
                      <a:lnTo>
                        <a:pt x="51" y="15"/>
                      </a:lnTo>
                      <a:lnTo>
                        <a:pt x="52" y="16"/>
                      </a:lnTo>
                      <a:lnTo>
                        <a:pt x="54" y="17"/>
                      </a:lnTo>
                      <a:lnTo>
                        <a:pt x="55" y="17"/>
                      </a:lnTo>
                      <a:lnTo>
                        <a:pt x="56" y="18"/>
                      </a:lnTo>
                      <a:lnTo>
                        <a:pt x="57" y="19"/>
                      </a:lnTo>
                      <a:lnTo>
                        <a:pt x="57" y="20"/>
                      </a:lnTo>
                      <a:lnTo>
                        <a:pt x="59" y="21"/>
                      </a:lnTo>
                      <a:lnTo>
                        <a:pt x="60" y="22"/>
                      </a:lnTo>
                      <a:lnTo>
                        <a:pt x="61" y="23"/>
                      </a:lnTo>
                      <a:lnTo>
                        <a:pt x="61" y="24"/>
                      </a:lnTo>
                      <a:lnTo>
                        <a:pt x="62" y="25"/>
                      </a:lnTo>
                      <a:lnTo>
                        <a:pt x="62" y="26"/>
                      </a:lnTo>
                      <a:lnTo>
                        <a:pt x="64" y="27"/>
                      </a:lnTo>
                      <a:lnTo>
                        <a:pt x="66" y="29"/>
                      </a:lnTo>
                      <a:lnTo>
                        <a:pt x="66" y="30"/>
                      </a:lnTo>
                      <a:lnTo>
                        <a:pt x="67" y="31"/>
                      </a:lnTo>
                      <a:lnTo>
                        <a:pt x="67" y="32"/>
                      </a:lnTo>
                      <a:lnTo>
                        <a:pt x="69" y="33"/>
                      </a:lnTo>
                      <a:lnTo>
                        <a:pt x="70" y="34"/>
                      </a:lnTo>
                      <a:lnTo>
                        <a:pt x="73" y="36"/>
                      </a:lnTo>
                      <a:lnTo>
                        <a:pt x="71" y="36"/>
                      </a:lnTo>
                      <a:lnTo>
                        <a:pt x="73" y="36"/>
                      </a:lnTo>
                      <a:lnTo>
                        <a:pt x="75" y="38"/>
                      </a:lnTo>
                      <a:lnTo>
                        <a:pt x="75" y="39"/>
                      </a:lnTo>
                      <a:lnTo>
                        <a:pt x="76" y="40"/>
                      </a:lnTo>
                      <a:lnTo>
                        <a:pt x="78" y="40"/>
                      </a:lnTo>
                      <a:lnTo>
                        <a:pt x="79" y="41"/>
                      </a:lnTo>
                      <a:lnTo>
                        <a:pt x="80" y="42"/>
                      </a:lnTo>
                      <a:lnTo>
                        <a:pt x="81" y="42"/>
                      </a:lnTo>
                      <a:lnTo>
                        <a:pt x="83" y="43"/>
                      </a:lnTo>
                      <a:lnTo>
                        <a:pt x="84" y="44"/>
                      </a:lnTo>
                      <a:lnTo>
                        <a:pt x="85" y="45"/>
                      </a:lnTo>
                      <a:lnTo>
                        <a:pt x="86" y="45"/>
                      </a:lnTo>
                      <a:lnTo>
                        <a:pt x="88" y="46"/>
                      </a:lnTo>
                      <a:lnTo>
                        <a:pt x="89" y="47"/>
                      </a:lnTo>
                      <a:lnTo>
                        <a:pt x="90" y="47"/>
                      </a:lnTo>
                      <a:lnTo>
                        <a:pt x="92" y="48"/>
                      </a:lnTo>
                      <a:lnTo>
                        <a:pt x="93" y="49"/>
                      </a:lnTo>
                      <a:lnTo>
                        <a:pt x="94" y="50"/>
                      </a:lnTo>
                      <a:lnTo>
                        <a:pt x="95" y="51"/>
                      </a:lnTo>
                      <a:lnTo>
                        <a:pt x="97" y="52"/>
                      </a:lnTo>
                      <a:lnTo>
                        <a:pt x="98" y="53"/>
                      </a:lnTo>
                      <a:lnTo>
                        <a:pt x="99" y="53"/>
                      </a:lnTo>
                      <a:lnTo>
                        <a:pt x="102" y="55"/>
                      </a:lnTo>
                      <a:lnTo>
                        <a:pt x="102" y="56"/>
                      </a:lnTo>
                      <a:lnTo>
                        <a:pt x="103" y="57"/>
                      </a:lnTo>
                      <a:lnTo>
                        <a:pt x="104" y="57"/>
                      </a:lnTo>
                      <a:lnTo>
                        <a:pt x="105" y="58"/>
                      </a:lnTo>
                      <a:lnTo>
                        <a:pt x="107" y="59"/>
                      </a:lnTo>
                      <a:lnTo>
                        <a:pt x="108" y="60"/>
                      </a:lnTo>
                      <a:lnTo>
                        <a:pt x="109" y="61"/>
                      </a:lnTo>
                      <a:lnTo>
                        <a:pt x="110" y="61"/>
                      </a:lnTo>
                      <a:lnTo>
                        <a:pt x="112" y="62"/>
                      </a:lnTo>
                      <a:lnTo>
                        <a:pt x="113" y="62"/>
                      </a:lnTo>
                      <a:lnTo>
                        <a:pt x="114" y="63"/>
                      </a:lnTo>
                      <a:lnTo>
                        <a:pt x="116" y="63"/>
                      </a:lnTo>
                      <a:lnTo>
                        <a:pt x="117" y="63"/>
                      </a:lnTo>
                      <a:lnTo>
                        <a:pt x="118" y="63"/>
                      </a:lnTo>
                      <a:lnTo>
                        <a:pt x="119" y="62"/>
                      </a:lnTo>
                      <a:lnTo>
                        <a:pt x="121" y="62"/>
                      </a:lnTo>
                      <a:lnTo>
                        <a:pt x="122" y="61"/>
                      </a:lnTo>
                      <a:lnTo>
                        <a:pt x="124" y="59"/>
                      </a:lnTo>
                      <a:lnTo>
                        <a:pt x="124" y="57"/>
                      </a:lnTo>
                      <a:lnTo>
                        <a:pt x="126" y="56"/>
                      </a:lnTo>
                      <a:lnTo>
                        <a:pt x="126" y="55"/>
                      </a:lnTo>
                      <a:lnTo>
                        <a:pt x="127" y="53"/>
                      </a:lnTo>
                      <a:lnTo>
                        <a:pt x="128" y="52"/>
                      </a:lnTo>
                      <a:lnTo>
                        <a:pt x="128" y="50"/>
                      </a:lnTo>
                      <a:lnTo>
                        <a:pt x="129" y="48"/>
                      </a:lnTo>
                      <a:lnTo>
                        <a:pt x="129" y="46"/>
                      </a:lnTo>
                      <a:lnTo>
                        <a:pt x="131" y="43"/>
                      </a:lnTo>
                      <a:lnTo>
                        <a:pt x="132" y="41"/>
                      </a:lnTo>
                      <a:lnTo>
                        <a:pt x="132" y="38"/>
                      </a:lnTo>
                      <a:lnTo>
                        <a:pt x="133" y="35"/>
                      </a:lnTo>
                      <a:lnTo>
                        <a:pt x="133" y="33"/>
                      </a:lnTo>
                      <a:lnTo>
                        <a:pt x="135" y="30"/>
                      </a:lnTo>
                      <a:lnTo>
                        <a:pt x="135" y="26"/>
                      </a:lnTo>
                      <a:lnTo>
                        <a:pt x="136" y="23"/>
                      </a:lnTo>
                      <a:lnTo>
                        <a:pt x="137" y="20"/>
                      </a:lnTo>
                      <a:lnTo>
                        <a:pt x="137" y="17"/>
                      </a:lnTo>
                      <a:lnTo>
                        <a:pt x="138" y="13"/>
                      </a:lnTo>
                      <a:lnTo>
                        <a:pt x="138" y="10"/>
                      </a:lnTo>
                      <a:lnTo>
                        <a:pt x="140" y="6"/>
                      </a:lnTo>
                      <a:lnTo>
                        <a:pt x="140" y="3"/>
                      </a:lnTo>
                      <a:lnTo>
                        <a:pt x="141" y="0"/>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95" name="Freeform 105"/>
                <p:cNvSpPr>
                  <a:spLocks/>
                </p:cNvSpPr>
                <p:nvPr/>
              </p:nvSpPr>
              <p:spPr bwMode="auto">
                <a:xfrm>
                  <a:off x="3478213" y="3711575"/>
                  <a:ext cx="158750" cy="142875"/>
                </a:xfrm>
                <a:custGeom>
                  <a:avLst/>
                  <a:gdLst/>
                  <a:ahLst/>
                  <a:cxnLst>
                    <a:cxn ang="0">
                      <a:pos x="1" y="33"/>
                    </a:cxn>
                    <a:cxn ang="0">
                      <a:pos x="4" y="23"/>
                    </a:cxn>
                    <a:cxn ang="0">
                      <a:pos x="6" y="15"/>
                    </a:cxn>
                    <a:cxn ang="0">
                      <a:pos x="7" y="8"/>
                    </a:cxn>
                    <a:cxn ang="0">
                      <a:pos x="10" y="3"/>
                    </a:cxn>
                    <a:cxn ang="0">
                      <a:pos x="12" y="1"/>
                    </a:cxn>
                    <a:cxn ang="0">
                      <a:pos x="18" y="2"/>
                    </a:cxn>
                    <a:cxn ang="0">
                      <a:pos x="19" y="4"/>
                    </a:cxn>
                    <a:cxn ang="0">
                      <a:pos x="20" y="8"/>
                    </a:cxn>
                    <a:cxn ang="0">
                      <a:pos x="23" y="14"/>
                    </a:cxn>
                    <a:cxn ang="0">
                      <a:pos x="25" y="21"/>
                    </a:cxn>
                    <a:cxn ang="0">
                      <a:pos x="28" y="28"/>
                    </a:cxn>
                    <a:cxn ang="0">
                      <a:pos x="29" y="36"/>
                    </a:cxn>
                    <a:cxn ang="0">
                      <a:pos x="31" y="44"/>
                    </a:cxn>
                    <a:cxn ang="0">
                      <a:pos x="34" y="51"/>
                    </a:cxn>
                    <a:cxn ang="0">
                      <a:pos x="36" y="58"/>
                    </a:cxn>
                    <a:cxn ang="0">
                      <a:pos x="38" y="64"/>
                    </a:cxn>
                    <a:cxn ang="0">
                      <a:pos x="40" y="70"/>
                    </a:cxn>
                    <a:cxn ang="0">
                      <a:pos x="43" y="75"/>
                    </a:cxn>
                    <a:cxn ang="0">
                      <a:pos x="45" y="79"/>
                    </a:cxn>
                    <a:cxn ang="0">
                      <a:pos x="47" y="83"/>
                    </a:cxn>
                    <a:cxn ang="0">
                      <a:pos x="49" y="86"/>
                    </a:cxn>
                    <a:cxn ang="0">
                      <a:pos x="53" y="89"/>
                    </a:cxn>
                    <a:cxn ang="0">
                      <a:pos x="57" y="90"/>
                    </a:cxn>
                    <a:cxn ang="0">
                      <a:pos x="61" y="88"/>
                    </a:cxn>
                    <a:cxn ang="0">
                      <a:pos x="63" y="85"/>
                    </a:cxn>
                    <a:cxn ang="0">
                      <a:pos x="64" y="82"/>
                    </a:cxn>
                    <a:cxn ang="0">
                      <a:pos x="67" y="78"/>
                    </a:cxn>
                    <a:cxn ang="0">
                      <a:pos x="69" y="74"/>
                    </a:cxn>
                    <a:cxn ang="0">
                      <a:pos x="71" y="70"/>
                    </a:cxn>
                    <a:cxn ang="0">
                      <a:pos x="73" y="66"/>
                    </a:cxn>
                    <a:cxn ang="0">
                      <a:pos x="76" y="62"/>
                    </a:cxn>
                    <a:cxn ang="0">
                      <a:pos x="78" y="59"/>
                    </a:cxn>
                    <a:cxn ang="0">
                      <a:pos x="79" y="56"/>
                    </a:cxn>
                    <a:cxn ang="0">
                      <a:pos x="82" y="54"/>
                    </a:cxn>
                    <a:cxn ang="0">
                      <a:pos x="85" y="51"/>
                    </a:cxn>
                    <a:cxn ang="0">
                      <a:pos x="87" y="48"/>
                    </a:cxn>
                    <a:cxn ang="0">
                      <a:pos x="88" y="44"/>
                    </a:cxn>
                    <a:cxn ang="0">
                      <a:pos x="91" y="38"/>
                    </a:cxn>
                    <a:cxn ang="0">
                      <a:pos x="93" y="31"/>
                    </a:cxn>
                    <a:cxn ang="0">
                      <a:pos x="96" y="22"/>
                    </a:cxn>
                    <a:cxn ang="0">
                      <a:pos x="97" y="10"/>
                    </a:cxn>
                  </a:cxnLst>
                  <a:rect l="0" t="0" r="r" b="b"/>
                  <a:pathLst>
                    <a:path w="100" h="90">
                      <a:moveTo>
                        <a:pt x="0" y="40"/>
                      </a:moveTo>
                      <a:lnTo>
                        <a:pt x="1" y="36"/>
                      </a:lnTo>
                      <a:lnTo>
                        <a:pt x="1" y="33"/>
                      </a:lnTo>
                      <a:lnTo>
                        <a:pt x="2" y="30"/>
                      </a:lnTo>
                      <a:lnTo>
                        <a:pt x="2" y="26"/>
                      </a:lnTo>
                      <a:lnTo>
                        <a:pt x="4" y="23"/>
                      </a:lnTo>
                      <a:lnTo>
                        <a:pt x="5" y="20"/>
                      </a:lnTo>
                      <a:lnTo>
                        <a:pt x="5" y="18"/>
                      </a:lnTo>
                      <a:lnTo>
                        <a:pt x="6" y="15"/>
                      </a:lnTo>
                      <a:lnTo>
                        <a:pt x="6" y="13"/>
                      </a:lnTo>
                      <a:lnTo>
                        <a:pt x="7" y="10"/>
                      </a:lnTo>
                      <a:lnTo>
                        <a:pt x="7" y="8"/>
                      </a:lnTo>
                      <a:lnTo>
                        <a:pt x="9" y="6"/>
                      </a:lnTo>
                      <a:lnTo>
                        <a:pt x="10" y="5"/>
                      </a:lnTo>
                      <a:lnTo>
                        <a:pt x="10" y="3"/>
                      </a:lnTo>
                      <a:lnTo>
                        <a:pt x="12" y="1"/>
                      </a:lnTo>
                      <a:lnTo>
                        <a:pt x="11" y="1"/>
                      </a:lnTo>
                      <a:lnTo>
                        <a:pt x="12" y="1"/>
                      </a:lnTo>
                      <a:lnTo>
                        <a:pt x="14" y="0"/>
                      </a:lnTo>
                      <a:lnTo>
                        <a:pt x="15" y="0"/>
                      </a:lnTo>
                      <a:lnTo>
                        <a:pt x="18" y="2"/>
                      </a:lnTo>
                      <a:lnTo>
                        <a:pt x="16" y="2"/>
                      </a:lnTo>
                      <a:lnTo>
                        <a:pt x="18" y="2"/>
                      </a:lnTo>
                      <a:lnTo>
                        <a:pt x="19" y="4"/>
                      </a:lnTo>
                      <a:lnTo>
                        <a:pt x="19" y="5"/>
                      </a:lnTo>
                      <a:lnTo>
                        <a:pt x="20" y="6"/>
                      </a:lnTo>
                      <a:lnTo>
                        <a:pt x="20" y="8"/>
                      </a:lnTo>
                      <a:lnTo>
                        <a:pt x="21" y="10"/>
                      </a:lnTo>
                      <a:lnTo>
                        <a:pt x="23" y="12"/>
                      </a:lnTo>
                      <a:lnTo>
                        <a:pt x="23" y="14"/>
                      </a:lnTo>
                      <a:lnTo>
                        <a:pt x="24" y="16"/>
                      </a:lnTo>
                      <a:lnTo>
                        <a:pt x="24" y="19"/>
                      </a:lnTo>
                      <a:lnTo>
                        <a:pt x="25" y="21"/>
                      </a:lnTo>
                      <a:lnTo>
                        <a:pt x="25" y="23"/>
                      </a:lnTo>
                      <a:lnTo>
                        <a:pt x="26" y="26"/>
                      </a:lnTo>
                      <a:lnTo>
                        <a:pt x="28" y="28"/>
                      </a:lnTo>
                      <a:lnTo>
                        <a:pt x="28" y="31"/>
                      </a:lnTo>
                      <a:lnTo>
                        <a:pt x="29" y="33"/>
                      </a:lnTo>
                      <a:lnTo>
                        <a:pt x="29" y="36"/>
                      </a:lnTo>
                      <a:lnTo>
                        <a:pt x="30" y="39"/>
                      </a:lnTo>
                      <a:lnTo>
                        <a:pt x="31" y="41"/>
                      </a:lnTo>
                      <a:lnTo>
                        <a:pt x="31" y="44"/>
                      </a:lnTo>
                      <a:lnTo>
                        <a:pt x="33" y="46"/>
                      </a:lnTo>
                      <a:lnTo>
                        <a:pt x="33" y="48"/>
                      </a:lnTo>
                      <a:lnTo>
                        <a:pt x="34" y="51"/>
                      </a:lnTo>
                      <a:lnTo>
                        <a:pt x="34" y="53"/>
                      </a:lnTo>
                      <a:lnTo>
                        <a:pt x="35" y="55"/>
                      </a:lnTo>
                      <a:lnTo>
                        <a:pt x="36" y="58"/>
                      </a:lnTo>
                      <a:lnTo>
                        <a:pt x="36" y="60"/>
                      </a:lnTo>
                      <a:lnTo>
                        <a:pt x="38" y="62"/>
                      </a:lnTo>
                      <a:lnTo>
                        <a:pt x="38" y="64"/>
                      </a:lnTo>
                      <a:lnTo>
                        <a:pt x="39" y="66"/>
                      </a:lnTo>
                      <a:lnTo>
                        <a:pt x="39" y="68"/>
                      </a:lnTo>
                      <a:lnTo>
                        <a:pt x="40" y="70"/>
                      </a:lnTo>
                      <a:lnTo>
                        <a:pt x="42" y="72"/>
                      </a:lnTo>
                      <a:lnTo>
                        <a:pt x="42" y="73"/>
                      </a:lnTo>
                      <a:lnTo>
                        <a:pt x="43" y="75"/>
                      </a:lnTo>
                      <a:lnTo>
                        <a:pt x="43" y="76"/>
                      </a:lnTo>
                      <a:lnTo>
                        <a:pt x="44" y="78"/>
                      </a:lnTo>
                      <a:lnTo>
                        <a:pt x="45" y="79"/>
                      </a:lnTo>
                      <a:lnTo>
                        <a:pt x="45" y="81"/>
                      </a:lnTo>
                      <a:lnTo>
                        <a:pt x="47" y="82"/>
                      </a:lnTo>
                      <a:lnTo>
                        <a:pt x="47" y="83"/>
                      </a:lnTo>
                      <a:lnTo>
                        <a:pt x="48" y="84"/>
                      </a:lnTo>
                      <a:lnTo>
                        <a:pt x="48" y="85"/>
                      </a:lnTo>
                      <a:lnTo>
                        <a:pt x="49" y="86"/>
                      </a:lnTo>
                      <a:lnTo>
                        <a:pt x="52" y="88"/>
                      </a:lnTo>
                      <a:lnTo>
                        <a:pt x="52" y="89"/>
                      </a:lnTo>
                      <a:lnTo>
                        <a:pt x="53" y="89"/>
                      </a:lnTo>
                      <a:lnTo>
                        <a:pt x="54" y="90"/>
                      </a:lnTo>
                      <a:lnTo>
                        <a:pt x="55" y="90"/>
                      </a:lnTo>
                      <a:lnTo>
                        <a:pt x="57" y="90"/>
                      </a:lnTo>
                      <a:lnTo>
                        <a:pt x="58" y="90"/>
                      </a:lnTo>
                      <a:lnTo>
                        <a:pt x="59" y="89"/>
                      </a:lnTo>
                      <a:lnTo>
                        <a:pt x="61" y="88"/>
                      </a:lnTo>
                      <a:lnTo>
                        <a:pt x="61" y="87"/>
                      </a:lnTo>
                      <a:lnTo>
                        <a:pt x="62" y="86"/>
                      </a:lnTo>
                      <a:lnTo>
                        <a:pt x="63" y="85"/>
                      </a:lnTo>
                      <a:lnTo>
                        <a:pt x="63" y="84"/>
                      </a:lnTo>
                      <a:lnTo>
                        <a:pt x="64" y="83"/>
                      </a:lnTo>
                      <a:lnTo>
                        <a:pt x="64" y="82"/>
                      </a:lnTo>
                      <a:lnTo>
                        <a:pt x="66" y="81"/>
                      </a:lnTo>
                      <a:lnTo>
                        <a:pt x="66" y="80"/>
                      </a:lnTo>
                      <a:lnTo>
                        <a:pt x="67" y="78"/>
                      </a:lnTo>
                      <a:lnTo>
                        <a:pt x="68" y="77"/>
                      </a:lnTo>
                      <a:lnTo>
                        <a:pt x="68" y="75"/>
                      </a:lnTo>
                      <a:lnTo>
                        <a:pt x="69" y="74"/>
                      </a:lnTo>
                      <a:lnTo>
                        <a:pt x="69" y="73"/>
                      </a:lnTo>
                      <a:lnTo>
                        <a:pt x="71" y="71"/>
                      </a:lnTo>
                      <a:lnTo>
                        <a:pt x="71" y="70"/>
                      </a:lnTo>
                      <a:lnTo>
                        <a:pt x="72" y="69"/>
                      </a:lnTo>
                      <a:lnTo>
                        <a:pt x="73" y="67"/>
                      </a:lnTo>
                      <a:lnTo>
                        <a:pt x="73" y="66"/>
                      </a:lnTo>
                      <a:lnTo>
                        <a:pt x="74" y="65"/>
                      </a:lnTo>
                      <a:lnTo>
                        <a:pt x="74" y="63"/>
                      </a:lnTo>
                      <a:lnTo>
                        <a:pt x="76" y="62"/>
                      </a:lnTo>
                      <a:lnTo>
                        <a:pt x="77" y="61"/>
                      </a:lnTo>
                      <a:lnTo>
                        <a:pt x="77" y="60"/>
                      </a:lnTo>
                      <a:lnTo>
                        <a:pt x="78" y="59"/>
                      </a:lnTo>
                      <a:lnTo>
                        <a:pt x="78" y="58"/>
                      </a:lnTo>
                      <a:lnTo>
                        <a:pt x="81" y="56"/>
                      </a:lnTo>
                      <a:lnTo>
                        <a:pt x="79" y="56"/>
                      </a:lnTo>
                      <a:lnTo>
                        <a:pt x="81" y="56"/>
                      </a:lnTo>
                      <a:lnTo>
                        <a:pt x="82" y="55"/>
                      </a:lnTo>
                      <a:lnTo>
                        <a:pt x="82" y="54"/>
                      </a:lnTo>
                      <a:lnTo>
                        <a:pt x="83" y="53"/>
                      </a:lnTo>
                      <a:lnTo>
                        <a:pt x="83" y="52"/>
                      </a:lnTo>
                      <a:lnTo>
                        <a:pt x="85" y="51"/>
                      </a:lnTo>
                      <a:lnTo>
                        <a:pt x="86" y="50"/>
                      </a:lnTo>
                      <a:lnTo>
                        <a:pt x="86" y="49"/>
                      </a:lnTo>
                      <a:lnTo>
                        <a:pt x="87" y="48"/>
                      </a:lnTo>
                      <a:lnTo>
                        <a:pt x="87" y="47"/>
                      </a:lnTo>
                      <a:lnTo>
                        <a:pt x="88" y="45"/>
                      </a:lnTo>
                      <a:lnTo>
                        <a:pt x="88" y="44"/>
                      </a:lnTo>
                      <a:lnTo>
                        <a:pt x="90" y="42"/>
                      </a:lnTo>
                      <a:lnTo>
                        <a:pt x="91" y="40"/>
                      </a:lnTo>
                      <a:lnTo>
                        <a:pt x="91" y="38"/>
                      </a:lnTo>
                      <a:lnTo>
                        <a:pt x="92" y="36"/>
                      </a:lnTo>
                      <a:lnTo>
                        <a:pt x="92" y="34"/>
                      </a:lnTo>
                      <a:lnTo>
                        <a:pt x="93" y="31"/>
                      </a:lnTo>
                      <a:lnTo>
                        <a:pt x="95" y="28"/>
                      </a:lnTo>
                      <a:lnTo>
                        <a:pt x="95" y="25"/>
                      </a:lnTo>
                      <a:lnTo>
                        <a:pt x="96" y="22"/>
                      </a:lnTo>
                      <a:lnTo>
                        <a:pt x="96" y="18"/>
                      </a:lnTo>
                      <a:lnTo>
                        <a:pt x="97" y="14"/>
                      </a:lnTo>
                      <a:lnTo>
                        <a:pt x="97" y="10"/>
                      </a:lnTo>
                      <a:lnTo>
                        <a:pt x="98" y="6"/>
                      </a:lnTo>
                      <a:lnTo>
                        <a:pt x="100" y="2"/>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96" name="Freeform 106"/>
                <p:cNvSpPr>
                  <a:spLocks/>
                </p:cNvSpPr>
                <p:nvPr/>
              </p:nvSpPr>
              <p:spPr bwMode="auto">
                <a:xfrm>
                  <a:off x="3636963" y="3470275"/>
                  <a:ext cx="155575" cy="419100"/>
                </a:xfrm>
                <a:custGeom>
                  <a:avLst/>
                  <a:gdLst/>
                  <a:ahLst/>
                  <a:cxnLst>
                    <a:cxn ang="0">
                      <a:pos x="1" y="144"/>
                    </a:cxn>
                    <a:cxn ang="0">
                      <a:pos x="4" y="127"/>
                    </a:cxn>
                    <a:cxn ang="0">
                      <a:pos x="5" y="110"/>
                    </a:cxn>
                    <a:cxn ang="0">
                      <a:pos x="7" y="91"/>
                    </a:cxn>
                    <a:cxn ang="0">
                      <a:pos x="10" y="73"/>
                    </a:cxn>
                    <a:cxn ang="0">
                      <a:pos x="11" y="55"/>
                    </a:cxn>
                    <a:cxn ang="0">
                      <a:pos x="14" y="38"/>
                    </a:cxn>
                    <a:cxn ang="0">
                      <a:pos x="16" y="24"/>
                    </a:cxn>
                    <a:cxn ang="0">
                      <a:pos x="19" y="12"/>
                    </a:cxn>
                    <a:cxn ang="0">
                      <a:pos x="20" y="4"/>
                    </a:cxn>
                    <a:cxn ang="0">
                      <a:pos x="22" y="0"/>
                    </a:cxn>
                    <a:cxn ang="0">
                      <a:pos x="26" y="1"/>
                    </a:cxn>
                    <a:cxn ang="0">
                      <a:pos x="28" y="7"/>
                    </a:cxn>
                    <a:cxn ang="0">
                      <a:pos x="30" y="16"/>
                    </a:cxn>
                    <a:cxn ang="0">
                      <a:pos x="33" y="30"/>
                    </a:cxn>
                    <a:cxn ang="0">
                      <a:pos x="35" y="47"/>
                    </a:cxn>
                    <a:cxn ang="0">
                      <a:pos x="36" y="66"/>
                    </a:cxn>
                    <a:cxn ang="0">
                      <a:pos x="39" y="86"/>
                    </a:cxn>
                    <a:cxn ang="0">
                      <a:pos x="41" y="108"/>
                    </a:cxn>
                    <a:cxn ang="0">
                      <a:pos x="43" y="129"/>
                    </a:cxn>
                    <a:cxn ang="0">
                      <a:pos x="45" y="151"/>
                    </a:cxn>
                    <a:cxn ang="0">
                      <a:pos x="48" y="170"/>
                    </a:cxn>
                    <a:cxn ang="0">
                      <a:pos x="50" y="188"/>
                    </a:cxn>
                    <a:cxn ang="0">
                      <a:pos x="52" y="204"/>
                    </a:cxn>
                    <a:cxn ang="0">
                      <a:pos x="54" y="217"/>
                    </a:cxn>
                    <a:cxn ang="0">
                      <a:pos x="57" y="229"/>
                    </a:cxn>
                    <a:cxn ang="0">
                      <a:pos x="59" y="238"/>
                    </a:cxn>
                    <a:cxn ang="0">
                      <a:pos x="60" y="246"/>
                    </a:cxn>
                    <a:cxn ang="0">
                      <a:pos x="63" y="252"/>
                    </a:cxn>
                    <a:cxn ang="0">
                      <a:pos x="65" y="257"/>
                    </a:cxn>
                    <a:cxn ang="0">
                      <a:pos x="68" y="260"/>
                    </a:cxn>
                    <a:cxn ang="0">
                      <a:pos x="69" y="263"/>
                    </a:cxn>
                    <a:cxn ang="0">
                      <a:pos x="73" y="264"/>
                    </a:cxn>
                    <a:cxn ang="0">
                      <a:pos x="77" y="262"/>
                    </a:cxn>
                    <a:cxn ang="0">
                      <a:pos x="79" y="259"/>
                    </a:cxn>
                    <a:cxn ang="0">
                      <a:pos x="82" y="256"/>
                    </a:cxn>
                    <a:cxn ang="0">
                      <a:pos x="83" y="253"/>
                    </a:cxn>
                    <a:cxn ang="0">
                      <a:pos x="86" y="249"/>
                    </a:cxn>
                    <a:cxn ang="0">
                      <a:pos x="88" y="245"/>
                    </a:cxn>
                    <a:cxn ang="0">
                      <a:pos x="91" y="241"/>
                    </a:cxn>
                    <a:cxn ang="0">
                      <a:pos x="92" y="238"/>
                    </a:cxn>
                    <a:cxn ang="0">
                      <a:pos x="96" y="235"/>
                    </a:cxn>
                  </a:cxnLst>
                  <a:rect l="0" t="0" r="r" b="b"/>
                  <a:pathLst>
                    <a:path w="98" h="264">
                      <a:moveTo>
                        <a:pt x="0" y="154"/>
                      </a:moveTo>
                      <a:lnTo>
                        <a:pt x="0" y="149"/>
                      </a:lnTo>
                      <a:lnTo>
                        <a:pt x="1" y="144"/>
                      </a:lnTo>
                      <a:lnTo>
                        <a:pt x="1" y="138"/>
                      </a:lnTo>
                      <a:lnTo>
                        <a:pt x="2" y="133"/>
                      </a:lnTo>
                      <a:lnTo>
                        <a:pt x="4" y="127"/>
                      </a:lnTo>
                      <a:lnTo>
                        <a:pt x="4" y="121"/>
                      </a:lnTo>
                      <a:lnTo>
                        <a:pt x="5" y="116"/>
                      </a:lnTo>
                      <a:lnTo>
                        <a:pt x="5" y="110"/>
                      </a:lnTo>
                      <a:lnTo>
                        <a:pt x="6" y="104"/>
                      </a:lnTo>
                      <a:lnTo>
                        <a:pt x="6" y="97"/>
                      </a:lnTo>
                      <a:lnTo>
                        <a:pt x="7" y="91"/>
                      </a:lnTo>
                      <a:lnTo>
                        <a:pt x="9" y="85"/>
                      </a:lnTo>
                      <a:lnTo>
                        <a:pt x="9" y="79"/>
                      </a:lnTo>
                      <a:lnTo>
                        <a:pt x="10" y="73"/>
                      </a:lnTo>
                      <a:lnTo>
                        <a:pt x="10" y="67"/>
                      </a:lnTo>
                      <a:lnTo>
                        <a:pt x="11" y="61"/>
                      </a:lnTo>
                      <a:lnTo>
                        <a:pt x="11" y="55"/>
                      </a:lnTo>
                      <a:lnTo>
                        <a:pt x="12" y="49"/>
                      </a:lnTo>
                      <a:lnTo>
                        <a:pt x="14" y="44"/>
                      </a:lnTo>
                      <a:lnTo>
                        <a:pt x="14" y="38"/>
                      </a:lnTo>
                      <a:lnTo>
                        <a:pt x="15" y="33"/>
                      </a:lnTo>
                      <a:lnTo>
                        <a:pt x="15" y="29"/>
                      </a:lnTo>
                      <a:lnTo>
                        <a:pt x="16" y="24"/>
                      </a:lnTo>
                      <a:lnTo>
                        <a:pt x="17" y="20"/>
                      </a:lnTo>
                      <a:lnTo>
                        <a:pt x="17" y="16"/>
                      </a:lnTo>
                      <a:lnTo>
                        <a:pt x="19" y="12"/>
                      </a:lnTo>
                      <a:lnTo>
                        <a:pt x="19" y="9"/>
                      </a:lnTo>
                      <a:lnTo>
                        <a:pt x="20" y="7"/>
                      </a:lnTo>
                      <a:lnTo>
                        <a:pt x="20" y="4"/>
                      </a:lnTo>
                      <a:lnTo>
                        <a:pt x="21" y="2"/>
                      </a:lnTo>
                      <a:lnTo>
                        <a:pt x="24" y="0"/>
                      </a:lnTo>
                      <a:lnTo>
                        <a:pt x="22" y="0"/>
                      </a:lnTo>
                      <a:lnTo>
                        <a:pt x="24" y="0"/>
                      </a:lnTo>
                      <a:lnTo>
                        <a:pt x="25" y="0"/>
                      </a:lnTo>
                      <a:lnTo>
                        <a:pt x="26" y="1"/>
                      </a:lnTo>
                      <a:lnTo>
                        <a:pt x="26" y="2"/>
                      </a:lnTo>
                      <a:lnTo>
                        <a:pt x="28" y="4"/>
                      </a:lnTo>
                      <a:lnTo>
                        <a:pt x="28" y="7"/>
                      </a:lnTo>
                      <a:lnTo>
                        <a:pt x="29" y="9"/>
                      </a:lnTo>
                      <a:lnTo>
                        <a:pt x="29" y="13"/>
                      </a:lnTo>
                      <a:lnTo>
                        <a:pt x="30" y="16"/>
                      </a:lnTo>
                      <a:lnTo>
                        <a:pt x="31" y="21"/>
                      </a:lnTo>
                      <a:lnTo>
                        <a:pt x="31" y="25"/>
                      </a:lnTo>
                      <a:lnTo>
                        <a:pt x="33" y="30"/>
                      </a:lnTo>
                      <a:lnTo>
                        <a:pt x="33" y="35"/>
                      </a:lnTo>
                      <a:lnTo>
                        <a:pt x="34" y="41"/>
                      </a:lnTo>
                      <a:lnTo>
                        <a:pt x="35" y="47"/>
                      </a:lnTo>
                      <a:lnTo>
                        <a:pt x="35" y="53"/>
                      </a:lnTo>
                      <a:lnTo>
                        <a:pt x="36" y="59"/>
                      </a:lnTo>
                      <a:lnTo>
                        <a:pt x="36" y="66"/>
                      </a:lnTo>
                      <a:lnTo>
                        <a:pt x="38" y="72"/>
                      </a:lnTo>
                      <a:lnTo>
                        <a:pt x="38" y="79"/>
                      </a:lnTo>
                      <a:lnTo>
                        <a:pt x="39" y="86"/>
                      </a:lnTo>
                      <a:lnTo>
                        <a:pt x="40" y="93"/>
                      </a:lnTo>
                      <a:lnTo>
                        <a:pt x="40" y="101"/>
                      </a:lnTo>
                      <a:lnTo>
                        <a:pt x="41" y="108"/>
                      </a:lnTo>
                      <a:lnTo>
                        <a:pt x="41" y="115"/>
                      </a:lnTo>
                      <a:lnTo>
                        <a:pt x="43" y="122"/>
                      </a:lnTo>
                      <a:lnTo>
                        <a:pt x="43" y="129"/>
                      </a:lnTo>
                      <a:lnTo>
                        <a:pt x="44" y="136"/>
                      </a:lnTo>
                      <a:lnTo>
                        <a:pt x="45" y="144"/>
                      </a:lnTo>
                      <a:lnTo>
                        <a:pt x="45" y="151"/>
                      </a:lnTo>
                      <a:lnTo>
                        <a:pt x="46" y="158"/>
                      </a:lnTo>
                      <a:lnTo>
                        <a:pt x="46" y="164"/>
                      </a:lnTo>
                      <a:lnTo>
                        <a:pt x="48" y="170"/>
                      </a:lnTo>
                      <a:lnTo>
                        <a:pt x="49" y="176"/>
                      </a:lnTo>
                      <a:lnTo>
                        <a:pt x="49" y="182"/>
                      </a:lnTo>
                      <a:lnTo>
                        <a:pt x="50" y="188"/>
                      </a:lnTo>
                      <a:lnTo>
                        <a:pt x="50" y="193"/>
                      </a:lnTo>
                      <a:lnTo>
                        <a:pt x="52" y="199"/>
                      </a:lnTo>
                      <a:lnTo>
                        <a:pt x="52" y="204"/>
                      </a:lnTo>
                      <a:lnTo>
                        <a:pt x="53" y="208"/>
                      </a:lnTo>
                      <a:lnTo>
                        <a:pt x="54" y="213"/>
                      </a:lnTo>
                      <a:lnTo>
                        <a:pt x="54" y="217"/>
                      </a:lnTo>
                      <a:lnTo>
                        <a:pt x="55" y="221"/>
                      </a:lnTo>
                      <a:lnTo>
                        <a:pt x="55" y="225"/>
                      </a:lnTo>
                      <a:lnTo>
                        <a:pt x="57" y="229"/>
                      </a:lnTo>
                      <a:lnTo>
                        <a:pt x="58" y="232"/>
                      </a:lnTo>
                      <a:lnTo>
                        <a:pt x="58" y="235"/>
                      </a:lnTo>
                      <a:lnTo>
                        <a:pt x="59" y="238"/>
                      </a:lnTo>
                      <a:lnTo>
                        <a:pt x="59" y="241"/>
                      </a:lnTo>
                      <a:lnTo>
                        <a:pt x="60" y="244"/>
                      </a:lnTo>
                      <a:lnTo>
                        <a:pt x="60" y="246"/>
                      </a:lnTo>
                      <a:lnTo>
                        <a:pt x="62" y="248"/>
                      </a:lnTo>
                      <a:lnTo>
                        <a:pt x="63" y="250"/>
                      </a:lnTo>
                      <a:lnTo>
                        <a:pt x="63" y="252"/>
                      </a:lnTo>
                      <a:lnTo>
                        <a:pt x="64" y="254"/>
                      </a:lnTo>
                      <a:lnTo>
                        <a:pt x="64" y="256"/>
                      </a:lnTo>
                      <a:lnTo>
                        <a:pt x="65" y="257"/>
                      </a:lnTo>
                      <a:lnTo>
                        <a:pt x="67" y="258"/>
                      </a:lnTo>
                      <a:lnTo>
                        <a:pt x="67" y="259"/>
                      </a:lnTo>
                      <a:lnTo>
                        <a:pt x="68" y="260"/>
                      </a:lnTo>
                      <a:lnTo>
                        <a:pt x="68" y="261"/>
                      </a:lnTo>
                      <a:lnTo>
                        <a:pt x="71" y="263"/>
                      </a:lnTo>
                      <a:lnTo>
                        <a:pt x="69" y="263"/>
                      </a:lnTo>
                      <a:lnTo>
                        <a:pt x="71" y="263"/>
                      </a:lnTo>
                      <a:lnTo>
                        <a:pt x="72" y="264"/>
                      </a:lnTo>
                      <a:lnTo>
                        <a:pt x="73" y="264"/>
                      </a:lnTo>
                      <a:lnTo>
                        <a:pt x="74" y="263"/>
                      </a:lnTo>
                      <a:lnTo>
                        <a:pt x="76" y="263"/>
                      </a:lnTo>
                      <a:lnTo>
                        <a:pt x="77" y="262"/>
                      </a:lnTo>
                      <a:lnTo>
                        <a:pt x="78" y="261"/>
                      </a:lnTo>
                      <a:lnTo>
                        <a:pt x="78" y="260"/>
                      </a:lnTo>
                      <a:lnTo>
                        <a:pt x="79" y="259"/>
                      </a:lnTo>
                      <a:lnTo>
                        <a:pt x="81" y="258"/>
                      </a:lnTo>
                      <a:lnTo>
                        <a:pt x="81" y="257"/>
                      </a:lnTo>
                      <a:lnTo>
                        <a:pt x="82" y="256"/>
                      </a:lnTo>
                      <a:lnTo>
                        <a:pt x="82" y="255"/>
                      </a:lnTo>
                      <a:lnTo>
                        <a:pt x="83" y="254"/>
                      </a:lnTo>
                      <a:lnTo>
                        <a:pt x="83" y="253"/>
                      </a:lnTo>
                      <a:lnTo>
                        <a:pt x="84" y="251"/>
                      </a:lnTo>
                      <a:lnTo>
                        <a:pt x="86" y="250"/>
                      </a:lnTo>
                      <a:lnTo>
                        <a:pt x="86" y="249"/>
                      </a:lnTo>
                      <a:lnTo>
                        <a:pt x="87" y="247"/>
                      </a:lnTo>
                      <a:lnTo>
                        <a:pt x="87" y="246"/>
                      </a:lnTo>
                      <a:lnTo>
                        <a:pt x="88" y="245"/>
                      </a:lnTo>
                      <a:lnTo>
                        <a:pt x="89" y="244"/>
                      </a:lnTo>
                      <a:lnTo>
                        <a:pt x="89" y="243"/>
                      </a:lnTo>
                      <a:lnTo>
                        <a:pt x="91" y="241"/>
                      </a:lnTo>
                      <a:lnTo>
                        <a:pt x="91" y="240"/>
                      </a:lnTo>
                      <a:lnTo>
                        <a:pt x="92" y="239"/>
                      </a:lnTo>
                      <a:lnTo>
                        <a:pt x="92" y="238"/>
                      </a:lnTo>
                      <a:lnTo>
                        <a:pt x="93" y="237"/>
                      </a:lnTo>
                      <a:lnTo>
                        <a:pt x="95" y="236"/>
                      </a:lnTo>
                      <a:lnTo>
                        <a:pt x="96" y="235"/>
                      </a:lnTo>
                      <a:lnTo>
                        <a:pt x="97" y="234"/>
                      </a:lnTo>
                      <a:lnTo>
                        <a:pt x="98" y="233"/>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97" name="Freeform 107"/>
                <p:cNvSpPr>
                  <a:spLocks/>
                </p:cNvSpPr>
                <p:nvPr/>
              </p:nvSpPr>
              <p:spPr bwMode="auto">
                <a:xfrm>
                  <a:off x="3792538" y="3775075"/>
                  <a:ext cx="193675" cy="69850"/>
                </a:xfrm>
                <a:custGeom>
                  <a:avLst/>
                  <a:gdLst/>
                  <a:ahLst/>
                  <a:cxnLst>
                    <a:cxn ang="0">
                      <a:pos x="2" y="41"/>
                    </a:cxn>
                    <a:cxn ang="0">
                      <a:pos x="4" y="40"/>
                    </a:cxn>
                    <a:cxn ang="0">
                      <a:pos x="7" y="40"/>
                    </a:cxn>
                    <a:cxn ang="0">
                      <a:pos x="9" y="39"/>
                    </a:cxn>
                    <a:cxn ang="0">
                      <a:pos x="12" y="39"/>
                    </a:cxn>
                    <a:cxn ang="0">
                      <a:pos x="14" y="38"/>
                    </a:cxn>
                    <a:cxn ang="0">
                      <a:pos x="17" y="36"/>
                    </a:cxn>
                    <a:cxn ang="0">
                      <a:pos x="21" y="34"/>
                    </a:cxn>
                    <a:cxn ang="0">
                      <a:pos x="22" y="32"/>
                    </a:cxn>
                    <a:cxn ang="0">
                      <a:pos x="23" y="30"/>
                    </a:cxn>
                    <a:cxn ang="0">
                      <a:pos x="24" y="28"/>
                    </a:cxn>
                    <a:cxn ang="0">
                      <a:pos x="26" y="26"/>
                    </a:cxn>
                    <a:cxn ang="0">
                      <a:pos x="28" y="24"/>
                    </a:cxn>
                    <a:cxn ang="0">
                      <a:pos x="29" y="21"/>
                    </a:cxn>
                    <a:cxn ang="0">
                      <a:pos x="31" y="19"/>
                    </a:cxn>
                    <a:cxn ang="0">
                      <a:pos x="32" y="17"/>
                    </a:cxn>
                    <a:cxn ang="0">
                      <a:pos x="33" y="15"/>
                    </a:cxn>
                    <a:cxn ang="0">
                      <a:pos x="34" y="13"/>
                    </a:cxn>
                    <a:cxn ang="0">
                      <a:pos x="37" y="11"/>
                    </a:cxn>
                    <a:cxn ang="0">
                      <a:pos x="40" y="8"/>
                    </a:cxn>
                    <a:cxn ang="0">
                      <a:pos x="40" y="8"/>
                    </a:cxn>
                    <a:cxn ang="0">
                      <a:pos x="41" y="6"/>
                    </a:cxn>
                    <a:cxn ang="0">
                      <a:pos x="43" y="5"/>
                    </a:cxn>
                    <a:cxn ang="0">
                      <a:pos x="46" y="5"/>
                    </a:cxn>
                    <a:cxn ang="0">
                      <a:pos x="48" y="5"/>
                    </a:cxn>
                    <a:cxn ang="0">
                      <a:pos x="51" y="6"/>
                    </a:cxn>
                    <a:cxn ang="0">
                      <a:pos x="53" y="6"/>
                    </a:cxn>
                    <a:cxn ang="0">
                      <a:pos x="56" y="7"/>
                    </a:cxn>
                    <a:cxn ang="0">
                      <a:pos x="58" y="7"/>
                    </a:cxn>
                    <a:cxn ang="0">
                      <a:pos x="61" y="7"/>
                    </a:cxn>
                    <a:cxn ang="0">
                      <a:pos x="64" y="6"/>
                    </a:cxn>
                    <a:cxn ang="0">
                      <a:pos x="66" y="4"/>
                    </a:cxn>
                    <a:cxn ang="0">
                      <a:pos x="69" y="3"/>
                    </a:cxn>
                    <a:cxn ang="0">
                      <a:pos x="71" y="1"/>
                    </a:cxn>
                    <a:cxn ang="0">
                      <a:pos x="74" y="0"/>
                    </a:cxn>
                    <a:cxn ang="0">
                      <a:pos x="76" y="0"/>
                    </a:cxn>
                    <a:cxn ang="0">
                      <a:pos x="79" y="1"/>
                    </a:cxn>
                    <a:cxn ang="0">
                      <a:pos x="81" y="3"/>
                    </a:cxn>
                    <a:cxn ang="0">
                      <a:pos x="83" y="5"/>
                    </a:cxn>
                    <a:cxn ang="0">
                      <a:pos x="84" y="7"/>
                    </a:cxn>
                    <a:cxn ang="0">
                      <a:pos x="85" y="10"/>
                    </a:cxn>
                    <a:cxn ang="0">
                      <a:pos x="86" y="13"/>
                    </a:cxn>
                    <a:cxn ang="0">
                      <a:pos x="88" y="17"/>
                    </a:cxn>
                    <a:cxn ang="0">
                      <a:pos x="89" y="20"/>
                    </a:cxn>
                    <a:cxn ang="0">
                      <a:pos x="91" y="24"/>
                    </a:cxn>
                    <a:cxn ang="0">
                      <a:pos x="93" y="27"/>
                    </a:cxn>
                    <a:cxn ang="0">
                      <a:pos x="94" y="31"/>
                    </a:cxn>
                    <a:cxn ang="0">
                      <a:pos x="95" y="34"/>
                    </a:cxn>
                    <a:cxn ang="0">
                      <a:pos x="96" y="36"/>
                    </a:cxn>
                    <a:cxn ang="0">
                      <a:pos x="98" y="39"/>
                    </a:cxn>
                    <a:cxn ang="0">
                      <a:pos x="100" y="41"/>
                    </a:cxn>
                    <a:cxn ang="0">
                      <a:pos x="103" y="43"/>
                    </a:cxn>
                    <a:cxn ang="0">
                      <a:pos x="105" y="44"/>
                    </a:cxn>
                    <a:cxn ang="0">
                      <a:pos x="108" y="44"/>
                    </a:cxn>
                    <a:cxn ang="0">
                      <a:pos x="110" y="43"/>
                    </a:cxn>
                    <a:cxn ang="0">
                      <a:pos x="113" y="41"/>
                    </a:cxn>
                    <a:cxn ang="0">
                      <a:pos x="115" y="39"/>
                    </a:cxn>
                    <a:cxn ang="0">
                      <a:pos x="118" y="37"/>
                    </a:cxn>
                    <a:cxn ang="0">
                      <a:pos x="120" y="35"/>
                    </a:cxn>
                  </a:cxnLst>
                  <a:rect l="0" t="0" r="r" b="b"/>
                  <a:pathLst>
                    <a:path w="122" h="44">
                      <a:moveTo>
                        <a:pt x="0" y="41"/>
                      </a:moveTo>
                      <a:lnTo>
                        <a:pt x="2" y="41"/>
                      </a:lnTo>
                      <a:lnTo>
                        <a:pt x="3" y="40"/>
                      </a:lnTo>
                      <a:lnTo>
                        <a:pt x="4" y="40"/>
                      </a:lnTo>
                      <a:lnTo>
                        <a:pt x="5" y="40"/>
                      </a:lnTo>
                      <a:lnTo>
                        <a:pt x="7" y="40"/>
                      </a:lnTo>
                      <a:lnTo>
                        <a:pt x="8" y="40"/>
                      </a:lnTo>
                      <a:lnTo>
                        <a:pt x="9" y="39"/>
                      </a:lnTo>
                      <a:lnTo>
                        <a:pt x="10" y="39"/>
                      </a:lnTo>
                      <a:lnTo>
                        <a:pt x="12" y="39"/>
                      </a:lnTo>
                      <a:lnTo>
                        <a:pt x="13" y="39"/>
                      </a:lnTo>
                      <a:lnTo>
                        <a:pt x="14" y="38"/>
                      </a:lnTo>
                      <a:lnTo>
                        <a:pt x="16" y="37"/>
                      </a:lnTo>
                      <a:lnTo>
                        <a:pt x="17" y="36"/>
                      </a:lnTo>
                      <a:lnTo>
                        <a:pt x="18" y="36"/>
                      </a:lnTo>
                      <a:lnTo>
                        <a:pt x="21" y="34"/>
                      </a:lnTo>
                      <a:lnTo>
                        <a:pt x="21" y="33"/>
                      </a:lnTo>
                      <a:lnTo>
                        <a:pt x="22" y="32"/>
                      </a:lnTo>
                      <a:lnTo>
                        <a:pt x="23" y="31"/>
                      </a:lnTo>
                      <a:lnTo>
                        <a:pt x="23" y="30"/>
                      </a:lnTo>
                      <a:lnTo>
                        <a:pt x="24" y="29"/>
                      </a:lnTo>
                      <a:lnTo>
                        <a:pt x="24" y="28"/>
                      </a:lnTo>
                      <a:lnTo>
                        <a:pt x="26" y="27"/>
                      </a:lnTo>
                      <a:lnTo>
                        <a:pt x="26" y="26"/>
                      </a:lnTo>
                      <a:lnTo>
                        <a:pt x="27" y="25"/>
                      </a:lnTo>
                      <a:lnTo>
                        <a:pt x="28" y="24"/>
                      </a:lnTo>
                      <a:lnTo>
                        <a:pt x="28" y="23"/>
                      </a:lnTo>
                      <a:lnTo>
                        <a:pt x="29" y="21"/>
                      </a:lnTo>
                      <a:lnTo>
                        <a:pt x="29" y="20"/>
                      </a:lnTo>
                      <a:lnTo>
                        <a:pt x="31" y="19"/>
                      </a:lnTo>
                      <a:lnTo>
                        <a:pt x="32" y="18"/>
                      </a:lnTo>
                      <a:lnTo>
                        <a:pt x="32" y="17"/>
                      </a:lnTo>
                      <a:lnTo>
                        <a:pt x="33" y="16"/>
                      </a:lnTo>
                      <a:lnTo>
                        <a:pt x="33" y="15"/>
                      </a:lnTo>
                      <a:lnTo>
                        <a:pt x="34" y="14"/>
                      </a:lnTo>
                      <a:lnTo>
                        <a:pt x="34" y="13"/>
                      </a:lnTo>
                      <a:lnTo>
                        <a:pt x="36" y="12"/>
                      </a:lnTo>
                      <a:lnTo>
                        <a:pt x="37" y="11"/>
                      </a:lnTo>
                      <a:lnTo>
                        <a:pt x="37" y="10"/>
                      </a:lnTo>
                      <a:lnTo>
                        <a:pt x="40" y="8"/>
                      </a:lnTo>
                      <a:lnTo>
                        <a:pt x="38" y="8"/>
                      </a:lnTo>
                      <a:lnTo>
                        <a:pt x="40" y="8"/>
                      </a:lnTo>
                      <a:lnTo>
                        <a:pt x="42" y="6"/>
                      </a:lnTo>
                      <a:lnTo>
                        <a:pt x="41" y="6"/>
                      </a:lnTo>
                      <a:lnTo>
                        <a:pt x="42" y="6"/>
                      </a:lnTo>
                      <a:lnTo>
                        <a:pt x="43" y="5"/>
                      </a:lnTo>
                      <a:lnTo>
                        <a:pt x="45" y="5"/>
                      </a:lnTo>
                      <a:lnTo>
                        <a:pt x="46" y="5"/>
                      </a:lnTo>
                      <a:lnTo>
                        <a:pt x="47" y="5"/>
                      </a:lnTo>
                      <a:lnTo>
                        <a:pt x="48" y="5"/>
                      </a:lnTo>
                      <a:lnTo>
                        <a:pt x="50" y="5"/>
                      </a:lnTo>
                      <a:lnTo>
                        <a:pt x="51" y="6"/>
                      </a:lnTo>
                      <a:lnTo>
                        <a:pt x="52" y="6"/>
                      </a:lnTo>
                      <a:lnTo>
                        <a:pt x="53" y="6"/>
                      </a:lnTo>
                      <a:lnTo>
                        <a:pt x="55" y="7"/>
                      </a:lnTo>
                      <a:lnTo>
                        <a:pt x="56" y="7"/>
                      </a:lnTo>
                      <a:lnTo>
                        <a:pt x="57" y="7"/>
                      </a:lnTo>
                      <a:lnTo>
                        <a:pt x="58" y="7"/>
                      </a:lnTo>
                      <a:lnTo>
                        <a:pt x="60" y="7"/>
                      </a:lnTo>
                      <a:lnTo>
                        <a:pt x="61" y="7"/>
                      </a:lnTo>
                      <a:lnTo>
                        <a:pt x="62" y="7"/>
                      </a:lnTo>
                      <a:lnTo>
                        <a:pt x="64" y="6"/>
                      </a:lnTo>
                      <a:lnTo>
                        <a:pt x="65" y="5"/>
                      </a:lnTo>
                      <a:lnTo>
                        <a:pt x="66" y="4"/>
                      </a:lnTo>
                      <a:lnTo>
                        <a:pt x="67" y="4"/>
                      </a:lnTo>
                      <a:lnTo>
                        <a:pt x="69" y="3"/>
                      </a:lnTo>
                      <a:lnTo>
                        <a:pt x="70" y="2"/>
                      </a:lnTo>
                      <a:lnTo>
                        <a:pt x="71" y="1"/>
                      </a:lnTo>
                      <a:lnTo>
                        <a:pt x="72" y="0"/>
                      </a:lnTo>
                      <a:lnTo>
                        <a:pt x="74" y="0"/>
                      </a:lnTo>
                      <a:lnTo>
                        <a:pt x="75" y="0"/>
                      </a:lnTo>
                      <a:lnTo>
                        <a:pt x="76" y="0"/>
                      </a:lnTo>
                      <a:lnTo>
                        <a:pt x="77" y="0"/>
                      </a:lnTo>
                      <a:lnTo>
                        <a:pt x="79" y="1"/>
                      </a:lnTo>
                      <a:lnTo>
                        <a:pt x="80" y="2"/>
                      </a:lnTo>
                      <a:lnTo>
                        <a:pt x="81" y="3"/>
                      </a:lnTo>
                      <a:lnTo>
                        <a:pt x="81" y="4"/>
                      </a:lnTo>
                      <a:lnTo>
                        <a:pt x="83" y="5"/>
                      </a:lnTo>
                      <a:lnTo>
                        <a:pt x="83" y="6"/>
                      </a:lnTo>
                      <a:lnTo>
                        <a:pt x="84" y="7"/>
                      </a:lnTo>
                      <a:lnTo>
                        <a:pt x="84" y="8"/>
                      </a:lnTo>
                      <a:lnTo>
                        <a:pt x="85" y="10"/>
                      </a:lnTo>
                      <a:lnTo>
                        <a:pt x="86" y="12"/>
                      </a:lnTo>
                      <a:lnTo>
                        <a:pt x="86" y="13"/>
                      </a:lnTo>
                      <a:lnTo>
                        <a:pt x="88" y="15"/>
                      </a:lnTo>
                      <a:lnTo>
                        <a:pt x="88" y="17"/>
                      </a:lnTo>
                      <a:lnTo>
                        <a:pt x="89" y="18"/>
                      </a:lnTo>
                      <a:lnTo>
                        <a:pt x="89" y="20"/>
                      </a:lnTo>
                      <a:lnTo>
                        <a:pt x="90" y="22"/>
                      </a:lnTo>
                      <a:lnTo>
                        <a:pt x="91" y="24"/>
                      </a:lnTo>
                      <a:lnTo>
                        <a:pt x="91" y="26"/>
                      </a:lnTo>
                      <a:lnTo>
                        <a:pt x="93" y="27"/>
                      </a:lnTo>
                      <a:lnTo>
                        <a:pt x="93" y="29"/>
                      </a:lnTo>
                      <a:lnTo>
                        <a:pt x="94" y="31"/>
                      </a:lnTo>
                      <a:lnTo>
                        <a:pt x="95" y="32"/>
                      </a:lnTo>
                      <a:lnTo>
                        <a:pt x="95" y="34"/>
                      </a:lnTo>
                      <a:lnTo>
                        <a:pt x="96" y="35"/>
                      </a:lnTo>
                      <a:lnTo>
                        <a:pt x="96" y="36"/>
                      </a:lnTo>
                      <a:lnTo>
                        <a:pt x="98" y="38"/>
                      </a:lnTo>
                      <a:lnTo>
                        <a:pt x="98" y="39"/>
                      </a:lnTo>
                      <a:lnTo>
                        <a:pt x="99" y="40"/>
                      </a:lnTo>
                      <a:lnTo>
                        <a:pt x="100" y="41"/>
                      </a:lnTo>
                      <a:lnTo>
                        <a:pt x="101" y="42"/>
                      </a:lnTo>
                      <a:lnTo>
                        <a:pt x="103" y="43"/>
                      </a:lnTo>
                      <a:lnTo>
                        <a:pt x="104" y="43"/>
                      </a:lnTo>
                      <a:lnTo>
                        <a:pt x="105" y="44"/>
                      </a:lnTo>
                      <a:lnTo>
                        <a:pt x="107" y="44"/>
                      </a:lnTo>
                      <a:lnTo>
                        <a:pt x="108" y="44"/>
                      </a:lnTo>
                      <a:lnTo>
                        <a:pt x="109" y="43"/>
                      </a:lnTo>
                      <a:lnTo>
                        <a:pt x="110" y="43"/>
                      </a:lnTo>
                      <a:lnTo>
                        <a:pt x="112" y="42"/>
                      </a:lnTo>
                      <a:lnTo>
                        <a:pt x="113" y="41"/>
                      </a:lnTo>
                      <a:lnTo>
                        <a:pt x="114" y="40"/>
                      </a:lnTo>
                      <a:lnTo>
                        <a:pt x="115" y="39"/>
                      </a:lnTo>
                      <a:lnTo>
                        <a:pt x="117" y="38"/>
                      </a:lnTo>
                      <a:lnTo>
                        <a:pt x="118" y="37"/>
                      </a:lnTo>
                      <a:lnTo>
                        <a:pt x="119" y="36"/>
                      </a:lnTo>
                      <a:lnTo>
                        <a:pt x="120" y="35"/>
                      </a:lnTo>
                      <a:lnTo>
                        <a:pt x="122" y="34"/>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98" name="Freeform 108"/>
                <p:cNvSpPr>
                  <a:spLocks/>
                </p:cNvSpPr>
                <p:nvPr/>
              </p:nvSpPr>
              <p:spPr bwMode="auto">
                <a:xfrm>
                  <a:off x="2790825" y="3749675"/>
                  <a:ext cx="225425" cy="139700"/>
                </a:xfrm>
                <a:custGeom>
                  <a:avLst/>
                  <a:gdLst/>
                  <a:ahLst/>
                  <a:cxnLst>
                    <a:cxn ang="0">
                      <a:pos x="2" y="70"/>
                    </a:cxn>
                    <a:cxn ang="0">
                      <a:pos x="3" y="75"/>
                    </a:cxn>
                    <a:cxn ang="0">
                      <a:pos x="5" y="78"/>
                    </a:cxn>
                    <a:cxn ang="0">
                      <a:pos x="9" y="83"/>
                    </a:cxn>
                    <a:cxn ang="0">
                      <a:pos x="12" y="85"/>
                    </a:cxn>
                    <a:cxn ang="0">
                      <a:pos x="14" y="87"/>
                    </a:cxn>
                    <a:cxn ang="0">
                      <a:pos x="18" y="88"/>
                    </a:cxn>
                    <a:cxn ang="0">
                      <a:pos x="22" y="88"/>
                    </a:cxn>
                    <a:cxn ang="0">
                      <a:pos x="26" y="86"/>
                    </a:cxn>
                    <a:cxn ang="0">
                      <a:pos x="30" y="84"/>
                    </a:cxn>
                    <a:cxn ang="0">
                      <a:pos x="33" y="81"/>
                    </a:cxn>
                    <a:cxn ang="0">
                      <a:pos x="37" y="78"/>
                    </a:cxn>
                    <a:cxn ang="0">
                      <a:pos x="41" y="76"/>
                    </a:cxn>
                    <a:cxn ang="0">
                      <a:pos x="45" y="74"/>
                    </a:cxn>
                    <a:cxn ang="0">
                      <a:pos x="48" y="71"/>
                    </a:cxn>
                    <a:cxn ang="0">
                      <a:pos x="52" y="69"/>
                    </a:cxn>
                    <a:cxn ang="0">
                      <a:pos x="56" y="68"/>
                    </a:cxn>
                    <a:cxn ang="0">
                      <a:pos x="60" y="66"/>
                    </a:cxn>
                    <a:cxn ang="0">
                      <a:pos x="64" y="65"/>
                    </a:cxn>
                    <a:cxn ang="0">
                      <a:pos x="67" y="64"/>
                    </a:cxn>
                    <a:cxn ang="0">
                      <a:pos x="71" y="61"/>
                    </a:cxn>
                    <a:cxn ang="0">
                      <a:pos x="75" y="59"/>
                    </a:cxn>
                    <a:cxn ang="0">
                      <a:pos x="80" y="55"/>
                    </a:cxn>
                    <a:cxn ang="0">
                      <a:pos x="83" y="52"/>
                    </a:cxn>
                    <a:cxn ang="0">
                      <a:pos x="84" y="49"/>
                    </a:cxn>
                    <a:cxn ang="0">
                      <a:pos x="86" y="47"/>
                    </a:cxn>
                    <a:cxn ang="0">
                      <a:pos x="89" y="44"/>
                    </a:cxn>
                    <a:cxn ang="0">
                      <a:pos x="91" y="41"/>
                    </a:cxn>
                    <a:cxn ang="0">
                      <a:pos x="94" y="38"/>
                    </a:cxn>
                    <a:cxn ang="0">
                      <a:pos x="98" y="34"/>
                    </a:cxn>
                    <a:cxn ang="0">
                      <a:pos x="102" y="32"/>
                    </a:cxn>
                    <a:cxn ang="0">
                      <a:pos x="105" y="30"/>
                    </a:cxn>
                    <a:cxn ang="0">
                      <a:pos x="109" y="28"/>
                    </a:cxn>
                    <a:cxn ang="0">
                      <a:pos x="113" y="26"/>
                    </a:cxn>
                    <a:cxn ang="0">
                      <a:pos x="117" y="24"/>
                    </a:cxn>
                    <a:cxn ang="0">
                      <a:pos x="121" y="21"/>
                    </a:cxn>
                    <a:cxn ang="0">
                      <a:pos x="124" y="19"/>
                    </a:cxn>
                    <a:cxn ang="0">
                      <a:pos x="128" y="17"/>
                    </a:cxn>
                    <a:cxn ang="0">
                      <a:pos x="132" y="14"/>
                    </a:cxn>
                    <a:cxn ang="0">
                      <a:pos x="137" y="11"/>
                    </a:cxn>
                    <a:cxn ang="0">
                      <a:pos x="138" y="8"/>
                    </a:cxn>
                    <a:cxn ang="0">
                      <a:pos x="141" y="3"/>
                    </a:cxn>
                  </a:cxnLst>
                  <a:rect l="0" t="0" r="r" b="b"/>
                  <a:pathLst>
                    <a:path w="142" h="88">
                      <a:moveTo>
                        <a:pt x="0" y="66"/>
                      </a:moveTo>
                      <a:lnTo>
                        <a:pt x="0" y="68"/>
                      </a:lnTo>
                      <a:lnTo>
                        <a:pt x="2" y="70"/>
                      </a:lnTo>
                      <a:lnTo>
                        <a:pt x="2" y="72"/>
                      </a:lnTo>
                      <a:lnTo>
                        <a:pt x="3" y="73"/>
                      </a:lnTo>
                      <a:lnTo>
                        <a:pt x="3" y="75"/>
                      </a:lnTo>
                      <a:lnTo>
                        <a:pt x="4" y="76"/>
                      </a:lnTo>
                      <a:lnTo>
                        <a:pt x="5" y="77"/>
                      </a:lnTo>
                      <a:lnTo>
                        <a:pt x="5" y="78"/>
                      </a:lnTo>
                      <a:lnTo>
                        <a:pt x="7" y="80"/>
                      </a:lnTo>
                      <a:lnTo>
                        <a:pt x="7" y="81"/>
                      </a:lnTo>
                      <a:lnTo>
                        <a:pt x="9" y="83"/>
                      </a:lnTo>
                      <a:lnTo>
                        <a:pt x="8" y="83"/>
                      </a:lnTo>
                      <a:lnTo>
                        <a:pt x="9" y="83"/>
                      </a:lnTo>
                      <a:lnTo>
                        <a:pt x="12" y="85"/>
                      </a:lnTo>
                      <a:lnTo>
                        <a:pt x="12" y="86"/>
                      </a:lnTo>
                      <a:lnTo>
                        <a:pt x="13" y="87"/>
                      </a:lnTo>
                      <a:lnTo>
                        <a:pt x="14" y="87"/>
                      </a:lnTo>
                      <a:lnTo>
                        <a:pt x="16" y="88"/>
                      </a:lnTo>
                      <a:lnTo>
                        <a:pt x="17" y="88"/>
                      </a:lnTo>
                      <a:lnTo>
                        <a:pt x="18" y="88"/>
                      </a:lnTo>
                      <a:lnTo>
                        <a:pt x="19" y="88"/>
                      </a:lnTo>
                      <a:lnTo>
                        <a:pt x="21" y="88"/>
                      </a:lnTo>
                      <a:lnTo>
                        <a:pt x="22" y="88"/>
                      </a:lnTo>
                      <a:lnTo>
                        <a:pt x="23" y="88"/>
                      </a:lnTo>
                      <a:lnTo>
                        <a:pt x="24" y="87"/>
                      </a:lnTo>
                      <a:lnTo>
                        <a:pt x="26" y="86"/>
                      </a:lnTo>
                      <a:lnTo>
                        <a:pt x="27" y="86"/>
                      </a:lnTo>
                      <a:lnTo>
                        <a:pt x="28" y="85"/>
                      </a:lnTo>
                      <a:lnTo>
                        <a:pt x="30" y="84"/>
                      </a:lnTo>
                      <a:lnTo>
                        <a:pt x="31" y="83"/>
                      </a:lnTo>
                      <a:lnTo>
                        <a:pt x="32" y="82"/>
                      </a:lnTo>
                      <a:lnTo>
                        <a:pt x="33" y="81"/>
                      </a:lnTo>
                      <a:lnTo>
                        <a:pt x="35" y="80"/>
                      </a:lnTo>
                      <a:lnTo>
                        <a:pt x="36" y="79"/>
                      </a:lnTo>
                      <a:lnTo>
                        <a:pt x="37" y="78"/>
                      </a:lnTo>
                      <a:lnTo>
                        <a:pt x="38" y="77"/>
                      </a:lnTo>
                      <a:lnTo>
                        <a:pt x="40" y="76"/>
                      </a:lnTo>
                      <a:lnTo>
                        <a:pt x="41" y="76"/>
                      </a:lnTo>
                      <a:lnTo>
                        <a:pt x="42" y="75"/>
                      </a:lnTo>
                      <a:lnTo>
                        <a:pt x="43" y="74"/>
                      </a:lnTo>
                      <a:lnTo>
                        <a:pt x="45" y="74"/>
                      </a:lnTo>
                      <a:lnTo>
                        <a:pt x="46" y="73"/>
                      </a:lnTo>
                      <a:lnTo>
                        <a:pt x="47" y="72"/>
                      </a:lnTo>
                      <a:lnTo>
                        <a:pt x="48" y="71"/>
                      </a:lnTo>
                      <a:lnTo>
                        <a:pt x="50" y="71"/>
                      </a:lnTo>
                      <a:lnTo>
                        <a:pt x="51" y="70"/>
                      </a:lnTo>
                      <a:lnTo>
                        <a:pt x="52" y="69"/>
                      </a:lnTo>
                      <a:lnTo>
                        <a:pt x="54" y="69"/>
                      </a:lnTo>
                      <a:lnTo>
                        <a:pt x="55" y="68"/>
                      </a:lnTo>
                      <a:lnTo>
                        <a:pt x="56" y="68"/>
                      </a:lnTo>
                      <a:lnTo>
                        <a:pt x="57" y="67"/>
                      </a:lnTo>
                      <a:lnTo>
                        <a:pt x="59" y="67"/>
                      </a:lnTo>
                      <a:lnTo>
                        <a:pt x="60" y="66"/>
                      </a:lnTo>
                      <a:lnTo>
                        <a:pt x="61" y="66"/>
                      </a:lnTo>
                      <a:lnTo>
                        <a:pt x="62" y="66"/>
                      </a:lnTo>
                      <a:lnTo>
                        <a:pt x="64" y="65"/>
                      </a:lnTo>
                      <a:lnTo>
                        <a:pt x="65" y="64"/>
                      </a:lnTo>
                      <a:lnTo>
                        <a:pt x="66" y="64"/>
                      </a:lnTo>
                      <a:lnTo>
                        <a:pt x="67" y="64"/>
                      </a:lnTo>
                      <a:lnTo>
                        <a:pt x="69" y="63"/>
                      </a:lnTo>
                      <a:lnTo>
                        <a:pt x="70" y="62"/>
                      </a:lnTo>
                      <a:lnTo>
                        <a:pt x="71" y="61"/>
                      </a:lnTo>
                      <a:lnTo>
                        <a:pt x="72" y="61"/>
                      </a:lnTo>
                      <a:lnTo>
                        <a:pt x="74" y="60"/>
                      </a:lnTo>
                      <a:lnTo>
                        <a:pt x="75" y="59"/>
                      </a:lnTo>
                      <a:lnTo>
                        <a:pt x="76" y="58"/>
                      </a:lnTo>
                      <a:lnTo>
                        <a:pt x="78" y="57"/>
                      </a:lnTo>
                      <a:lnTo>
                        <a:pt x="80" y="55"/>
                      </a:lnTo>
                      <a:lnTo>
                        <a:pt x="80" y="54"/>
                      </a:lnTo>
                      <a:lnTo>
                        <a:pt x="81" y="53"/>
                      </a:lnTo>
                      <a:lnTo>
                        <a:pt x="83" y="52"/>
                      </a:lnTo>
                      <a:lnTo>
                        <a:pt x="83" y="51"/>
                      </a:lnTo>
                      <a:lnTo>
                        <a:pt x="85" y="49"/>
                      </a:lnTo>
                      <a:lnTo>
                        <a:pt x="84" y="49"/>
                      </a:lnTo>
                      <a:lnTo>
                        <a:pt x="85" y="49"/>
                      </a:lnTo>
                      <a:lnTo>
                        <a:pt x="86" y="48"/>
                      </a:lnTo>
                      <a:lnTo>
                        <a:pt x="86" y="47"/>
                      </a:lnTo>
                      <a:lnTo>
                        <a:pt x="88" y="46"/>
                      </a:lnTo>
                      <a:lnTo>
                        <a:pt x="88" y="45"/>
                      </a:lnTo>
                      <a:lnTo>
                        <a:pt x="89" y="44"/>
                      </a:lnTo>
                      <a:lnTo>
                        <a:pt x="89" y="43"/>
                      </a:lnTo>
                      <a:lnTo>
                        <a:pt x="90" y="42"/>
                      </a:lnTo>
                      <a:lnTo>
                        <a:pt x="91" y="41"/>
                      </a:lnTo>
                      <a:lnTo>
                        <a:pt x="93" y="40"/>
                      </a:lnTo>
                      <a:lnTo>
                        <a:pt x="93" y="39"/>
                      </a:lnTo>
                      <a:lnTo>
                        <a:pt x="94" y="38"/>
                      </a:lnTo>
                      <a:lnTo>
                        <a:pt x="95" y="37"/>
                      </a:lnTo>
                      <a:lnTo>
                        <a:pt x="98" y="35"/>
                      </a:lnTo>
                      <a:lnTo>
                        <a:pt x="98" y="34"/>
                      </a:lnTo>
                      <a:lnTo>
                        <a:pt x="99" y="34"/>
                      </a:lnTo>
                      <a:lnTo>
                        <a:pt x="100" y="33"/>
                      </a:lnTo>
                      <a:lnTo>
                        <a:pt x="102" y="32"/>
                      </a:lnTo>
                      <a:lnTo>
                        <a:pt x="103" y="31"/>
                      </a:lnTo>
                      <a:lnTo>
                        <a:pt x="104" y="31"/>
                      </a:lnTo>
                      <a:lnTo>
                        <a:pt x="105" y="30"/>
                      </a:lnTo>
                      <a:lnTo>
                        <a:pt x="107" y="29"/>
                      </a:lnTo>
                      <a:lnTo>
                        <a:pt x="108" y="29"/>
                      </a:lnTo>
                      <a:lnTo>
                        <a:pt x="109" y="28"/>
                      </a:lnTo>
                      <a:lnTo>
                        <a:pt x="110" y="27"/>
                      </a:lnTo>
                      <a:lnTo>
                        <a:pt x="112" y="26"/>
                      </a:lnTo>
                      <a:lnTo>
                        <a:pt x="113" y="26"/>
                      </a:lnTo>
                      <a:lnTo>
                        <a:pt x="114" y="25"/>
                      </a:lnTo>
                      <a:lnTo>
                        <a:pt x="115" y="24"/>
                      </a:lnTo>
                      <a:lnTo>
                        <a:pt x="117" y="24"/>
                      </a:lnTo>
                      <a:lnTo>
                        <a:pt x="118" y="23"/>
                      </a:lnTo>
                      <a:lnTo>
                        <a:pt x="119" y="22"/>
                      </a:lnTo>
                      <a:lnTo>
                        <a:pt x="121" y="21"/>
                      </a:lnTo>
                      <a:lnTo>
                        <a:pt x="122" y="21"/>
                      </a:lnTo>
                      <a:lnTo>
                        <a:pt x="123" y="20"/>
                      </a:lnTo>
                      <a:lnTo>
                        <a:pt x="124" y="19"/>
                      </a:lnTo>
                      <a:lnTo>
                        <a:pt x="126" y="18"/>
                      </a:lnTo>
                      <a:lnTo>
                        <a:pt x="127" y="18"/>
                      </a:lnTo>
                      <a:lnTo>
                        <a:pt x="128" y="17"/>
                      </a:lnTo>
                      <a:lnTo>
                        <a:pt x="129" y="16"/>
                      </a:lnTo>
                      <a:lnTo>
                        <a:pt x="131" y="15"/>
                      </a:lnTo>
                      <a:lnTo>
                        <a:pt x="132" y="14"/>
                      </a:lnTo>
                      <a:lnTo>
                        <a:pt x="133" y="13"/>
                      </a:lnTo>
                      <a:lnTo>
                        <a:pt x="134" y="13"/>
                      </a:lnTo>
                      <a:lnTo>
                        <a:pt x="137" y="11"/>
                      </a:lnTo>
                      <a:lnTo>
                        <a:pt x="137" y="10"/>
                      </a:lnTo>
                      <a:lnTo>
                        <a:pt x="138" y="9"/>
                      </a:lnTo>
                      <a:lnTo>
                        <a:pt x="138" y="8"/>
                      </a:lnTo>
                      <a:lnTo>
                        <a:pt x="140" y="6"/>
                      </a:lnTo>
                      <a:lnTo>
                        <a:pt x="141" y="5"/>
                      </a:lnTo>
                      <a:lnTo>
                        <a:pt x="141" y="3"/>
                      </a:lnTo>
                      <a:lnTo>
                        <a:pt x="142" y="2"/>
                      </a:lnTo>
                      <a:lnTo>
                        <a:pt x="142" y="0"/>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99" name="Freeform 109"/>
                <p:cNvSpPr>
                  <a:spLocks/>
                </p:cNvSpPr>
                <p:nvPr/>
              </p:nvSpPr>
              <p:spPr bwMode="auto">
                <a:xfrm>
                  <a:off x="3016250" y="3275013"/>
                  <a:ext cx="153988" cy="474663"/>
                </a:xfrm>
                <a:custGeom>
                  <a:avLst/>
                  <a:gdLst/>
                  <a:ahLst/>
                  <a:cxnLst>
                    <a:cxn ang="0">
                      <a:pos x="1" y="295"/>
                    </a:cxn>
                    <a:cxn ang="0">
                      <a:pos x="4" y="287"/>
                    </a:cxn>
                    <a:cxn ang="0">
                      <a:pos x="6" y="277"/>
                    </a:cxn>
                    <a:cxn ang="0">
                      <a:pos x="9" y="265"/>
                    </a:cxn>
                    <a:cxn ang="0">
                      <a:pos x="10" y="250"/>
                    </a:cxn>
                    <a:cxn ang="0">
                      <a:pos x="13" y="234"/>
                    </a:cxn>
                    <a:cxn ang="0">
                      <a:pos x="15" y="216"/>
                    </a:cxn>
                    <a:cxn ang="0">
                      <a:pos x="18" y="197"/>
                    </a:cxn>
                    <a:cxn ang="0">
                      <a:pos x="19" y="178"/>
                    </a:cxn>
                    <a:cxn ang="0">
                      <a:pos x="22" y="157"/>
                    </a:cxn>
                    <a:cxn ang="0">
                      <a:pos x="24" y="137"/>
                    </a:cxn>
                    <a:cxn ang="0">
                      <a:pos x="27" y="117"/>
                    </a:cxn>
                    <a:cxn ang="0">
                      <a:pos x="28" y="98"/>
                    </a:cxn>
                    <a:cxn ang="0">
                      <a:pos x="30" y="81"/>
                    </a:cxn>
                    <a:cxn ang="0">
                      <a:pos x="33" y="65"/>
                    </a:cxn>
                    <a:cxn ang="0">
                      <a:pos x="35" y="51"/>
                    </a:cxn>
                    <a:cxn ang="0">
                      <a:pos x="37" y="39"/>
                    </a:cxn>
                    <a:cxn ang="0">
                      <a:pos x="39" y="28"/>
                    </a:cxn>
                    <a:cxn ang="0">
                      <a:pos x="42" y="19"/>
                    </a:cxn>
                    <a:cxn ang="0">
                      <a:pos x="44" y="12"/>
                    </a:cxn>
                    <a:cxn ang="0">
                      <a:pos x="46" y="6"/>
                    </a:cxn>
                    <a:cxn ang="0">
                      <a:pos x="48" y="2"/>
                    </a:cxn>
                    <a:cxn ang="0">
                      <a:pos x="52" y="0"/>
                    </a:cxn>
                    <a:cxn ang="0">
                      <a:pos x="56" y="3"/>
                    </a:cxn>
                    <a:cxn ang="0">
                      <a:pos x="58" y="8"/>
                    </a:cxn>
                    <a:cxn ang="0">
                      <a:pos x="59" y="15"/>
                    </a:cxn>
                    <a:cxn ang="0">
                      <a:pos x="62" y="24"/>
                    </a:cxn>
                    <a:cxn ang="0">
                      <a:pos x="65" y="35"/>
                    </a:cxn>
                    <a:cxn ang="0">
                      <a:pos x="67" y="49"/>
                    </a:cxn>
                    <a:cxn ang="0">
                      <a:pos x="68" y="64"/>
                    </a:cxn>
                    <a:cxn ang="0">
                      <a:pos x="71" y="81"/>
                    </a:cxn>
                    <a:cxn ang="0">
                      <a:pos x="73" y="99"/>
                    </a:cxn>
                    <a:cxn ang="0">
                      <a:pos x="76" y="117"/>
                    </a:cxn>
                    <a:cxn ang="0">
                      <a:pos x="77" y="137"/>
                    </a:cxn>
                    <a:cxn ang="0">
                      <a:pos x="80" y="157"/>
                    </a:cxn>
                    <a:cxn ang="0">
                      <a:pos x="82" y="175"/>
                    </a:cxn>
                    <a:cxn ang="0">
                      <a:pos x="85" y="193"/>
                    </a:cxn>
                    <a:cxn ang="0">
                      <a:pos x="86" y="210"/>
                    </a:cxn>
                    <a:cxn ang="0">
                      <a:pos x="89" y="225"/>
                    </a:cxn>
                    <a:cxn ang="0">
                      <a:pos x="91" y="239"/>
                    </a:cxn>
                    <a:cxn ang="0">
                      <a:pos x="94" y="251"/>
                    </a:cxn>
                    <a:cxn ang="0">
                      <a:pos x="95" y="261"/>
                    </a:cxn>
                  </a:cxnLst>
                  <a:rect l="0" t="0" r="r" b="b"/>
                  <a:pathLst>
                    <a:path w="97" h="299">
                      <a:moveTo>
                        <a:pt x="0" y="299"/>
                      </a:moveTo>
                      <a:lnTo>
                        <a:pt x="1" y="297"/>
                      </a:lnTo>
                      <a:lnTo>
                        <a:pt x="1" y="295"/>
                      </a:lnTo>
                      <a:lnTo>
                        <a:pt x="3" y="292"/>
                      </a:lnTo>
                      <a:lnTo>
                        <a:pt x="4" y="290"/>
                      </a:lnTo>
                      <a:lnTo>
                        <a:pt x="4" y="287"/>
                      </a:lnTo>
                      <a:lnTo>
                        <a:pt x="5" y="284"/>
                      </a:lnTo>
                      <a:lnTo>
                        <a:pt x="5" y="280"/>
                      </a:lnTo>
                      <a:lnTo>
                        <a:pt x="6" y="277"/>
                      </a:lnTo>
                      <a:lnTo>
                        <a:pt x="8" y="273"/>
                      </a:lnTo>
                      <a:lnTo>
                        <a:pt x="8" y="269"/>
                      </a:lnTo>
                      <a:lnTo>
                        <a:pt x="9" y="265"/>
                      </a:lnTo>
                      <a:lnTo>
                        <a:pt x="9" y="259"/>
                      </a:lnTo>
                      <a:lnTo>
                        <a:pt x="10" y="255"/>
                      </a:lnTo>
                      <a:lnTo>
                        <a:pt x="10" y="250"/>
                      </a:lnTo>
                      <a:lnTo>
                        <a:pt x="11" y="245"/>
                      </a:lnTo>
                      <a:lnTo>
                        <a:pt x="13" y="239"/>
                      </a:lnTo>
                      <a:lnTo>
                        <a:pt x="13" y="234"/>
                      </a:lnTo>
                      <a:lnTo>
                        <a:pt x="14" y="228"/>
                      </a:lnTo>
                      <a:lnTo>
                        <a:pt x="14" y="222"/>
                      </a:lnTo>
                      <a:lnTo>
                        <a:pt x="15" y="216"/>
                      </a:lnTo>
                      <a:lnTo>
                        <a:pt x="16" y="210"/>
                      </a:lnTo>
                      <a:lnTo>
                        <a:pt x="16" y="204"/>
                      </a:lnTo>
                      <a:lnTo>
                        <a:pt x="18" y="197"/>
                      </a:lnTo>
                      <a:lnTo>
                        <a:pt x="18" y="191"/>
                      </a:lnTo>
                      <a:lnTo>
                        <a:pt x="19" y="184"/>
                      </a:lnTo>
                      <a:lnTo>
                        <a:pt x="19" y="178"/>
                      </a:lnTo>
                      <a:lnTo>
                        <a:pt x="20" y="171"/>
                      </a:lnTo>
                      <a:lnTo>
                        <a:pt x="22" y="164"/>
                      </a:lnTo>
                      <a:lnTo>
                        <a:pt x="22" y="157"/>
                      </a:lnTo>
                      <a:lnTo>
                        <a:pt x="23" y="151"/>
                      </a:lnTo>
                      <a:lnTo>
                        <a:pt x="23" y="144"/>
                      </a:lnTo>
                      <a:lnTo>
                        <a:pt x="24" y="137"/>
                      </a:lnTo>
                      <a:lnTo>
                        <a:pt x="25" y="131"/>
                      </a:lnTo>
                      <a:lnTo>
                        <a:pt x="25" y="124"/>
                      </a:lnTo>
                      <a:lnTo>
                        <a:pt x="27" y="117"/>
                      </a:lnTo>
                      <a:lnTo>
                        <a:pt x="27" y="111"/>
                      </a:lnTo>
                      <a:lnTo>
                        <a:pt x="28" y="104"/>
                      </a:lnTo>
                      <a:lnTo>
                        <a:pt x="28" y="98"/>
                      </a:lnTo>
                      <a:lnTo>
                        <a:pt x="29" y="92"/>
                      </a:lnTo>
                      <a:lnTo>
                        <a:pt x="30" y="87"/>
                      </a:lnTo>
                      <a:lnTo>
                        <a:pt x="30" y="81"/>
                      </a:lnTo>
                      <a:lnTo>
                        <a:pt x="32" y="76"/>
                      </a:lnTo>
                      <a:lnTo>
                        <a:pt x="32" y="70"/>
                      </a:lnTo>
                      <a:lnTo>
                        <a:pt x="33" y="65"/>
                      </a:lnTo>
                      <a:lnTo>
                        <a:pt x="34" y="60"/>
                      </a:lnTo>
                      <a:lnTo>
                        <a:pt x="34" y="56"/>
                      </a:lnTo>
                      <a:lnTo>
                        <a:pt x="35" y="51"/>
                      </a:lnTo>
                      <a:lnTo>
                        <a:pt x="35" y="47"/>
                      </a:lnTo>
                      <a:lnTo>
                        <a:pt x="37" y="43"/>
                      </a:lnTo>
                      <a:lnTo>
                        <a:pt x="37" y="39"/>
                      </a:lnTo>
                      <a:lnTo>
                        <a:pt x="38" y="35"/>
                      </a:lnTo>
                      <a:lnTo>
                        <a:pt x="39" y="31"/>
                      </a:lnTo>
                      <a:lnTo>
                        <a:pt x="39" y="28"/>
                      </a:lnTo>
                      <a:lnTo>
                        <a:pt x="40" y="25"/>
                      </a:lnTo>
                      <a:lnTo>
                        <a:pt x="40" y="22"/>
                      </a:lnTo>
                      <a:lnTo>
                        <a:pt x="42" y="19"/>
                      </a:lnTo>
                      <a:lnTo>
                        <a:pt x="42" y="16"/>
                      </a:lnTo>
                      <a:lnTo>
                        <a:pt x="43" y="14"/>
                      </a:lnTo>
                      <a:lnTo>
                        <a:pt x="44" y="12"/>
                      </a:lnTo>
                      <a:lnTo>
                        <a:pt x="44" y="10"/>
                      </a:lnTo>
                      <a:lnTo>
                        <a:pt x="46" y="8"/>
                      </a:lnTo>
                      <a:lnTo>
                        <a:pt x="46" y="6"/>
                      </a:lnTo>
                      <a:lnTo>
                        <a:pt x="47" y="5"/>
                      </a:lnTo>
                      <a:lnTo>
                        <a:pt x="48" y="3"/>
                      </a:lnTo>
                      <a:lnTo>
                        <a:pt x="48" y="2"/>
                      </a:lnTo>
                      <a:lnTo>
                        <a:pt x="49" y="1"/>
                      </a:lnTo>
                      <a:lnTo>
                        <a:pt x="51" y="0"/>
                      </a:lnTo>
                      <a:lnTo>
                        <a:pt x="52" y="0"/>
                      </a:lnTo>
                      <a:lnTo>
                        <a:pt x="53" y="1"/>
                      </a:lnTo>
                      <a:lnTo>
                        <a:pt x="54" y="2"/>
                      </a:lnTo>
                      <a:lnTo>
                        <a:pt x="56" y="3"/>
                      </a:lnTo>
                      <a:lnTo>
                        <a:pt x="57" y="5"/>
                      </a:lnTo>
                      <a:lnTo>
                        <a:pt x="57" y="6"/>
                      </a:lnTo>
                      <a:lnTo>
                        <a:pt x="58" y="8"/>
                      </a:lnTo>
                      <a:lnTo>
                        <a:pt x="58" y="10"/>
                      </a:lnTo>
                      <a:lnTo>
                        <a:pt x="59" y="12"/>
                      </a:lnTo>
                      <a:lnTo>
                        <a:pt x="59" y="15"/>
                      </a:lnTo>
                      <a:lnTo>
                        <a:pt x="61" y="18"/>
                      </a:lnTo>
                      <a:lnTo>
                        <a:pt x="62" y="21"/>
                      </a:lnTo>
                      <a:lnTo>
                        <a:pt x="62" y="24"/>
                      </a:lnTo>
                      <a:lnTo>
                        <a:pt x="63" y="28"/>
                      </a:lnTo>
                      <a:lnTo>
                        <a:pt x="63" y="31"/>
                      </a:lnTo>
                      <a:lnTo>
                        <a:pt x="65" y="35"/>
                      </a:lnTo>
                      <a:lnTo>
                        <a:pt x="66" y="40"/>
                      </a:lnTo>
                      <a:lnTo>
                        <a:pt x="66" y="44"/>
                      </a:lnTo>
                      <a:lnTo>
                        <a:pt x="67" y="49"/>
                      </a:lnTo>
                      <a:lnTo>
                        <a:pt x="67" y="54"/>
                      </a:lnTo>
                      <a:lnTo>
                        <a:pt x="68" y="59"/>
                      </a:lnTo>
                      <a:lnTo>
                        <a:pt x="68" y="64"/>
                      </a:lnTo>
                      <a:lnTo>
                        <a:pt x="70" y="69"/>
                      </a:lnTo>
                      <a:lnTo>
                        <a:pt x="71" y="75"/>
                      </a:lnTo>
                      <a:lnTo>
                        <a:pt x="71" y="81"/>
                      </a:lnTo>
                      <a:lnTo>
                        <a:pt x="72" y="86"/>
                      </a:lnTo>
                      <a:lnTo>
                        <a:pt x="72" y="92"/>
                      </a:lnTo>
                      <a:lnTo>
                        <a:pt x="73" y="99"/>
                      </a:lnTo>
                      <a:lnTo>
                        <a:pt x="73" y="105"/>
                      </a:lnTo>
                      <a:lnTo>
                        <a:pt x="75" y="111"/>
                      </a:lnTo>
                      <a:lnTo>
                        <a:pt x="76" y="117"/>
                      </a:lnTo>
                      <a:lnTo>
                        <a:pt x="76" y="125"/>
                      </a:lnTo>
                      <a:lnTo>
                        <a:pt x="77" y="131"/>
                      </a:lnTo>
                      <a:lnTo>
                        <a:pt x="77" y="137"/>
                      </a:lnTo>
                      <a:lnTo>
                        <a:pt x="78" y="144"/>
                      </a:lnTo>
                      <a:lnTo>
                        <a:pt x="80" y="150"/>
                      </a:lnTo>
                      <a:lnTo>
                        <a:pt x="80" y="157"/>
                      </a:lnTo>
                      <a:lnTo>
                        <a:pt x="81" y="163"/>
                      </a:lnTo>
                      <a:lnTo>
                        <a:pt x="81" y="169"/>
                      </a:lnTo>
                      <a:lnTo>
                        <a:pt x="82" y="175"/>
                      </a:lnTo>
                      <a:lnTo>
                        <a:pt x="82" y="181"/>
                      </a:lnTo>
                      <a:lnTo>
                        <a:pt x="83" y="187"/>
                      </a:lnTo>
                      <a:lnTo>
                        <a:pt x="85" y="193"/>
                      </a:lnTo>
                      <a:lnTo>
                        <a:pt x="85" y="199"/>
                      </a:lnTo>
                      <a:lnTo>
                        <a:pt x="86" y="205"/>
                      </a:lnTo>
                      <a:lnTo>
                        <a:pt x="86" y="210"/>
                      </a:lnTo>
                      <a:lnTo>
                        <a:pt x="87" y="215"/>
                      </a:lnTo>
                      <a:lnTo>
                        <a:pt x="89" y="220"/>
                      </a:lnTo>
                      <a:lnTo>
                        <a:pt x="89" y="225"/>
                      </a:lnTo>
                      <a:lnTo>
                        <a:pt x="90" y="230"/>
                      </a:lnTo>
                      <a:lnTo>
                        <a:pt x="90" y="235"/>
                      </a:lnTo>
                      <a:lnTo>
                        <a:pt x="91" y="239"/>
                      </a:lnTo>
                      <a:lnTo>
                        <a:pt x="91" y="243"/>
                      </a:lnTo>
                      <a:lnTo>
                        <a:pt x="92" y="247"/>
                      </a:lnTo>
                      <a:lnTo>
                        <a:pt x="94" y="251"/>
                      </a:lnTo>
                      <a:lnTo>
                        <a:pt x="94" y="254"/>
                      </a:lnTo>
                      <a:lnTo>
                        <a:pt x="95" y="258"/>
                      </a:lnTo>
                      <a:lnTo>
                        <a:pt x="95" y="261"/>
                      </a:lnTo>
                      <a:lnTo>
                        <a:pt x="96" y="265"/>
                      </a:lnTo>
                      <a:lnTo>
                        <a:pt x="97" y="267"/>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00" name="Freeform 110"/>
                <p:cNvSpPr>
                  <a:spLocks/>
                </p:cNvSpPr>
                <p:nvPr/>
              </p:nvSpPr>
              <p:spPr bwMode="auto">
                <a:xfrm>
                  <a:off x="3170238" y="3698875"/>
                  <a:ext cx="201613" cy="177800"/>
                </a:xfrm>
                <a:custGeom>
                  <a:avLst/>
                  <a:gdLst/>
                  <a:ahLst/>
                  <a:cxnLst>
                    <a:cxn ang="0">
                      <a:pos x="2" y="5"/>
                    </a:cxn>
                    <a:cxn ang="0">
                      <a:pos x="3" y="12"/>
                    </a:cxn>
                    <a:cxn ang="0">
                      <a:pos x="5" y="17"/>
                    </a:cxn>
                    <a:cxn ang="0">
                      <a:pos x="8" y="21"/>
                    </a:cxn>
                    <a:cxn ang="0">
                      <a:pos x="11" y="25"/>
                    </a:cxn>
                    <a:cxn ang="0">
                      <a:pos x="12" y="28"/>
                    </a:cxn>
                    <a:cxn ang="0">
                      <a:pos x="14" y="32"/>
                    </a:cxn>
                    <a:cxn ang="0">
                      <a:pos x="17" y="36"/>
                    </a:cxn>
                    <a:cxn ang="0">
                      <a:pos x="19" y="41"/>
                    </a:cxn>
                    <a:cxn ang="0">
                      <a:pos x="21" y="46"/>
                    </a:cxn>
                    <a:cxn ang="0">
                      <a:pos x="23" y="51"/>
                    </a:cxn>
                    <a:cxn ang="0">
                      <a:pos x="26" y="57"/>
                    </a:cxn>
                    <a:cxn ang="0">
                      <a:pos x="28" y="63"/>
                    </a:cxn>
                    <a:cxn ang="0">
                      <a:pos x="29" y="68"/>
                    </a:cxn>
                    <a:cxn ang="0">
                      <a:pos x="32" y="73"/>
                    </a:cxn>
                    <a:cxn ang="0">
                      <a:pos x="35" y="78"/>
                    </a:cxn>
                    <a:cxn ang="0">
                      <a:pos x="37" y="81"/>
                    </a:cxn>
                    <a:cxn ang="0">
                      <a:pos x="38" y="84"/>
                    </a:cxn>
                    <a:cxn ang="0">
                      <a:pos x="42" y="87"/>
                    </a:cxn>
                    <a:cxn ang="0">
                      <a:pos x="46" y="87"/>
                    </a:cxn>
                    <a:cxn ang="0">
                      <a:pos x="50" y="87"/>
                    </a:cxn>
                    <a:cxn ang="0">
                      <a:pos x="53" y="86"/>
                    </a:cxn>
                    <a:cxn ang="0">
                      <a:pos x="57" y="86"/>
                    </a:cxn>
                    <a:cxn ang="0">
                      <a:pos x="61" y="87"/>
                    </a:cxn>
                    <a:cxn ang="0">
                      <a:pos x="65" y="88"/>
                    </a:cxn>
                    <a:cxn ang="0">
                      <a:pos x="69" y="90"/>
                    </a:cxn>
                    <a:cxn ang="0">
                      <a:pos x="72" y="92"/>
                    </a:cxn>
                    <a:cxn ang="0">
                      <a:pos x="75" y="95"/>
                    </a:cxn>
                    <a:cxn ang="0">
                      <a:pos x="80" y="98"/>
                    </a:cxn>
                    <a:cxn ang="0">
                      <a:pos x="81" y="99"/>
                    </a:cxn>
                    <a:cxn ang="0">
                      <a:pos x="85" y="103"/>
                    </a:cxn>
                    <a:cxn ang="0">
                      <a:pos x="88" y="105"/>
                    </a:cxn>
                    <a:cxn ang="0">
                      <a:pos x="90" y="108"/>
                    </a:cxn>
                    <a:cxn ang="0">
                      <a:pos x="94" y="110"/>
                    </a:cxn>
                    <a:cxn ang="0">
                      <a:pos x="98" y="111"/>
                    </a:cxn>
                    <a:cxn ang="0">
                      <a:pos x="102" y="111"/>
                    </a:cxn>
                    <a:cxn ang="0">
                      <a:pos x="105" y="111"/>
                    </a:cxn>
                    <a:cxn ang="0">
                      <a:pos x="109" y="110"/>
                    </a:cxn>
                    <a:cxn ang="0">
                      <a:pos x="113" y="109"/>
                    </a:cxn>
                    <a:cxn ang="0">
                      <a:pos x="117" y="108"/>
                    </a:cxn>
                    <a:cxn ang="0">
                      <a:pos x="120" y="109"/>
                    </a:cxn>
                    <a:cxn ang="0">
                      <a:pos x="124" y="110"/>
                    </a:cxn>
                  </a:cxnLst>
                  <a:rect l="0" t="0" r="r" b="b"/>
                  <a:pathLst>
                    <a:path w="127" h="112">
                      <a:moveTo>
                        <a:pt x="0" y="0"/>
                      </a:moveTo>
                      <a:lnTo>
                        <a:pt x="0" y="3"/>
                      </a:lnTo>
                      <a:lnTo>
                        <a:pt x="2" y="5"/>
                      </a:lnTo>
                      <a:lnTo>
                        <a:pt x="2" y="8"/>
                      </a:lnTo>
                      <a:lnTo>
                        <a:pt x="3" y="10"/>
                      </a:lnTo>
                      <a:lnTo>
                        <a:pt x="3" y="12"/>
                      </a:lnTo>
                      <a:lnTo>
                        <a:pt x="4" y="13"/>
                      </a:lnTo>
                      <a:lnTo>
                        <a:pt x="5" y="15"/>
                      </a:lnTo>
                      <a:lnTo>
                        <a:pt x="5" y="17"/>
                      </a:lnTo>
                      <a:lnTo>
                        <a:pt x="7" y="18"/>
                      </a:lnTo>
                      <a:lnTo>
                        <a:pt x="7" y="20"/>
                      </a:lnTo>
                      <a:lnTo>
                        <a:pt x="8" y="21"/>
                      </a:lnTo>
                      <a:lnTo>
                        <a:pt x="9" y="22"/>
                      </a:lnTo>
                      <a:lnTo>
                        <a:pt x="9" y="24"/>
                      </a:lnTo>
                      <a:lnTo>
                        <a:pt x="11" y="25"/>
                      </a:lnTo>
                      <a:lnTo>
                        <a:pt x="11" y="26"/>
                      </a:lnTo>
                      <a:lnTo>
                        <a:pt x="12" y="27"/>
                      </a:lnTo>
                      <a:lnTo>
                        <a:pt x="12" y="28"/>
                      </a:lnTo>
                      <a:lnTo>
                        <a:pt x="13" y="30"/>
                      </a:lnTo>
                      <a:lnTo>
                        <a:pt x="14" y="31"/>
                      </a:lnTo>
                      <a:lnTo>
                        <a:pt x="14" y="32"/>
                      </a:lnTo>
                      <a:lnTo>
                        <a:pt x="16" y="33"/>
                      </a:lnTo>
                      <a:lnTo>
                        <a:pt x="16" y="35"/>
                      </a:lnTo>
                      <a:lnTo>
                        <a:pt x="17" y="36"/>
                      </a:lnTo>
                      <a:lnTo>
                        <a:pt x="17" y="38"/>
                      </a:lnTo>
                      <a:lnTo>
                        <a:pt x="18" y="39"/>
                      </a:lnTo>
                      <a:lnTo>
                        <a:pt x="19" y="41"/>
                      </a:lnTo>
                      <a:lnTo>
                        <a:pt x="19" y="42"/>
                      </a:lnTo>
                      <a:lnTo>
                        <a:pt x="21" y="44"/>
                      </a:lnTo>
                      <a:lnTo>
                        <a:pt x="21" y="46"/>
                      </a:lnTo>
                      <a:lnTo>
                        <a:pt x="22" y="48"/>
                      </a:lnTo>
                      <a:lnTo>
                        <a:pt x="23" y="49"/>
                      </a:lnTo>
                      <a:lnTo>
                        <a:pt x="23" y="51"/>
                      </a:lnTo>
                      <a:lnTo>
                        <a:pt x="24" y="53"/>
                      </a:lnTo>
                      <a:lnTo>
                        <a:pt x="24" y="55"/>
                      </a:lnTo>
                      <a:lnTo>
                        <a:pt x="26" y="57"/>
                      </a:lnTo>
                      <a:lnTo>
                        <a:pt x="26" y="59"/>
                      </a:lnTo>
                      <a:lnTo>
                        <a:pt x="27" y="61"/>
                      </a:lnTo>
                      <a:lnTo>
                        <a:pt x="28" y="63"/>
                      </a:lnTo>
                      <a:lnTo>
                        <a:pt x="28" y="65"/>
                      </a:lnTo>
                      <a:lnTo>
                        <a:pt x="29" y="66"/>
                      </a:lnTo>
                      <a:lnTo>
                        <a:pt x="29" y="68"/>
                      </a:lnTo>
                      <a:lnTo>
                        <a:pt x="31" y="70"/>
                      </a:lnTo>
                      <a:lnTo>
                        <a:pt x="32" y="72"/>
                      </a:lnTo>
                      <a:lnTo>
                        <a:pt x="32" y="73"/>
                      </a:lnTo>
                      <a:lnTo>
                        <a:pt x="33" y="75"/>
                      </a:lnTo>
                      <a:lnTo>
                        <a:pt x="33" y="76"/>
                      </a:lnTo>
                      <a:lnTo>
                        <a:pt x="35" y="78"/>
                      </a:lnTo>
                      <a:lnTo>
                        <a:pt x="35" y="79"/>
                      </a:lnTo>
                      <a:lnTo>
                        <a:pt x="36" y="80"/>
                      </a:lnTo>
                      <a:lnTo>
                        <a:pt x="37" y="81"/>
                      </a:lnTo>
                      <a:lnTo>
                        <a:pt x="37" y="82"/>
                      </a:lnTo>
                      <a:lnTo>
                        <a:pt x="38" y="83"/>
                      </a:lnTo>
                      <a:lnTo>
                        <a:pt x="38" y="84"/>
                      </a:lnTo>
                      <a:lnTo>
                        <a:pt x="40" y="85"/>
                      </a:lnTo>
                      <a:lnTo>
                        <a:pt x="41" y="86"/>
                      </a:lnTo>
                      <a:lnTo>
                        <a:pt x="42" y="87"/>
                      </a:lnTo>
                      <a:lnTo>
                        <a:pt x="43" y="87"/>
                      </a:lnTo>
                      <a:lnTo>
                        <a:pt x="45" y="87"/>
                      </a:lnTo>
                      <a:lnTo>
                        <a:pt x="46" y="87"/>
                      </a:lnTo>
                      <a:lnTo>
                        <a:pt x="47" y="87"/>
                      </a:lnTo>
                      <a:lnTo>
                        <a:pt x="48" y="87"/>
                      </a:lnTo>
                      <a:lnTo>
                        <a:pt x="50" y="87"/>
                      </a:lnTo>
                      <a:lnTo>
                        <a:pt x="51" y="87"/>
                      </a:lnTo>
                      <a:lnTo>
                        <a:pt x="52" y="86"/>
                      </a:lnTo>
                      <a:lnTo>
                        <a:pt x="53" y="86"/>
                      </a:lnTo>
                      <a:lnTo>
                        <a:pt x="55" y="86"/>
                      </a:lnTo>
                      <a:lnTo>
                        <a:pt x="56" y="86"/>
                      </a:lnTo>
                      <a:lnTo>
                        <a:pt x="57" y="86"/>
                      </a:lnTo>
                      <a:lnTo>
                        <a:pt x="59" y="86"/>
                      </a:lnTo>
                      <a:lnTo>
                        <a:pt x="60" y="86"/>
                      </a:lnTo>
                      <a:lnTo>
                        <a:pt x="61" y="87"/>
                      </a:lnTo>
                      <a:lnTo>
                        <a:pt x="62" y="87"/>
                      </a:lnTo>
                      <a:lnTo>
                        <a:pt x="64" y="87"/>
                      </a:lnTo>
                      <a:lnTo>
                        <a:pt x="65" y="88"/>
                      </a:lnTo>
                      <a:lnTo>
                        <a:pt x="66" y="89"/>
                      </a:lnTo>
                      <a:lnTo>
                        <a:pt x="67" y="89"/>
                      </a:lnTo>
                      <a:lnTo>
                        <a:pt x="69" y="90"/>
                      </a:lnTo>
                      <a:lnTo>
                        <a:pt x="70" y="91"/>
                      </a:lnTo>
                      <a:lnTo>
                        <a:pt x="71" y="91"/>
                      </a:lnTo>
                      <a:lnTo>
                        <a:pt x="72" y="92"/>
                      </a:lnTo>
                      <a:lnTo>
                        <a:pt x="74" y="93"/>
                      </a:lnTo>
                      <a:lnTo>
                        <a:pt x="76" y="95"/>
                      </a:lnTo>
                      <a:lnTo>
                        <a:pt x="75" y="95"/>
                      </a:lnTo>
                      <a:lnTo>
                        <a:pt x="76" y="95"/>
                      </a:lnTo>
                      <a:lnTo>
                        <a:pt x="78" y="96"/>
                      </a:lnTo>
                      <a:lnTo>
                        <a:pt x="80" y="98"/>
                      </a:lnTo>
                      <a:lnTo>
                        <a:pt x="79" y="98"/>
                      </a:lnTo>
                      <a:lnTo>
                        <a:pt x="80" y="98"/>
                      </a:lnTo>
                      <a:lnTo>
                        <a:pt x="81" y="99"/>
                      </a:lnTo>
                      <a:lnTo>
                        <a:pt x="81" y="100"/>
                      </a:lnTo>
                      <a:lnTo>
                        <a:pt x="83" y="101"/>
                      </a:lnTo>
                      <a:lnTo>
                        <a:pt x="85" y="103"/>
                      </a:lnTo>
                      <a:lnTo>
                        <a:pt x="84" y="103"/>
                      </a:lnTo>
                      <a:lnTo>
                        <a:pt x="85" y="103"/>
                      </a:lnTo>
                      <a:lnTo>
                        <a:pt x="88" y="105"/>
                      </a:lnTo>
                      <a:lnTo>
                        <a:pt x="88" y="106"/>
                      </a:lnTo>
                      <a:lnTo>
                        <a:pt x="89" y="107"/>
                      </a:lnTo>
                      <a:lnTo>
                        <a:pt x="90" y="108"/>
                      </a:lnTo>
                      <a:lnTo>
                        <a:pt x="91" y="109"/>
                      </a:lnTo>
                      <a:lnTo>
                        <a:pt x="93" y="110"/>
                      </a:lnTo>
                      <a:lnTo>
                        <a:pt x="94" y="110"/>
                      </a:lnTo>
                      <a:lnTo>
                        <a:pt x="95" y="111"/>
                      </a:lnTo>
                      <a:lnTo>
                        <a:pt x="96" y="111"/>
                      </a:lnTo>
                      <a:lnTo>
                        <a:pt x="98" y="111"/>
                      </a:lnTo>
                      <a:lnTo>
                        <a:pt x="99" y="111"/>
                      </a:lnTo>
                      <a:lnTo>
                        <a:pt x="100" y="112"/>
                      </a:lnTo>
                      <a:lnTo>
                        <a:pt x="102" y="111"/>
                      </a:lnTo>
                      <a:lnTo>
                        <a:pt x="103" y="111"/>
                      </a:lnTo>
                      <a:lnTo>
                        <a:pt x="104" y="111"/>
                      </a:lnTo>
                      <a:lnTo>
                        <a:pt x="105" y="111"/>
                      </a:lnTo>
                      <a:lnTo>
                        <a:pt x="107" y="110"/>
                      </a:lnTo>
                      <a:lnTo>
                        <a:pt x="108" y="110"/>
                      </a:lnTo>
                      <a:lnTo>
                        <a:pt x="109" y="110"/>
                      </a:lnTo>
                      <a:lnTo>
                        <a:pt x="110" y="109"/>
                      </a:lnTo>
                      <a:lnTo>
                        <a:pt x="112" y="109"/>
                      </a:lnTo>
                      <a:lnTo>
                        <a:pt x="113" y="109"/>
                      </a:lnTo>
                      <a:lnTo>
                        <a:pt x="114" y="109"/>
                      </a:lnTo>
                      <a:lnTo>
                        <a:pt x="115" y="108"/>
                      </a:lnTo>
                      <a:lnTo>
                        <a:pt x="117" y="108"/>
                      </a:lnTo>
                      <a:lnTo>
                        <a:pt x="118" y="108"/>
                      </a:lnTo>
                      <a:lnTo>
                        <a:pt x="119" y="109"/>
                      </a:lnTo>
                      <a:lnTo>
                        <a:pt x="120" y="109"/>
                      </a:lnTo>
                      <a:lnTo>
                        <a:pt x="122" y="109"/>
                      </a:lnTo>
                      <a:lnTo>
                        <a:pt x="123" y="109"/>
                      </a:lnTo>
                      <a:lnTo>
                        <a:pt x="124" y="110"/>
                      </a:lnTo>
                      <a:lnTo>
                        <a:pt x="126" y="110"/>
                      </a:lnTo>
                      <a:lnTo>
                        <a:pt x="127" y="111"/>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01" name="Freeform 111"/>
                <p:cNvSpPr>
                  <a:spLocks/>
                </p:cNvSpPr>
                <p:nvPr/>
              </p:nvSpPr>
              <p:spPr bwMode="auto">
                <a:xfrm>
                  <a:off x="3371850" y="3787775"/>
                  <a:ext cx="219075" cy="122238"/>
                </a:xfrm>
                <a:custGeom>
                  <a:avLst/>
                  <a:gdLst/>
                  <a:ahLst/>
                  <a:cxnLst>
                    <a:cxn ang="0">
                      <a:pos x="2" y="57"/>
                    </a:cxn>
                    <a:cxn ang="0">
                      <a:pos x="6" y="59"/>
                    </a:cxn>
                    <a:cxn ang="0">
                      <a:pos x="10" y="61"/>
                    </a:cxn>
                    <a:cxn ang="0">
                      <a:pos x="14" y="64"/>
                    </a:cxn>
                    <a:cxn ang="0">
                      <a:pos x="18" y="67"/>
                    </a:cxn>
                    <a:cxn ang="0">
                      <a:pos x="21" y="69"/>
                    </a:cxn>
                    <a:cxn ang="0">
                      <a:pos x="25" y="71"/>
                    </a:cxn>
                    <a:cxn ang="0">
                      <a:pos x="29" y="74"/>
                    </a:cxn>
                    <a:cxn ang="0">
                      <a:pos x="33" y="75"/>
                    </a:cxn>
                    <a:cxn ang="0">
                      <a:pos x="36" y="76"/>
                    </a:cxn>
                    <a:cxn ang="0">
                      <a:pos x="40" y="77"/>
                    </a:cxn>
                    <a:cxn ang="0">
                      <a:pos x="44" y="76"/>
                    </a:cxn>
                    <a:cxn ang="0">
                      <a:pos x="48" y="73"/>
                    </a:cxn>
                    <a:cxn ang="0">
                      <a:pos x="52" y="70"/>
                    </a:cxn>
                    <a:cxn ang="0">
                      <a:pos x="55" y="66"/>
                    </a:cxn>
                    <a:cxn ang="0">
                      <a:pos x="58" y="63"/>
                    </a:cxn>
                    <a:cxn ang="0">
                      <a:pos x="59" y="59"/>
                    </a:cxn>
                    <a:cxn ang="0">
                      <a:pos x="62" y="56"/>
                    </a:cxn>
                    <a:cxn ang="0">
                      <a:pos x="66" y="52"/>
                    </a:cxn>
                    <a:cxn ang="0">
                      <a:pos x="68" y="49"/>
                    </a:cxn>
                    <a:cxn ang="0">
                      <a:pos x="71" y="47"/>
                    </a:cxn>
                    <a:cxn ang="0">
                      <a:pos x="74" y="44"/>
                    </a:cxn>
                    <a:cxn ang="0">
                      <a:pos x="78" y="44"/>
                    </a:cxn>
                    <a:cxn ang="0">
                      <a:pos x="82" y="44"/>
                    </a:cxn>
                    <a:cxn ang="0">
                      <a:pos x="86" y="44"/>
                    </a:cxn>
                    <a:cxn ang="0">
                      <a:pos x="90" y="44"/>
                    </a:cxn>
                    <a:cxn ang="0">
                      <a:pos x="93" y="44"/>
                    </a:cxn>
                    <a:cxn ang="0">
                      <a:pos x="97" y="44"/>
                    </a:cxn>
                    <a:cxn ang="0">
                      <a:pos x="101" y="44"/>
                    </a:cxn>
                    <a:cxn ang="0">
                      <a:pos x="105" y="44"/>
                    </a:cxn>
                    <a:cxn ang="0">
                      <a:pos x="109" y="43"/>
                    </a:cxn>
                    <a:cxn ang="0">
                      <a:pos x="112" y="42"/>
                    </a:cxn>
                    <a:cxn ang="0">
                      <a:pos x="116" y="39"/>
                    </a:cxn>
                    <a:cxn ang="0">
                      <a:pos x="119" y="36"/>
                    </a:cxn>
                    <a:cxn ang="0">
                      <a:pos x="121" y="33"/>
                    </a:cxn>
                    <a:cxn ang="0">
                      <a:pos x="124" y="30"/>
                    </a:cxn>
                    <a:cxn ang="0">
                      <a:pos x="126" y="26"/>
                    </a:cxn>
                    <a:cxn ang="0">
                      <a:pos x="128" y="21"/>
                    </a:cxn>
                    <a:cxn ang="0">
                      <a:pos x="130" y="17"/>
                    </a:cxn>
                    <a:cxn ang="0">
                      <a:pos x="133" y="12"/>
                    </a:cxn>
                    <a:cxn ang="0">
                      <a:pos x="135" y="7"/>
                    </a:cxn>
                    <a:cxn ang="0">
                      <a:pos x="136" y="3"/>
                    </a:cxn>
                  </a:cxnLst>
                  <a:rect l="0" t="0" r="r" b="b"/>
                  <a:pathLst>
                    <a:path w="138" h="77">
                      <a:moveTo>
                        <a:pt x="0" y="55"/>
                      </a:moveTo>
                      <a:lnTo>
                        <a:pt x="1" y="56"/>
                      </a:lnTo>
                      <a:lnTo>
                        <a:pt x="2" y="57"/>
                      </a:lnTo>
                      <a:lnTo>
                        <a:pt x="4" y="57"/>
                      </a:lnTo>
                      <a:lnTo>
                        <a:pt x="5" y="58"/>
                      </a:lnTo>
                      <a:lnTo>
                        <a:pt x="6" y="59"/>
                      </a:lnTo>
                      <a:lnTo>
                        <a:pt x="7" y="59"/>
                      </a:lnTo>
                      <a:lnTo>
                        <a:pt x="9" y="60"/>
                      </a:lnTo>
                      <a:lnTo>
                        <a:pt x="10" y="61"/>
                      </a:lnTo>
                      <a:lnTo>
                        <a:pt x="11" y="62"/>
                      </a:lnTo>
                      <a:lnTo>
                        <a:pt x="12" y="63"/>
                      </a:lnTo>
                      <a:lnTo>
                        <a:pt x="14" y="64"/>
                      </a:lnTo>
                      <a:lnTo>
                        <a:pt x="15" y="65"/>
                      </a:lnTo>
                      <a:lnTo>
                        <a:pt x="16" y="66"/>
                      </a:lnTo>
                      <a:lnTo>
                        <a:pt x="18" y="67"/>
                      </a:lnTo>
                      <a:lnTo>
                        <a:pt x="19" y="68"/>
                      </a:lnTo>
                      <a:lnTo>
                        <a:pt x="20" y="69"/>
                      </a:lnTo>
                      <a:lnTo>
                        <a:pt x="21" y="69"/>
                      </a:lnTo>
                      <a:lnTo>
                        <a:pt x="23" y="70"/>
                      </a:lnTo>
                      <a:lnTo>
                        <a:pt x="24" y="71"/>
                      </a:lnTo>
                      <a:lnTo>
                        <a:pt x="25" y="71"/>
                      </a:lnTo>
                      <a:lnTo>
                        <a:pt x="26" y="72"/>
                      </a:lnTo>
                      <a:lnTo>
                        <a:pt x="28" y="73"/>
                      </a:lnTo>
                      <a:lnTo>
                        <a:pt x="29" y="74"/>
                      </a:lnTo>
                      <a:lnTo>
                        <a:pt x="30" y="74"/>
                      </a:lnTo>
                      <a:lnTo>
                        <a:pt x="31" y="75"/>
                      </a:lnTo>
                      <a:lnTo>
                        <a:pt x="33" y="75"/>
                      </a:lnTo>
                      <a:lnTo>
                        <a:pt x="34" y="76"/>
                      </a:lnTo>
                      <a:lnTo>
                        <a:pt x="35" y="76"/>
                      </a:lnTo>
                      <a:lnTo>
                        <a:pt x="36" y="76"/>
                      </a:lnTo>
                      <a:lnTo>
                        <a:pt x="38" y="77"/>
                      </a:lnTo>
                      <a:lnTo>
                        <a:pt x="39" y="77"/>
                      </a:lnTo>
                      <a:lnTo>
                        <a:pt x="40" y="77"/>
                      </a:lnTo>
                      <a:lnTo>
                        <a:pt x="42" y="76"/>
                      </a:lnTo>
                      <a:lnTo>
                        <a:pt x="43" y="76"/>
                      </a:lnTo>
                      <a:lnTo>
                        <a:pt x="44" y="76"/>
                      </a:lnTo>
                      <a:lnTo>
                        <a:pt x="45" y="75"/>
                      </a:lnTo>
                      <a:lnTo>
                        <a:pt x="47" y="74"/>
                      </a:lnTo>
                      <a:lnTo>
                        <a:pt x="48" y="73"/>
                      </a:lnTo>
                      <a:lnTo>
                        <a:pt x="49" y="72"/>
                      </a:lnTo>
                      <a:lnTo>
                        <a:pt x="50" y="71"/>
                      </a:lnTo>
                      <a:lnTo>
                        <a:pt x="52" y="70"/>
                      </a:lnTo>
                      <a:lnTo>
                        <a:pt x="52" y="69"/>
                      </a:lnTo>
                      <a:lnTo>
                        <a:pt x="53" y="68"/>
                      </a:lnTo>
                      <a:lnTo>
                        <a:pt x="55" y="66"/>
                      </a:lnTo>
                      <a:lnTo>
                        <a:pt x="55" y="65"/>
                      </a:lnTo>
                      <a:lnTo>
                        <a:pt x="57" y="64"/>
                      </a:lnTo>
                      <a:lnTo>
                        <a:pt x="58" y="63"/>
                      </a:lnTo>
                      <a:lnTo>
                        <a:pt x="58" y="62"/>
                      </a:lnTo>
                      <a:lnTo>
                        <a:pt x="59" y="61"/>
                      </a:lnTo>
                      <a:lnTo>
                        <a:pt x="59" y="59"/>
                      </a:lnTo>
                      <a:lnTo>
                        <a:pt x="61" y="58"/>
                      </a:lnTo>
                      <a:lnTo>
                        <a:pt x="61" y="57"/>
                      </a:lnTo>
                      <a:lnTo>
                        <a:pt x="62" y="56"/>
                      </a:lnTo>
                      <a:lnTo>
                        <a:pt x="64" y="54"/>
                      </a:lnTo>
                      <a:lnTo>
                        <a:pt x="64" y="53"/>
                      </a:lnTo>
                      <a:lnTo>
                        <a:pt x="66" y="52"/>
                      </a:lnTo>
                      <a:lnTo>
                        <a:pt x="66" y="51"/>
                      </a:lnTo>
                      <a:lnTo>
                        <a:pt x="67" y="50"/>
                      </a:lnTo>
                      <a:lnTo>
                        <a:pt x="68" y="49"/>
                      </a:lnTo>
                      <a:lnTo>
                        <a:pt x="71" y="47"/>
                      </a:lnTo>
                      <a:lnTo>
                        <a:pt x="69" y="47"/>
                      </a:lnTo>
                      <a:lnTo>
                        <a:pt x="71" y="47"/>
                      </a:lnTo>
                      <a:lnTo>
                        <a:pt x="72" y="46"/>
                      </a:lnTo>
                      <a:lnTo>
                        <a:pt x="73" y="45"/>
                      </a:lnTo>
                      <a:lnTo>
                        <a:pt x="74" y="44"/>
                      </a:lnTo>
                      <a:lnTo>
                        <a:pt x="76" y="44"/>
                      </a:lnTo>
                      <a:lnTo>
                        <a:pt x="77" y="44"/>
                      </a:lnTo>
                      <a:lnTo>
                        <a:pt x="78" y="44"/>
                      </a:lnTo>
                      <a:lnTo>
                        <a:pt x="79" y="44"/>
                      </a:lnTo>
                      <a:lnTo>
                        <a:pt x="81" y="44"/>
                      </a:lnTo>
                      <a:lnTo>
                        <a:pt x="82" y="44"/>
                      </a:lnTo>
                      <a:lnTo>
                        <a:pt x="83" y="44"/>
                      </a:lnTo>
                      <a:lnTo>
                        <a:pt x="85" y="44"/>
                      </a:lnTo>
                      <a:lnTo>
                        <a:pt x="86" y="44"/>
                      </a:lnTo>
                      <a:lnTo>
                        <a:pt x="87" y="44"/>
                      </a:lnTo>
                      <a:lnTo>
                        <a:pt x="88" y="44"/>
                      </a:lnTo>
                      <a:lnTo>
                        <a:pt x="90" y="44"/>
                      </a:lnTo>
                      <a:lnTo>
                        <a:pt x="91" y="44"/>
                      </a:lnTo>
                      <a:lnTo>
                        <a:pt x="92" y="44"/>
                      </a:lnTo>
                      <a:lnTo>
                        <a:pt x="93" y="44"/>
                      </a:lnTo>
                      <a:lnTo>
                        <a:pt x="95" y="44"/>
                      </a:lnTo>
                      <a:lnTo>
                        <a:pt x="96" y="44"/>
                      </a:lnTo>
                      <a:lnTo>
                        <a:pt x="97" y="44"/>
                      </a:lnTo>
                      <a:lnTo>
                        <a:pt x="98" y="44"/>
                      </a:lnTo>
                      <a:lnTo>
                        <a:pt x="100" y="44"/>
                      </a:lnTo>
                      <a:lnTo>
                        <a:pt x="101" y="44"/>
                      </a:lnTo>
                      <a:lnTo>
                        <a:pt x="102" y="44"/>
                      </a:lnTo>
                      <a:lnTo>
                        <a:pt x="103" y="44"/>
                      </a:lnTo>
                      <a:lnTo>
                        <a:pt x="105" y="44"/>
                      </a:lnTo>
                      <a:lnTo>
                        <a:pt x="106" y="43"/>
                      </a:lnTo>
                      <a:lnTo>
                        <a:pt x="107" y="43"/>
                      </a:lnTo>
                      <a:lnTo>
                        <a:pt x="109" y="43"/>
                      </a:lnTo>
                      <a:lnTo>
                        <a:pt x="110" y="42"/>
                      </a:lnTo>
                      <a:lnTo>
                        <a:pt x="111" y="42"/>
                      </a:lnTo>
                      <a:lnTo>
                        <a:pt x="112" y="42"/>
                      </a:lnTo>
                      <a:lnTo>
                        <a:pt x="114" y="41"/>
                      </a:lnTo>
                      <a:lnTo>
                        <a:pt x="115" y="40"/>
                      </a:lnTo>
                      <a:lnTo>
                        <a:pt x="116" y="39"/>
                      </a:lnTo>
                      <a:lnTo>
                        <a:pt x="117" y="38"/>
                      </a:lnTo>
                      <a:lnTo>
                        <a:pt x="119" y="37"/>
                      </a:lnTo>
                      <a:lnTo>
                        <a:pt x="119" y="36"/>
                      </a:lnTo>
                      <a:lnTo>
                        <a:pt x="120" y="35"/>
                      </a:lnTo>
                      <a:lnTo>
                        <a:pt x="121" y="34"/>
                      </a:lnTo>
                      <a:lnTo>
                        <a:pt x="121" y="33"/>
                      </a:lnTo>
                      <a:lnTo>
                        <a:pt x="122" y="32"/>
                      </a:lnTo>
                      <a:lnTo>
                        <a:pt x="122" y="31"/>
                      </a:lnTo>
                      <a:lnTo>
                        <a:pt x="124" y="30"/>
                      </a:lnTo>
                      <a:lnTo>
                        <a:pt x="124" y="29"/>
                      </a:lnTo>
                      <a:lnTo>
                        <a:pt x="125" y="27"/>
                      </a:lnTo>
                      <a:lnTo>
                        <a:pt x="126" y="26"/>
                      </a:lnTo>
                      <a:lnTo>
                        <a:pt x="126" y="24"/>
                      </a:lnTo>
                      <a:lnTo>
                        <a:pt x="128" y="23"/>
                      </a:lnTo>
                      <a:lnTo>
                        <a:pt x="128" y="21"/>
                      </a:lnTo>
                      <a:lnTo>
                        <a:pt x="129" y="20"/>
                      </a:lnTo>
                      <a:lnTo>
                        <a:pt x="130" y="18"/>
                      </a:lnTo>
                      <a:lnTo>
                        <a:pt x="130" y="17"/>
                      </a:lnTo>
                      <a:lnTo>
                        <a:pt x="131" y="15"/>
                      </a:lnTo>
                      <a:lnTo>
                        <a:pt x="131" y="14"/>
                      </a:lnTo>
                      <a:lnTo>
                        <a:pt x="133" y="12"/>
                      </a:lnTo>
                      <a:lnTo>
                        <a:pt x="133" y="10"/>
                      </a:lnTo>
                      <a:lnTo>
                        <a:pt x="134" y="9"/>
                      </a:lnTo>
                      <a:lnTo>
                        <a:pt x="135" y="7"/>
                      </a:lnTo>
                      <a:lnTo>
                        <a:pt x="135" y="6"/>
                      </a:lnTo>
                      <a:lnTo>
                        <a:pt x="136" y="4"/>
                      </a:lnTo>
                      <a:lnTo>
                        <a:pt x="136" y="3"/>
                      </a:lnTo>
                      <a:lnTo>
                        <a:pt x="138" y="1"/>
                      </a:lnTo>
                      <a:lnTo>
                        <a:pt x="138" y="0"/>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02" name="Freeform 112"/>
                <p:cNvSpPr>
                  <a:spLocks/>
                </p:cNvSpPr>
                <p:nvPr/>
              </p:nvSpPr>
              <p:spPr bwMode="auto">
                <a:xfrm>
                  <a:off x="3590925" y="3616325"/>
                  <a:ext cx="182563" cy="171450"/>
                </a:xfrm>
                <a:custGeom>
                  <a:avLst/>
                  <a:gdLst/>
                  <a:ahLst/>
                  <a:cxnLst>
                    <a:cxn ang="0">
                      <a:pos x="2" y="105"/>
                    </a:cxn>
                    <a:cxn ang="0">
                      <a:pos x="3" y="101"/>
                    </a:cxn>
                    <a:cxn ang="0">
                      <a:pos x="6" y="98"/>
                    </a:cxn>
                    <a:cxn ang="0">
                      <a:pos x="8" y="95"/>
                    </a:cxn>
                    <a:cxn ang="0">
                      <a:pos x="11" y="92"/>
                    </a:cxn>
                    <a:cxn ang="0">
                      <a:pos x="14" y="89"/>
                    </a:cxn>
                    <a:cxn ang="0">
                      <a:pos x="16" y="86"/>
                    </a:cxn>
                    <a:cxn ang="0">
                      <a:pos x="19" y="83"/>
                    </a:cxn>
                    <a:cxn ang="0">
                      <a:pos x="21" y="79"/>
                    </a:cxn>
                    <a:cxn ang="0">
                      <a:pos x="24" y="75"/>
                    </a:cxn>
                    <a:cxn ang="0">
                      <a:pos x="25" y="71"/>
                    </a:cxn>
                    <a:cxn ang="0">
                      <a:pos x="27" y="66"/>
                    </a:cxn>
                    <a:cxn ang="0">
                      <a:pos x="30" y="60"/>
                    </a:cxn>
                    <a:cxn ang="0">
                      <a:pos x="33" y="54"/>
                    </a:cxn>
                    <a:cxn ang="0">
                      <a:pos x="34" y="46"/>
                    </a:cxn>
                    <a:cxn ang="0">
                      <a:pos x="36" y="40"/>
                    </a:cxn>
                    <a:cxn ang="0">
                      <a:pos x="39" y="33"/>
                    </a:cxn>
                    <a:cxn ang="0">
                      <a:pos x="40" y="27"/>
                    </a:cxn>
                    <a:cxn ang="0">
                      <a:pos x="43" y="21"/>
                    </a:cxn>
                    <a:cxn ang="0">
                      <a:pos x="45" y="16"/>
                    </a:cxn>
                    <a:cxn ang="0">
                      <a:pos x="48" y="11"/>
                    </a:cxn>
                    <a:cxn ang="0">
                      <a:pos x="49" y="7"/>
                    </a:cxn>
                    <a:cxn ang="0">
                      <a:pos x="51" y="4"/>
                    </a:cxn>
                    <a:cxn ang="0">
                      <a:pos x="54" y="2"/>
                    </a:cxn>
                    <a:cxn ang="0">
                      <a:pos x="58" y="0"/>
                    </a:cxn>
                    <a:cxn ang="0">
                      <a:pos x="62" y="1"/>
                    </a:cxn>
                    <a:cxn ang="0">
                      <a:pos x="65" y="4"/>
                    </a:cxn>
                    <a:cxn ang="0">
                      <a:pos x="69" y="7"/>
                    </a:cxn>
                    <a:cxn ang="0">
                      <a:pos x="72" y="11"/>
                    </a:cxn>
                    <a:cxn ang="0">
                      <a:pos x="74" y="14"/>
                    </a:cxn>
                    <a:cxn ang="0">
                      <a:pos x="78" y="17"/>
                    </a:cxn>
                    <a:cxn ang="0">
                      <a:pos x="81" y="19"/>
                    </a:cxn>
                    <a:cxn ang="0">
                      <a:pos x="84" y="21"/>
                    </a:cxn>
                    <a:cxn ang="0">
                      <a:pos x="88" y="22"/>
                    </a:cxn>
                    <a:cxn ang="0">
                      <a:pos x="92" y="22"/>
                    </a:cxn>
                    <a:cxn ang="0">
                      <a:pos x="96" y="22"/>
                    </a:cxn>
                    <a:cxn ang="0">
                      <a:pos x="100" y="22"/>
                    </a:cxn>
                    <a:cxn ang="0">
                      <a:pos x="103" y="24"/>
                    </a:cxn>
                    <a:cxn ang="0">
                      <a:pos x="107" y="28"/>
                    </a:cxn>
                    <a:cxn ang="0">
                      <a:pos x="110" y="31"/>
                    </a:cxn>
                    <a:cxn ang="0">
                      <a:pos x="111" y="34"/>
                    </a:cxn>
                    <a:cxn ang="0">
                      <a:pos x="113" y="38"/>
                    </a:cxn>
                  </a:cxnLst>
                  <a:rect l="0" t="0" r="r" b="b"/>
                  <a:pathLst>
                    <a:path w="115" h="108">
                      <a:moveTo>
                        <a:pt x="0" y="108"/>
                      </a:moveTo>
                      <a:lnTo>
                        <a:pt x="1" y="106"/>
                      </a:lnTo>
                      <a:lnTo>
                        <a:pt x="2" y="105"/>
                      </a:lnTo>
                      <a:lnTo>
                        <a:pt x="2" y="104"/>
                      </a:lnTo>
                      <a:lnTo>
                        <a:pt x="3" y="102"/>
                      </a:lnTo>
                      <a:lnTo>
                        <a:pt x="3" y="101"/>
                      </a:lnTo>
                      <a:lnTo>
                        <a:pt x="5" y="100"/>
                      </a:lnTo>
                      <a:lnTo>
                        <a:pt x="6" y="99"/>
                      </a:lnTo>
                      <a:lnTo>
                        <a:pt x="6" y="98"/>
                      </a:lnTo>
                      <a:lnTo>
                        <a:pt x="7" y="97"/>
                      </a:lnTo>
                      <a:lnTo>
                        <a:pt x="7" y="96"/>
                      </a:lnTo>
                      <a:lnTo>
                        <a:pt x="8" y="95"/>
                      </a:lnTo>
                      <a:lnTo>
                        <a:pt x="8" y="94"/>
                      </a:lnTo>
                      <a:lnTo>
                        <a:pt x="10" y="93"/>
                      </a:lnTo>
                      <a:lnTo>
                        <a:pt x="11" y="92"/>
                      </a:lnTo>
                      <a:lnTo>
                        <a:pt x="12" y="91"/>
                      </a:lnTo>
                      <a:lnTo>
                        <a:pt x="12" y="90"/>
                      </a:lnTo>
                      <a:lnTo>
                        <a:pt x="14" y="89"/>
                      </a:lnTo>
                      <a:lnTo>
                        <a:pt x="15" y="88"/>
                      </a:lnTo>
                      <a:lnTo>
                        <a:pt x="15" y="87"/>
                      </a:lnTo>
                      <a:lnTo>
                        <a:pt x="16" y="86"/>
                      </a:lnTo>
                      <a:lnTo>
                        <a:pt x="17" y="85"/>
                      </a:lnTo>
                      <a:lnTo>
                        <a:pt x="17" y="84"/>
                      </a:lnTo>
                      <a:lnTo>
                        <a:pt x="19" y="83"/>
                      </a:lnTo>
                      <a:lnTo>
                        <a:pt x="20" y="82"/>
                      </a:lnTo>
                      <a:lnTo>
                        <a:pt x="20" y="80"/>
                      </a:lnTo>
                      <a:lnTo>
                        <a:pt x="21" y="79"/>
                      </a:lnTo>
                      <a:lnTo>
                        <a:pt x="21" y="78"/>
                      </a:lnTo>
                      <a:lnTo>
                        <a:pt x="22" y="77"/>
                      </a:lnTo>
                      <a:lnTo>
                        <a:pt x="24" y="75"/>
                      </a:lnTo>
                      <a:lnTo>
                        <a:pt x="24" y="74"/>
                      </a:lnTo>
                      <a:lnTo>
                        <a:pt x="25" y="72"/>
                      </a:lnTo>
                      <a:lnTo>
                        <a:pt x="25" y="71"/>
                      </a:lnTo>
                      <a:lnTo>
                        <a:pt x="26" y="69"/>
                      </a:lnTo>
                      <a:lnTo>
                        <a:pt x="26" y="67"/>
                      </a:lnTo>
                      <a:lnTo>
                        <a:pt x="27" y="66"/>
                      </a:lnTo>
                      <a:lnTo>
                        <a:pt x="29" y="64"/>
                      </a:lnTo>
                      <a:lnTo>
                        <a:pt x="29" y="62"/>
                      </a:lnTo>
                      <a:lnTo>
                        <a:pt x="30" y="60"/>
                      </a:lnTo>
                      <a:lnTo>
                        <a:pt x="30" y="58"/>
                      </a:lnTo>
                      <a:lnTo>
                        <a:pt x="31" y="56"/>
                      </a:lnTo>
                      <a:lnTo>
                        <a:pt x="33" y="54"/>
                      </a:lnTo>
                      <a:lnTo>
                        <a:pt x="33" y="52"/>
                      </a:lnTo>
                      <a:lnTo>
                        <a:pt x="34" y="50"/>
                      </a:lnTo>
                      <a:lnTo>
                        <a:pt x="34" y="46"/>
                      </a:lnTo>
                      <a:lnTo>
                        <a:pt x="35" y="44"/>
                      </a:lnTo>
                      <a:lnTo>
                        <a:pt x="35" y="42"/>
                      </a:lnTo>
                      <a:lnTo>
                        <a:pt x="36" y="40"/>
                      </a:lnTo>
                      <a:lnTo>
                        <a:pt x="38" y="38"/>
                      </a:lnTo>
                      <a:lnTo>
                        <a:pt x="38" y="36"/>
                      </a:lnTo>
                      <a:lnTo>
                        <a:pt x="39" y="33"/>
                      </a:lnTo>
                      <a:lnTo>
                        <a:pt x="39" y="31"/>
                      </a:lnTo>
                      <a:lnTo>
                        <a:pt x="40" y="29"/>
                      </a:lnTo>
                      <a:lnTo>
                        <a:pt x="40" y="27"/>
                      </a:lnTo>
                      <a:lnTo>
                        <a:pt x="41" y="25"/>
                      </a:lnTo>
                      <a:lnTo>
                        <a:pt x="43" y="23"/>
                      </a:lnTo>
                      <a:lnTo>
                        <a:pt x="43" y="21"/>
                      </a:lnTo>
                      <a:lnTo>
                        <a:pt x="44" y="19"/>
                      </a:lnTo>
                      <a:lnTo>
                        <a:pt x="44" y="17"/>
                      </a:lnTo>
                      <a:lnTo>
                        <a:pt x="45" y="16"/>
                      </a:lnTo>
                      <a:lnTo>
                        <a:pt x="46" y="14"/>
                      </a:lnTo>
                      <a:lnTo>
                        <a:pt x="46" y="12"/>
                      </a:lnTo>
                      <a:lnTo>
                        <a:pt x="48" y="11"/>
                      </a:lnTo>
                      <a:lnTo>
                        <a:pt x="48" y="9"/>
                      </a:lnTo>
                      <a:lnTo>
                        <a:pt x="49" y="8"/>
                      </a:lnTo>
                      <a:lnTo>
                        <a:pt x="49" y="7"/>
                      </a:lnTo>
                      <a:lnTo>
                        <a:pt x="50" y="6"/>
                      </a:lnTo>
                      <a:lnTo>
                        <a:pt x="51" y="5"/>
                      </a:lnTo>
                      <a:lnTo>
                        <a:pt x="51" y="4"/>
                      </a:lnTo>
                      <a:lnTo>
                        <a:pt x="54" y="2"/>
                      </a:lnTo>
                      <a:lnTo>
                        <a:pt x="53" y="2"/>
                      </a:lnTo>
                      <a:lnTo>
                        <a:pt x="54" y="2"/>
                      </a:lnTo>
                      <a:lnTo>
                        <a:pt x="55" y="1"/>
                      </a:lnTo>
                      <a:lnTo>
                        <a:pt x="57" y="0"/>
                      </a:lnTo>
                      <a:lnTo>
                        <a:pt x="58" y="0"/>
                      </a:lnTo>
                      <a:lnTo>
                        <a:pt x="59" y="0"/>
                      </a:lnTo>
                      <a:lnTo>
                        <a:pt x="60" y="0"/>
                      </a:lnTo>
                      <a:lnTo>
                        <a:pt x="62" y="1"/>
                      </a:lnTo>
                      <a:lnTo>
                        <a:pt x="63" y="1"/>
                      </a:lnTo>
                      <a:lnTo>
                        <a:pt x="65" y="3"/>
                      </a:lnTo>
                      <a:lnTo>
                        <a:pt x="65" y="4"/>
                      </a:lnTo>
                      <a:lnTo>
                        <a:pt x="67" y="5"/>
                      </a:lnTo>
                      <a:lnTo>
                        <a:pt x="68" y="6"/>
                      </a:lnTo>
                      <a:lnTo>
                        <a:pt x="69" y="7"/>
                      </a:lnTo>
                      <a:lnTo>
                        <a:pt x="69" y="8"/>
                      </a:lnTo>
                      <a:lnTo>
                        <a:pt x="72" y="10"/>
                      </a:lnTo>
                      <a:lnTo>
                        <a:pt x="72" y="11"/>
                      </a:lnTo>
                      <a:lnTo>
                        <a:pt x="73" y="12"/>
                      </a:lnTo>
                      <a:lnTo>
                        <a:pt x="74" y="13"/>
                      </a:lnTo>
                      <a:lnTo>
                        <a:pt x="74" y="14"/>
                      </a:lnTo>
                      <a:lnTo>
                        <a:pt x="75" y="15"/>
                      </a:lnTo>
                      <a:lnTo>
                        <a:pt x="77" y="16"/>
                      </a:lnTo>
                      <a:lnTo>
                        <a:pt x="78" y="17"/>
                      </a:lnTo>
                      <a:lnTo>
                        <a:pt x="81" y="19"/>
                      </a:lnTo>
                      <a:lnTo>
                        <a:pt x="79" y="19"/>
                      </a:lnTo>
                      <a:lnTo>
                        <a:pt x="81" y="19"/>
                      </a:lnTo>
                      <a:lnTo>
                        <a:pt x="82" y="20"/>
                      </a:lnTo>
                      <a:lnTo>
                        <a:pt x="83" y="21"/>
                      </a:lnTo>
                      <a:lnTo>
                        <a:pt x="84" y="21"/>
                      </a:lnTo>
                      <a:lnTo>
                        <a:pt x="86" y="21"/>
                      </a:lnTo>
                      <a:lnTo>
                        <a:pt x="87" y="21"/>
                      </a:lnTo>
                      <a:lnTo>
                        <a:pt x="88" y="22"/>
                      </a:lnTo>
                      <a:lnTo>
                        <a:pt x="89" y="22"/>
                      </a:lnTo>
                      <a:lnTo>
                        <a:pt x="91" y="22"/>
                      </a:lnTo>
                      <a:lnTo>
                        <a:pt x="92" y="22"/>
                      </a:lnTo>
                      <a:lnTo>
                        <a:pt x="93" y="22"/>
                      </a:lnTo>
                      <a:lnTo>
                        <a:pt x="94" y="22"/>
                      </a:lnTo>
                      <a:lnTo>
                        <a:pt x="96" y="22"/>
                      </a:lnTo>
                      <a:lnTo>
                        <a:pt x="97" y="22"/>
                      </a:lnTo>
                      <a:lnTo>
                        <a:pt x="98" y="22"/>
                      </a:lnTo>
                      <a:lnTo>
                        <a:pt x="100" y="22"/>
                      </a:lnTo>
                      <a:lnTo>
                        <a:pt x="101" y="23"/>
                      </a:lnTo>
                      <a:lnTo>
                        <a:pt x="102" y="24"/>
                      </a:lnTo>
                      <a:lnTo>
                        <a:pt x="103" y="24"/>
                      </a:lnTo>
                      <a:lnTo>
                        <a:pt x="106" y="26"/>
                      </a:lnTo>
                      <a:lnTo>
                        <a:pt x="106" y="27"/>
                      </a:lnTo>
                      <a:lnTo>
                        <a:pt x="107" y="28"/>
                      </a:lnTo>
                      <a:lnTo>
                        <a:pt x="107" y="29"/>
                      </a:lnTo>
                      <a:lnTo>
                        <a:pt x="108" y="30"/>
                      </a:lnTo>
                      <a:lnTo>
                        <a:pt x="110" y="31"/>
                      </a:lnTo>
                      <a:lnTo>
                        <a:pt x="110" y="32"/>
                      </a:lnTo>
                      <a:lnTo>
                        <a:pt x="111" y="33"/>
                      </a:lnTo>
                      <a:lnTo>
                        <a:pt x="111" y="34"/>
                      </a:lnTo>
                      <a:lnTo>
                        <a:pt x="112" y="35"/>
                      </a:lnTo>
                      <a:lnTo>
                        <a:pt x="112" y="37"/>
                      </a:lnTo>
                      <a:lnTo>
                        <a:pt x="113" y="38"/>
                      </a:lnTo>
                      <a:lnTo>
                        <a:pt x="115" y="40"/>
                      </a:lnTo>
                      <a:lnTo>
                        <a:pt x="115" y="41"/>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03" name="Freeform 113"/>
                <p:cNvSpPr>
                  <a:spLocks/>
                </p:cNvSpPr>
                <p:nvPr/>
              </p:nvSpPr>
              <p:spPr bwMode="auto">
                <a:xfrm>
                  <a:off x="3773488" y="3681413"/>
                  <a:ext cx="204788" cy="179388"/>
                </a:xfrm>
                <a:custGeom>
                  <a:avLst/>
                  <a:gdLst/>
                  <a:ahLst/>
                  <a:cxnLst>
                    <a:cxn ang="0">
                      <a:pos x="1" y="3"/>
                    </a:cxn>
                    <a:cxn ang="0">
                      <a:pos x="3" y="9"/>
                    </a:cxn>
                    <a:cxn ang="0">
                      <a:pos x="6" y="14"/>
                    </a:cxn>
                    <a:cxn ang="0">
                      <a:pos x="9" y="20"/>
                    </a:cxn>
                    <a:cxn ang="0">
                      <a:pos x="10" y="25"/>
                    </a:cxn>
                    <a:cxn ang="0">
                      <a:pos x="12" y="31"/>
                    </a:cxn>
                    <a:cxn ang="0">
                      <a:pos x="15" y="36"/>
                    </a:cxn>
                    <a:cxn ang="0">
                      <a:pos x="17" y="41"/>
                    </a:cxn>
                    <a:cxn ang="0">
                      <a:pos x="19" y="46"/>
                    </a:cxn>
                    <a:cxn ang="0">
                      <a:pos x="21" y="50"/>
                    </a:cxn>
                    <a:cxn ang="0">
                      <a:pos x="24" y="54"/>
                    </a:cxn>
                    <a:cxn ang="0">
                      <a:pos x="26" y="57"/>
                    </a:cxn>
                    <a:cxn ang="0">
                      <a:pos x="29" y="61"/>
                    </a:cxn>
                    <a:cxn ang="0">
                      <a:pos x="33" y="64"/>
                    </a:cxn>
                    <a:cxn ang="0">
                      <a:pos x="36" y="67"/>
                    </a:cxn>
                    <a:cxn ang="0">
                      <a:pos x="40" y="68"/>
                    </a:cxn>
                    <a:cxn ang="0">
                      <a:pos x="44" y="70"/>
                    </a:cxn>
                    <a:cxn ang="0">
                      <a:pos x="48" y="72"/>
                    </a:cxn>
                    <a:cxn ang="0">
                      <a:pos x="52" y="75"/>
                    </a:cxn>
                    <a:cxn ang="0">
                      <a:pos x="55" y="79"/>
                    </a:cxn>
                    <a:cxn ang="0">
                      <a:pos x="58" y="82"/>
                    </a:cxn>
                    <a:cxn ang="0">
                      <a:pos x="60" y="84"/>
                    </a:cxn>
                    <a:cxn ang="0">
                      <a:pos x="63" y="87"/>
                    </a:cxn>
                    <a:cxn ang="0">
                      <a:pos x="64" y="90"/>
                    </a:cxn>
                    <a:cxn ang="0">
                      <a:pos x="67" y="93"/>
                    </a:cxn>
                    <a:cxn ang="0">
                      <a:pos x="70" y="97"/>
                    </a:cxn>
                    <a:cxn ang="0">
                      <a:pos x="72" y="98"/>
                    </a:cxn>
                    <a:cxn ang="0">
                      <a:pos x="73" y="101"/>
                    </a:cxn>
                    <a:cxn ang="0">
                      <a:pos x="77" y="104"/>
                    </a:cxn>
                    <a:cxn ang="0">
                      <a:pos x="81" y="107"/>
                    </a:cxn>
                    <a:cxn ang="0">
                      <a:pos x="84" y="109"/>
                    </a:cxn>
                    <a:cxn ang="0">
                      <a:pos x="88" y="111"/>
                    </a:cxn>
                    <a:cxn ang="0">
                      <a:pos x="92" y="112"/>
                    </a:cxn>
                    <a:cxn ang="0">
                      <a:pos x="96" y="113"/>
                    </a:cxn>
                    <a:cxn ang="0">
                      <a:pos x="100" y="113"/>
                    </a:cxn>
                    <a:cxn ang="0">
                      <a:pos x="103" y="112"/>
                    </a:cxn>
                    <a:cxn ang="0">
                      <a:pos x="107" y="112"/>
                    </a:cxn>
                    <a:cxn ang="0">
                      <a:pos x="111" y="111"/>
                    </a:cxn>
                    <a:cxn ang="0">
                      <a:pos x="115" y="110"/>
                    </a:cxn>
                    <a:cxn ang="0">
                      <a:pos x="119" y="109"/>
                    </a:cxn>
                    <a:cxn ang="0">
                      <a:pos x="122" y="109"/>
                    </a:cxn>
                    <a:cxn ang="0">
                      <a:pos x="126" y="109"/>
                    </a:cxn>
                  </a:cxnLst>
                  <a:rect l="0" t="0" r="r" b="b"/>
                  <a:pathLst>
                    <a:path w="129" h="113">
                      <a:moveTo>
                        <a:pt x="0" y="0"/>
                      </a:moveTo>
                      <a:lnTo>
                        <a:pt x="1" y="2"/>
                      </a:lnTo>
                      <a:lnTo>
                        <a:pt x="1" y="3"/>
                      </a:lnTo>
                      <a:lnTo>
                        <a:pt x="2" y="5"/>
                      </a:lnTo>
                      <a:lnTo>
                        <a:pt x="3" y="6"/>
                      </a:lnTo>
                      <a:lnTo>
                        <a:pt x="3" y="9"/>
                      </a:lnTo>
                      <a:lnTo>
                        <a:pt x="5" y="11"/>
                      </a:lnTo>
                      <a:lnTo>
                        <a:pt x="5" y="13"/>
                      </a:lnTo>
                      <a:lnTo>
                        <a:pt x="6" y="14"/>
                      </a:lnTo>
                      <a:lnTo>
                        <a:pt x="6" y="16"/>
                      </a:lnTo>
                      <a:lnTo>
                        <a:pt x="7" y="18"/>
                      </a:lnTo>
                      <a:lnTo>
                        <a:pt x="9" y="20"/>
                      </a:lnTo>
                      <a:lnTo>
                        <a:pt x="9" y="22"/>
                      </a:lnTo>
                      <a:lnTo>
                        <a:pt x="10" y="23"/>
                      </a:lnTo>
                      <a:lnTo>
                        <a:pt x="10" y="25"/>
                      </a:lnTo>
                      <a:lnTo>
                        <a:pt x="11" y="27"/>
                      </a:lnTo>
                      <a:lnTo>
                        <a:pt x="12" y="29"/>
                      </a:lnTo>
                      <a:lnTo>
                        <a:pt x="12" y="31"/>
                      </a:lnTo>
                      <a:lnTo>
                        <a:pt x="14" y="32"/>
                      </a:lnTo>
                      <a:lnTo>
                        <a:pt x="14" y="34"/>
                      </a:lnTo>
                      <a:lnTo>
                        <a:pt x="15" y="36"/>
                      </a:lnTo>
                      <a:lnTo>
                        <a:pt x="15" y="38"/>
                      </a:lnTo>
                      <a:lnTo>
                        <a:pt x="16" y="39"/>
                      </a:lnTo>
                      <a:lnTo>
                        <a:pt x="17" y="41"/>
                      </a:lnTo>
                      <a:lnTo>
                        <a:pt x="17" y="42"/>
                      </a:lnTo>
                      <a:lnTo>
                        <a:pt x="19" y="44"/>
                      </a:lnTo>
                      <a:lnTo>
                        <a:pt x="19" y="46"/>
                      </a:lnTo>
                      <a:lnTo>
                        <a:pt x="20" y="47"/>
                      </a:lnTo>
                      <a:lnTo>
                        <a:pt x="21" y="48"/>
                      </a:lnTo>
                      <a:lnTo>
                        <a:pt x="21" y="50"/>
                      </a:lnTo>
                      <a:lnTo>
                        <a:pt x="22" y="51"/>
                      </a:lnTo>
                      <a:lnTo>
                        <a:pt x="22" y="52"/>
                      </a:lnTo>
                      <a:lnTo>
                        <a:pt x="24" y="54"/>
                      </a:lnTo>
                      <a:lnTo>
                        <a:pt x="24" y="55"/>
                      </a:lnTo>
                      <a:lnTo>
                        <a:pt x="25" y="56"/>
                      </a:lnTo>
                      <a:lnTo>
                        <a:pt x="26" y="57"/>
                      </a:lnTo>
                      <a:lnTo>
                        <a:pt x="26" y="58"/>
                      </a:lnTo>
                      <a:lnTo>
                        <a:pt x="29" y="60"/>
                      </a:lnTo>
                      <a:lnTo>
                        <a:pt x="29" y="61"/>
                      </a:lnTo>
                      <a:lnTo>
                        <a:pt x="30" y="62"/>
                      </a:lnTo>
                      <a:lnTo>
                        <a:pt x="31" y="63"/>
                      </a:lnTo>
                      <a:lnTo>
                        <a:pt x="33" y="64"/>
                      </a:lnTo>
                      <a:lnTo>
                        <a:pt x="34" y="65"/>
                      </a:lnTo>
                      <a:lnTo>
                        <a:pt x="35" y="66"/>
                      </a:lnTo>
                      <a:lnTo>
                        <a:pt x="36" y="67"/>
                      </a:lnTo>
                      <a:lnTo>
                        <a:pt x="38" y="67"/>
                      </a:lnTo>
                      <a:lnTo>
                        <a:pt x="39" y="68"/>
                      </a:lnTo>
                      <a:lnTo>
                        <a:pt x="40" y="68"/>
                      </a:lnTo>
                      <a:lnTo>
                        <a:pt x="41" y="69"/>
                      </a:lnTo>
                      <a:lnTo>
                        <a:pt x="43" y="69"/>
                      </a:lnTo>
                      <a:lnTo>
                        <a:pt x="44" y="70"/>
                      </a:lnTo>
                      <a:lnTo>
                        <a:pt x="45" y="71"/>
                      </a:lnTo>
                      <a:lnTo>
                        <a:pt x="46" y="71"/>
                      </a:lnTo>
                      <a:lnTo>
                        <a:pt x="48" y="72"/>
                      </a:lnTo>
                      <a:lnTo>
                        <a:pt x="49" y="73"/>
                      </a:lnTo>
                      <a:lnTo>
                        <a:pt x="50" y="74"/>
                      </a:lnTo>
                      <a:lnTo>
                        <a:pt x="52" y="75"/>
                      </a:lnTo>
                      <a:lnTo>
                        <a:pt x="53" y="76"/>
                      </a:lnTo>
                      <a:lnTo>
                        <a:pt x="55" y="78"/>
                      </a:lnTo>
                      <a:lnTo>
                        <a:pt x="55" y="79"/>
                      </a:lnTo>
                      <a:lnTo>
                        <a:pt x="57" y="80"/>
                      </a:lnTo>
                      <a:lnTo>
                        <a:pt x="58" y="81"/>
                      </a:lnTo>
                      <a:lnTo>
                        <a:pt x="58" y="82"/>
                      </a:lnTo>
                      <a:lnTo>
                        <a:pt x="60" y="84"/>
                      </a:lnTo>
                      <a:lnTo>
                        <a:pt x="59" y="84"/>
                      </a:lnTo>
                      <a:lnTo>
                        <a:pt x="60" y="84"/>
                      </a:lnTo>
                      <a:lnTo>
                        <a:pt x="62" y="85"/>
                      </a:lnTo>
                      <a:lnTo>
                        <a:pt x="62" y="86"/>
                      </a:lnTo>
                      <a:lnTo>
                        <a:pt x="63" y="87"/>
                      </a:lnTo>
                      <a:lnTo>
                        <a:pt x="63" y="88"/>
                      </a:lnTo>
                      <a:lnTo>
                        <a:pt x="64" y="89"/>
                      </a:lnTo>
                      <a:lnTo>
                        <a:pt x="64" y="90"/>
                      </a:lnTo>
                      <a:lnTo>
                        <a:pt x="65" y="91"/>
                      </a:lnTo>
                      <a:lnTo>
                        <a:pt x="67" y="92"/>
                      </a:lnTo>
                      <a:lnTo>
                        <a:pt x="67" y="93"/>
                      </a:lnTo>
                      <a:lnTo>
                        <a:pt x="68" y="94"/>
                      </a:lnTo>
                      <a:lnTo>
                        <a:pt x="68" y="95"/>
                      </a:lnTo>
                      <a:lnTo>
                        <a:pt x="70" y="97"/>
                      </a:lnTo>
                      <a:lnTo>
                        <a:pt x="69" y="97"/>
                      </a:lnTo>
                      <a:lnTo>
                        <a:pt x="70" y="97"/>
                      </a:lnTo>
                      <a:lnTo>
                        <a:pt x="72" y="98"/>
                      </a:lnTo>
                      <a:lnTo>
                        <a:pt x="72" y="99"/>
                      </a:lnTo>
                      <a:lnTo>
                        <a:pt x="74" y="101"/>
                      </a:lnTo>
                      <a:lnTo>
                        <a:pt x="73" y="101"/>
                      </a:lnTo>
                      <a:lnTo>
                        <a:pt x="74" y="101"/>
                      </a:lnTo>
                      <a:lnTo>
                        <a:pt x="77" y="103"/>
                      </a:lnTo>
                      <a:lnTo>
                        <a:pt x="77" y="104"/>
                      </a:lnTo>
                      <a:lnTo>
                        <a:pt x="78" y="105"/>
                      </a:lnTo>
                      <a:lnTo>
                        <a:pt x="79" y="106"/>
                      </a:lnTo>
                      <a:lnTo>
                        <a:pt x="81" y="107"/>
                      </a:lnTo>
                      <a:lnTo>
                        <a:pt x="82" y="108"/>
                      </a:lnTo>
                      <a:lnTo>
                        <a:pt x="83" y="108"/>
                      </a:lnTo>
                      <a:lnTo>
                        <a:pt x="84" y="109"/>
                      </a:lnTo>
                      <a:lnTo>
                        <a:pt x="86" y="110"/>
                      </a:lnTo>
                      <a:lnTo>
                        <a:pt x="87" y="110"/>
                      </a:lnTo>
                      <a:lnTo>
                        <a:pt x="88" y="111"/>
                      </a:lnTo>
                      <a:lnTo>
                        <a:pt x="89" y="111"/>
                      </a:lnTo>
                      <a:lnTo>
                        <a:pt x="91" y="112"/>
                      </a:lnTo>
                      <a:lnTo>
                        <a:pt x="92" y="112"/>
                      </a:lnTo>
                      <a:lnTo>
                        <a:pt x="93" y="112"/>
                      </a:lnTo>
                      <a:lnTo>
                        <a:pt x="95" y="112"/>
                      </a:lnTo>
                      <a:lnTo>
                        <a:pt x="96" y="113"/>
                      </a:lnTo>
                      <a:lnTo>
                        <a:pt x="97" y="113"/>
                      </a:lnTo>
                      <a:lnTo>
                        <a:pt x="98" y="113"/>
                      </a:lnTo>
                      <a:lnTo>
                        <a:pt x="100" y="113"/>
                      </a:lnTo>
                      <a:lnTo>
                        <a:pt x="101" y="113"/>
                      </a:lnTo>
                      <a:lnTo>
                        <a:pt x="102" y="112"/>
                      </a:lnTo>
                      <a:lnTo>
                        <a:pt x="103" y="112"/>
                      </a:lnTo>
                      <a:lnTo>
                        <a:pt x="105" y="112"/>
                      </a:lnTo>
                      <a:lnTo>
                        <a:pt x="106" y="112"/>
                      </a:lnTo>
                      <a:lnTo>
                        <a:pt x="107" y="112"/>
                      </a:lnTo>
                      <a:lnTo>
                        <a:pt x="108" y="111"/>
                      </a:lnTo>
                      <a:lnTo>
                        <a:pt x="110" y="111"/>
                      </a:lnTo>
                      <a:lnTo>
                        <a:pt x="111" y="111"/>
                      </a:lnTo>
                      <a:lnTo>
                        <a:pt x="112" y="110"/>
                      </a:lnTo>
                      <a:lnTo>
                        <a:pt x="113" y="110"/>
                      </a:lnTo>
                      <a:lnTo>
                        <a:pt x="115" y="110"/>
                      </a:lnTo>
                      <a:lnTo>
                        <a:pt x="116" y="110"/>
                      </a:lnTo>
                      <a:lnTo>
                        <a:pt x="117" y="109"/>
                      </a:lnTo>
                      <a:lnTo>
                        <a:pt x="119" y="109"/>
                      </a:lnTo>
                      <a:lnTo>
                        <a:pt x="120" y="109"/>
                      </a:lnTo>
                      <a:lnTo>
                        <a:pt x="121" y="109"/>
                      </a:lnTo>
                      <a:lnTo>
                        <a:pt x="122" y="109"/>
                      </a:lnTo>
                      <a:lnTo>
                        <a:pt x="124" y="109"/>
                      </a:lnTo>
                      <a:lnTo>
                        <a:pt x="125" y="109"/>
                      </a:lnTo>
                      <a:lnTo>
                        <a:pt x="126" y="109"/>
                      </a:lnTo>
                      <a:lnTo>
                        <a:pt x="127" y="109"/>
                      </a:lnTo>
                      <a:lnTo>
                        <a:pt x="129" y="109"/>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04" name="Freeform 115"/>
                <p:cNvSpPr>
                  <a:spLocks/>
                </p:cNvSpPr>
                <p:nvPr/>
              </p:nvSpPr>
              <p:spPr bwMode="auto">
                <a:xfrm>
                  <a:off x="2790825" y="3689350"/>
                  <a:ext cx="239713" cy="179388"/>
                </a:xfrm>
                <a:custGeom>
                  <a:avLst/>
                  <a:gdLst/>
                  <a:ahLst/>
                  <a:cxnLst>
                    <a:cxn ang="0">
                      <a:pos x="3" y="112"/>
                    </a:cxn>
                    <a:cxn ang="0">
                      <a:pos x="7" y="111"/>
                    </a:cxn>
                    <a:cxn ang="0">
                      <a:pos x="11" y="110"/>
                    </a:cxn>
                    <a:cxn ang="0">
                      <a:pos x="14" y="109"/>
                    </a:cxn>
                    <a:cxn ang="0">
                      <a:pos x="18" y="108"/>
                    </a:cxn>
                    <a:cxn ang="0">
                      <a:pos x="22" y="107"/>
                    </a:cxn>
                    <a:cxn ang="0">
                      <a:pos x="26" y="105"/>
                    </a:cxn>
                    <a:cxn ang="0">
                      <a:pos x="30" y="104"/>
                    </a:cxn>
                    <a:cxn ang="0">
                      <a:pos x="33" y="103"/>
                    </a:cxn>
                    <a:cxn ang="0">
                      <a:pos x="37" y="101"/>
                    </a:cxn>
                    <a:cxn ang="0">
                      <a:pos x="41" y="100"/>
                    </a:cxn>
                    <a:cxn ang="0">
                      <a:pos x="45" y="99"/>
                    </a:cxn>
                    <a:cxn ang="0">
                      <a:pos x="48" y="98"/>
                    </a:cxn>
                    <a:cxn ang="0">
                      <a:pos x="52" y="97"/>
                    </a:cxn>
                    <a:cxn ang="0">
                      <a:pos x="56" y="96"/>
                    </a:cxn>
                    <a:cxn ang="0">
                      <a:pos x="60" y="95"/>
                    </a:cxn>
                    <a:cxn ang="0">
                      <a:pos x="64" y="94"/>
                    </a:cxn>
                    <a:cxn ang="0">
                      <a:pos x="67" y="92"/>
                    </a:cxn>
                    <a:cxn ang="0">
                      <a:pos x="71" y="90"/>
                    </a:cxn>
                    <a:cxn ang="0">
                      <a:pos x="75" y="89"/>
                    </a:cxn>
                    <a:cxn ang="0">
                      <a:pos x="79" y="88"/>
                    </a:cxn>
                    <a:cxn ang="0">
                      <a:pos x="83" y="87"/>
                    </a:cxn>
                    <a:cxn ang="0">
                      <a:pos x="86" y="85"/>
                    </a:cxn>
                    <a:cxn ang="0">
                      <a:pos x="90" y="84"/>
                    </a:cxn>
                    <a:cxn ang="0">
                      <a:pos x="94" y="82"/>
                    </a:cxn>
                    <a:cxn ang="0">
                      <a:pos x="98" y="80"/>
                    </a:cxn>
                    <a:cxn ang="0">
                      <a:pos x="102" y="78"/>
                    </a:cxn>
                    <a:cxn ang="0">
                      <a:pos x="105" y="76"/>
                    </a:cxn>
                    <a:cxn ang="0">
                      <a:pos x="109" y="74"/>
                    </a:cxn>
                    <a:cxn ang="0">
                      <a:pos x="113" y="72"/>
                    </a:cxn>
                    <a:cxn ang="0">
                      <a:pos x="117" y="71"/>
                    </a:cxn>
                    <a:cxn ang="0">
                      <a:pos x="121" y="68"/>
                    </a:cxn>
                    <a:cxn ang="0">
                      <a:pos x="124" y="64"/>
                    </a:cxn>
                    <a:cxn ang="0">
                      <a:pos x="128" y="61"/>
                    </a:cxn>
                    <a:cxn ang="0">
                      <a:pos x="132" y="58"/>
                    </a:cxn>
                    <a:cxn ang="0">
                      <a:pos x="136" y="55"/>
                    </a:cxn>
                    <a:cxn ang="0">
                      <a:pos x="138" y="52"/>
                    </a:cxn>
                    <a:cxn ang="0">
                      <a:pos x="141" y="48"/>
                    </a:cxn>
                    <a:cxn ang="0">
                      <a:pos x="142" y="42"/>
                    </a:cxn>
                    <a:cxn ang="0">
                      <a:pos x="145" y="34"/>
                    </a:cxn>
                    <a:cxn ang="0">
                      <a:pos x="147" y="24"/>
                    </a:cxn>
                    <a:cxn ang="0">
                      <a:pos x="150" y="11"/>
                    </a:cxn>
                  </a:cxnLst>
                  <a:rect l="0" t="0" r="r" b="b"/>
                  <a:pathLst>
                    <a:path w="151" h="113">
                      <a:moveTo>
                        <a:pt x="0" y="113"/>
                      </a:moveTo>
                      <a:lnTo>
                        <a:pt x="2" y="113"/>
                      </a:lnTo>
                      <a:lnTo>
                        <a:pt x="3" y="112"/>
                      </a:lnTo>
                      <a:lnTo>
                        <a:pt x="4" y="112"/>
                      </a:lnTo>
                      <a:lnTo>
                        <a:pt x="5" y="112"/>
                      </a:lnTo>
                      <a:lnTo>
                        <a:pt x="7" y="111"/>
                      </a:lnTo>
                      <a:lnTo>
                        <a:pt x="8" y="111"/>
                      </a:lnTo>
                      <a:lnTo>
                        <a:pt x="9" y="111"/>
                      </a:lnTo>
                      <a:lnTo>
                        <a:pt x="11" y="110"/>
                      </a:lnTo>
                      <a:lnTo>
                        <a:pt x="12" y="110"/>
                      </a:lnTo>
                      <a:lnTo>
                        <a:pt x="13" y="109"/>
                      </a:lnTo>
                      <a:lnTo>
                        <a:pt x="14" y="109"/>
                      </a:lnTo>
                      <a:lnTo>
                        <a:pt x="16" y="108"/>
                      </a:lnTo>
                      <a:lnTo>
                        <a:pt x="17" y="108"/>
                      </a:lnTo>
                      <a:lnTo>
                        <a:pt x="18" y="108"/>
                      </a:lnTo>
                      <a:lnTo>
                        <a:pt x="19" y="107"/>
                      </a:lnTo>
                      <a:lnTo>
                        <a:pt x="21" y="107"/>
                      </a:lnTo>
                      <a:lnTo>
                        <a:pt x="22" y="107"/>
                      </a:lnTo>
                      <a:lnTo>
                        <a:pt x="23" y="106"/>
                      </a:lnTo>
                      <a:lnTo>
                        <a:pt x="24" y="105"/>
                      </a:lnTo>
                      <a:lnTo>
                        <a:pt x="26" y="105"/>
                      </a:lnTo>
                      <a:lnTo>
                        <a:pt x="27" y="105"/>
                      </a:lnTo>
                      <a:lnTo>
                        <a:pt x="28" y="104"/>
                      </a:lnTo>
                      <a:lnTo>
                        <a:pt x="30" y="104"/>
                      </a:lnTo>
                      <a:lnTo>
                        <a:pt x="31" y="103"/>
                      </a:lnTo>
                      <a:lnTo>
                        <a:pt x="32" y="103"/>
                      </a:lnTo>
                      <a:lnTo>
                        <a:pt x="33" y="103"/>
                      </a:lnTo>
                      <a:lnTo>
                        <a:pt x="35" y="102"/>
                      </a:lnTo>
                      <a:lnTo>
                        <a:pt x="36" y="102"/>
                      </a:lnTo>
                      <a:lnTo>
                        <a:pt x="37" y="101"/>
                      </a:lnTo>
                      <a:lnTo>
                        <a:pt x="38" y="101"/>
                      </a:lnTo>
                      <a:lnTo>
                        <a:pt x="40" y="100"/>
                      </a:lnTo>
                      <a:lnTo>
                        <a:pt x="41" y="100"/>
                      </a:lnTo>
                      <a:lnTo>
                        <a:pt x="42" y="100"/>
                      </a:lnTo>
                      <a:lnTo>
                        <a:pt x="43" y="99"/>
                      </a:lnTo>
                      <a:lnTo>
                        <a:pt x="45" y="99"/>
                      </a:lnTo>
                      <a:lnTo>
                        <a:pt x="46" y="99"/>
                      </a:lnTo>
                      <a:lnTo>
                        <a:pt x="47" y="99"/>
                      </a:lnTo>
                      <a:lnTo>
                        <a:pt x="48" y="98"/>
                      </a:lnTo>
                      <a:lnTo>
                        <a:pt x="50" y="98"/>
                      </a:lnTo>
                      <a:lnTo>
                        <a:pt x="51" y="98"/>
                      </a:lnTo>
                      <a:lnTo>
                        <a:pt x="52" y="97"/>
                      </a:lnTo>
                      <a:lnTo>
                        <a:pt x="54" y="97"/>
                      </a:lnTo>
                      <a:lnTo>
                        <a:pt x="55" y="97"/>
                      </a:lnTo>
                      <a:lnTo>
                        <a:pt x="56" y="96"/>
                      </a:lnTo>
                      <a:lnTo>
                        <a:pt x="57" y="96"/>
                      </a:lnTo>
                      <a:lnTo>
                        <a:pt x="59" y="95"/>
                      </a:lnTo>
                      <a:lnTo>
                        <a:pt x="60" y="95"/>
                      </a:lnTo>
                      <a:lnTo>
                        <a:pt x="61" y="94"/>
                      </a:lnTo>
                      <a:lnTo>
                        <a:pt x="62" y="94"/>
                      </a:lnTo>
                      <a:lnTo>
                        <a:pt x="64" y="94"/>
                      </a:lnTo>
                      <a:lnTo>
                        <a:pt x="65" y="93"/>
                      </a:lnTo>
                      <a:lnTo>
                        <a:pt x="66" y="92"/>
                      </a:lnTo>
                      <a:lnTo>
                        <a:pt x="67" y="92"/>
                      </a:lnTo>
                      <a:lnTo>
                        <a:pt x="69" y="92"/>
                      </a:lnTo>
                      <a:lnTo>
                        <a:pt x="70" y="91"/>
                      </a:lnTo>
                      <a:lnTo>
                        <a:pt x="71" y="90"/>
                      </a:lnTo>
                      <a:lnTo>
                        <a:pt x="72" y="90"/>
                      </a:lnTo>
                      <a:lnTo>
                        <a:pt x="74" y="90"/>
                      </a:lnTo>
                      <a:lnTo>
                        <a:pt x="75" y="89"/>
                      </a:lnTo>
                      <a:lnTo>
                        <a:pt x="76" y="89"/>
                      </a:lnTo>
                      <a:lnTo>
                        <a:pt x="78" y="88"/>
                      </a:lnTo>
                      <a:lnTo>
                        <a:pt x="79" y="88"/>
                      </a:lnTo>
                      <a:lnTo>
                        <a:pt x="80" y="87"/>
                      </a:lnTo>
                      <a:lnTo>
                        <a:pt x="81" y="87"/>
                      </a:lnTo>
                      <a:lnTo>
                        <a:pt x="83" y="87"/>
                      </a:lnTo>
                      <a:lnTo>
                        <a:pt x="84" y="86"/>
                      </a:lnTo>
                      <a:lnTo>
                        <a:pt x="85" y="86"/>
                      </a:lnTo>
                      <a:lnTo>
                        <a:pt x="86" y="85"/>
                      </a:lnTo>
                      <a:lnTo>
                        <a:pt x="88" y="85"/>
                      </a:lnTo>
                      <a:lnTo>
                        <a:pt x="89" y="84"/>
                      </a:lnTo>
                      <a:lnTo>
                        <a:pt x="90" y="84"/>
                      </a:lnTo>
                      <a:lnTo>
                        <a:pt x="91" y="83"/>
                      </a:lnTo>
                      <a:lnTo>
                        <a:pt x="93" y="83"/>
                      </a:lnTo>
                      <a:lnTo>
                        <a:pt x="94" y="82"/>
                      </a:lnTo>
                      <a:lnTo>
                        <a:pt x="95" y="82"/>
                      </a:lnTo>
                      <a:lnTo>
                        <a:pt x="97" y="81"/>
                      </a:lnTo>
                      <a:lnTo>
                        <a:pt x="98" y="80"/>
                      </a:lnTo>
                      <a:lnTo>
                        <a:pt x="99" y="80"/>
                      </a:lnTo>
                      <a:lnTo>
                        <a:pt x="100" y="79"/>
                      </a:lnTo>
                      <a:lnTo>
                        <a:pt x="102" y="78"/>
                      </a:lnTo>
                      <a:lnTo>
                        <a:pt x="103" y="78"/>
                      </a:lnTo>
                      <a:lnTo>
                        <a:pt x="104" y="77"/>
                      </a:lnTo>
                      <a:lnTo>
                        <a:pt x="105" y="76"/>
                      </a:lnTo>
                      <a:lnTo>
                        <a:pt x="107" y="76"/>
                      </a:lnTo>
                      <a:lnTo>
                        <a:pt x="108" y="75"/>
                      </a:lnTo>
                      <a:lnTo>
                        <a:pt x="109" y="74"/>
                      </a:lnTo>
                      <a:lnTo>
                        <a:pt x="110" y="74"/>
                      </a:lnTo>
                      <a:lnTo>
                        <a:pt x="112" y="73"/>
                      </a:lnTo>
                      <a:lnTo>
                        <a:pt x="113" y="72"/>
                      </a:lnTo>
                      <a:lnTo>
                        <a:pt x="114" y="72"/>
                      </a:lnTo>
                      <a:lnTo>
                        <a:pt x="115" y="71"/>
                      </a:lnTo>
                      <a:lnTo>
                        <a:pt x="117" y="71"/>
                      </a:lnTo>
                      <a:lnTo>
                        <a:pt x="118" y="70"/>
                      </a:lnTo>
                      <a:lnTo>
                        <a:pt x="119" y="69"/>
                      </a:lnTo>
                      <a:lnTo>
                        <a:pt x="121" y="68"/>
                      </a:lnTo>
                      <a:lnTo>
                        <a:pt x="122" y="67"/>
                      </a:lnTo>
                      <a:lnTo>
                        <a:pt x="124" y="65"/>
                      </a:lnTo>
                      <a:lnTo>
                        <a:pt x="124" y="64"/>
                      </a:lnTo>
                      <a:lnTo>
                        <a:pt x="126" y="63"/>
                      </a:lnTo>
                      <a:lnTo>
                        <a:pt x="127" y="62"/>
                      </a:lnTo>
                      <a:lnTo>
                        <a:pt x="128" y="61"/>
                      </a:lnTo>
                      <a:lnTo>
                        <a:pt x="129" y="60"/>
                      </a:lnTo>
                      <a:lnTo>
                        <a:pt x="131" y="59"/>
                      </a:lnTo>
                      <a:lnTo>
                        <a:pt x="132" y="58"/>
                      </a:lnTo>
                      <a:lnTo>
                        <a:pt x="133" y="57"/>
                      </a:lnTo>
                      <a:lnTo>
                        <a:pt x="134" y="56"/>
                      </a:lnTo>
                      <a:lnTo>
                        <a:pt x="136" y="55"/>
                      </a:lnTo>
                      <a:lnTo>
                        <a:pt x="137" y="54"/>
                      </a:lnTo>
                      <a:lnTo>
                        <a:pt x="137" y="53"/>
                      </a:lnTo>
                      <a:lnTo>
                        <a:pt x="138" y="52"/>
                      </a:lnTo>
                      <a:lnTo>
                        <a:pt x="138" y="50"/>
                      </a:lnTo>
                      <a:lnTo>
                        <a:pt x="140" y="49"/>
                      </a:lnTo>
                      <a:lnTo>
                        <a:pt x="141" y="48"/>
                      </a:lnTo>
                      <a:lnTo>
                        <a:pt x="141" y="46"/>
                      </a:lnTo>
                      <a:lnTo>
                        <a:pt x="142" y="44"/>
                      </a:lnTo>
                      <a:lnTo>
                        <a:pt x="142" y="42"/>
                      </a:lnTo>
                      <a:lnTo>
                        <a:pt x="143" y="39"/>
                      </a:lnTo>
                      <a:lnTo>
                        <a:pt x="143" y="37"/>
                      </a:lnTo>
                      <a:lnTo>
                        <a:pt x="145" y="34"/>
                      </a:lnTo>
                      <a:lnTo>
                        <a:pt x="146" y="31"/>
                      </a:lnTo>
                      <a:lnTo>
                        <a:pt x="146" y="27"/>
                      </a:lnTo>
                      <a:lnTo>
                        <a:pt x="147" y="24"/>
                      </a:lnTo>
                      <a:lnTo>
                        <a:pt x="147" y="20"/>
                      </a:lnTo>
                      <a:lnTo>
                        <a:pt x="148" y="15"/>
                      </a:lnTo>
                      <a:lnTo>
                        <a:pt x="150" y="11"/>
                      </a:lnTo>
                      <a:lnTo>
                        <a:pt x="150" y="6"/>
                      </a:lnTo>
                      <a:lnTo>
                        <a:pt x="151" y="0"/>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05" name="Freeform 116"/>
                <p:cNvSpPr>
                  <a:spLocks/>
                </p:cNvSpPr>
                <p:nvPr/>
              </p:nvSpPr>
              <p:spPr bwMode="auto">
                <a:xfrm>
                  <a:off x="3030538" y="3251200"/>
                  <a:ext cx="150813" cy="536575"/>
                </a:xfrm>
                <a:custGeom>
                  <a:avLst/>
                  <a:gdLst/>
                  <a:ahLst/>
                  <a:cxnLst>
                    <a:cxn ang="0">
                      <a:pos x="1" y="264"/>
                    </a:cxn>
                    <a:cxn ang="0">
                      <a:pos x="4" y="244"/>
                    </a:cxn>
                    <a:cxn ang="0">
                      <a:pos x="5" y="221"/>
                    </a:cxn>
                    <a:cxn ang="0">
                      <a:pos x="7" y="195"/>
                    </a:cxn>
                    <a:cxn ang="0">
                      <a:pos x="10" y="169"/>
                    </a:cxn>
                    <a:cxn ang="0">
                      <a:pos x="13" y="143"/>
                    </a:cxn>
                    <a:cxn ang="0">
                      <a:pos x="14" y="117"/>
                    </a:cxn>
                    <a:cxn ang="0">
                      <a:pos x="16" y="94"/>
                    </a:cxn>
                    <a:cxn ang="0">
                      <a:pos x="19" y="73"/>
                    </a:cxn>
                    <a:cxn ang="0">
                      <a:pos x="21" y="54"/>
                    </a:cxn>
                    <a:cxn ang="0">
                      <a:pos x="23" y="38"/>
                    </a:cxn>
                    <a:cxn ang="0">
                      <a:pos x="25" y="25"/>
                    </a:cxn>
                    <a:cxn ang="0">
                      <a:pos x="28" y="15"/>
                    </a:cxn>
                    <a:cxn ang="0">
                      <a:pos x="30" y="7"/>
                    </a:cxn>
                    <a:cxn ang="0">
                      <a:pos x="31" y="2"/>
                    </a:cxn>
                    <a:cxn ang="0">
                      <a:pos x="35" y="0"/>
                    </a:cxn>
                    <a:cxn ang="0">
                      <a:pos x="39" y="1"/>
                    </a:cxn>
                    <a:cxn ang="0">
                      <a:pos x="40" y="4"/>
                    </a:cxn>
                    <a:cxn ang="0">
                      <a:pos x="43" y="10"/>
                    </a:cxn>
                    <a:cxn ang="0">
                      <a:pos x="45" y="17"/>
                    </a:cxn>
                    <a:cxn ang="0">
                      <a:pos x="48" y="27"/>
                    </a:cxn>
                    <a:cxn ang="0">
                      <a:pos x="49" y="38"/>
                    </a:cxn>
                    <a:cxn ang="0">
                      <a:pos x="52" y="52"/>
                    </a:cxn>
                    <a:cxn ang="0">
                      <a:pos x="54" y="68"/>
                    </a:cxn>
                    <a:cxn ang="0">
                      <a:pos x="57" y="85"/>
                    </a:cxn>
                    <a:cxn ang="0">
                      <a:pos x="58" y="103"/>
                    </a:cxn>
                    <a:cxn ang="0">
                      <a:pos x="61" y="121"/>
                    </a:cxn>
                    <a:cxn ang="0">
                      <a:pos x="63" y="142"/>
                    </a:cxn>
                    <a:cxn ang="0">
                      <a:pos x="64" y="161"/>
                    </a:cxn>
                    <a:cxn ang="0">
                      <a:pos x="67" y="181"/>
                    </a:cxn>
                    <a:cxn ang="0">
                      <a:pos x="69" y="200"/>
                    </a:cxn>
                    <a:cxn ang="0">
                      <a:pos x="72" y="218"/>
                    </a:cxn>
                    <a:cxn ang="0">
                      <a:pos x="73" y="236"/>
                    </a:cxn>
                    <a:cxn ang="0">
                      <a:pos x="76" y="252"/>
                    </a:cxn>
                    <a:cxn ang="0">
                      <a:pos x="78" y="268"/>
                    </a:cxn>
                    <a:cxn ang="0">
                      <a:pos x="81" y="282"/>
                    </a:cxn>
                    <a:cxn ang="0">
                      <a:pos x="82" y="295"/>
                    </a:cxn>
                    <a:cxn ang="0">
                      <a:pos x="85" y="306"/>
                    </a:cxn>
                    <a:cxn ang="0">
                      <a:pos x="87" y="315"/>
                    </a:cxn>
                    <a:cxn ang="0">
                      <a:pos x="90" y="323"/>
                    </a:cxn>
                    <a:cxn ang="0">
                      <a:pos x="91" y="330"/>
                    </a:cxn>
                    <a:cxn ang="0">
                      <a:pos x="93" y="335"/>
                    </a:cxn>
                  </a:cxnLst>
                  <a:rect l="0" t="0" r="r" b="b"/>
                  <a:pathLst>
                    <a:path w="95" h="338">
                      <a:moveTo>
                        <a:pt x="0" y="276"/>
                      </a:moveTo>
                      <a:lnTo>
                        <a:pt x="0" y="270"/>
                      </a:lnTo>
                      <a:lnTo>
                        <a:pt x="1" y="264"/>
                      </a:lnTo>
                      <a:lnTo>
                        <a:pt x="1" y="258"/>
                      </a:lnTo>
                      <a:lnTo>
                        <a:pt x="2" y="251"/>
                      </a:lnTo>
                      <a:lnTo>
                        <a:pt x="4" y="244"/>
                      </a:lnTo>
                      <a:lnTo>
                        <a:pt x="4" y="237"/>
                      </a:lnTo>
                      <a:lnTo>
                        <a:pt x="5" y="229"/>
                      </a:lnTo>
                      <a:lnTo>
                        <a:pt x="5" y="221"/>
                      </a:lnTo>
                      <a:lnTo>
                        <a:pt x="6" y="213"/>
                      </a:lnTo>
                      <a:lnTo>
                        <a:pt x="7" y="204"/>
                      </a:lnTo>
                      <a:lnTo>
                        <a:pt x="7" y="195"/>
                      </a:lnTo>
                      <a:lnTo>
                        <a:pt x="9" y="187"/>
                      </a:lnTo>
                      <a:lnTo>
                        <a:pt x="9" y="178"/>
                      </a:lnTo>
                      <a:lnTo>
                        <a:pt x="10" y="169"/>
                      </a:lnTo>
                      <a:lnTo>
                        <a:pt x="10" y="160"/>
                      </a:lnTo>
                      <a:lnTo>
                        <a:pt x="11" y="152"/>
                      </a:lnTo>
                      <a:lnTo>
                        <a:pt x="13" y="143"/>
                      </a:lnTo>
                      <a:lnTo>
                        <a:pt x="13" y="135"/>
                      </a:lnTo>
                      <a:lnTo>
                        <a:pt x="14" y="125"/>
                      </a:lnTo>
                      <a:lnTo>
                        <a:pt x="14" y="117"/>
                      </a:lnTo>
                      <a:lnTo>
                        <a:pt x="15" y="109"/>
                      </a:lnTo>
                      <a:lnTo>
                        <a:pt x="16" y="101"/>
                      </a:lnTo>
                      <a:lnTo>
                        <a:pt x="16" y="94"/>
                      </a:lnTo>
                      <a:lnTo>
                        <a:pt x="18" y="87"/>
                      </a:lnTo>
                      <a:lnTo>
                        <a:pt x="18" y="80"/>
                      </a:lnTo>
                      <a:lnTo>
                        <a:pt x="19" y="73"/>
                      </a:lnTo>
                      <a:lnTo>
                        <a:pt x="19" y="66"/>
                      </a:lnTo>
                      <a:lnTo>
                        <a:pt x="20" y="60"/>
                      </a:lnTo>
                      <a:lnTo>
                        <a:pt x="21" y="54"/>
                      </a:lnTo>
                      <a:lnTo>
                        <a:pt x="21" y="48"/>
                      </a:lnTo>
                      <a:lnTo>
                        <a:pt x="23" y="43"/>
                      </a:lnTo>
                      <a:lnTo>
                        <a:pt x="23" y="38"/>
                      </a:lnTo>
                      <a:lnTo>
                        <a:pt x="24" y="33"/>
                      </a:lnTo>
                      <a:lnTo>
                        <a:pt x="25" y="29"/>
                      </a:lnTo>
                      <a:lnTo>
                        <a:pt x="25" y="25"/>
                      </a:lnTo>
                      <a:lnTo>
                        <a:pt x="26" y="21"/>
                      </a:lnTo>
                      <a:lnTo>
                        <a:pt x="26" y="18"/>
                      </a:lnTo>
                      <a:lnTo>
                        <a:pt x="28" y="15"/>
                      </a:lnTo>
                      <a:lnTo>
                        <a:pt x="28" y="12"/>
                      </a:lnTo>
                      <a:lnTo>
                        <a:pt x="29" y="9"/>
                      </a:lnTo>
                      <a:lnTo>
                        <a:pt x="30" y="7"/>
                      </a:lnTo>
                      <a:lnTo>
                        <a:pt x="30" y="5"/>
                      </a:lnTo>
                      <a:lnTo>
                        <a:pt x="31" y="4"/>
                      </a:lnTo>
                      <a:lnTo>
                        <a:pt x="31" y="2"/>
                      </a:lnTo>
                      <a:lnTo>
                        <a:pt x="33" y="1"/>
                      </a:lnTo>
                      <a:lnTo>
                        <a:pt x="34" y="0"/>
                      </a:lnTo>
                      <a:lnTo>
                        <a:pt x="35" y="0"/>
                      </a:lnTo>
                      <a:lnTo>
                        <a:pt x="37" y="0"/>
                      </a:lnTo>
                      <a:lnTo>
                        <a:pt x="38" y="0"/>
                      </a:lnTo>
                      <a:lnTo>
                        <a:pt x="39" y="1"/>
                      </a:lnTo>
                      <a:lnTo>
                        <a:pt x="39" y="2"/>
                      </a:lnTo>
                      <a:lnTo>
                        <a:pt x="40" y="3"/>
                      </a:lnTo>
                      <a:lnTo>
                        <a:pt x="40" y="4"/>
                      </a:lnTo>
                      <a:lnTo>
                        <a:pt x="42" y="6"/>
                      </a:lnTo>
                      <a:lnTo>
                        <a:pt x="42" y="8"/>
                      </a:lnTo>
                      <a:lnTo>
                        <a:pt x="43" y="10"/>
                      </a:lnTo>
                      <a:lnTo>
                        <a:pt x="44" y="12"/>
                      </a:lnTo>
                      <a:lnTo>
                        <a:pt x="44" y="14"/>
                      </a:lnTo>
                      <a:lnTo>
                        <a:pt x="45" y="17"/>
                      </a:lnTo>
                      <a:lnTo>
                        <a:pt x="45" y="20"/>
                      </a:lnTo>
                      <a:lnTo>
                        <a:pt x="47" y="23"/>
                      </a:lnTo>
                      <a:lnTo>
                        <a:pt x="48" y="27"/>
                      </a:lnTo>
                      <a:lnTo>
                        <a:pt x="48" y="30"/>
                      </a:lnTo>
                      <a:lnTo>
                        <a:pt x="49" y="34"/>
                      </a:lnTo>
                      <a:lnTo>
                        <a:pt x="49" y="38"/>
                      </a:lnTo>
                      <a:lnTo>
                        <a:pt x="50" y="43"/>
                      </a:lnTo>
                      <a:lnTo>
                        <a:pt x="50" y="47"/>
                      </a:lnTo>
                      <a:lnTo>
                        <a:pt x="52" y="52"/>
                      </a:lnTo>
                      <a:lnTo>
                        <a:pt x="53" y="57"/>
                      </a:lnTo>
                      <a:lnTo>
                        <a:pt x="53" y="62"/>
                      </a:lnTo>
                      <a:lnTo>
                        <a:pt x="54" y="68"/>
                      </a:lnTo>
                      <a:lnTo>
                        <a:pt x="54" y="73"/>
                      </a:lnTo>
                      <a:lnTo>
                        <a:pt x="56" y="79"/>
                      </a:lnTo>
                      <a:lnTo>
                        <a:pt x="57" y="85"/>
                      </a:lnTo>
                      <a:lnTo>
                        <a:pt x="57" y="90"/>
                      </a:lnTo>
                      <a:lnTo>
                        <a:pt x="58" y="96"/>
                      </a:lnTo>
                      <a:lnTo>
                        <a:pt x="58" y="103"/>
                      </a:lnTo>
                      <a:lnTo>
                        <a:pt x="59" y="109"/>
                      </a:lnTo>
                      <a:lnTo>
                        <a:pt x="59" y="115"/>
                      </a:lnTo>
                      <a:lnTo>
                        <a:pt x="61" y="121"/>
                      </a:lnTo>
                      <a:lnTo>
                        <a:pt x="62" y="128"/>
                      </a:lnTo>
                      <a:lnTo>
                        <a:pt x="62" y="135"/>
                      </a:lnTo>
                      <a:lnTo>
                        <a:pt x="63" y="142"/>
                      </a:lnTo>
                      <a:lnTo>
                        <a:pt x="63" y="148"/>
                      </a:lnTo>
                      <a:lnTo>
                        <a:pt x="64" y="155"/>
                      </a:lnTo>
                      <a:lnTo>
                        <a:pt x="64" y="161"/>
                      </a:lnTo>
                      <a:lnTo>
                        <a:pt x="66" y="168"/>
                      </a:lnTo>
                      <a:lnTo>
                        <a:pt x="67" y="174"/>
                      </a:lnTo>
                      <a:lnTo>
                        <a:pt x="67" y="181"/>
                      </a:lnTo>
                      <a:lnTo>
                        <a:pt x="68" y="187"/>
                      </a:lnTo>
                      <a:lnTo>
                        <a:pt x="68" y="194"/>
                      </a:lnTo>
                      <a:lnTo>
                        <a:pt x="69" y="200"/>
                      </a:lnTo>
                      <a:lnTo>
                        <a:pt x="71" y="206"/>
                      </a:lnTo>
                      <a:lnTo>
                        <a:pt x="71" y="212"/>
                      </a:lnTo>
                      <a:lnTo>
                        <a:pt x="72" y="218"/>
                      </a:lnTo>
                      <a:lnTo>
                        <a:pt x="72" y="224"/>
                      </a:lnTo>
                      <a:lnTo>
                        <a:pt x="73" y="230"/>
                      </a:lnTo>
                      <a:lnTo>
                        <a:pt x="73" y="236"/>
                      </a:lnTo>
                      <a:lnTo>
                        <a:pt x="74" y="242"/>
                      </a:lnTo>
                      <a:lnTo>
                        <a:pt x="76" y="247"/>
                      </a:lnTo>
                      <a:lnTo>
                        <a:pt x="76" y="252"/>
                      </a:lnTo>
                      <a:lnTo>
                        <a:pt x="77" y="258"/>
                      </a:lnTo>
                      <a:lnTo>
                        <a:pt x="77" y="263"/>
                      </a:lnTo>
                      <a:lnTo>
                        <a:pt x="78" y="268"/>
                      </a:lnTo>
                      <a:lnTo>
                        <a:pt x="80" y="272"/>
                      </a:lnTo>
                      <a:lnTo>
                        <a:pt x="80" y="277"/>
                      </a:lnTo>
                      <a:lnTo>
                        <a:pt x="81" y="282"/>
                      </a:lnTo>
                      <a:lnTo>
                        <a:pt x="81" y="287"/>
                      </a:lnTo>
                      <a:lnTo>
                        <a:pt x="82" y="291"/>
                      </a:lnTo>
                      <a:lnTo>
                        <a:pt x="82" y="295"/>
                      </a:lnTo>
                      <a:lnTo>
                        <a:pt x="83" y="299"/>
                      </a:lnTo>
                      <a:lnTo>
                        <a:pt x="85" y="302"/>
                      </a:lnTo>
                      <a:lnTo>
                        <a:pt x="85" y="306"/>
                      </a:lnTo>
                      <a:lnTo>
                        <a:pt x="86" y="309"/>
                      </a:lnTo>
                      <a:lnTo>
                        <a:pt x="86" y="312"/>
                      </a:lnTo>
                      <a:lnTo>
                        <a:pt x="87" y="315"/>
                      </a:lnTo>
                      <a:lnTo>
                        <a:pt x="88" y="318"/>
                      </a:lnTo>
                      <a:lnTo>
                        <a:pt x="88" y="321"/>
                      </a:lnTo>
                      <a:lnTo>
                        <a:pt x="90" y="323"/>
                      </a:lnTo>
                      <a:lnTo>
                        <a:pt x="90" y="325"/>
                      </a:lnTo>
                      <a:lnTo>
                        <a:pt x="91" y="328"/>
                      </a:lnTo>
                      <a:lnTo>
                        <a:pt x="91" y="330"/>
                      </a:lnTo>
                      <a:lnTo>
                        <a:pt x="92" y="331"/>
                      </a:lnTo>
                      <a:lnTo>
                        <a:pt x="93" y="333"/>
                      </a:lnTo>
                      <a:lnTo>
                        <a:pt x="93" y="335"/>
                      </a:lnTo>
                      <a:lnTo>
                        <a:pt x="95" y="336"/>
                      </a:lnTo>
                      <a:lnTo>
                        <a:pt x="95" y="338"/>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06" name="Freeform 117"/>
                <p:cNvSpPr>
                  <a:spLocks/>
                </p:cNvSpPr>
                <p:nvPr/>
              </p:nvSpPr>
              <p:spPr bwMode="auto">
                <a:xfrm>
                  <a:off x="3181350" y="3787775"/>
                  <a:ext cx="250825" cy="79375"/>
                </a:xfrm>
                <a:custGeom>
                  <a:avLst/>
                  <a:gdLst/>
                  <a:ahLst/>
                  <a:cxnLst>
                    <a:cxn ang="0">
                      <a:pos x="2" y="2"/>
                    </a:cxn>
                    <a:cxn ang="0">
                      <a:pos x="4" y="5"/>
                    </a:cxn>
                    <a:cxn ang="0">
                      <a:pos x="7" y="8"/>
                    </a:cxn>
                    <a:cxn ang="0">
                      <a:pos x="11" y="10"/>
                    </a:cxn>
                    <a:cxn ang="0">
                      <a:pos x="15" y="12"/>
                    </a:cxn>
                    <a:cxn ang="0">
                      <a:pos x="19" y="13"/>
                    </a:cxn>
                    <a:cxn ang="0">
                      <a:pos x="22" y="15"/>
                    </a:cxn>
                    <a:cxn ang="0">
                      <a:pos x="26" y="16"/>
                    </a:cxn>
                    <a:cxn ang="0">
                      <a:pos x="30" y="18"/>
                    </a:cxn>
                    <a:cxn ang="0">
                      <a:pos x="34" y="20"/>
                    </a:cxn>
                    <a:cxn ang="0">
                      <a:pos x="38" y="23"/>
                    </a:cxn>
                    <a:cxn ang="0">
                      <a:pos x="41" y="26"/>
                    </a:cxn>
                    <a:cxn ang="0">
                      <a:pos x="45" y="28"/>
                    </a:cxn>
                    <a:cxn ang="0">
                      <a:pos x="49" y="31"/>
                    </a:cxn>
                    <a:cxn ang="0">
                      <a:pos x="53" y="33"/>
                    </a:cxn>
                    <a:cxn ang="0">
                      <a:pos x="57" y="36"/>
                    </a:cxn>
                    <a:cxn ang="0">
                      <a:pos x="60" y="38"/>
                    </a:cxn>
                    <a:cxn ang="0">
                      <a:pos x="64" y="40"/>
                    </a:cxn>
                    <a:cxn ang="0">
                      <a:pos x="68" y="42"/>
                    </a:cxn>
                    <a:cxn ang="0">
                      <a:pos x="72" y="43"/>
                    </a:cxn>
                    <a:cxn ang="0">
                      <a:pos x="76" y="45"/>
                    </a:cxn>
                    <a:cxn ang="0">
                      <a:pos x="79" y="46"/>
                    </a:cxn>
                    <a:cxn ang="0">
                      <a:pos x="83" y="47"/>
                    </a:cxn>
                    <a:cxn ang="0">
                      <a:pos x="87" y="48"/>
                    </a:cxn>
                    <a:cxn ang="0">
                      <a:pos x="91" y="49"/>
                    </a:cxn>
                    <a:cxn ang="0">
                      <a:pos x="95" y="49"/>
                    </a:cxn>
                    <a:cxn ang="0">
                      <a:pos x="98" y="50"/>
                    </a:cxn>
                    <a:cxn ang="0">
                      <a:pos x="102" y="50"/>
                    </a:cxn>
                    <a:cxn ang="0">
                      <a:pos x="106" y="50"/>
                    </a:cxn>
                    <a:cxn ang="0">
                      <a:pos x="110" y="50"/>
                    </a:cxn>
                    <a:cxn ang="0">
                      <a:pos x="113" y="50"/>
                    </a:cxn>
                    <a:cxn ang="0">
                      <a:pos x="117" y="50"/>
                    </a:cxn>
                    <a:cxn ang="0">
                      <a:pos x="121" y="50"/>
                    </a:cxn>
                    <a:cxn ang="0">
                      <a:pos x="125" y="50"/>
                    </a:cxn>
                    <a:cxn ang="0">
                      <a:pos x="129" y="50"/>
                    </a:cxn>
                    <a:cxn ang="0">
                      <a:pos x="132" y="50"/>
                    </a:cxn>
                    <a:cxn ang="0">
                      <a:pos x="136" y="50"/>
                    </a:cxn>
                    <a:cxn ang="0">
                      <a:pos x="140" y="50"/>
                    </a:cxn>
                    <a:cxn ang="0">
                      <a:pos x="144" y="50"/>
                    </a:cxn>
                    <a:cxn ang="0">
                      <a:pos x="148" y="50"/>
                    </a:cxn>
                    <a:cxn ang="0">
                      <a:pos x="151" y="50"/>
                    </a:cxn>
                    <a:cxn ang="0">
                      <a:pos x="155" y="50"/>
                    </a:cxn>
                  </a:cxnLst>
                  <a:rect l="0" t="0" r="r" b="b"/>
                  <a:pathLst>
                    <a:path w="158" h="50">
                      <a:moveTo>
                        <a:pt x="0" y="0"/>
                      </a:moveTo>
                      <a:lnTo>
                        <a:pt x="1" y="1"/>
                      </a:lnTo>
                      <a:lnTo>
                        <a:pt x="2" y="2"/>
                      </a:lnTo>
                      <a:lnTo>
                        <a:pt x="2" y="3"/>
                      </a:lnTo>
                      <a:lnTo>
                        <a:pt x="4" y="4"/>
                      </a:lnTo>
                      <a:lnTo>
                        <a:pt x="4" y="5"/>
                      </a:lnTo>
                      <a:lnTo>
                        <a:pt x="5" y="6"/>
                      </a:lnTo>
                      <a:lnTo>
                        <a:pt x="6" y="7"/>
                      </a:lnTo>
                      <a:lnTo>
                        <a:pt x="7" y="8"/>
                      </a:lnTo>
                      <a:lnTo>
                        <a:pt x="9" y="9"/>
                      </a:lnTo>
                      <a:lnTo>
                        <a:pt x="10" y="10"/>
                      </a:lnTo>
                      <a:lnTo>
                        <a:pt x="11" y="10"/>
                      </a:lnTo>
                      <a:lnTo>
                        <a:pt x="12" y="11"/>
                      </a:lnTo>
                      <a:lnTo>
                        <a:pt x="14" y="11"/>
                      </a:lnTo>
                      <a:lnTo>
                        <a:pt x="15" y="12"/>
                      </a:lnTo>
                      <a:lnTo>
                        <a:pt x="16" y="12"/>
                      </a:lnTo>
                      <a:lnTo>
                        <a:pt x="17" y="13"/>
                      </a:lnTo>
                      <a:lnTo>
                        <a:pt x="19" y="13"/>
                      </a:lnTo>
                      <a:lnTo>
                        <a:pt x="20" y="13"/>
                      </a:lnTo>
                      <a:lnTo>
                        <a:pt x="21" y="14"/>
                      </a:lnTo>
                      <a:lnTo>
                        <a:pt x="22" y="15"/>
                      </a:lnTo>
                      <a:lnTo>
                        <a:pt x="24" y="15"/>
                      </a:lnTo>
                      <a:lnTo>
                        <a:pt x="25" y="16"/>
                      </a:lnTo>
                      <a:lnTo>
                        <a:pt x="26" y="16"/>
                      </a:lnTo>
                      <a:lnTo>
                        <a:pt x="28" y="17"/>
                      </a:lnTo>
                      <a:lnTo>
                        <a:pt x="29" y="17"/>
                      </a:lnTo>
                      <a:lnTo>
                        <a:pt x="30" y="18"/>
                      </a:lnTo>
                      <a:lnTo>
                        <a:pt x="31" y="19"/>
                      </a:lnTo>
                      <a:lnTo>
                        <a:pt x="33" y="20"/>
                      </a:lnTo>
                      <a:lnTo>
                        <a:pt x="34" y="20"/>
                      </a:lnTo>
                      <a:lnTo>
                        <a:pt x="35" y="21"/>
                      </a:lnTo>
                      <a:lnTo>
                        <a:pt x="36" y="22"/>
                      </a:lnTo>
                      <a:lnTo>
                        <a:pt x="38" y="23"/>
                      </a:lnTo>
                      <a:lnTo>
                        <a:pt x="39" y="24"/>
                      </a:lnTo>
                      <a:lnTo>
                        <a:pt x="40" y="25"/>
                      </a:lnTo>
                      <a:lnTo>
                        <a:pt x="41" y="26"/>
                      </a:lnTo>
                      <a:lnTo>
                        <a:pt x="43" y="26"/>
                      </a:lnTo>
                      <a:lnTo>
                        <a:pt x="44" y="27"/>
                      </a:lnTo>
                      <a:lnTo>
                        <a:pt x="45" y="28"/>
                      </a:lnTo>
                      <a:lnTo>
                        <a:pt x="46" y="29"/>
                      </a:lnTo>
                      <a:lnTo>
                        <a:pt x="48" y="30"/>
                      </a:lnTo>
                      <a:lnTo>
                        <a:pt x="49" y="31"/>
                      </a:lnTo>
                      <a:lnTo>
                        <a:pt x="50" y="32"/>
                      </a:lnTo>
                      <a:lnTo>
                        <a:pt x="52" y="32"/>
                      </a:lnTo>
                      <a:lnTo>
                        <a:pt x="53" y="33"/>
                      </a:lnTo>
                      <a:lnTo>
                        <a:pt x="54" y="34"/>
                      </a:lnTo>
                      <a:lnTo>
                        <a:pt x="55" y="35"/>
                      </a:lnTo>
                      <a:lnTo>
                        <a:pt x="57" y="36"/>
                      </a:lnTo>
                      <a:lnTo>
                        <a:pt x="58" y="37"/>
                      </a:lnTo>
                      <a:lnTo>
                        <a:pt x="59" y="37"/>
                      </a:lnTo>
                      <a:lnTo>
                        <a:pt x="60" y="38"/>
                      </a:lnTo>
                      <a:lnTo>
                        <a:pt x="62" y="39"/>
                      </a:lnTo>
                      <a:lnTo>
                        <a:pt x="63" y="40"/>
                      </a:lnTo>
                      <a:lnTo>
                        <a:pt x="64" y="40"/>
                      </a:lnTo>
                      <a:lnTo>
                        <a:pt x="65" y="41"/>
                      </a:lnTo>
                      <a:lnTo>
                        <a:pt x="67" y="41"/>
                      </a:lnTo>
                      <a:lnTo>
                        <a:pt x="68" y="42"/>
                      </a:lnTo>
                      <a:lnTo>
                        <a:pt x="69" y="42"/>
                      </a:lnTo>
                      <a:lnTo>
                        <a:pt x="71" y="43"/>
                      </a:lnTo>
                      <a:lnTo>
                        <a:pt x="72" y="43"/>
                      </a:lnTo>
                      <a:lnTo>
                        <a:pt x="73" y="44"/>
                      </a:lnTo>
                      <a:lnTo>
                        <a:pt x="74" y="44"/>
                      </a:lnTo>
                      <a:lnTo>
                        <a:pt x="76" y="45"/>
                      </a:lnTo>
                      <a:lnTo>
                        <a:pt x="77" y="45"/>
                      </a:lnTo>
                      <a:lnTo>
                        <a:pt x="78" y="45"/>
                      </a:lnTo>
                      <a:lnTo>
                        <a:pt x="79" y="46"/>
                      </a:lnTo>
                      <a:lnTo>
                        <a:pt x="81" y="46"/>
                      </a:lnTo>
                      <a:lnTo>
                        <a:pt x="82" y="47"/>
                      </a:lnTo>
                      <a:lnTo>
                        <a:pt x="83" y="47"/>
                      </a:lnTo>
                      <a:lnTo>
                        <a:pt x="84" y="47"/>
                      </a:lnTo>
                      <a:lnTo>
                        <a:pt x="86" y="47"/>
                      </a:lnTo>
                      <a:lnTo>
                        <a:pt x="87" y="48"/>
                      </a:lnTo>
                      <a:lnTo>
                        <a:pt x="88" y="48"/>
                      </a:lnTo>
                      <a:lnTo>
                        <a:pt x="89" y="48"/>
                      </a:lnTo>
                      <a:lnTo>
                        <a:pt x="91" y="49"/>
                      </a:lnTo>
                      <a:lnTo>
                        <a:pt x="92" y="49"/>
                      </a:lnTo>
                      <a:lnTo>
                        <a:pt x="93" y="49"/>
                      </a:lnTo>
                      <a:lnTo>
                        <a:pt x="95" y="49"/>
                      </a:lnTo>
                      <a:lnTo>
                        <a:pt x="96" y="49"/>
                      </a:lnTo>
                      <a:lnTo>
                        <a:pt x="97" y="50"/>
                      </a:lnTo>
                      <a:lnTo>
                        <a:pt x="98" y="50"/>
                      </a:lnTo>
                      <a:lnTo>
                        <a:pt x="100" y="50"/>
                      </a:lnTo>
                      <a:lnTo>
                        <a:pt x="101" y="50"/>
                      </a:lnTo>
                      <a:lnTo>
                        <a:pt x="102" y="50"/>
                      </a:lnTo>
                      <a:lnTo>
                        <a:pt x="103" y="50"/>
                      </a:lnTo>
                      <a:lnTo>
                        <a:pt x="105" y="50"/>
                      </a:lnTo>
                      <a:lnTo>
                        <a:pt x="106" y="50"/>
                      </a:lnTo>
                      <a:lnTo>
                        <a:pt x="107" y="50"/>
                      </a:lnTo>
                      <a:lnTo>
                        <a:pt x="108" y="50"/>
                      </a:lnTo>
                      <a:lnTo>
                        <a:pt x="110" y="50"/>
                      </a:lnTo>
                      <a:lnTo>
                        <a:pt x="111" y="50"/>
                      </a:lnTo>
                      <a:lnTo>
                        <a:pt x="112" y="50"/>
                      </a:lnTo>
                      <a:lnTo>
                        <a:pt x="113" y="50"/>
                      </a:lnTo>
                      <a:lnTo>
                        <a:pt x="115" y="50"/>
                      </a:lnTo>
                      <a:lnTo>
                        <a:pt x="116" y="50"/>
                      </a:lnTo>
                      <a:lnTo>
                        <a:pt x="117" y="50"/>
                      </a:lnTo>
                      <a:lnTo>
                        <a:pt x="119" y="50"/>
                      </a:lnTo>
                      <a:lnTo>
                        <a:pt x="120" y="50"/>
                      </a:lnTo>
                      <a:lnTo>
                        <a:pt x="121" y="50"/>
                      </a:lnTo>
                      <a:lnTo>
                        <a:pt x="122" y="50"/>
                      </a:lnTo>
                      <a:lnTo>
                        <a:pt x="124" y="50"/>
                      </a:lnTo>
                      <a:lnTo>
                        <a:pt x="125" y="50"/>
                      </a:lnTo>
                      <a:lnTo>
                        <a:pt x="126" y="50"/>
                      </a:lnTo>
                      <a:lnTo>
                        <a:pt x="127" y="50"/>
                      </a:lnTo>
                      <a:lnTo>
                        <a:pt x="129" y="50"/>
                      </a:lnTo>
                      <a:lnTo>
                        <a:pt x="130" y="50"/>
                      </a:lnTo>
                      <a:lnTo>
                        <a:pt x="131" y="50"/>
                      </a:lnTo>
                      <a:lnTo>
                        <a:pt x="132" y="50"/>
                      </a:lnTo>
                      <a:lnTo>
                        <a:pt x="134" y="50"/>
                      </a:lnTo>
                      <a:lnTo>
                        <a:pt x="135" y="50"/>
                      </a:lnTo>
                      <a:lnTo>
                        <a:pt x="136" y="50"/>
                      </a:lnTo>
                      <a:lnTo>
                        <a:pt x="138" y="50"/>
                      </a:lnTo>
                      <a:lnTo>
                        <a:pt x="139" y="50"/>
                      </a:lnTo>
                      <a:lnTo>
                        <a:pt x="140" y="50"/>
                      </a:lnTo>
                      <a:lnTo>
                        <a:pt x="141" y="50"/>
                      </a:lnTo>
                      <a:lnTo>
                        <a:pt x="143" y="50"/>
                      </a:lnTo>
                      <a:lnTo>
                        <a:pt x="144" y="50"/>
                      </a:lnTo>
                      <a:lnTo>
                        <a:pt x="145" y="50"/>
                      </a:lnTo>
                      <a:lnTo>
                        <a:pt x="146" y="50"/>
                      </a:lnTo>
                      <a:lnTo>
                        <a:pt x="148" y="50"/>
                      </a:lnTo>
                      <a:lnTo>
                        <a:pt x="149" y="50"/>
                      </a:lnTo>
                      <a:lnTo>
                        <a:pt x="150" y="50"/>
                      </a:lnTo>
                      <a:lnTo>
                        <a:pt x="151" y="50"/>
                      </a:lnTo>
                      <a:lnTo>
                        <a:pt x="153" y="50"/>
                      </a:lnTo>
                      <a:lnTo>
                        <a:pt x="154" y="50"/>
                      </a:lnTo>
                      <a:lnTo>
                        <a:pt x="155" y="50"/>
                      </a:lnTo>
                      <a:lnTo>
                        <a:pt x="156" y="49"/>
                      </a:lnTo>
                      <a:lnTo>
                        <a:pt x="158" y="49"/>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07" name="Freeform 118"/>
                <p:cNvSpPr>
                  <a:spLocks/>
                </p:cNvSpPr>
                <p:nvPr/>
              </p:nvSpPr>
              <p:spPr bwMode="auto">
                <a:xfrm>
                  <a:off x="3432175" y="3638550"/>
                  <a:ext cx="220663" cy="227013"/>
                </a:xfrm>
                <a:custGeom>
                  <a:avLst/>
                  <a:gdLst/>
                  <a:ahLst/>
                  <a:cxnLst>
                    <a:cxn ang="0">
                      <a:pos x="2" y="142"/>
                    </a:cxn>
                    <a:cxn ang="0">
                      <a:pos x="6" y="141"/>
                    </a:cxn>
                    <a:cxn ang="0">
                      <a:pos x="10" y="139"/>
                    </a:cxn>
                    <a:cxn ang="0">
                      <a:pos x="14" y="137"/>
                    </a:cxn>
                    <a:cxn ang="0">
                      <a:pos x="17" y="135"/>
                    </a:cxn>
                    <a:cxn ang="0">
                      <a:pos x="21" y="134"/>
                    </a:cxn>
                    <a:cxn ang="0">
                      <a:pos x="25" y="133"/>
                    </a:cxn>
                    <a:cxn ang="0">
                      <a:pos x="29" y="132"/>
                    </a:cxn>
                    <a:cxn ang="0">
                      <a:pos x="33" y="131"/>
                    </a:cxn>
                    <a:cxn ang="0">
                      <a:pos x="36" y="130"/>
                    </a:cxn>
                    <a:cxn ang="0">
                      <a:pos x="40" y="128"/>
                    </a:cxn>
                    <a:cxn ang="0">
                      <a:pos x="44" y="127"/>
                    </a:cxn>
                    <a:cxn ang="0">
                      <a:pos x="48" y="125"/>
                    </a:cxn>
                    <a:cxn ang="0">
                      <a:pos x="52" y="123"/>
                    </a:cxn>
                    <a:cxn ang="0">
                      <a:pos x="55" y="121"/>
                    </a:cxn>
                    <a:cxn ang="0">
                      <a:pos x="59" y="119"/>
                    </a:cxn>
                    <a:cxn ang="0">
                      <a:pos x="63" y="117"/>
                    </a:cxn>
                    <a:cxn ang="0">
                      <a:pos x="67" y="115"/>
                    </a:cxn>
                    <a:cxn ang="0">
                      <a:pos x="71" y="113"/>
                    </a:cxn>
                    <a:cxn ang="0">
                      <a:pos x="74" y="111"/>
                    </a:cxn>
                    <a:cxn ang="0">
                      <a:pos x="78" y="109"/>
                    </a:cxn>
                    <a:cxn ang="0">
                      <a:pos x="82" y="106"/>
                    </a:cxn>
                    <a:cxn ang="0">
                      <a:pos x="86" y="104"/>
                    </a:cxn>
                    <a:cxn ang="0">
                      <a:pos x="90" y="102"/>
                    </a:cxn>
                    <a:cxn ang="0">
                      <a:pos x="93" y="100"/>
                    </a:cxn>
                    <a:cxn ang="0">
                      <a:pos x="97" y="99"/>
                    </a:cxn>
                    <a:cxn ang="0">
                      <a:pos x="101" y="97"/>
                    </a:cxn>
                    <a:cxn ang="0">
                      <a:pos x="105" y="95"/>
                    </a:cxn>
                    <a:cxn ang="0">
                      <a:pos x="108" y="92"/>
                    </a:cxn>
                    <a:cxn ang="0">
                      <a:pos x="111" y="89"/>
                    </a:cxn>
                    <a:cxn ang="0">
                      <a:pos x="114" y="85"/>
                    </a:cxn>
                    <a:cxn ang="0">
                      <a:pos x="116" y="81"/>
                    </a:cxn>
                    <a:cxn ang="0">
                      <a:pos x="117" y="76"/>
                    </a:cxn>
                    <a:cxn ang="0">
                      <a:pos x="120" y="70"/>
                    </a:cxn>
                    <a:cxn ang="0">
                      <a:pos x="122" y="63"/>
                    </a:cxn>
                    <a:cxn ang="0">
                      <a:pos x="125" y="56"/>
                    </a:cxn>
                    <a:cxn ang="0">
                      <a:pos x="126" y="48"/>
                    </a:cxn>
                    <a:cxn ang="0">
                      <a:pos x="129" y="40"/>
                    </a:cxn>
                    <a:cxn ang="0">
                      <a:pos x="131" y="30"/>
                    </a:cxn>
                    <a:cxn ang="0">
                      <a:pos x="134" y="22"/>
                    </a:cxn>
                    <a:cxn ang="0">
                      <a:pos x="135" y="13"/>
                    </a:cxn>
                    <a:cxn ang="0">
                      <a:pos x="138" y="5"/>
                    </a:cxn>
                  </a:cxnLst>
                  <a:rect l="0" t="0" r="r" b="b"/>
                  <a:pathLst>
                    <a:path w="139" h="143">
                      <a:moveTo>
                        <a:pt x="0" y="143"/>
                      </a:moveTo>
                      <a:lnTo>
                        <a:pt x="1" y="143"/>
                      </a:lnTo>
                      <a:lnTo>
                        <a:pt x="2" y="142"/>
                      </a:lnTo>
                      <a:lnTo>
                        <a:pt x="4" y="142"/>
                      </a:lnTo>
                      <a:lnTo>
                        <a:pt x="5" y="141"/>
                      </a:lnTo>
                      <a:lnTo>
                        <a:pt x="6" y="141"/>
                      </a:lnTo>
                      <a:lnTo>
                        <a:pt x="7" y="140"/>
                      </a:lnTo>
                      <a:lnTo>
                        <a:pt x="9" y="140"/>
                      </a:lnTo>
                      <a:lnTo>
                        <a:pt x="10" y="139"/>
                      </a:lnTo>
                      <a:lnTo>
                        <a:pt x="11" y="139"/>
                      </a:lnTo>
                      <a:lnTo>
                        <a:pt x="12" y="138"/>
                      </a:lnTo>
                      <a:lnTo>
                        <a:pt x="14" y="137"/>
                      </a:lnTo>
                      <a:lnTo>
                        <a:pt x="15" y="137"/>
                      </a:lnTo>
                      <a:lnTo>
                        <a:pt x="16" y="136"/>
                      </a:lnTo>
                      <a:lnTo>
                        <a:pt x="17" y="135"/>
                      </a:lnTo>
                      <a:lnTo>
                        <a:pt x="19" y="135"/>
                      </a:lnTo>
                      <a:lnTo>
                        <a:pt x="20" y="135"/>
                      </a:lnTo>
                      <a:lnTo>
                        <a:pt x="21" y="134"/>
                      </a:lnTo>
                      <a:lnTo>
                        <a:pt x="23" y="133"/>
                      </a:lnTo>
                      <a:lnTo>
                        <a:pt x="24" y="133"/>
                      </a:lnTo>
                      <a:lnTo>
                        <a:pt x="25" y="133"/>
                      </a:lnTo>
                      <a:lnTo>
                        <a:pt x="26" y="132"/>
                      </a:lnTo>
                      <a:lnTo>
                        <a:pt x="28" y="132"/>
                      </a:lnTo>
                      <a:lnTo>
                        <a:pt x="29" y="132"/>
                      </a:lnTo>
                      <a:lnTo>
                        <a:pt x="30" y="131"/>
                      </a:lnTo>
                      <a:lnTo>
                        <a:pt x="31" y="131"/>
                      </a:lnTo>
                      <a:lnTo>
                        <a:pt x="33" y="131"/>
                      </a:lnTo>
                      <a:lnTo>
                        <a:pt x="34" y="131"/>
                      </a:lnTo>
                      <a:lnTo>
                        <a:pt x="35" y="130"/>
                      </a:lnTo>
                      <a:lnTo>
                        <a:pt x="36" y="130"/>
                      </a:lnTo>
                      <a:lnTo>
                        <a:pt x="38" y="129"/>
                      </a:lnTo>
                      <a:lnTo>
                        <a:pt x="39" y="129"/>
                      </a:lnTo>
                      <a:lnTo>
                        <a:pt x="40" y="128"/>
                      </a:lnTo>
                      <a:lnTo>
                        <a:pt x="41" y="128"/>
                      </a:lnTo>
                      <a:lnTo>
                        <a:pt x="43" y="127"/>
                      </a:lnTo>
                      <a:lnTo>
                        <a:pt x="44" y="127"/>
                      </a:lnTo>
                      <a:lnTo>
                        <a:pt x="45" y="126"/>
                      </a:lnTo>
                      <a:lnTo>
                        <a:pt x="47" y="126"/>
                      </a:lnTo>
                      <a:lnTo>
                        <a:pt x="48" y="125"/>
                      </a:lnTo>
                      <a:lnTo>
                        <a:pt x="49" y="124"/>
                      </a:lnTo>
                      <a:lnTo>
                        <a:pt x="50" y="124"/>
                      </a:lnTo>
                      <a:lnTo>
                        <a:pt x="52" y="123"/>
                      </a:lnTo>
                      <a:lnTo>
                        <a:pt x="53" y="122"/>
                      </a:lnTo>
                      <a:lnTo>
                        <a:pt x="54" y="121"/>
                      </a:lnTo>
                      <a:lnTo>
                        <a:pt x="55" y="121"/>
                      </a:lnTo>
                      <a:lnTo>
                        <a:pt x="57" y="120"/>
                      </a:lnTo>
                      <a:lnTo>
                        <a:pt x="58" y="120"/>
                      </a:lnTo>
                      <a:lnTo>
                        <a:pt x="59" y="119"/>
                      </a:lnTo>
                      <a:lnTo>
                        <a:pt x="60" y="118"/>
                      </a:lnTo>
                      <a:lnTo>
                        <a:pt x="62" y="118"/>
                      </a:lnTo>
                      <a:lnTo>
                        <a:pt x="63" y="117"/>
                      </a:lnTo>
                      <a:lnTo>
                        <a:pt x="64" y="117"/>
                      </a:lnTo>
                      <a:lnTo>
                        <a:pt x="65" y="116"/>
                      </a:lnTo>
                      <a:lnTo>
                        <a:pt x="67" y="115"/>
                      </a:lnTo>
                      <a:lnTo>
                        <a:pt x="68" y="114"/>
                      </a:lnTo>
                      <a:lnTo>
                        <a:pt x="69" y="114"/>
                      </a:lnTo>
                      <a:lnTo>
                        <a:pt x="71" y="113"/>
                      </a:lnTo>
                      <a:lnTo>
                        <a:pt x="72" y="112"/>
                      </a:lnTo>
                      <a:lnTo>
                        <a:pt x="73" y="112"/>
                      </a:lnTo>
                      <a:lnTo>
                        <a:pt x="74" y="111"/>
                      </a:lnTo>
                      <a:lnTo>
                        <a:pt x="76" y="110"/>
                      </a:lnTo>
                      <a:lnTo>
                        <a:pt x="77" y="109"/>
                      </a:lnTo>
                      <a:lnTo>
                        <a:pt x="78" y="109"/>
                      </a:lnTo>
                      <a:lnTo>
                        <a:pt x="79" y="108"/>
                      </a:lnTo>
                      <a:lnTo>
                        <a:pt x="81" y="107"/>
                      </a:lnTo>
                      <a:lnTo>
                        <a:pt x="82" y="106"/>
                      </a:lnTo>
                      <a:lnTo>
                        <a:pt x="83" y="105"/>
                      </a:lnTo>
                      <a:lnTo>
                        <a:pt x="84" y="104"/>
                      </a:lnTo>
                      <a:lnTo>
                        <a:pt x="86" y="104"/>
                      </a:lnTo>
                      <a:lnTo>
                        <a:pt x="87" y="103"/>
                      </a:lnTo>
                      <a:lnTo>
                        <a:pt x="88" y="102"/>
                      </a:lnTo>
                      <a:lnTo>
                        <a:pt x="90" y="102"/>
                      </a:lnTo>
                      <a:lnTo>
                        <a:pt x="91" y="101"/>
                      </a:lnTo>
                      <a:lnTo>
                        <a:pt x="92" y="101"/>
                      </a:lnTo>
                      <a:lnTo>
                        <a:pt x="93" y="100"/>
                      </a:lnTo>
                      <a:lnTo>
                        <a:pt x="95" y="99"/>
                      </a:lnTo>
                      <a:lnTo>
                        <a:pt x="96" y="99"/>
                      </a:lnTo>
                      <a:lnTo>
                        <a:pt x="97" y="99"/>
                      </a:lnTo>
                      <a:lnTo>
                        <a:pt x="98" y="98"/>
                      </a:lnTo>
                      <a:lnTo>
                        <a:pt x="100" y="98"/>
                      </a:lnTo>
                      <a:lnTo>
                        <a:pt x="101" y="97"/>
                      </a:lnTo>
                      <a:lnTo>
                        <a:pt x="102" y="97"/>
                      </a:lnTo>
                      <a:lnTo>
                        <a:pt x="103" y="96"/>
                      </a:lnTo>
                      <a:lnTo>
                        <a:pt x="105" y="95"/>
                      </a:lnTo>
                      <a:lnTo>
                        <a:pt x="106" y="94"/>
                      </a:lnTo>
                      <a:lnTo>
                        <a:pt x="107" y="93"/>
                      </a:lnTo>
                      <a:lnTo>
                        <a:pt x="108" y="92"/>
                      </a:lnTo>
                      <a:lnTo>
                        <a:pt x="110" y="91"/>
                      </a:lnTo>
                      <a:lnTo>
                        <a:pt x="111" y="90"/>
                      </a:lnTo>
                      <a:lnTo>
                        <a:pt x="111" y="89"/>
                      </a:lnTo>
                      <a:lnTo>
                        <a:pt x="112" y="88"/>
                      </a:lnTo>
                      <a:lnTo>
                        <a:pt x="112" y="87"/>
                      </a:lnTo>
                      <a:lnTo>
                        <a:pt x="114" y="85"/>
                      </a:lnTo>
                      <a:lnTo>
                        <a:pt x="115" y="84"/>
                      </a:lnTo>
                      <a:lnTo>
                        <a:pt x="115" y="83"/>
                      </a:lnTo>
                      <a:lnTo>
                        <a:pt x="116" y="81"/>
                      </a:lnTo>
                      <a:lnTo>
                        <a:pt x="116" y="80"/>
                      </a:lnTo>
                      <a:lnTo>
                        <a:pt x="117" y="78"/>
                      </a:lnTo>
                      <a:lnTo>
                        <a:pt x="117" y="76"/>
                      </a:lnTo>
                      <a:lnTo>
                        <a:pt x="119" y="74"/>
                      </a:lnTo>
                      <a:lnTo>
                        <a:pt x="120" y="72"/>
                      </a:lnTo>
                      <a:lnTo>
                        <a:pt x="120" y="70"/>
                      </a:lnTo>
                      <a:lnTo>
                        <a:pt x="121" y="68"/>
                      </a:lnTo>
                      <a:lnTo>
                        <a:pt x="121" y="66"/>
                      </a:lnTo>
                      <a:lnTo>
                        <a:pt x="122" y="63"/>
                      </a:lnTo>
                      <a:lnTo>
                        <a:pt x="124" y="61"/>
                      </a:lnTo>
                      <a:lnTo>
                        <a:pt x="124" y="59"/>
                      </a:lnTo>
                      <a:lnTo>
                        <a:pt x="125" y="56"/>
                      </a:lnTo>
                      <a:lnTo>
                        <a:pt x="125" y="53"/>
                      </a:lnTo>
                      <a:lnTo>
                        <a:pt x="126" y="51"/>
                      </a:lnTo>
                      <a:lnTo>
                        <a:pt x="126" y="48"/>
                      </a:lnTo>
                      <a:lnTo>
                        <a:pt x="127" y="45"/>
                      </a:lnTo>
                      <a:lnTo>
                        <a:pt x="129" y="43"/>
                      </a:lnTo>
                      <a:lnTo>
                        <a:pt x="129" y="40"/>
                      </a:lnTo>
                      <a:lnTo>
                        <a:pt x="130" y="37"/>
                      </a:lnTo>
                      <a:lnTo>
                        <a:pt x="130" y="33"/>
                      </a:lnTo>
                      <a:lnTo>
                        <a:pt x="131" y="30"/>
                      </a:lnTo>
                      <a:lnTo>
                        <a:pt x="133" y="27"/>
                      </a:lnTo>
                      <a:lnTo>
                        <a:pt x="133" y="24"/>
                      </a:lnTo>
                      <a:lnTo>
                        <a:pt x="134" y="22"/>
                      </a:lnTo>
                      <a:lnTo>
                        <a:pt x="134" y="19"/>
                      </a:lnTo>
                      <a:lnTo>
                        <a:pt x="135" y="16"/>
                      </a:lnTo>
                      <a:lnTo>
                        <a:pt x="135" y="13"/>
                      </a:lnTo>
                      <a:lnTo>
                        <a:pt x="136" y="10"/>
                      </a:lnTo>
                      <a:lnTo>
                        <a:pt x="138" y="8"/>
                      </a:lnTo>
                      <a:lnTo>
                        <a:pt x="138" y="5"/>
                      </a:lnTo>
                      <a:lnTo>
                        <a:pt x="139" y="2"/>
                      </a:lnTo>
                      <a:lnTo>
                        <a:pt x="139" y="0"/>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08" name="Freeform 119"/>
                <p:cNvSpPr>
                  <a:spLocks/>
                </p:cNvSpPr>
                <p:nvPr/>
              </p:nvSpPr>
              <p:spPr bwMode="auto">
                <a:xfrm>
                  <a:off x="3652838" y="3571875"/>
                  <a:ext cx="177800" cy="244475"/>
                </a:xfrm>
                <a:custGeom>
                  <a:avLst/>
                  <a:gdLst/>
                  <a:ahLst/>
                  <a:cxnLst>
                    <a:cxn ang="0">
                      <a:pos x="1" y="37"/>
                    </a:cxn>
                    <a:cxn ang="0">
                      <a:pos x="4" y="30"/>
                    </a:cxn>
                    <a:cxn ang="0">
                      <a:pos x="6" y="23"/>
                    </a:cxn>
                    <a:cxn ang="0">
                      <a:pos x="9" y="17"/>
                    </a:cxn>
                    <a:cxn ang="0">
                      <a:pos x="10" y="12"/>
                    </a:cxn>
                    <a:cxn ang="0">
                      <a:pos x="12" y="8"/>
                    </a:cxn>
                    <a:cxn ang="0">
                      <a:pos x="15" y="4"/>
                    </a:cxn>
                    <a:cxn ang="0">
                      <a:pos x="19" y="0"/>
                    </a:cxn>
                    <a:cxn ang="0">
                      <a:pos x="23" y="0"/>
                    </a:cxn>
                    <a:cxn ang="0">
                      <a:pos x="26" y="2"/>
                    </a:cxn>
                    <a:cxn ang="0">
                      <a:pos x="29" y="5"/>
                    </a:cxn>
                    <a:cxn ang="0">
                      <a:pos x="31" y="9"/>
                    </a:cxn>
                    <a:cxn ang="0">
                      <a:pos x="33" y="13"/>
                    </a:cxn>
                    <a:cxn ang="0">
                      <a:pos x="35" y="18"/>
                    </a:cxn>
                    <a:cxn ang="0">
                      <a:pos x="38" y="24"/>
                    </a:cxn>
                    <a:cxn ang="0">
                      <a:pos x="40" y="30"/>
                    </a:cxn>
                    <a:cxn ang="0">
                      <a:pos x="42" y="37"/>
                    </a:cxn>
                    <a:cxn ang="0">
                      <a:pos x="44" y="44"/>
                    </a:cxn>
                    <a:cxn ang="0">
                      <a:pos x="47" y="51"/>
                    </a:cxn>
                    <a:cxn ang="0">
                      <a:pos x="49" y="58"/>
                    </a:cxn>
                    <a:cxn ang="0">
                      <a:pos x="50" y="65"/>
                    </a:cxn>
                    <a:cxn ang="0">
                      <a:pos x="53" y="72"/>
                    </a:cxn>
                    <a:cxn ang="0">
                      <a:pos x="55" y="80"/>
                    </a:cxn>
                    <a:cxn ang="0">
                      <a:pos x="58" y="86"/>
                    </a:cxn>
                    <a:cxn ang="0">
                      <a:pos x="59" y="93"/>
                    </a:cxn>
                    <a:cxn ang="0">
                      <a:pos x="62" y="99"/>
                    </a:cxn>
                    <a:cxn ang="0">
                      <a:pos x="64" y="105"/>
                    </a:cxn>
                    <a:cxn ang="0">
                      <a:pos x="67" y="110"/>
                    </a:cxn>
                    <a:cxn ang="0">
                      <a:pos x="68" y="115"/>
                    </a:cxn>
                    <a:cxn ang="0">
                      <a:pos x="71" y="120"/>
                    </a:cxn>
                    <a:cxn ang="0">
                      <a:pos x="73" y="124"/>
                    </a:cxn>
                    <a:cxn ang="0">
                      <a:pos x="76" y="128"/>
                    </a:cxn>
                    <a:cxn ang="0">
                      <a:pos x="77" y="131"/>
                    </a:cxn>
                    <a:cxn ang="0">
                      <a:pos x="81" y="134"/>
                    </a:cxn>
                    <a:cxn ang="0">
                      <a:pos x="83" y="137"/>
                    </a:cxn>
                    <a:cxn ang="0">
                      <a:pos x="87" y="140"/>
                    </a:cxn>
                    <a:cxn ang="0">
                      <a:pos x="91" y="142"/>
                    </a:cxn>
                    <a:cxn ang="0">
                      <a:pos x="95" y="144"/>
                    </a:cxn>
                    <a:cxn ang="0">
                      <a:pos x="98" y="146"/>
                    </a:cxn>
                    <a:cxn ang="0">
                      <a:pos x="102" y="148"/>
                    </a:cxn>
                    <a:cxn ang="0">
                      <a:pos x="106" y="150"/>
                    </a:cxn>
                    <a:cxn ang="0">
                      <a:pos x="110" y="152"/>
                    </a:cxn>
                  </a:cxnLst>
                  <a:rect l="0" t="0" r="r" b="b"/>
                  <a:pathLst>
                    <a:path w="112" h="154">
                      <a:moveTo>
                        <a:pt x="0" y="42"/>
                      </a:moveTo>
                      <a:lnTo>
                        <a:pt x="1" y="39"/>
                      </a:lnTo>
                      <a:lnTo>
                        <a:pt x="1" y="37"/>
                      </a:lnTo>
                      <a:lnTo>
                        <a:pt x="2" y="34"/>
                      </a:lnTo>
                      <a:lnTo>
                        <a:pt x="4" y="32"/>
                      </a:lnTo>
                      <a:lnTo>
                        <a:pt x="4" y="30"/>
                      </a:lnTo>
                      <a:lnTo>
                        <a:pt x="5" y="27"/>
                      </a:lnTo>
                      <a:lnTo>
                        <a:pt x="5" y="25"/>
                      </a:lnTo>
                      <a:lnTo>
                        <a:pt x="6" y="23"/>
                      </a:lnTo>
                      <a:lnTo>
                        <a:pt x="7" y="21"/>
                      </a:lnTo>
                      <a:lnTo>
                        <a:pt x="7" y="19"/>
                      </a:lnTo>
                      <a:lnTo>
                        <a:pt x="9" y="17"/>
                      </a:lnTo>
                      <a:lnTo>
                        <a:pt x="9" y="15"/>
                      </a:lnTo>
                      <a:lnTo>
                        <a:pt x="10" y="14"/>
                      </a:lnTo>
                      <a:lnTo>
                        <a:pt x="10" y="12"/>
                      </a:lnTo>
                      <a:lnTo>
                        <a:pt x="11" y="11"/>
                      </a:lnTo>
                      <a:lnTo>
                        <a:pt x="12" y="9"/>
                      </a:lnTo>
                      <a:lnTo>
                        <a:pt x="12" y="8"/>
                      </a:lnTo>
                      <a:lnTo>
                        <a:pt x="14" y="7"/>
                      </a:lnTo>
                      <a:lnTo>
                        <a:pt x="14" y="5"/>
                      </a:lnTo>
                      <a:lnTo>
                        <a:pt x="15" y="4"/>
                      </a:lnTo>
                      <a:lnTo>
                        <a:pt x="16" y="3"/>
                      </a:lnTo>
                      <a:lnTo>
                        <a:pt x="19" y="1"/>
                      </a:lnTo>
                      <a:lnTo>
                        <a:pt x="19" y="0"/>
                      </a:lnTo>
                      <a:lnTo>
                        <a:pt x="20" y="0"/>
                      </a:lnTo>
                      <a:lnTo>
                        <a:pt x="21" y="0"/>
                      </a:lnTo>
                      <a:lnTo>
                        <a:pt x="23" y="0"/>
                      </a:lnTo>
                      <a:lnTo>
                        <a:pt x="24" y="0"/>
                      </a:lnTo>
                      <a:lnTo>
                        <a:pt x="25" y="1"/>
                      </a:lnTo>
                      <a:lnTo>
                        <a:pt x="26" y="2"/>
                      </a:lnTo>
                      <a:lnTo>
                        <a:pt x="28" y="3"/>
                      </a:lnTo>
                      <a:lnTo>
                        <a:pt x="28" y="4"/>
                      </a:lnTo>
                      <a:lnTo>
                        <a:pt x="29" y="5"/>
                      </a:lnTo>
                      <a:lnTo>
                        <a:pt x="30" y="6"/>
                      </a:lnTo>
                      <a:lnTo>
                        <a:pt x="30" y="7"/>
                      </a:lnTo>
                      <a:lnTo>
                        <a:pt x="31" y="9"/>
                      </a:lnTo>
                      <a:lnTo>
                        <a:pt x="31" y="10"/>
                      </a:lnTo>
                      <a:lnTo>
                        <a:pt x="33" y="12"/>
                      </a:lnTo>
                      <a:lnTo>
                        <a:pt x="33" y="13"/>
                      </a:lnTo>
                      <a:lnTo>
                        <a:pt x="34" y="15"/>
                      </a:lnTo>
                      <a:lnTo>
                        <a:pt x="35" y="16"/>
                      </a:lnTo>
                      <a:lnTo>
                        <a:pt x="35" y="18"/>
                      </a:lnTo>
                      <a:lnTo>
                        <a:pt x="36" y="20"/>
                      </a:lnTo>
                      <a:lnTo>
                        <a:pt x="36" y="22"/>
                      </a:lnTo>
                      <a:lnTo>
                        <a:pt x="38" y="24"/>
                      </a:lnTo>
                      <a:lnTo>
                        <a:pt x="39" y="26"/>
                      </a:lnTo>
                      <a:lnTo>
                        <a:pt x="39" y="28"/>
                      </a:lnTo>
                      <a:lnTo>
                        <a:pt x="40" y="30"/>
                      </a:lnTo>
                      <a:lnTo>
                        <a:pt x="40" y="33"/>
                      </a:lnTo>
                      <a:lnTo>
                        <a:pt x="42" y="35"/>
                      </a:lnTo>
                      <a:lnTo>
                        <a:pt x="42" y="37"/>
                      </a:lnTo>
                      <a:lnTo>
                        <a:pt x="43" y="39"/>
                      </a:lnTo>
                      <a:lnTo>
                        <a:pt x="44" y="41"/>
                      </a:lnTo>
                      <a:lnTo>
                        <a:pt x="44" y="44"/>
                      </a:lnTo>
                      <a:lnTo>
                        <a:pt x="45" y="46"/>
                      </a:lnTo>
                      <a:lnTo>
                        <a:pt x="45" y="48"/>
                      </a:lnTo>
                      <a:lnTo>
                        <a:pt x="47" y="51"/>
                      </a:lnTo>
                      <a:lnTo>
                        <a:pt x="48" y="53"/>
                      </a:lnTo>
                      <a:lnTo>
                        <a:pt x="48" y="55"/>
                      </a:lnTo>
                      <a:lnTo>
                        <a:pt x="49" y="58"/>
                      </a:lnTo>
                      <a:lnTo>
                        <a:pt x="49" y="60"/>
                      </a:lnTo>
                      <a:lnTo>
                        <a:pt x="50" y="63"/>
                      </a:lnTo>
                      <a:lnTo>
                        <a:pt x="50" y="65"/>
                      </a:lnTo>
                      <a:lnTo>
                        <a:pt x="52" y="67"/>
                      </a:lnTo>
                      <a:lnTo>
                        <a:pt x="53" y="70"/>
                      </a:lnTo>
                      <a:lnTo>
                        <a:pt x="53" y="72"/>
                      </a:lnTo>
                      <a:lnTo>
                        <a:pt x="54" y="74"/>
                      </a:lnTo>
                      <a:lnTo>
                        <a:pt x="54" y="76"/>
                      </a:lnTo>
                      <a:lnTo>
                        <a:pt x="55" y="80"/>
                      </a:lnTo>
                      <a:lnTo>
                        <a:pt x="57" y="82"/>
                      </a:lnTo>
                      <a:lnTo>
                        <a:pt x="57" y="84"/>
                      </a:lnTo>
                      <a:lnTo>
                        <a:pt x="58" y="86"/>
                      </a:lnTo>
                      <a:lnTo>
                        <a:pt x="58" y="89"/>
                      </a:lnTo>
                      <a:lnTo>
                        <a:pt x="59" y="91"/>
                      </a:lnTo>
                      <a:lnTo>
                        <a:pt x="59" y="93"/>
                      </a:lnTo>
                      <a:lnTo>
                        <a:pt x="61" y="95"/>
                      </a:lnTo>
                      <a:lnTo>
                        <a:pt x="62" y="97"/>
                      </a:lnTo>
                      <a:lnTo>
                        <a:pt x="62" y="99"/>
                      </a:lnTo>
                      <a:lnTo>
                        <a:pt x="63" y="101"/>
                      </a:lnTo>
                      <a:lnTo>
                        <a:pt x="63" y="103"/>
                      </a:lnTo>
                      <a:lnTo>
                        <a:pt x="64" y="105"/>
                      </a:lnTo>
                      <a:lnTo>
                        <a:pt x="66" y="107"/>
                      </a:lnTo>
                      <a:lnTo>
                        <a:pt x="66" y="109"/>
                      </a:lnTo>
                      <a:lnTo>
                        <a:pt x="67" y="110"/>
                      </a:lnTo>
                      <a:lnTo>
                        <a:pt x="67" y="112"/>
                      </a:lnTo>
                      <a:lnTo>
                        <a:pt x="68" y="114"/>
                      </a:lnTo>
                      <a:lnTo>
                        <a:pt x="68" y="115"/>
                      </a:lnTo>
                      <a:lnTo>
                        <a:pt x="69" y="117"/>
                      </a:lnTo>
                      <a:lnTo>
                        <a:pt x="71" y="118"/>
                      </a:lnTo>
                      <a:lnTo>
                        <a:pt x="71" y="120"/>
                      </a:lnTo>
                      <a:lnTo>
                        <a:pt x="72" y="121"/>
                      </a:lnTo>
                      <a:lnTo>
                        <a:pt x="72" y="123"/>
                      </a:lnTo>
                      <a:lnTo>
                        <a:pt x="73" y="124"/>
                      </a:lnTo>
                      <a:lnTo>
                        <a:pt x="73" y="125"/>
                      </a:lnTo>
                      <a:lnTo>
                        <a:pt x="74" y="126"/>
                      </a:lnTo>
                      <a:lnTo>
                        <a:pt x="76" y="128"/>
                      </a:lnTo>
                      <a:lnTo>
                        <a:pt x="76" y="129"/>
                      </a:lnTo>
                      <a:lnTo>
                        <a:pt x="77" y="130"/>
                      </a:lnTo>
                      <a:lnTo>
                        <a:pt x="77" y="131"/>
                      </a:lnTo>
                      <a:lnTo>
                        <a:pt x="78" y="132"/>
                      </a:lnTo>
                      <a:lnTo>
                        <a:pt x="79" y="133"/>
                      </a:lnTo>
                      <a:lnTo>
                        <a:pt x="81" y="134"/>
                      </a:lnTo>
                      <a:lnTo>
                        <a:pt x="81" y="135"/>
                      </a:lnTo>
                      <a:lnTo>
                        <a:pt x="82" y="136"/>
                      </a:lnTo>
                      <a:lnTo>
                        <a:pt x="83" y="137"/>
                      </a:lnTo>
                      <a:lnTo>
                        <a:pt x="85" y="138"/>
                      </a:lnTo>
                      <a:lnTo>
                        <a:pt x="86" y="139"/>
                      </a:lnTo>
                      <a:lnTo>
                        <a:pt x="87" y="140"/>
                      </a:lnTo>
                      <a:lnTo>
                        <a:pt x="88" y="141"/>
                      </a:lnTo>
                      <a:lnTo>
                        <a:pt x="90" y="142"/>
                      </a:lnTo>
                      <a:lnTo>
                        <a:pt x="91" y="142"/>
                      </a:lnTo>
                      <a:lnTo>
                        <a:pt x="92" y="143"/>
                      </a:lnTo>
                      <a:lnTo>
                        <a:pt x="93" y="143"/>
                      </a:lnTo>
                      <a:lnTo>
                        <a:pt x="95" y="144"/>
                      </a:lnTo>
                      <a:lnTo>
                        <a:pt x="96" y="144"/>
                      </a:lnTo>
                      <a:lnTo>
                        <a:pt x="97" y="145"/>
                      </a:lnTo>
                      <a:lnTo>
                        <a:pt x="98" y="146"/>
                      </a:lnTo>
                      <a:lnTo>
                        <a:pt x="100" y="147"/>
                      </a:lnTo>
                      <a:lnTo>
                        <a:pt x="101" y="147"/>
                      </a:lnTo>
                      <a:lnTo>
                        <a:pt x="102" y="148"/>
                      </a:lnTo>
                      <a:lnTo>
                        <a:pt x="104" y="149"/>
                      </a:lnTo>
                      <a:lnTo>
                        <a:pt x="105" y="149"/>
                      </a:lnTo>
                      <a:lnTo>
                        <a:pt x="106" y="150"/>
                      </a:lnTo>
                      <a:lnTo>
                        <a:pt x="107" y="151"/>
                      </a:lnTo>
                      <a:lnTo>
                        <a:pt x="109" y="152"/>
                      </a:lnTo>
                      <a:lnTo>
                        <a:pt x="110" y="152"/>
                      </a:lnTo>
                      <a:lnTo>
                        <a:pt x="111" y="153"/>
                      </a:lnTo>
                      <a:lnTo>
                        <a:pt x="112" y="154"/>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09" name="Freeform 120"/>
                <p:cNvSpPr>
                  <a:spLocks/>
                </p:cNvSpPr>
                <p:nvPr/>
              </p:nvSpPr>
              <p:spPr bwMode="auto">
                <a:xfrm>
                  <a:off x="3830638" y="3816350"/>
                  <a:ext cx="155575" cy="53975"/>
                </a:xfrm>
                <a:custGeom>
                  <a:avLst/>
                  <a:gdLst/>
                  <a:ahLst/>
                  <a:cxnLst>
                    <a:cxn ang="0">
                      <a:pos x="2" y="1"/>
                    </a:cxn>
                    <a:cxn ang="0">
                      <a:pos x="4" y="2"/>
                    </a:cxn>
                    <a:cxn ang="0">
                      <a:pos x="7" y="4"/>
                    </a:cxn>
                    <a:cxn ang="0">
                      <a:pos x="9" y="6"/>
                    </a:cxn>
                    <a:cxn ang="0">
                      <a:pos x="12" y="7"/>
                    </a:cxn>
                    <a:cxn ang="0">
                      <a:pos x="14" y="9"/>
                    </a:cxn>
                    <a:cxn ang="0">
                      <a:pos x="17" y="10"/>
                    </a:cxn>
                    <a:cxn ang="0">
                      <a:pos x="19" y="12"/>
                    </a:cxn>
                    <a:cxn ang="0">
                      <a:pos x="22" y="13"/>
                    </a:cxn>
                    <a:cxn ang="0">
                      <a:pos x="24" y="15"/>
                    </a:cxn>
                    <a:cxn ang="0">
                      <a:pos x="27" y="16"/>
                    </a:cxn>
                    <a:cxn ang="0">
                      <a:pos x="29" y="18"/>
                    </a:cxn>
                    <a:cxn ang="0">
                      <a:pos x="32" y="19"/>
                    </a:cxn>
                    <a:cxn ang="0">
                      <a:pos x="34" y="20"/>
                    </a:cxn>
                    <a:cxn ang="0">
                      <a:pos x="37" y="22"/>
                    </a:cxn>
                    <a:cxn ang="0">
                      <a:pos x="40" y="23"/>
                    </a:cxn>
                    <a:cxn ang="0">
                      <a:pos x="42" y="24"/>
                    </a:cxn>
                    <a:cxn ang="0">
                      <a:pos x="45" y="25"/>
                    </a:cxn>
                    <a:cxn ang="0">
                      <a:pos x="47" y="26"/>
                    </a:cxn>
                    <a:cxn ang="0">
                      <a:pos x="50" y="27"/>
                    </a:cxn>
                    <a:cxn ang="0">
                      <a:pos x="52" y="28"/>
                    </a:cxn>
                    <a:cxn ang="0">
                      <a:pos x="55" y="29"/>
                    </a:cxn>
                    <a:cxn ang="0">
                      <a:pos x="57" y="30"/>
                    </a:cxn>
                    <a:cxn ang="0">
                      <a:pos x="60" y="31"/>
                    </a:cxn>
                    <a:cxn ang="0">
                      <a:pos x="62" y="32"/>
                    </a:cxn>
                    <a:cxn ang="0">
                      <a:pos x="65" y="33"/>
                    </a:cxn>
                    <a:cxn ang="0">
                      <a:pos x="67" y="33"/>
                    </a:cxn>
                    <a:cxn ang="0">
                      <a:pos x="70" y="34"/>
                    </a:cxn>
                    <a:cxn ang="0">
                      <a:pos x="72" y="34"/>
                    </a:cxn>
                    <a:cxn ang="0">
                      <a:pos x="75" y="34"/>
                    </a:cxn>
                    <a:cxn ang="0">
                      <a:pos x="77" y="34"/>
                    </a:cxn>
                    <a:cxn ang="0">
                      <a:pos x="80" y="34"/>
                    </a:cxn>
                    <a:cxn ang="0">
                      <a:pos x="83" y="34"/>
                    </a:cxn>
                    <a:cxn ang="0">
                      <a:pos x="85" y="34"/>
                    </a:cxn>
                    <a:cxn ang="0">
                      <a:pos x="88" y="34"/>
                    </a:cxn>
                    <a:cxn ang="0">
                      <a:pos x="90" y="33"/>
                    </a:cxn>
                    <a:cxn ang="0">
                      <a:pos x="93" y="33"/>
                    </a:cxn>
                    <a:cxn ang="0">
                      <a:pos x="95" y="33"/>
                    </a:cxn>
                    <a:cxn ang="0">
                      <a:pos x="98" y="33"/>
                    </a:cxn>
                  </a:cxnLst>
                  <a:rect l="0" t="0" r="r" b="b"/>
                  <a:pathLst>
                    <a:path w="98" h="34">
                      <a:moveTo>
                        <a:pt x="0" y="0"/>
                      </a:moveTo>
                      <a:lnTo>
                        <a:pt x="2" y="1"/>
                      </a:lnTo>
                      <a:lnTo>
                        <a:pt x="3" y="1"/>
                      </a:lnTo>
                      <a:lnTo>
                        <a:pt x="4" y="2"/>
                      </a:lnTo>
                      <a:lnTo>
                        <a:pt x="5" y="3"/>
                      </a:lnTo>
                      <a:lnTo>
                        <a:pt x="7" y="4"/>
                      </a:lnTo>
                      <a:lnTo>
                        <a:pt x="8" y="5"/>
                      </a:lnTo>
                      <a:lnTo>
                        <a:pt x="9" y="6"/>
                      </a:lnTo>
                      <a:lnTo>
                        <a:pt x="10" y="7"/>
                      </a:lnTo>
                      <a:lnTo>
                        <a:pt x="12" y="7"/>
                      </a:lnTo>
                      <a:lnTo>
                        <a:pt x="13" y="8"/>
                      </a:lnTo>
                      <a:lnTo>
                        <a:pt x="14" y="9"/>
                      </a:lnTo>
                      <a:lnTo>
                        <a:pt x="16" y="9"/>
                      </a:lnTo>
                      <a:lnTo>
                        <a:pt x="17" y="10"/>
                      </a:lnTo>
                      <a:lnTo>
                        <a:pt x="18" y="11"/>
                      </a:lnTo>
                      <a:lnTo>
                        <a:pt x="19" y="12"/>
                      </a:lnTo>
                      <a:lnTo>
                        <a:pt x="21" y="12"/>
                      </a:lnTo>
                      <a:lnTo>
                        <a:pt x="22" y="13"/>
                      </a:lnTo>
                      <a:lnTo>
                        <a:pt x="23" y="14"/>
                      </a:lnTo>
                      <a:lnTo>
                        <a:pt x="24" y="15"/>
                      </a:lnTo>
                      <a:lnTo>
                        <a:pt x="26" y="15"/>
                      </a:lnTo>
                      <a:lnTo>
                        <a:pt x="27" y="16"/>
                      </a:lnTo>
                      <a:lnTo>
                        <a:pt x="28" y="17"/>
                      </a:lnTo>
                      <a:lnTo>
                        <a:pt x="29" y="18"/>
                      </a:lnTo>
                      <a:lnTo>
                        <a:pt x="31" y="18"/>
                      </a:lnTo>
                      <a:lnTo>
                        <a:pt x="32" y="19"/>
                      </a:lnTo>
                      <a:lnTo>
                        <a:pt x="33" y="20"/>
                      </a:lnTo>
                      <a:lnTo>
                        <a:pt x="34" y="20"/>
                      </a:lnTo>
                      <a:lnTo>
                        <a:pt x="36" y="21"/>
                      </a:lnTo>
                      <a:lnTo>
                        <a:pt x="37" y="22"/>
                      </a:lnTo>
                      <a:lnTo>
                        <a:pt x="38" y="22"/>
                      </a:lnTo>
                      <a:lnTo>
                        <a:pt x="40" y="23"/>
                      </a:lnTo>
                      <a:lnTo>
                        <a:pt x="41" y="23"/>
                      </a:lnTo>
                      <a:lnTo>
                        <a:pt x="42" y="24"/>
                      </a:lnTo>
                      <a:lnTo>
                        <a:pt x="43" y="24"/>
                      </a:lnTo>
                      <a:lnTo>
                        <a:pt x="45" y="25"/>
                      </a:lnTo>
                      <a:lnTo>
                        <a:pt x="46" y="26"/>
                      </a:lnTo>
                      <a:lnTo>
                        <a:pt x="47" y="26"/>
                      </a:lnTo>
                      <a:lnTo>
                        <a:pt x="48" y="27"/>
                      </a:lnTo>
                      <a:lnTo>
                        <a:pt x="50" y="27"/>
                      </a:lnTo>
                      <a:lnTo>
                        <a:pt x="51" y="28"/>
                      </a:lnTo>
                      <a:lnTo>
                        <a:pt x="52" y="28"/>
                      </a:lnTo>
                      <a:lnTo>
                        <a:pt x="53" y="29"/>
                      </a:lnTo>
                      <a:lnTo>
                        <a:pt x="55" y="29"/>
                      </a:lnTo>
                      <a:lnTo>
                        <a:pt x="56" y="30"/>
                      </a:lnTo>
                      <a:lnTo>
                        <a:pt x="57" y="30"/>
                      </a:lnTo>
                      <a:lnTo>
                        <a:pt x="59" y="31"/>
                      </a:lnTo>
                      <a:lnTo>
                        <a:pt x="60" y="31"/>
                      </a:lnTo>
                      <a:lnTo>
                        <a:pt x="61" y="31"/>
                      </a:lnTo>
                      <a:lnTo>
                        <a:pt x="62" y="32"/>
                      </a:lnTo>
                      <a:lnTo>
                        <a:pt x="64" y="32"/>
                      </a:lnTo>
                      <a:lnTo>
                        <a:pt x="65" y="33"/>
                      </a:lnTo>
                      <a:lnTo>
                        <a:pt x="66" y="33"/>
                      </a:lnTo>
                      <a:lnTo>
                        <a:pt x="67" y="33"/>
                      </a:lnTo>
                      <a:lnTo>
                        <a:pt x="69" y="34"/>
                      </a:lnTo>
                      <a:lnTo>
                        <a:pt x="70" y="34"/>
                      </a:lnTo>
                      <a:lnTo>
                        <a:pt x="71" y="34"/>
                      </a:lnTo>
                      <a:lnTo>
                        <a:pt x="72" y="34"/>
                      </a:lnTo>
                      <a:lnTo>
                        <a:pt x="74" y="34"/>
                      </a:lnTo>
                      <a:lnTo>
                        <a:pt x="75" y="34"/>
                      </a:lnTo>
                      <a:lnTo>
                        <a:pt x="76" y="34"/>
                      </a:lnTo>
                      <a:lnTo>
                        <a:pt x="77" y="34"/>
                      </a:lnTo>
                      <a:lnTo>
                        <a:pt x="79" y="34"/>
                      </a:lnTo>
                      <a:lnTo>
                        <a:pt x="80" y="34"/>
                      </a:lnTo>
                      <a:lnTo>
                        <a:pt x="81" y="34"/>
                      </a:lnTo>
                      <a:lnTo>
                        <a:pt x="83" y="34"/>
                      </a:lnTo>
                      <a:lnTo>
                        <a:pt x="84" y="34"/>
                      </a:lnTo>
                      <a:lnTo>
                        <a:pt x="85" y="34"/>
                      </a:lnTo>
                      <a:lnTo>
                        <a:pt x="86" y="34"/>
                      </a:lnTo>
                      <a:lnTo>
                        <a:pt x="88" y="34"/>
                      </a:lnTo>
                      <a:lnTo>
                        <a:pt x="89" y="33"/>
                      </a:lnTo>
                      <a:lnTo>
                        <a:pt x="90" y="33"/>
                      </a:lnTo>
                      <a:lnTo>
                        <a:pt x="91" y="33"/>
                      </a:lnTo>
                      <a:lnTo>
                        <a:pt x="93" y="33"/>
                      </a:lnTo>
                      <a:lnTo>
                        <a:pt x="94" y="33"/>
                      </a:lnTo>
                      <a:lnTo>
                        <a:pt x="95" y="33"/>
                      </a:lnTo>
                      <a:lnTo>
                        <a:pt x="96" y="33"/>
                      </a:lnTo>
                      <a:lnTo>
                        <a:pt x="98" y="33"/>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10" name="Freeform 121"/>
                <p:cNvSpPr>
                  <a:spLocks/>
                </p:cNvSpPr>
                <p:nvPr/>
              </p:nvSpPr>
              <p:spPr bwMode="auto">
                <a:xfrm>
                  <a:off x="2790825" y="3686175"/>
                  <a:ext cx="215900" cy="169863"/>
                </a:xfrm>
                <a:custGeom>
                  <a:avLst/>
                  <a:gdLst/>
                  <a:ahLst/>
                  <a:cxnLst>
                    <a:cxn ang="0">
                      <a:pos x="2" y="107"/>
                    </a:cxn>
                    <a:cxn ang="0">
                      <a:pos x="5" y="105"/>
                    </a:cxn>
                    <a:cxn ang="0">
                      <a:pos x="9" y="104"/>
                    </a:cxn>
                    <a:cxn ang="0">
                      <a:pos x="13" y="102"/>
                    </a:cxn>
                    <a:cxn ang="0">
                      <a:pos x="17" y="100"/>
                    </a:cxn>
                    <a:cxn ang="0">
                      <a:pos x="21" y="99"/>
                    </a:cxn>
                    <a:cxn ang="0">
                      <a:pos x="24" y="99"/>
                    </a:cxn>
                    <a:cxn ang="0">
                      <a:pos x="28" y="99"/>
                    </a:cxn>
                    <a:cxn ang="0">
                      <a:pos x="32" y="100"/>
                    </a:cxn>
                    <a:cxn ang="0">
                      <a:pos x="36" y="101"/>
                    </a:cxn>
                    <a:cxn ang="0">
                      <a:pos x="40" y="102"/>
                    </a:cxn>
                    <a:cxn ang="0">
                      <a:pos x="43" y="103"/>
                    </a:cxn>
                    <a:cxn ang="0">
                      <a:pos x="47" y="103"/>
                    </a:cxn>
                    <a:cxn ang="0">
                      <a:pos x="51" y="102"/>
                    </a:cxn>
                    <a:cxn ang="0">
                      <a:pos x="55" y="101"/>
                    </a:cxn>
                    <a:cxn ang="0">
                      <a:pos x="59" y="99"/>
                    </a:cxn>
                    <a:cxn ang="0">
                      <a:pos x="62" y="96"/>
                    </a:cxn>
                    <a:cxn ang="0">
                      <a:pos x="67" y="92"/>
                    </a:cxn>
                    <a:cxn ang="0">
                      <a:pos x="69" y="91"/>
                    </a:cxn>
                    <a:cxn ang="0">
                      <a:pos x="71" y="87"/>
                    </a:cxn>
                    <a:cxn ang="0">
                      <a:pos x="74" y="84"/>
                    </a:cxn>
                    <a:cxn ang="0">
                      <a:pos x="76" y="81"/>
                    </a:cxn>
                    <a:cxn ang="0">
                      <a:pos x="80" y="77"/>
                    </a:cxn>
                    <a:cxn ang="0">
                      <a:pos x="84" y="73"/>
                    </a:cxn>
                    <a:cxn ang="0">
                      <a:pos x="86" y="70"/>
                    </a:cxn>
                    <a:cxn ang="0">
                      <a:pos x="90" y="67"/>
                    </a:cxn>
                    <a:cxn ang="0">
                      <a:pos x="93" y="64"/>
                    </a:cxn>
                    <a:cxn ang="0">
                      <a:pos x="97" y="62"/>
                    </a:cxn>
                    <a:cxn ang="0">
                      <a:pos x="100" y="59"/>
                    </a:cxn>
                    <a:cxn ang="0">
                      <a:pos x="104" y="56"/>
                    </a:cxn>
                    <a:cxn ang="0">
                      <a:pos x="108" y="52"/>
                    </a:cxn>
                    <a:cxn ang="0">
                      <a:pos x="110" y="49"/>
                    </a:cxn>
                    <a:cxn ang="0">
                      <a:pos x="113" y="47"/>
                    </a:cxn>
                    <a:cxn ang="0">
                      <a:pos x="115" y="44"/>
                    </a:cxn>
                    <a:cxn ang="0">
                      <a:pos x="118" y="41"/>
                    </a:cxn>
                    <a:cxn ang="0">
                      <a:pos x="121" y="38"/>
                    </a:cxn>
                    <a:cxn ang="0">
                      <a:pos x="123" y="34"/>
                    </a:cxn>
                    <a:cxn ang="0">
                      <a:pos x="124" y="30"/>
                    </a:cxn>
                    <a:cxn ang="0">
                      <a:pos x="127" y="26"/>
                    </a:cxn>
                    <a:cxn ang="0">
                      <a:pos x="129" y="20"/>
                    </a:cxn>
                    <a:cxn ang="0">
                      <a:pos x="132" y="14"/>
                    </a:cxn>
                    <a:cxn ang="0">
                      <a:pos x="133" y="7"/>
                    </a:cxn>
                  </a:cxnLst>
                  <a:rect l="0" t="0" r="r" b="b"/>
                  <a:pathLst>
                    <a:path w="136" h="107">
                      <a:moveTo>
                        <a:pt x="2" y="107"/>
                      </a:moveTo>
                      <a:lnTo>
                        <a:pt x="0" y="107"/>
                      </a:lnTo>
                      <a:lnTo>
                        <a:pt x="2" y="107"/>
                      </a:lnTo>
                      <a:lnTo>
                        <a:pt x="3" y="106"/>
                      </a:lnTo>
                      <a:lnTo>
                        <a:pt x="4" y="106"/>
                      </a:lnTo>
                      <a:lnTo>
                        <a:pt x="5" y="105"/>
                      </a:lnTo>
                      <a:lnTo>
                        <a:pt x="7" y="105"/>
                      </a:lnTo>
                      <a:lnTo>
                        <a:pt x="8" y="104"/>
                      </a:lnTo>
                      <a:lnTo>
                        <a:pt x="9" y="104"/>
                      </a:lnTo>
                      <a:lnTo>
                        <a:pt x="11" y="103"/>
                      </a:lnTo>
                      <a:lnTo>
                        <a:pt x="12" y="102"/>
                      </a:lnTo>
                      <a:lnTo>
                        <a:pt x="13" y="102"/>
                      </a:lnTo>
                      <a:lnTo>
                        <a:pt x="14" y="101"/>
                      </a:lnTo>
                      <a:lnTo>
                        <a:pt x="16" y="101"/>
                      </a:lnTo>
                      <a:lnTo>
                        <a:pt x="17" y="100"/>
                      </a:lnTo>
                      <a:lnTo>
                        <a:pt x="18" y="100"/>
                      </a:lnTo>
                      <a:lnTo>
                        <a:pt x="19" y="100"/>
                      </a:lnTo>
                      <a:lnTo>
                        <a:pt x="21" y="99"/>
                      </a:lnTo>
                      <a:lnTo>
                        <a:pt x="22" y="99"/>
                      </a:lnTo>
                      <a:lnTo>
                        <a:pt x="23" y="99"/>
                      </a:lnTo>
                      <a:lnTo>
                        <a:pt x="24" y="99"/>
                      </a:lnTo>
                      <a:lnTo>
                        <a:pt x="26" y="99"/>
                      </a:lnTo>
                      <a:lnTo>
                        <a:pt x="27" y="99"/>
                      </a:lnTo>
                      <a:lnTo>
                        <a:pt x="28" y="99"/>
                      </a:lnTo>
                      <a:lnTo>
                        <a:pt x="30" y="100"/>
                      </a:lnTo>
                      <a:lnTo>
                        <a:pt x="31" y="100"/>
                      </a:lnTo>
                      <a:lnTo>
                        <a:pt x="32" y="100"/>
                      </a:lnTo>
                      <a:lnTo>
                        <a:pt x="33" y="101"/>
                      </a:lnTo>
                      <a:lnTo>
                        <a:pt x="35" y="101"/>
                      </a:lnTo>
                      <a:lnTo>
                        <a:pt x="36" y="101"/>
                      </a:lnTo>
                      <a:lnTo>
                        <a:pt x="37" y="102"/>
                      </a:lnTo>
                      <a:lnTo>
                        <a:pt x="38" y="102"/>
                      </a:lnTo>
                      <a:lnTo>
                        <a:pt x="40" y="102"/>
                      </a:lnTo>
                      <a:lnTo>
                        <a:pt x="41" y="103"/>
                      </a:lnTo>
                      <a:lnTo>
                        <a:pt x="42" y="103"/>
                      </a:lnTo>
                      <a:lnTo>
                        <a:pt x="43" y="103"/>
                      </a:lnTo>
                      <a:lnTo>
                        <a:pt x="45" y="103"/>
                      </a:lnTo>
                      <a:lnTo>
                        <a:pt x="46" y="103"/>
                      </a:lnTo>
                      <a:lnTo>
                        <a:pt x="47" y="103"/>
                      </a:lnTo>
                      <a:lnTo>
                        <a:pt x="48" y="103"/>
                      </a:lnTo>
                      <a:lnTo>
                        <a:pt x="50" y="103"/>
                      </a:lnTo>
                      <a:lnTo>
                        <a:pt x="51" y="102"/>
                      </a:lnTo>
                      <a:lnTo>
                        <a:pt x="52" y="102"/>
                      </a:lnTo>
                      <a:lnTo>
                        <a:pt x="54" y="101"/>
                      </a:lnTo>
                      <a:lnTo>
                        <a:pt x="55" y="101"/>
                      </a:lnTo>
                      <a:lnTo>
                        <a:pt x="56" y="100"/>
                      </a:lnTo>
                      <a:lnTo>
                        <a:pt x="57" y="99"/>
                      </a:lnTo>
                      <a:lnTo>
                        <a:pt x="59" y="99"/>
                      </a:lnTo>
                      <a:lnTo>
                        <a:pt x="60" y="98"/>
                      </a:lnTo>
                      <a:lnTo>
                        <a:pt x="61" y="97"/>
                      </a:lnTo>
                      <a:lnTo>
                        <a:pt x="62" y="96"/>
                      </a:lnTo>
                      <a:lnTo>
                        <a:pt x="64" y="95"/>
                      </a:lnTo>
                      <a:lnTo>
                        <a:pt x="65" y="94"/>
                      </a:lnTo>
                      <a:lnTo>
                        <a:pt x="67" y="92"/>
                      </a:lnTo>
                      <a:lnTo>
                        <a:pt x="66" y="92"/>
                      </a:lnTo>
                      <a:lnTo>
                        <a:pt x="67" y="92"/>
                      </a:lnTo>
                      <a:lnTo>
                        <a:pt x="69" y="91"/>
                      </a:lnTo>
                      <a:lnTo>
                        <a:pt x="69" y="90"/>
                      </a:lnTo>
                      <a:lnTo>
                        <a:pt x="71" y="88"/>
                      </a:lnTo>
                      <a:lnTo>
                        <a:pt x="71" y="87"/>
                      </a:lnTo>
                      <a:lnTo>
                        <a:pt x="72" y="86"/>
                      </a:lnTo>
                      <a:lnTo>
                        <a:pt x="74" y="85"/>
                      </a:lnTo>
                      <a:lnTo>
                        <a:pt x="74" y="84"/>
                      </a:lnTo>
                      <a:lnTo>
                        <a:pt x="75" y="83"/>
                      </a:lnTo>
                      <a:lnTo>
                        <a:pt x="75" y="82"/>
                      </a:lnTo>
                      <a:lnTo>
                        <a:pt x="76" y="81"/>
                      </a:lnTo>
                      <a:lnTo>
                        <a:pt x="79" y="79"/>
                      </a:lnTo>
                      <a:lnTo>
                        <a:pt x="79" y="78"/>
                      </a:lnTo>
                      <a:lnTo>
                        <a:pt x="80" y="77"/>
                      </a:lnTo>
                      <a:lnTo>
                        <a:pt x="80" y="76"/>
                      </a:lnTo>
                      <a:lnTo>
                        <a:pt x="81" y="75"/>
                      </a:lnTo>
                      <a:lnTo>
                        <a:pt x="84" y="73"/>
                      </a:lnTo>
                      <a:lnTo>
                        <a:pt x="84" y="72"/>
                      </a:lnTo>
                      <a:lnTo>
                        <a:pt x="85" y="71"/>
                      </a:lnTo>
                      <a:lnTo>
                        <a:pt x="86" y="70"/>
                      </a:lnTo>
                      <a:lnTo>
                        <a:pt x="89" y="68"/>
                      </a:lnTo>
                      <a:lnTo>
                        <a:pt x="89" y="67"/>
                      </a:lnTo>
                      <a:lnTo>
                        <a:pt x="90" y="67"/>
                      </a:lnTo>
                      <a:lnTo>
                        <a:pt x="91" y="66"/>
                      </a:lnTo>
                      <a:lnTo>
                        <a:pt x="94" y="64"/>
                      </a:lnTo>
                      <a:lnTo>
                        <a:pt x="93" y="64"/>
                      </a:lnTo>
                      <a:lnTo>
                        <a:pt x="94" y="64"/>
                      </a:lnTo>
                      <a:lnTo>
                        <a:pt x="95" y="63"/>
                      </a:lnTo>
                      <a:lnTo>
                        <a:pt x="97" y="62"/>
                      </a:lnTo>
                      <a:lnTo>
                        <a:pt x="98" y="61"/>
                      </a:lnTo>
                      <a:lnTo>
                        <a:pt x="99" y="60"/>
                      </a:lnTo>
                      <a:lnTo>
                        <a:pt x="100" y="59"/>
                      </a:lnTo>
                      <a:lnTo>
                        <a:pt x="102" y="58"/>
                      </a:lnTo>
                      <a:lnTo>
                        <a:pt x="103" y="57"/>
                      </a:lnTo>
                      <a:lnTo>
                        <a:pt x="104" y="56"/>
                      </a:lnTo>
                      <a:lnTo>
                        <a:pt x="107" y="54"/>
                      </a:lnTo>
                      <a:lnTo>
                        <a:pt x="107" y="53"/>
                      </a:lnTo>
                      <a:lnTo>
                        <a:pt x="108" y="52"/>
                      </a:lnTo>
                      <a:lnTo>
                        <a:pt x="109" y="51"/>
                      </a:lnTo>
                      <a:lnTo>
                        <a:pt x="110" y="50"/>
                      </a:lnTo>
                      <a:lnTo>
                        <a:pt x="110" y="49"/>
                      </a:lnTo>
                      <a:lnTo>
                        <a:pt x="113" y="47"/>
                      </a:lnTo>
                      <a:lnTo>
                        <a:pt x="112" y="47"/>
                      </a:lnTo>
                      <a:lnTo>
                        <a:pt x="113" y="47"/>
                      </a:lnTo>
                      <a:lnTo>
                        <a:pt x="114" y="46"/>
                      </a:lnTo>
                      <a:lnTo>
                        <a:pt x="114" y="45"/>
                      </a:lnTo>
                      <a:lnTo>
                        <a:pt x="115" y="44"/>
                      </a:lnTo>
                      <a:lnTo>
                        <a:pt x="115" y="43"/>
                      </a:lnTo>
                      <a:lnTo>
                        <a:pt x="117" y="42"/>
                      </a:lnTo>
                      <a:lnTo>
                        <a:pt x="118" y="41"/>
                      </a:lnTo>
                      <a:lnTo>
                        <a:pt x="119" y="40"/>
                      </a:lnTo>
                      <a:lnTo>
                        <a:pt x="119" y="39"/>
                      </a:lnTo>
                      <a:lnTo>
                        <a:pt x="121" y="38"/>
                      </a:lnTo>
                      <a:lnTo>
                        <a:pt x="121" y="37"/>
                      </a:lnTo>
                      <a:lnTo>
                        <a:pt x="122" y="35"/>
                      </a:lnTo>
                      <a:lnTo>
                        <a:pt x="123" y="34"/>
                      </a:lnTo>
                      <a:lnTo>
                        <a:pt x="123" y="33"/>
                      </a:lnTo>
                      <a:lnTo>
                        <a:pt x="124" y="32"/>
                      </a:lnTo>
                      <a:lnTo>
                        <a:pt x="124" y="30"/>
                      </a:lnTo>
                      <a:lnTo>
                        <a:pt x="126" y="29"/>
                      </a:lnTo>
                      <a:lnTo>
                        <a:pt x="127" y="27"/>
                      </a:lnTo>
                      <a:lnTo>
                        <a:pt x="127" y="26"/>
                      </a:lnTo>
                      <a:lnTo>
                        <a:pt x="128" y="24"/>
                      </a:lnTo>
                      <a:lnTo>
                        <a:pt x="128" y="22"/>
                      </a:lnTo>
                      <a:lnTo>
                        <a:pt x="129" y="20"/>
                      </a:lnTo>
                      <a:lnTo>
                        <a:pt x="129" y="18"/>
                      </a:lnTo>
                      <a:lnTo>
                        <a:pt x="131" y="16"/>
                      </a:lnTo>
                      <a:lnTo>
                        <a:pt x="132" y="14"/>
                      </a:lnTo>
                      <a:lnTo>
                        <a:pt x="132" y="12"/>
                      </a:lnTo>
                      <a:lnTo>
                        <a:pt x="133" y="9"/>
                      </a:lnTo>
                      <a:lnTo>
                        <a:pt x="133" y="7"/>
                      </a:lnTo>
                      <a:lnTo>
                        <a:pt x="134" y="3"/>
                      </a:lnTo>
                      <a:lnTo>
                        <a:pt x="136" y="0"/>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11" name="Freeform 122"/>
                <p:cNvSpPr>
                  <a:spLocks/>
                </p:cNvSpPr>
                <p:nvPr/>
              </p:nvSpPr>
              <p:spPr bwMode="auto">
                <a:xfrm>
                  <a:off x="3006725" y="3262313"/>
                  <a:ext cx="150813" cy="423863"/>
                </a:xfrm>
                <a:custGeom>
                  <a:avLst/>
                  <a:gdLst/>
                  <a:ahLst/>
                  <a:cxnLst>
                    <a:cxn ang="0">
                      <a:pos x="1" y="261"/>
                    </a:cxn>
                    <a:cxn ang="0">
                      <a:pos x="2" y="252"/>
                    </a:cxn>
                    <a:cxn ang="0">
                      <a:pos x="5" y="242"/>
                    </a:cxn>
                    <a:cxn ang="0">
                      <a:pos x="7" y="231"/>
                    </a:cxn>
                    <a:cxn ang="0">
                      <a:pos x="10" y="219"/>
                    </a:cxn>
                    <a:cxn ang="0">
                      <a:pos x="11" y="208"/>
                    </a:cxn>
                    <a:cxn ang="0">
                      <a:pos x="14" y="196"/>
                    </a:cxn>
                    <a:cxn ang="0">
                      <a:pos x="16" y="184"/>
                    </a:cxn>
                    <a:cxn ang="0">
                      <a:pos x="19" y="172"/>
                    </a:cxn>
                    <a:cxn ang="0">
                      <a:pos x="20" y="160"/>
                    </a:cxn>
                    <a:cxn ang="0">
                      <a:pos x="22" y="148"/>
                    </a:cxn>
                    <a:cxn ang="0">
                      <a:pos x="25" y="137"/>
                    </a:cxn>
                    <a:cxn ang="0">
                      <a:pos x="28" y="124"/>
                    </a:cxn>
                    <a:cxn ang="0">
                      <a:pos x="29" y="112"/>
                    </a:cxn>
                    <a:cxn ang="0">
                      <a:pos x="31" y="101"/>
                    </a:cxn>
                    <a:cxn ang="0">
                      <a:pos x="34" y="90"/>
                    </a:cxn>
                    <a:cxn ang="0">
                      <a:pos x="36" y="79"/>
                    </a:cxn>
                    <a:cxn ang="0">
                      <a:pos x="38" y="68"/>
                    </a:cxn>
                    <a:cxn ang="0">
                      <a:pos x="40" y="58"/>
                    </a:cxn>
                    <a:cxn ang="0">
                      <a:pos x="43" y="48"/>
                    </a:cxn>
                    <a:cxn ang="0">
                      <a:pos x="45" y="39"/>
                    </a:cxn>
                    <a:cxn ang="0">
                      <a:pos x="46" y="30"/>
                    </a:cxn>
                    <a:cxn ang="0">
                      <a:pos x="49" y="22"/>
                    </a:cxn>
                    <a:cxn ang="0">
                      <a:pos x="52" y="15"/>
                    </a:cxn>
                    <a:cxn ang="0">
                      <a:pos x="54" y="8"/>
                    </a:cxn>
                    <a:cxn ang="0">
                      <a:pos x="55" y="4"/>
                    </a:cxn>
                    <a:cxn ang="0">
                      <a:pos x="58" y="1"/>
                    </a:cxn>
                    <a:cxn ang="0">
                      <a:pos x="62" y="2"/>
                    </a:cxn>
                    <a:cxn ang="0">
                      <a:pos x="64" y="5"/>
                    </a:cxn>
                    <a:cxn ang="0">
                      <a:pos x="65" y="12"/>
                    </a:cxn>
                    <a:cxn ang="0">
                      <a:pos x="68" y="21"/>
                    </a:cxn>
                    <a:cxn ang="0">
                      <a:pos x="71" y="33"/>
                    </a:cxn>
                    <a:cxn ang="0">
                      <a:pos x="73" y="47"/>
                    </a:cxn>
                    <a:cxn ang="0">
                      <a:pos x="74" y="64"/>
                    </a:cxn>
                    <a:cxn ang="0">
                      <a:pos x="77" y="82"/>
                    </a:cxn>
                    <a:cxn ang="0">
                      <a:pos x="79" y="101"/>
                    </a:cxn>
                    <a:cxn ang="0">
                      <a:pos x="82" y="119"/>
                    </a:cxn>
                    <a:cxn ang="0">
                      <a:pos x="83" y="136"/>
                    </a:cxn>
                    <a:cxn ang="0">
                      <a:pos x="86" y="152"/>
                    </a:cxn>
                    <a:cxn ang="0">
                      <a:pos x="88" y="166"/>
                    </a:cxn>
                    <a:cxn ang="0">
                      <a:pos x="91" y="179"/>
                    </a:cxn>
                    <a:cxn ang="0">
                      <a:pos x="92" y="191"/>
                    </a:cxn>
                  </a:cxnLst>
                  <a:rect l="0" t="0" r="r" b="b"/>
                  <a:pathLst>
                    <a:path w="95" h="267">
                      <a:moveTo>
                        <a:pt x="0" y="267"/>
                      </a:moveTo>
                      <a:lnTo>
                        <a:pt x="0" y="264"/>
                      </a:lnTo>
                      <a:lnTo>
                        <a:pt x="1" y="261"/>
                      </a:lnTo>
                      <a:lnTo>
                        <a:pt x="1" y="258"/>
                      </a:lnTo>
                      <a:lnTo>
                        <a:pt x="2" y="255"/>
                      </a:lnTo>
                      <a:lnTo>
                        <a:pt x="2" y="252"/>
                      </a:lnTo>
                      <a:lnTo>
                        <a:pt x="4" y="249"/>
                      </a:lnTo>
                      <a:lnTo>
                        <a:pt x="5" y="245"/>
                      </a:lnTo>
                      <a:lnTo>
                        <a:pt x="5" y="242"/>
                      </a:lnTo>
                      <a:lnTo>
                        <a:pt x="6" y="238"/>
                      </a:lnTo>
                      <a:lnTo>
                        <a:pt x="6" y="234"/>
                      </a:lnTo>
                      <a:lnTo>
                        <a:pt x="7" y="231"/>
                      </a:lnTo>
                      <a:lnTo>
                        <a:pt x="7" y="227"/>
                      </a:lnTo>
                      <a:lnTo>
                        <a:pt x="9" y="223"/>
                      </a:lnTo>
                      <a:lnTo>
                        <a:pt x="10" y="219"/>
                      </a:lnTo>
                      <a:lnTo>
                        <a:pt x="10" y="215"/>
                      </a:lnTo>
                      <a:lnTo>
                        <a:pt x="11" y="211"/>
                      </a:lnTo>
                      <a:lnTo>
                        <a:pt x="11" y="208"/>
                      </a:lnTo>
                      <a:lnTo>
                        <a:pt x="12" y="204"/>
                      </a:lnTo>
                      <a:lnTo>
                        <a:pt x="14" y="200"/>
                      </a:lnTo>
                      <a:lnTo>
                        <a:pt x="14" y="196"/>
                      </a:lnTo>
                      <a:lnTo>
                        <a:pt x="15" y="192"/>
                      </a:lnTo>
                      <a:lnTo>
                        <a:pt x="15" y="188"/>
                      </a:lnTo>
                      <a:lnTo>
                        <a:pt x="16" y="184"/>
                      </a:lnTo>
                      <a:lnTo>
                        <a:pt x="16" y="180"/>
                      </a:lnTo>
                      <a:lnTo>
                        <a:pt x="17" y="176"/>
                      </a:lnTo>
                      <a:lnTo>
                        <a:pt x="19" y="172"/>
                      </a:lnTo>
                      <a:lnTo>
                        <a:pt x="19" y="168"/>
                      </a:lnTo>
                      <a:lnTo>
                        <a:pt x="20" y="164"/>
                      </a:lnTo>
                      <a:lnTo>
                        <a:pt x="20" y="160"/>
                      </a:lnTo>
                      <a:lnTo>
                        <a:pt x="21" y="156"/>
                      </a:lnTo>
                      <a:lnTo>
                        <a:pt x="22" y="152"/>
                      </a:lnTo>
                      <a:lnTo>
                        <a:pt x="22" y="148"/>
                      </a:lnTo>
                      <a:lnTo>
                        <a:pt x="24" y="144"/>
                      </a:lnTo>
                      <a:lnTo>
                        <a:pt x="24" y="140"/>
                      </a:lnTo>
                      <a:lnTo>
                        <a:pt x="25" y="137"/>
                      </a:lnTo>
                      <a:lnTo>
                        <a:pt x="25" y="133"/>
                      </a:lnTo>
                      <a:lnTo>
                        <a:pt x="26" y="129"/>
                      </a:lnTo>
                      <a:lnTo>
                        <a:pt x="28" y="124"/>
                      </a:lnTo>
                      <a:lnTo>
                        <a:pt x="28" y="120"/>
                      </a:lnTo>
                      <a:lnTo>
                        <a:pt x="29" y="116"/>
                      </a:lnTo>
                      <a:lnTo>
                        <a:pt x="29" y="112"/>
                      </a:lnTo>
                      <a:lnTo>
                        <a:pt x="30" y="109"/>
                      </a:lnTo>
                      <a:lnTo>
                        <a:pt x="31" y="105"/>
                      </a:lnTo>
                      <a:lnTo>
                        <a:pt x="31" y="101"/>
                      </a:lnTo>
                      <a:lnTo>
                        <a:pt x="33" y="97"/>
                      </a:lnTo>
                      <a:lnTo>
                        <a:pt x="33" y="93"/>
                      </a:lnTo>
                      <a:lnTo>
                        <a:pt x="34" y="90"/>
                      </a:lnTo>
                      <a:lnTo>
                        <a:pt x="34" y="86"/>
                      </a:lnTo>
                      <a:lnTo>
                        <a:pt x="35" y="82"/>
                      </a:lnTo>
                      <a:lnTo>
                        <a:pt x="36" y="79"/>
                      </a:lnTo>
                      <a:lnTo>
                        <a:pt x="36" y="75"/>
                      </a:lnTo>
                      <a:lnTo>
                        <a:pt x="38" y="71"/>
                      </a:lnTo>
                      <a:lnTo>
                        <a:pt x="38" y="68"/>
                      </a:lnTo>
                      <a:lnTo>
                        <a:pt x="39" y="64"/>
                      </a:lnTo>
                      <a:lnTo>
                        <a:pt x="40" y="61"/>
                      </a:lnTo>
                      <a:lnTo>
                        <a:pt x="40" y="58"/>
                      </a:lnTo>
                      <a:lnTo>
                        <a:pt x="41" y="54"/>
                      </a:lnTo>
                      <a:lnTo>
                        <a:pt x="41" y="51"/>
                      </a:lnTo>
                      <a:lnTo>
                        <a:pt x="43" y="48"/>
                      </a:lnTo>
                      <a:lnTo>
                        <a:pt x="43" y="45"/>
                      </a:lnTo>
                      <a:lnTo>
                        <a:pt x="44" y="42"/>
                      </a:lnTo>
                      <a:lnTo>
                        <a:pt x="45" y="39"/>
                      </a:lnTo>
                      <a:lnTo>
                        <a:pt x="45" y="36"/>
                      </a:lnTo>
                      <a:lnTo>
                        <a:pt x="46" y="33"/>
                      </a:lnTo>
                      <a:lnTo>
                        <a:pt x="46" y="30"/>
                      </a:lnTo>
                      <a:lnTo>
                        <a:pt x="48" y="27"/>
                      </a:lnTo>
                      <a:lnTo>
                        <a:pt x="48" y="25"/>
                      </a:lnTo>
                      <a:lnTo>
                        <a:pt x="49" y="22"/>
                      </a:lnTo>
                      <a:lnTo>
                        <a:pt x="50" y="19"/>
                      </a:lnTo>
                      <a:lnTo>
                        <a:pt x="50" y="17"/>
                      </a:lnTo>
                      <a:lnTo>
                        <a:pt x="52" y="15"/>
                      </a:lnTo>
                      <a:lnTo>
                        <a:pt x="52" y="12"/>
                      </a:lnTo>
                      <a:lnTo>
                        <a:pt x="53" y="10"/>
                      </a:lnTo>
                      <a:lnTo>
                        <a:pt x="54" y="8"/>
                      </a:lnTo>
                      <a:lnTo>
                        <a:pt x="54" y="7"/>
                      </a:lnTo>
                      <a:lnTo>
                        <a:pt x="55" y="5"/>
                      </a:lnTo>
                      <a:lnTo>
                        <a:pt x="55" y="4"/>
                      </a:lnTo>
                      <a:lnTo>
                        <a:pt x="57" y="3"/>
                      </a:lnTo>
                      <a:lnTo>
                        <a:pt x="57" y="2"/>
                      </a:lnTo>
                      <a:lnTo>
                        <a:pt x="58" y="1"/>
                      </a:lnTo>
                      <a:lnTo>
                        <a:pt x="59" y="0"/>
                      </a:lnTo>
                      <a:lnTo>
                        <a:pt x="60" y="1"/>
                      </a:lnTo>
                      <a:lnTo>
                        <a:pt x="62" y="2"/>
                      </a:lnTo>
                      <a:lnTo>
                        <a:pt x="63" y="2"/>
                      </a:lnTo>
                      <a:lnTo>
                        <a:pt x="63" y="4"/>
                      </a:lnTo>
                      <a:lnTo>
                        <a:pt x="64" y="5"/>
                      </a:lnTo>
                      <a:lnTo>
                        <a:pt x="64" y="7"/>
                      </a:lnTo>
                      <a:lnTo>
                        <a:pt x="65" y="9"/>
                      </a:lnTo>
                      <a:lnTo>
                        <a:pt x="65" y="12"/>
                      </a:lnTo>
                      <a:lnTo>
                        <a:pt x="67" y="15"/>
                      </a:lnTo>
                      <a:lnTo>
                        <a:pt x="68" y="18"/>
                      </a:lnTo>
                      <a:lnTo>
                        <a:pt x="68" y="21"/>
                      </a:lnTo>
                      <a:lnTo>
                        <a:pt x="69" y="25"/>
                      </a:lnTo>
                      <a:lnTo>
                        <a:pt x="69" y="29"/>
                      </a:lnTo>
                      <a:lnTo>
                        <a:pt x="71" y="33"/>
                      </a:lnTo>
                      <a:lnTo>
                        <a:pt x="72" y="37"/>
                      </a:lnTo>
                      <a:lnTo>
                        <a:pt x="72" y="42"/>
                      </a:lnTo>
                      <a:lnTo>
                        <a:pt x="73" y="47"/>
                      </a:lnTo>
                      <a:lnTo>
                        <a:pt x="73" y="52"/>
                      </a:lnTo>
                      <a:lnTo>
                        <a:pt x="74" y="58"/>
                      </a:lnTo>
                      <a:lnTo>
                        <a:pt x="74" y="64"/>
                      </a:lnTo>
                      <a:lnTo>
                        <a:pt x="76" y="70"/>
                      </a:lnTo>
                      <a:lnTo>
                        <a:pt x="77" y="76"/>
                      </a:lnTo>
                      <a:lnTo>
                        <a:pt x="77" y="82"/>
                      </a:lnTo>
                      <a:lnTo>
                        <a:pt x="78" y="88"/>
                      </a:lnTo>
                      <a:lnTo>
                        <a:pt x="78" y="95"/>
                      </a:lnTo>
                      <a:lnTo>
                        <a:pt x="79" y="101"/>
                      </a:lnTo>
                      <a:lnTo>
                        <a:pt x="79" y="107"/>
                      </a:lnTo>
                      <a:lnTo>
                        <a:pt x="81" y="113"/>
                      </a:lnTo>
                      <a:lnTo>
                        <a:pt x="82" y="119"/>
                      </a:lnTo>
                      <a:lnTo>
                        <a:pt x="82" y="124"/>
                      </a:lnTo>
                      <a:lnTo>
                        <a:pt x="83" y="131"/>
                      </a:lnTo>
                      <a:lnTo>
                        <a:pt x="83" y="136"/>
                      </a:lnTo>
                      <a:lnTo>
                        <a:pt x="84" y="142"/>
                      </a:lnTo>
                      <a:lnTo>
                        <a:pt x="86" y="147"/>
                      </a:lnTo>
                      <a:lnTo>
                        <a:pt x="86" y="152"/>
                      </a:lnTo>
                      <a:lnTo>
                        <a:pt x="87" y="157"/>
                      </a:lnTo>
                      <a:lnTo>
                        <a:pt x="87" y="161"/>
                      </a:lnTo>
                      <a:lnTo>
                        <a:pt x="88" y="166"/>
                      </a:lnTo>
                      <a:lnTo>
                        <a:pt x="88" y="170"/>
                      </a:lnTo>
                      <a:lnTo>
                        <a:pt x="89" y="175"/>
                      </a:lnTo>
                      <a:lnTo>
                        <a:pt x="91" y="179"/>
                      </a:lnTo>
                      <a:lnTo>
                        <a:pt x="91" y="183"/>
                      </a:lnTo>
                      <a:lnTo>
                        <a:pt x="92" y="187"/>
                      </a:lnTo>
                      <a:lnTo>
                        <a:pt x="92" y="191"/>
                      </a:lnTo>
                      <a:lnTo>
                        <a:pt x="93" y="194"/>
                      </a:lnTo>
                      <a:lnTo>
                        <a:pt x="95" y="198"/>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12" name="Freeform 123"/>
                <p:cNvSpPr>
                  <a:spLocks/>
                </p:cNvSpPr>
                <p:nvPr/>
              </p:nvSpPr>
              <p:spPr bwMode="auto">
                <a:xfrm>
                  <a:off x="3157538" y="3576638"/>
                  <a:ext cx="190500" cy="303213"/>
                </a:xfrm>
                <a:custGeom>
                  <a:avLst/>
                  <a:gdLst/>
                  <a:ahLst/>
                  <a:cxnLst>
                    <a:cxn ang="0">
                      <a:pos x="1" y="7"/>
                    </a:cxn>
                    <a:cxn ang="0">
                      <a:pos x="2" y="16"/>
                    </a:cxn>
                    <a:cxn ang="0">
                      <a:pos x="5" y="25"/>
                    </a:cxn>
                    <a:cxn ang="0">
                      <a:pos x="7" y="34"/>
                    </a:cxn>
                    <a:cxn ang="0">
                      <a:pos x="10" y="42"/>
                    </a:cxn>
                    <a:cxn ang="0">
                      <a:pos x="11" y="51"/>
                    </a:cxn>
                    <a:cxn ang="0">
                      <a:pos x="13" y="60"/>
                    </a:cxn>
                    <a:cxn ang="0">
                      <a:pos x="16" y="70"/>
                    </a:cxn>
                    <a:cxn ang="0">
                      <a:pos x="19" y="80"/>
                    </a:cxn>
                    <a:cxn ang="0">
                      <a:pos x="20" y="89"/>
                    </a:cxn>
                    <a:cxn ang="0">
                      <a:pos x="22" y="97"/>
                    </a:cxn>
                    <a:cxn ang="0">
                      <a:pos x="25" y="104"/>
                    </a:cxn>
                    <a:cxn ang="0">
                      <a:pos x="27" y="111"/>
                    </a:cxn>
                    <a:cxn ang="0">
                      <a:pos x="29" y="117"/>
                    </a:cxn>
                    <a:cxn ang="0">
                      <a:pos x="31" y="122"/>
                    </a:cxn>
                    <a:cxn ang="0">
                      <a:pos x="34" y="127"/>
                    </a:cxn>
                    <a:cxn ang="0">
                      <a:pos x="36" y="131"/>
                    </a:cxn>
                    <a:cxn ang="0">
                      <a:pos x="37" y="134"/>
                    </a:cxn>
                    <a:cxn ang="0">
                      <a:pos x="40" y="137"/>
                    </a:cxn>
                    <a:cxn ang="0">
                      <a:pos x="44" y="141"/>
                    </a:cxn>
                    <a:cxn ang="0">
                      <a:pos x="45" y="142"/>
                    </a:cxn>
                    <a:cxn ang="0">
                      <a:pos x="46" y="145"/>
                    </a:cxn>
                    <a:cxn ang="0">
                      <a:pos x="50" y="148"/>
                    </a:cxn>
                    <a:cxn ang="0">
                      <a:pos x="53" y="150"/>
                    </a:cxn>
                    <a:cxn ang="0">
                      <a:pos x="56" y="154"/>
                    </a:cxn>
                    <a:cxn ang="0">
                      <a:pos x="60" y="157"/>
                    </a:cxn>
                    <a:cxn ang="0">
                      <a:pos x="64" y="160"/>
                    </a:cxn>
                    <a:cxn ang="0">
                      <a:pos x="68" y="161"/>
                    </a:cxn>
                    <a:cxn ang="0">
                      <a:pos x="72" y="162"/>
                    </a:cxn>
                    <a:cxn ang="0">
                      <a:pos x="75" y="163"/>
                    </a:cxn>
                    <a:cxn ang="0">
                      <a:pos x="79" y="164"/>
                    </a:cxn>
                    <a:cxn ang="0">
                      <a:pos x="83" y="166"/>
                    </a:cxn>
                    <a:cxn ang="0">
                      <a:pos x="87" y="168"/>
                    </a:cxn>
                    <a:cxn ang="0">
                      <a:pos x="91" y="170"/>
                    </a:cxn>
                    <a:cxn ang="0">
                      <a:pos x="94" y="173"/>
                    </a:cxn>
                    <a:cxn ang="0">
                      <a:pos x="97" y="176"/>
                    </a:cxn>
                    <a:cxn ang="0">
                      <a:pos x="101" y="179"/>
                    </a:cxn>
                    <a:cxn ang="0">
                      <a:pos x="104" y="182"/>
                    </a:cxn>
                    <a:cxn ang="0">
                      <a:pos x="107" y="185"/>
                    </a:cxn>
                    <a:cxn ang="0">
                      <a:pos x="110" y="188"/>
                    </a:cxn>
                    <a:cxn ang="0">
                      <a:pos x="113" y="190"/>
                    </a:cxn>
                    <a:cxn ang="0">
                      <a:pos x="117" y="191"/>
                    </a:cxn>
                  </a:cxnLst>
                  <a:rect l="0" t="0" r="r" b="b"/>
                  <a:pathLst>
                    <a:path w="120" h="191">
                      <a:moveTo>
                        <a:pt x="0" y="0"/>
                      </a:moveTo>
                      <a:lnTo>
                        <a:pt x="0" y="3"/>
                      </a:lnTo>
                      <a:lnTo>
                        <a:pt x="1" y="7"/>
                      </a:lnTo>
                      <a:lnTo>
                        <a:pt x="1" y="10"/>
                      </a:lnTo>
                      <a:lnTo>
                        <a:pt x="2" y="13"/>
                      </a:lnTo>
                      <a:lnTo>
                        <a:pt x="2" y="16"/>
                      </a:lnTo>
                      <a:lnTo>
                        <a:pt x="3" y="19"/>
                      </a:lnTo>
                      <a:lnTo>
                        <a:pt x="5" y="22"/>
                      </a:lnTo>
                      <a:lnTo>
                        <a:pt x="5" y="25"/>
                      </a:lnTo>
                      <a:lnTo>
                        <a:pt x="6" y="28"/>
                      </a:lnTo>
                      <a:lnTo>
                        <a:pt x="6" y="31"/>
                      </a:lnTo>
                      <a:lnTo>
                        <a:pt x="7" y="34"/>
                      </a:lnTo>
                      <a:lnTo>
                        <a:pt x="8" y="37"/>
                      </a:lnTo>
                      <a:lnTo>
                        <a:pt x="8" y="40"/>
                      </a:lnTo>
                      <a:lnTo>
                        <a:pt x="10" y="42"/>
                      </a:lnTo>
                      <a:lnTo>
                        <a:pt x="10" y="45"/>
                      </a:lnTo>
                      <a:lnTo>
                        <a:pt x="11" y="48"/>
                      </a:lnTo>
                      <a:lnTo>
                        <a:pt x="11" y="51"/>
                      </a:lnTo>
                      <a:lnTo>
                        <a:pt x="12" y="54"/>
                      </a:lnTo>
                      <a:lnTo>
                        <a:pt x="13" y="57"/>
                      </a:lnTo>
                      <a:lnTo>
                        <a:pt x="13" y="60"/>
                      </a:lnTo>
                      <a:lnTo>
                        <a:pt x="15" y="63"/>
                      </a:lnTo>
                      <a:lnTo>
                        <a:pt x="15" y="67"/>
                      </a:lnTo>
                      <a:lnTo>
                        <a:pt x="16" y="70"/>
                      </a:lnTo>
                      <a:lnTo>
                        <a:pt x="17" y="73"/>
                      </a:lnTo>
                      <a:lnTo>
                        <a:pt x="17" y="77"/>
                      </a:lnTo>
                      <a:lnTo>
                        <a:pt x="19" y="80"/>
                      </a:lnTo>
                      <a:lnTo>
                        <a:pt x="19" y="83"/>
                      </a:lnTo>
                      <a:lnTo>
                        <a:pt x="20" y="86"/>
                      </a:lnTo>
                      <a:lnTo>
                        <a:pt x="20" y="89"/>
                      </a:lnTo>
                      <a:lnTo>
                        <a:pt x="21" y="92"/>
                      </a:lnTo>
                      <a:lnTo>
                        <a:pt x="22" y="94"/>
                      </a:lnTo>
                      <a:lnTo>
                        <a:pt x="22" y="97"/>
                      </a:lnTo>
                      <a:lnTo>
                        <a:pt x="24" y="99"/>
                      </a:lnTo>
                      <a:lnTo>
                        <a:pt x="24" y="102"/>
                      </a:lnTo>
                      <a:lnTo>
                        <a:pt x="25" y="104"/>
                      </a:lnTo>
                      <a:lnTo>
                        <a:pt x="25" y="107"/>
                      </a:lnTo>
                      <a:lnTo>
                        <a:pt x="26" y="109"/>
                      </a:lnTo>
                      <a:lnTo>
                        <a:pt x="27" y="111"/>
                      </a:lnTo>
                      <a:lnTo>
                        <a:pt x="27" y="113"/>
                      </a:lnTo>
                      <a:lnTo>
                        <a:pt x="29" y="115"/>
                      </a:lnTo>
                      <a:lnTo>
                        <a:pt x="29" y="117"/>
                      </a:lnTo>
                      <a:lnTo>
                        <a:pt x="30" y="119"/>
                      </a:lnTo>
                      <a:lnTo>
                        <a:pt x="31" y="121"/>
                      </a:lnTo>
                      <a:lnTo>
                        <a:pt x="31" y="122"/>
                      </a:lnTo>
                      <a:lnTo>
                        <a:pt x="32" y="124"/>
                      </a:lnTo>
                      <a:lnTo>
                        <a:pt x="32" y="125"/>
                      </a:lnTo>
                      <a:lnTo>
                        <a:pt x="34" y="127"/>
                      </a:lnTo>
                      <a:lnTo>
                        <a:pt x="34" y="128"/>
                      </a:lnTo>
                      <a:lnTo>
                        <a:pt x="35" y="130"/>
                      </a:lnTo>
                      <a:lnTo>
                        <a:pt x="36" y="131"/>
                      </a:lnTo>
                      <a:lnTo>
                        <a:pt x="36" y="132"/>
                      </a:lnTo>
                      <a:lnTo>
                        <a:pt x="37" y="133"/>
                      </a:lnTo>
                      <a:lnTo>
                        <a:pt x="37" y="134"/>
                      </a:lnTo>
                      <a:lnTo>
                        <a:pt x="39" y="135"/>
                      </a:lnTo>
                      <a:lnTo>
                        <a:pt x="40" y="136"/>
                      </a:lnTo>
                      <a:lnTo>
                        <a:pt x="40" y="137"/>
                      </a:lnTo>
                      <a:lnTo>
                        <a:pt x="41" y="138"/>
                      </a:lnTo>
                      <a:lnTo>
                        <a:pt x="41" y="139"/>
                      </a:lnTo>
                      <a:lnTo>
                        <a:pt x="44" y="141"/>
                      </a:lnTo>
                      <a:lnTo>
                        <a:pt x="43" y="141"/>
                      </a:lnTo>
                      <a:lnTo>
                        <a:pt x="44" y="141"/>
                      </a:lnTo>
                      <a:lnTo>
                        <a:pt x="45" y="142"/>
                      </a:lnTo>
                      <a:lnTo>
                        <a:pt x="45" y="143"/>
                      </a:lnTo>
                      <a:lnTo>
                        <a:pt x="48" y="145"/>
                      </a:lnTo>
                      <a:lnTo>
                        <a:pt x="46" y="145"/>
                      </a:lnTo>
                      <a:lnTo>
                        <a:pt x="48" y="145"/>
                      </a:lnTo>
                      <a:lnTo>
                        <a:pt x="50" y="147"/>
                      </a:lnTo>
                      <a:lnTo>
                        <a:pt x="50" y="148"/>
                      </a:lnTo>
                      <a:lnTo>
                        <a:pt x="53" y="150"/>
                      </a:lnTo>
                      <a:lnTo>
                        <a:pt x="51" y="150"/>
                      </a:lnTo>
                      <a:lnTo>
                        <a:pt x="53" y="150"/>
                      </a:lnTo>
                      <a:lnTo>
                        <a:pt x="55" y="152"/>
                      </a:lnTo>
                      <a:lnTo>
                        <a:pt x="55" y="153"/>
                      </a:lnTo>
                      <a:lnTo>
                        <a:pt x="56" y="154"/>
                      </a:lnTo>
                      <a:lnTo>
                        <a:pt x="58" y="155"/>
                      </a:lnTo>
                      <a:lnTo>
                        <a:pt x="59" y="156"/>
                      </a:lnTo>
                      <a:lnTo>
                        <a:pt x="60" y="157"/>
                      </a:lnTo>
                      <a:lnTo>
                        <a:pt x="61" y="158"/>
                      </a:lnTo>
                      <a:lnTo>
                        <a:pt x="63" y="159"/>
                      </a:lnTo>
                      <a:lnTo>
                        <a:pt x="64" y="160"/>
                      </a:lnTo>
                      <a:lnTo>
                        <a:pt x="65" y="160"/>
                      </a:lnTo>
                      <a:lnTo>
                        <a:pt x="67" y="161"/>
                      </a:lnTo>
                      <a:lnTo>
                        <a:pt x="68" y="161"/>
                      </a:lnTo>
                      <a:lnTo>
                        <a:pt x="69" y="162"/>
                      </a:lnTo>
                      <a:lnTo>
                        <a:pt x="70" y="162"/>
                      </a:lnTo>
                      <a:lnTo>
                        <a:pt x="72" y="162"/>
                      </a:lnTo>
                      <a:lnTo>
                        <a:pt x="73" y="163"/>
                      </a:lnTo>
                      <a:lnTo>
                        <a:pt x="74" y="163"/>
                      </a:lnTo>
                      <a:lnTo>
                        <a:pt x="75" y="163"/>
                      </a:lnTo>
                      <a:lnTo>
                        <a:pt x="77" y="164"/>
                      </a:lnTo>
                      <a:lnTo>
                        <a:pt x="78" y="164"/>
                      </a:lnTo>
                      <a:lnTo>
                        <a:pt x="79" y="164"/>
                      </a:lnTo>
                      <a:lnTo>
                        <a:pt x="80" y="165"/>
                      </a:lnTo>
                      <a:lnTo>
                        <a:pt x="82" y="165"/>
                      </a:lnTo>
                      <a:lnTo>
                        <a:pt x="83" y="166"/>
                      </a:lnTo>
                      <a:lnTo>
                        <a:pt x="84" y="166"/>
                      </a:lnTo>
                      <a:lnTo>
                        <a:pt x="86" y="167"/>
                      </a:lnTo>
                      <a:lnTo>
                        <a:pt x="87" y="168"/>
                      </a:lnTo>
                      <a:lnTo>
                        <a:pt x="88" y="168"/>
                      </a:lnTo>
                      <a:lnTo>
                        <a:pt x="89" y="169"/>
                      </a:lnTo>
                      <a:lnTo>
                        <a:pt x="91" y="170"/>
                      </a:lnTo>
                      <a:lnTo>
                        <a:pt x="92" y="171"/>
                      </a:lnTo>
                      <a:lnTo>
                        <a:pt x="93" y="172"/>
                      </a:lnTo>
                      <a:lnTo>
                        <a:pt x="94" y="173"/>
                      </a:lnTo>
                      <a:lnTo>
                        <a:pt x="96" y="174"/>
                      </a:lnTo>
                      <a:lnTo>
                        <a:pt x="98" y="176"/>
                      </a:lnTo>
                      <a:lnTo>
                        <a:pt x="97" y="176"/>
                      </a:lnTo>
                      <a:lnTo>
                        <a:pt x="98" y="176"/>
                      </a:lnTo>
                      <a:lnTo>
                        <a:pt x="101" y="178"/>
                      </a:lnTo>
                      <a:lnTo>
                        <a:pt x="101" y="179"/>
                      </a:lnTo>
                      <a:lnTo>
                        <a:pt x="102" y="180"/>
                      </a:lnTo>
                      <a:lnTo>
                        <a:pt x="103" y="181"/>
                      </a:lnTo>
                      <a:lnTo>
                        <a:pt x="104" y="182"/>
                      </a:lnTo>
                      <a:lnTo>
                        <a:pt x="104" y="183"/>
                      </a:lnTo>
                      <a:lnTo>
                        <a:pt x="106" y="184"/>
                      </a:lnTo>
                      <a:lnTo>
                        <a:pt x="107" y="185"/>
                      </a:lnTo>
                      <a:lnTo>
                        <a:pt x="108" y="186"/>
                      </a:lnTo>
                      <a:lnTo>
                        <a:pt x="111" y="188"/>
                      </a:lnTo>
                      <a:lnTo>
                        <a:pt x="110" y="188"/>
                      </a:lnTo>
                      <a:lnTo>
                        <a:pt x="111" y="188"/>
                      </a:lnTo>
                      <a:lnTo>
                        <a:pt x="112" y="189"/>
                      </a:lnTo>
                      <a:lnTo>
                        <a:pt x="113" y="190"/>
                      </a:lnTo>
                      <a:lnTo>
                        <a:pt x="115" y="190"/>
                      </a:lnTo>
                      <a:lnTo>
                        <a:pt x="116" y="191"/>
                      </a:lnTo>
                      <a:lnTo>
                        <a:pt x="117" y="191"/>
                      </a:lnTo>
                      <a:lnTo>
                        <a:pt x="118" y="191"/>
                      </a:lnTo>
                      <a:lnTo>
                        <a:pt x="120" y="190"/>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13" name="Freeform 124"/>
                <p:cNvSpPr>
                  <a:spLocks/>
                </p:cNvSpPr>
                <p:nvPr/>
              </p:nvSpPr>
              <p:spPr bwMode="auto">
                <a:xfrm>
                  <a:off x="3348038" y="3824288"/>
                  <a:ext cx="234950" cy="53975"/>
                </a:xfrm>
                <a:custGeom>
                  <a:avLst/>
                  <a:gdLst/>
                  <a:ahLst/>
                  <a:cxnLst>
                    <a:cxn ang="0">
                      <a:pos x="2" y="33"/>
                    </a:cxn>
                    <a:cxn ang="0">
                      <a:pos x="7" y="30"/>
                    </a:cxn>
                    <a:cxn ang="0">
                      <a:pos x="8" y="27"/>
                    </a:cxn>
                    <a:cxn ang="0">
                      <a:pos x="11" y="25"/>
                    </a:cxn>
                    <a:cxn ang="0">
                      <a:pos x="14" y="22"/>
                    </a:cxn>
                    <a:cxn ang="0">
                      <a:pos x="17" y="18"/>
                    </a:cxn>
                    <a:cxn ang="0">
                      <a:pos x="20" y="15"/>
                    </a:cxn>
                    <a:cxn ang="0">
                      <a:pos x="22" y="12"/>
                    </a:cxn>
                    <a:cxn ang="0">
                      <a:pos x="27" y="8"/>
                    </a:cxn>
                    <a:cxn ang="0">
                      <a:pos x="29" y="7"/>
                    </a:cxn>
                    <a:cxn ang="0">
                      <a:pos x="33" y="4"/>
                    </a:cxn>
                    <a:cxn ang="0">
                      <a:pos x="36" y="2"/>
                    </a:cxn>
                    <a:cxn ang="0">
                      <a:pos x="40" y="1"/>
                    </a:cxn>
                    <a:cxn ang="0">
                      <a:pos x="44" y="0"/>
                    </a:cxn>
                    <a:cxn ang="0">
                      <a:pos x="48" y="1"/>
                    </a:cxn>
                    <a:cxn ang="0">
                      <a:pos x="51" y="3"/>
                    </a:cxn>
                    <a:cxn ang="0">
                      <a:pos x="57" y="6"/>
                    </a:cxn>
                    <a:cxn ang="0">
                      <a:pos x="58" y="9"/>
                    </a:cxn>
                    <a:cxn ang="0">
                      <a:pos x="62" y="12"/>
                    </a:cxn>
                    <a:cxn ang="0">
                      <a:pos x="64" y="15"/>
                    </a:cxn>
                    <a:cxn ang="0">
                      <a:pos x="67" y="18"/>
                    </a:cxn>
                    <a:cxn ang="0">
                      <a:pos x="69" y="21"/>
                    </a:cxn>
                    <a:cxn ang="0">
                      <a:pos x="73" y="23"/>
                    </a:cxn>
                    <a:cxn ang="0">
                      <a:pos x="77" y="24"/>
                    </a:cxn>
                    <a:cxn ang="0">
                      <a:pos x="81" y="23"/>
                    </a:cxn>
                    <a:cxn ang="0">
                      <a:pos x="84" y="20"/>
                    </a:cxn>
                    <a:cxn ang="0">
                      <a:pos x="89" y="16"/>
                    </a:cxn>
                    <a:cxn ang="0">
                      <a:pos x="92" y="13"/>
                    </a:cxn>
                    <a:cxn ang="0">
                      <a:pos x="96" y="10"/>
                    </a:cxn>
                    <a:cxn ang="0">
                      <a:pos x="100" y="9"/>
                    </a:cxn>
                    <a:cxn ang="0">
                      <a:pos x="103" y="8"/>
                    </a:cxn>
                    <a:cxn ang="0">
                      <a:pos x="107" y="10"/>
                    </a:cxn>
                    <a:cxn ang="0">
                      <a:pos x="111" y="12"/>
                    </a:cxn>
                    <a:cxn ang="0">
                      <a:pos x="115" y="14"/>
                    </a:cxn>
                    <a:cxn ang="0">
                      <a:pos x="118" y="15"/>
                    </a:cxn>
                    <a:cxn ang="0">
                      <a:pos x="122" y="15"/>
                    </a:cxn>
                    <a:cxn ang="0">
                      <a:pos x="126" y="14"/>
                    </a:cxn>
                    <a:cxn ang="0">
                      <a:pos x="130" y="13"/>
                    </a:cxn>
                    <a:cxn ang="0">
                      <a:pos x="134" y="11"/>
                    </a:cxn>
                    <a:cxn ang="0">
                      <a:pos x="137" y="9"/>
                    </a:cxn>
                    <a:cxn ang="0">
                      <a:pos x="141" y="7"/>
                    </a:cxn>
                    <a:cxn ang="0">
                      <a:pos x="145" y="6"/>
                    </a:cxn>
                  </a:cxnLst>
                  <a:rect l="0" t="0" r="r" b="b"/>
                  <a:pathLst>
                    <a:path w="148" h="34">
                      <a:moveTo>
                        <a:pt x="0" y="34"/>
                      </a:moveTo>
                      <a:lnTo>
                        <a:pt x="1" y="34"/>
                      </a:lnTo>
                      <a:lnTo>
                        <a:pt x="2" y="33"/>
                      </a:lnTo>
                      <a:lnTo>
                        <a:pt x="3" y="32"/>
                      </a:lnTo>
                      <a:lnTo>
                        <a:pt x="5" y="32"/>
                      </a:lnTo>
                      <a:lnTo>
                        <a:pt x="7" y="30"/>
                      </a:lnTo>
                      <a:lnTo>
                        <a:pt x="7" y="29"/>
                      </a:lnTo>
                      <a:lnTo>
                        <a:pt x="10" y="27"/>
                      </a:lnTo>
                      <a:lnTo>
                        <a:pt x="8" y="27"/>
                      </a:lnTo>
                      <a:lnTo>
                        <a:pt x="10" y="27"/>
                      </a:lnTo>
                      <a:lnTo>
                        <a:pt x="11" y="26"/>
                      </a:lnTo>
                      <a:lnTo>
                        <a:pt x="11" y="25"/>
                      </a:lnTo>
                      <a:lnTo>
                        <a:pt x="12" y="24"/>
                      </a:lnTo>
                      <a:lnTo>
                        <a:pt x="12" y="23"/>
                      </a:lnTo>
                      <a:lnTo>
                        <a:pt x="14" y="22"/>
                      </a:lnTo>
                      <a:lnTo>
                        <a:pt x="16" y="20"/>
                      </a:lnTo>
                      <a:lnTo>
                        <a:pt x="16" y="19"/>
                      </a:lnTo>
                      <a:lnTo>
                        <a:pt x="17" y="18"/>
                      </a:lnTo>
                      <a:lnTo>
                        <a:pt x="17" y="17"/>
                      </a:lnTo>
                      <a:lnTo>
                        <a:pt x="19" y="16"/>
                      </a:lnTo>
                      <a:lnTo>
                        <a:pt x="20" y="15"/>
                      </a:lnTo>
                      <a:lnTo>
                        <a:pt x="21" y="14"/>
                      </a:lnTo>
                      <a:lnTo>
                        <a:pt x="21" y="13"/>
                      </a:lnTo>
                      <a:lnTo>
                        <a:pt x="22" y="12"/>
                      </a:lnTo>
                      <a:lnTo>
                        <a:pt x="24" y="11"/>
                      </a:lnTo>
                      <a:lnTo>
                        <a:pt x="25" y="10"/>
                      </a:lnTo>
                      <a:lnTo>
                        <a:pt x="27" y="8"/>
                      </a:lnTo>
                      <a:lnTo>
                        <a:pt x="26" y="8"/>
                      </a:lnTo>
                      <a:lnTo>
                        <a:pt x="27" y="8"/>
                      </a:lnTo>
                      <a:lnTo>
                        <a:pt x="29" y="7"/>
                      </a:lnTo>
                      <a:lnTo>
                        <a:pt x="30" y="6"/>
                      </a:lnTo>
                      <a:lnTo>
                        <a:pt x="31" y="5"/>
                      </a:lnTo>
                      <a:lnTo>
                        <a:pt x="33" y="4"/>
                      </a:lnTo>
                      <a:lnTo>
                        <a:pt x="34" y="3"/>
                      </a:lnTo>
                      <a:lnTo>
                        <a:pt x="35" y="3"/>
                      </a:lnTo>
                      <a:lnTo>
                        <a:pt x="36" y="2"/>
                      </a:lnTo>
                      <a:lnTo>
                        <a:pt x="38" y="1"/>
                      </a:lnTo>
                      <a:lnTo>
                        <a:pt x="39" y="1"/>
                      </a:lnTo>
                      <a:lnTo>
                        <a:pt x="40" y="1"/>
                      </a:lnTo>
                      <a:lnTo>
                        <a:pt x="41" y="0"/>
                      </a:lnTo>
                      <a:lnTo>
                        <a:pt x="43" y="0"/>
                      </a:lnTo>
                      <a:lnTo>
                        <a:pt x="44" y="0"/>
                      </a:lnTo>
                      <a:lnTo>
                        <a:pt x="45" y="0"/>
                      </a:lnTo>
                      <a:lnTo>
                        <a:pt x="46" y="0"/>
                      </a:lnTo>
                      <a:lnTo>
                        <a:pt x="48" y="1"/>
                      </a:lnTo>
                      <a:lnTo>
                        <a:pt x="49" y="1"/>
                      </a:lnTo>
                      <a:lnTo>
                        <a:pt x="50" y="2"/>
                      </a:lnTo>
                      <a:lnTo>
                        <a:pt x="51" y="3"/>
                      </a:lnTo>
                      <a:lnTo>
                        <a:pt x="53" y="4"/>
                      </a:lnTo>
                      <a:lnTo>
                        <a:pt x="54" y="4"/>
                      </a:lnTo>
                      <a:lnTo>
                        <a:pt x="57" y="6"/>
                      </a:lnTo>
                      <a:lnTo>
                        <a:pt x="57" y="7"/>
                      </a:lnTo>
                      <a:lnTo>
                        <a:pt x="58" y="8"/>
                      </a:lnTo>
                      <a:lnTo>
                        <a:pt x="58" y="9"/>
                      </a:lnTo>
                      <a:lnTo>
                        <a:pt x="59" y="10"/>
                      </a:lnTo>
                      <a:lnTo>
                        <a:pt x="60" y="11"/>
                      </a:lnTo>
                      <a:lnTo>
                        <a:pt x="62" y="12"/>
                      </a:lnTo>
                      <a:lnTo>
                        <a:pt x="62" y="13"/>
                      </a:lnTo>
                      <a:lnTo>
                        <a:pt x="63" y="14"/>
                      </a:lnTo>
                      <a:lnTo>
                        <a:pt x="64" y="15"/>
                      </a:lnTo>
                      <a:lnTo>
                        <a:pt x="64" y="16"/>
                      </a:lnTo>
                      <a:lnTo>
                        <a:pt x="65" y="17"/>
                      </a:lnTo>
                      <a:lnTo>
                        <a:pt x="67" y="18"/>
                      </a:lnTo>
                      <a:lnTo>
                        <a:pt x="67" y="19"/>
                      </a:lnTo>
                      <a:lnTo>
                        <a:pt x="68" y="20"/>
                      </a:lnTo>
                      <a:lnTo>
                        <a:pt x="69" y="21"/>
                      </a:lnTo>
                      <a:lnTo>
                        <a:pt x="70" y="22"/>
                      </a:lnTo>
                      <a:lnTo>
                        <a:pt x="72" y="23"/>
                      </a:lnTo>
                      <a:lnTo>
                        <a:pt x="73" y="23"/>
                      </a:lnTo>
                      <a:lnTo>
                        <a:pt x="74" y="24"/>
                      </a:lnTo>
                      <a:lnTo>
                        <a:pt x="76" y="24"/>
                      </a:lnTo>
                      <a:lnTo>
                        <a:pt x="77" y="24"/>
                      </a:lnTo>
                      <a:lnTo>
                        <a:pt x="78" y="24"/>
                      </a:lnTo>
                      <a:lnTo>
                        <a:pt x="79" y="23"/>
                      </a:lnTo>
                      <a:lnTo>
                        <a:pt x="81" y="23"/>
                      </a:lnTo>
                      <a:lnTo>
                        <a:pt x="82" y="22"/>
                      </a:lnTo>
                      <a:lnTo>
                        <a:pt x="83" y="21"/>
                      </a:lnTo>
                      <a:lnTo>
                        <a:pt x="84" y="20"/>
                      </a:lnTo>
                      <a:lnTo>
                        <a:pt x="86" y="19"/>
                      </a:lnTo>
                      <a:lnTo>
                        <a:pt x="87" y="18"/>
                      </a:lnTo>
                      <a:lnTo>
                        <a:pt x="89" y="16"/>
                      </a:lnTo>
                      <a:lnTo>
                        <a:pt x="89" y="15"/>
                      </a:lnTo>
                      <a:lnTo>
                        <a:pt x="91" y="14"/>
                      </a:lnTo>
                      <a:lnTo>
                        <a:pt x="92" y="13"/>
                      </a:lnTo>
                      <a:lnTo>
                        <a:pt x="93" y="12"/>
                      </a:lnTo>
                      <a:lnTo>
                        <a:pt x="94" y="11"/>
                      </a:lnTo>
                      <a:lnTo>
                        <a:pt x="96" y="10"/>
                      </a:lnTo>
                      <a:lnTo>
                        <a:pt x="97" y="9"/>
                      </a:lnTo>
                      <a:lnTo>
                        <a:pt x="98" y="9"/>
                      </a:lnTo>
                      <a:lnTo>
                        <a:pt x="100" y="9"/>
                      </a:lnTo>
                      <a:lnTo>
                        <a:pt x="101" y="8"/>
                      </a:lnTo>
                      <a:lnTo>
                        <a:pt x="102" y="8"/>
                      </a:lnTo>
                      <a:lnTo>
                        <a:pt x="103" y="8"/>
                      </a:lnTo>
                      <a:lnTo>
                        <a:pt x="105" y="9"/>
                      </a:lnTo>
                      <a:lnTo>
                        <a:pt x="106" y="9"/>
                      </a:lnTo>
                      <a:lnTo>
                        <a:pt x="107" y="10"/>
                      </a:lnTo>
                      <a:lnTo>
                        <a:pt x="108" y="10"/>
                      </a:lnTo>
                      <a:lnTo>
                        <a:pt x="110" y="11"/>
                      </a:lnTo>
                      <a:lnTo>
                        <a:pt x="111" y="12"/>
                      </a:lnTo>
                      <a:lnTo>
                        <a:pt x="112" y="12"/>
                      </a:lnTo>
                      <a:lnTo>
                        <a:pt x="113" y="13"/>
                      </a:lnTo>
                      <a:lnTo>
                        <a:pt x="115" y="14"/>
                      </a:lnTo>
                      <a:lnTo>
                        <a:pt x="116" y="14"/>
                      </a:lnTo>
                      <a:lnTo>
                        <a:pt x="117" y="14"/>
                      </a:lnTo>
                      <a:lnTo>
                        <a:pt x="118" y="15"/>
                      </a:lnTo>
                      <a:lnTo>
                        <a:pt x="120" y="15"/>
                      </a:lnTo>
                      <a:lnTo>
                        <a:pt x="121" y="15"/>
                      </a:lnTo>
                      <a:lnTo>
                        <a:pt x="122" y="15"/>
                      </a:lnTo>
                      <a:lnTo>
                        <a:pt x="124" y="15"/>
                      </a:lnTo>
                      <a:lnTo>
                        <a:pt x="125" y="15"/>
                      </a:lnTo>
                      <a:lnTo>
                        <a:pt x="126" y="14"/>
                      </a:lnTo>
                      <a:lnTo>
                        <a:pt x="127" y="14"/>
                      </a:lnTo>
                      <a:lnTo>
                        <a:pt x="129" y="13"/>
                      </a:lnTo>
                      <a:lnTo>
                        <a:pt x="130" y="13"/>
                      </a:lnTo>
                      <a:lnTo>
                        <a:pt x="131" y="12"/>
                      </a:lnTo>
                      <a:lnTo>
                        <a:pt x="132" y="12"/>
                      </a:lnTo>
                      <a:lnTo>
                        <a:pt x="134" y="11"/>
                      </a:lnTo>
                      <a:lnTo>
                        <a:pt x="135" y="10"/>
                      </a:lnTo>
                      <a:lnTo>
                        <a:pt x="136" y="10"/>
                      </a:lnTo>
                      <a:lnTo>
                        <a:pt x="137" y="9"/>
                      </a:lnTo>
                      <a:lnTo>
                        <a:pt x="139" y="8"/>
                      </a:lnTo>
                      <a:lnTo>
                        <a:pt x="140" y="8"/>
                      </a:lnTo>
                      <a:lnTo>
                        <a:pt x="141" y="7"/>
                      </a:lnTo>
                      <a:lnTo>
                        <a:pt x="143" y="7"/>
                      </a:lnTo>
                      <a:lnTo>
                        <a:pt x="144" y="6"/>
                      </a:lnTo>
                      <a:lnTo>
                        <a:pt x="145" y="6"/>
                      </a:lnTo>
                      <a:lnTo>
                        <a:pt x="146" y="5"/>
                      </a:lnTo>
                      <a:lnTo>
                        <a:pt x="148" y="5"/>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14" name="Freeform 125"/>
                <p:cNvSpPr>
                  <a:spLocks/>
                </p:cNvSpPr>
                <p:nvPr/>
              </p:nvSpPr>
              <p:spPr bwMode="auto">
                <a:xfrm>
                  <a:off x="3582988" y="3706813"/>
                  <a:ext cx="187325" cy="125413"/>
                </a:xfrm>
                <a:custGeom>
                  <a:avLst/>
                  <a:gdLst/>
                  <a:ahLst/>
                  <a:cxnLst>
                    <a:cxn ang="0">
                      <a:pos x="2" y="78"/>
                    </a:cxn>
                    <a:cxn ang="0">
                      <a:pos x="6" y="77"/>
                    </a:cxn>
                    <a:cxn ang="0">
                      <a:pos x="10" y="76"/>
                    </a:cxn>
                    <a:cxn ang="0">
                      <a:pos x="13" y="73"/>
                    </a:cxn>
                    <a:cxn ang="0">
                      <a:pos x="17" y="70"/>
                    </a:cxn>
                    <a:cxn ang="0">
                      <a:pos x="20" y="67"/>
                    </a:cxn>
                    <a:cxn ang="0">
                      <a:pos x="21" y="64"/>
                    </a:cxn>
                    <a:cxn ang="0">
                      <a:pos x="24" y="60"/>
                    </a:cxn>
                    <a:cxn ang="0">
                      <a:pos x="26" y="55"/>
                    </a:cxn>
                    <a:cxn ang="0">
                      <a:pos x="29" y="50"/>
                    </a:cxn>
                    <a:cxn ang="0">
                      <a:pos x="30" y="44"/>
                    </a:cxn>
                    <a:cxn ang="0">
                      <a:pos x="32" y="38"/>
                    </a:cxn>
                    <a:cxn ang="0">
                      <a:pos x="35" y="33"/>
                    </a:cxn>
                    <a:cxn ang="0">
                      <a:pos x="38" y="28"/>
                    </a:cxn>
                    <a:cxn ang="0">
                      <a:pos x="39" y="24"/>
                    </a:cxn>
                    <a:cxn ang="0">
                      <a:pos x="41" y="20"/>
                    </a:cxn>
                    <a:cxn ang="0">
                      <a:pos x="44" y="17"/>
                    </a:cxn>
                    <a:cxn ang="0">
                      <a:pos x="46" y="14"/>
                    </a:cxn>
                    <a:cxn ang="0">
                      <a:pos x="50" y="12"/>
                    </a:cxn>
                    <a:cxn ang="0">
                      <a:pos x="54" y="12"/>
                    </a:cxn>
                    <a:cxn ang="0">
                      <a:pos x="58" y="11"/>
                    </a:cxn>
                    <a:cxn ang="0">
                      <a:pos x="62" y="10"/>
                    </a:cxn>
                    <a:cxn ang="0">
                      <a:pos x="65" y="8"/>
                    </a:cxn>
                    <a:cxn ang="0">
                      <a:pos x="69" y="6"/>
                    </a:cxn>
                    <a:cxn ang="0">
                      <a:pos x="73" y="3"/>
                    </a:cxn>
                    <a:cxn ang="0">
                      <a:pos x="77" y="1"/>
                    </a:cxn>
                    <a:cxn ang="0">
                      <a:pos x="80" y="0"/>
                    </a:cxn>
                    <a:cxn ang="0">
                      <a:pos x="84" y="1"/>
                    </a:cxn>
                    <a:cxn ang="0">
                      <a:pos x="88" y="4"/>
                    </a:cxn>
                    <a:cxn ang="0">
                      <a:pos x="91" y="6"/>
                    </a:cxn>
                    <a:cxn ang="0">
                      <a:pos x="93" y="9"/>
                    </a:cxn>
                    <a:cxn ang="0">
                      <a:pos x="94" y="12"/>
                    </a:cxn>
                    <a:cxn ang="0">
                      <a:pos x="97" y="15"/>
                    </a:cxn>
                    <a:cxn ang="0">
                      <a:pos x="99" y="19"/>
                    </a:cxn>
                    <a:cxn ang="0">
                      <a:pos x="102" y="22"/>
                    </a:cxn>
                    <a:cxn ang="0">
                      <a:pos x="103" y="26"/>
                    </a:cxn>
                    <a:cxn ang="0">
                      <a:pos x="106" y="29"/>
                    </a:cxn>
                    <a:cxn ang="0">
                      <a:pos x="108" y="33"/>
                    </a:cxn>
                    <a:cxn ang="0">
                      <a:pos x="111" y="36"/>
                    </a:cxn>
                    <a:cxn ang="0">
                      <a:pos x="112" y="39"/>
                    </a:cxn>
                    <a:cxn ang="0">
                      <a:pos x="115" y="43"/>
                    </a:cxn>
                    <a:cxn ang="0">
                      <a:pos x="117" y="46"/>
                    </a:cxn>
                  </a:cxnLst>
                  <a:rect l="0" t="0" r="r" b="b"/>
                  <a:pathLst>
                    <a:path w="118" h="79">
                      <a:moveTo>
                        <a:pt x="0" y="79"/>
                      </a:moveTo>
                      <a:lnTo>
                        <a:pt x="1" y="78"/>
                      </a:lnTo>
                      <a:lnTo>
                        <a:pt x="2" y="78"/>
                      </a:lnTo>
                      <a:lnTo>
                        <a:pt x="3" y="78"/>
                      </a:lnTo>
                      <a:lnTo>
                        <a:pt x="5" y="77"/>
                      </a:lnTo>
                      <a:lnTo>
                        <a:pt x="6" y="77"/>
                      </a:lnTo>
                      <a:lnTo>
                        <a:pt x="7" y="77"/>
                      </a:lnTo>
                      <a:lnTo>
                        <a:pt x="8" y="76"/>
                      </a:lnTo>
                      <a:lnTo>
                        <a:pt x="10" y="76"/>
                      </a:lnTo>
                      <a:lnTo>
                        <a:pt x="11" y="75"/>
                      </a:lnTo>
                      <a:lnTo>
                        <a:pt x="12" y="74"/>
                      </a:lnTo>
                      <a:lnTo>
                        <a:pt x="13" y="73"/>
                      </a:lnTo>
                      <a:lnTo>
                        <a:pt x="15" y="72"/>
                      </a:lnTo>
                      <a:lnTo>
                        <a:pt x="16" y="71"/>
                      </a:lnTo>
                      <a:lnTo>
                        <a:pt x="17" y="70"/>
                      </a:lnTo>
                      <a:lnTo>
                        <a:pt x="17" y="69"/>
                      </a:lnTo>
                      <a:lnTo>
                        <a:pt x="19" y="68"/>
                      </a:lnTo>
                      <a:lnTo>
                        <a:pt x="20" y="67"/>
                      </a:lnTo>
                      <a:lnTo>
                        <a:pt x="20" y="66"/>
                      </a:lnTo>
                      <a:lnTo>
                        <a:pt x="21" y="65"/>
                      </a:lnTo>
                      <a:lnTo>
                        <a:pt x="21" y="64"/>
                      </a:lnTo>
                      <a:lnTo>
                        <a:pt x="22" y="62"/>
                      </a:lnTo>
                      <a:lnTo>
                        <a:pt x="22" y="61"/>
                      </a:lnTo>
                      <a:lnTo>
                        <a:pt x="24" y="60"/>
                      </a:lnTo>
                      <a:lnTo>
                        <a:pt x="25" y="58"/>
                      </a:lnTo>
                      <a:lnTo>
                        <a:pt x="25" y="56"/>
                      </a:lnTo>
                      <a:lnTo>
                        <a:pt x="26" y="55"/>
                      </a:lnTo>
                      <a:lnTo>
                        <a:pt x="26" y="53"/>
                      </a:lnTo>
                      <a:lnTo>
                        <a:pt x="27" y="51"/>
                      </a:lnTo>
                      <a:lnTo>
                        <a:pt x="29" y="50"/>
                      </a:lnTo>
                      <a:lnTo>
                        <a:pt x="29" y="48"/>
                      </a:lnTo>
                      <a:lnTo>
                        <a:pt x="30" y="46"/>
                      </a:lnTo>
                      <a:lnTo>
                        <a:pt x="30" y="44"/>
                      </a:lnTo>
                      <a:lnTo>
                        <a:pt x="31" y="42"/>
                      </a:lnTo>
                      <a:lnTo>
                        <a:pt x="31" y="40"/>
                      </a:lnTo>
                      <a:lnTo>
                        <a:pt x="32" y="38"/>
                      </a:lnTo>
                      <a:lnTo>
                        <a:pt x="34" y="37"/>
                      </a:lnTo>
                      <a:lnTo>
                        <a:pt x="34" y="35"/>
                      </a:lnTo>
                      <a:lnTo>
                        <a:pt x="35" y="33"/>
                      </a:lnTo>
                      <a:lnTo>
                        <a:pt x="35" y="31"/>
                      </a:lnTo>
                      <a:lnTo>
                        <a:pt x="36" y="30"/>
                      </a:lnTo>
                      <a:lnTo>
                        <a:pt x="38" y="28"/>
                      </a:lnTo>
                      <a:lnTo>
                        <a:pt x="38" y="26"/>
                      </a:lnTo>
                      <a:lnTo>
                        <a:pt x="39" y="25"/>
                      </a:lnTo>
                      <a:lnTo>
                        <a:pt x="39" y="24"/>
                      </a:lnTo>
                      <a:lnTo>
                        <a:pt x="40" y="22"/>
                      </a:lnTo>
                      <a:lnTo>
                        <a:pt x="40" y="21"/>
                      </a:lnTo>
                      <a:lnTo>
                        <a:pt x="41" y="20"/>
                      </a:lnTo>
                      <a:lnTo>
                        <a:pt x="43" y="19"/>
                      </a:lnTo>
                      <a:lnTo>
                        <a:pt x="43" y="18"/>
                      </a:lnTo>
                      <a:lnTo>
                        <a:pt x="44" y="17"/>
                      </a:lnTo>
                      <a:lnTo>
                        <a:pt x="44" y="16"/>
                      </a:lnTo>
                      <a:lnTo>
                        <a:pt x="45" y="15"/>
                      </a:lnTo>
                      <a:lnTo>
                        <a:pt x="46" y="14"/>
                      </a:lnTo>
                      <a:lnTo>
                        <a:pt x="48" y="13"/>
                      </a:lnTo>
                      <a:lnTo>
                        <a:pt x="49" y="13"/>
                      </a:lnTo>
                      <a:lnTo>
                        <a:pt x="50" y="12"/>
                      </a:lnTo>
                      <a:lnTo>
                        <a:pt x="51" y="12"/>
                      </a:lnTo>
                      <a:lnTo>
                        <a:pt x="53" y="12"/>
                      </a:lnTo>
                      <a:lnTo>
                        <a:pt x="54" y="12"/>
                      </a:lnTo>
                      <a:lnTo>
                        <a:pt x="55" y="12"/>
                      </a:lnTo>
                      <a:lnTo>
                        <a:pt x="56" y="11"/>
                      </a:lnTo>
                      <a:lnTo>
                        <a:pt x="58" y="11"/>
                      </a:lnTo>
                      <a:lnTo>
                        <a:pt x="59" y="11"/>
                      </a:lnTo>
                      <a:lnTo>
                        <a:pt x="60" y="11"/>
                      </a:lnTo>
                      <a:lnTo>
                        <a:pt x="62" y="10"/>
                      </a:lnTo>
                      <a:lnTo>
                        <a:pt x="63" y="9"/>
                      </a:lnTo>
                      <a:lnTo>
                        <a:pt x="64" y="9"/>
                      </a:lnTo>
                      <a:lnTo>
                        <a:pt x="65" y="8"/>
                      </a:lnTo>
                      <a:lnTo>
                        <a:pt x="67" y="7"/>
                      </a:lnTo>
                      <a:lnTo>
                        <a:pt x="68" y="7"/>
                      </a:lnTo>
                      <a:lnTo>
                        <a:pt x="69" y="6"/>
                      </a:lnTo>
                      <a:lnTo>
                        <a:pt x="70" y="5"/>
                      </a:lnTo>
                      <a:lnTo>
                        <a:pt x="72" y="4"/>
                      </a:lnTo>
                      <a:lnTo>
                        <a:pt x="73" y="3"/>
                      </a:lnTo>
                      <a:lnTo>
                        <a:pt x="74" y="2"/>
                      </a:lnTo>
                      <a:lnTo>
                        <a:pt x="75" y="2"/>
                      </a:lnTo>
                      <a:lnTo>
                        <a:pt x="77" y="1"/>
                      </a:lnTo>
                      <a:lnTo>
                        <a:pt x="78" y="1"/>
                      </a:lnTo>
                      <a:lnTo>
                        <a:pt x="79" y="0"/>
                      </a:lnTo>
                      <a:lnTo>
                        <a:pt x="80" y="0"/>
                      </a:lnTo>
                      <a:lnTo>
                        <a:pt x="82" y="0"/>
                      </a:lnTo>
                      <a:lnTo>
                        <a:pt x="83" y="1"/>
                      </a:lnTo>
                      <a:lnTo>
                        <a:pt x="84" y="1"/>
                      </a:lnTo>
                      <a:lnTo>
                        <a:pt x="86" y="2"/>
                      </a:lnTo>
                      <a:lnTo>
                        <a:pt x="87" y="3"/>
                      </a:lnTo>
                      <a:lnTo>
                        <a:pt x="88" y="4"/>
                      </a:lnTo>
                      <a:lnTo>
                        <a:pt x="91" y="6"/>
                      </a:lnTo>
                      <a:lnTo>
                        <a:pt x="89" y="6"/>
                      </a:lnTo>
                      <a:lnTo>
                        <a:pt x="91" y="6"/>
                      </a:lnTo>
                      <a:lnTo>
                        <a:pt x="92" y="7"/>
                      </a:lnTo>
                      <a:lnTo>
                        <a:pt x="92" y="8"/>
                      </a:lnTo>
                      <a:lnTo>
                        <a:pt x="93" y="9"/>
                      </a:lnTo>
                      <a:lnTo>
                        <a:pt x="93" y="10"/>
                      </a:lnTo>
                      <a:lnTo>
                        <a:pt x="94" y="11"/>
                      </a:lnTo>
                      <a:lnTo>
                        <a:pt x="94" y="12"/>
                      </a:lnTo>
                      <a:lnTo>
                        <a:pt x="96" y="13"/>
                      </a:lnTo>
                      <a:lnTo>
                        <a:pt x="97" y="14"/>
                      </a:lnTo>
                      <a:lnTo>
                        <a:pt x="97" y="15"/>
                      </a:lnTo>
                      <a:lnTo>
                        <a:pt x="98" y="16"/>
                      </a:lnTo>
                      <a:lnTo>
                        <a:pt x="98" y="18"/>
                      </a:lnTo>
                      <a:lnTo>
                        <a:pt x="99" y="19"/>
                      </a:lnTo>
                      <a:lnTo>
                        <a:pt x="101" y="20"/>
                      </a:lnTo>
                      <a:lnTo>
                        <a:pt x="101" y="21"/>
                      </a:lnTo>
                      <a:lnTo>
                        <a:pt x="102" y="22"/>
                      </a:lnTo>
                      <a:lnTo>
                        <a:pt x="102" y="23"/>
                      </a:lnTo>
                      <a:lnTo>
                        <a:pt x="103" y="25"/>
                      </a:lnTo>
                      <a:lnTo>
                        <a:pt x="103" y="26"/>
                      </a:lnTo>
                      <a:lnTo>
                        <a:pt x="105" y="27"/>
                      </a:lnTo>
                      <a:lnTo>
                        <a:pt x="106" y="28"/>
                      </a:lnTo>
                      <a:lnTo>
                        <a:pt x="106" y="29"/>
                      </a:lnTo>
                      <a:lnTo>
                        <a:pt x="107" y="30"/>
                      </a:lnTo>
                      <a:lnTo>
                        <a:pt x="107" y="32"/>
                      </a:lnTo>
                      <a:lnTo>
                        <a:pt x="108" y="33"/>
                      </a:lnTo>
                      <a:lnTo>
                        <a:pt x="110" y="34"/>
                      </a:lnTo>
                      <a:lnTo>
                        <a:pt x="110" y="35"/>
                      </a:lnTo>
                      <a:lnTo>
                        <a:pt x="111" y="36"/>
                      </a:lnTo>
                      <a:lnTo>
                        <a:pt x="111" y="37"/>
                      </a:lnTo>
                      <a:lnTo>
                        <a:pt x="112" y="38"/>
                      </a:lnTo>
                      <a:lnTo>
                        <a:pt x="112" y="39"/>
                      </a:lnTo>
                      <a:lnTo>
                        <a:pt x="113" y="41"/>
                      </a:lnTo>
                      <a:lnTo>
                        <a:pt x="115" y="42"/>
                      </a:lnTo>
                      <a:lnTo>
                        <a:pt x="115" y="43"/>
                      </a:lnTo>
                      <a:lnTo>
                        <a:pt x="116" y="44"/>
                      </a:lnTo>
                      <a:lnTo>
                        <a:pt x="116" y="45"/>
                      </a:lnTo>
                      <a:lnTo>
                        <a:pt x="117" y="46"/>
                      </a:lnTo>
                      <a:lnTo>
                        <a:pt x="117" y="47"/>
                      </a:lnTo>
                      <a:lnTo>
                        <a:pt x="118" y="48"/>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15" name="Freeform 126"/>
                <p:cNvSpPr>
                  <a:spLocks/>
                </p:cNvSpPr>
                <p:nvPr/>
              </p:nvSpPr>
              <p:spPr bwMode="auto">
                <a:xfrm>
                  <a:off x="3770313" y="3783013"/>
                  <a:ext cx="204788" cy="101600"/>
                </a:xfrm>
                <a:custGeom>
                  <a:avLst/>
                  <a:gdLst/>
                  <a:ahLst/>
                  <a:cxnLst>
                    <a:cxn ang="0">
                      <a:pos x="2" y="3"/>
                    </a:cxn>
                    <a:cxn ang="0">
                      <a:pos x="4" y="6"/>
                    </a:cxn>
                    <a:cxn ang="0">
                      <a:pos x="7" y="10"/>
                    </a:cxn>
                    <a:cxn ang="0">
                      <a:pos x="8" y="14"/>
                    </a:cxn>
                    <a:cxn ang="0">
                      <a:pos x="11" y="19"/>
                    </a:cxn>
                    <a:cxn ang="0">
                      <a:pos x="13" y="24"/>
                    </a:cxn>
                    <a:cxn ang="0">
                      <a:pos x="16" y="29"/>
                    </a:cxn>
                    <a:cxn ang="0">
                      <a:pos x="17" y="35"/>
                    </a:cxn>
                    <a:cxn ang="0">
                      <a:pos x="19" y="40"/>
                    </a:cxn>
                    <a:cxn ang="0">
                      <a:pos x="22" y="46"/>
                    </a:cxn>
                    <a:cxn ang="0">
                      <a:pos x="24" y="51"/>
                    </a:cxn>
                    <a:cxn ang="0">
                      <a:pos x="26" y="55"/>
                    </a:cxn>
                    <a:cxn ang="0">
                      <a:pos x="28" y="59"/>
                    </a:cxn>
                    <a:cxn ang="0">
                      <a:pos x="32" y="63"/>
                    </a:cxn>
                    <a:cxn ang="0">
                      <a:pos x="33" y="64"/>
                    </a:cxn>
                    <a:cxn ang="0">
                      <a:pos x="37" y="64"/>
                    </a:cxn>
                    <a:cxn ang="0">
                      <a:pos x="41" y="61"/>
                    </a:cxn>
                    <a:cxn ang="0">
                      <a:pos x="43" y="58"/>
                    </a:cxn>
                    <a:cxn ang="0">
                      <a:pos x="46" y="55"/>
                    </a:cxn>
                    <a:cxn ang="0">
                      <a:pos x="47" y="52"/>
                    </a:cxn>
                    <a:cxn ang="0">
                      <a:pos x="50" y="49"/>
                    </a:cxn>
                    <a:cxn ang="0">
                      <a:pos x="52" y="46"/>
                    </a:cxn>
                    <a:cxn ang="0">
                      <a:pos x="56" y="42"/>
                    </a:cxn>
                    <a:cxn ang="0">
                      <a:pos x="59" y="40"/>
                    </a:cxn>
                    <a:cxn ang="0">
                      <a:pos x="62" y="38"/>
                    </a:cxn>
                    <a:cxn ang="0">
                      <a:pos x="66" y="37"/>
                    </a:cxn>
                    <a:cxn ang="0">
                      <a:pos x="70" y="38"/>
                    </a:cxn>
                    <a:cxn ang="0">
                      <a:pos x="74" y="39"/>
                    </a:cxn>
                    <a:cxn ang="0">
                      <a:pos x="78" y="40"/>
                    </a:cxn>
                    <a:cxn ang="0">
                      <a:pos x="81" y="42"/>
                    </a:cxn>
                    <a:cxn ang="0">
                      <a:pos x="85" y="44"/>
                    </a:cxn>
                    <a:cxn ang="0">
                      <a:pos x="89" y="46"/>
                    </a:cxn>
                    <a:cxn ang="0">
                      <a:pos x="93" y="48"/>
                    </a:cxn>
                    <a:cxn ang="0">
                      <a:pos x="97" y="50"/>
                    </a:cxn>
                    <a:cxn ang="0">
                      <a:pos x="100" y="51"/>
                    </a:cxn>
                    <a:cxn ang="0">
                      <a:pos x="104" y="52"/>
                    </a:cxn>
                    <a:cxn ang="0">
                      <a:pos x="108" y="52"/>
                    </a:cxn>
                    <a:cxn ang="0">
                      <a:pos x="112" y="53"/>
                    </a:cxn>
                    <a:cxn ang="0">
                      <a:pos x="115" y="53"/>
                    </a:cxn>
                    <a:cxn ang="0">
                      <a:pos x="119" y="53"/>
                    </a:cxn>
                    <a:cxn ang="0">
                      <a:pos x="123" y="52"/>
                    </a:cxn>
                    <a:cxn ang="0">
                      <a:pos x="127" y="52"/>
                    </a:cxn>
                  </a:cxnLst>
                  <a:rect l="0" t="0" r="r" b="b"/>
                  <a:pathLst>
                    <a:path w="129" h="64">
                      <a:moveTo>
                        <a:pt x="0" y="0"/>
                      </a:moveTo>
                      <a:lnTo>
                        <a:pt x="2" y="1"/>
                      </a:lnTo>
                      <a:lnTo>
                        <a:pt x="2" y="3"/>
                      </a:lnTo>
                      <a:lnTo>
                        <a:pt x="3" y="4"/>
                      </a:lnTo>
                      <a:lnTo>
                        <a:pt x="3" y="5"/>
                      </a:lnTo>
                      <a:lnTo>
                        <a:pt x="4" y="6"/>
                      </a:lnTo>
                      <a:lnTo>
                        <a:pt x="5" y="8"/>
                      </a:lnTo>
                      <a:lnTo>
                        <a:pt x="5" y="9"/>
                      </a:lnTo>
                      <a:lnTo>
                        <a:pt x="7" y="10"/>
                      </a:lnTo>
                      <a:lnTo>
                        <a:pt x="7" y="12"/>
                      </a:lnTo>
                      <a:lnTo>
                        <a:pt x="8" y="13"/>
                      </a:lnTo>
                      <a:lnTo>
                        <a:pt x="8" y="14"/>
                      </a:lnTo>
                      <a:lnTo>
                        <a:pt x="9" y="16"/>
                      </a:lnTo>
                      <a:lnTo>
                        <a:pt x="11" y="17"/>
                      </a:lnTo>
                      <a:lnTo>
                        <a:pt x="11" y="19"/>
                      </a:lnTo>
                      <a:lnTo>
                        <a:pt x="12" y="21"/>
                      </a:lnTo>
                      <a:lnTo>
                        <a:pt x="12" y="22"/>
                      </a:lnTo>
                      <a:lnTo>
                        <a:pt x="13" y="24"/>
                      </a:lnTo>
                      <a:lnTo>
                        <a:pt x="14" y="26"/>
                      </a:lnTo>
                      <a:lnTo>
                        <a:pt x="14" y="27"/>
                      </a:lnTo>
                      <a:lnTo>
                        <a:pt x="16" y="29"/>
                      </a:lnTo>
                      <a:lnTo>
                        <a:pt x="16" y="31"/>
                      </a:lnTo>
                      <a:lnTo>
                        <a:pt x="17" y="33"/>
                      </a:lnTo>
                      <a:lnTo>
                        <a:pt x="17" y="35"/>
                      </a:lnTo>
                      <a:lnTo>
                        <a:pt x="18" y="36"/>
                      </a:lnTo>
                      <a:lnTo>
                        <a:pt x="19" y="38"/>
                      </a:lnTo>
                      <a:lnTo>
                        <a:pt x="19" y="40"/>
                      </a:lnTo>
                      <a:lnTo>
                        <a:pt x="21" y="42"/>
                      </a:lnTo>
                      <a:lnTo>
                        <a:pt x="21" y="44"/>
                      </a:lnTo>
                      <a:lnTo>
                        <a:pt x="22" y="46"/>
                      </a:lnTo>
                      <a:lnTo>
                        <a:pt x="23" y="47"/>
                      </a:lnTo>
                      <a:lnTo>
                        <a:pt x="23" y="49"/>
                      </a:lnTo>
                      <a:lnTo>
                        <a:pt x="24" y="51"/>
                      </a:lnTo>
                      <a:lnTo>
                        <a:pt x="24" y="52"/>
                      </a:lnTo>
                      <a:lnTo>
                        <a:pt x="26" y="54"/>
                      </a:lnTo>
                      <a:lnTo>
                        <a:pt x="26" y="55"/>
                      </a:lnTo>
                      <a:lnTo>
                        <a:pt x="27" y="57"/>
                      </a:lnTo>
                      <a:lnTo>
                        <a:pt x="28" y="58"/>
                      </a:lnTo>
                      <a:lnTo>
                        <a:pt x="28" y="59"/>
                      </a:lnTo>
                      <a:lnTo>
                        <a:pt x="30" y="60"/>
                      </a:lnTo>
                      <a:lnTo>
                        <a:pt x="30" y="61"/>
                      </a:lnTo>
                      <a:lnTo>
                        <a:pt x="32" y="63"/>
                      </a:lnTo>
                      <a:lnTo>
                        <a:pt x="31" y="63"/>
                      </a:lnTo>
                      <a:lnTo>
                        <a:pt x="32" y="63"/>
                      </a:lnTo>
                      <a:lnTo>
                        <a:pt x="33" y="64"/>
                      </a:lnTo>
                      <a:lnTo>
                        <a:pt x="35" y="64"/>
                      </a:lnTo>
                      <a:lnTo>
                        <a:pt x="36" y="64"/>
                      </a:lnTo>
                      <a:lnTo>
                        <a:pt x="37" y="64"/>
                      </a:lnTo>
                      <a:lnTo>
                        <a:pt x="38" y="63"/>
                      </a:lnTo>
                      <a:lnTo>
                        <a:pt x="40" y="62"/>
                      </a:lnTo>
                      <a:lnTo>
                        <a:pt x="41" y="61"/>
                      </a:lnTo>
                      <a:lnTo>
                        <a:pt x="42" y="60"/>
                      </a:lnTo>
                      <a:lnTo>
                        <a:pt x="42" y="59"/>
                      </a:lnTo>
                      <a:lnTo>
                        <a:pt x="43" y="58"/>
                      </a:lnTo>
                      <a:lnTo>
                        <a:pt x="43" y="57"/>
                      </a:lnTo>
                      <a:lnTo>
                        <a:pt x="45" y="56"/>
                      </a:lnTo>
                      <a:lnTo>
                        <a:pt x="46" y="55"/>
                      </a:lnTo>
                      <a:lnTo>
                        <a:pt x="46" y="54"/>
                      </a:lnTo>
                      <a:lnTo>
                        <a:pt x="47" y="53"/>
                      </a:lnTo>
                      <a:lnTo>
                        <a:pt x="47" y="52"/>
                      </a:lnTo>
                      <a:lnTo>
                        <a:pt x="48" y="51"/>
                      </a:lnTo>
                      <a:lnTo>
                        <a:pt x="48" y="50"/>
                      </a:lnTo>
                      <a:lnTo>
                        <a:pt x="50" y="49"/>
                      </a:lnTo>
                      <a:lnTo>
                        <a:pt x="51" y="48"/>
                      </a:lnTo>
                      <a:lnTo>
                        <a:pt x="51" y="47"/>
                      </a:lnTo>
                      <a:lnTo>
                        <a:pt x="52" y="46"/>
                      </a:lnTo>
                      <a:lnTo>
                        <a:pt x="52" y="45"/>
                      </a:lnTo>
                      <a:lnTo>
                        <a:pt x="54" y="44"/>
                      </a:lnTo>
                      <a:lnTo>
                        <a:pt x="56" y="42"/>
                      </a:lnTo>
                      <a:lnTo>
                        <a:pt x="56" y="41"/>
                      </a:lnTo>
                      <a:lnTo>
                        <a:pt x="57" y="40"/>
                      </a:lnTo>
                      <a:lnTo>
                        <a:pt x="59" y="40"/>
                      </a:lnTo>
                      <a:lnTo>
                        <a:pt x="60" y="39"/>
                      </a:lnTo>
                      <a:lnTo>
                        <a:pt x="61" y="38"/>
                      </a:lnTo>
                      <a:lnTo>
                        <a:pt x="62" y="38"/>
                      </a:lnTo>
                      <a:lnTo>
                        <a:pt x="64" y="38"/>
                      </a:lnTo>
                      <a:lnTo>
                        <a:pt x="65" y="37"/>
                      </a:lnTo>
                      <a:lnTo>
                        <a:pt x="66" y="37"/>
                      </a:lnTo>
                      <a:lnTo>
                        <a:pt x="67" y="38"/>
                      </a:lnTo>
                      <a:lnTo>
                        <a:pt x="69" y="38"/>
                      </a:lnTo>
                      <a:lnTo>
                        <a:pt x="70" y="38"/>
                      </a:lnTo>
                      <a:lnTo>
                        <a:pt x="71" y="38"/>
                      </a:lnTo>
                      <a:lnTo>
                        <a:pt x="72" y="38"/>
                      </a:lnTo>
                      <a:lnTo>
                        <a:pt x="74" y="39"/>
                      </a:lnTo>
                      <a:lnTo>
                        <a:pt x="75" y="39"/>
                      </a:lnTo>
                      <a:lnTo>
                        <a:pt x="76" y="40"/>
                      </a:lnTo>
                      <a:lnTo>
                        <a:pt x="78" y="40"/>
                      </a:lnTo>
                      <a:lnTo>
                        <a:pt x="79" y="41"/>
                      </a:lnTo>
                      <a:lnTo>
                        <a:pt x="80" y="42"/>
                      </a:lnTo>
                      <a:lnTo>
                        <a:pt x="81" y="42"/>
                      </a:lnTo>
                      <a:lnTo>
                        <a:pt x="83" y="43"/>
                      </a:lnTo>
                      <a:lnTo>
                        <a:pt x="84" y="44"/>
                      </a:lnTo>
                      <a:lnTo>
                        <a:pt x="85" y="44"/>
                      </a:lnTo>
                      <a:lnTo>
                        <a:pt x="86" y="45"/>
                      </a:lnTo>
                      <a:lnTo>
                        <a:pt x="88" y="46"/>
                      </a:lnTo>
                      <a:lnTo>
                        <a:pt x="89" y="46"/>
                      </a:lnTo>
                      <a:lnTo>
                        <a:pt x="90" y="47"/>
                      </a:lnTo>
                      <a:lnTo>
                        <a:pt x="91" y="48"/>
                      </a:lnTo>
                      <a:lnTo>
                        <a:pt x="93" y="48"/>
                      </a:lnTo>
                      <a:lnTo>
                        <a:pt x="94" y="49"/>
                      </a:lnTo>
                      <a:lnTo>
                        <a:pt x="95" y="49"/>
                      </a:lnTo>
                      <a:lnTo>
                        <a:pt x="97" y="50"/>
                      </a:lnTo>
                      <a:lnTo>
                        <a:pt x="98" y="50"/>
                      </a:lnTo>
                      <a:lnTo>
                        <a:pt x="99" y="51"/>
                      </a:lnTo>
                      <a:lnTo>
                        <a:pt x="100" y="51"/>
                      </a:lnTo>
                      <a:lnTo>
                        <a:pt x="102" y="51"/>
                      </a:lnTo>
                      <a:lnTo>
                        <a:pt x="103" y="52"/>
                      </a:lnTo>
                      <a:lnTo>
                        <a:pt x="104" y="52"/>
                      </a:lnTo>
                      <a:lnTo>
                        <a:pt x="105" y="52"/>
                      </a:lnTo>
                      <a:lnTo>
                        <a:pt x="107" y="52"/>
                      </a:lnTo>
                      <a:lnTo>
                        <a:pt x="108" y="52"/>
                      </a:lnTo>
                      <a:lnTo>
                        <a:pt x="109" y="53"/>
                      </a:lnTo>
                      <a:lnTo>
                        <a:pt x="110" y="53"/>
                      </a:lnTo>
                      <a:lnTo>
                        <a:pt x="112" y="53"/>
                      </a:lnTo>
                      <a:lnTo>
                        <a:pt x="113" y="53"/>
                      </a:lnTo>
                      <a:lnTo>
                        <a:pt x="114" y="53"/>
                      </a:lnTo>
                      <a:lnTo>
                        <a:pt x="115" y="53"/>
                      </a:lnTo>
                      <a:lnTo>
                        <a:pt x="117" y="53"/>
                      </a:lnTo>
                      <a:lnTo>
                        <a:pt x="118" y="53"/>
                      </a:lnTo>
                      <a:lnTo>
                        <a:pt x="119" y="53"/>
                      </a:lnTo>
                      <a:lnTo>
                        <a:pt x="121" y="53"/>
                      </a:lnTo>
                      <a:lnTo>
                        <a:pt x="122" y="53"/>
                      </a:lnTo>
                      <a:lnTo>
                        <a:pt x="123" y="52"/>
                      </a:lnTo>
                      <a:lnTo>
                        <a:pt x="124" y="52"/>
                      </a:lnTo>
                      <a:lnTo>
                        <a:pt x="126" y="52"/>
                      </a:lnTo>
                      <a:lnTo>
                        <a:pt x="127" y="52"/>
                      </a:lnTo>
                      <a:lnTo>
                        <a:pt x="128" y="51"/>
                      </a:lnTo>
                      <a:lnTo>
                        <a:pt x="129" y="51"/>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16" name="Freeform 128"/>
                <p:cNvSpPr>
                  <a:spLocks/>
                </p:cNvSpPr>
                <p:nvPr/>
              </p:nvSpPr>
              <p:spPr bwMode="auto">
                <a:xfrm>
                  <a:off x="2790825" y="3778250"/>
                  <a:ext cx="212725" cy="88900"/>
                </a:xfrm>
                <a:custGeom>
                  <a:avLst/>
                  <a:gdLst/>
                  <a:ahLst/>
                  <a:cxnLst>
                    <a:cxn ang="0">
                      <a:pos x="2" y="54"/>
                    </a:cxn>
                    <a:cxn ang="0">
                      <a:pos x="4" y="51"/>
                    </a:cxn>
                    <a:cxn ang="0">
                      <a:pos x="7" y="48"/>
                    </a:cxn>
                    <a:cxn ang="0">
                      <a:pos x="11" y="45"/>
                    </a:cxn>
                    <a:cxn ang="0">
                      <a:pos x="12" y="42"/>
                    </a:cxn>
                    <a:cxn ang="0">
                      <a:pos x="14" y="40"/>
                    </a:cxn>
                    <a:cxn ang="0">
                      <a:pos x="17" y="37"/>
                    </a:cxn>
                    <a:cxn ang="0">
                      <a:pos x="19" y="34"/>
                    </a:cxn>
                    <a:cxn ang="0">
                      <a:pos x="23" y="31"/>
                    </a:cxn>
                    <a:cxn ang="0">
                      <a:pos x="27" y="28"/>
                    </a:cxn>
                    <a:cxn ang="0">
                      <a:pos x="31" y="26"/>
                    </a:cxn>
                    <a:cxn ang="0">
                      <a:pos x="35" y="25"/>
                    </a:cxn>
                    <a:cxn ang="0">
                      <a:pos x="38" y="27"/>
                    </a:cxn>
                    <a:cxn ang="0">
                      <a:pos x="42" y="29"/>
                    </a:cxn>
                    <a:cxn ang="0">
                      <a:pos x="45" y="31"/>
                    </a:cxn>
                    <a:cxn ang="0">
                      <a:pos x="48" y="35"/>
                    </a:cxn>
                    <a:cxn ang="0">
                      <a:pos x="51" y="38"/>
                    </a:cxn>
                    <a:cxn ang="0">
                      <a:pos x="54" y="41"/>
                    </a:cxn>
                    <a:cxn ang="0">
                      <a:pos x="57" y="45"/>
                    </a:cxn>
                    <a:cxn ang="0">
                      <a:pos x="61" y="48"/>
                    </a:cxn>
                    <a:cxn ang="0">
                      <a:pos x="65" y="49"/>
                    </a:cxn>
                    <a:cxn ang="0">
                      <a:pos x="69" y="48"/>
                    </a:cxn>
                    <a:cxn ang="0">
                      <a:pos x="72" y="47"/>
                    </a:cxn>
                    <a:cxn ang="0">
                      <a:pos x="76" y="44"/>
                    </a:cxn>
                    <a:cxn ang="0">
                      <a:pos x="80" y="40"/>
                    </a:cxn>
                    <a:cxn ang="0">
                      <a:pos x="85" y="36"/>
                    </a:cxn>
                    <a:cxn ang="0">
                      <a:pos x="86" y="35"/>
                    </a:cxn>
                    <a:cxn ang="0">
                      <a:pos x="89" y="33"/>
                    </a:cxn>
                    <a:cxn ang="0">
                      <a:pos x="93" y="31"/>
                    </a:cxn>
                    <a:cxn ang="0">
                      <a:pos x="97" y="31"/>
                    </a:cxn>
                    <a:cxn ang="0">
                      <a:pos x="100" y="33"/>
                    </a:cxn>
                    <a:cxn ang="0">
                      <a:pos x="104" y="36"/>
                    </a:cxn>
                    <a:cxn ang="0">
                      <a:pos x="108" y="39"/>
                    </a:cxn>
                    <a:cxn ang="0">
                      <a:pos x="112" y="42"/>
                    </a:cxn>
                    <a:cxn ang="0">
                      <a:pos x="115" y="42"/>
                    </a:cxn>
                    <a:cxn ang="0">
                      <a:pos x="119" y="39"/>
                    </a:cxn>
                    <a:cxn ang="0">
                      <a:pos x="122" y="35"/>
                    </a:cxn>
                    <a:cxn ang="0">
                      <a:pos x="124" y="31"/>
                    </a:cxn>
                    <a:cxn ang="0">
                      <a:pos x="127" y="26"/>
                    </a:cxn>
                    <a:cxn ang="0">
                      <a:pos x="128" y="19"/>
                    </a:cxn>
                    <a:cxn ang="0">
                      <a:pos x="131" y="13"/>
                    </a:cxn>
                    <a:cxn ang="0">
                      <a:pos x="133" y="5"/>
                    </a:cxn>
                  </a:cxnLst>
                  <a:rect l="0" t="0" r="r" b="b"/>
                  <a:pathLst>
                    <a:path w="134" h="56">
                      <a:moveTo>
                        <a:pt x="0" y="56"/>
                      </a:moveTo>
                      <a:lnTo>
                        <a:pt x="0" y="55"/>
                      </a:lnTo>
                      <a:lnTo>
                        <a:pt x="2" y="54"/>
                      </a:lnTo>
                      <a:lnTo>
                        <a:pt x="3" y="53"/>
                      </a:lnTo>
                      <a:lnTo>
                        <a:pt x="3" y="52"/>
                      </a:lnTo>
                      <a:lnTo>
                        <a:pt x="4" y="51"/>
                      </a:lnTo>
                      <a:lnTo>
                        <a:pt x="5" y="50"/>
                      </a:lnTo>
                      <a:lnTo>
                        <a:pt x="7" y="49"/>
                      </a:lnTo>
                      <a:lnTo>
                        <a:pt x="7" y="48"/>
                      </a:lnTo>
                      <a:lnTo>
                        <a:pt x="8" y="47"/>
                      </a:lnTo>
                      <a:lnTo>
                        <a:pt x="9" y="46"/>
                      </a:lnTo>
                      <a:lnTo>
                        <a:pt x="11" y="45"/>
                      </a:lnTo>
                      <a:lnTo>
                        <a:pt x="11" y="44"/>
                      </a:lnTo>
                      <a:lnTo>
                        <a:pt x="13" y="42"/>
                      </a:lnTo>
                      <a:lnTo>
                        <a:pt x="12" y="42"/>
                      </a:lnTo>
                      <a:lnTo>
                        <a:pt x="13" y="42"/>
                      </a:lnTo>
                      <a:lnTo>
                        <a:pt x="14" y="41"/>
                      </a:lnTo>
                      <a:lnTo>
                        <a:pt x="14" y="40"/>
                      </a:lnTo>
                      <a:lnTo>
                        <a:pt x="16" y="39"/>
                      </a:lnTo>
                      <a:lnTo>
                        <a:pt x="16" y="38"/>
                      </a:lnTo>
                      <a:lnTo>
                        <a:pt x="17" y="37"/>
                      </a:lnTo>
                      <a:lnTo>
                        <a:pt x="18" y="36"/>
                      </a:lnTo>
                      <a:lnTo>
                        <a:pt x="19" y="35"/>
                      </a:lnTo>
                      <a:lnTo>
                        <a:pt x="19" y="34"/>
                      </a:lnTo>
                      <a:lnTo>
                        <a:pt x="21" y="33"/>
                      </a:lnTo>
                      <a:lnTo>
                        <a:pt x="22" y="32"/>
                      </a:lnTo>
                      <a:lnTo>
                        <a:pt x="23" y="31"/>
                      </a:lnTo>
                      <a:lnTo>
                        <a:pt x="26" y="29"/>
                      </a:lnTo>
                      <a:lnTo>
                        <a:pt x="26" y="28"/>
                      </a:lnTo>
                      <a:lnTo>
                        <a:pt x="27" y="28"/>
                      </a:lnTo>
                      <a:lnTo>
                        <a:pt x="28" y="27"/>
                      </a:lnTo>
                      <a:lnTo>
                        <a:pt x="30" y="26"/>
                      </a:lnTo>
                      <a:lnTo>
                        <a:pt x="31" y="26"/>
                      </a:lnTo>
                      <a:lnTo>
                        <a:pt x="32" y="25"/>
                      </a:lnTo>
                      <a:lnTo>
                        <a:pt x="33" y="25"/>
                      </a:lnTo>
                      <a:lnTo>
                        <a:pt x="35" y="25"/>
                      </a:lnTo>
                      <a:lnTo>
                        <a:pt x="36" y="25"/>
                      </a:lnTo>
                      <a:lnTo>
                        <a:pt x="37" y="26"/>
                      </a:lnTo>
                      <a:lnTo>
                        <a:pt x="38" y="27"/>
                      </a:lnTo>
                      <a:lnTo>
                        <a:pt x="40" y="28"/>
                      </a:lnTo>
                      <a:lnTo>
                        <a:pt x="41" y="28"/>
                      </a:lnTo>
                      <a:lnTo>
                        <a:pt x="42" y="29"/>
                      </a:lnTo>
                      <a:lnTo>
                        <a:pt x="45" y="31"/>
                      </a:lnTo>
                      <a:lnTo>
                        <a:pt x="43" y="31"/>
                      </a:lnTo>
                      <a:lnTo>
                        <a:pt x="45" y="31"/>
                      </a:lnTo>
                      <a:lnTo>
                        <a:pt x="46" y="32"/>
                      </a:lnTo>
                      <a:lnTo>
                        <a:pt x="46" y="33"/>
                      </a:lnTo>
                      <a:lnTo>
                        <a:pt x="48" y="35"/>
                      </a:lnTo>
                      <a:lnTo>
                        <a:pt x="48" y="36"/>
                      </a:lnTo>
                      <a:lnTo>
                        <a:pt x="50" y="37"/>
                      </a:lnTo>
                      <a:lnTo>
                        <a:pt x="51" y="38"/>
                      </a:lnTo>
                      <a:lnTo>
                        <a:pt x="51" y="39"/>
                      </a:lnTo>
                      <a:lnTo>
                        <a:pt x="52" y="40"/>
                      </a:lnTo>
                      <a:lnTo>
                        <a:pt x="54" y="41"/>
                      </a:lnTo>
                      <a:lnTo>
                        <a:pt x="56" y="43"/>
                      </a:lnTo>
                      <a:lnTo>
                        <a:pt x="56" y="44"/>
                      </a:lnTo>
                      <a:lnTo>
                        <a:pt x="57" y="45"/>
                      </a:lnTo>
                      <a:lnTo>
                        <a:pt x="59" y="46"/>
                      </a:lnTo>
                      <a:lnTo>
                        <a:pt x="60" y="47"/>
                      </a:lnTo>
                      <a:lnTo>
                        <a:pt x="61" y="48"/>
                      </a:lnTo>
                      <a:lnTo>
                        <a:pt x="62" y="48"/>
                      </a:lnTo>
                      <a:lnTo>
                        <a:pt x="64" y="48"/>
                      </a:lnTo>
                      <a:lnTo>
                        <a:pt x="65" y="49"/>
                      </a:lnTo>
                      <a:lnTo>
                        <a:pt x="66" y="49"/>
                      </a:lnTo>
                      <a:lnTo>
                        <a:pt x="67" y="49"/>
                      </a:lnTo>
                      <a:lnTo>
                        <a:pt x="69" y="48"/>
                      </a:lnTo>
                      <a:lnTo>
                        <a:pt x="70" y="48"/>
                      </a:lnTo>
                      <a:lnTo>
                        <a:pt x="71" y="47"/>
                      </a:lnTo>
                      <a:lnTo>
                        <a:pt x="72" y="47"/>
                      </a:lnTo>
                      <a:lnTo>
                        <a:pt x="74" y="46"/>
                      </a:lnTo>
                      <a:lnTo>
                        <a:pt x="75" y="45"/>
                      </a:lnTo>
                      <a:lnTo>
                        <a:pt x="76" y="44"/>
                      </a:lnTo>
                      <a:lnTo>
                        <a:pt x="78" y="43"/>
                      </a:lnTo>
                      <a:lnTo>
                        <a:pt x="80" y="41"/>
                      </a:lnTo>
                      <a:lnTo>
                        <a:pt x="80" y="40"/>
                      </a:lnTo>
                      <a:lnTo>
                        <a:pt x="81" y="39"/>
                      </a:lnTo>
                      <a:lnTo>
                        <a:pt x="83" y="38"/>
                      </a:lnTo>
                      <a:lnTo>
                        <a:pt x="85" y="36"/>
                      </a:lnTo>
                      <a:lnTo>
                        <a:pt x="84" y="36"/>
                      </a:lnTo>
                      <a:lnTo>
                        <a:pt x="85" y="36"/>
                      </a:lnTo>
                      <a:lnTo>
                        <a:pt x="86" y="35"/>
                      </a:lnTo>
                      <a:lnTo>
                        <a:pt x="89" y="33"/>
                      </a:lnTo>
                      <a:lnTo>
                        <a:pt x="88" y="33"/>
                      </a:lnTo>
                      <a:lnTo>
                        <a:pt x="89" y="33"/>
                      </a:lnTo>
                      <a:lnTo>
                        <a:pt x="90" y="32"/>
                      </a:lnTo>
                      <a:lnTo>
                        <a:pt x="91" y="32"/>
                      </a:lnTo>
                      <a:lnTo>
                        <a:pt x="93" y="31"/>
                      </a:lnTo>
                      <a:lnTo>
                        <a:pt x="94" y="31"/>
                      </a:lnTo>
                      <a:lnTo>
                        <a:pt x="95" y="31"/>
                      </a:lnTo>
                      <a:lnTo>
                        <a:pt x="97" y="31"/>
                      </a:lnTo>
                      <a:lnTo>
                        <a:pt x="98" y="32"/>
                      </a:lnTo>
                      <a:lnTo>
                        <a:pt x="99" y="32"/>
                      </a:lnTo>
                      <a:lnTo>
                        <a:pt x="100" y="33"/>
                      </a:lnTo>
                      <a:lnTo>
                        <a:pt x="102" y="34"/>
                      </a:lnTo>
                      <a:lnTo>
                        <a:pt x="103" y="35"/>
                      </a:lnTo>
                      <a:lnTo>
                        <a:pt x="104" y="36"/>
                      </a:lnTo>
                      <a:lnTo>
                        <a:pt x="105" y="37"/>
                      </a:lnTo>
                      <a:lnTo>
                        <a:pt x="107" y="38"/>
                      </a:lnTo>
                      <a:lnTo>
                        <a:pt x="108" y="39"/>
                      </a:lnTo>
                      <a:lnTo>
                        <a:pt x="109" y="40"/>
                      </a:lnTo>
                      <a:lnTo>
                        <a:pt x="110" y="41"/>
                      </a:lnTo>
                      <a:lnTo>
                        <a:pt x="112" y="42"/>
                      </a:lnTo>
                      <a:lnTo>
                        <a:pt x="113" y="42"/>
                      </a:lnTo>
                      <a:lnTo>
                        <a:pt x="114" y="42"/>
                      </a:lnTo>
                      <a:lnTo>
                        <a:pt x="115" y="42"/>
                      </a:lnTo>
                      <a:lnTo>
                        <a:pt x="117" y="41"/>
                      </a:lnTo>
                      <a:lnTo>
                        <a:pt x="118" y="40"/>
                      </a:lnTo>
                      <a:lnTo>
                        <a:pt x="119" y="39"/>
                      </a:lnTo>
                      <a:lnTo>
                        <a:pt x="121" y="38"/>
                      </a:lnTo>
                      <a:lnTo>
                        <a:pt x="121" y="37"/>
                      </a:lnTo>
                      <a:lnTo>
                        <a:pt x="122" y="35"/>
                      </a:lnTo>
                      <a:lnTo>
                        <a:pt x="123" y="34"/>
                      </a:lnTo>
                      <a:lnTo>
                        <a:pt x="123" y="33"/>
                      </a:lnTo>
                      <a:lnTo>
                        <a:pt x="124" y="31"/>
                      </a:lnTo>
                      <a:lnTo>
                        <a:pt x="124" y="29"/>
                      </a:lnTo>
                      <a:lnTo>
                        <a:pt x="126" y="28"/>
                      </a:lnTo>
                      <a:lnTo>
                        <a:pt x="127" y="26"/>
                      </a:lnTo>
                      <a:lnTo>
                        <a:pt x="127" y="24"/>
                      </a:lnTo>
                      <a:lnTo>
                        <a:pt x="128" y="22"/>
                      </a:lnTo>
                      <a:lnTo>
                        <a:pt x="128" y="19"/>
                      </a:lnTo>
                      <a:lnTo>
                        <a:pt x="129" y="17"/>
                      </a:lnTo>
                      <a:lnTo>
                        <a:pt x="129" y="15"/>
                      </a:lnTo>
                      <a:lnTo>
                        <a:pt x="131" y="13"/>
                      </a:lnTo>
                      <a:lnTo>
                        <a:pt x="132" y="10"/>
                      </a:lnTo>
                      <a:lnTo>
                        <a:pt x="132" y="8"/>
                      </a:lnTo>
                      <a:lnTo>
                        <a:pt x="133" y="5"/>
                      </a:lnTo>
                      <a:lnTo>
                        <a:pt x="133" y="3"/>
                      </a:lnTo>
                      <a:lnTo>
                        <a:pt x="134" y="0"/>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17" name="Freeform 129"/>
                <p:cNvSpPr>
                  <a:spLocks/>
                </p:cNvSpPr>
                <p:nvPr/>
              </p:nvSpPr>
              <p:spPr bwMode="auto">
                <a:xfrm>
                  <a:off x="3003550" y="3287713"/>
                  <a:ext cx="149225" cy="490538"/>
                </a:xfrm>
                <a:custGeom>
                  <a:avLst/>
                  <a:gdLst/>
                  <a:ahLst/>
                  <a:cxnLst>
                    <a:cxn ang="0">
                      <a:pos x="2" y="304"/>
                    </a:cxn>
                    <a:cxn ang="0">
                      <a:pos x="4" y="296"/>
                    </a:cxn>
                    <a:cxn ang="0">
                      <a:pos x="7" y="289"/>
                    </a:cxn>
                    <a:cxn ang="0">
                      <a:pos x="8" y="281"/>
                    </a:cxn>
                    <a:cxn ang="0">
                      <a:pos x="11" y="273"/>
                    </a:cxn>
                    <a:cxn ang="0">
                      <a:pos x="13" y="264"/>
                    </a:cxn>
                    <a:cxn ang="0">
                      <a:pos x="16" y="254"/>
                    </a:cxn>
                    <a:cxn ang="0">
                      <a:pos x="17" y="243"/>
                    </a:cxn>
                    <a:cxn ang="0">
                      <a:pos x="19" y="231"/>
                    </a:cxn>
                    <a:cxn ang="0">
                      <a:pos x="22" y="217"/>
                    </a:cxn>
                    <a:cxn ang="0">
                      <a:pos x="24" y="201"/>
                    </a:cxn>
                    <a:cxn ang="0">
                      <a:pos x="26" y="183"/>
                    </a:cxn>
                    <a:cxn ang="0">
                      <a:pos x="28" y="164"/>
                    </a:cxn>
                    <a:cxn ang="0">
                      <a:pos x="31" y="143"/>
                    </a:cxn>
                    <a:cxn ang="0">
                      <a:pos x="33" y="122"/>
                    </a:cxn>
                    <a:cxn ang="0">
                      <a:pos x="35" y="99"/>
                    </a:cxn>
                    <a:cxn ang="0">
                      <a:pos x="37" y="78"/>
                    </a:cxn>
                    <a:cxn ang="0">
                      <a:pos x="40" y="58"/>
                    </a:cxn>
                    <a:cxn ang="0">
                      <a:pos x="42" y="41"/>
                    </a:cxn>
                    <a:cxn ang="0">
                      <a:pos x="43" y="25"/>
                    </a:cxn>
                    <a:cxn ang="0">
                      <a:pos x="46" y="13"/>
                    </a:cxn>
                    <a:cxn ang="0">
                      <a:pos x="48" y="5"/>
                    </a:cxn>
                    <a:cxn ang="0">
                      <a:pos x="50" y="0"/>
                    </a:cxn>
                    <a:cxn ang="0">
                      <a:pos x="54" y="1"/>
                    </a:cxn>
                    <a:cxn ang="0">
                      <a:pos x="56" y="6"/>
                    </a:cxn>
                    <a:cxn ang="0">
                      <a:pos x="57" y="14"/>
                    </a:cxn>
                    <a:cxn ang="0">
                      <a:pos x="60" y="27"/>
                    </a:cxn>
                    <a:cxn ang="0">
                      <a:pos x="62" y="42"/>
                    </a:cxn>
                    <a:cxn ang="0">
                      <a:pos x="65" y="59"/>
                    </a:cxn>
                    <a:cxn ang="0">
                      <a:pos x="66" y="79"/>
                    </a:cxn>
                    <a:cxn ang="0">
                      <a:pos x="69" y="100"/>
                    </a:cxn>
                    <a:cxn ang="0">
                      <a:pos x="71" y="122"/>
                    </a:cxn>
                    <a:cxn ang="0">
                      <a:pos x="74" y="144"/>
                    </a:cxn>
                    <a:cxn ang="0">
                      <a:pos x="75" y="165"/>
                    </a:cxn>
                    <a:cxn ang="0">
                      <a:pos x="78" y="185"/>
                    </a:cxn>
                    <a:cxn ang="0">
                      <a:pos x="80" y="203"/>
                    </a:cxn>
                    <a:cxn ang="0">
                      <a:pos x="81" y="220"/>
                    </a:cxn>
                    <a:cxn ang="0">
                      <a:pos x="84" y="236"/>
                    </a:cxn>
                    <a:cxn ang="0">
                      <a:pos x="86" y="249"/>
                    </a:cxn>
                    <a:cxn ang="0">
                      <a:pos x="89" y="262"/>
                    </a:cxn>
                    <a:cxn ang="0">
                      <a:pos x="90" y="272"/>
                    </a:cxn>
                    <a:cxn ang="0">
                      <a:pos x="93" y="281"/>
                    </a:cxn>
                  </a:cxnLst>
                  <a:rect l="0" t="0" r="r" b="b"/>
                  <a:pathLst>
                    <a:path w="94" h="309">
                      <a:moveTo>
                        <a:pt x="0" y="309"/>
                      </a:moveTo>
                      <a:lnTo>
                        <a:pt x="2" y="307"/>
                      </a:lnTo>
                      <a:lnTo>
                        <a:pt x="2" y="304"/>
                      </a:lnTo>
                      <a:lnTo>
                        <a:pt x="3" y="301"/>
                      </a:lnTo>
                      <a:lnTo>
                        <a:pt x="3" y="299"/>
                      </a:lnTo>
                      <a:lnTo>
                        <a:pt x="4" y="296"/>
                      </a:lnTo>
                      <a:lnTo>
                        <a:pt x="4" y="294"/>
                      </a:lnTo>
                      <a:lnTo>
                        <a:pt x="6" y="291"/>
                      </a:lnTo>
                      <a:lnTo>
                        <a:pt x="7" y="289"/>
                      </a:lnTo>
                      <a:lnTo>
                        <a:pt x="7" y="286"/>
                      </a:lnTo>
                      <a:lnTo>
                        <a:pt x="8" y="284"/>
                      </a:lnTo>
                      <a:lnTo>
                        <a:pt x="8" y="281"/>
                      </a:lnTo>
                      <a:lnTo>
                        <a:pt x="9" y="278"/>
                      </a:lnTo>
                      <a:lnTo>
                        <a:pt x="9" y="276"/>
                      </a:lnTo>
                      <a:lnTo>
                        <a:pt x="11" y="273"/>
                      </a:lnTo>
                      <a:lnTo>
                        <a:pt x="12" y="270"/>
                      </a:lnTo>
                      <a:lnTo>
                        <a:pt x="12" y="267"/>
                      </a:lnTo>
                      <a:lnTo>
                        <a:pt x="13" y="264"/>
                      </a:lnTo>
                      <a:lnTo>
                        <a:pt x="13" y="261"/>
                      </a:lnTo>
                      <a:lnTo>
                        <a:pt x="14" y="258"/>
                      </a:lnTo>
                      <a:lnTo>
                        <a:pt x="16" y="254"/>
                      </a:lnTo>
                      <a:lnTo>
                        <a:pt x="16" y="250"/>
                      </a:lnTo>
                      <a:lnTo>
                        <a:pt x="17" y="247"/>
                      </a:lnTo>
                      <a:lnTo>
                        <a:pt x="17" y="243"/>
                      </a:lnTo>
                      <a:lnTo>
                        <a:pt x="18" y="239"/>
                      </a:lnTo>
                      <a:lnTo>
                        <a:pt x="18" y="235"/>
                      </a:lnTo>
                      <a:lnTo>
                        <a:pt x="19" y="231"/>
                      </a:lnTo>
                      <a:lnTo>
                        <a:pt x="21" y="226"/>
                      </a:lnTo>
                      <a:lnTo>
                        <a:pt x="21" y="222"/>
                      </a:lnTo>
                      <a:lnTo>
                        <a:pt x="22" y="217"/>
                      </a:lnTo>
                      <a:lnTo>
                        <a:pt x="22" y="212"/>
                      </a:lnTo>
                      <a:lnTo>
                        <a:pt x="23" y="207"/>
                      </a:lnTo>
                      <a:lnTo>
                        <a:pt x="24" y="201"/>
                      </a:lnTo>
                      <a:lnTo>
                        <a:pt x="24" y="195"/>
                      </a:lnTo>
                      <a:lnTo>
                        <a:pt x="26" y="189"/>
                      </a:lnTo>
                      <a:lnTo>
                        <a:pt x="26" y="183"/>
                      </a:lnTo>
                      <a:lnTo>
                        <a:pt x="27" y="177"/>
                      </a:lnTo>
                      <a:lnTo>
                        <a:pt x="27" y="171"/>
                      </a:lnTo>
                      <a:lnTo>
                        <a:pt x="28" y="164"/>
                      </a:lnTo>
                      <a:lnTo>
                        <a:pt x="30" y="157"/>
                      </a:lnTo>
                      <a:lnTo>
                        <a:pt x="30" y="150"/>
                      </a:lnTo>
                      <a:lnTo>
                        <a:pt x="31" y="143"/>
                      </a:lnTo>
                      <a:lnTo>
                        <a:pt x="31" y="136"/>
                      </a:lnTo>
                      <a:lnTo>
                        <a:pt x="32" y="129"/>
                      </a:lnTo>
                      <a:lnTo>
                        <a:pt x="33" y="122"/>
                      </a:lnTo>
                      <a:lnTo>
                        <a:pt x="33" y="115"/>
                      </a:lnTo>
                      <a:lnTo>
                        <a:pt x="35" y="107"/>
                      </a:lnTo>
                      <a:lnTo>
                        <a:pt x="35" y="99"/>
                      </a:lnTo>
                      <a:lnTo>
                        <a:pt x="36" y="92"/>
                      </a:lnTo>
                      <a:lnTo>
                        <a:pt x="36" y="85"/>
                      </a:lnTo>
                      <a:lnTo>
                        <a:pt x="37" y="78"/>
                      </a:lnTo>
                      <a:lnTo>
                        <a:pt x="38" y="72"/>
                      </a:lnTo>
                      <a:lnTo>
                        <a:pt x="38" y="65"/>
                      </a:lnTo>
                      <a:lnTo>
                        <a:pt x="40" y="58"/>
                      </a:lnTo>
                      <a:lnTo>
                        <a:pt x="40" y="52"/>
                      </a:lnTo>
                      <a:lnTo>
                        <a:pt x="41" y="46"/>
                      </a:lnTo>
                      <a:lnTo>
                        <a:pt x="42" y="41"/>
                      </a:lnTo>
                      <a:lnTo>
                        <a:pt x="42" y="35"/>
                      </a:lnTo>
                      <a:lnTo>
                        <a:pt x="43" y="30"/>
                      </a:lnTo>
                      <a:lnTo>
                        <a:pt x="43" y="25"/>
                      </a:lnTo>
                      <a:lnTo>
                        <a:pt x="45" y="21"/>
                      </a:lnTo>
                      <a:lnTo>
                        <a:pt x="45" y="17"/>
                      </a:lnTo>
                      <a:lnTo>
                        <a:pt x="46" y="13"/>
                      </a:lnTo>
                      <a:lnTo>
                        <a:pt x="47" y="10"/>
                      </a:lnTo>
                      <a:lnTo>
                        <a:pt x="47" y="7"/>
                      </a:lnTo>
                      <a:lnTo>
                        <a:pt x="48" y="5"/>
                      </a:lnTo>
                      <a:lnTo>
                        <a:pt x="48" y="3"/>
                      </a:lnTo>
                      <a:lnTo>
                        <a:pt x="51" y="0"/>
                      </a:lnTo>
                      <a:lnTo>
                        <a:pt x="50" y="0"/>
                      </a:lnTo>
                      <a:lnTo>
                        <a:pt x="51" y="0"/>
                      </a:lnTo>
                      <a:lnTo>
                        <a:pt x="52" y="0"/>
                      </a:lnTo>
                      <a:lnTo>
                        <a:pt x="54" y="1"/>
                      </a:lnTo>
                      <a:lnTo>
                        <a:pt x="54" y="2"/>
                      </a:lnTo>
                      <a:lnTo>
                        <a:pt x="55" y="4"/>
                      </a:lnTo>
                      <a:lnTo>
                        <a:pt x="56" y="6"/>
                      </a:lnTo>
                      <a:lnTo>
                        <a:pt x="56" y="8"/>
                      </a:lnTo>
                      <a:lnTo>
                        <a:pt x="57" y="11"/>
                      </a:lnTo>
                      <a:lnTo>
                        <a:pt x="57" y="14"/>
                      </a:lnTo>
                      <a:lnTo>
                        <a:pt x="59" y="18"/>
                      </a:lnTo>
                      <a:lnTo>
                        <a:pt x="59" y="22"/>
                      </a:lnTo>
                      <a:lnTo>
                        <a:pt x="60" y="27"/>
                      </a:lnTo>
                      <a:lnTo>
                        <a:pt x="61" y="31"/>
                      </a:lnTo>
                      <a:lnTo>
                        <a:pt x="61" y="36"/>
                      </a:lnTo>
                      <a:lnTo>
                        <a:pt x="62" y="42"/>
                      </a:lnTo>
                      <a:lnTo>
                        <a:pt x="62" y="47"/>
                      </a:lnTo>
                      <a:lnTo>
                        <a:pt x="64" y="53"/>
                      </a:lnTo>
                      <a:lnTo>
                        <a:pt x="65" y="59"/>
                      </a:lnTo>
                      <a:lnTo>
                        <a:pt x="65" y="66"/>
                      </a:lnTo>
                      <a:lnTo>
                        <a:pt x="66" y="72"/>
                      </a:lnTo>
                      <a:lnTo>
                        <a:pt x="66" y="79"/>
                      </a:lnTo>
                      <a:lnTo>
                        <a:pt x="67" y="86"/>
                      </a:lnTo>
                      <a:lnTo>
                        <a:pt x="67" y="93"/>
                      </a:lnTo>
                      <a:lnTo>
                        <a:pt x="69" y="100"/>
                      </a:lnTo>
                      <a:lnTo>
                        <a:pt x="70" y="107"/>
                      </a:lnTo>
                      <a:lnTo>
                        <a:pt x="70" y="115"/>
                      </a:lnTo>
                      <a:lnTo>
                        <a:pt x="71" y="122"/>
                      </a:lnTo>
                      <a:lnTo>
                        <a:pt x="71" y="130"/>
                      </a:lnTo>
                      <a:lnTo>
                        <a:pt x="73" y="137"/>
                      </a:lnTo>
                      <a:lnTo>
                        <a:pt x="74" y="144"/>
                      </a:lnTo>
                      <a:lnTo>
                        <a:pt x="74" y="151"/>
                      </a:lnTo>
                      <a:lnTo>
                        <a:pt x="75" y="158"/>
                      </a:lnTo>
                      <a:lnTo>
                        <a:pt x="75" y="165"/>
                      </a:lnTo>
                      <a:lnTo>
                        <a:pt x="76" y="172"/>
                      </a:lnTo>
                      <a:lnTo>
                        <a:pt x="76" y="178"/>
                      </a:lnTo>
                      <a:lnTo>
                        <a:pt x="78" y="185"/>
                      </a:lnTo>
                      <a:lnTo>
                        <a:pt x="79" y="191"/>
                      </a:lnTo>
                      <a:lnTo>
                        <a:pt x="79" y="197"/>
                      </a:lnTo>
                      <a:lnTo>
                        <a:pt x="80" y="203"/>
                      </a:lnTo>
                      <a:lnTo>
                        <a:pt x="80" y="209"/>
                      </a:lnTo>
                      <a:lnTo>
                        <a:pt x="81" y="215"/>
                      </a:lnTo>
                      <a:lnTo>
                        <a:pt x="81" y="220"/>
                      </a:lnTo>
                      <a:lnTo>
                        <a:pt x="83" y="226"/>
                      </a:lnTo>
                      <a:lnTo>
                        <a:pt x="84" y="231"/>
                      </a:lnTo>
                      <a:lnTo>
                        <a:pt x="84" y="236"/>
                      </a:lnTo>
                      <a:lnTo>
                        <a:pt x="85" y="240"/>
                      </a:lnTo>
                      <a:lnTo>
                        <a:pt x="85" y="245"/>
                      </a:lnTo>
                      <a:lnTo>
                        <a:pt x="86" y="249"/>
                      </a:lnTo>
                      <a:lnTo>
                        <a:pt x="88" y="253"/>
                      </a:lnTo>
                      <a:lnTo>
                        <a:pt x="88" y="258"/>
                      </a:lnTo>
                      <a:lnTo>
                        <a:pt x="89" y="262"/>
                      </a:lnTo>
                      <a:lnTo>
                        <a:pt x="89" y="266"/>
                      </a:lnTo>
                      <a:lnTo>
                        <a:pt x="90" y="269"/>
                      </a:lnTo>
                      <a:lnTo>
                        <a:pt x="90" y="272"/>
                      </a:lnTo>
                      <a:lnTo>
                        <a:pt x="91" y="275"/>
                      </a:lnTo>
                      <a:lnTo>
                        <a:pt x="93" y="278"/>
                      </a:lnTo>
                      <a:lnTo>
                        <a:pt x="93" y="281"/>
                      </a:lnTo>
                      <a:lnTo>
                        <a:pt x="94" y="283"/>
                      </a:lnTo>
                      <a:lnTo>
                        <a:pt x="94" y="286"/>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18" name="Freeform 130"/>
                <p:cNvSpPr>
                  <a:spLocks/>
                </p:cNvSpPr>
                <p:nvPr/>
              </p:nvSpPr>
              <p:spPr bwMode="auto">
                <a:xfrm>
                  <a:off x="3152775" y="3741738"/>
                  <a:ext cx="238125" cy="122238"/>
                </a:xfrm>
                <a:custGeom>
                  <a:avLst/>
                  <a:gdLst/>
                  <a:ahLst/>
                  <a:cxnLst>
                    <a:cxn ang="0">
                      <a:pos x="3" y="4"/>
                    </a:cxn>
                    <a:cxn ang="0">
                      <a:pos x="4" y="10"/>
                    </a:cxn>
                    <a:cxn ang="0">
                      <a:pos x="6" y="15"/>
                    </a:cxn>
                    <a:cxn ang="0">
                      <a:pos x="9" y="19"/>
                    </a:cxn>
                    <a:cxn ang="0">
                      <a:pos x="11" y="22"/>
                    </a:cxn>
                    <a:cxn ang="0">
                      <a:pos x="13" y="25"/>
                    </a:cxn>
                    <a:cxn ang="0">
                      <a:pos x="18" y="29"/>
                    </a:cxn>
                    <a:cxn ang="0">
                      <a:pos x="20" y="32"/>
                    </a:cxn>
                    <a:cxn ang="0">
                      <a:pos x="24" y="35"/>
                    </a:cxn>
                    <a:cxn ang="0">
                      <a:pos x="28" y="38"/>
                    </a:cxn>
                    <a:cxn ang="0">
                      <a:pos x="32" y="41"/>
                    </a:cxn>
                    <a:cxn ang="0">
                      <a:pos x="35" y="44"/>
                    </a:cxn>
                    <a:cxn ang="0">
                      <a:pos x="39" y="47"/>
                    </a:cxn>
                    <a:cxn ang="0">
                      <a:pos x="42" y="49"/>
                    </a:cxn>
                    <a:cxn ang="0">
                      <a:pos x="46" y="53"/>
                    </a:cxn>
                    <a:cxn ang="0">
                      <a:pos x="49" y="57"/>
                    </a:cxn>
                    <a:cxn ang="0">
                      <a:pos x="54" y="61"/>
                    </a:cxn>
                    <a:cxn ang="0">
                      <a:pos x="57" y="64"/>
                    </a:cxn>
                    <a:cxn ang="0">
                      <a:pos x="61" y="67"/>
                    </a:cxn>
                    <a:cxn ang="0">
                      <a:pos x="64" y="69"/>
                    </a:cxn>
                    <a:cxn ang="0">
                      <a:pos x="68" y="71"/>
                    </a:cxn>
                    <a:cxn ang="0">
                      <a:pos x="72" y="71"/>
                    </a:cxn>
                    <a:cxn ang="0">
                      <a:pos x="76" y="70"/>
                    </a:cxn>
                    <a:cxn ang="0">
                      <a:pos x="80" y="68"/>
                    </a:cxn>
                    <a:cxn ang="0">
                      <a:pos x="83" y="66"/>
                    </a:cxn>
                    <a:cxn ang="0">
                      <a:pos x="87" y="64"/>
                    </a:cxn>
                    <a:cxn ang="0">
                      <a:pos x="91" y="62"/>
                    </a:cxn>
                    <a:cxn ang="0">
                      <a:pos x="95" y="61"/>
                    </a:cxn>
                    <a:cxn ang="0">
                      <a:pos x="99" y="61"/>
                    </a:cxn>
                    <a:cxn ang="0">
                      <a:pos x="102" y="62"/>
                    </a:cxn>
                    <a:cxn ang="0">
                      <a:pos x="106" y="63"/>
                    </a:cxn>
                    <a:cxn ang="0">
                      <a:pos x="110" y="64"/>
                    </a:cxn>
                    <a:cxn ang="0">
                      <a:pos x="114" y="65"/>
                    </a:cxn>
                    <a:cxn ang="0">
                      <a:pos x="118" y="66"/>
                    </a:cxn>
                    <a:cxn ang="0">
                      <a:pos x="121" y="67"/>
                    </a:cxn>
                    <a:cxn ang="0">
                      <a:pos x="125" y="67"/>
                    </a:cxn>
                    <a:cxn ang="0">
                      <a:pos x="129" y="68"/>
                    </a:cxn>
                    <a:cxn ang="0">
                      <a:pos x="133" y="68"/>
                    </a:cxn>
                    <a:cxn ang="0">
                      <a:pos x="137" y="69"/>
                    </a:cxn>
                    <a:cxn ang="0">
                      <a:pos x="140" y="70"/>
                    </a:cxn>
                    <a:cxn ang="0">
                      <a:pos x="144" y="72"/>
                    </a:cxn>
                    <a:cxn ang="0">
                      <a:pos x="148" y="75"/>
                    </a:cxn>
                  </a:cxnLst>
                  <a:rect l="0" t="0" r="r" b="b"/>
                  <a:pathLst>
                    <a:path w="150" h="77">
                      <a:moveTo>
                        <a:pt x="0" y="0"/>
                      </a:moveTo>
                      <a:lnTo>
                        <a:pt x="1" y="2"/>
                      </a:lnTo>
                      <a:lnTo>
                        <a:pt x="3" y="4"/>
                      </a:lnTo>
                      <a:lnTo>
                        <a:pt x="3" y="6"/>
                      </a:lnTo>
                      <a:lnTo>
                        <a:pt x="4" y="8"/>
                      </a:lnTo>
                      <a:lnTo>
                        <a:pt x="4" y="10"/>
                      </a:lnTo>
                      <a:lnTo>
                        <a:pt x="5" y="12"/>
                      </a:lnTo>
                      <a:lnTo>
                        <a:pt x="5" y="13"/>
                      </a:lnTo>
                      <a:lnTo>
                        <a:pt x="6" y="15"/>
                      </a:lnTo>
                      <a:lnTo>
                        <a:pt x="8" y="16"/>
                      </a:lnTo>
                      <a:lnTo>
                        <a:pt x="8" y="17"/>
                      </a:lnTo>
                      <a:lnTo>
                        <a:pt x="9" y="19"/>
                      </a:lnTo>
                      <a:lnTo>
                        <a:pt x="9" y="20"/>
                      </a:lnTo>
                      <a:lnTo>
                        <a:pt x="10" y="21"/>
                      </a:lnTo>
                      <a:lnTo>
                        <a:pt x="11" y="22"/>
                      </a:lnTo>
                      <a:lnTo>
                        <a:pt x="11" y="23"/>
                      </a:lnTo>
                      <a:lnTo>
                        <a:pt x="13" y="24"/>
                      </a:lnTo>
                      <a:lnTo>
                        <a:pt x="13" y="25"/>
                      </a:lnTo>
                      <a:lnTo>
                        <a:pt x="14" y="26"/>
                      </a:lnTo>
                      <a:lnTo>
                        <a:pt x="15" y="27"/>
                      </a:lnTo>
                      <a:lnTo>
                        <a:pt x="18" y="29"/>
                      </a:lnTo>
                      <a:lnTo>
                        <a:pt x="18" y="30"/>
                      </a:lnTo>
                      <a:lnTo>
                        <a:pt x="19" y="31"/>
                      </a:lnTo>
                      <a:lnTo>
                        <a:pt x="20" y="32"/>
                      </a:lnTo>
                      <a:lnTo>
                        <a:pt x="22" y="33"/>
                      </a:lnTo>
                      <a:lnTo>
                        <a:pt x="23" y="34"/>
                      </a:lnTo>
                      <a:lnTo>
                        <a:pt x="24" y="35"/>
                      </a:lnTo>
                      <a:lnTo>
                        <a:pt x="25" y="36"/>
                      </a:lnTo>
                      <a:lnTo>
                        <a:pt x="27" y="37"/>
                      </a:lnTo>
                      <a:lnTo>
                        <a:pt x="28" y="38"/>
                      </a:lnTo>
                      <a:lnTo>
                        <a:pt x="29" y="39"/>
                      </a:lnTo>
                      <a:lnTo>
                        <a:pt x="30" y="40"/>
                      </a:lnTo>
                      <a:lnTo>
                        <a:pt x="32" y="41"/>
                      </a:lnTo>
                      <a:lnTo>
                        <a:pt x="33" y="42"/>
                      </a:lnTo>
                      <a:lnTo>
                        <a:pt x="34" y="43"/>
                      </a:lnTo>
                      <a:lnTo>
                        <a:pt x="35" y="44"/>
                      </a:lnTo>
                      <a:lnTo>
                        <a:pt x="37" y="45"/>
                      </a:lnTo>
                      <a:lnTo>
                        <a:pt x="38" y="46"/>
                      </a:lnTo>
                      <a:lnTo>
                        <a:pt x="39" y="47"/>
                      </a:lnTo>
                      <a:lnTo>
                        <a:pt x="42" y="49"/>
                      </a:lnTo>
                      <a:lnTo>
                        <a:pt x="40" y="49"/>
                      </a:lnTo>
                      <a:lnTo>
                        <a:pt x="42" y="49"/>
                      </a:lnTo>
                      <a:lnTo>
                        <a:pt x="44" y="51"/>
                      </a:lnTo>
                      <a:lnTo>
                        <a:pt x="44" y="52"/>
                      </a:lnTo>
                      <a:lnTo>
                        <a:pt x="46" y="53"/>
                      </a:lnTo>
                      <a:lnTo>
                        <a:pt x="47" y="54"/>
                      </a:lnTo>
                      <a:lnTo>
                        <a:pt x="49" y="56"/>
                      </a:lnTo>
                      <a:lnTo>
                        <a:pt x="49" y="57"/>
                      </a:lnTo>
                      <a:lnTo>
                        <a:pt x="51" y="58"/>
                      </a:lnTo>
                      <a:lnTo>
                        <a:pt x="52" y="59"/>
                      </a:lnTo>
                      <a:lnTo>
                        <a:pt x="54" y="61"/>
                      </a:lnTo>
                      <a:lnTo>
                        <a:pt x="54" y="62"/>
                      </a:lnTo>
                      <a:lnTo>
                        <a:pt x="56" y="63"/>
                      </a:lnTo>
                      <a:lnTo>
                        <a:pt x="57" y="64"/>
                      </a:lnTo>
                      <a:lnTo>
                        <a:pt x="58" y="65"/>
                      </a:lnTo>
                      <a:lnTo>
                        <a:pt x="59" y="66"/>
                      </a:lnTo>
                      <a:lnTo>
                        <a:pt x="61" y="67"/>
                      </a:lnTo>
                      <a:lnTo>
                        <a:pt x="62" y="68"/>
                      </a:lnTo>
                      <a:lnTo>
                        <a:pt x="63" y="69"/>
                      </a:lnTo>
                      <a:lnTo>
                        <a:pt x="64" y="69"/>
                      </a:lnTo>
                      <a:lnTo>
                        <a:pt x="66" y="70"/>
                      </a:lnTo>
                      <a:lnTo>
                        <a:pt x="67" y="70"/>
                      </a:lnTo>
                      <a:lnTo>
                        <a:pt x="68" y="71"/>
                      </a:lnTo>
                      <a:lnTo>
                        <a:pt x="70" y="71"/>
                      </a:lnTo>
                      <a:lnTo>
                        <a:pt x="71" y="71"/>
                      </a:lnTo>
                      <a:lnTo>
                        <a:pt x="72" y="71"/>
                      </a:lnTo>
                      <a:lnTo>
                        <a:pt x="73" y="71"/>
                      </a:lnTo>
                      <a:lnTo>
                        <a:pt x="75" y="70"/>
                      </a:lnTo>
                      <a:lnTo>
                        <a:pt x="76" y="70"/>
                      </a:lnTo>
                      <a:lnTo>
                        <a:pt x="77" y="69"/>
                      </a:lnTo>
                      <a:lnTo>
                        <a:pt x="78" y="69"/>
                      </a:lnTo>
                      <a:lnTo>
                        <a:pt x="80" y="68"/>
                      </a:lnTo>
                      <a:lnTo>
                        <a:pt x="81" y="67"/>
                      </a:lnTo>
                      <a:lnTo>
                        <a:pt x="82" y="67"/>
                      </a:lnTo>
                      <a:lnTo>
                        <a:pt x="83" y="66"/>
                      </a:lnTo>
                      <a:lnTo>
                        <a:pt x="85" y="65"/>
                      </a:lnTo>
                      <a:lnTo>
                        <a:pt x="86" y="65"/>
                      </a:lnTo>
                      <a:lnTo>
                        <a:pt x="87" y="64"/>
                      </a:lnTo>
                      <a:lnTo>
                        <a:pt x="89" y="63"/>
                      </a:lnTo>
                      <a:lnTo>
                        <a:pt x="90" y="63"/>
                      </a:lnTo>
                      <a:lnTo>
                        <a:pt x="91" y="62"/>
                      </a:lnTo>
                      <a:lnTo>
                        <a:pt x="92" y="62"/>
                      </a:lnTo>
                      <a:lnTo>
                        <a:pt x="94" y="62"/>
                      </a:lnTo>
                      <a:lnTo>
                        <a:pt x="95" y="61"/>
                      </a:lnTo>
                      <a:lnTo>
                        <a:pt x="96" y="61"/>
                      </a:lnTo>
                      <a:lnTo>
                        <a:pt x="97" y="61"/>
                      </a:lnTo>
                      <a:lnTo>
                        <a:pt x="99" y="61"/>
                      </a:lnTo>
                      <a:lnTo>
                        <a:pt x="100" y="61"/>
                      </a:lnTo>
                      <a:lnTo>
                        <a:pt x="101" y="61"/>
                      </a:lnTo>
                      <a:lnTo>
                        <a:pt x="102" y="62"/>
                      </a:lnTo>
                      <a:lnTo>
                        <a:pt x="104" y="62"/>
                      </a:lnTo>
                      <a:lnTo>
                        <a:pt x="105" y="62"/>
                      </a:lnTo>
                      <a:lnTo>
                        <a:pt x="106" y="63"/>
                      </a:lnTo>
                      <a:lnTo>
                        <a:pt x="107" y="63"/>
                      </a:lnTo>
                      <a:lnTo>
                        <a:pt x="109" y="64"/>
                      </a:lnTo>
                      <a:lnTo>
                        <a:pt x="110" y="64"/>
                      </a:lnTo>
                      <a:lnTo>
                        <a:pt x="111" y="64"/>
                      </a:lnTo>
                      <a:lnTo>
                        <a:pt x="113" y="65"/>
                      </a:lnTo>
                      <a:lnTo>
                        <a:pt x="114" y="65"/>
                      </a:lnTo>
                      <a:lnTo>
                        <a:pt x="115" y="65"/>
                      </a:lnTo>
                      <a:lnTo>
                        <a:pt x="116" y="66"/>
                      </a:lnTo>
                      <a:lnTo>
                        <a:pt x="118" y="66"/>
                      </a:lnTo>
                      <a:lnTo>
                        <a:pt x="119" y="66"/>
                      </a:lnTo>
                      <a:lnTo>
                        <a:pt x="120" y="66"/>
                      </a:lnTo>
                      <a:lnTo>
                        <a:pt x="121" y="67"/>
                      </a:lnTo>
                      <a:lnTo>
                        <a:pt x="123" y="67"/>
                      </a:lnTo>
                      <a:lnTo>
                        <a:pt x="124" y="67"/>
                      </a:lnTo>
                      <a:lnTo>
                        <a:pt x="125" y="67"/>
                      </a:lnTo>
                      <a:lnTo>
                        <a:pt x="126" y="67"/>
                      </a:lnTo>
                      <a:lnTo>
                        <a:pt x="128" y="67"/>
                      </a:lnTo>
                      <a:lnTo>
                        <a:pt x="129" y="68"/>
                      </a:lnTo>
                      <a:lnTo>
                        <a:pt x="130" y="68"/>
                      </a:lnTo>
                      <a:lnTo>
                        <a:pt x="131" y="68"/>
                      </a:lnTo>
                      <a:lnTo>
                        <a:pt x="133" y="68"/>
                      </a:lnTo>
                      <a:lnTo>
                        <a:pt x="134" y="68"/>
                      </a:lnTo>
                      <a:lnTo>
                        <a:pt x="135" y="69"/>
                      </a:lnTo>
                      <a:lnTo>
                        <a:pt x="137" y="69"/>
                      </a:lnTo>
                      <a:lnTo>
                        <a:pt x="138" y="69"/>
                      </a:lnTo>
                      <a:lnTo>
                        <a:pt x="139" y="70"/>
                      </a:lnTo>
                      <a:lnTo>
                        <a:pt x="140" y="70"/>
                      </a:lnTo>
                      <a:lnTo>
                        <a:pt x="142" y="71"/>
                      </a:lnTo>
                      <a:lnTo>
                        <a:pt x="143" y="71"/>
                      </a:lnTo>
                      <a:lnTo>
                        <a:pt x="144" y="72"/>
                      </a:lnTo>
                      <a:lnTo>
                        <a:pt x="145" y="73"/>
                      </a:lnTo>
                      <a:lnTo>
                        <a:pt x="147" y="74"/>
                      </a:lnTo>
                      <a:lnTo>
                        <a:pt x="148" y="75"/>
                      </a:lnTo>
                      <a:lnTo>
                        <a:pt x="149" y="76"/>
                      </a:lnTo>
                      <a:lnTo>
                        <a:pt x="150" y="77"/>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19" name="Freeform 131"/>
                <p:cNvSpPr>
                  <a:spLocks/>
                </p:cNvSpPr>
                <p:nvPr/>
              </p:nvSpPr>
              <p:spPr bwMode="auto">
                <a:xfrm>
                  <a:off x="3390900" y="3779838"/>
                  <a:ext cx="211138" cy="103188"/>
                </a:xfrm>
                <a:custGeom>
                  <a:avLst/>
                  <a:gdLst/>
                  <a:ahLst/>
                  <a:cxnLst>
                    <a:cxn ang="0">
                      <a:pos x="3" y="55"/>
                    </a:cxn>
                    <a:cxn ang="0">
                      <a:pos x="8" y="59"/>
                    </a:cxn>
                    <a:cxn ang="0">
                      <a:pos x="11" y="62"/>
                    </a:cxn>
                    <a:cxn ang="0">
                      <a:pos x="14" y="64"/>
                    </a:cxn>
                    <a:cxn ang="0">
                      <a:pos x="18" y="65"/>
                    </a:cxn>
                    <a:cxn ang="0">
                      <a:pos x="22" y="63"/>
                    </a:cxn>
                    <a:cxn ang="0">
                      <a:pos x="26" y="61"/>
                    </a:cxn>
                    <a:cxn ang="0">
                      <a:pos x="28" y="58"/>
                    </a:cxn>
                    <a:cxn ang="0">
                      <a:pos x="31" y="55"/>
                    </a:cxn>
                    <a:cxn ang="0">
                      <a:pos x="35" y="52"/>
                    </a:cxn>
                    <a:cxn ang="0">
                      <a:pos x="37" y="49"/>
                    </a:cxn>
                    <a:cxn ang="0">
                      <a:pos x="41" y="46"/>
                    </a:cxn>
                    <a:cxn ang="0">
                      <a:pos x="45" y="45"/>
                    </a:cxn>
                    <a:cxn ang="0">
                      <a:pos x="49" y="43"/>
                    </a:cxn>
                    <a:cxn ang="0">
                      <a:pos x="52" y="42"/>
                    </a:cxn>
                    <a:cxn ang="0">
                      <a:pos x="56" y="41"/>
                    </a:cxn>
                    <a:cxn ang="0">
                      <a:pos x="60" y="39"/>
                    </a:cxn>
                    <a:cxn ang="0">
                      <a:pos x="64" y="38"/>
                    </a:cxn>
                    <a:cxn ang="0">
                      <a:pos x="67" y="38"/>
                    </a:cxn>
                    <a:cxn ang="0">
                      <a:pos x="71" y="39"/>
                    </a:cxn>
                    <a:cxn ang="0">
                      <a:pos x="75" y="40"/>
                    </a:cxn>
                    <a:cxn ang="0">
                      <a:pos x="79" y="43"/>
                    </a:cxn>
                    <a:cxn ang="0">
                      <a:pos x="83" y="44"/>
                    </a:cxn>
                    <a:cxn ang="0">
                      <a:pos x="86" y="44"/>
                    </a:cxn>
                    <a:cxn ang="0">
                      <a:pos x="89" y="41"/>
                    </a:cxn>
                    <a:cxn ang="0">
                      <a:pos x="91" y="38"/>
                    </a:cxn>
                    <a:cxn ang="0">
                      <a:pos x="94" y="35"/>
                    </a:cxn>
                    <a:cxn ang="0">
                      <a:pos x="97" y="30"/>
                    </a:cxn>
                    <a:cxn ang="0">
                      <a:pos x="98" y="25"/>
                    </a:cxn>
                    <a:cxn ang="0">
                      <a:pos x="100" y="19"/>
                    </a:cxn>
                    <a:cxn ang="0">
                      <a:pos x="103" y="14"/>
                    </a:cxn>
                    <a:cxn ang="0">
                      <a:pos x="105" y="8"/>
                    </a:cxn>
                    <a:cxn ang="0">
                      <a:pos x="107" y="4"/>
                    </a:cxn>
                    <a:cxn ang="0">
                      <a:pos x="110" y="0"/>
                    </a:cxn>
                    <a:cxn ang="0">
                      <a:pos x="114" y="1"/>
                    </a:cxn>
                    <a:cxn ang="0">
                      <a:pos x="117" y="3"/>
                    </a:cxn>
                    <a:cxn ang="0">
                      <a:pos x="119" y="7"/>
                    </a:cxn>
                    <a:cxn ang="0">
                      <a:pos x="121" y="10"/>
                    </a:cxn>
                    <a:cxn ang="0">
                      <a:pos x="123" y="13"/>
                    </a:cxn>
                    <a:cxn ang="0">
                      <a:pos x="127" y="15"/>
                    </a:cxn>
                    <a:cxn ang="0">
                      <a:pos x="129" y="13"/>
                    </a:cxn>
                    <a:cxn ang="0">
                      <a:pos x="132" y="9"/>
                    </a:cxn>
                  </a:cxnLst>
                  <a:rect l="0" t="0" r="r" b="b"/>
                  <a:pathLst>
                    <a:path w="133" h="65">
                      <a:moveTo>
                        <a:pt x="0" y="53"/>
                      </a:moveTo>
                      <a:lnTo>
                        <a:pt x="2" y="54"/>
                      </a:lnTo>
                      <a:lnTo>
                        <a:pt x="3" y="55"/>
                      </a:lnTo>
                      <a:lnTo>
                        <a:pt x="4" y="56"/>
                      </a:lnTo>
                      <a:lnTo>
                        <a:pt x="6" y="57"/>
                      </a:lnTo>
                      <a:lnTo>
                        <a:pt x="8" y="59"/>
                      </a:lnTo>
                      <a:lnTo>
                        <a:pt x="8" y="60"/>
                      </a:lnTo>
                      <a:lnTo>
                        <a:pt x="9" y="61"/>
                      </a:lnTo>
                      <a:lnTo>
                        <a:pt x="11" y="62"/>
                      </a:lnTo>
                      <a:lnTo>
                        <a:pt x="12" y="63"/>
                      </a:lnTo>
                      <a:lnTo>
                        <a:pt x="13" y="63"/>
                      </a:lnTo>
                      <a:lnTo>
                        <a:pt x="14" y="64"/>
                      </a:lnTo>
                      <a:lnTo>
                        <a:pt x="16" y="64"/>
                      </a:lnTo>
                      <a:lnTo>
                        <a:pt x="17" y="65"/>
                      </a:lnTo>
                      <a:lnTo>
                        <a:pt x="18" y="65"/>
                      </a:lnTo>
                      <a:lnTo>
                        <a:pt x="19" y="65"/>
                      </a:lnTo>
                      <a:lnTo>
                        <a:pt x="21" y="64"/>
                      </a:lnTo>
                      <a:lnTo>
                        <a:pt x="22" y="63"/>
                      </a:lnTo>
                      <a:lnTo>
                        <a:pt x="23" y="63"/>
                      </a:lnTo>
                      <a:lnTo>
                        <a:pt x="24" y="62"/>
                      </a:lnTo>
                      <a:lnTo>
                        <a:pt x="26" y="61"/>
                      </a:lnTo>
                      <a:lnTo>
                        <a:pt x="27" y="60"/>
                      </a:lnTo>
                      <a:lnTo>
                        <a:pt x="28" y="59"/>
                      </a:lnTo>
                      <a:lnTo>
                        <a:pt x="28" y="58"/>
                      </a:lnTo>
                      <a:lnTo>
                        <a:pt x="30" y="57"/>
                      </a:lnTo>
                      <a:lnTo>
                        <a:pt x="31" y="56"/>
                      </a:lnTo>
                      <a:lnTo>
                        <a:pt x="31" y="55"/>
                      </a:lnTo>
                      <a:lnTo>
                        <a:pt x="32" y="54"/>
                      </a:lnTo>
                      <a:lnTo>
                        <a:pt x="33" y="53"/>
                      </a:lnTo>
                      <a:lnTo>
                        <a:pt x="35" y="52"/>
                      </a:lnTo>
                      <a:lnTo>
                        <a:pt x="35" y="51"/>
                      </a:lnTo>
                      <a:lnTo>
                        <a:pt x="36" y="50"/>
                      </a:lnTo>
                      <a:lnTo>
                        <a:pt x="37" y="49"/>
                      </a:lnTo>
                      <a:lnTo>
                        <a:pt x="38" y="48"/>
                      </a:lnTo>
                      <a:lnTo>
                        <a:pt x="40" y="47"/>
                      </a:lnTo>
                      <a:lnTo>
                        <a:pt x="41" y="46"/>
                      </a:lnTo>
                      <a:lnTo>
                        <a:pt x="42" y="46"/>
                      </a:lnTo>
                      <a:lnTo>
                        <a:pt x="43" y="45"/>
                      </a:lnTo>
                      <a:lnTo>
                        <a:pt x="45" y="45"/>
                      </a:lnTo>
                      <a:lnTo>
                        <a:pt x="46" y="44"/>
                      </a:lnTo>
                      <a:lnTo>
                        <a:pt x="47" y="44"/>
                      </a:lnTo>
                      <a:lnTo>
                        <a:pt x="49" y="43"/>
                      </a:lnTo>
                      <a:lnTo>
                        <a:pt x="50" y="43"/>
                      </a:lnTo>
                      <a:lnTo>
                        <a:pt x="51" y="43"/>
                      </a:lnTo>
                      <a:lnTo>
                        <a:pt x="52" y="42"/>
                      </a:lnTo>
                      <a:lnTo>
                        <a:pt x="54" y="42"/>
                      </a:lnTo>
                      <a:lnTo>
                        <a:pt x="55" y="42"/>
                      </a:lnTo>
                      <a:lnTo>
                        <a:pt x="56" y="41"/>
                      </a:lnTo>
                      <a:lnTo>
                        <a:pt x="57" y="40"/>
                      </a:lnTo>
                      <a:lnTo>
                        <a:pt x="59" y="40"/>
                      </a:lnTo>
                      <a:lnTo>
                        <a:pt x="60" y="39"/>
                      </a:lnTo>
                      <a:lnTo>
                        <a:pt x="61" y="39"/>
                      </a:lnTo>
                      <a:lnTo>
                        <a:pt x="62" y="38"/>
                      </a:lnTo>
                      <a:lnTo>
                        <a:pt x="64" y="38"/>
                      </a:lnTo>
                      <a:lnTo>
                        <a:pt x="65" y="38"/>
                      </a:lnTo>
                      <a:lnTo>
                        <a:pt x="66" y="38"/>
                      </a:lnTo>
                      <a:lnTo>
                        <a:pt x="67" y="38"/>
                      </a:lnTo>
                      <a:lnTo>
                        <a:pt x="69" y="38"/>
                      </a:lnTo>
                      <a:lnTo>
                        <a:pt x="70" y="38"/>
                      </a:lnTo>
                      <a:lnTo>
                        <a:pt x="71" y="39"/>
                      </a:lnTo>
                      <a:lnTo>
                        <a:pt x="73" y="39"/>
                      </a:lnTo>
                      <a:lnTo>
                        <a:pt x="74" y="40"/>
                      </a:lnTo>
                      <a:lnTo>
                        <a:pt x="75" y="40"/>
                      </a:lnTo>
                      <a:lnTo>
                        <a:pt x="76" y="41"/>
                      </a:lnTo>
                      <a:lnTo>
                        <a:pt x="78" y="42"/>
                      </a:lnTo>
                      <a:lnTo>
                        <a:pt x="79" y="43"/>
                      </a:lnTo>
                      <a:lnTo>
                        <a:pt x="80" y="43"/>
                      </a:lnTo>
                      <a:lnTo>
                        <a:pt x="81" y="44"/>
                      </a:lnTo>
                      <a:lnTo>
                        <a:pt x="83" y="44"/>
                      </a:lnTo>
                      <a:lnTo>
                        <a:pt x="84" y="44"/>
                      </a:lnTo>
                      <a:lnTo>
                        <a:pt x="85" y="44"/>
                      </a:lnTo>
                      <a:lnTo>
                        <a:pt x="86" y="44"/>
                      </a:lnTo>
                      <a:lnTo>
                        <a:pt x="88" y="43"/>
                      </a:lnTo>
                      <a:lnTo>
                        <a:pt x="90" y="41"/>
                      </a:lnTo>
                      <a:lnTo>
                        <a:pt x="89" y="41"/>
                      </a:lnTo>
                      <a:lnTo>
                        <a:pt x="90" y="41"/>
                      </a:lnTo>
                      <a:lnTo>
                        <a:pt x="91" y="40"/>
                      </a:lnTo>
                      <a:lnTo>
                        <a:pt x="91" y="38"/>
                      </a:lnTo>
                      <a:lnTo>
                        <a:pt x="93" y="37"/>
                      </a:lnTo>
                      <a:lnTo>
                        <a:pt x="93" y="36"/>
                      </a:lnTo>
                      <a:lnTo>
                        <a:pt x="94" y="35"/>
                      </a:lnTo>
                      <a:lnTo>
                        <a:pt x="94" y="33"/>
                      </a:lnTo>
                      <a:lnTo>
                        <a:pt x="95" y="31"/>
                      </a:lnTo>
                      <a:lnTo>
                        <a:pt x="97" y="30"/>
                      </a:lnTo>
                      <a:lnTo>
                        <a:pt x="97" y="28"/>
                      </a:lnTo>
                      <a:lnTo>
                        <a:pt x="98" y="26"/>
                      </a:lnTo>
                      <a:lnTo>
                        <a:pt x="98" y="25"/>
                      </a:lnTo>
                      <a:lnTo>
                        <a:pt x="99" y="23"/>
                      </a:lnTo>
                      <a:lnTo>
                        <a:pt x="100" y="21"/>
                      </a:lnTo>
                      <a:lnTo>
                        <a:pt x="100" y="19"/>
                      </a:lnTo>
                      <a:lnTo>
                        <a:pt x="102" y="17"/>
                      </a:lnTo>
                      <a:lnTo>
                        <a:pt x="102" y="15"/>
                      </a:lnTo>
                      <a:lnTo>
                        <a:pt x="103" y="14"/>
                      </a:lnTo>
                      <a:lnTo>
                        <a:pt x="103" y="12"/>
                      </a:lnTo>
                      <a:lnTo>
                        <a:pt x="104" y="10"/>
                      </a:lnTo>
                      <a:lnTo>
                        <a:pt x="105" y="8"/>
                      </a:lnTo>
                      <a:lnTo>
                        <a:pt x="105" y="7"/>
                      </a:lnTo>
                      <a:lnTo>
                        <a:pt x="107" y="5"/>
                      </a:lnTo>
                      <a:lnTo>
                        <a:pt x="107" y="4"/>
                      </a:lnTo>
                      <a:lnTo>
                        <a:pt x="108" y="3"/>
                      </a:lnTo>
                      <a:lnTo>
                        <a:pt x="110" y="1"/>
                      </a:lnTo>
                      <a:lnTo>
                        <a:pt x="110" y="0"/>
                      </a:lnTo>
                      <a:lnTo>
                        <a:pt x="112" y="0"/>
                      </a:lnTo>
                      <a:lnTo>
                        <a:pt x="113" y="0"/>
                      </a:lnTo>
                      <a:lnTo>
                        <a:pt x="114" y="1"/>
                      </a:lnTo>
                      <a:lnTo>
                        <a:pt x="117" y="3"/>
                      </a:lnTo>
                      <a:lnTo>
                        <a:pt x="116" y="3"/>
                      </a:lnTo>
                      <a:lnTo>
                        <a:pt x="117" y="3"/>
                      </a:lnTo>
                      <a:lnTo>
                        <a:pt x="118" y="4"/>
                      </a:lnTo>
                      <a:lnTo>
                        <a:pt x="118" y="5"/>
                      </a:lnTo>
                      <a:lnTo>
                        <a:pt x="119" y="7"/>
                      </a:lnTo>
                      <a:lnTo>
                        <a:pt x="119" y="8"/>
                      </a:lnTo>
                      <a:lnTo>
                        <a:pt x="121" y="9"/>
                      </a:lnTo>
                      <a:lnTo>
                        <a:pt x="121" y="10"/>
                      </a:lnTo>
                      <a:lnTo>
                        <a:pt x="122" y="11"/>
                      </a:lnTo>
                      <a:lnTo>
                        <a:pt x="123" y="12"/>
                      </a:lnTo>
                      <a:lnTo>
                        <a:pt x="123" y="13"/>
                      </a:lnTo>
                      <a:lnTo>
                        <a:pt x="124" y="14"/>
                      </a:lnTo>
                      <a:lnTo>
                        <a:pt x="126" y="15"/>
                      </a:lnTo>
                      <a:lnTo>
                        <a:pt x="127" y="15"/>
                      </a:lnTo>
                      <a:lnTo>
                        <a:pt x="128" y="15"/>
                      </a:lnTo>
                      <a:lnTo>
                        <a:pt x="129" y="14"/>
                      </a:lnTo>
                      <a:lnTo>
                        <a:pt x="129" y="13"/>
                      </a:lnTo>
                      <a:lnTo>
                        <a:pt x="131" y="12"/>
                      </a:lnTo>
                      <a:lnTo>
                        <a:pt x="132" y="11"/>
                      </a:lnTo>
                      <a:lnTo>
                        <a:pt x="132" y="9"/>
                      </a:lnTo>
                      <a:lnTo>
                        <a:pt x="133" y="7"/>
                      </a:lnTo>
                      <a:lnTo>
                        <a:pt x="133" y="4"/>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20" name="Freeform 132"/>
                <p:cNvSpPr>
                  <a:spLocks/>
                </p:cNvSpPr>
                <p:nvPr/>
              </p:nvSpPr>
              <p:spPr bwMode="auto">
                <a:xfrm>
                  <a:off x="3602038" y="3452813"/>
                  <a:ext cx="155575" cy="333375"/>
                </a:xfrm>
                <a:custGeom>
                  <a:avLst/>
                  <a:gdLst/>
                  <a:ahLst/>
                  <a:cxnLst>
                    <a:cxn ang="0">
                      <a:pos x="1" y="204"/>
                    </a:cxn>
                    <a:cxn ang="0">
                      <a:pos x="4" y="193"/>
                    </a:cxn>
                    <a:cxn ang="0">
                      <a:pos x="7" y="179"/>
                    </a:cxn>
                    <a:cxn ang="0">
                      <a:pos x="9" y="163"/>
                    </a:cxn>
                    <a:cxn ang="0">
                      <a:pos x="10" y="146"/>
                    </a:cxn>
                    <a:cxn ang="0">
                      <a:pos x="13" y="129"/>
                    </a:cxn>
                    <a:cxn ang="0">
                      <a:pos x="15" y="114"/>
                    </a:cxn>
                    <a:cxn ang="0">
                      <a:pos x="18" y="99"/>
                    </a:cxn>
                    <a:cxn ang="0">
                      <a:pos x="19" y="86"/>
                    </a:cxn>
                    <a:cxn ang="0">
                      <a:pos x="22" y="74"/>
                    </a:cxn>
                    <a:cxn ang="0">
                      <a:pos x="24" y="65"/>
                    </a:cxn>
                    <a:cxn ang="0">
                      <a:pos x="27" y="56"/>
                    </a:cxn>
                    <a:cxn ang="0">
                      <a:pos x="28" y="49"/>
                    </a:cxn>
                    <a:cxn ang="0">
                      <a:pos x="31" y="43"/>
                    </a:cxn>
                    <a:cxn ang="0">
                      <a:pos x="33" y="38"/>
                    </a:cxn>
                    <a:cxn ang="0">
                      <a:pos x="36" y="33"/>
                    </a:cxn>
                    <a:cxn ang="0">
                      <a:pos x="37" y="28"/>
                    </a:cxn>
                    <a:cxn ang="0">
                      <a:pos x="39" y="23"/>
                    </a:cxn>
                    <a:cxn ang="0">
                      <a:pos x="42" y="18"/>
                    </a:cxn>
                    <a:cxn ang="0">
                      <a:pos x="44" y="13"/>
                    </a:cxn>
                    <a:cxn ang="0">
                      <a:pos x="46" y="9"/>
                    </a:cxn>
                    <a:cxn ang="0">
                      <a:pos x="48" y="4"/>
                    </a:cxn>
                    <a:cxn ang="0">
                      <a:pos x="51" y="1"/>
                    </a:cxn>
                    <a:cxn ang="0">
                      <a:pos x="55" y="0"/>
                    </a:cxn>
                    <a:cxn ang="0">
                      <a:pos x="58" y="2"/>
                    </a:cxn>
                    <a:cxn ang="0">
                      <a:pos x="60" y="5"/>
                    </a:cxn>
                    <a:cxn ang="0">
                      <a:pos x="62" y="11"/>
                    </a:cxn>
                    <a:cxn ang="0">
                      <a:pos x="65" y="18"/>
                    </a:cxn>
                    <a:cxn ang="0">
                      <a:pos x="67" y="26"/>
                    </a:cxn>
                    <a:cxn ang="0">
                      <a:pos x="68" y="35"/>
                    </a:cxn>
                    <a:cxn ang="0">
                      <a:pos x="71" y="46"/>
                    </a:cxn>
                    <a:cxn ang="0">
                      <a:pos x="74" y="57"/>
                    </a:cxn>
                    <a:cxn ang="0">
                      <a:pos x="76" y="69"/>
                    </a:cxn>
                    <a:cxn ang="0">
                      <a:pos x="77" y="82"/>
                    </a:cxn>
                    <a:cxn ang="0">
                      <a:pos x="80" y="94"/>
                    </a:cxn>
                    <a:cxn ang="0">
                      <a:pos x="82" y="105"/>
                    </a:cxn>
                    <a:cxn ang="0">
                      <a:pos x="85" y="116"/>
                    </a:cxn>
                    <a:cxn ang="0">
                      <a:pos x="86" y="127"/>
                    </a:cxn>
                    <a:cxn ang="0">
                      <a:pos x="89" y="136"/>
                    </a:cxn>
                    <a:cxn ang="0">
                      <a:pos x="91" y="144"/>
                    </a:cxn>
                    <a:cxn ang="0">
                      <a:pos x="94" y="151"/>
                    </a:cxn>
                    <a:cxn ang="0">
                      <a:pos x="95" y="159"/>
                    </a:cxn>
                  </a:cxnLst>
                  <a:rect l="0" t="0" r="r" b="b"/>
                  <a:pathLst>
                    <a:path w="98" h="210">
                      <a:moveTo>
                        <a:pt x="0" y="210"/>
                      </a:moveTo>
                      <a:lnTo>
                        <a:pt x="1" y="207"/>
                      </a:lnTo>
                      <a:lnTo>
                        <a:pt x="1" y="204"/>
                      </a:lnTo>
                      <a:lnTo>
                        <a:pt x="3" y="201"/>
                      </a:lnTo>
                      <a:lnTo>
                        <a:pt x="4" y="197"/>
                      </a:lnTo>
                      <a:lnTo>
                        <a:pt x="4" y="193"/>
                      </a:lnTo>
                      <a:lnTo>
                        <a:pt x="5" y="189"/>
                      </a:lnTo>
                      <a:lnTo>
                        <a:pt x="5" y="184"/>
                      </a:lnTo>
                      <a:lnTo>
                        <a:pt x="7" y="179"/>
                      </a:lnTo>
                      <a:lnTo>
                        <a:pt x="8" y="174"/>
                      </a:lnTo>
                      <a:lnTo>
                        <a:pt x="8" y="169"/>
                      </a:lnTo>
                      <a:lnTo>
                        <a:pt x="9" y="163"/>
                      </a:lnTo>
                      <a:lnTo>
                        <a:pt x="9" y="158"/>
                      </a:lnTo>
                      <a:lnTo>
                        <a:pt x="10" y="151"/>
                      </a:lnTo>
                      <a:lnTo>
                        <a:pt x="10" y="146"/>
                      </a:lnTo>
                      <a:lnTo>
                        <a:pt x="12" y="140"/>
                      </a:lnTo>
                      <a:lnTo>
                        <a:pt x="13" y="135"/>
                      </a:lnTo>
                      <a:lnTo>
                        <a:pt x="13" y="129"/>
                      </a:lnTo>
                      <a:lnTo>
                        <a:pt x="14" y="124"/>
                      </a:lnTo>
                      <a:lnTo>
                        <a:pt x="14" y="119"/>
                      </a:lnTo>
                      <a:lnTo>
                        <a:pt x="15" y="114"/>
                      </a:lnTo>
                      <a:lnTo>
                        <a:pt x="17" y="109"/>
                      </a:lnTo>
                      <a:lnTo>
                        <a:pt x="17" y="104"/>
                      </a:lnTo>
                      <a:lnTo>
                        <a:pt x="18" y="99"/>
                      </a:lnTo>
                      <a:lnTo>
                        <a:pt x="18" y="94"/>
                      </a:lnTo>
                      <a:lnTo>
                        <a:pt x="19" y="90"/>
                      </a:lnTo>
                      <a:lnTo>
                        <a:pt x="19" y="86"/>
                      </a:lnTo>
                      <a:lnTo>
                        <a:pt x="20" y="82"/>
                      </a:lnTo>
                      <a:lnTo>
                        <a:pt x="22" y="78"/>
                      </a:lnTo>
                      <a:lnTo>
                        <a:pt x="22" y="74"/>
                      </a:lnTo>
                      <a:lnTo>
                        <a:pt x="23" y="71"/>
                      </a:lnTo>
                      <a:lnTo>
                        <a:pt x="23" y="68"/>
                      </a:lnTo>
                      <a:lnTo>
                        <a:pt x="24" y="65"/>
                      </a:lnTo>
                      <a:lnTo>
                        <a:pt x="26" y="62"/>
                      </a:lnTo>
                      <a:lnTo>
                        <a:pt x="26" y="59"/>
                      </a:lnTo>
                      <a:lnTo>
                        <a:pt x="27" y="56"/>
                      </a:lnTo>
                      <a:lnTo>
                        <a:pt x="27" y="54"/>
                      </a:lnTo>
                      <a:lnTo>
                        <a:pt x="28" y="51"/>
                      </a:lnTo>
                      <a:lnTo>
                        <a:pt x="28" y="49"/>
                      </a:lnTo>
                      <a:lnTo>
                        <a:pt x="29" y="47"/>
                      </a:lnTo>
                      <a:lnTo>
                        <a:pt x="31" y="45"/>
                      </a:lnTo>
                      <a:lnTo>
                        <a:pt x="31" y="43"/>
                      </a:lnTo>
                      <a:lnTo>
                        <a:pt x="32" y="41"/>
                      </a:lnTo>
                      <a:lnTo>
                        <a:pt x="32" y="40"/>
                      </a:lnTo>
                      <a:lnTo>
                        <a:pt x="33" y="38"/>
                      </a:lnTo>
                      <a:lnTo>
                        <a:pt x="33" y="36"/>
                      </a:lnTo>
                      <a:lnTo>
                        <a:pt x="34" y="35"/>
                      </a:lnTo>
                      <a:lnTo>
                        <a:pt x="36" y="33"/>
                      </a:lnTo>
                      <a:lnTo>
                        <a:pt x="36" y="31"/>
                      </a:lnTo>
                      <a:lnTo>
                        <a:pt x="37" y="30"/>
                      </a:lnTo>
                      <a:lnTo>
                        <a:pt x="37" y="28"/>
                      </a:lnTo>
                      <a:lnTo>
                        <a:pt x="38" y="27"/>
                      </a:lnTo>
                      <a:lnTo>
                        <a:pt x="39" y="25"/>
                      </a:lnTo>
                      <a:lnTo>
                        <a:pt x="39" y="23"/>
                      </a:lnTo>
                      <a:lnTo>
                        <a:pt x="41" y="22"/>
                      </a:lnTo>
                      <a:lnTo>
                        <a:pt x="41" y="20"/>
                      </a:lnTo>
                      <a:lnTo>
                        <a:pt x="42" y="18"/>
                      </a:lnTo>
                      <a:lnTo>
                        <a:pt x="42" y="17"/>
                      </a:lnTo>
                      <a:lnTo>
                        <a:pt x="43" y="15"/>
                      </a:lnTo>
                      <a:lnTo>
                        <a:pt x="44" y="13"/>
                      </a:lnTo>
                      <a:lnTo>
                        <a:pt x="44" y="12"/>
                      </a:lnTo>
                      <a:lnTo>
                        <a:pt x="46" y="10"/>
                      </a:lnTo>
                      <a:lnTo>
                        <a:pt x="46" y="9"/>
                      </a:lnTo>
                      <a:lnTo>
                        <a:pt x="47" y="8"/>
                      </a:lnTo>
                      <a:lnTo>
                        <a:pt x="48" y="5"/>
                      </a:lnTo>
                      <a:lnTo>
                        <a:pt x="48" y="4"/>
                      </a:lnTo>
                      <a:lnTo>
                        <a:pt x="50" y="3"/>
                      </a:lnTo>
                      <a:lnTo>
                        <a:pt x="52" y="1"/>
                      </a:lnTo>
                      <a:lnTo>
                        <a:pt x="51" y="1"/>
                      </a:lnTo>
                      <a:lnTo>
                        <a:pt x="52" y="1"/>
                      </a:lnTo>
                      <a:lnTo>
                        <a:pt x="53" y="0"/>
                      </a:lnTo>
                      <a:lnTo>
                        <a:pt x="55" y="0"/>
                      </a:lnTo>
                      <a:lnTo>
                        <a:pt x="56" y="0"/>
                      </a:lnTo>
                      <a:lnTo>
                        <a:pt x="57" y="1"/>
                      </a:lnTo>
                      <a:lnTo>
                        <a:pt x="58" y="2"/>
                      </a:lnTo>
                      <a:lnTo>
                        <a:pt x="58" y="3"/>
                      </a:lnTo>
                      <a:lnTo>
                        <a:pt x="60" y="4"/>
                      </a:lnTo>
                      <a:lnTo>
                        <a:pt x="60" y="5"/>
                      </a:lnTo>
                      <a:lnTo>
                        <a:pt x="61" y="8"/>
                      </a:lnTo>
                      <a:lnTo>
                        <a:pt x="62" y="9"/>
                      </a:lnTo>
                      <a:lnTo>
                        <a:pt x="62" y="11"/>
                      </a:lnTo>
                      <a:lnTo>
                        <a:pt x="63" y="13"/>
                      </a:lnTo>
                      <a:lnTo>
                        <a:pt x="63" y="15"/>
                      </a:lnTo>
                      <a:lnTo>
                        <a:pt x="65" y="18"/>
                      </a:lnTo>
                      <a:lnTo>
                        <a:pt x="65" y="20"/>
                      </a:lnTo>
                      <a:lnTo>
                        <a:pt x="66" y="23"/>
                      </a:lnTo>
                      <a:lnTo>
                        <a:pt x="67" y="26"/>
                      </a:lnTo>
                      <a:lnTo>
                        <a:pt x="67" y="29"/>
                      </a:lnTo>
                      <a:lnTo>
                        <a:pt x="68" y="32"/>
                      </a:lnTo>
                      <a:lnTo>
                        <a:pt x="68" y="35"/>
                      </a:lnTo>
                      <a:lnTo>
                        <a:pt x="70" y="39"/>
                      </a:lnTo>
                      <a:lnTo>
                        <a:pt x="71" y="42"/>
                      </a:lnTo>
                      <a:lnTo>
                        <a:pt x="71" y="46"/>
                      </a:lnTo>
                      <a:lnTo>
                        <a:pt x="72" y="50"/>
                      </a:lnTo>
                      <a:lnTo>
                        <a:pt x="72" y="53"/>
                      </a:lnTo>
                      <a:lnTo>
                        <a:pt x="74" y="57"/>
                      </a:lnTo>
                      <a:lnTo>
                        <a:pt x="74" y="61"/>
                      </a:lnTo>
                      <a:lnTo>
                        <a:pt x="75" y="65"/>
                      </a:lnTo>
                      <a:lnTo>
                        <a:pt x="76" y="69"/>
                      </a:lnTo>
                      <a:lnTo>
                        <a:pt x="76" y="73"/>
                      </a:lnTo>
                      <a:lnTo>
                        <a:pt x="77" y="77"/>
                      </a:lnTo>
                      <a:lnTo>
                        <a:pt x="77" y="82"/>
                      </a:lnTo>
                      <a:lnTo>
                        <a:pt x="79" y="86"/>
                      </a:lnTo>
                      <a:lnTo>
                        <a:pt x="80" y="90"/>
                      </a:lnTo>
                      <a:lnTo>
                        <a:pt x="80" y="94"/>
                      </a:lnTo>
                      <a:lnTo>
                        <a:pt x="81" y="98"/>
                      </a:lnTo>
                      <a:lnTo>
                        <a:pt x="81" y="101"/>
                      </a:lnTo>
                      <a:lnTo>
                        <a:pt x="82" y="105"/>
                      </a:lnTo>
                      <a:lnTo>
                        <a:pt x="82" y="109"/>
                      </a:lnTo>
                      <a:lnTo>
                        <a:pt x="84" y="113"/>
                      </a:lnTo>
                      <a:lnTo>
                        <a:pt x="85" y="116"/>
                      </a:lnTo>
                      <a:lnTo>
                        <a:pt x="85" y="120"/>
                      </a:lnTo>
                      <a:lnTo>
                        <a:pt x="86" y="123"/>
                      </a:lnTo>
                      <a:lnTo>
                        <a:pt x="86" y="127"/>
                      </a:lnTo>
                      <a:lnTo>
                        <a:pt x="87" y="130"/>
                      </a:lnTo>
                      <a:lnTo>
                        <a:pt x="89" y="133"/>
                      </a:lnTo>
                      <a:lnTo>
                        <a:pt x="89" y="136"/>
                      </a:lnTo>
                      <a:lnTo>
                        <a:pt x="90" y="139"/>
                      </a:lnTo>
                      <a:lnTo>
                        <a:pt x="90" y="141"/>
                      </a:lnTo>
                      <a:lnTo>
                        <a:pt x="91" y="144"/>
                      </a:lnTo>
                      <a:lnTo>
                        <a:pt x="91" y="147"/>
                      </a:lnTo>
                      <a:lnTo>
                        <a:pt x="93" y="149"/>
                      </a:lnTo>
                      <a:lnTo>
                        <a:pt x="94" y="151"/>
                      </a:lnTo>
                      <a:lnTo>
                        <a:pt x="94" y="155"/>
                      </a:lnTo>
                      <a:lnTo>
                        <a:pt x="95" y="157"/>
                      </a:lnTo>
                      <a:lnTo>
                        <a:pt x="95" y="159"/>
                      </a:lnTo>
                      <a:lnTo>
                        <a:pt x="96" y="161"/>
                      </a:lnTo>
                      <a:lnTo>
                        <a:pt x="98" y="163"/>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21" name="Freeform 133"/>
                <p:cNvSpPr>
                  <a:spLocks/>
                </p:cNvSpPr>
                <p:nvPr/>
              </p:nvSpPr>
              <p:spPr bwMode="auto">
                <a:xfrm>
                  <a:off x="3757613" y="3711575"/>
                  <a:ext cx="200025" cy="182563"/>
                </a:xfrm>
                <a:custGeom>
                  <a:avLst/>
                  <a:gdLst/>
                  <a:ahLst/>
                  <a:cxnLst>
                    <a:cxn ang="0">
                      <a:pos x="1" y="4"/>
                    </a:cxn>
                    <a:cxn ang="0">
                      <a:pos x="2" y="10"/>
                    </a:cxn>
                    <a:cxn ang="0">
                      <a:pos x="5" y="15"/>
                    </a:cxn>
                    <a:cxn ang="0">
                      <a:pos x="7" y="21"/>
                    </a:cxn>
                    <a:cxn ang="0">
                      <a:pos x="10" y="26"/>
                    </a:cxn>
                    <a:cxn ang="0">
                      <a:pos x="11" y="32"/>
                    </a:cxn>
                    <a:cxn ang="0">
                      <a:pos x="13" y="39"/>
                    </a:cxn>
                    <a:cxn ang="0">
                      <a:pos x="16" y="45"/>
                    </a:cxn>
                    <a:cxn ang="0">
                      <a:pos x="19" y="51"/>
                    </a:cxn>
                    <a:cxn ang="0">
                      <a:pos x="20" y="58"/>
                    </a:cxn>
                    <a:cxn ang="0">
                      <a:pos x="22" y="64"/>
                    </a:cxn>
                    <a:cxn ang="0">
                      <a:pos x="25" y="69"/>
                    </a:cxn>
                    <a:cxn ang="0">
                      <a:pos x="27" y="74"/>
                    </a:cxn>
                    <a:cxn ang="0">
                      <a:pos x="29" y="79"/>
                    </a:cxn>
                    <a:cxn ang="0">
                      <a:pos x="31" y="82"/>
                    </a:cxn>
                    <a:cxn ang="0">
                      <a:pos x="34" y="85"/>
                    </a:cxn>
                    <a:cxn ang="0">
                      <a:pos x="36" y="88"/>
                    </a:cxn>
                    <a:cxn ang="0">
                      <a:pos x="40" y="90"/>
                    </a:cxn>
                    <a:cxn ang="0">
                      <a:pos x="44" y="90"/>
                    </a:cxn>
                    <a:cxn ang="0">
                      <a:pos x="48" y="90"/>
                    </a:cxn>
                    <a:cxn ang="0">
                      <a:pos x="51" y="90"/>
                    </a:cxn>
                    <a:cxn ang="0">
                      <a:pos x="55" y="90"/>
                    </a:cxn>
                    <a:cxn ang="0">
                      <a:pos x="59" y="92"/>
                    </a:cxn>
                    <a:cxn ang="0">
                      <a:pos x="63" y="93"/>
                    </a:cxn>
                    <a:cxn ang="0">
                      <a:pos x="67" y="96"/>
                    </a:cxn>
                    <a:cxn ang="0">
                      <a:pos x="69" y="99"/>
                    </a:cxn>
                    <a:cxn ang="0">
                      <a:pos x="73" y="102"/>
                    </a:cxn>
                    <a:cxn ang="0">
                      <a:pos x="75" y="105"/>
                    </a:cxn>
                    <a:cxn ang="0">
                      <a:pos x="79" y="109"/>
                    </a:cxn>
                    <a:cxn ang="0">
                      <a:pos x="83" y="112"/>
                    </a:cxn>
                    <a:cxn ang="0">
                      <a:pos x="87" y="114"/>
                    </a:cxn>
                    <a:cxn ang="0">
                      <a:pos x="91" y="115"/>
                    </a:cxn>
                    <a:cxn ang="0">
                      <a:pos x="94" y="114"/>
                    </a:cxn>
                    <a:cxn ang="0">
                      <a:pos x="98" y="111"/>
                    </a:cxn>
                    <a:cxn ang="0">
                      <a:pos x="101" y="108"/>
                    </a:cxn>
                    <a:cxn ang="0">
                      <a:pos x="103" y="105"/>
                    </a:cxn>
                    <a:cxn ang="0">
                      <a:pos x="106" y="102"/>
                    </a:cxn>
                    <a:cxn ang="0">
                      <a:pos x="108" y="99"/>
                    </a:cxn>
                    <a:cxn ang="0">
                      <a:pos x="112" y="96"/>
                    </a:cxn>
                    <a:cxn ang="0">
                      <a:pos x="116" y="94"/>
                    </a:cxn>
                    <a:cxn ang="0">
                      <a:pos x="120" y="93"/>
                    </a:cxn>
                    <a:cxn ang="0">
                      <a:pos x="123" y="95"/>
                    </a:cxn>
                  </a:cxnLst>
                  <a:rect l="0" t="0" r="r" b="b"/>
                  <a:pathLst>
                    <a:path w="126" h="115">
                      <a:moveTo>
                        <a:pt x="0" y="0"/>
                      </a:moveTo>
                      <a:lnTo>
                        <a:pt x="0" y="2"/>
                      </a:lnTo>
                      <a:lnTo>
                        <a:pt x="1" y="4"/>
                      </a:lnTo>
                      <a:lnTo>
                        <a:pt x="1" y="6"/>
                      </a:lnTo>
                      <a:lnTo>
                        <a:pt x="2" y="8"/>
                      </a:lnTo>
                      <a:lnTo>
                        <a:pt x="2" y="10"/>
                      </a:lnTo>
                      <a:lnTo>
                        <a:pt x="3" y="12"/>
                      </a:lnTo>
                      <a:lnTo>
                        <a:pt x="5" y="13"/>
                      </a:lnTo>
                      <a:lnTo>
                        <a:pt x="5" y="15"/>
                      </a:lnTo>
                      <a:lnTo>
                        <a:pt x="6" y="17"/>
                      </a:lnTo>
                      <a:lnTo>
                        <a:pt x="6" y="19"/>
                      </a:lnTo>
                      <a:lnTo>
                        <a:pt x="7" y="21"/>
                      </a:lnTo>
                      <a:lnTo>
                        <a:pt x="7" y="23"/>
                      </a:lnTo>
                      <a:lnTo>
                        <a:pt x="8" y="25"/>
                      </a:lnTo>
                      <a:lnTo>
                        <a:pt x="10" y="26"/>
                      </a:lnTo>
                      <a:lnTo>
                        <a:pt x="10" y="28"/>
                      </a:lnTo>
                      <a:lnTo>
                        <a:pt x="11" y="30"/>
                      </a:lnTo>
                      <a:lnTo>
                        <a:pt x="11" y="32"/>
                      </a:lnTo>
                      <a:lnTo>
                        <a:pt x="12" y="34"/>
                      </a:lnTo>
                      <a:lnTo>
                        <a:pt x="13" y="37"/>
                      </a:lnTo>
                      <a:lnTo>
                        <a:pt x="13" y="39"/>
                      </a:lnTo>
                      <a:lnTo>
                        <a:pt x="15" y="41"/>
                      </a:lnTo>
                      <a:lnTo>
                        <a:pt x="15" y="43"/>
                      </a:lnTo>
                      <a:lnTo>
                        <a:pt x="16" y="45"/>
                      </a:lnTo>
                      <a:lnTo>
                        <a:pt x="16" y="47"/>
                      </a:lnTo>
                      <a:lnTo>
                        <a:pt x="17" y="49"/>
                      </a:lnTo>
                      <a:lnTo>
                        <a:pt x="19" y="51"/>
                      </a:lnTo>
                      <a:lnTo>
                        <a:pt x="19" y="54"/>
                      </a:lnTo>
                      <a:lnTo>
                        <a:pt x="20" y="56"/>
                      </a:lnTo>
                      <a:lnTo>
                        <a:pt x="20" y="58"/>
                      </a:lnTo>
                      <a:lnTo>
                        <a:pt x="21" y="60"/>
                      </a:lnTo>
                      <a:lnTo>
                        <a:pt x="22" y="62"/>
                      </a:lnTo>
                      <a:lnTo>
                        <a:pt x="22" y="64"/>
                      </a:lnTo>
                      <a:lnTo>
                        <a:pt x="24" y="66"/>
                      </a:lnTo>
                      <a:lnTo>
                        <a:pt x="24" y="67"/>
                      </a:lnTo>
                      <a:lnTo>
                        <a:pt x="25" y="69"/>
                      </a:lnTo>
                      <a:lnTo>
                        <a:pt x="25" y="71"/>
                      </a:lnTo>
                      <a:lnTo>
                        <a:pt x="26" y="73"/>
                      </a:lnTo>
                      <a:lnTo>
                        <a:pt x="27" y="74"/>
                      </a:lnTo>
                      <a:lnTo>
                        <a:pt x="27" y="76"/>
                      </a:lnTo>
                      <a:lnTo>
                        <a:pt x="29" y="77"/>
                      </a:lnTo>
                      <a:lnTo>
                        <a:pt x="29" y="79"/>
                      </a:lnTo>
                      <a:lnTo>
                        <a:pt x="30" y="80"/>
                      </a:lnTo>
                      <a:lnTo>
                        <a:pt x="31" y="81"/>
                      </a:lnTo>
                      <a:lnTo>
                        <a:pt x="31" y="82"/>
                      </a:lnTo>
                      <a:lnTo>
                        <a:pt x="32" y="83"/>
                      </a:lnTo>
                      <a:lnTo>
                        <a:pt x="32" y="84"/>
                      </a:lnTo>
                      <a:lnTo>
                        <a:pt x="34" y="85"/>
                      </a:lnTo>
                      <a:lnTo>
                        <a:pt x="34" y="86"/>
                      </a:lnTo>
                      <a:lnTo>
                        <a:pt x="35" y="87"/>
                      </a:lnTo>
                      <a:lnTo>
                        <a:pt x="36" y="88"/>
                      </a:lnTo>
                      <a:lnTo>
                        <a:pt x="38" y="89"/>
                      </a:lnTo>
                      <a:lnTo>
                        <a:pt x="39" y="89"/>
                      </a:lnTo>
                      <a:lnTo>
                        <a:pt x="40" y="90"/>
                      </a:lnTo>
                      <a:lnTo>
                        <a:pt x="41" y="90"/>
                      </a:lnTo>
                      <a:lnTo>
                        <a:pt x="43" y="90"/>
                      </a:lnTo>
                      <a:lnTo>
                        <a:pt x="44" y="90"/>
                      </a:lnTo>
                      <a:lnTo>
                        <a:pt x="45" y="90"/>
                      </a:lnTo>
                      <a:lnTo>
                        <a:pt x="46" y="90"/>
                      </a:lnTo>
                      <a:lnTo>
                        <a:pt x="48" y="90"/>
                      </a:lnTo>
                      <a:lnTo>
                        <a:pt x="49" y="90"/>
                      </a:lnTo>
                      <a:lnTo>
                        <a:pt x="50" y="90"/>
                      </a:lnTo>
                      <a:lnTo>
                        <a:pt x="51" y="90"/>
                      </a:lnTo>
                      <a:lnTo>
                        <a:pt x="53" y="90"/>
                      </a:lnTo>
                      <a:lnTo>
                        <a:pt x="54" y="90"/>
                      </a:lnTo>
                      <a:lnTo>
                        <a:pt x="55" y="90"/>
                      </a:lnTo>
                      <a:lnTo>
                        <a:pt x="56" y="91"/>
                      </a:lnTo>
                      <a:lnTo>
                        <a:pt x="58" y="91"/>
                      </a:lnTo>
                      <a:lnTo>
                        <a:pt x="59" y="92"/>
                      </a:lnTo>
                      <a:lnTo>
                        <a:pt x="60" y="92"/>
                      </a:lnTo>
                      <a:lnTo>
                        <a:pt x="62" y="93"/>
                      </a:lnTo>
                      <a:lnTo>
                        <a:pt x="63" y="93"/>
                      </a:lnTo>
                      <a:lnTo>
                        <a:pt x="64" y="94"/>
                      </a:lnTo>
                      <a:lnTo>
                        <a:pt x="65" y="95"/>
                      </a:lnTo>
                      <a:lnTo>
                        <a:pt x="67" y="96"/>
                      </a:lnTo>
                      <a:lnTo>
                        <a:pt x="68" y="97"/>
                      </a:lnTo>
                      <a:lnTo>
                        <a:pt x="70" y="99"/>
                      </a:lnTo>
                      <a:lnTo>
                        <a:pt x="69" y="99"/>
                      </a:lnTo>
                      <a:lnTo>
                        <a:pt x="70" y="99"/>
                      </a:lnTo>
                      <a:lnTo>
                        <a:pt x="73" y="101"/>
                      </a:lnTo>
                      <a:lnTo>
                        <a:pt x="73" y="102"/>
                      </a:lnTo>
                      <a:lnTo>
                        <a:pt x="74" y="103"/>
                      </a:lnTo>
                      <a:lnTo>
                        <a:pt x="74" y="104"/>
                      </a:lnTo>
                      <a:lnTo>
                        <a:pt x="75" y="105"/>
                      </a:lnTo>
                      <a:lnTo>
                        <a:pt x="77" y="106"/>
                      </a:lnTo>
                      <a:lnTo>
                        <a:pt x="79" y="108"/>
                      </a:lnTo>
                      <a:lnTo>
                        <a:pt x="79" y="109"/>
                      </a:lnTo>
                      <a:lnTo>
                        <a:pt x="80" y="110"/>
                      </a:lnTo>
                      <a:lnTo>
                        <a:pt x="82" y="111"/>
                      </a:lnTo>
                      <a:lnTo>
                        <a:pt x="83" y="112"/>
                      </a:lnTo>
                      <a:lnTo>
                        <a:pt x="84" y="113"/>
                      </a:lnTo>
                      <a:lnTo>
                        <a:pt x="86" y="114"/>
                      </a:lnTo>
                      <a:lnTo>
                        <a:pt x="87" y="114"/>
                      </a:lnTo>
                      <a:lnTo>
                        <a:pt x="88" y="115"/>
                      </a:lnTo>
                      <a:lnTo>
                        <a:pt x="89" y="115"/>
                      </a:lnTo>
                      <a:lnTo>
                        <a:pt x="91" y="115"/>
                      </a:lnTo>
                      <a:lnTo>
                        <a:pt x="92" y="115"/>
                      </a:lnTo>
                      <a:lnTo>
                        <a:pt x="93" y="115"/>
                      </a:lnTo>
                      <a:lnTo>
                        <a:pt x="94" y="114"/>
                      </a:lnTo>
                      <a:lnTo>
                        <a:pt x="96" y="113"/>
                      </a:lnTo>
                      <a:lnTo>
                        <a:pt x="97" y="112"/>
                      </a:lnTo>
                      <a:lnTo>
                        <a:pt x="98" y="111"/>
                      </a:lnTo>
                      <a:lnTo>
                        <a:pt x="99" y="110"/>
                      </a:lnTo>
                      <a:lnTo>
                        <a:pt x="101" y="109"/>
                      </a:lnTo>
                      <a:lnTo>
                        <a:pt x="101" y="108"/>
                      </a:lnTo>
                      <a:lnTo>
                        <a:pt x="102" y="107"/>
                      </a:lnTo>
                      <a:lnTo>
                        <a:pt x="103" y="106"/>
                      </a:lnTo>
                      <a:lnTo>
                        <a:pt x="103" y="105"/>
                      </a:lnTo>
                      <a:lnTo>
                        <a:pt x="105" y="104"/>
                      </a:lnTo>
                      <a:lnTo>
                        <a:pt x="105" y="103"/>
                      </a:lnTo>
                      <a:lnTo>
                        <a:pt x="106" y="102"/>
                      </a:lnTo>
                      <a:lnTo>
                        <a:pt x="107" y="101"/>
                      </a:lnTo>
                      <a:lnTo>
                        <a:pt x="108" y="100"/>
                      </a:lnTo>
                      <a:lnTo>
                        <a:pt x="108" y="99"/>
                      </a:lnTo>
                      <a:lnTo>
                        <a:pt x="111" y="97"/>
                      </a:lnTo>
                      <a:lnTo>
                        <a:pt x="111" y="96"/>
                      </a:lnTo>
                      <a:lnTo>
                        <a:pt x="112" y="96"/>
                      </a:lnTo>
                      <a:lnTo>
                        <a:pt x="113" y="95"/>
                      </a:lnTo>
                      <a:lnTo>
                        <a:pt x="115" y="94"/>
                      </a:lnTo>
                      <a:lnTo>
                        <a:pt x="116" y="94"/>
                      </a:lnTo>
                      <a:lnTo>
                        <a:pt x="117" y="93"/>
                      </a:lnTo>
                      <a:lnTo>
                        <a:pt x="118" y="93"/>
                      </a:lnTo>
                      <a:lnTo>
                        <a:pt x="120" y="93"/>
                      </a:lnTo>
                      <a:lnTo>
                        <a:pt x="121" y="93"/>
                      </a:lnTo>
                      <a:lnTo>
                        <a:pt x="122" y="94"/>
                      </a:lnTo>
                      <a:lnTo>
                        <a:pt x="123" y="95"/>
                      </a:lnTo>
                      <a:lnTo>
                        <a:pt x="125" y="95"/>
                      </a:lnTo>
                      <a:lnTo>
                        <a:pt x="126" y="96"/>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22" name="Freeform 135"/>
                <p:cNvSpPr>
                  <a:spLocks/>
                </p:cNvSpPr>
                <p:nvPr/>
              </p:nvSpPr>
              <p:spPr bwMode="auto">
                <a:xfrm>
                  <a:off x="2790825" y="3736975"/>
                  <a:ext cx="204788" cy="111125"/>
                </a:xfrm>
                <a:custGeom>
                  <a:avLst/>
                  <a:gdLst/>
                  <a:ahLst/>
                  <a:cxnLst>
                    <a:cxn ang="0">
                      <a:pos x="2" y="62"/>
                    </a:cxn>
                    <a:cxn ang="0">
                      <a:pos x="3" y="57"/>
                    </a:cxn>
                    <a:cxn ang="0">
                      <a:pos x="5" y="53"/>
                    </a:cxn>
                    <a:cxn ang="0">
                      <a:pos x="8" y="50"/>
                    </a:cxn>
                    <a:cxn ang="0">
                      <a:pos x="11" y="46"/>
                    </a:cxn>
                    <a:cxn ang="0">
                      <a:pos x="12" y="43"/>
                    </a:cxn>
                    <a:cxn ang="0">
                      <a:pos x="17" y="39"/>
                    </a:cxn>
                    <a:cxn ang="0">
                      <a:pos x="19" y="37"/>
                    </a:cxn>
                    <a:cxn ang="0">
                      <a:pos x="23" y="36"/>
                    </a:cxn>
                    <a:cxn ang="0">
                      <a:pos x="27" y="38"/>
                    </a:cxn>
                    <a:cxn ang="0">
                      <a:pos x="30" y="41"/>
                    </a:cxn>
                    <a:cxn ang="0">
                      <a:pos x="32" y="43"/>
                    </a:cxn>
                    <a:cxn ang="0">
                      <a:pos x="35" y="46"/>
                    </a:cxn>
                    <a:cxn ang="0">
                      <a:pos x="37" y="49"/>
                    </a:cxn>
                    <a:cxn ang="0">
                      <a:pos x="38" y="53"/>
                    </a:cxn>
                    <a:cxn ang="0">
                      <a:pos x="41" y="56"/>
                    </a:cxn>
                    <a:cxn ang="0">
                      <a:pos x="43" y="59"/>
                    </a:cxn>
                    <a:cxn ang="0">
                      <a:pos x="48" y="63"/>
                    </a:cxn>
                    <a:cxn ang="0">
                      <a:pos x="51" y="65"/>
                    </a:cxn>
                    <a:cxn ang="0">
                      <a:pos x="55" y="66"/>
                    </a:cxn>
                    <a:cxn ang="0">
                      <a:pos x="59" y="67"/>
                    </a:cxn>
                    <a:cxn ang="0">
                      <a:pos x="62" y="68"/>
                    </a:cxn>
                    <a:cxn ang="0">
                      <a:pos x="66" y="69"/>
                    </a:cxn>
                    <a:cxn ang="0">
                      <a:pos x="70" y="70"/>
                    </a:cxn>
                    <a:cxn ang="0">
                      <a:pos x="74" y="70"/>
                    </a:cxn>
                    <a:cxn ang="0">
                      <a:pos x="78" y="69"/>
                    </a:cxn>
                    <a:cxn ang="0">
                      <a:pos x="81" y="68"/>
                    </a:cxn>
                    <a:cxn ang="0">
                      <a:pos x="85" y="65"/>
                    </a:cxn>
                    <a:cxn ang="0">
                      <a:pos x="89" y="62"/>
                    </a:cxn>
                    <a:cxn ang="0">
                      <a:pos x="93" y="60"/>
                    </a:cxn>
                    <a:cxn ang="0">
                      <a:pos x="97" y="59"/>
                    </a:cxn>
                    <a:cxn ang="0">
                      <a:pos x="100" y="58"/>
                    </a:cxn>
                    <a:cxn ang="0">
                      <a:pos x="104" y="58"/>
                    </a:cxn>
                    <a:cxn ang="0">
                      <a:pos x="108" y="58"/>
                    </a:cxn>
                    <a:cxn ang="0">
                      <a:pos x="112" y="56"/>
                    </a:cxn>
                    <a:cxn ang="0">
                      <a:pos x="115" y="54"/>
                    </a:cxn>
                    <a:cxn ang="0">
                      <a:pos x="118" y="51"/>
                    </a:cxn>
                    <a:cxn ang="0">
                      <a:pos x="119" y="47"/>
                    </a:cxn>
                    <a:cxn ang="0">
                      <a:pos x="122" y="41"/>
                    </a:cxn>
                    <a:cxn ang="0">
                      <a:pos x="124" y="33"/>
                    </a:cxn>
                    <a:cxn ang="0">
                      <a:pos x="127" y="23"/>
                    </a:cxn>
                    <a:cxn ang="0">
                      <a:pos x="128" y="10"/>
                    </a:cxn>
                  </a:cxnLst>
                  <a:rect l="0" t="0" r="r" b="b"/>
                  <a:pathLst>
                    <a:path w="129" h="70">
                      <a:moveTo>
                        <a:pt x="0" y="65"/>
                      </a:moveTo>
                      <a:lnTo>
                        <a:pt x="0" y="63"/>
                      </a:lnTo>
                      <a:lnTo>
                        <a:pt x="2" y="62"/>
                      </a:lnTo>
                      <a:lnTo>
                        <a:pt x="2" y="60"/>
                      </a:lnTo>
                      <a:lnTo>
                        <a:pt x="3" y="59"/>
                      </a:lnTo>
                      <a:lnTo>
                        <a:pt x="3" y="57"/>
                      </a:lnTo>
                      <a:lnTo>
                        <a:pt x="4" y="56"/>
                      </a:lnTo>
                      <a:lnTo>
                        <a:pt x="5" y="55"/>
                      </a:lnTo>
                      <a:lnTo>
                        <a:pt x="5" y="53"/>
                      </a:lnTo>
                      <a:lnTo>
                        <a:pt x="7" y="52"/>
                      </a:lnTo>
                      <a:lnTo>
                        <a:pt x="7" y="51"/>
                      </a:lnTo>
                      <a:lnTo>
                        <a:pt x="8" y="50"/>
                      </a:lnTo>
                      <a:lnTo>
                        <a:pt x="8" y="48"/>
                      </a:lnTo>
                      <a:lnTo>
                        <a:pt x="9" y="47"/>
                      </a:lnTo>
                      <a:lnTo>
                        <a:pt x="11" y="46"/>
                      </a:lnTo>
                      <a:lnTo>
                        <a:pt x="11" y="45"/>
                      </a:lnTo>
                      <a:lnTo>
                        <a:pt x="12" y="44"/>
                      </a:lnTo>
                      <a:lnTo>
                        <a:pt x="12" y="43"/>
                      </a:lnTo>
                      <a:lnTo>
                        <a:pt x="13" y="42"/>
                      </a:lnTo>
                      <a:lnTo>
                        <a:pt x="14" y="41"/>
                      </a:lnTo>
                      <a:lnTo>
                        <a:pt x="17" y="39"/>
                      </a:lnTo>
                      <a:lnTo>
                        <a:pt x="17" y="38"/>
                      </a:lnTo>
                      <a:lnTo>
                        <a:pt x="18" y="38"/>
                      </a:lnTo>
                      <a:lnTo>
                        <a:pt x="19" y="37"/>
                      </a:lnTo>
                      <a:lnTo>
                        <a:pt x="21" y="36"/>
                      </a:lnTo>
                      <a:lnTo>
                        <a:pt x="22" y="36"/>
                      </a:lnTo>
                      <a:lnTo>
                        <a:pt x="23" y="36"/>
                      </a:lnTo>
                      <a:lnTo>
                        <a:pt x="24" y="37"/>
                      </a:lnTo>
                      <a:lnTo>
                        <a:pt x="26" y="37"/>
                      </a:lnTo>
                      <a:lnTo>
                        <a:pt x="27" y="38"/>
                      </a:lnTo>
                      <a:lnTo>
                        <a:pt x="28" y="39"/>
                      </a:lnTo>
                      <a:lnTo>
                        <a:pt x="31" y="41"/>
                      </a:lnTo>
                      <a:lnTo>
                        <a:pt x="30" y="41"/>
                      </a:lnTo>
                      <a:lnTo>
                        <a:pt x="31" y="41"/>
                      </a:lnTo>
                      <a:lnTo>
                        <a:pt x="32" y="42"/>
                      </a:lnTo>
                      <a:lnTo>
                        <a:pt x="32" y="43"/>
                      </a:lnTo>
                      <a:lnTo>
                        <a:pt x="33" y="44"/>
                      </a:lnTo>
                      <a:lnTo>
                        <a:pt x="33" y="45"/>
                      </a:lnTo>
                      <a:lnTo>
                        <a:pt x="35" y="46"/>
                      </a:lnTo>
                      <a:lnTo>
                        <a:pt x="35" y="47"/>
                      </a:lnTo>
                      <a:lnTo>
                        <a:pt x="36" y="48"/>
                      </a:lnTo>
                      <a:lnTo>
                        <a:pt x="37" y="49"/>
                      </a:lnTo>
                      <a:lnTo>
                        <a:pt x="37" y="51"/>
                      </a:lnTo>
                      <a:lnTo>
                        <a:pt x="38" y="52"/>
                      </a:lnTo>
                      <a:lnTo>
                        <a:pt x="38" y="53"/>
                      </a:lnTo>
                      <a:lnTo>
                        <a:pt x="40" y="54"/>
                      </a:lnTo>
                      <a:lnTo>
                        <a:pt x="40" y="55"/>
                      </a:lnTo>
                      <a:lnTo>
                        <a:pt x="41" y="56"/>
                      </a:lnTo>
                      <a:lnTo>
                        <a:pt x="42" y="57"/>
                      </a:lnTo>
                      <a:lnTo>
                        <a:pt x="43" y="58"/>
                      </a:lnTo>
                      <a:lnTo>
                        <a:pt x="43" y="59"/>
                      </a:lnTo>
                      <a:lnTo>
                        <a:pt x="45" y="60"/>
                      </a:lnTo>
                      <a:lnTo>
                        <a:pt x="46" y="61"/>
                      </a:lnTo>
                      <a:lnTo>
                        <a:pt x="48" y="63"/>
                      </a:lnTo>
                      <a:lnTo>
                        <a:pt x="48" y="64"/>
                      </a:lnTo>
                      <a:lnTo>
                        <a:pt x="50" y="64"/>
                      </a:lnTo>
                      <a:lnTo>
                        <a:pt x="51" y="65"/>
                      </a:lnTo>
                      <a:lnTo>
                        <a:pt x="52" y="66"/>
                      </a:lnTo>
                      <a:lnTo>
                        <a:pt x="54" y="66"/>
                      </a:lnTo>
                      <a:lnTo>
                        <a:pt x="55" y="66"/>
                      </a:lnTo>
                      <a:lnTo>
                        <a:pt x="56" y="67"/>
                      </a:lnTo>
                      <a:lnTo>
                        <a:pt x="57" y="67"/>
                      </a:lnTo>
                      <a:lnTo>
                        <a:pt x="59" y="67"/>
                      </a:lnTo>
                      <a:lnTo>
                        <a:pt x="60" y="68"/>
                      </a:lnTo>
                      <a:lnTo>
                        <a:pt x="61" y="68"/>
                      </a:lnTo>
                      <a:lnTo>
                        <a:pt x="62" y="68"/>
                      </a:lnTo>
                      <a:lnTo>
                        <a:pt x="64" y="69"/>
                      </a:lnTo>
                      <a:lnTo>
                        <a:pt x="65" y="69"/>
                      </a:lnTo>
                      <a:lnTo>
                        <a:pt x="66" y="69"/>
                      </a:lnTo>
                      <a:lnTo>
                        <a:pt x="67" y="70"/>
                      </a:lnTo>
                      <a:lnTo>
                        <a:pt x="69" y="70"/>
                      </a:lnTo>
                      <a:lnTo>
                        <a:pt x="70" y="70"/>
                      </a:lnTo>
                      <a:lnTo>
                        <a:pt x="71" y="70"/>
                      </a:lnTo>
                      <a:lnTo>
                        <a:pt x="72" y="70"/>
                      </a:lnTo>
                      <a:lnTo>
                        <a:pt x="74" y="70"/>
                      </a:lnTo>
                      <a:lnTo>
                        <a:pt x="75" y="70"/>
                      </a:lnTo>
                      <a:lnTo>
                        <a:pt x="76" y="70"/>
                      </a:lnTo>
                      <a:lnTo>
                        <a:pt x="78" y="69"/>
                      </a:lnTo>
                      <a:lnTo>
                        <a:pt x="79" y="69"/>
                      </a:lnTo>
                      <a:lnTo>
                        <a:pt x="80" y="68"/>
                      </a:lnTo>
                      <a:lnTo>
                        <a:pt x="81" y="68"/>
                      </a:lnTo>
                      <a:lnTo>
                        <a:pt x="83" y="67"/>
                      </a:lnTo>
                      <a:lnTo>
                        <a:pt x="84" y="66"/>
                      </a:lnTo>
                      <a:lnTo>
                        <a:pt x="85" y="65"/>
                      </a:lnTo>
                      <a:lnTo>
                        <a:pt x="86" y="64"/>
                      </a:lnTo>
                      <a:lnTo>
                        <a:pt x="88" y="63"/>
                      </a:lnTo>
                      <a:lnTo>
                        <a:pt x="89" y="62"/>
                      </a:lnTo>
                      <a:lnTo>
                        <a:pt x="90" y="62"/>
                      </a:lnTo>
                      <a:lnTo>
                        <a:pt x="91" y="61"/>
                      </a:lnTo>
                      <a:lnTo>
                        <a:pt x="93" y="60"/>
                      </a:lnTo>
                      <a:lnTo>
                        <a:pt x="94" y="60"/>
                      </a:lnTo>
                      <a:lnTo>
                        <a:pt x="95" y="59"/>
                      </a:lnTo>
                      <a:lnTo>
                        <a:pt x="97" y="59"/>
                      </a:lnTo>
                      <a:lnTo>
                        <a:pt x="98" y="59"/>
                      </a:lnTo>
                      <a:lnTo>
                        <a:pt x="99" y="58"/>
                      </a:lnTo>
                      <a:lnTo>
                        <a:pt x="100" y="58"/>
                      </a:lnTo>
                      <a:lnTo>
                        <a:pt x="102" y="58"/>
                      </a:lnTo>
                      <a:lnTo>
                        <a:pt x="103" y="58"/>
                      </a:lnTo>
                      <a:lnTo>
                        <a:pt x="104" y="58"/>
                      </a:lnTo>
                      <a:lnTo>
                        <a:pt x="105" y="58"/>
                      </a:lnTo>
                      <a:lnTo>
                        <a:pt x="107" y="58"/>
                      </a:lnTo>
                      <a:lnTo>
                        <a:pt x="108" y="58"/>
                      </a:lnTo>
                      <a:lnTo>
                        <a:pt x="109" y="57"/>
                      </a:lnTo>
                      <a:lnTo>
                        <a:pt x="110" y="57"/>
                      </a:lnTo>
                      <a:lnTo>
                        <a:pt x="112" y="56"/>
                      </a:lnTo>
                      <a:lnTo>
                        <a:pt x="113" y="56"/>
                      </a:lnTo>
                      <a:lnTo>
                        <a:pt x="114" y="55"/>
                      </a:lnTo>
                      <a:lnTo>
                        <a:pt x="115" y="54"/>
                      </a:lnTo>
                      <a:lnTo>
                        <a:pt x="115" y="53"/>
                      </a:lnTo>
                      <a:lnTo>
                        <a:pt x="117" y="52"/>
                      </a:lnTo>
                      <a:lnTo>
                        <a:pt x="118" y="51"/>
                      </a:lnTo>
                      <a:lnTo>
                        <a:pt x="118" y="50"/>
                      </a:lnTo>
                      <a:lnTo>
                        <a:pt x="119" y="49"/>
                      </a:lnTo>
                      <a:lnTo>
                        <a:pt x="119" y="47"/>
                      </a:lnTo>
                      <a:lnTo>
                        <a:pt x="121" y="45"/>
                      </a:lnTo>
                      <a:lnTo>
                        <a:pt x="121" y="43"/>
                      </a:lnTo>
                      <a:lnTo>
                        <a:pt x="122" y="41"/>
                      </a:lnTo>
                      <a:lnTo>
                        <a:pt x="123" y="39"/>
                      </a:lnTo>
                      <a:lnTo>
                        <a:pt x="123" y="36"/>
                      </a:lnTo>
                      <a:lnTo>
                        <a:pt x="124" y="33"/>
                      </a:lnTo>
                      <a:lnTo>
                        <a:pt x="124" y="30"/>
                      </a:lnTo>
                      <a:lnTo>
                        <a:pt x="126" y="26"/>
                      </a:lnTo>
                      <a:lnTo>
                        <a:pt x="127" y="23"/>
                      </a:lnTo>
                      <a:lnTo>
                        <a:pt x="127" y="19"/>
                      </a:lnTo>
                      <a:lnTo>
                        <a:pt x="128" y="14"/>
                      </a:lnTo>
                      <a:lnTo>
                        <a:pt x="128" y="10"/>
                      </a:lnTo>
                      <a:lnTo>
                        <a:pt x="129" y="5"/>
                      </a:lnTo>
                      <a:lnTo>
                        <a:pt x="129" y="0"/>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23" name="Freeform 136"/>
                <p:cNvSpPr>
                  <a:spLocks/>
                </p:cNvSpPr>
                <p:nvPr/>
              </p:nvSpPr>
              <p:spPr bwMode="auto">
                <a:xfrm>
                  <a:off x="2995613" y="3254375"/>
                  <a:ext cx="155575" cy="482600"/>
                </a:xfrm>
                <a:custGeom>
                  <a:avLst/>
                  <a:gdLst/>
                  <a:ahLst/>
                  <a:cxnLst>
                    <a:cxn ang="0">
                      <a:pos x="3" y="293"/>
                    </a:cxn>
                    <a:cxn ang="0">
                      <a:pos x="4" y="273"/>
                    </a:cxn>
                    <a:cxn ang="0">
                      <a:pos x="7" y="252"/>
                    </a:cxn>
                    <a:cxn ang="0">
                      <a:pos x="9" y="230"/>
                    </a:cxn>
                    <a:cxn ang="0">
                      <a:pos x="12" y="207"/>
                    </a:cxn>
                    <a:cxn ang="0">
                      <a:pos x="13" y="183"/>
                    </a:cxn>
                    <a:cxn ang="0">
                      <a:pos x="16" y="160"/>
                    </a:cxn>
                    <a:cxn ang="0">
                      <a:pos x="18" y="138"/>
                    </a:cxn>
                    <a:cxn ang="0">
                      <a:pos x="21" y="116"/>
                    </a:cxn>
                    <a:cxn ang="0">
                      <a:pos x="22" y="98"/>
                    </a:cxn>
                    <a:cxn ang="0">
                      <a:pos x="24" y="81"/>
                    </a:cxn>
                    <a:cxn ang="0">
                      <a:pos x="27" y="67"/>
                    </a:cxn>
                    <a:cxn ang="0">
                      <a:pos x="29" y="54"/>
                    </a:cxn>
                    <a:cxn ang="0">
                      <a:pos x="31" y="43"/>
                    </a:cxn>
                    <a:cxn ang="0">
                      <a:pos x="33" y="34"/>
                    </a:cxn>
                    <a:cxn ang="0">
                      <a:pos x="36" y="26"/>
                    </a:cxn>
                    <a:cxn ang="0">
                      <a:pos x="38" y="20"/>
                    </a:cxn>
                    <a:cxn ang="0">
                      <a:pos x="40" y="14"/>
                    </a:cxn>
                    <a:cxn ang="0">
                      <a:pos x="42" y="9"/>
                    </a:cxn>
                    <a:cxn ang="0">
                      <a:pos x="45" y="5"/>
                    </a:cxn>
                    <a:cxn ang="0">
                      <a:pos x="47" y="2"/>
                    </a:cxn>
                    <a:cxn ang="0">
                      <a:pos x="51" y="0"/>
                    </a:cxn>
                    <a:cxn ang="0">
                      <a:pos x="55" y="3"/>
                    </a:cxn>
                    <a:cxn ang="0">
                      <a:pos x="57" y="7"/>
                    </a:cxn>
                    <a:cxn ang="0">
                      <a:pos x="59" y="13"/>
                    </a:cxn>
                    <a:cxn ang="0">
                      <a:pos x="61" y="20"/>
                    </a:cxn>
                    <a:cxn ang="0">
                      <a:pos x="64" y="30"/>
                    </a:cxn>
                    <a:cxn ang="0">
                      <a:pos x="66" y="40"/>
                    </a:cxn>
                    <a:cxn ang="0">
                      <a:pos x="67" y="53"/>
                    </a:cxn>
                    <a:cxn ang="0">
                      <a:pos x="70" y="67"/>
                    </a:cxn>
                    <a:cxn ang="0">
                      <a:pos x="72" y="82"/>
                    </a:cxn>
                    <a:cxn ang="0">
                      <a:pos x="75" y="98"/>
                    </a:cxn>
                    <a:cxn ang="0">
                      <a:pos x="76" y="115"/>
                    </a:cxn>
                    <a:cxn ang="0">
                      <a:pos x="79" y="133"/>
                    </a:cxn>
                    <a:cxn ang="0">
                      <a:pos x="81" y="152"/>
                    </a:cxn>
                    <a:cxn ang="0">
                      <a:pos x="84" y="170"/>
                    </a:cxn>
                    <a:cxn ang="0">
                      <a:pos x="85" y="188"/>
                    </a:cxn>
                    <a:cxn ang="0">
                      <a:pos x="88" y="207"/>
                    </a:cxn>
                    <a:cxn ang="0">
                      <a:pos x="90" y="225"/>
                    </a:cxn>
                    <a:cxn ang="0">
                      <a:pos x="93" y="243"/>
                    </a:cxn>
                    <a:cxn ang="0">
                      <a:pos x="94" y="260"/>
                    </a:cxn>
                    <a:cxn ang="0">
                      <a:pos x="96" y="276"/>
                    </a:cxn>
                  </a:cxnLst>
                  <a:rect l="0" t="0" r="r" b="b"/>
                  <a:pathLst>
                    <a:path w="98" h="304">
                      <a:moveTo>
                        <a:pt x="0" y="304"/>
                      </a:moveTo>
                      <a:lnTo>
                        <a:pt x="2" y="298"/>
                      </a:lnTo>
                      <a:lnTo>
                        <a:pt x="3" y="293"/>
                      </a:lnTo>
                      <a:lnTo>
                        <a:pt x="3" y="287"/>
                      </a:lnTo>
                      <a:lnTo>
                        <a:pt x="4" y="281"/>
                      </a:lnTo>
                      <a:lnTo>
                        <a:pt x="4" y="273"/>
                      </a:lnTo>
                      <a:lnTo>
                        <a:pt x="5" y="267"/>
                      </a:lnTo>
                      <a:lnTo>
                        <a:pt x="7" y="260"/>
                      </a:lnTo>
                      <a:lnTo>
                        <a:pt x="7" y="252"/>
                      </a:lnTo>
                      <a:lnTo>
                        <a:pt x="8" y="245"/>
                      </a:lnTo>
                      <a:lnTo>
                        <a:pt x="8" y="238"/>
                      </a:lnTo>
                      <a:lnTo>
                        <a:pt x="9" y="230"/>
                      </a:lnTo>
                      <a:lnTo>
                        <a:pt x="9" y="222"/>
                      </a:lnTo>
                      <a:lnTo>
                        <a:pt x="11" y="215"/>
                      </a:lnTo>
                      <a:lnTo>
                        <a:pt x="12" y="207"/>
                      </a:lnTo>
                      <a:lnTo>
                        <a:pt x="12" y="199"/>
                      </a:lnTo>
                      <a:lnTo>
                        <a:pt x="13" y="191"/>
                      </a:lnTo>
                      <a:lnTo>
                        <a:pt x="13" y="183"/>
                      </a:lnTo>
                      <a:lnTo>
                        <a:pt x="14" y="175"/>
                      </a:lnTo>
                      <a:lnTo>
                        <a:pt x="14" y="168"/>
                      </a:lnTo>
                      <a:lnTo>
                        <a:pt x="16" y="160"/>
                      </a:lnTo>
                      <a:lnTo>
                        <a:pt x="17" y="153"/>
                      </a:lnTo>
                      <a:lnTo>
                        <a:pt x="17" y="145"/>
                      </a:lnTo>
                      <a:lnTo>
                        <a:pt x="18" y="138"/>
                      </a:lnTo>
                      <a:lnTo>
                        <a:pt x="18" y="130"/>
                      </a:lnTo>
                      <a:lnTo>
                        <a:pt x="19" y="123"/>
                      </a:lnTo>
                      <a:lnTo>
                        <a:pt x="21" y="116"/>
                      </a:lnTo>
                      <a:lnTo>
                        <a:pt x="21" y="110"/>
                      </a:lnTo>
                      <a:lnTo>
                        <a:pt x="22" y="104"/>
                      </a:lnTo>
                      <a:lnTo>
                        <a:pt x="22" y="98"/>
                      </a:lnTo>
                      <a:lnTo>
                        <a:pt x="23" y="92"/>
                      </a:lnTo>
                      <a:lnTo>
                        <a:pt x="23" y="86"/>
                      </a:lnTo>
                      <a:lnTo>
                        <a:pt x="24" y="81"/>
                      </a:lnTo>
                      <a:lnTo>
                        <a:pt x="26" y="76"/>
                      </a:lnTo>
                      <a:lnTo>
                        <a:pt x="26" y="71"/>
                      </a:lnTo>
                      <a:lnTo>
                        <a:pt x="27" y="67"/>
                      </a:lnTo>
                      <a:lnTo>
                        <a:pt x="27" y="62"/>
                      </a:lnTo>
                      <a:lnTo>
                        <a:pt x="28" y="58"/>
                      </a:lnTo>
                      <a:lnTo>
                        <a:pt x="29" y="54"/>
                      </a:lnTo>
                      <a:lnTo>
                        <a:pt x="29" y="50"/>
                      </a:lnTo>
                      <a:lnTo>
                        <a:pt x="31" y="47"/>
                      </a:lnTo>
                      <a:lnTo>
                        <a:pt x="31" y="43"/>
                      </a:lnTo>
                      <a:lnTo>
                        <a:pt x="32" y="40"/>
                      </a:lnTo>
                      <a:lnTo>
                        <a:pt x="32" y="37"/>
                      </a:lnTo>
                      <a:lnTo>
                        <a:pt x="33" y="34"/>
                      </a:lnTo>
                      <a:lnTo>
                        <a:pt x="35" y="31"/>
                      </a:lnTo>
                      <a:lnTo>
                        <a:pt x="35" y="29"/>
                      </a:lnTo>
                      <a:lnTo>
                        <a:pt x="36" y="26"/>
                      </a:lnTo>
                      <a:lnTo>
                        <a:pt x="36" y="24"/>
                      </a:lnTo>
                      <a:lnTo>
                        <a:pt x="37" y="22"/>
                      </a:lnTo>
                      <a:lnTo>
                        <a:pt x="38" y="20"/>
                      </a:lnTo>
                      <a:lnTo>
                        <a:pt x="38" y="18"/>
                      </a:lnTo>
                      <a:lnTo>
                        <a:pt x="40" y="16"/>
                      </a:lnTo>
                      <a:lnTo>
                        <a:pt x="40" y="14"/>
                      </a:lnTo>
                      <a:lnTo>
                        <a:pt x="41" y="12"/>
                      </a:lnTo>
                      <a:lnTo>
                        <a:pt x="41" y="11"/>
                      </a:lnTo>
                      <a:lnTo>
                        <a:pt x="42" y="9"/>
                      </a:lnTo>
                      <a:lnTo>
                        <a:pt x="43" y="8"/>
                      </a:lnTo>
                      <a:lnTo>
                        <a:pt x="43" y="6"/>
                      </a:lnTo>
                      <a:lnTo>
                        <a:pt x="45" y="5"/>
                      </a:lnTo>
                      <a:lnTo>
                        <a:pt x="45" y="4"/>
                      </a:lnTo>
                      <a:lnTo>
                        <a:pt x="46" y="3"/>
                      </a:lnTo>
                      <a:lnTo>
                        <a:pt x="47" y="2"/>
                      </a:lnTo>
                      <a:lnTo>
                        <a:pt x="48" y="1"/>
                      </a:lnTo>
                      <a:lnTo>
                        <a:pt x="50" y="0"/>
                      </a:lnTo>
                      <a:lnTo>
                        <a:pt x="51" y="0"/>
                      </a:lnTo>
                      <a:lnTo>
                        <a:pt x="52" y="1"/>
                      </a:lnTo>
                      <a:lnTo>
                        <a:pt x="53" y="2"/>
                      </a:lnTo>
                      <a:lnTo>
                        <a:pt x="55" y="3"/>
                      </a:lnTo>
                      <a:lnTo>
                        <a:pt x="55" y="4"/>
                      </a:lnTo>
                      <a:lnTo>
                        <a:pt x="56" y="6"/>
                      </a:lnTo>
                      <a:lnTo>
                        <a:pt x="57" y="7"/>
                      </a:lnTo>
                      <a:lnTo>
                        <a:pt x="57" y="9"/>
                      </a:lnTo>
                      <a:lnTo>
                        <a:pt x="59" y="11"/>
                      </a:lnTo>
                      <a:lnTo>
                        <a:pt x="59" y="13"/>
                      </a:lnTo>
                      <a:lnTo>
                        <a:pt x="60" y="15"/>
                      </a:lnTo>
                      <a:lnTo>
                        <a:pt x="61" y="18"/>
                      </a:lnTo>
                      <a:lnTo>
                        <a:pt x="61" y="20"/>
                      </a:lnTo>
                      <a:lnTo>
                        <a:pt x="62" y="23"/>
                      </a:lnTo>
                      <a:lnTo>
                        <a:pt x="62" y="26"/>
                      </a:lnTo>
                      <a:lnTo>
                        <a:pt x="64" y="30"/>
                      </a:lnTo>
                      <a:lnTo>
                        <a:pt x="64" y="33"/>
                      </a:lnTo>
                      <a:lnTo>
                        <a:pt x="65" y="37"/>
                      </a:lnTo>
                      <a:lnTo>
                        <a:pt x="66" y="40"/>
                      </a:lnTo>
                      <a:lnTo>
                        <a:pt x="66" y="44"/>
                      </a:lnTo>
                      <a:lnTo>
                        <a:pt x="67" y="49"/>
                      </a:lnTo>
                      <a:lnTo>
                        <a:pt x="67" y="53"/>
                      </a:lnTo>
                      <a:lnTo>
                        <a:pt x="69" y="57"/>
                      </a:lnTo>
                      <a:lnTo>
                        <a:pt x="70" y="62"/>
                      </a:lnTo>
                      <a:lnTo>
                        <a:pt x="70" y="67"/>
                      </a:lnTo>
                      <a:lnTo>
                        <a:pt x="71" y="72"/>
                      </a:lnTo>
                      <a:lnTo>
                        <a:pt x="71" y="77"/>
                      </a:lnTo>
                      <a:lnTo>
                        <a:pt x="72" y="82"/>
                      </a:lnTo>
                      <a:lnTo>
                        <a:pt x="72" y="87"/>
                      </a:lnTo>
                      <a:lnTo>
                        <a:pt x="74" y="92"/>
                      </a:lnTo>
                      <a:lnTo>
                        <a:pt x="75" y="98"/>
                      </a:lnTo>
                      <a:lnTo>
                        <a:pt x="75" y="103"/>
                      </a:lnTo>
                      <a:lnTo>
                        <a:pt x="76" y="109"/>
                      </a:lnTo>
                      <a:lnTo>
                        <a:pt x="76" y="115"/>
                      </a:lnTo>
                      <a:lnTo>
                        <a:pt x="78" y="121"/>
                      </a:lnTo>
                      <a:lnTo>
                        <a:pt x="79" y="127"/>
                      </a:lnTo>
                      <a:lnTo>
                        <a:pt x="79" y="133"/>
                      </a:lnTo>
                      <a:lnTo>
                        <a:pt x="80" y="139"/>
                      </a:lnTo>
                      <a:lnTo>
                        <a:pt x="80" y="145"/>
                      </a:lnTo>
                      <a:lnTo>
                        <a:pt x="81" y="152"/>
                      </a:lnTo>
                      <a:lnTo>
                        <a:pt x="81" y="158"/>
                      </a:lnTo>
                      <a:lnTo>
                        <a:pt x="83" y="164"/>
                      </a:lnTo>
                      <a:lnTo>
                        <a:pt x="84" y="170"/>
                      </a:lnTo>
                      <a:lnTo>
                        <a:pt x="84" y="176"/>
                      </a:lnTo>
                      <a:lnTo>
                        <a:pt x="85" y="182"/>
                      </a:lnTo>
                      <a:lnTo>
                        <a:pt x="85" y="188"/>
                      </a:lnTo>
                      <a:lnTo>
                        <a:pt x="86" y="194"/>
                      </a:lnTo>
                      <a:lnTo>
                        <a:pt x="86" y="201"/>
                      </a:lnTo>
                      <a:lnTo>
                        <a:pt x="88" y="207"/>
                      </a:lnTo>
                      <a:lnTo>
                        <a:pt x="89" y="213"/>
                      </a:lnTo>
                      <a:lnTo>
                        <a:pt x="89" y="219"/>
                      </a:lnTo>
                      <a:lnTo>
                        <a:pt x="90" y="225"/>
                      </a:lnTo>
                      <a:lnTo>
                        <a:pt x="90" y="231"/>
                      </a:lnTo>
                      <a:lnTo>
                        <a:pt x="91" y="237"/>
                      </a:lnTo>
                      <a:lnTo>
                        <a:pt x="93" y="243"/>
                      </a:lnTo>
                      <a:lnTo>
                        <a:pt x="93" y="248"/>
                      </a:lnTo>
                      <a:lnTo>
                        <a:pt x="94" y="254"/>
                      </a:lnTo>
                      <a:lnTo>
                        <a:pt x="94" y="260"/>
                      </a:lnTo>
                      <a:lnTo>
                        <a:pt x="95" y="265"/>
                      </a:lnTo>
                      <a:lnTo>
                        <a:pt x="95" y="271"/>
                      </a:lnTo>
                      <a:lnTo>
                        <a:pt x="96" y="276"/>
                      </a:lnTo>
                      <a:lnTo>
                        <a:pt x="98" y="282"/>
                      </a:lnTo>
                      <a:lnTo>
                        <a:pt x="98" y="288"/>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24" name="Freeform 137"/>
                <p:cNvSpPr>
                  <a:spLocks/>
                </p:cNvSpPr>
                <p:nvPr/>
              </p:nvSpPr>
              <p:spPr bwMode="auto">
                <a:xfrm>
                  <a:off x="3151188" y="3711575"/>
                  <a:ext cx="196850" cy="119063"/>
                </a:xfrm>
                <a:custGeom>
                  <a:avLst/>
                  <a:gdLst/>
                  <a:ahLst/>
                  <a:cxnLst>
                    <a:cxn ang="0">
                      <a:pos x="1" y="10"/>
                    </a:cxn>
                    <a:cxn ang="0">
                      <a:pos x="4" y="23"/>
                    </a:cxn>
                    <a:cxn ang="0">
                      <a:pos x="6" y="36"/>
                    </a:cxn>
                    <a:cxn ang="0">
                      <a:pos x="9" y="47"/>
                    </a:cxn>
                    <a:cxn ang="0">
                      <a:pos x="10" y="56"/>
                    </a:cxn>
                    <a:cxn ang="0">
                      <a:pos x="12" y="63"/>
                    </a:cxn>
                    <a:cxn ang="0">
                      <a:pos x="15" y="68"/>
                    </a:cxn>
                    <a:cxn ang="0">
                      <a:pos x="17" y="71"/>
                    </a:cxn>
                    <a:cxn ang="0">
                      <a:pos x="20" y="73"/>
                    </a:cxn>
                    <a:cxn ang="0">
                      <a:pos x="24" y="71"/>
                    </a:cxn>
                    <a:cxn ang="0">
                      <a:pos x="26" y="68"/>
                    </a:cxn>
                    <a:cxn ang="0">
                      <a:pos x="29" y="65"/>
                    </a:cxn>
                    <a:cxn ang="0">
                      <a:pos x="31" y="61"/>
                    </a:cxn>
                    <a:cxn ang="0">
                      <a:pos x="33" y="58"/>
                    </a:cxn>
                    <a:cxn ang="0">
                      <a:pos x="35" y="54"/>
                    </a:cxn>
                    <a:cxn ang="0">
                      <a:pos x="38" y="51"/>
                    </a:cxn>
                    <a:cxn ang="0">
                      <a:pos x="40" y="48"/>
                    </a:cxn>
                    <a:cxn ang="0">
                      <a:pos x="43" y="46"/>
                    </a:cxn>
                    <a:cxn ang="0">
                      <a:pos x="47" y="45"/>
                    </a:cxn>
                    <a:cxn ang="0">
                      <a:pos x="50" y="46"/>
                    </a:cxn>
                    <a:cxn ang="0">
                      <a:pos x="54" y="48"/>
                    </a:cxn>
                    <a:cxn ang="0">
                      <a:pos x="58" y="50"/>
                    </a:cxn>
                    <a:cxn ang="0">
                      <a:pos x="62" y="53"/>
                    </a:cxn>
                    <a:cxn ang="0">
                      <a:pos x="65" y="56"/>
                    </a:cxn>
                    <a:cxn ang="0">
                      <a:pos x="69" y="59"/>
                    </a:cxn>
                    <a:cxn ang="0">
                      <a:pos x="73" y="62"/>
                    </a:cxn>
                    <a:cxn ang="0">
                      <a:pos x="78" y="65"/>
                    </a:cxn>
                    <a:cxn ang="0">
                      <a:pos x="81" y="68"/>
                    </a:cxn>
                    <a:cxn ang="0">
                      <a:pos x="84" y="71"/>
                    </a:cxn>
                    <a:cxn ang="0">
                      <a:pos x="88" y="74"/>
                    </a:cxn>
                    <a:cxn ang="0">
                      <a:pos x="92" y="75"/>
                    </a:cxn>
                    <a:cxn ang="0">
                      <a:pos x="96" y="74"/>
                    </a:cxn>
                    <a:cxn ang="0">
                      <a:pos x="100" y="70"/>
                    </a:cxn>
                    <a:cxn ang="0">
                      <a:pos x="102" y="66"/>
                    </a:cxn>
                    <a:cxn ang="0">
                      <a:pos x="105" y="62"/>
                    </a:cxn>
                    <a:cxn ang="0">
                      <a:pos x="107" y="58"/>
                    </a:cxn>
                    <a:cxn ang="0">
                      <a:pos x="108" y="53"/>
                    </a:cxn>
                    <a:cxn ang="0">
                      <a:pos x="111" y="49"/>
                    </a:cxn>
                    <a:cxn ang="0">
                      <a:pos x="114" y="44"/>
                    </a:cxn>
                    <a:cxn ang="0">
                      <a:pos x="116" y="41"/>
                    </a:cxn>
                    <a:cxn ang="0">
                      <a:pos x="117" y="38"/>
                    </a:cxn>
                    <a:cxn ang="0">
                      <a:pos x="121" y="35"/>
                    </a:cxn>
                  </a:cxnLst>
                  <a:rect l="0" t="0" r="r" b="b"/>
                  <a:pathLst>
                    <a:path w="124" h="75">
                      <a:moveTo>
                        <a:pt x="0" y="0"/>
                      </a:moveTo>
                      <a:lnTo>
                        <a:pt x="1" y="5"/>
                      </a:lnTo>
                      <a:lnTo>
                        <a:pt x="1" y="10"/>
                      </a:lnTo>
                      <a:lnTo>
                        <a:pt x="2" y="14"/>
                      </a:lnTo>
                      <a:lnTo>
                        <a:pt x="4" y="19"/>
                      </a:lnTo>
                      <a:lnTo>
                        <a:pt x="4" y="23"/>
                      </a:lnTo>
                      <a:lnTo>
                        <a:pt x="5" y="28"/>
                      </a:lnTo>
                      <a:lnTo>
                        <a:pt x="5" y="32"/>
                      </a:lnTo>
                      <a:lnTo>
                        <a:pt x="6" y="36"/>
                      </a:lnTo>
                      <a:lnTo>
                        <a:pt x="6" y="40"/>
                      </a:lnTo>
                      <a:lnTo>
                        <a:pt x="7" y="43"/>
                      </a:lnTo>
                      <a:lnTo>
                        <a:pt x="9" y="47"/>
                      </a:lnTo>
                      <a:lnTo>
                        <a:pt x="9" y="50"/>
                      </a:lnTo>
                      <a:lnTo>
                        <a:pt x="10" y="53"/>
                      </a:lnTo>
                      <a:lnTo>
                        <a:pt x="10" y="56"/>
                      </a:lnTo>
                      <a:lnTo>
                        <a:pt x="11" y="58"/>
                      </a:lnTo>
                      <a:lnTo>
                        <a:pt x="12" y="60"/>
                      </a:lnTo>
                      <a:lnTo>
                        <a:pt x="12" y="63"/>
                      </a:lnTo>
                      <a:lnTo>
                        <a:pt x="14" y="65"/>
                      </a:lnTo>
                      <a:lnTo>
                        <a:pt x="14" y="66"/>
                      </a:lnTo>
                      <a:lnTo>
                        <a:pt x="15" y="68"/>
                      </a:lnTo>
                      <a:lnTo>
                        <a:pt x="15" y="69"/>
                      </a:lnTo>
                      <a:lnTo>
                        <a:pt x="16" y="70"/>
                      </a:lnTo>
                      <a:lnTo>
                        <a:pt x="17" y="71"/>
                      </a:lnTo>
                      <a:lnTo>
                        <a:pt x="17" y="72"/>
                      </a:lnTo>
                      <a:lnTo>
                        <a:pt x="19" y="73"/>
                      </a:lnTo>
                      <a:lnTo>
                        <a:pt x="20" y="73"/>
                      </a:lnTo>
                      <a:lnTo>
                        <a:pt x="21" y="73"/>
                      </a:lnTo>
                      <a:lnTo>
                        <a:pt x="23" y="72"/>
                      </a:lnTo>
                      <a:lnTo>
                        <a:pt x="24" y="71"/>
                      </a:lnTo>
                      <a:lnTo>
                        <a:pt x="25" y="70"/>
                      </a:lnTo>
                      <a:lnTo>
                        <a:pt x="26" y="69"/>
                      </a:lnTo>
                      <a:lnTo>
                        <a:pt x="26" y="68"/>
                      </a:lnTo>
                      <a:lnTo>
                        <a:pt x="28" y="67"/>
                      </a:lnTo>
                      <a:lnTo>
                        <a:pt x="28" y="66"/>
                      </a:lnTo>
                      <a:lnTo>
                        <a:pt x="29" y="65"/>
                      </a:lnTo>
                      <a:lnTo>
                        <a:pt x="29" y="64"/>
                      </a:lnTo>
                      <a:lnTo>
                        <a:pt x="30" y="62"/>
                      </a:lnTo>
                      <a:lnTo>
                        <a:pt x="31" y="61"/>
                      </a:lnTo>
                      <a:lnTo>
                        <a:pt x="31" y="60"/>
                      </a:lnTo>
                      <a:lnTo>
                        <a:pt x="33" y="59"/>
                      </a:lnTo>
                      <a:lnTo>
                        <a:pt x="33" y="58"/>
                      </a:lnTo>
                      <a:lnTo>
                        <a:pt x="34" y="56"/>
                      </a:lnTo>
                      <a:lnTo>
                        <a:pt x="35" y="55"/>
                      </a:lnTo>
                      <a:lnTo>
                        <a:pt x="35" y="54"/>
                      </a:lnTo>
                      <a:lnTo>
                        <a:pt x="36" y="53"/>
                      </a:lnTo>
                      <a:lnTo>
                        <a:pt x="36" y="52"/>
                      </a:lnTo>
                      <a:lnTo>
                        <a:pt x="38" y="51"/>
                      </a:lnTo>
                      <a:lnTo>
                        <a:pt x="38" y="50"/>
                      </a:lnTo>
                      <a:lnTo>
                        <a:pt x="39" y="49"/>
                      </a:lnTo>
                      <a:lnTo>
                        <a:pt x="40" y="48"/>
                      </a:lnTo>
                      <a:lnTo>
                        <a:pt x="43" y="46"/>
                      </a:lnTo>
                      <a:lnTo>
                        <a:pt x="41" y="46"/>
                      </a:lnTo>
                      <a:lnTo>
                        <a:pt x="43" y="46"/>
                      </a:lnTo>
                      <a:lnTo>
                        <a:pt x="44" y="45"/>
                      </a:lnTo>
                      <a:lnTo>
                        <a:pt x="45" y="45"/>
                      </a:lnTo>
                      <a:lnTo>
                        <a:pt x="47" y="45"/>
                      </a:lnTo>
                      <a:lnTo>
                        <a:pt x="48" y="45"/>
                      </a:lnTo>
                      <a:lnTo>
                        <a:pt x="49" y="45"/>
                      </a:lnTo>
                      <a:lnTo>
                        <a:pt x="50" y="46"/>
                      </a:lnTo>
                      <a:lnTo>
                        <a:pt x="52" y="46"/>
                      </a:lnTo>
                      <a:lnTo>
                        <a:pt x="53" y="47"/>
                      </a:lnTo>
                      <a:lnTo>
                        <a:pt x="54" y="48"/>
                      </a:lnTo>
                      <a:lnTo>
                        <a:pt x="55" y="49"/>
                      </a:lnTo>
                      <a:lnTo>
                        <a:pt x="57" y="49"/>
                      </a:lnTo>
                      <a:lnTo>
                        <a:pt x="58" y="50"/>
                      </a:lnTo>
                      <a:lnTo>
                        <a:pt x="60" y="52"/>
                      </a:lnTo>
                      <a:lnTo>
                        <a:pt x="60" y="53"/>
                      </a:lnTo>
                      <a:lnTo>
                        <a:pt x="62" y="53"/>
                      </a:lnTo>
                      <a:lnTo>
                        <a:pt x="63" y="54"/>
                      </a:lnTo>
                      <a:lnTo>
                        <a:pt x="64" y="55"/>
                      </a:lnTo>
                      <a:lnTo>
                        <a:pt x="65" y="56"/>
                      </a:lnTo>
                      <a:lnTo>
                        <a:pt x="67" y="57"/>
                      </a:lnTo>
                      <a:lnTo>
                        <a:pt x="68" y="58"/>
                      </a:lnTo>
                      <a:lnTo>
                        <a:pt x="69" y="59"/>
                      </a:lnTo>
                      <a:lnTo>
                        <a:pt x="71" y="60"/>
                      </a:lnTo>
                      <a:lnTo>
                        <a:pt x="72" y="61"/>
                      </a:lnTo>
                      <a:lnTo>
                        <a:pt x="73" y="62"/>
                      </a:lnTo>
                      <a:lnTo>
                        <a:pt x="74" y="62"/>
                      </a:lnTo>
                      <a:lnTo>
                        <a:pt x="76" y="63"/>
                      </a:lnTo>
                      <a:lnTo>
                        <a:pt x="78" y="65"/>
                      </a:lnTo>
                      <a:lnTo>
                        <a:pt x="78" y="66"/>
                      </a:lnTo>
                      <a:lnTo>
                        <a:pt x="79" y="67"/>
                      </a:lnTo>
                      <a:lnTo>
                        <a:pt x="81" y="68"/>
                      </a:lnTo>
                      <a:lnTo>
                        <a:pt x="82" y="69"/>
                      </a:lnTo>
                      <a:lnTo>
                        <a:pt x="83" y="70"/>
                      </a:lnTo>
                      <a:lnTo>
                        <a:pt x="84" y="71"/>
                      </a:lnTo>
                      <a:lnTo>
                        <a:pt x="86" y="72"/>
                      </a:lnTo>
                      <a:lnTo>
                        <a:pt x="87" y="73"/>
                      </a:lnTo>
                      <a:lnTo>
                        <a:pt x="88" y="74"/>
                      </a:lnTo>
                      <a:lnTo>
                        <a:pt x="90" y="74"/>
                      </a:lnTo>
                      <a:lnTo>
                        <a:pt x="91" y="75"/>
                      </a:lnTo>
                      <a:lnTo>
                        <a:pt x="92" y="75"/>
                      </a:lnTo>
                      <a:lnTo>
                        <a:pt x="93" y="75"/>
                      </a:lnTo>
                      <a:lnTo>
                        <a:pt x="95" y="74"/>
                      </a:lnTo>
                      <a:lnTo>
                        <a:pt x="96" y="74"/>
                      </a:lnTo>
                      <a:lnTo>
                        <a:pt x="97" y="73"/>
                      </a:lnTo>
                      <a:lnTo>
                        <a:pt x="100" y="71"/>
                      </a:lnTo>
                      <a:lnTo>
                        <a:pt x="100" y="70"/>
                      </a:lnTo>
                      <a:lnTo>
                        <a:pt x="101" y="69"/>
                      </a:lnTo>
                      <a:lnTo>
                        <a:pt x="101" y="67"/>
                      </a:lnTo>
                      <a:lnTo>
                        <a:pt x="102" y="66"/>
                      </a:lnTo>
                      <a:lnTo>
                        <a:pt x="103" y="65"/>
                      </a:lnTo>
                      <a:lnTo>
                        <a:pt x="103" y="64"/>
                      </a:lnTo>
                      <a:lnTo>
                        <a:pt x="105" y="62"/>
                      </a:lnTo>
                      <a:lnTo>
                        <a:pt x="105" y="61"/>
                      </a:lnTo>
                      <a:lnTo>
                        <a:pt x="106" y="59"/>
                      </a:lnTo>
                      <a:lnTo>
                        <a:pt x="107" y="58"/>
                      </a:lnTo>
                      <a:lnTo>
                        <a:pt x="107" y="56"/>
                      </a:lnTo>
                      <a:lnTo>
                        <a:pt x="108" y="55"/>
                      </a:lnTo>
                      <a:lnTo>
                        <a:pt x="108" y="53"/>
                      </a:lnTo>
                      <a:lnTo>
                        <a:pt x="110" y="52"/>
                      </a:lnTo>
                      <a:lnTo>
                        <a:pt x="110" y="50"/>
                      </a:lnTo>
                      <a:lnTo>
                        <a:pt x="111" y="49"/>
                      </a:lnTo>
                      <a:lnTo>
                        <a:pt x="112" y="47"/>
                      </a:lnTo>
                      <a:lnTo>
                        <a:pt x="112" y="46"/>
                      </a:lnTo>
                      <a:lnTo>
                        <a:pt x="114" y="44"/>
                      </a:lnTo>
                      <a:lnTo>
                        <a:pt x="114" y="43"/>
                      </a:lnTo>
                      <a:lnTo>
                        <a:pt x="115" y="42"/>
                      </a:lnTo>
                      <a:lnTo>
                        <a:pt x="116" y="41"/>
                      </a:lnTo>
                      <a:lnTo>
                        <a:pt x="116" y="40"/>
                      </a:lnTo>
                      <a:lnTo>
                        <a:pt x="117" y="39"/>
                      </a:lnTo>
                      <a:lnTo>
                        <a:pt x="117" y="38"/>
                      </a:lnTo>
                      <a:lnTo>
                        <a:pt x="119" y="37"/>
                      </a:lnTo>
                      <a:lnTo>
                        <a:pt x="120" y="36"/>
                      </a:lnTo>
                      <a:lnTo>
                        <a:pt x="121" y="35"/>
                      </a:lnTo>
                      <a:lnTo>
                        <a:pt x="122" y="35"/>
                      </a:lnTo>
                      <a:lnTo>
                        <a:pt x="124" y="35"/>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25" name="Freeform 138"/>
                <p:cNvSpPr>
                  <a:spLocks/>
                </p:cNvSpPr>
                <p:nvPr/>
              </p:nvSpPr>
              <p:spPr bwMode="auto">
                <a:xfrm>
                  <a:off x="3348038" y="3767138"/>
                  <a:ext cx="227013" cy="103188"/>
                </a:xfrm>
                <a:custGeom>
                  <a:avLst/>
                  <a:gdLst/>
                  <a:ahLst/>
                  <a:cxnLst>
                    <a:cxn ang="0">
                      <a:pos x="2" y="0"/>
                    </a:cxn>
                    <a:cxn ang="0">
                      <a:pos x="6" y="3"/>
                    </a:cxn>
                    <a:cxn ang="0">
                      <a:pos x="10" y="5"/>
                    </a:cxn>
                    <a:cxn ang="0">
                      <a:pos x="14" y="8"/>
                    </a:cxn>
                    <a:cxn ang="0">
                      <a:pos x="17" y="10"/>
                    </a:cxn>
                    <a:cxn ang="0">
                      <a:pos x="21" y="11"/>
                    </a:cxn>
                    <a:cxn ang="0">
                      <a:pos x="25" y="14"/>
                    </a:cxn>
                    <a:cxn ang="0">
                      <a:pos x="29" y="17"/>
                    </a:cxn>
                    <a:cxn ang="0">
                      <a:pos x="30" y="20"/>
                    </a:cxn>
                    <a:cxn ang="0">
                      <a:pos x="33" y="24"/>
                    </a:cxn>
                    <a:cxn ang="0">
                      <a:pos x="35" y="29"/>
                    </a:cxn>
                    <a:cxn ang="0">
                      <a:pos x="38" y="34"/>
                    </a:cxn>
                    <a:cxn ang="0">
                      <a:pos x="39" y="39"/>
                    </a:cxn>
                    <a:cxn ang="0">
                      <a:pos x="41" y="45"/>
                    </a:cxn>
                    <a:cxn ang="0">
                      <a:pos x="44" y="50"/>
                    </a:cxn>
                    <a:cxn ang="0">
                      <a:pos x="46" y="55"/>
                    </a:cxn>
                    <a:cxn ang="0">
                      <a:pos x="48" y="59"/>
                    </a:cxn>
                    <a:cxn ang="0">
                      <a:pos x="50" y="62"/>
                    </a:cxn>
                    <a:cxn ang="0">
                      <a:pos x="54" y="65"/>
                    </a:cxn>
                    <a:cxn ang="0">
                      <a:pos x="58" y="65"/>
                    </a:cxn>
                    <a:cxn ang="0">
                      <a:pos x="62" y="62"/>
                    </a:cxn>
                    <a:cxn ang="0">
                      <a:pos x="65" y="59"/>
                    </a:cxn>
                    <a:cxn ang="0">
                      <a:pos x="68" y="56"/>
                    </a:cxn>
                    <a:cxn ang="0">
                      <a:pos x="72" y="53"/>
                    </a:cxn>
                    <a:cxn ang="0">
                      <a:pos x="76" y="51"/>
                    </a:cxn>
                    <a:cxn ang="0">
                      <a:pos x="79" y="51"/>
                    </a:cxn>
                    <a:cxn ang="0">
                      <a:pos x="83" y="52"/>
                    </a:cxn>
                    <a:cxn ang="0">
                      <a:pos x="87" y="53"/>
                    </a:cxn>
                    <a:cxn ang="0">
                      <a:pos x="91" y="55"/>
                    </a:cxn>
                    <a:cxn ang="0">
                      <a:pos x="94" y="57"/>
                    </a:cxn>
                    <a:cxn ang="0">
                      <a:pos x="98" y="58"/>
                    </a:cxn>
                    <a:cxn ang="0">
                      <a:pos x="102" y="57"/>
                    </a:cxn>
                    <a:cxn ang="0">
                      <a:pos x="106" y="57"/>
                    </a:cxn>
                    <a:cxn ang="0">
                      <a:pos x="110" y="55"/>
                    </a:cxn>
                    <a:cxn ang="0">
                      <a:pos x="113" y="54"/>
                    </a:cxn>
                    <a:cxn ang="0">
                      <a:pos x="117" y="52"/>
                    </a:cxn>
                    <a:cxn ang="0">
                      <a:pos x="121" y="50"/>
                    </a:cxn>
                    <a:cxn ang="0">
                      <a:pos x="125" y="48"/>
                    </a:cxn>
                    <a:cxn ang="0">
                      <a:pos x="129" y="46"/>
                    </a:cxn>
                    <a:cxn ang="0">
                      <a:pos x="132" y="44"/>
                    </a:cxn>
                    <a:cxn ang="0">
                      <a:pos x="136" y="41"/>
                    </a:cxn>
                    <a:cxn ang="0">
                      <a:pos x="139" y="38"/>
                    </a:cxn>
                  </a:cxnLst>
                  <a:rect l="0" t="0" r="r" b="b"/>
                  <a:pathLst>
                    <a:path w="143" h="65">
                      <a:moveTo>
                        <a:pt x="0" y="0"/>
                      </a:moveTo>
                      <a:lnTo>
                        <a:pt x="1" y="0"/>
                      </a:lnTo>
                      <a:lnTo>
                        <a:pt x="2" y="0"/>
                      </a:lnTo>
                      <a:lnTo>
                        <a:pt x="3" y="1"/>
                      </a:lnTo>
                      <a:lnTo>
                        <a:pt x="5" y="2"/>
                      </a:lnTo>
                      <a:lnTo>
                        <a:pt x="6" y="3"/>
                      </a:lnTo>
                      <a:lnTo>
                        <a:pt x="7" y="4"/>
                      </a:lnTo>
                      <a:lnTo>
                        <a:pt x="8" y="5"/>
                      </a:lnTo>
                      <a:lnTo>
                        <a:pt x="10" y="5"/>
                      </a:lnTo>
                      <a:lnTo>
                        <a:pt x="11" y="6"/>
                      </a:lnTo>
                      <a:lnTo>
                        <a:pt x="12" y="7"/>
                      </a:lnTo>
                      <a:lnTo>
                        <a:pt x="14" y="8"/>
                      </a:lnTo>
                      <a:lnTo>
                        <a:pt x="15" y="8"/>
                      </a:lnTo>
                      <a:lnTo>
                        <a:pt x="16" y="9"/>
                      </a:lnTo>
                      <a:lnTo>
                        <a:pt x="17" y="10"/>
                      </a:lnTo>
                      <a:lnTo>
                        <a:pt x="19" y="10"/>
                      </a:lnTo>
                      <a:lnTo>
                        <a:pt x="20" y="11"/>
                      </a:lnTo>
                      <a:lnTo>
                        <a:pt x="21" y="11"/>
                      </a:lnTo>
                      <a:lnTo>
                        <a:pt x="22" y="12"/>
                      </a:lnTo>
                      <a:lnTo>
                        <a:pt x="24" y="13"/>
                      </a:lnTo>
                      <a:lnTo>
                        <a:pt x="25" y="14"/>
                      </a:lnTo>
                      <a:lnTo>
                        <a:pt x="26" y="15"/>
                      </a:lnTo>
                      <a:lnTo>
                        <a:pt x="27" y="16"/>
                      </a:lnTo>
                      <a:lnTo>
                        <a:pt x="29" y="17"/>
                      </a:lnTo>
                      <a:lnTo>
                        <a:pt x="29" y="18"/>
                      </a:lnTo>
                      <a:lnTo>
                        <a:pt x="30" y="19"/>
                      </a:lnTo>
                      <a:lnTo>
                        <a:pt x="30" y="20"/>
                      </a:lnTo>
                      <a:lnTo>
                        <a:pt x="31" y="21"/>
                      </a:lnTo>
                      <a:lnTo>
                        <a:pt x="33" y="22"/>
                      </a:lnTo>
                      <a:lnTo>
                        <a:pt x="33" y="24"/>
                      </a:lnTo>
                      <a:lnTo>
                        <a:pt x="34" y="25"/>
                      </a:lnTo>
                      <a:lnTo>
                        <a:pt x="34" y="27"/>
                      </a:lnTo>
                      <a:lnTo>
                        <a:pt x="35" y="29"/>
                      </a:lnTo>
                      <a:lnTo>
                        <a:pt x="35" y="30"/>
                      </a:lnTo>
                      <a:lnTo>
                        <a:pt x="36" y="32"/>
                      </a:lnTo>
                      <a:lnTo>
                        <a:pt x="38" y="34"/>
                      </a:lnTo>
                      <a:lnTo>
                        <a:pt x="38" y="36"/>
                      </a:lnTo>
                      <a:lnTo>
                        <a:pt x="39" y="37"/>
                      </a:lnTo>
                      <a:lnTo>
                        <a:pt x="39" y="39"/>
                      </a:lnTo>
                      <a:lnTo>
                        <a:pt x="40" y="41"/>
                      </a:lnTo>
                      <a:lnTo>
                        <a:pt x="41" y="43"/>
                      </a:lnTo>
                      <a:lnTo>
                        <a:pt x="41" y="45"/>
                      </a:lnTo>
                      <a:lnTo>
                        <a:pt x="43" y="47"/>
                      </a:lnTo>
                      <a:lnTo>
                        <a:pt x="43" y="48"/>
                      </a:lnTo>
                      <a:lnTo>
                        <a:pt x="44" y="50"/>
                      </a:lnTo>
                      <a:lnTo>
                        <a:pt x="44" y="52"/>
                      </a:lnTo>
                      <a:lnTo>
                        <a:pt x="45" y="53"/>
                      </a:lnTo>
                      <a:lnTo>
                        <a:pt x="46" y="55"/>
                      </a:lnTo>
                      <a:lnTo>
                        <a:pt x="46" y="56"/>
                      </a:lnTo>
                      <a:lnTo>
                        <a:pt x="48" y="58"/>
                      </a:lnTo>
                      <a:lnTo>
                        <a:pt x="48" y="59"/>
                      </a:lnTo>
                      <a:lnTo>
                        <a:pt x="49" y="60"/>
                      </a:lnTo>
                      <a:lnTo>
                        <a:pt x="49" y="61"/>
                      </a:lnTo>
                      <a:lnTo>
                        <a:pt x="50" y="62"/>
                      </a:lnTo>
                      <a:lnTo>
                        <a:pt x="53" y="64"/>
                      </a:lnTo>
                      <a:lnTo>
                        <a:pt x="53" y="65"/>
                      </a:lnTo>
                      <a:lnTo>
                        <a:pt x="54" y="65"/>
                      </a:lnTo>
                      <a:lnTo>
                        <a:pt x="55" y="65"/>
                      </a:lnTo>
                      <a:lnTo>
                        <a:pt x="57" y="65"/>
                      </a:lnTo>
                      <a:lnTo>
                        <a:pt x="58" y="65"/>
                      </a:lnTo>
                      <a:lnTo>
                        <a:pt x="59" y="64"/>
                      </a:lnTo>
                      <a:lnTo>
                        <a:pt x="60" y="63"/>
                      </a:lnTo>
                      <a:lnTo>
                        <a:pt x="62" y="62"/>
                      </a:lnTo>
                      <a:lnTo>
                        <a:pt x="63" y="61"/>
                      </a:lnTo>
                      <a:lnTo>
                        <a:pt x="64" y="60"/>
                      </a:lnTo>
                      <a:lnTo>
                        <a:pt x="65" y="59"/>
                      </a:lnTo>
                      <a:lnTo>
                        <a:pt x="67" y="58"/>
                      </a:lnTo>
                      <a:lnTo>
                        <a:pt x="67" y="57"/>
                      </a:lnTo>
                      <a:lnTo>
                        <a:pt x="68" y="56"/>
                      </a:lnTo>
                      <a:lnTo>
                        <a:pt x="69" y="55"/>
                      </a:lnTo>
                      <a:lnTo>
                        <a:pt x="70" y="54"/>
                      </a:lnTo>
                      <a:lnTo>
                        <a:pt x="72" y="53"/>
                      </a:lnTo>
                      <a:lnTo>
                        <a:pt x="73" y="52"/>
                      </a:lnTo>
                      <a:lnTo>
                        <a:pt x="74" y="51"/>
                      </a:lnTo>
                      <a:lnTo>
                        <a:pt x="76" y="51"/>
                      </a:lnTo>
                      <a:lnTo>
                        <a:pt x="77" y="51"/>
                      </a:lnTo>
                      <a:lnTo>
                        <a:pt x="78" y="51"/>
                      </a:lnTo>
                      <a:lnTo>
                        <a:pt x="79" y="51"/>
                      </a:lnTo>
                      <a:lnTo>
                        <a:pt x="81" y="51"/>
                      </a:lnTo>
                      <a:lnTo>
                        <a:pt x="82" y="51"/>
                      </a:lnTo>
                      <a:lnTo>
                        <a:pt x="83" y="52"/>
                      </a:lnTo>
                      <a:lnTo>
                        <a:pt x="84" y="52"/>
                      </a:lnTo>
                      <a:lnTo>
                        <a:pt x="86" y="52"/>
                      </a:lnTo>
                      <a:lnTo>
                        <a:pt x="87" y="53"/>
                      </a:lnTo>
                      <a:lnTo>
                        <a:pt x="88" y="54"/>
                      </a:lnTo>
                      <a:lnTo>
                        <a:pt x="89" y="55"/>
                      </a:lnTo>
                      <a:lnTo>
                        <a:pt x="91" y="55"/>
                      </a:lnTo>
                      <a:lnTo>
                        <a:pt x="92" y="56"/>
                      </a:lnTo>
                      <a:lnTo>
                        <a:pt x="93" y="56"/>
                      </a:lnTo>
                      <a:lnTo>
                        <a:pt x="94" y="57"/>
                      </a:lnTo>
                      <a:lnTo>
                        <a:pt x="96" y="57"/>
                      </a:lnTo>
                      <a:lnTo>
                        <a:pt x="97" y="57"/>
                      </a:lnTo>
                      <a:lnTo>
                        <a:pt x="98" y="58"/>
                      </a:lnTo>
                      <a:lnTo>
                        <a:pt x="100" y="58"/>
                      </a:lnTo>
                      <a:lnTo>
                        <a:pt x="101" y="58"/>
                      </a:lnTo>
                      <a:lnTo>
                        <a:pt x="102" y="57"/>
                      </a:lnTo>
                      <a:lnTo>
                        <a:pt x="103" y="57"/>
                      </a:lnTo>
                      <a:lnTo>
                        <a:pt x="105" y="57"/>
                      </a:lnTo>
                      <a:lnTo>
                        <a:pt x="106" y="57"/>
                      </a:lnTo>
                      <a:lnTo>
                        <a:pt x="107" y="56"/>
                      </a:lnTo>
                      <a:lnTo>
                        <a:pt x="108" y="56"/>
                      </a:lnTo>
                      <a:lnTo>
                        <a:pt x="110" y="55"/>
                      </a:lnTo>
                      <a:lnTo>
                        <a:pt x="111" y="55"/>
                      </a:lnTo>
                      <a:lnTo>
                        <a:pt x="112" y="54"/>
                      </a:lnTo>
                      <a:lnTo>
                        <a:pt x="113" y="54"/>
                      </a:lnTo>
                      <a:lnTo>
                        <a:pt x="115" y="53"/>
                      </a:lnTo>
                      <a:lnTo>
                        <a:pt x="116" y="52"/>
                      </a:lnTo>
                      <a:lnTo>
                        <a:pt x="117" y="52"/>
                      </a:lnTo>
                      <a:lnTo>
                        <a:pt x="118" y="51"/>
                      </a:lnTo>
                      <a:lnTo>
                        <a:pt x="120" y="51"/>
                      </a:lnTo>
                      <a:lnTo>
                        <a:pt x="121" y="50"/>
                      </a:lnTo>
                      <a:lnTo>
                        <a:pt x="122" y="50"/>
                      </a:lnTo>
                      <a:lnTo>
                        <a:pt x="124" y="49"/>
                      </a:lnTo>
                      <a:lnTo>
                        <a:pt x="125" y="48"/>
                      </a:lnTo>
                      <a:lnTo>
                        <a:pt x="126" y="48"/>
                      </a:lnTo>
                      <a:lnTo>
                        <a:pt x="127" y="47"/>
                      </a:lnTo>
                      <a:lnTo>
                        <a:pt x="129" y="46"/>
                      </a:lnTo>
                      <a:lnTo>
                        <a:pt x="130" y="45"/>
                      </a:lnTo>
                      <a:lnTo>
                        <a:pt x="131" y="45"/>
                      </a:lnTo>
                      <a:lnTo>
                        <a:pt x="132" y="44"/>
                      </a:lnTo>
                      <a:lnTo>
                        <a:pt x="134" y="43"/>
                      </a:lnTo>
                      <a:lnTo>
                        <a:pt x="135" y="42"/>
                      </a:lnTo>
                      <a:lnTo>
                        <a:pt x="136" y="41"/>
                      </a:lnTo>
                      <a:lnTo>
                        <a:pt x="137" y="40"/>
                      </a:lnTo>
                      <a:lnTo>
                        <a:pt x="140" y="38"/>
                      </a:lnTo>
                      <a:lnTo>
                        <a:pt x="139" y="38"/>
                      </a:lnTo>
                      <a:lnTo>
                        <a:pt x="140" y="38"/>
                      </a:lnTo>
                      <a:lnTo>
                        <a:pt x="143" y="36"/>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26" name="Freeform 139"/>
                <p:cNvSpPr>
                  <a:spLocks/>
                </p:cNvSpPr>
                <p:nvPr/>
              </p:nvSpPr>
              <p:spPr bwMode="auto">
                <a:xfrm>
                  <a:off x="3575050" y="3722688"/>
                  <a:ext cx="192088" cy="101600"/>
                </a:xfrm>
                <a:custGeom>
                  <a:avLst/>
                  <a:gdLst/>
                  <a:ahLst/>
                  <a:cxnLst>
                    <a:cxn ang="0">
                      <a:pos x="1" y="62"/>
                    </a:cxn>
                    <a:cxn ang="0">
                      <a:pos x="6" y="58"/>
                    </a:cxn>
                    <a:cxn ang="0">
                      <a:pos x="7" y="57"/>
                    </a:cxn>
                    <a:cxn ang="0">
                      <a:pos x="11" y="54"/>
                    </a:cxn>
                    <a:cxn ang="0">
                      <a:pos x="15" y="51"/>
                    </a:cxn>
                    <a:cxn ang="0">
                      <a:pos x="20" y="47"/>
                    </a:cxn>
                    <a:cxn ang="0">
                      <a:pos x="21" y="46"/>
                    </a:cxn>
                    <a:cxn ang="0">
                      <a:pos x="24" y="44"/>
                    </a:cxn>
                    <a:cxn ang="0">
                      <a:pos x="29" y="39"/>
                    </a:cxn>
                    <a:cxn ang="0">
                      <a:pos x="30" y="38"/>
                    </a:cxn>
                    <a:cxn ang="0">
                      <a:pos x="31" y="35"/>
                    </a:cxn>
                    <a:cxn ang="0">
                      <a:pos x="35" y="32"/>
                    </a:cxn>
                    <a:cxn ang="0">
                      <a:pos x="36" y="29"/>
                    </a:cxn>
                    <a:cxn ang="0">
                      <a:pos x="39" y="25"/>
                    </a:cxn>
                    <a:cxn ang="0">
                      <a:pos x="41" y="22"/>
                    </a:cxn>
                    <a:cxn ang="0">
                      <a:pos x="44" y="18"/>
                    </a:cxn>
                    <a:cxn ang="0">
                      <a:pos x="45" y="15"/>
                    </a:cxn>
                    <a:cxn ang="0">
                      <a:pos x="48" y="11"/>
                    </a:cxn>
                    <a:cxn ang="0">
                      <a:pos x="50" y="8"/>
                    </a:cxn>
                    <a:cxn ang="0">
                      <a:pos x="53" y="5"/>
                    </a:cxn>
                    <a:cxn ang="0">
                      <a:pos x="55" y="2"/>
                    </a:cxn>
                    <a:cxn ang="0">
                      <a:pos x="59" y="0"/>
                    </a:cxn>
                    <a:cxn ang="0">
                      <a:pos x="63" y="1"/>
                    </a:cxn>
                    <a:cxn ang="0">
                      <a:pos x="65" y="4"/>
                    </a:cxn>
                    <a:cxn ang="0">
                      <a:pos x="68" y="7"/>
                    </a:cxn>
                    <a:cxn ang="0">
                      <a:pos x="70" y="11"/>
                    </a:cxn>
                    <a:cxn ang="0">
                      <a:pos x="72" y="15"/>
                    </a:cxn>
                    <a:cxn ang="0">
                      <a:pos x="74" y="20"/>
                    </a:cxn>
                    <a:cxn ang="0">
                      <a:pos x="77" y="25"/>
                    </a:cxn>
                    <a:cxn ang="0">
                      <a:pos x="79" y="30"/>
                    </a:cxn>
                    <a:cxn ang="0">
                      <a:pos x="80" y="35"/>
                    </a:cxn>
                    <a:cxn ang="0">
                      <a:pos x="83" y="39"/>
                    </a:cxn>
                    <a:cxn ang="0">
                      <a:pos x="85" y="42"/>
                    </a:cxn>
                    <a:cxn ang="0">
                      <a:pos x="89" y="46"/>
                    </a:cxn>
                    <a:cxn ang="0">
                      <a:pos x="92" y="48"/>
                    </a:cxn>
                    <a:cxn ang="0">
                      <a:pos x="96" y="50"/>
                    </a:cxn>
                    <a:cxn ang="0">
                      <a:pos x="99" y="49"/>
                    </a:cxn>
                    <a:cxn ang="0">
                      <a:pos x="103" y="49"/>
                    </a:cxn>
                    <a:cxn ang="0">
                      <a:pos x="107" y="48"/>
                    </a:cxn>
                    <a:cxn ang="0">
                      <a:pos x="111" y="48"/>
                    </a:cxn>
                    <a:cxn ang="0">
                      <a:pos x="115" y="47"/>
                    </a:cxn>
                    <a:cxn ang="0">
                      <a:pos x="118" y="47"/>
                    </a:cxn>
                  </a:cxnLst>
                  <a:rect l="0" t="0" r="r" b="b"/>
                  <a:pathLst>
                    <a:path w="121" h="64">
                      <a:moveTo>
                        <a:pt x="0" y="64"/>
                      </a:moveTo>
                      <a:lnTo>
                        <a:pt x="0" y="63"/>
                      </a:lnTo>
                      <a:lnTo>
                        <a:pt x="1" y="62"/>
                      </a:lnTo>
                      <a:lnTo>
                        <a:pt x="2" y="61"/>
                      </a:lnTo>
                      <a:lnTo>
                        <a:pt x="3" y="60"/>
                      </a:lnTo>
                      <a:lnTo>
                        <a:pt x="6" y="58"/>
                      </a:lnTo>
                      <a:lnTo>
                        <a:pt x="5" y="58"/>
                      </a:lnTo>
                      <a:lnTo>
                        <a:pt x="6" y="58"/>
                      </a:lnTo>
                      <a:lnTo>
                        <a:pt x="7" y="57"/>
                      </a:lnTo>
                      <a:lnTo>
                        <a:pt x="10" y="55"/>
                      </a:lnTo>
                      <a:lnTo>
                        <a:pt x="10" y="54"/>
                      </a:lnTo>
                      <a:lnTo>
                        <a:pt x="11" y="54"/>
                      </a:lnTo>
                      <a:lnTo>
                        <a:pt x="13" y="52"/>
                      </a:lnTo>
                      <a:lnTo>
                        <a:pt x="13" y="51"/>
                      </a:lnTo>
                      <a:lnTo>
                        <a:pt x="15" y="51"/>
                      </a:lnTo>
                      <a:lnTo>
                        <a:pt x="16" y="50"/>
                      </a:lnTo>
                      <a:lnTo>
                        <a:pt x="17" y="49"/>
                      </a:lnTo>
                      <a:lnTo>
                        <a:pt x="20" y="47"/>
                      </a:lnTo>
                      <a:lnTo>
                        <a:pt x="18" y="47"/>
                      </a:lnTo>
                      <a:lnTo>
                        <a:pt x="20" y="47"/>
                      </a:lnTo>
                      <a:lnTo>
                        <a:pt x="21" y="46"/>
                      </a:lnTo>
                      <a:lnTo>
                        <a:pt x="24" y="44"/>
                      </a:lnTo>
                      <a:lnTo>
                        <a:pt x="22" y="44"/>
                      </a:lnTo>
                      <a:lnTo>
                        <a:pt x="24" y="44"/>
                      </a:lnTo>
                      <a:lnTo>
                        <a:pt x="26" y="42"/>
                      </a:lnTo>
                      <a:lnTo>
                        <a:pt x="26" y="41"/>
                      </a:lnTo>
                      <a:lnTo>
                        <a:pt x="29" y="39"/>
                      </a:lnTo>
                      <a:lnTo>
                        <a:pt x="27" y="39"/>
                      </a:lnTo>
                      <a:lnTo>
                        <a:pt x="29" y="39"/>
                      </a:lnTo>
                      <a:lnTo>
                        <a:pt x="30" y="38"/>
                      </a:lnTo>
                      <a:lnTo>
                        <a:pt x="30" y="37"/>
                      </a:lnTo>
                      <a:lnTo>
                        <a:pt x="31" y="36"/>
                      </a:lnTo>
                      <a:lnTo>
                        <a:pt x="31" y="35"/>
                      </a:lnTo>
                      <a:lnTo>
                        <a:pt x="32" y="34"/>
                      </a:lnTo>
                      <a:lnTo>
                        <a:pt x="34" y="33"/>
                      </a:lnTo>
                      <a:lnTo>
                        <a:pt x="35" y="32"/>
                      </a:lnTo>
                      <a:lnTo>
                        <a:pt x="35" y="31"/>
                      </a:lnTo>
                      <a:lnTo>
                        <a:pt x="36" y="30"/>
                      </a:lnTo>
                      <a:lnTo>
                        <a:pt x="36" y="29"/>
                      </a:lnTo>
                      <a:lnTo>
                        <a:pt x="37" y="27"/>
                      </a:lnTo>
                      <a:lnTo>
                        <a:pt x="39" y="26"/>
                      </a:lnTo>
                      <a:lnTo>
                        <a:pt x="39" y="25"/>
                      </a:lnTo>
                      <a:lnTo>
                        <a:pt x="40" y="24"/>
                      </a:lnTo>
                      <a:lnTo>
                        <a:pt x="40" y="23"/>
                      </a:lnTo>
                      <a:lnTo>
                        <a:pt x="41" y="22"/>
                      </a:lnTo>
                      <a:lnTo>
                        <a:pt x="43" y="21"/>
                      </a:lnTo>
                      <a:lnTo>
                        <a:pt x="43" y="19"/>
                      </a:lnTo>
                      <a:lnTo>
                        <a:pt x="44" y="18"/>
                      </a:lnTo>
                      <a:lnTo>
                        <a:pt x="44" y="17"/>
                      </a:lnTo>
                      <a:lnTo>
                        <a:pt x="45" y="16"/>
                      </a:lnTo>
                      <a:lnTo>
                        <a:pt x="45" y="15"/>
                      </a:lnTo>
                      <a:lnTo>
                        <a:pt x="46" y="13"/>
                      </a:lnTo>
                      <a:lnTo>
                        <a:pt x="48" y="12"/>
                      </a:lnTo>
                      <a:lnTo>
                        <a:pt x="48" y="11"/>
                      </a:lnTo>
                      <a:lnTo>
                        <a:pt x="49" y="10"/>
                      </a:lnTo>
                      <a:lnTo>
                        <a:pt x="49" y="9"/>
                      </a:lnTo>
                      <a:lnTo>
                        <a:pt x="50" y="8"/>
                      </a:lnTo>
                      <a:lnTo>
                        <a:pt x="50" y="7"/>
                      </a:lnTo>
                      <a:lnTo>
                        <a:pt x="51" y="6"/>
                      </a:lnTo>
                      <a:lnTo>
                        <a:pt x="53" y="5"/>
                      </a:lnTo>
                      <a:lnTo>
                        <a:pt x="53" y="4"/>
                      </a:lnTo>
                      <a:lnTo>
                        <a:pt x="54" y="3"/>
                      </a:lnTo>
                      <a:lnTo>
                        <a:pt x="55" y="2"/>
                      </a:lnTo>
                      <a:lnTo>
                        <a:pt x="56" y="1"/>
                      </a:lnTo>
                      <a:lnTo>
                        <a:pt x="58" y="0"/>
                      </a:lnTo>
                      <a:lnTo>
                        <a:pt x="59" y="0"/>
                      </a:lnTo>
                      <a:lnTo>
                        <a:pt x="60" y="0"/>
                      </a:lnTo>
                      <a:lnTo>
                        <a:pt x="61" y="1"/>
                      </a:lnTo>
                      <a:lnTo>
                        <a:pt x="63" y="1"/>
                      </a:lnTo>
                      <a:lnTo>
                        <a:pt x="64" y="2"/>
                      </a:lnTo>
                      <a:lnTo>
                        <a:pt x="65" y="3"/>
                      </a:lnTo>
                      <a:lnTo>
                        <a:pt x="65" y="4"/>
                      </a:lnTo>
                      <a:lnTo>
                        <a:pt x="67" y="5"/>
                      </a:lnTo>
                      <a:lnTo>
                        <a:pt x="67" y="6"/>
                      </a:lnTo>
                      <a:lnTo>
                        <a:pt x="68" y="7"/>
                      </a:lnTo>
                      <a:lnTo>
                        <a:pt x="68" y="8"/>
                      </a:lnTo>
                      <a:lnTo>
                        <a:pt x="69" y="9"/>
                      </a:lnTo>
                      <a:lnTo>
                        <a:pt x="70" y="11"/>
                      </a:lnTo>
                      <a:lnTo>
                        <a:pt x="70" y="12"/>
                      </a:lnTo>
                      <a:lnTo>
                        <a:pt x="72" y="14"/>
                      </a:lnTo>
                      <a:lnTo>
                        <a:pt x="72" y="15"/>
                      </a:lnTo>
                      <a:lnTo>
                        <a:pt x="73" y="17"/>
                      </a:lnTo>
                      <a:lnTo>
                        <a:pt x="74" y="18"/>
                      </a:lnTo>
                      <a:lnTo>
                        <a:pt x="74" y="20"/>
                      </a:lnTo>
                      <a:lnTo>
                        <a:pt x="75" y="22"/>
                      </a:lnTo>
                      <a:lnTo>
                        <a:pt x="75" y="23"/>
                      </a:lnTo>
                      <a:lnTo>
                        <a:pt x="77" y="25"/>
                      </a:lnTo>
                      <a:lnTo>
                        <a:pt x="77" y="27"/>
                      </a:lnTo>
                      <a:lnTo>
                        <a:pt x="78" y="28"/>
                      </a:lnTo>
                      <a:lnTo>
                        <a:pt x="79" y="30"/>
                      </a:lnTo>
                      <a:lnTo>
                        <a:pt x="79" y="32"/>
                      </a:lnTo>
                      <a:lnTo>
                        <a:pt x="80" y="33"/>
                      </a:lnTo>
                      <a:lnTo>
                        <a:pt x="80" y="35"/>
                      </a:lnTo>
                      <a:lnTo>
                        <a:pt x="82" y="36"/>
                      </a:lnTo>
                      <a:lnTo>
                        <a:pt x="82" y="37"/>
                      </a:lnTo>
                      <a:lnTo>
                        <a:pt x="83" y="39"/>
                      </a:lnTo>
                      <a:lnTo>
                        <a:pt x="84" y="40"/>
                      </a:lnTo>
                      <a:lnTo>
                        <a:pt x="84" y="41"/>
                      </a:lnTo>
                      <a:lnTo>
                        <a:pt x="85" y="42"/>
                      </a:lnTo>
                      <a:lnTo>
                        <a:pt x="85" y="43"/>
                      </a:lnTo>
                      <a:lnTo>
                        <a:pt x="87" y="44"/>
                      </a:lnTo>
                      <a:lnTo>
                        <a:pt x="89" y="46"/>
                      </a:lnTo>
                      <a:lnTo>
                        <a:pt x="89" y="47"/>
                      </a:lnTo>
                      <a:lnTo>
                        <a:pt x="91" y="48"/>
                      </a:lnTo>
                      <a:lnTo>
                        <a:pt x="92" y="48"/>
                      </a:lnTo>
                      <a:lnTo>
                        <a:pt x="93" y="49"/>
                      </a:lnTo>
                      <a:lnTo>
                        <a:pt x="94" y="49"/>
                      </a:lnTo>
                      <a:lnTo>
                        <a:pt x="96" y="50"/>
                      </a:lnTo>
                      <a:lnTo>
                        <a:pt x="97" y="50"/>
                      </a:lnTo>
                      <a:lnTo>
                        <a:pt x="98" y="50"/>
                      </a:lnTo>
                      <a:lnTo>
                        <a:pt x="99" y="49"/>
                      </a:lnTo>
                      <a:lnTo>
                        <a:pt x="101" y="49"/>
                      </a:lnTo>
                      <a:lnTo>
                        <a:pt x="102" y="49"/>
                      </a:lnTo>
                      <a:lnTo>
                        <a:pt x="103" y="49"/>
                      </a:lnTo>
                      <a:lnTo>
                        <a:pt x="104" y="49"/>
                      </a:lnTo>
                      <a:lnTo>
                        <a:pt x="106" y="48"/>
                      </a:lnTo>
                      <a:lnTo>
                        <a:pt x="107" y="48"/>
                      </a:lnTo>
                      <a:lnTo>
                        <a:pt x="108" y="48"/>
                      </a:lnTo>
                      <a:lnTo>
                        <a:pt x="110" y="48"/>
                      </a:lnTo>
                      <a:lnTo>
                        <a:pt x="111" y="48"/>
                      </a:lnTo>
                      <a:lnTo>
                        <a:pt x="112" y="48"/>
                      </a:lnTo>
                      <a:lnTo>
                        <a:pt x="113" y="48"/>
                      </a:lnTo>
                      <a:lnTo>
                        <a:pt x="115" y="47"/>
                      </a:lnTo>
                      <a:lnTo>
                        <a:pt x="116" y="47"/>
                      </a:lnTo>
                      <a:lnTo>
                        <a:pt x="117" y="47"/>
                      </a:lnTo>
                      <a:lnTo>
                        <a:pt x="118" y="47"/>
                      </a:lnTo>
                      <a:lnTo>
                        <a:pt x="120" y="47"/>
                      </a:lnTo>
                      <a:lnTo>
                        <a:pt x="121" y="48"/>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27" name="Freeform 140"/>
                <p:cNvSpPr>
                  <a:spLocks/>
                </p:cNvSpPr>
                <p:nvPr/>
              </p:nvSpPr>
              <p:spPr bwMode="auto">
                <a:xfrm>
                  <a:off x="3767138" y="3798888"/>
                  <a:ext cx="219075" cy="82550"/>
                </a:xfrm>
                <a:custGeom>
                  <a:avLst/>
                  <a:gdLst/>
                  <a:ahLst/>
                  <a:cxnLst>
                    <a:cxn ang="0">
                      <a:pos x="1" y="0"/>
                    </a:cxn>
                    <a:cxn ang="0">
                      <a:pos x="4" y="0"/>
                    </a:cxn>
                    <a:cxn ang="0">
                      <a:pos x="6" y="0"/>
                    </a:cxn>
                    <a:cxn ang="0">
                      <a:pos x="9" y="1"/>
                    </a:cxn>
                    <a:cxn ang="0">
                      <a:pos x="11" y="2"/>
                    </a:cxn>
                    <a:cxn ang="0">
                      <a:pos x="14" y="3"/>
                    </a:cxn>
                    <a:cxn ang="0">
                      <a:pos x="16" y="4"/>
                    </a:cxn>
                    <a:cxn ang="0">
                      <a:pos x="19" y="6"/>
                    </a:cxn>
                    <a:cxn ang="0">
                      <a:pos x="21" y="7"/>
                    </a:cxn>
                    <a:cxn ang="0">
                      <a:pos x="24" y="8"/>
                    </a:cxn>
                    <a:cxn ang="0">
                      <a:pos x="26" y="9"/>
                    </a:cxn>
                    <a:cxn ang="0">
                      <a:pos x="29" y="9"/>
                    </a:cxn>
                    <a:cxn ang="0">
                      <a:pos x="32" y="9"/>
                    </a:cxn>
                    <a:cxn ang="0">
                      <a:pos x="34" y="9"/>
                    </a:cxn>
                    <a:cxn ang="0">
                      <a:pos x="37" y="8"/>
                    </a:cxn>
                    <a:cxn ang="0">
                      <a:pos x="39" y="8"/>
                    </a:cxn>
                    <a:cxn ang="0">
                      <a:pos x="42" y="7"/>
                    </a:cxn>
                    <a:cxn ang="0">
                      <a:pos x="44" y="7"/>
                    </a:cxn>
                    <a:cxn ang="0">
                      <a:pos x="47" y="7"/>
                    </a:cxn>
                    <a:cxn ang="0">
                      <a:pos x="49" y="9"/>
                    </a:cxn>
                    <a:cxn ang="0">
                      <a:pos x="52" y="10"/>
                    </a:cxn>
                    <a:cxn ang="0">
                      <a:pos x="53" y="12"/>
                    </a:cxn>
                    <a:cxn ang="0">
                      <a:pos x="54" y="14"/>
                    </a:cxn>
                    <a:cxn ang="0">
                      <a:pos x="57" y="16"/>
                    </a:cxn>
                    <a:cxn ang="0">
                      <a:pos x="58" y="18"/>
                    </a:cxn>
                    <a:cxn ang="0">
                      <a:pos x="59" y="20"/>
                    </a:cxn>
                    <a:cxn ang="0">
                      <a:pos x="61" y="22"/>
                    </a:cxn>
                    <a:cxn ang="0">
                      <a:pos x="62" y="25"/>
                    </a:cxn>
                    <a:cxn ang="0">
                      <a:pos x="63" y="27"/>
                    </a:cxn>
                    <a:cxn ang="0">
                      <a:pos x="66" y="30"/>
                    </a:cxn>
                    <a:cxn ang="0">
                      <a:pos x="67" y="32"/>
                    </a:cxn>
                    <a:cxn ang="0">
                      <a:pos x="68" y="34"/>
                    </a:cxn>
                    <a:cxn ang="0">
                      <a:pos x="69" y="36"/>
                    </a:cxn>
                    <a:cxn ang="0">
                      <a:pos x="71" y="38"/>
                    </a:cxn>
                    <a:cxn ang="0">
                      <a:pos x="72" y="40"/>
                    </a:cxn>
                    <a:cxn ang="0">
                      <a:pos x="73" y="42"/>
                    </a:cxn>
                    <a:cxn ang="0">
                      <a:pos x="76" y="43"/>
                    </a:cxn>
                    <a:cxn ang="0">
                      <a:pos x="77" y="45"/>
                    </a:cxn>
                    <a:cxn ang="0">
                      <a:pos x="80" y="47"/>
                    </a:cxn>
                    <a:cxn ang="0">
                      <a:pos x="82" y="49"/>
                    </a:cxn>
                    <a:cxn ang="0">
                      <a:pos x="85" y="50"/>
                    </a:cxn>
                    <a:cxn ang="0">
                      <a:pos x="87" y="51"/>
                    </a:cxn>
                    <a:cxn ang="0">
                      <a:pos x="90" y="52"/>
                    </a:cxn>
                    <a:cxn ang="0">
                      <a:pos x="92" y="52"/>
                    </a:cxn>
                    <a:cxn ang="0">
                      <a:pos x="95" y="51"/>
                    </a:cxn>
                    <a:cxn ang="0">
                      <a:pos x="97" y="50"/>
                    </a:cxn>
                    <a:cxn ang="0">
                      <a:pos x="100" y="48"/>
                    </a:cxn>
                    <a:cxn ang="0">
                      <a:pos x="102" y="46"/>
                    </a:cxn>
                    <a:cxn ang="0">
                      <a:pos x="106" y="43"/>
                    </a:cxn>
                    <a:cxn ang="0">
                      <a:pos x="106" y="43"/>
                    </a:cxn>
                    <a:cxn ang="0">
                      <a:pos x="107" y="41"/>
                    </a:cxn>
                    <a:cxn ang="0">
                      <a:pos x="109" y="39"/>
                    </a:cxn>
                    <a:cxn ang="0">
                      <a:pos x="112" y="37"/>
                    </a:cxn>
                    <a:cxn ang="0">
                      <a:pos x="114" y="35"/>
                    </a:cxn>
                    <a:cxn ang="0">
                      <a:pos x="116" y="33"/>
                    </a:cxn>
                    <a:cxn ang="0">
                      <a:pos x="119" y="31"/>
                    </a:cxn>
                    <a:cxn ang="0">
                      <a:pos x="121" y="30"/>
                    </a:cxn>
                    <a:cxn ang="0">
                      <a:pos x="124" y="29"/>
                    </a:cxn>
                    <a:cxn ang="0">
                      <a:pos x="126" y="28"/>
                    </a:cxn>
                    <a:cxn ang="0">
                      <a:pos x="129" y="27"/>
                    </a:cxn>
                    <a:cxn ang="0">
                      <a:pos x="131" y="26"/>
                    </a:cxn>
                    <a:cxn ang="0">
                      <a:pos x="134" y="26"/>
                    </a:cxn>
                    <a:cxn ang="0">
                      <a:pos x="136" y="26"/>
                    </a:cxn>
                  </a:cxnLst>
                  <a:rect l="0" t="0" r="r" b="b"/>
                  <a:pathLst>
                    <a:path w="138" h="52">
                      <a:moveTo>
                        <a:pt x="0" y="0"/>
                      </a:moveTo>
                      <a:lnTo>
                        <a:pt x="1" y="0"/>
                      </a:lnTo>
                      <a:lnTo>
                        <a:pt x="2" y="0"/>
                      </a:lnTo>
                      <a:lnTo>
                        <a:pt x="4" y="0"/>
                      </a:lnTo>
                      <a:lnTo>
                        <a:pt x="5" y="0"/>
                      </a:lnTo>
                      <a:lnTo>
                        <a:pt x="6" y="0"/>
                      </a:lnTo>
                      <a:lnTo>
                        <a:pt x="7" y="1"/>
                      </a:lnTo>
                      <a:lnTo>
                        <a:pt x="9" y="1"/>
                      </a:lnTo>
                      <a:lnTo>
                        <a:pt x="10" y="2"/>
                      </a:lnTo>
                      <a:lnTo>
                        <a:pt x="11" y="2"/>
                      </a:lnTo>
                      <a:lnTo>
                        <a:pt x="13" y="2"/>
                      </a:lnTo>
                      <a:lnTo>
                        <a:pt x="14" y="3"/>
                      </a:lnTo>
                      <a:lnTo>
                        <a:pt x="15" y="3"/>
                      </a:lnTo>
                      <a:lnTo>
                        <a:pt x="16" y="4"/>
                      </a:lnTo>
                      <a:lnTo>
                        <a:pt x="18" y="5"/>
                      </a:lnTo>
                      <a:lnTo>
                        <a:pt x="19" y="6"/>
                      </a:lnTo>
                      <a:lnTo>
                        <a:pt x="20" y="6"/>
                      </a:lnTo>
                      <a:lnTo>
                        <a:pt x="21" y="7"/>
                      </a:lnTo>
                      <a:lnTo>
                        <a:pt x="23" y="7"/>
                      </a:lnTo>
                      <a:lnTo>
                        <a:pt x="24" y="8"/>
                      </a:lnTo>
                      <a:lnTo>
                        <a:pt x="25" y="8"/>
                      </a:lnTo>
                      <a:lnTo>
                        <a:pt x="26" y="9"/>
                      </a:lnTo>
                      <a:lnTo>
                        <a:pt x="28" y="9"/>
                      </a:lnTo>
                      <a:lnTo>
                        <a:pt x="29" y="9"/>
                      </a:lnTo>
                      <a:lnTo>
                        <a:pt x="30" y="9"/>
                      </a:lnTo>
                      <a:lnTo>
                        <a:pt x="32" y="9"/>
                      </a:lnTo>
                      <a:lnTo>
                        <a:pt x="33" y="9"/>
                      </a:lnTo>
                      <a:lnTo>
                        <a:pt x="34" y="9"/>
                      </a:lnTo>
                      <a:lnTo>
                        <a:pt x="35" y="9"/>
                      </a:lnTo>
                      <a:lnTo>
                        <a:pt x="37" y="8"/>
                      </a:lnTo>
                      <a:lnTo>
                        <a:pt x="38" y="8"/>
                      </a:lnTo>
                      <a:lnTo>
                        <a:pt x="39" y="8"/>
                      </a:lnTo>
                      <a:lnTo>
                        <a:pt x="40" y="7"/>
                      </a:lnTo>
                      <a:lnTo>
                        <a:pt x="42" y="7"/>
                      </a:lnTo>
                      <a:lnTo>
                        <a:pt x="43" y="7"/>
                      </a:lnTo>
                      <a:lnTo>
                        <a:pt x="44" y="7"/>
                      </a:lnTo>
                      <a:lnTo>
                        <a:pt x="45" y="7"/>
                      </a:lnTo>
                      <a:lnTo>
                        <a:pt x="47" y="7"/>
                      </a:lnTo>
                      <a:lnTo>
                        <a:pt x="48" y="8"/>
                      </a:lnTo>
                      <a:lnTo>
                        <a:pt x="49" y="9"/>
                      </a:lnTo>
                      <a:lnTo>
                        <a:pt x="50" y="10"/>
                      </a:lnTo>
                      <a:lnTo>
                        <a:pt x="52" y="10"/>
                      </a:lnTo>
                      <a:lnTo>
                        <a:pt x="53" y="11"/>
                      </a:lnTo>
                      <a:lnTo>
                        <a:pt x="53" y="12"/>
                      </a:lnTo>
                      <a:lnTo>
                        <a:pt x="54" y="13"/>
                      </a:lnTo>
                      <a:lnTo>
                        <a:pt x="54" y="14"/>
                      </a:lnTo>
                      <a:lnTo>
                        <a:pt x="56" y="15"/>
                      </a:lnTo>
                      <a:lnTo>
                        <a:pt x="57" y="16"/>
                      </a:lnTo>
                      <a:lnTo>
                        <a:pt x="57" y="17"/>
                      </a:lnTo>
                      <a:lnTo>
                        <a:pt x="58" y="18"/>
                      </a:lnTo>
                      <a:lnTo>
                        <a:pt x="58" y="19"/>
                      </a:lnTo>
                      <a:lnTo>
                        <a:pt x="59" y="20"/>
                      </a:lnTo>
                      <a:lnTo>
                        <a:pt x="59" y="21"/>
                      </a:lnTo>
                      <a:lnTo>
                        <a:pt x="61" y="22"/>
                      </a:lnTo>
                      <a:lnTo>
                        <a:pt x="62" y="24"/>
                      </a:lnTo>
                      <a:lnTo>
                        <a:pt x="62" y="25"/>
                      </a:lnTo>
                      <a:lnTo>
                        <a:pt x="63" y="26"/>
                      </a:lnTo>
                      <a:lnTo>
                        <a:pt x="63" y="27"/>
                      </a:lnTo>
                      <a:lnTo>
                        <a:pt x="64" y="28"/>
                      </a:lnTo>
                      <a:lnTo>
                        <a:pt x="66" y="30"/>
                      </a:lnTo>
                      <a:lnTo>
                        <a:pt x="66" y="31"/>
                      </a:lnTo>
                      <a:lnTo>
                        <a:pt x="67" y="32"/>
                      </a:lnTo>
                      <a:lnTo>
                        <a:pt x="67" y="33"/>
                      </a:lnTo>
                      <a:lnTo>
                        <a:pt x="68" y="34"/>
                      </a:lnTo>
                      <a:lnTo>
                        <a:pt x="68" y="35"/>
                      </a:lnTo>
                      <a:lnTo>
                        <a:pt x="69" y="36"/>
                      </a:lnTo>
                      <a:lnTo>
                        <a:pt x="71" y="37"/>
                      </a:lnTo>
                      <a:lnTo>
                        <a:pt x="71" y="38"/>
                      </a:lnTo>
                      <a:lnTo>
                        <a:pt x="72" y="39"/>
                      </a:lnTo>
                      <a:lnTo>
                        <a:pt x="72" y="40"/>
                      </a:lnTo>
                      <a:lnTo>
                        <a:pt x="74" y="42"/>
                      </a:lnTo>
                      <a:lnTo>
                        <a:pt x="73" y="42"/>
                      </a:lnTo>
                      <a:lnTo>
                        <a:pt x="74" y="42"/>
                      </a:lnTo>
                      <a:lnTo>
                        <a:pt x="76" y="43"/>
                      </a:lnTo>
                      <a:lnTo>
                        <a:pt x="76" y="44"/>
                      </a:lnTo>
                      <a:lnTo>
                        <a:pt x="77" y="45"/>
                      </a:lnTo>
                      <a:lnTo>
                        <a:pt x="78" y="46"/>
                      </a:lnTo>
                      <a:lnTo>
                        <a:pt x="80" y="47"/>
                      </a:lnTo>
                      <a:lnTo>
                        <a:pt x="81" y="48"/>
                      </a:lnTo>
                      <a:lnTo>
                        <a:pt x="82" y="49"/>
                      </a:lnTo>
                      <a:lnTo>
                        <a:pt x="83" y="49"/>
                      </a:lnTo>
                      <a:lnTo>
                        <a:pt x="85" y="50"/>
                      </a:lnTo>
                      <a:lnTo>
                        <a:pt x="86" y="51"/>
                      </a:lnTo>
                      <a:lnTo>
                        <a:pt x="87" y="51"/>
                      </a:lnTo>
                      <a:lnTo>
                        <a:pt x="88" y="51"/>
                      </a:lnTo>
                      <a:lnTo>
                        <a:pt x="90" y="52"/>
                      </a:lnTo>
                      <a:lnTo>
                        <a:pt x="91" y="52"/>
                      </a:lnTo>
                      <a:lnTo>
                        <a:pt x="92" y="52"/>
                      </a:lnTo>
                      <a:lnTo>
                        <a:pt x="93" y="51"/>
                      </a:lnTo>
                      <a:lnTo>
                        <a:pt x="95" y="51"/>
                      </a:lnTo>
                      <a:lnTo>
                        <a:pt x="96" y="51"/>
                      </a:lnTo>
                      <a:lnTo>
                        <a:pt x="97" y="50"/>
                      </a:lnTo>
                      <a:lnTo>
                        <a:pt x="99" y="49"/>
                      </a:lnTo>
                      <a:lnTo>
                        <a:pt x="100" y="48"/>
                      </a:lnTo>
                      <a:lnTo>
                        <a:pt x="101" y="47"/>
                      </a:lnTo>
                      <a:lnTo>
                        <a:pt x="102" y="46"/>
                      </a:lnTo>
                      <a:lnTo>
                        <a:pt x="104" y="45"/>
                      </a:lnTo>
                      <a:lnTo>
                        <a:pt x="106" y="43"/>
                      </a:lnTo>
                      <a:lnTo>
                        <a:pt x="105" y="43"/>
                      </a:lnTo>
                      <a:lnTo>
                        <a:pt x="106" y="43"/>
                      </a:lnTo>
                      <a:lnTo>
                        <a:pt x="107" y="42"/>
                      </a:lnTo>
                      <a:lnTo>
                        <a:pt x="107" y="41"/>
                      </a:lnTo>
                      <a:lnTo>
                        <a:pt x="110" y="39"/>
                      </a:lnTo>
                      <a:lnTo>
                        <a:pt x="109" y="39"/>
                      </a:lnTo>
                      <a:lnTo>
                        <a:pt x="110" y="39"/>
                      </a:lnTo>
                      <a:lnTo>
                        <a:pt x="112" y="37"/>
                      </a:lnTo>
                      <a:lnTo>
                        <a:pt x="112" y="36"/>
                      </a:lnTo>
                      <a:lnTo>
                        <a:pt x="114" y="35"/>
                      </a:lnTo>
                      <a:lnTo>
                        <a:pt x="115" y="34"/>
                      </a:lnTo>
                      <a:lnTo>
                        <a:pt x="116" y="33"/>
                      </a:lnTo>
                      <a:lnTo>
                        <a:pt x="117" y="32"/>
                      </a:lnTo>
                      <a:lnTo>
                        <a:pt x="119" y="31"/>
                      </a:lnTo>
                      <a:lnTo>
                        <a:pt x="120" y="30"/>
                      </a:lnTo>
                      <a:lnTo>
                        <a:pt x="121" y="30"/>
                      </a:lnTo>
                      <a:lnTo>
                        <a:pt x="123" y="29"/>
                      </a:lnTo>
                      <a:lnTo>
                        <a:pt x="124" y="29"/>
                      </a:lnTo>
                      <a:lnTo>
                        <a:pt x="125" y="28"/>
                      </a:lnTo>
                      <a:lnTo>
                        <a:pt x="126" y="28"/>
                      </a:lnTo>
                      <a:lnTo>
                        <a:pt x="128" y="27"/>
                      </a:lnTo>
                      <a:lnTo>
                        <a:pt x="129" y="27"/>
                      </a:lnTo>
                      <a:lnTo>
                        <a:pt x="130" y="27"/>
                      </a:lnTo>
                      <a:lnTo>
                        <a:pt x="131" y="26"/>
                      </a:lnTo>
                      <a:lnTo>
                        <a:pt x="133" y="26"/>
                      </a:lnTo>
                      <a:lnTo>
                        <a:pt x="134" y="26"/>
                      </a:lnTo>
                      <a:lnTo>
                        <a:pt x="135" y="26"/>
                      </a:lnTo>
                      <a:lnTo>
                        <a:pt x="136" y="26"/>
                      </a:lnTo>
                      <a:lnTo>
                        <a:pt x="138" y="26"/>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28" name="Freeform 141"/>
                <p:cNvSpPr>
                  <a:spLocks/>
                </p:cNvSpPr>
                <p:nvPr/>
              </p:nvSpPr>
              <p:spPr bwMode="auto">
                <a:xfrm>
                  <a:off x="2790825" y="3740150"/>
                  <a:ext cx="187325" cy="196850"/>
                </a:xfrm>
                <a:custGeom>
                  <a:avLst/>
                  <a:gdLst/>
                  <a:ahLst/>
                  <a:cxnLst>
                    <a:cxn ang="0">
                      <a:pos x="2" y="118"/>
                    </a:cxn>
                    <a:cxn ang="0">
                      <a:pos x="3" y="121"/>
                    </a:cxn>
                    <a:cxn ang="0">
                      <a:pos x="7" y="123"/>
                    </a:cxn>
                    <a:cxn ang="0">
                      <a:pos x="11" y="124"/>
                    </a:cxn>
                    <a:cxn ang="0">
                      <a:pos x="13" y="124"/>
                    </a:cxn>
                    <a:cxn ang="0">
                      <a:pos x="17" y="123"/>
                    </a:cxn>
                    <a:cxn ang="0">
                      <a:pos x="21" y="120"/>
                    </a:cxn>
                    <a:cxn ang="0">
                      <a:pos x="23" y="117"/>
                    </a:cxn>
                    <a:cxn ang="0">
                      <a:pos x="26" y="113"/>
                    </a:cxn>
                    <a:cxn ang="0">
                      <a:pos x="28" y="110"/>
                    </a:cxn>
                    <a:cxn ang="0">
                      <a:pos x="30" y="107"/>
                    </a:cxn>
                    <a:cxn ang="0">
                      <a:pos x="32" y="104"/>
                    </a:cxn>
                    <a:cxn ang="0">
                      <a:pos x="35" y="100"/>
                    </a:cxn>
                    <a:cxn ang="0">
                      <a:pos x="37" y="97"/>
                    </a:cxn>
                    <a:cxn ang="0">
                      <a:pos x="38" y="94"/>
                    </a:cxn>
                    <a:cxn ang="0">
                      <a:pos x="41" y="91"/>
                    </a:cxn>
                    <a:cxn ang="0">
                      <a:pos x="43" y="88"/>
                    </a:cxn>
                    <a:cxn ang="0">
                      <a:pos x="47" y="84"/>
                    </a:cxn>
                    <a:cxn ang="0">
                      <a:pos x="51" y="82"/>
                    </a:cxn>
                    <a:cxn ang="0">
                      <a:pos x="55" y="80"/>
                    </a:cxn>
                    <a:cxn ang="0">
                      <a:pos x="59" y="79"/>
                    </a:cxn>
                    <a:cxn ang="0">
                      <a:pos x="62" y="79"/>
                    </a:cxn>
                    <a:cxn ang="0">
                      <a:pos x="66" y="79"/>
                    </a:cxn>
                    <a:cxn ang="0">
                      <a:pos x="70" y="79"/>
                    </a:cxn>
                    <a:cxn ang="0">
                      <a:pos x="74" y="79"/>
                    </a:cxn>
                    <a:cxn ang="0">
                      <a:pos x="78" y="77"/>
                    </a:cxn>
                    <a:cxn ang="0">
                      <a:pos x="81" y="74"/>
                    </a:cxn>
                    <a:cxn ang="0">
                      <a:pos x="84" y="71"/>
                    </a:cxn>
                    <a:cxn ang="0">
                      <a:pos x="86" y="67"/>
                    </a:cxn>
                    <a:cxn ang="0">
                      <a:pos x="88" y="63"/>
                    </a:cxn>
                    <a:cxn ang="0">
                      <a:pos x="90" y="58"/>
                    </a:cxn>
                    <a:cxn ang="0">
                      <a:pos x="93" y="52"/>
                    </a:cxn>
                    <a:cxn ang="0">
                      <a:pos x="95" y="46"/>
                    </a:cxn>
                    <a:cxn ang="0">
                      <a:pos x="97" y="40"/>
                    </a:cxn>
                    <a:cxn ang="0">
                      <a:pos x="99" y="34"/>
                    </a:cxn>
                    <a:cxn ang="0">
                      <a:pos x="102" y="28"/>
                    </a:cxn>
                    <a:cxn ang="0">
                      <a:pos x="104" y="23"/>
                    </a:cxn>
                    <a:cxn ang="0">
                      <a:pos x="105" y="17"/>
                    </a:cxn>
                    <a:cxn ang="0">
                      <a:pos x="108" y="13"/>
                    </a:cxn>
                    <a:cxn ang="0">
                      <a:pos x="110" y="9"/>
                    </a:cxn>
                    <a:cxn ang="0">
                      <a:pos x="112" y="5"/>
                    </a:cxn>
                    <a:cxn ang="0">
                      <a:pos x="115" y="1"/>
                    </a:cxn>
                  </a:cxnLst>
                  <a:rect l="0" t="0" r="r" b="b"/>
                  <a:pathLst>
                    <a:path w="118" h="124">
                      <a:moveTo>
                        <a:pt x="0" y="115"/>
                      </a:moveTo>
                      <a:lnTo>
                        <a:pt x="0" y="117"/>
                      </a:lnTo>
                      <a:lnTo>
                        <a:pt x="2" y="118"/>
                      </a:lnTo>
                      <a:lnTo>
                        <a:pt x="2" y="119"/>
                      </a:lnTo>
                      <a:lnTo>
                        <a:pt x="4" y="121"/>
                      </a:lnTo>
                      <a:lnTo>
                        <a:pt x="3" y="121"/>
                      </a:lnTo>
                      <a:lnTo>
                        <a:pt x="4" y="121"/>
                      </a:lnTo>
                      <a:lnTo>
                        <a:pt x="5" y="122"/>
                      </a:lnTo>
                      <a:lnTo>
                        <a:pt x="7" y="123"/>
                      </a:lnTo>
                      <a:lnTo>
                        <a:pt x="8" y="124"/>
                      </a:lnTo>
                      <a:lnTo>
                        <a:pt x="9" y="124"/>
                      </a:lnTo>
                      <a:lnTo>
                        <a:pt x="11" y="124"/>
                      </a:lnTo>
                      <a:lnTo>
                        <a:pt x="13" y="124"/>
                      </a:lnTo>
                      <a:lnTo>
                        <a:pt x="12" y="124"/>
                      </a:lnTo>
                      <a:lnTo>
                        <a:pt x="13" y="124"/>
                      </a:lnTo>
                      <a:lnTo>
                        <a:pt x="14" y="124"/>
                      </a:lnTo>
                      <a:lnTo>
                        <a:pt x="16" y="123"/>
                      </a:lnTo>
                      <a:lnTo>
                        <a:pt x="17" y="123"/>
                      </a:lnTo>
                      <a:lnTo>
                        <a:pt x="18" y="122"/>
                      </a:lnTo>
                      <a:lnTo>
                        <a:pt x="19" y="121"/>
                      </a:lnTo>
                      <a:lnTo>
                        <a:pt x="21" y="120"/>
                      </a:lnTo>
                      <a:lnTo>
                        <a:pt x="22" y="119"/>
                      </a:lnTo>
                      <a:lnTo>
                        <a:pt x="23" y="118"/>
                      </a:lnTo>
                      <a:lnTo>
                        <a:pt x="23" y="117"/>
                      </a:lnTo>
                      <a:lnTo>
                        <a:pt x="24" y="115"/>
                      </a:lnTo>
                      <a:lnTo>
                        <a:pt x="24" y="114"/>
                      </a:lnTo>
                      <a:lnTo>
                        <a:pt x="26" y="113"/>
                      </a:lnTo>
                      <a:lnTo>
                        <a:pt x="26" y="112"/>
                      </a:lnTo>
                      <a:lnTo>
                        <a:pt x="27" y="111"/>
                      </a:lnTo>
                      <a:lnTo>
                        <a:pt x="28" y="110"/>
                      </a:lnTo>
                      <a:lnTo>
                        <a:pt x="28" y="109"/>
                      </a:lnTo>
                      <a:lnTo>
                        <a:pt x="30" y="108"/>
                      </a:lnTo>
                      <a:lnTo>
                        <a:pt x="30" y="107"/>
                      </a:lnTo>
                      <a:lnTo>
                        <a:pt x="31" y="106"/>
                      </a:lnTo>
                      <a:lnTo>
                        <a:pt x="32" y="105"/>
                      </a:lnTo>
                      <a:lnTo>
                        <a:pt x="32" y="104"/>
                      </a:lnTo>
                      <a:lnTo>
                        <a:pt x="33" y="102"/>
                      </a:lnTo>
                      <a:lnTo>
                        <a:pt x="33" y="101"/>
                      </a:lnTo>
                      <a:lnTo>
                        <a:pt x="35" y="100"/>
                      </a:lnTo>
                      <a:lnTo>
                        <a:pt x="35" y="99"/>
                      </a:lnTo>
                      <a:lnTo>
                        <a:pt x="36" y="98"/>
                      </a:lnTo>
                      <a:lnTo>
                        <a:pt x="37" y="97"/>
                      </a:lnTo>
                      <a:lnTo>
                        <a:pt x="37" y="96"/>
                      </a:lnTo>
                      <a:lnTo>
                        <a:pt x="38" y="95"/>
                      </a:lnTo>
                      <a:lnTo>
                        <a:pt x="38" y="94"/>
                      </a:lnTo>
                      <a:lnTo>
                        <a:pt x="40" y="93"/>
                      </a:lnTo>
                      <a:lnTo>
                        <a:pt x="40" y="92"/>
                      </a:lnTo>
                      <a:lnTo>
                        <a:pt x="41" y="91"/>
                      </a:lnTo>
                      <a:lnTo>
                        <a:pt x="42" y="90"/>
                      </a:lnTo>
                      <a:lnTo>
                        <a:pt x="42" y="89"/>
                      </a:lnTo>
                      <a:lnTo>
                        <a:pt x="43" y="88"/>
                      </a:lnTo>
                      <a:lnTo>
                        <a:pt x="45" y="87"/>
                      </a:lnTo>
                      <a:lnTo>
                        <a:pt x="47" y="85"/>
                      </a:lnTo>
                      <a:lnTo>
                        <a:pt x="47" y="84"/>
                      </a:lnTo>
                      <a:lnTo>
                        <a:pt x="48" y="83"/>
                      </a:lnTo>
                      <a:lnTo>
                        <a:pt x="50" y="83"/>
                      </a:lnTo>
                      <a:lnTo>
                        <a:pt x="51" y="82"/>
                      </a:lnTo>
                      <a:lnTo>
                        <a:pt x="52" y="81"/>
                      </a:lnTo>
                      <a:lnTo>
                        <a:pt x="54" y="81"/>
                      </a:lnTo>
                      <a:lnTo>
                        <a:pt x="55" y="80"/>
                      </a:lnTo>
                      <a:lnTo>
                        <a:pt x="56" y="80"/>
                      </a:lnTo>
                      <a:lnTo>
                        <a:pt x="57" y="79"/>
                      </a:lnTo>
                      <a:lnTo>
                        <a:pt x="59" y="79"/>
                      </a:lnTo>
                      <a:lnTo>
                        <a:pt x="60" y="79"/>
                      </a:lnTo>
                      <a:lnTo>
                        <a:pt x="61" y="79"/>
                      </a:lnTo>
                      <a:lnTo>
                        <a:pt x="62" y="79"/>
                      </a:lnTo>
                      <a:lnTo>
                        <a:pt x="64" y="79"/>
                      </a:lnTo>
                      <a:lnTo>
                        <a:pt x="65" y="79"/>
                      </a:lnTo>
                      <a:lnTo>
                        <a:pt x="66" y="79"/>
                      </a:lnTo>
                      <a:lnTo>
                        <a:pt x="67" y="79"/>
                      </a:lnTo>
                      <a:lnTo>
                        <a:pt x="69" y="79"/>
                      </a:lnTo>
                      <a:lnTo>
                        <a:pt x="70" y="79"/>
                      </a:lnTo>
                      <a:lnTo>
                        <a:pt x="71" y="79"/>
                      </a:lnTo>
                      <a:lnTo>
                        <a:pt x="72" y="79"/>
                      </a:lnTo>
                      <a:lnTo>
                        <a:pt x="74" y="79"/>
                      </a:lnTo>
                      <a:lnTo>
                        <a:pt x="75" y="78"/>
                      </a:lnTo>
                      <a:lnTo>
                        <a:pt x="76" y="78"/>
                      </a:lnTo>
                      <a:lnTo>
                        <a:pt x="78" y="77"/>
                      </a:lnTo>
                      <a:lnTo>
                        <a:pt x="79" y="76"/>
                      </a:lnTo>
                      <a:lnTo>
                        <a:pt x="80" y="75"/>
                      </a:lnTo>
                      <a:lnTo>
                        <a:pt x="81" y="74"/>
                      </a:lnTo>
                      <a:lnTo>
                        <a:pt x="83" y="73"/>
                      </a:lnTo>
                      <a:lnTo>
                        <a:pt x="83" y="72"/>
                      </a:lnTo>
                      <a:lnTo>
                        <a:pt x="84" y="71"/>
                      </a:lnTo>
                      <a:lnTo>
                        <a:pt x="84" y="70"/>
                      </a:lnTo>
                      <a:lnTo>
                        <a:pt x="85" y="69"/>
                      </a:lnTo>
                      <a:lnTo>
                        <a:pt x="86" y="67"/>
                      </a:lnTo>
                      <a:lnTo>
                        <a:pt x="86" y="66"/>
                      </a:lnTo>
                      <a:lnTo>
                        <a:pt x="88" y="64"/>
                      </a:lnTo>
                      <a:lnTo>
                        <a:pt x="88" y="63"/>
                      </a:lnTo>
                      <a:lnTo>
                        <a:pt x="89" y="61"/>
                      </a:lnTo>
                      <a:lnTo>
                        <a:pt x="89" y="60"/>
                      </a:lnTo>
                      <a:lnTo>
                        <a:pt x="90" y="58"/>
                      </a:lnTo>
                      <a:lnTo>
                        <a:pt x="91" y="56"/>
                      </a:lnTo>
                      <a:lnTo>
                        <a:pt x="91" y="54"/>
                      </a:lnTo>
                      <a:lnTo>
                        <a:pt x="93" y="52"/>
                      </a:lnTo>
                      <a:lnTo>
                        <a:pt x="93" y="50"/>
                      </a:lnTo>
                      <a:lnTo>
                        <a:pt x="94" y="48"/>
                      </a:lnTo>
                      <a:lnTo>
                        <a:pt x="95" y="46"/>
                      </a:lnTo>
                      <a:lnTo>
                        <a:pt x="95" y="44"/>
                      </a:lnTo>
                      <a:lnTo>
                        <a:pt x="97" y="42"/>
                      </a:lnTo>
                      <a:lnTo>
                        <a:pt x="97" y="40"/>
                      </a:lnTo>
                      <a:lnTo>
                        <a:pt x="98" y="38"/>
                      </a:lnTo>
                      <a:lnTo>
                        <a:pt x="98" y="36"/>
                      </a:lnTo>
                      <a:lnTo>
                        <a:pt x="99" y="34"/>
                      </a:lnTo>
                      <a:lnTo>
                        <a:pt x="100" y="32"/>
                      </a:lnTo>
                      <a:lnTo>
                        <a:pt x="100" y="30"/>
                      </a:lnTo>
                      <a:lnTo>
                        <a:pt x="102" y="28"/>
                      </a:lnTo>
                      <a:lnTo>
                        <a:pt x="102" y="26"/>
                      </a:lnTo>
                      <a:lnTo>
                        <a:pt x="103" y="24"/>
                      </a:lnTo>
                      <a:lnTo>
                        <a:pt x="104" y="23"/>
                      </a:lnTo>
                      <a:lnTo>
                        <a:pt x="104" y="21"/>
                      </a:lnTo>
                      <a:lnTo>
                        <a:pt x="105" y="19"/>
                      </a:lnTo>
                      <a:lnTo>
                        <a:pt x="105" y="17"/>
                      </a:lnTo>
                      <a:lnTo>
                        <a:pt x="107" y="16"/>
                      </a:lnTo>
                      <a:lnTo>
                        <a:pt x="107" y="14"/>
                      </a:lnTo>
                      <a:lnTo>
                        <a:pt x="108" y="13"/>
                      </a:lnTo>
                      <a:lnTo>
                        <a:pt x="109" y="11"/>
                      </a:lnTo>
                      <a:lnTo>
                        <a:pt x="109" y="10"/>
                      </a:lnTo>
                      <a:lnTo>
                        <a:pt x="110" y="9"/>
                      </a:lnTo>
                      <a:lnTo>
                        <a:pt x="110" y="8"/>
                      </a:lnTo>
                      <a:lnTo>
                        <a:pt x="112" y="6"/>
                      </a:lnTo>
                      <a:lnTo>
                        <a:pt x="112" y="5"/>
                      </a:lnTo>
                      <a:lnTo>
                        <a:pt x="113" y="4"/>
                      </a:lnTo>
                      <a:lnTo>
                        <a:pt x="115" y="2"/>
                      </a:lnTo>
                      <a:lnTo>
                        <a:pt x="115" y="1"/>
                      </a:lnTo>
                      <a:lnTo>
                        <a:pt x="117" y="1"/>
                      </a:lnTo>
                      <a:lnTo>
                        <a:pt x="118" y="0"/>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29" name="Freeform 142"/>
                <p:cNvSpPr>
                  <a:spLocks/>
                </p:cNvSpPr>
                <p:nvPr/>
              </p:nvSpPr>
              <p:spPr bwMode="auto">
                <a:xfrm>
                  <a:off x="2978150" y="3368675"/>
                  <a:ext cx="165100" cy="382588"/>
                </a:xfrm>
                <a:custGeom>
                  <a:avLst/>
                  <a:gdLst/>
                  <a:ahLst/>
                  <a:cxnLst>
                    <a:cxn ang="0">
                      <a:pos x="3" y="234"/>
                    </a:cxn>
                    <a:cxn ang="0">
                      <a:pos x="6" y="236"/>
                    </a:cxn>
                    <a:cxn ang="0">
                      <a:pos x="10" y="239"/>
                    </a:cxn>
                    <a:cxn ang="0">
                      <a:pos x="14" y="241"/>
                    </a:cxn>
                    <a:cxn ang="0">
                      <a:pos x="18" y="241"/>
                    </a:cxn>
                    <a:cxn ang="0">
                      <a:pos x="20" y="238"/>
                    </a:cxn>
                    <a:cxn ang="0">
                      <a:pos x="23" y="234"/>
                    </a:cxn>
                    <a:cxn ang="0">
                      <a:pos x="24" y="227"/>
                    </a:cxn>
                    <a:cxn ang="0">
                      <a:pos x="27" y="219"/>
                    </a:cxn>
                    <a:cxn ang="0">
                      <a:pos x="29" y="208"/>
                    </a:cxn>
                    <a:cxn ang="0">
                      <a:pos x="32" y="194"/>
                    </a:cxn>
                    <a:cxn ang="0">
                      <a:pos x="33" y="180"/>
                    </a:cxn>
                    <a:cxn ang="0">
                      <a:pos x="35" y="166"/>
                    </a:cxn>
                    <a:cxn ang="0">
                      <a:pos x="38" y="152"/>
                    </a:cxn>
                    <a:cxn ang="0">
                      <a:pos x="40" y="139"/>
                    </a:cxn>
                    <a:cxn ang="0">
                      <a:pos x="42" y="126"/>
                    </a:cxn>
                    <a:cxn ang="0">
                      <a:pos x="44" y="114"/>
                    </a:cxn>
                    <a:cxn ang="0">
                      <a:pos x="47" y="103"/>
                    </a:cxn>
                    <a:cxn ang="0">
                      <a:pos x="49" y="92"/>
                    </a:cxn>
                    <a:cxn ang="0">
                      <a:pos x="51" y="82"/>
                    </a:cxn>
                    <a:cxn ang="0">
                      <a:pos x="53" y="73"/>
                    </a:cxn>
                    <a:cxn ang="0">
                      <a:pos x="56" y="63"/>
                    </a:cxn>
                    <a:cxn ang="0">
                      <a:pos x="58" y="53"/>
                    </a:cxn>
                    <a:cxn ang="0">
                      <a:pos x="59" y="44"/>
                    </a:cxn>
                    <a:cxn ang="0">
                      <a:pos x="62" y="35"/>
                    </a:cxn>
                    <a:cxn ang="0">
                      <a:pos x="64" y="27"/>
                    </a:cxn>
                    <a:cxn ang="0">
                      <a:pos x="66" y="19"/>
                    </a:cxn>
                    <a:cxn ang="0">
                      <a:pos x="68" y="12"/>
                    </a:cxn>
                    <a:cxn ang="0">
                      <a:pos x="71" y="7"/>
                    </a:cxn>
                    <a:cxn ang="0">
                      <a:pos x="73" y="3"/>
                    </a:cxn>
                    <a:cxn ang="0">
                      <a:pos x="76" y="0"/>
                    </a:cxn>
                    <a:cxn ang="0">
                      <a:pos x="80" y="2"/>
                    </a:cxn>
                    <a:cxn ang="0">
                      <a:pos x="82" y="5"/>
                    </a:cxn>
                    <a:cxn ang="0">
                      <a:pos x="83" y="11"/>
                    </a:cxn>
                    <a:cxn ang="0">
                      <a:pos x="86" y="18"/>
                    </a:cxn>
                    <a:cxn ang="0">
                      <a:pos x="89" y="26"/>
                    </a:cxn>
                    <a:cxn ang="0">
                      <a:pos x="91" y="36"/>
                    </a:cxn>
                    <a:cxn ang="0">
                      <a:pos x="92" y="47"/>
                    </a:cxn>
                    <a:cxn ang="0">
                      <a:pos x="95" y="59"/>
                    </a:cxn>
                    <a:cxn ang="0">
                      <a:pos x="97" y="73"/>
                    </a:cxn>
                    <a:cxn ang="0">
                      <a:pos x="100" y="87"/>
                    </a:cxn>
                    <a:cxn ang="0">
                      <a:pos x="101" y="100"/>
                    </a:cxn>
                  </a:cxnLst>
                  <a:rect l="0" t="0" r="r" b="b"/>
                  <a:pathLst>
                    <a:path w="104" h="241">
                      <a:moveTo>
                        <a:pt x="0" y="234"/>
                      </a:moveTo>
                      <a:lnTo>
                        <a:pt x="1" y="234"/>
                      </a:lnTo>
                      <a:lnTo>
                        <a:pt x="3" y="234"/>
                      </a:lnTo>
                      <a:lnTo>
                        <a:pt x="4" y="234"/>
                      </a:lnTo>
                      <a:lnTo>
                        <a:pt x="5" y="235"/>
                      </a:lnTo>
                      <a:lnTo>
                        <a:pt x="6" y="236"/>
                      </a:lnTo>
                      <a:lnTo>
                        <a:pt x="8" y="237"/>
                      </a:lnTo>
                      <a:lnTo>
                        <a:pt x="9" y="238"/>
                      </a:lnTo>
                      <a:lnTo>
                        <a:pt x="10" y="239"/>
                      </a:lnTo>
                      <a:lnTo>
                        <a:pt x="11" y="240"/>
                      </a:lnTo>
                      <a:lnTo>
                        <a:pt x="13" y="241"/>
                      </a:lnTo>
                      <a:lnTo>
                        <a:pt x="14" y="241"/>
                      </a:lnTo>
                      <a:lnTo>
                        <a:pt x="15" y="241"/>
                      </a:lnTo>
                      <a:lnTo>
                        <a:pt x="16" y="241"/>
                      </a:lnTo>
                      <a:lnTo>
                        <a:pt x="18" y="241"/>
                      </a:lnTo>
                      <a:lnTo>
                        <a:pt x="19" y="240"/>
                      </a:lnTo>
                      <a:lnTo>
                        <a:pt x="19" y="239"/>
                      </a:lnTo>
                      <a:lnTo>
                        <a:pt x="20" y="238"/>
                      </a:lnTo>
                      <a:lnTo>
                        <a:pt x="20" y="237"/>
                      </a:lnTo>
                      <a:lnTo>
                        <a:pt x="22" y="235"/>
                      </a:lnTo>
                      <a:lnTo>
                        <a:pt x="23" y="234"/>
                      </a:lnTo>
                      <a:lnTo>
                        <a:pt x="23" y="232"/>
                      </a:lnTo>
                      <a:lnTo>
                        <a:pt x="24" y="230"/>
                      </a:lnTo>
                      <a:lnTo>
                        <a:pt x="24" y="227"/>
                      </a:lnTo>
                      <a:lnTo>
                        <a:pt x="25" y="225"/>
                      </a:lnTo>
                      <a:lnTo>
                        <a:pt x="25" y="222"/>
                      </a:lnTo>
                      <a:lnTo>
                        <a:pt x="27" y="219"/>
                      </a:lnTo>
                      <a:lnTo>
                        <a:pt x="28" y="215"/>
                      </a:lnTo>
                      <a:lnTo>
                        <a:pt x="28" y="212"/>
                      </a:lnTo>
                      <a:lnTo>
                        <a:pt x="29" y="208"/>
                      </a:lnTo>
                      <a:lnTo>
                        <a:pt x="29" y="203"/>
                      </a:lnTo>
                      <a:lnTo>
                        <a:pt x="30" y="198"/>
                      </a:lnTo>
                      <a:lnTo>
                        <a:pt x="32" y="194"/>
                      </a:lnTo>
                      <a:lnTo>
                        <a:pt x="32" y="189"/>
                      </a:lnTo>
                      <a:lnTo>
                        <a:pt x="33" y="185"/>
                      </a:lnTo>
                      <a:lnTo>
                        <a:pt x="33" y="180"/>
                      </a:lnTo>
                      <a:lnTo>
                        <a:pt x="34" y="175"/>
                      </a:lnTo>
                      <a:lnTo>
                        <a:pt x="34" y="171"/>
                      </a:lnTo>
                      <a:lnTo>
                        <a:pt x="35" y="166"/>
                      </a:lnTo>
                      <a:lnTo>
                        <a:pt x="37" y="161"/>
                      </a:lnTo>
                      <a:lnTo>
                        <a:pt x="37" y="157"/>
                      </a:lnTo>
                      <a:lnTo>
                        <a:pt x="38" y="152"/>
                      </a:lnTo>
                      <a:lnTo>
                        <a:pt x="38" y="148"/>
                      </a:lnTo>
                      <a:lnTo>
                        <a:pt x="39" y="143"/>
                      </a:lnTo>
                      <a:lnTo>
                        <a:pt x="40" y="139"/>
                      </a:lnTo>
                      <a:lnTo>
                        <a:pt x="40" y="135"/>
                      </a:lnTo>
                      <a:lnTo>
                        <a:pt x="42" y="130"/>
                      </a:lnTo>
                      <a:lnTo>
                        <a:pt x="42" y="126"/>
                      </a:lnTo>
                      <a:lnTo>
                        <a:pt x="43" y="122"/>
                      </a:lnTo>
                      <a:lnTo>
                        <a:pt x="43" y="118"/>
                      </a:lnTo>
                      <a:lnTo>
                        <a:pt x="44" y="114"/>
                      </a:lnTo>
                      <a:lnTo>
                        <a:pt x="46" y="110"/>
                      </a:lnTo>
                      <a:lnTo>
                        <a:pt x="46" y="107"/>
                      </a:lnTo>
                      <a:lnTo>
                        <a:pt x="47" y="103"/>
                      </a:lnTo>
                      <a:lnTo>
                        <a:pt x="47" y="99"/>
                      </a:lnTo>
                      <a:lnTo>
                        <a:pt x="48" y="96"/>
                      </a:lnTo>
                      <a:lnTo>
                        <a:pt x="49" y="92"/>
                      </a:lnTo>
                      <a:lnTo>
                        <a:pt x="49" y="89"/>
                      </a:lnTo>
                      <a:lnTo>
                        <a:pt x="51" y="86"/>
                      </a:lnTo>
                      <a:lnTo>
                        <a:pt x="51" y="82"/>
                      </a:lnTo>
                      <a:lnTo>
                        <a:pt x="52" y="79"/>
                      </a:lnTo>
                      <a:lnTo>
                        <a:pt x="52" y="76"/>
                      </a:lnTo>
                      <a:lnTo>
                        <a:pt x="53" y="73"/>
                      </a:lnTo>
                      <a:lnTo>
                        <a:pt x="54" y="70"/>
                      </a:lnTo>
                      <a:lnTo>
                        <a:pt x="54" y="66"/>
                      </a:lnTo>
                      <a:lnTo>
                        <a:pt x="56" y="63"/>
                      </a:lnTo>
                      <a:lnTo>
                        <a:pt x="56" y="59"/>
                      </a:lnTo>
                      <a:lnTo>
                        <a:pt x="57" y="56"/>
                      </a:lnTo>
                      <a:lnTo>
                        <a:pt x="58" y="53"/>
                      </a:lnTo>
                      <a:lnTo>
                        <a:pt x="58" y="50"/>
                      </a:lnTo>
                      <a:lnTo>
                        <a:pt x="59" y="47"/>
                      </a:lnTo>
                      <a:lnTo>
                        <a:pt x="59" y="44"/>
                      </a:lnTo>
                      <a:lnTo>
                        <a:pt x="61" y="41"/>
                      </a:lnTo>
                      <a:lnTo>
                        <a:pt x="61" y="38"/>
                      </a:lnTo>
                      <a:lnTo>
                        <a:pt x="62" y="35"/>
                      </a:lnTo>
                      <a:lnTo>
                        <a:pt x="63" y="33"/>
                      </a:lnTo>
                      <a:lnTo>
                        <a:pt x="63" y="30"/>
                      </a:lnTo>
                      <a:lnTo>
                        <a:pt x="64" y="27"/>
                      </a:lnTo>
                      <a:lnTo>
                        <a:pt x="64" y="24"/>
                      </a:lnTo>
                      <a:lnTo>
                        <a:pt x="66" y="22"/>
                      </a:lnTo>
                      <a:lnTo>
                        <a:pt x="66" y="19"/>
                      </a:lnTo>
                      <a:lnTo>
                        <a:pt x="67" y="17"/>
                      </a:lnTo>
                      <a:lnTo>
                        <a:pt x="68" y="14"/>
                      </a:lnTo>
                      <a:lnTo>
                        <a:pt x="68" y="12"/>
                      </a:lnTo>
                      <a:lnTo>
                        <a:pt x="70" y="10"/>
                      </a:lnTo>
                      <a:lnTo>
                        <a:pt x="70" y="8"/>
                      </a:lnTo>
                      <a:lnTo>
                        <a:pt x="71" y="7"/>
                      </a:lnTo>
                      <a:lnTo>
                        <a:pt x="72" y="5"/>
                      </a:lnTo>
                      <a:lnTo>
                        <a:pt x="72" y="4"/>
                      </a:lnTo>
                      <a:lnTo>
                        <a:pt x="73" y="3"/>
                      </a:lnTo>
                      <a:lnTo>
                        <a:pt x="73" y="2"/>
                      </a:lnTo>
                      <a:lnTo>
                        <a:pt x="75" y="1"/>
                      </a:lnTo>
                      <a:lnTo>
                        <a:pt x="76" y="0"/>
                      </a:lnTo>
                      <a:lnTo>
                        <a:pt x="77" y="0"/>
                      </a:lnTo>
                      <a:lnTo>
                        <a:pt x="78" y="1"/>
                      </a:lnTo>
                      <a:lnTo>
                        <a:pt x="80" y="2"/>
                      </a:lnTo>
                      <a:lnTo>
                        <a:pt x="81" y="3"/>
                      </a:lnTo>
                      <a:lnTo>
                        <a:pt x="81" y="4"/>
                      </a:lnTo>
                      <a:lnTo>
                        <a:pt x="82" y="5"/>
                      </a:lnTo>
                      <a:lnTo>
                        <a:pt x="82" y="7"/>
                      </a:lnTo>
                      <a:lnTo>
                        <a:pt x="83" y="9"/>
                      </a:lnTo>
                      <a:lnTo>
                        <a:pt x="83" y="11"/>
                      </a:lnTo>
                      <a:lnTo>
                        <a:pt x="85" y="13"/>
                      </a:lnTo>
                      <a:lnTo>
                        <a:pt x="86" y="15"/>
                      </a:lnTo>
                      <a:lnTo>
                        <a:pt x="86" y="18"/>
                      </a:lnTo>
                      <a:lnTo>
                        <a:pt x="87" y="20"/>
                      </a:lnTo>
                      <a:lnTo>
                        <a:pt x="87" y="23"/>
                      </a:lnTo>
                      <a:lnTo>
                        <a:pt x="89" y="26"/>
                      </a:lnTo>
                      <a:lnTo>
                        <a:pt x="90" y="29"/>
                      </a:lnTo>
                      <a:lnTo>
                        <a:pt x="90" y="33"/>
                      </a:lnTo>
                      <a:lnTo>
                        <a:pt x="91" y="36"/>
                      </a:lnTo>
                      <a:lnTo>
                        <a:pt x="91" y="40"/>
                      </a:lnTo>
                      <a:lnTo>
                        <a:pt x="92" y="43"/>
                      </a:lnTo>
                      <a:lnTo>
                        <a:pt x="92" y="47"/>
                      </a:lnTo>
                      <a:lnTo>
                        <a:pt x="94" y="51"/>
                      </a:lnTo>
                      <a:lnTo>
                        <a:pt x="95" y="55"/>
                      </a:lnTo>
                      <a:lnTo>
                        <a:pt x="95" y="59"/>
                      </a:lnTo>
                      <a:lnTo>
                        <a:pt x="96" y="64"/>
                      </a:lnTo>
                      <a:lnTo>
                        <a:pt x="96" y="69"/>
                      </a:lnTo>
                      <a:lnTo>
                        <a:pt x="97" y="73"/>
                      </a:lnTo>
                      <a:lnTo>
                        <a:pt x="97" y="78"/>
                      </a:lnTo>
                      <a:lnTo>
                        <a:pt x="99" y="82"/>
                      </a:lnTo>
                      <a:lnTo>
                        <a:pt x="100" y="87"/>
                      </a:lnTo>
                      <a:lnTo>
                        <a:pt x="100" y="91"/>
                      </a:lnTo>
                      <a:lnTo>
                        <a:pt x="101" y="96"/>
                      </a:lnTo>
                      <a:lnTo>
                        <a:pt x="101" y="100"/>
                      </a:lnTo>
                      <a:lnTo>
                        <a:pt x="102" y="105"/>
                      </a:lnTo>
                      <a:lnTo>
                        <a:pt x="104" y="110"/>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30" name="Freeform 143"/>
                <p:cNvSpPr>
                  <a:spLocks/>
                </p:cNvSpPr>
                <p:nvPr/>
              </p:nvSpPr>
              <p:spPr bwMode="auto">
                <a:xfrm>
                  <a:off x="3143250" y="3543300"/>
                  <a:ext cx="177800" cy="328613"/>
                </a:xfrm>
                <a:custGeom>
                  <a:avLst/>
                  <a:gdLst/>
                  <a:ahLst/>
                  <a:cxnLst>
                    <a:cxn ang="0">
                      <a:pos x="1" y="9"/>
                    </a:cxn>
                    <a:cxn ang="0">
                      <a:pos x="2" y="22"/>
                    </a:cxn>
                    <a:cxn ang="0">
                      <a:pos x="5" y="36"/>
                    </a:cxn>
                    <a:cxn ang="0">
                      <a:pos x="7" y="48"/>
                    </a:cxn>
                    <a:cxn ang="0">
                      <a:pos x="10" y="60"/>
                    </a:cxn>
                    <a:cxn ang="0">
                      <a:pos x="11" y="71"/>
                    </a:cxn>
                    <a:cxn ang="0">
                      <a:pos x="14" y="81"/>
                    </a:cxn>
                    <a:cxn ang="0">
                      <a:pos x="16" y="90"/>
                    </a:cxn>
                    <a:cxn ang="0">
                      <a:pos x="19" y="98"/>
                    </a:cxn>
                    <a:cxn ang="0">
                      <a:pos x="20" y="105"/>
                    </a:cxn>
                    <a:cxn ang="0">
                      <a:pos x="22" y="111"/>
                    </a:cxn>
                    <a:cxn ang="0">
                      <a:pos x="25" y="116"/>
                    </a:cxn>
                    <a:cxn ang="0">
                      <a:pos x="28" y="120"/>
                    </a:cxn>
                    <a:cxn ang="0">
                      <a:pos x="29" y="124"/>
                    </a:cxn>
                    <a:cxn ang="0">
                      <a:pos x="31" y="127"/>
                    </a:cxn>
                    <a:cxn ang="0">
                      <a:pos x="35" y="131"/>
                    </a:cxn>
                    <a:cxn ang="0">
                      <a:pos x="38" y="133"/>
                    </a:cxn>
                    <a:cxn ang="0">
                      <a:pos x="40" y="136"/>
                    </a:cxn>
                    <a:cxn ang="0">
                      <a:pos x="43" y="139"/>
                    </a:cxn>
                    <a:cxn ang="0">
                      <a:pos x="46" y="142"/>
                    </a:cxn>
                    <a:cxn ang="0">
                      <a:pos x="52" y="146"/>
                    </a:cxn>
                    <a:cxn ang="0">
                      <a:pos x="54" y="149"/>
                    </a:cxn>
                    <a:cxn ang="0">
                      <a:pos x="55" y="152"/>
                    </a:cxn>
                    <a:cxn ang="0">
                      <a:pos x="58" y="155"/>
                    </a:cxn>
                    <a:cxn ang="0">
                      <a:pos x="60" y="158"/>
                    </a:cxn>
                    <a:cxn ang="0">
                      <a:pos x="63" y="161"/>
                    </a:cxn>
                    <a:cxn ang="0">
                      <a:pos x="64" y="165"/>
                    </a:cxn>
                    <a:cxn ang="0">
                      <a:pos x="67" y="169"/>
                    </a:cxn>
                    <a:cxn ang="0">
                      <a:pos x="69" y="172"/>
                    </a:cxn>
                    <a:cxn ang="0">
                      <a:pos x="72" y="175"/>
                    </a:cxn>
                    <a:cxn ang="0">
                      <a:pos x="73" y="179"/>
                    </a:cxn>
                    <a:cxn ang="0">
                      <a:pos x="76" y="182"/>
                    </a:cxn>
                    <a:cxn ang="0">
                      <a:pos x="78" y="185"/>
                    </a:cxn>
                    <a:cxn ang="0">
                      <a:pos x="82" y="188"/>
                    </a:cxn>
                    <a:cxn ang="0">
                      <a:pos x="86" y="191"/>
                    </a:cxn>
                    <a:cxn ang="0">
                      <a:pos x="89" y="192"/>
                    </a:cxn>
                    <a:cxn ang="0">
                      <a:pos x="93" y="193"/>
                    </a:cxn>
                    <a:cxn ang="0">
                      <a:pos x="97" y="194"/>
                    </a:cxn>
                    <a:cxn ang="0">
                      <a:pos x="101" y="196"/>
                    </a:cxn>
                    <a:cxn ang="0">
                      <a:pos x="105" y="199"/>
                    </a:cxn>
                    <a:cxn ang="0">
                      <a:pos x="108" y="202"/>
                    </a:cxn>
                    <a:cxn ang="0">
                      <a:pos x="110" y="205"/>
                    </a:cxn>
                  </a:cxnLst>
                  <a:rect l="0" t="0" r="r" b="b"/>
                  <a:pathLst>
                    <a:path w="112" h="207">
                      <a:moveTo>
                        <a:pt x="0" y="0"/>
                      </a:moveTo>
                      <a:lnTo>
                        <a:pt x="0" y="4"/>
                      </a:lnTo>
                      <a:lnTo>
                        <a:pt x="1" y="9"/>
                      </a:lnTo>
                      <a:lnTo>
                        <a:pt x="1" y="13"/>
                      </a:lnTo>
                      <a:lnTo>
                        <a:pt x="2" y="18"/>
                      </a:lnTo>
                      <a:lnTo>
                        <a:pt x="2" y="22"/>
                      </a:lnTo>
                      <a:lnTo>
                        <a:pt x="3" y="27"/>
                      </a:lnTo>
                      <a:lnTo>
                        <a:pt x="5" y="31"/>
                      </a:lnTo>
                      <a:lnTo>
                        <a:pt x="5" y="36"/>
                      </a:lnTo>
                      <a:lnTo>
                        <a:pt x="6" y="40"/>
                      </a:lnTo>
                      <a:lnTo>
                        <a:pt x="6" y="44"/>
                      </a:lnTo>
                      <a:lnTo>
                        <a:pt x="7" y="48"/>
                      </a:lnTo>
                      <a:lnTo>
                        <a:pt x="9" y="52"/>
                      </a:lnTo>
                      <a:lnTo>
                        <a:pt x="9" y="56"/>
                      </a:lnTo>
                      <a:lnTo>
                        <a:pt x="10" y="60"/>
                      </a:lnTo>
                      <a:lnTo>
                        <a:pt x="10" y="64"/>
                      </a:lnTo>
                      <a:lnTo>
                        <a:pt x="11" y="67"/>
                      </a:lnTo>
                      <a:lnTo>
                        <a:pt x="11" y="71"/>
                      </a:lnTo>
                      <a:lnTo>
                        <a:pt x="12" y="74"/>
                      </a:lnTo>
                      <a:lnTo>
                        <a:pt x="14" y="78"/>
                      </a:lnTo>
                      <a:lnTo>
                        <a:pt x="14" y="81"/>
                      </a:lnTo>
                      <a:lnTo>
                        <a:pt x="15" y="84"/>
                      </a:lnTo>
                      <a:lnTo>
                        <a:pt x="15" y="87"/>
                      </a:lnTo>
                      <a:lnTo>
                        <a:pt x="16" y="90"/>
                      </a:lnTo>
                      <a:lnTo>
                        <a:pt x="17" y="92"/>
                      </a:lnTo>
                      <a:lnTo>
                        <a:pt x="17" y="96"/>
                      </a:lnTo>
                      <a:lnTo>
                        <a:pt x="19" y="98"/>
                      </a:lnTo>
                      <a:lnTo>
                        <a:pt x="19" y="101"/>
                      </a:lnTo>
                      <a:lnTo>
                        <a:pt x="20" y="103"/>
                      </a:lnTo>
                      <a:lnTo>
                        <a:pt x="20" y="105"/>
                      </a:lnTo>
                      <a:lnTo>
                        <a:pt x="21" y="107"/>
                      </a:lnTo>
                      <a:lnTo>
                        <a:pt x="22" y="109"/>
                      </a:lnTo>
                      <a:lnTo>
                        <a:pt x="22" y="111"/>
                      </a:lnTo>
                      <a:lnTo>
                        <a:pt x="24" y="113"/>
                      </a:lnTo>
                      <a:lnTo>
                        <a:pt x="24" y="115"/>
                      </a:lnTo>
                      <a:lnTo>
                        <a:pt x="25" y="116"/>
                      </a:lnTo>
                      <a:lnTo>
                        <a:pt x="26" y="118"/>
                      </a:lnTo>
                      <a:lnTo>
                        <a:pt x="26" y="119"/>
                      </a:lnTo>
                      <a:lnTo>
                        <a:pt x="28" y="120"/>
                      </a:lnTo>
                      <a:lnTo>
                        <a:pt x="28" y="122"/>
                      </a:lnTo>
                      <a:lnTo>
                        <a:pt x="29" y="123"/>
                      </a:lnTo>
                      <a:lnTo>
                        <a:pt x="29" y="124"/>
                      </a:lnTo>
                      <a:lnTo>
                        <a:pt x="30" y="125"/>
                      </a:lnTo>
                      <a:lnTo>
                        <a:pt x="31" y="126"/>
                      </a:lnTo>
                      <a:lnTo>
                        <a:pt x="31" y="127"/>
                      </a:lnTo>
                      <a:lnTo>
                        <a:pt x="33" y="128"/>
                      </a:lnTo>
                      <a:lnTo>
                        <a:pt x="33" y="129"/>
                      </a:lnTo>
                      <a:lnTo>
                        <a:pt x="35" y="131"/>
                      </a:lnTo>
                      <a:lnTo>
                        <a:pt x="34" y="131"/>
                      </a:lnTo>
                      <a:lnTo>
                        <a:pt x="35" y="131"/>
                      </a:lnTo>
                      <a:lnTo>
                        <a:pt x="38" y="133"/>
                      </a:lnTo>
                      <a:lnTo>
                        <a:pt x="38" y="134"/>
                      </a:lnTo>
                      <a:lnTo>
                        <a:pt x="39" y="135"/>
                      </a:lnTo>
                      <a:lnTo>
                        <a:pt x="40" y="136"/>
                      </a:lnTo>
                      <a:lnTo>
                        <a:pt x="41" y="137"/>
                      </a:lnTo>
                      <a:lnTo>
                        <a:pt x="44" y="139"/>
                      </a:lnTo>
                      <a:lnTo>
                        <a:pt x="43" y="139"/>
                      </a:lnTo>
                      <a:lnTo>
                        <a:pt x="44" y="139"/>
                      </a:lnTo>
                      <a:lnTo>
                        <a:pt x="46" y="141"/>
                      </a:lnTo>
                      <a:lnTo>
                        <a:pt x="46" y="142"/>
                      </a:lnTo>
                      <a:lnTo>
                        <a:pt x="48" y="143"/>
                      </a:lnTo>
                      <a:lnTo>
                        <a:pt x="49" y="144"/>
                      </a:lnTo>
                      <a:lnTo>
                        <a:pt x="52" y="146"/>
                      </a:lnTo>
                      <a:lnTo>
                        <a:pt x="52" y="147"/>
                      </a:lnTo>
                      <a:lnTo>
                        <a:pt x="53" y="148"/>
                      </a:lnTo>
                      <a:lnTo>
                        <a:pt x="54" y="149"/>
                      </a:lnTo>
                      <a:lnTo>
                        <a:pt x="54" y="150"/>
                      </a:lnTo>
                      <a:lnTo>
                        <a:pt x="55" y="151"/>
                      </a:lnTo>
                      <a:lnTo>
                        <a:pt x="55" y="152"/>
                      </a:lnTo>
                      <a:lnTo>
                        <a:pt x="57" y="153"/>
                      </a:lnTo>
                      <a:lnTo>
                        <a:pt x="58" y="154"/>
                      </a:lnTo>
                      <a:lnTo>
                        <a:pt x="58" y="155"/>
                      </a:lnTo>
                      <a:lnTo>
                        <a:pt x="59" y="156"/>
                      </a:lnTo>
                      <a:lnTo>
                        <a:pt x="59" y="157"/>
                      </a:lnTo>
                      <a:lnTo>
                        <a:pt x="60" y="158"/>
                      </a:lnTo>
                      <a:lnTo>
                        <a:pt x="60" y="159"/>
                      </a:lnTo>
                      <a:lnTo>
                        <a:pt x="62" y="160"/>
                      </a:lnTo>
                      <a:lnTo>
                        <a:pt x="63" y="161"/>
                      </a:lnTo>
                      <a:lnTo>
                        <a:pt x="63" y="163"/>
                      </a:lnTo>
                      <a:lnTo>
                        <a:pt x="64" y="164"/>
                      </a:lnTo>
                      <a:lnTo>
                        <a:pt x="64" y="165"/>
                      </a:lnTo>
                      <a:lnTo>
                        <a:pt x="65" y="166"/>
                      </a:lnTo>
                      <a:lnTo>
                        <a:pt x="65" y="167"/>
                      </a:lnTo>
                      <a:lnTo>
                        <a:pt x="67" y="169"/>
                      </a:lnTo>
                      <a:lnTo>
                        <a:pt x="68" y="170"/>
                      </a:lnTo>
                      <a:lnTo>
                        <a:pt x="68" y="171"/>
                      </a:lnTo>
                      <a:lnTo>
                        <a:pt x="69" y="172"/>
                      </a:lnTo>
                      <a:lnTo>
                        <a:pt x="69" y="173"/>
                      </a:lnTo>
                      <a:lnTo>
                        <a:pt x="70" y="174"/>
                      </a:lnTo>
                      <a:lnTo>
                        <a:pt x="72" y="175"/>
                      </a:lnTo>
                      <a:lnTo>
                        <a:pt x="72" y="177"/>
                      </a:lnTo>
                      <a:lnTo>
                        <a:pt x="73" y="178"/>
                      </a:lnTo>
                      <a:lnTo>
                        <a:pt x="73" y="179"/>
                      </a:lnTo>
                      <a:lnTo>
                        <a:pt x="74" y="180"/>
                      </a:lnTo>
                      <a:lnTo>
                        <a:pt x="74" y="181"/>
                      </a:lnTo>
                      <a:lnTo>
                        <a:pt x="76" y="182"/>
                      </a:lnTo>
                      <a:lnTo>
                        <a:pt x="77" y="183"/>
                      </a:lnTo>
                      <a:lnTo>
                        <a:pt x="78" y="184"/>
                      </a:lnTo>
                      <a:lnTo>
                        <a:pt x="78" y="185"/>
                      </a:lnTo>
                      <a:lnTo>
                        <a:pt x="79" y="186"/>
                      </a:lnTo>
                      <a:lnTo>
                        <a:pt x="81" y="187"/>
                      </a:lnTo>
                      <a:lnTo>
                        <a:pt x="82" y="188"/>
                      </a:lnTo>
                      <a:lnTo>
                        <a:pt x="83" y="189"/>
                      </a:lnTo>
                      <a:lnTo>
                        <a:pt x="84" y="190"/>
                      </a:lnTo>
                      <a:lnTo>
                        <a:pt x="86" y="191"/>
                      </a:lnTo>
                      <a:lnTo>
                        <a:pt x="87" y="191"/>
                      </a:lnTo>
                      <a:lnTo>
                        <a:pt x="88" y="191"/>
                      </a:lnTo>
                      <a:lnTo>
                        <a:pt x="89" y="192"/>
                      </a:lnTo>
                      <a:lnTo>
                        <a:pt x="91" y="192"/>
                      </a:lnTo>
                      <a:lnTo>
                        <a:pt x="92" y="193"/>
                      </a:lnTo>
                      <a:lnTo>
                        <a:pt x="93" y="193"/>
                      </a:lnTo>
                      <a:lnTo>
                        <a:pt x="95" y="193"/>
                      </a:lnTo>
                      <a:lnTo>
                        <a:pt x="96" y="194"/>
                      </a:lnTo>
                      <a:lnTo>
                        <a:pt x="97" y="194"/>
                      </a:lnTo>
                      <a:lnTo>
                        <a:pt x="98" y="194"/>
                      </a:lnTo>
                      <a:lnTo>
                        <a:pt x="100" y="195"/>
                      </a:lnTo>
                      <a:lnTo>
                        <a:pt x="101" y="196"/>
                      </a:lnTo>
                      <a:lnTo>
                        <a:pt x="102" y="197"/>
                      </a:lnTo>
                      <a:lnTo>
                        <a:pt x="103" y="198"/>
                      </a:lnTo>
                      <a:lnTo>
                        <a:pt x="105" y="199"/>
                      </a:lnTo>
                      <a:lnTo>
                        <a:pt x="106" y="200"/>
                      </a:lnTo>
                      <a:lnTo>
                        <a:pt x="107" y="201"/>
                      </a:lnTo>
                      <a:lnTo>
                        <a:pt x="108" y="202"/>
                      </a:lnTo>
                      <a:lnTo>
                        <a:pt x="108" y="203"/>
                      </a:lnTo>
                      <a:lnTo>
                        <a:pt x="110" y="204"/>
                      </a:lnTo>
                      <a:lnTo>
                        <a:pt x="110" y="205"/>
                      </a:lnTo>
                      <a:lnTo>
                        <a:pt x="111" y="206"/>
                      </a:lnTo>
                      <a:lnTo>
                        <a:pt x="112" y="207"/>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31" name="Freeform 144"/>
                <p:cNvSpPr>
                  <a:spLocks/>
                </p:cNvSpPr>
                <p:nvPr/>
              </p:nvSpPr>
              <p:spPr bwMode="auto">
                <a:xfrm>
                  <a:off x="3321050" y="3830638"/>
                  <a:ext cx="214313" cy="85725"/>
                </a:xfrm>
                <a:custGeom>
                  <a:avLst/>
                  <a:gdLst/>
                  <a:ahLst/>
                  <a:cxnLst>
                    <a:cxn ang="0">
                      <a:pos x="1" y="28"/>
                    </a:cxn>
                    <a:cxn ang="0">
                      <a:pos x="3" y="32"/>
                    </a:cxn>
                    <a:cxn ang="0">
                      <a:pos x="5" y="35"/>
                    </a:cxn>
                    <a:cxn ang="0">
                      <a:pos x="8" y="39"/>
                    </a:cxn>
                    <a:cxn ang="0">
                      <a:pos x="10" y="42"/>
                    </a:cxn>
                    <a:cxn ang="0">
                      <a:pos x="12" y="45"/>
                    </a:cxn>
                    <a:cxn ang="0">
                      <a:pos x="15" y="49"/>
                    </a:cxn>
                    <a:cxn ang="0">
                      <a:pos x="19" y="51"/>
                    </a:cxn>
                    <a:cxn ang="0">
                      <a:pos x="23" y="52"/>
                    </a:cxn>
                    <a:cxn ang="0">
                      <a:pos x="27" y="50"/>
                    </a:cxn>
                    <a:cxn ang="0">
                      <a:pos x="31" y="47"/>
                    </a:cxn>
                    <a:cxn ang="0">
                      <a:pos x="33" y="44"/>
                    </a:cxn>
                    <a:cxn ang="0">
                      <a:pos x="38" y="40"/>
                    </a:cxn>
                    <a:cxn ang="0">
                      <a:pos x="41" y="37"/>
                    </a:cxn>
                    <a:cxn ang="0">
                      <a:pos x="44" y="36"/>
                    </a:cxn>
                    <a:cxn ang="0">
                      <a:pos x="48" y="35"/>
                    </a:cxn>
                    <a:cxn ang="0">
                      <a:pos x="52" y="37"/>
                    </a:cxn>
                    <a:cxn ang="0">
                      <a:pos x="56" y="40"/>
                    </a:cxn>
                    <a:cxn ang="0">
                      <a:pos x="60" y="44"/>
                    </a:cxn>
                    <a:cxn ang="0">
                      <a:pos x="62" y="46"/>
                    </a:cxn>
                    <a:cxn ang="0">
                      <a:pos x="66" y="50"/>
                    </a:cxn>
                    <a:cxn ang="0">
                      <a:pos x="70" y="53"/>
                    </a:cxn>
                    <a:cxn ang="0">
                      <a:pos x="74" y="54"/>
                    </a:cxn>
                    <a:cxn ang="0">
                      <a:pos x="77" y="54"/>
                    </a:cxn>
                    <a:cxn ang="0">
                      <a:pos x="81" y="54"/>
                    </a:cxn>
                    <a:cxn ang="0">
                      <a:pos x="85" y="52"/>
                    </a:cxn>
                    <a:cxn ang="0">
                      <a:pos x="89" y="49"/>
                    </a:cxn>
                    <a:cxn ang="0">
                      <a:pos x="93" y="46"/>
                    </a:cxn>
                    <a:cxn ang="0">
                      <a:pos x="96" y="43"/>
                    </a:cxn>
                    <a:cxn ang="0">
                      <a:pos x="100" y="40"/>
                    </a:cxn>
                    <a:cxn ang="0">
                      <a:pos x="104" y="38"/>
                    </a:cxn>
                    <a:cxn ang="0">
                      <a:pos x="108" y="36"/>
                    </a:cxn>
                    <a:cxn ang="0">
                      <a:pos x="111" y="34"/>
                    </a:cxn>
                    <a:cxn ang="0">
                      <a:pos x="115" y="30"/>
                    </a:cxn>
                    <a:cxn ang="0">
                      <a:pos x="118" y="28"/>
                    </a:cxn>
                    <a:cxn ang="0">
                      <a:pos x="122" y="25"/>
                    </a:cxn>
                    <a:cxn ang="0">
                      <a:pos x="123" y="22"/>
                    </a:cxn>
                    <a:cxn ang="0">
                      <a:pos x="125" y="19"/>
                    </a:cxn>
                    <a:cxn ang="0">
                      <a:pos x="128" y="15"/>
                    </a:cxn>
                    <a:cxn ang="0">
                      <a:pos x="130" y="12"/>
                    </a:cxn>
                    <a:cxn ang="0">
                      <a:pos x="132" y="8"/>
                    </a:cxn>
                    <a:cxn ang="0">
                      <a:pos x="134" y="3"/>
                    </a:cxn>
                  </a:cxnLst>
                  <a:rect l="0" t="0" r="r" b="b"/>
                  <a:pathLst>
                    <a:path w="135" h="54">
                      <a:moveTo>
                        <a:pt x="0" y="26"/>
                      </a:moveTo>
                      <a:lnTo>
                        <a:pt x="0" y="27"/>
                      </a:lnTo>
                      <a:lnTo>
                        <a:pt x="1" y="28"/>
                      </a:lnTo>
                      <a:lnTo>
                        <a:pt x="1" y="29"/>
                      </a:lnTo>
                      <a:lnTo>
                        <a:pt x="3" y="31"/>
                      </a:lnTo>
                      <a:lnTo>
                        <a:pt x="3" y="32"/>
                      </a:lnTo>
                      <a:lnTo>
                        <a:pt x="4" y="33"/>
                      </a:lnTo>
                      <a:lnTo>
                        <a:pt x="5" y="34"/>
                      </a:lnTo>
                      <a:lnTo>
                        <a:pt x="5" y="35"/>
                      </a:lnTo>
                      <a:lnTo>
                        <a:pt x="7" y="37"/>
                      </a:lnTo>
                      <a:lnTo>
                        <a:pt x="7" y="38"/>
                      </a:lnTo>
                      <a:lnTo>
                        <a:pt x="8" y="39"/>
                      </a:lnTo>
                      <a:lnTo>
                        <a:pt x="9" y="40"/>
                      </a:lnTo>
                      <a:lnTo>
                        <a:pt x="9" y="41"/>
                      </a:lnTo>
                      <a:lnTo>
                        <a:pt x="10" y="42"/>
                      </a:lnTo>
                      <a:lnTo>
                        <a:pt x="10" y="43"/>
                      </a:lnTo>
                      <a:lnTo>
                        <a:pt x="12" y="44"/>
                      </a:lnTo>
                      <a:lnTo>
                        <a:pt x="12" y="45"/>
                      </a:lnTo>
                      <a:lnTo>
                        <a:pt x="13" y="46"/>
                      </a:lnTo>
                      <a:lnTo>
                        <a:pt x="15" y="48"/>
                      </a:lnTo>
                      <a:lnTo>
                        <a:pt x="15" y="49"/>
                      </a:lnTo>
                      <a:lnTo>
                        <a:pt x="17" y="50"/>
                      </a:lnTo>
                      <a:lnTo>
                        <a:pt x="18" y="51"/>
                      </a:lnTo>
                      <a:lnTo>
                        <a:pt x="19" y="51"/>
                      </a:lnTo>
                      <a:lnTo>
                        <a:pt x="20" y="52"/>
                      </a:lnTo>
                      <a:lnTo>
                        <a:pt x="22" y="52"/>
                      </a:lnTo>
                      <a:lnTo>
                        <a:pt x="23" y="52"/>
                      </a:lnTo>
                      <a:lnTo>
                        <a:pt x="24" y="51"/>
                      </a:lnTo>
                      <a:lnTo>
                        <a:pt x="25" y="50"/>
                      </a:lnTo>
                      <a:lnTo>
                        <a:pt x="27" y="50"/>
                      </a:lnTo>
                      <a:lnTo>
                        <a:pt x="28" y="49"/>
                      </a:lnTo>
                      <a:lnTo>
                        <a:pt x="29" y="48"/>
                      </a:lnTo>
                      <a:lnTo>
                        <a:pt x="31" y="47"/>
                      </a:lnTo>
                      <a:lnTo>
                        <a:pt x="32" y="46"/>
                      </a:lnTo>
                      <a:lnTo>
                        <a:pt x="33" y="45"/>
                      </a:lnTo>
                      <a:lnTo>
                        <a:pt x="33" y="44"/>
                      </a:lnTo>
                      <a:lnTo>
                        <a:pt x="34" y="43"/>
                      </a:lnTo>
                      <a:lnTo>
                        <a:pt x="36" y="42"/>
                      </a:lnTo>
                      <a:lnTo>
                        <a:pt x="38" y="40"/>
                      </a:lnTo>
                      <a:lnTo>
                        <a:pt x="38" y="39"/>
                      </a:lnTo>
                      <a:lnTo>
                        <a:pt x="39" y="38"/>
                      </a:lnTo>
                      <a:lnTo>
                        <a:pt x="41" y="37"/>
                      </a:lnTo>
                      <a:lnTo>
                        <a:pt x="42" y="36"/>
                      </a:lnTo>
                      <a:lnTo>
                        <a:pt x="43" y="36"/>
                      </a:lnTo>
                      <a:lnTo>
                        <a:pt x="44" y="36"/>
                      </a:lnTo>
                      <a:lnTo>
                        <a:pt x="46" y="35"/>
                      </a:lnTo>
                      <a:lnTo>
                        <a:pt x="47" y="35"/>
                      </a:lnTo>
                      <a:lnTo>
                        <a:pt x="48" y="35"/>
                      </a:lnTo>
                      <a:lnTo>
                        <a:pt x="50" y="36"/>
                      </a:lnTo>
                      <a:lnTo>
                        <a:pt x="51" y="36"/>
                      </a:lnTo>
                      <a:lnTo>
                        <a:pt x="52" y="37"/>
                      </a:lnTo>
                      <a:lnTo>
                        <a:pt x="53" y="38"/>
                      </a:lnTo>
                      <a:lnTo>
                        <a:pt x="55" y="39"/>
                      </a:lnTo>
                      <a:lnTo>
                        <a:pt x="56" y="40"/>
                      </a:lnTo>
                      <a:lnTo>
                        <a:pt x="57" y="41"/>
                      </a:lnTo>
                      <a:lnTo>
                        <a:pt x="60" y="43"/>
                      </a:lnTo>
                      <a:lnTo>
                        <a:pt x="60" y="44"/>
                      </a:lnTo>
                      <a:lnTo>
                        <a:pt x="62" y="46"/>
                      </a:lnTo>
                      <a:lnTo>
                        <a:pt x="61" y="46"/>
                      </a:lnTo>
                      <a:lnTo>
                        <a:pt x="62" y="46"/>
                      </a:lnTo>
                      <a:lnTo>
                        <a:pt x="65" y="48"/>
                      </a:lnTo>
                      <a:lnTo>
                        <a:pt x="65" y="49"/>
                      </a:lnTo>
                      <a:lnTo>
                        <a:pt x="66" y="50"/>
                      </a:lnTo>
                      <a:lnTo>
                        <a:pt x="67" y="51"/>
                      </a:lnTo>
                      <a:lnTo>
                        <a:pt x="68" y="52"/>
                      </a:lnTo>
                      <a:lnTo>
                        <a:pt x="70" y="53"/>
                      </a:lnTo>
                      <a:lnTo>
                        <a:pt x="71" y="53"/>
                      </a:lnTo>
                      <a:lnTo>
                        <a:pt x="72" y="54"/>
                      </a:lnTo>
                      <a:lnTo>
                        <a:pt x="74" y="54"/>
                      </a:lnTo>
                      <a:lnTo>
                        <a:pt x="75" y="54"/>
                      </a:lnTo>
                      <a:lnTo>
                        <a:pt x="76" y="54"/>
                      </a:lnTo>
                      <a:lnTo>
                        <a:pt x="77" y="54"/>
                      </a:lnTo>
                      <a:lnTo>
                        <a:pt x="79" y="54"/>
                      </a:lnTo>
                      <a:lnTo>
                        <a:pt x="80" y="54"/>
                      </a:lnTo>
                      <a:lnTo>
                        <a:pt x="81" y="54"/>
                      </a:lnTo>
                      <a:lnTo>
                        <a:pt x="82" y="53"/>
                      </a:lnTo>
                      <a:lnTo>
                        <a:pt x="84" y="52"/>
                      </a:lnTo>
                      <a:lnTo>
                        <a:pt x="85" y="52"/>
                      </a:lnTo>
                      <a:lnTo>
                        <a:pt x="86" y="51"/>
                      </a:lnTo>
                      <a:lnTo>
                        <a:pt x="87" y="50"/>
                      </a:lnTo>
                      <a:lnTo>
                        <a:pt x="89" y="49"/>
                      </a:lnTo>
                      <a:lnTo>
                        <a:pt x="90" y="48"/>
                      </a:lnTo>
                      <a:lnTo>
                        <a:pt x="91" y="47"/>
                      </a:lnTo>
                      <a:lnTo>
                        <a:pt x="93" y="46"/>
                      </a:lnTo>
                      <a:lnTo>
                        <a:pt x="94" y="45"/>
                      </a:lnTo>
                      <a:lnTo>
                        <a:pt x="95" y="44"/>
                      </a:lnTo>
                      <a:lnTo>
                        <a:pt x="96" y="43"/>
                      </a:lnTo>
                      <a:lnTo>
                        <a:pt x="98" y="42"/>
                      </a:lnTo>
                      <a:lnTo>
                        <a:pt x="99" y="41"/>
                      </a:lnTo>
                      <a:lnTo>
                        <a:pt x="100" y="40"/>
                      </a:lnTo>
                      <a:lnTo>
                        <a:pt x="101" y="39"/>
                      </a:lnTo>
                      <a:lnTo>
                        <a:pt x="103" y="39"/>
                      </a:lnTo>
                      <a:lnTo>
                        <a:pt x="104" y="38"/>
                      </a:lnTo>
                      <a:lnTo>
                        <a:pt x="105" y="37"/>
                      </a:lnTo>
                      <a:lnTo>
                        <a:pt x="106" y="36"/>
                      </a:lnTo>
                      <a:lnTo>
                        <a:pt x="108" y="36"/>
                      </a:lnTo>
                      <a:lnTo>
                        <a:pt x="109" y="35"/>
                      </a:lnTo>
                      <a:lnTo>
                        <a:pt x="110" y="34"/>
                      </a:lnTo>
                      <a:lnTo>
                        <a:pt x="111" y="34"/>
                      </a:lnTo>
                      <a:lnTo>
                        <a:pt x="113" y="33"/>
                      </a:lnTo>
                      <a:lnTo>
                        <a:pt x="115" y="31"/>
                      </a:lnTo>
                      <a:lnTo>
                        <a:pt x="115" y="30"/>
                      </a:lnTo>
                      <a:lnTo>
                        <a:pt x="117" y="30"/>
                      </a:lnTo>
                      <a:lnTo>
                        <a:pt x="118" y="29"/>
                      </a:lnTo>
                      <a:lnTo>
                        <a:pt x="118" y="28"/>
                      </a:lnTo>
                      <a:lnTo>
                        <a:pt x="119" y="27"/>
                      </a:lnTo>
                      <a:lnTo>
                        <a:pt x="120" y="26"/>
                      </a:lnTo>
                      <a:lnTo>
                        <a:pt x="122" y="25"/>
                      </a:lnTo>
                      <a:lnTo>
                        <a:pt x="122" y="24"/>
                      </a:lnTo>
                      <a:lnTo>
                        <a:pt x="123" y="23"/>
                      </a:lnTo>
                      <a:lnTo>
                        <a:pt x="123" y="22"/>
                      </a:lnTo>
                      <a:lnTo>
                        <a:pt x="124" y="21"/>
                      </a:lnTo>
                      <a:lnTo>
                        <a:pt x="124" y="20"/>
                      </a:lnTo>
                      <a:lnTo>
                        <a:pt x="125" y="19"/>
                      </a:lnTo>
                      <a:lnTo>
                        <a:pt x="127" y="18"/>
                      </a:lnTo>
                      <a:lnTo>
                        <a:pt x="127" y="17"/>
                      </a:lnTo>
                      <a:lnTo>
                        <a:pt x="128" y="15"/>
                      </a:lnTo>
                      <a:lnTo>
                        <a:pt x="128" y="14"/>
                      </a:lnTo>
                      <a:lnTo>
                        <a:pt x="129" y="13"/>
                      </a:lnTo>
                      <a:lnTo>
                        <a:pt x="130" y="12"/>
                      </a:lnTo>
                      <a:lnTo>
                        <a:pt x="130" y="10"/>
                      </a:lnTo>
                      <a:lnTo>
                        <a:pt x="132" y="9"/>
                      </a:lnTo>
                      <a:lnTo>
                        <a:pt x="132" y="8"/>
                      </a:lnTo>
                      <a:lnTo>
                        <a:pt x="133" y="6"/>
                      </a:lnTo>
                      <a:lnTo>
                        <a:pt x="133" y="5"/>
                      </a:lnTo>
                      <a:lnTo>
                        <a:pt x="134" y="3"/>
                      </a:lnTo>
                      <a:lnTo>
                        <a:pt x="135" y="2"/>
                      </a:lnTo>
                      <a:lnTo>
                        <a:pt x="135" y="0"/>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32" name="Freeform 145"/>
                <p:cNvSpPr>
                  <a:spLocks/>
                </p:cNvSpPr>
                <p:nvPr/>
              </p:nvSpPr>
              <p:spPr bwMode="auto">
                <a:xfrm>
                  <a:off x="3535363" y="3511550"/>
                  <a:ext cx="171450" cy="319088"/>
                </a:xfrm>
                <a:custGeom>
                  <a:avLst/>
                  <a:gdLst/>
                  <a:ahLst/>
                  <a:cxnLst>
                    <a:cxn ang="0">
                      <a:pos x="2" y="198"/>
                    </a:cxn>
                    <a:cxn ang="0">
                      <a:pos x="4" y="193"/>
                    </a:cxn>
                    <a:cxn ang="0">
                      <a:pos x="7" y="188"/>
                    </a:cxn>
                    <a:cxn ang="0">
                      <a:pos x="9" y="183"/>
                    </a:cxn>
                    <a:cxn ang="0">
                      <a:pos x="11" y="178"/>
                    </a:cxn>
                    <a:cxn ang="0">
                      <a:pos x="13" y="173"/>
                    </a:cxn>
                    <a:cxn ang="0">
                      <a:pos x="16" y="168"/>
                    </a:cxn>
                    <a:cxn ang="0">
                      <a:pos x="18" y="164"/>
                    </a:cxn>
                    <a:cxn ang="0">
                      <a:pos x="19" y="160"/>
                    </a:cxn>
                    <a:cxn ang="0">
                      <a:pos x="22" y="156"/>
                    </a:cxn>
                    <a:cxn ang="0">
                      <a:pos x="25" y="153"/>
                    </a:cxn>
                    <a:cxn ang="0">
                      <a:pos x="28" y="149"/>
                    </a:cxn>
                    <a:cxn ang="0">
                      <a:pos x="31" y="146"/>
                    </a:cxn>
                    <a:cxn ang="0">
                      <a:pos x="35" y="144"/>
                    </a:cxn>
                    <a:cxn ang="0">
                      <a:pos x="38" y="142"/>
                    </a:cxn>
                    <a:cxn ang="0">
                      <a:pos x="42" y="140"/>
                    </a:cxn>
                    <a:cxn ang="0">
                      <a:pos x="46" y="138"/>
                    </a:cxn>
                    <a:cxn ang="0">
                      <a:pos x="50" y="135"/>
                    </a:cxn>
                    <a:cxn ang="0">
                      <a:pos x="52" y="132"/>
                    </a:cxn>
                    <a:cxn ang="0">
                      <a:pos x="55" y="129"/>
                    </a:cxn>
                    <a:cxn ang="0">
                      <a:pos x="56" y="125"/>
                    </a:cxn>
                    <a:cxn ang="0">
                      <a:pos x="59" y="120"/>
                    </a:cxn>
                    <a:cxn ang="0">
                      <a:pos x="61" y="114"/>
                    </a:cxn>
                    <a:cxn ang="0">
                      <a:pos x="64" y="107"/>
                    </a:cxn>
                    <a:cxn ang="0">
                      <a:pos x="65" y="99"/>
                    </a:cxn>
                    <a:cxn ang="0">
                      <a:pos x="68" y="91"/>
                    </a:cxn>
                    <a:cxn ang="0">
                      <a:pos x="70" y="81"/>
                    </a:cxn>
                    <a:cxn ang="0">
                      <a:pos x="73" y="72"/>
                    </a:cxn>
                    <a:cxn ang="0">
                      <a:pos x="74" y="61"/>
                    </a:cxn>
                    <a:cxn ang="0">
                      <a:pos x="76" y="51"/>
                    </a:cxn>
                    <a:cxn ang="0">
                      <a:pos x="79" y="41"/>
                    </a:cxn>
                    <a:cxn ang="0">
                      <a:pos x="81" y="32"/>
                    </a:cxn>
                    <a:cxn ang="0">
                      <a:pos x="83" y="24"/>
                    </a:cxn>
                    <a:cxn ang="0">
                      <a:pos x="85" y="16"/>
                    </a:cxn>
                    <a:cxn ang="0">
                      <a:pos x="88" y="10"/>
                    </a:cxn>
                    <a:cxn ang="0">
                      <a:pos x="90" y="6"/>
                    </a:cxn>
                    <a:cxn ang="0">
                      <a:pos x="92" y="3"/>
                    </a:cxn>
                    <a:cxn ang="0">
                      <a:pos x="94" y="1"/>
                    </a:cxn>
                    <a:cxn ang="0">
                      <a:pos x="98" y="0"/>
                    </a:cxn>
                    <a:cxn ang="0">
                      <a:pos x="102" y="2"/>
                    </a:cxn>
                    <a:cxn ang="0">
                      <a:pos x="104" y="5"/>
                    </a:cxn>
                    <a:cxn ang="0">
                      <a:pos x="107" y="8"/>
                    </a:cxn>
                  </a:cxnLst>
                  <a:rect l="0" t="0" r="r" b="b"/>
                  <a:pathLst>
                    <a:path w="108" h="201">
                      <a:moveTo>
                        <a:pt x="0" y="201"/>
                      </a:moveTo>
                      <a:lnTo>
                        <a:pt x="2" y="200"/>
                      </a:lnTo>
                      <a:lnTo>
                        <a:pt x="2" y="198"/>
                      </a:lnTo>
                      <a:lnTo>
                        <a:pt x="3" y="196"/>
                      </a:lnTo>
                      <a:lnTo>
                        <a:pt x="3" y="195"/>
                      </a:lnTo>
                      <a:lnTo>
                        <a:pt x="4" y="193"/>
                      </a:lnTo>
                      <a:lnTo>
                        <a:pt x="6" y="192"/>
                      </a:lnTo>
                      <a:lnTo>
                        <a:pt x="6" y="190"/>
                      </a:lnTo>
                      <a:lnTo>
                        <a:pt x="7" y="188"/>
                      </a:lnTo>
                      <a:lnTo>
                        <a:pt x="7" y="187"/>
                      </a:lnTo>
                      <a:lnTo>
                        <a:pt x="8" y="185"/>
                      </a:lnTo>
                      <a:lnTo>
                        <a:pt x="9" y="183"/>
                      </a:lnTo>
                      <a:lnTo>
                        <a:pt x="9" y="181"/>
                      </a:lnTo>
                      <a:lnTo>
                        <a:pt x="11" y="180"/>
                      </a:lnTo>
                      <a:lnTo>
                        <a:pt x="11" y="178"/>
                      </a:lnTo>
                      <a:lnTo>
                        <a:pt x="12" y="176"/>
                      </a:lnTo>
                      <a:lnTo>
                        <a:pt x="12" y="175"/>
                      </a:lnTo>
                      <a:lnTo>
                        <a:pt x="13" y="173"/>
                      </a:lnTo>
                      <a:lnTo>
                        <a:pt x="14" y="172"/>
                      </a:lnTo>
                      <a:lnTo>
                        <a:pt x="14" y="170"/>
                      </a:lnTo>
                      <a:lnTo>
                        <a:pt x="16" y="168"/>
                      </a:lnTo>
                      <a:lnTo>
                        <a:pt x="16" y="167"/>
                      </a:lnTo>
                      <a:lnTo>
                        <a:pt x="17" y="165"/>
                      </a:lnTo>
                      <a:lnTo>
                        <a:pt x="18" y="164"/>
                      </a:lnTo>
                      <a:lnTo>
                        <a:pt x="18" y="162"/>
                      </a:lnTo>
                      <a:lnTo>
                        <a:pt x="19" y="161"/>
                      </a:lnTo>
                      <a:lnTo>
                        <a:pt x="19" y="160"/>
                      </a:lnTo>
                      <a:lnTo>
                        <a:pt x="21" y="159"/>
                      </a:lnTo>
                      <a:lnTo>
                        <a:pt x="21" y="157"/>
                      </a:lnTo>
                      <a:lnTo>
                        <a:pt x="22" y="156"/>
                      </a:lnTo>
                      <a:lnTo>
                        <a:pt x="23" y="155"/>
                      </a:lnTo>
                      <a:lnTo>
                        <a:pt x="23" y="154"/>
                      </a:lnTo>
                      <a:lnTo>
                        <a:pt x="25" y="153"/>
                      </a:lnTo>
                      <a:lnTo>
                        <a:pt x="25" y="152"/>
                      </a:lnTo>
                      <a:lnTo>
                        <a:pt x="26" y="151"/>
                      </a:lnTo>
                      <a:lnTo>
                        <a:pt x="28" y="149"/>
                      </a:lnTo>
                      <a:lnTo>
                        <a:pt x="28" y="148"/>
                      </a:lnTo>
                      <a:lnTo>
                        <a:pt x="30" y="147"/>
                      </a:lnTo>
                      <a:lnTo>
                        <a:pt x="31" y="146"/>
                      </a:lnTo>
                      <a:lnTo>
                        <a:pt x="32" y="145"/>
                      </a:lnTo>
                      <a:lnTo>
                        <a:pt x="33" y="144"/>
                      </a:lnTo>
                      <a:lnTo>
                        <a:pt x="35" y="144"/>
                      </a:lnTo>
                      <a:lnTo>
                        <a:pt x="36" y="143"/>
                      </a:lnTo>
                      <a:lnTo>
                        <a:pt x="37" y="143"/>
                      </a:lnTo>
                      <a:lnTo>
                        <a:pt x="38" y="142"/>
                      </a:lnTo>
                      <a:lnTo>
                        <a:pt x="40" y="142"/>
                      </a:lnTo>
                      <a:lnTo>
                        <a:pt x="41" y="141"/>
                      </a:lnTo>
                      <a:lnTo>
                        <a:pt x="42" y="140"/>
                      </a:lnTo>
                      <a:lnTo>
                        <a:pt x="43" y="139"/>
                      </a:lnTo>
                      <a:lnTo>
                        <a:pt x="45" y="139"/>
                      </a:lnTo>
                      <a:lnTo>
                        <a:pt x="46" y="138"/>
                      </a:lnTo>
                      <a:lnTo>
                        <a:pt x="47" y="137"/>
                      </a:lnTo>
                      <a:lnTo>
                        <a:pt x="49" y="136"/>
                      </a:lnTo>
                      <a:lnTo>
                        <a:pt x="50" y="135"/>
                      </a:lnTo>
                      <a:lnTo>
                        <a:pt x="51" y="134"/>
                      </a:lnTo>
                      <a:lnTo>
                        <a:pt x="51" y="133"/>
                      </a:lnTo>
                      <a:lnTo>
                        <a:pt x="52" y="132"/>
                      </a:lnTo>
                      <a:lnTo>
                        <a:pt x="52" y="131"/>
                      </a:lnTo>
                      <a:lnTo>
                        <a:pt x="54" y="130"/>
                      </a:lnTo>
                      <a:lnTo>
                        <a:pt x="55" y="129"/>
                      </a:lnTo>
                      <a:lnTo>
                        <a:pt x="55" y="128"/>
                      </a:lnTo>
                      <a:lnTo>
                        <a:pt x="56" y="127"/>
                      </a:lnTo>
                      <a:lnTo>
                        <a:pt x="56" y="125"/>
                      </a:lnTo>
                      <a:lnTo>
                        <a:pt x="57" y="124"/>
                      </a:lnTo>
                      <a:lnTo>
                        <a:pt x="59" y="122"/>
                      </a:lnTo>
                      <a:lnTo>
                        <a:pt x="59" y="120"/>
                      </a:lnTo>
                      <a:lnTo>
                        <a:pt x="60" y="119"/>
                      </a:lnTo>
                      <a:lnTo>
                        <a:pt x="60" y="117"/>
                      </a:lnTo>
                      <a:lnTo>
                        <a:pt x="61" y="114"/>
                      </a:lnTo>
                      <a:lnTo>
                        <a:pt x="61" y="112"/>
                      </a:lnTo>
                      <a:lnTo>
                        <a:pt x="62" y="109"/>
                      </a:lnTo>
                      <a:lnTo>
                        <a:pt x="64" y="107"/>
                      </a:lnTo>
                      <a:lnTo>
                        <a:pt x="64" y="105"/>
                      </a:lnTo>
                      <a:lnTo>
                        <a:pt x="65" y="102"/>
                      </a:lnTo>
                      <a:lnTo>
                        <a:pt x="65" y="99"/>
                      </a:lnTo>
                      <a:lnTo>
                        <a:pt x="66" y="97"/>
                      </a:lnTo>
                      <a:lnTo>
                        <a:pt x="68" y="94"/>
                      </a:lnTo>
                      <a:lnTo>
                        <a:pt x="68" y="91"/>
                      </a:lnTo>
                      <a:lnTo>
                        <a:pt x="69" y="88"/>
                      </a:lnTo>
                      <a:lnTo>
                        <a:pt x="69" y="85"/>
                      </a:lnTo>
                      <a:lnTo>
                        <a:pt x="70" y="81"/>
                      </a:lnTo>
                      <a:lnTo>
                        <a:pt x="70" y="78"/>
                      </a:lnTo>
                      <a:lnTo>
                        <a:pt x="71" y="75"/>
                      </a:lnTo>
                      <a:lnTo>
                        <a:pt x="73" y="72"/>
                      </a:lnTo>
                      <a:lnTo>
                        <a:pt x="73" y="68"/>
                      </a:lnTo>
                      <a:lnTo>
                        <a:pt x="74" y="65"/>
                      </a:lnTo>
                      <a:lnTo>
                        <a:pt x="74" y="61"/>
                      </a:lnTo>
                      <a:lnTo>
                        <a:pt x="75" y="58"/>
                      </a:lnTo>
                      <a:lnTo>
                        <a:pt x="75" y="55"/>
                      </a:lnTo>
                      <a:lnTo>
                        <a:pt x="76" y="51"/>
                      </a:lnTo>
                      <a:lnTo>
                        <a:pt x="78" y="48"/>
                      </a:lnTo>
                      <a:lnTo>
                        <a:pt x="78" y="45"/>
                      </a:lnTo>
                      <a:lnTo>
                        <a:pt x="79" y="41"/>
                      </a:lnTo>
                      <a:lnTo>
                        <a:pt x="79" y="38"/>
                      </a:lnTo>
                      <a:lnTo>
                        <a:pt x="80" y="35"/>
                      </a:lnTo>
                      <a:lnTo>
                        <a:pt x="81" y="32"/>
                      </a:lnTo>
                      <a:lnTo>
                        <a:pt x="81" y="29"/>
                      </a:lnTo>
                      <a:lnTo>
                        <a:pt x="83" y="26"/>
                      </a:lnTo>
                      <a:lnTo>
                        <a:pt x="83" y="24"/>
                      </a:lnTo>
                      <a:lnTo>
                        <a:pt x="84" y="21"/>
                      </a:lnTo>
                      <a:lnTo>
                        <a:pt x="84" y="19"/>
                      </a:lnTo>
                      <a:lnTo>
                        <a:pt x="85" y="16"/>
                      </a:lnTo>
                      <a:lnTo>
                        <a:pt x="86" y="14"/>
                      </a:lnTo>
                      <a:lnTo>
                        <a:pt x="86" y="12"/>
                      </a:lnTo>
                      <a:lnTo>
                        <a:pt x="88" y="10"/>
                      </a:lnTo>
                      <a:lnTo>
                        <a:pt x="88" y="9"/>
                      </a:lnTo>
                      <a:lnTo>
                        <a:pt x="89" y="7"/>
                      </a:lnTo>
                      <a:lnTo>
                        <a:pt x="90" y="6"/>
                      </a:lnTo>
                      <a:lnTo>
                        <a:pt x="90" y="5"/>
                      </a:lnTo>
                      <a:lnTo>
                        <a:pt x="92" y="4"/>
                      </a:lnTo>
                      <a:lnTo>
                        <a:pt x="92" y="3"/>
                      </a:lnTo>
                      <a:lnTo>
                        <a:pt x="94" y="1"/>
                      </a:lnTo>
                      <a:lnTo>
                        <a:pt x="93" y="1"/>
                      </a:lnTo>
                      <a:lnTo>
                        <a:pt x="94" y="1"/>
                      </a:lnTo>
                      <a:lnTo>
                        <a:pt x="95" y="0"/>
                      </a:lnTo>
                      <a:lnTo>
                        <a:pt x="97" y="0"/>
                      </a:lnTo>
                      <a:lnTo>
                        <a:pt x="98" y="0"/>
                      </a:lnTo>
                      <a:lnTo>
                        <a:pt x="99" y="0"/>
                      </a:lnTo>
                      <a:lnTo>
                        <a:pt x="100" y="1"/>
                      </a:lnTo>
                      <a:lnTo>
                        <a:pt x="102" y="2"/>
                      </a:lnTo>
                      <a:lnTo>
                        <a:pt x="103" y="3"/>
                      </a:lnTo>
                      <a:lnTo>
                        <a:pt x="104" y="4"/>
                      </a:lnTo>
                      <a:lnTo>
                        <a:pt x="104" y="5"/>
                      </a:lnTo>
                      <a:lnTo>
                        <a:pt x="105" y="6"/>
                      </a:lnTo>
                      <a:lnTo>
                        <a:pt x="105" y="7"/>
                      </a:lnTo>
                      <a:lnTo>
                        <a:pt x="107" y="8"/>
                      </a:lnTo>
                      <a:lnTo>
                        <a:pt x="107" y="9"/>
                      </a:lnTo>
                      <a:lnTo>
                        <a:pt x="108" y="10"/>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33" name="Freeform 146"/>
                <p:cNvSpPr>
                  <a:spLocks/>
                </p:cNvSpPr>
                <p:nvPr/>
              </p:nvSpPr>
              <p:spPr bwMode="auto">
                <a:xfrm>
                  <a:off x="3706813" y="3527425"/>
                  <a:ext cx="161925" cy="309563"/>
                </a:xfrm>
                <a:custGeom>
                  <a:avLst/>
                  <a:gdLst/>
                  <a:ahLst/>
                  <a:cxnLst>
                    <a:cxn ang="0">
                      <a:pos x="1" y="3"/>
                    </a:cxn>
                    <a:cxn ang="0">
                      <a:pos x="4" y="8"/>
                    </a:cxn>
                    <a:cxn ang="0">
                      <a:pos x="6" y="13"/>
                    </a:cxn>
                    <a:cxn ang="0">
                      <a:pos x="8" y="18"/>
                    </a:cxn>
                    <a:cxn ang="0">
                      <a:pos x="10" y="24"/>
                    </a:cxn>
                    <a:cxn ang="0">
                      <a:pos x="13" y="30"/>
                    </a:cxn>
                    <a:cxn ang="0">
                      <a:pos x="15" y="37"/>
                    </a:cxn>
                    <a:cxn ang="0">
                      <a:pos x="16" y="43"/>
                    </a:cxn>
                    <a:cxn ang="0">
                      <a:pos x="19" y="50"/>
                    </a:cxn>
                    <a:cxn ang="0">
                      <a:pos x="21" y="57"/>
                    </a:cxn>
                    <a:cxn ang="0">
                      <a:pos x="24" y="64"/>
                    </a:cxn>
                    <a:cxn ang="0">
                      <a:pos x="25" y="71"/>
                    </a:cxn>
                    <a:cxn ang="0">
                      <a:pos x="28" y="78"/>
                    </a:cxn>
                    <a:cxn ang="0">
                      <a:pos x="30" y="84"/>
                    </a:cxn>
                    <a:cxn ang="0">
                      <a:pos x="33" y="91"/>
                    </a:cxn>
                    <a:cxn ang="0">
                      <a:pos x="34" y="97"/>
                    </a:cxn>
                    <a:cxn ang="0">
                      <a:pos x="37" y="102"/>
                    </a:cxn>
                    <a:cxn ang="0">
                      <a:pos x="39" y="109"/>
                    </a:cxn>
                    <a:cxn ang="0">
                      <a:pos x="42" y="113"/>
                    </a:cxn>
                    <a:cxn ang="0">
                      <a:pos x="43" y="118"/>
                    </a:cxn>
                    <a:cxn ang="0">
                      <a:pos x="45" y="121"/>
                    </a:cxn>
                    <a:cxn ang="0">
                      <a:pos x="48" y="124"/>
                    </a:cxn>
                    <a:cxn ang="0">
                      <a:pos x="51" y="127"/>
                    </a:cxn>
                    <a:cxn ang="0">
                      <a:pos x="54" y="129"/>
                    </a:cxn>
                    <a:cxn ang="0">
                      <a:pos x="58" y="131"/>
                    </a:cxn>
                    <a:cxn ang="0">
                      <a:pos x="62" y="133"/>
                    </a:cxn>
                    <a:cxn ang="0">
                      <a:pos x="66" y="135"/>
                    </a:cxn>
                    <a:cxn ang="0">
                      <a:pos x="70" y="138"/>
                    </a:cxn>
                    <a:cxn ang="0">
                      <a:pos x="72" y="141"/>
                    </a:cxn>
                    <a:cxn ang="0">
                      <a:pos x="75" y="144"/>
                    </a:cxn>
                    <a:cxn ang="0">
                      <a:pos x="77" y="147"/>
                    </a:cxn>
                    <a:cxn ang="0">
                      <a:pos x="78" y="151"/>
                    </a:cxn>
                    <a:cxn ang="0">
                      <a:pos x="81" y="155"/>
                    </a:cxn>
                    <a:cxn ang="0">
                      <a:pos x="83" y="159"/>
                    </a:cxn>
                    <a:cxn ang="0">
                      <a:pos x="86" y="163"/>
                    </a:cxn>
                    <a:cxn ang="0">
                      <a:pos x="87" y="168"/>
                    </a:cxn>
                    <a:cxn ang="0">
                      <a:pos x="90" y="172"/>
                    </a:cxn>
                    <a:cxn ang="0">
                      <a:pos x="92" y="177"/>
                    </a:cxn>
                    <a:cxn ang="0">
                      <a:pos x="95" y="181"/>
                    </a:cxn>
                    <a:cxn ang="0">
                      <a:pos x="96" y="185"/>
                    </a:cxn>
                    <a:cxn ang="0">
                      <a:pos x="99" y="189"/>
                    </a:cxn>
                    <a:cxn ang="0">
                      <a:pos x="101" y="193"/>
                    </a:cxn>
                  </a:cxnLst>
                  <a:rect l="0" t="0" r="r" b="b"/>
                  <a:pathLst>
                    <a:path w="102" h="195">
                      <a:moveTo>
                        <a:pt x="0" y="0"/>
                      </a:moveTo>
                      <a:lnTo>
                        <a:pt x="1" y="2"/>
                      </a:lnTo>
                      <a:lnTo>
                        <a:pt x="1" y="3"/>
                      </a:lnTo>
                      <a:lnTo>
                        <a:pt x="2" y="5"/>
                      </a:lnTo>
                      <a:lnTo>
                        <a:pt x="2" y="6"/>
                      </a:lnTo>
                      <a:lnTo>
                        <a:pt x="4" y="8"/>
                      </a:lnTo>
                      <a:lnTo>
                        <a:pt x="5" y="9"/>
                      </a:lnTo>
                      <a:lnTo>
                        <a:pt x="5" y="11"/>
                      </a:lnTo>
                      <a:lnTo>
                        <a:pt x="6" y="13"/>
                      </a:lnTo>
                      <a:lnTo>
                        <a:pt x="6" y="14"/>
                      </a:lnTo>
                      <a:lnTo>
                        <a:pt x="8" y="16"/>
                      </a:lnTo>
                      <a:lnTo>
                        <a:pt x="8" y="18"/>
                      </a:lnTo>
                      <a:lnTo>
                        <a:pt x="9" y="20"/>
                      </a:lnTo>
                      <a:lnTo>
                        <a:pt x="10" y="22"/>
                      </a:lnTo>
                      <a:lnTo>
                        <a:pt x="10" y="24"/>
                      </a:lnTo>
                      <a:lnTo>
                        <a:pt x="11" y="26"/>
                      </a:lnTo>
                      <a:lnTo>
                        <a:pt x="11" y="28"/>
                      </a:lnTo>
                      <a:lnTo>
                        <a:pt x="13" y="30"/>
                      </a:lnTo>
                      <a:lnTo>
                        <a:pt x="14" y="32"/>
                      </a:lnTo>
                      <a:lnTo>
                        <a:pt x="14" y="35"/>
                      </a:lnTo>
                      <a:lnTo>
                        <a:pt x="15" y="37"/>
                      </a:lnTo>
                      <a:lnTo>
                        <a:pt x="15" y="39"/>
                      </a:lnTo>
                      <a:lnTo>
                        <a:pt x="16" y="41"/>
                      </a:lnTo>
                      <a:lnTo>
                        <a:pt x="16" y="43"/>
                      </a:lnTo>
                      <a:lnTo>
                        <a:pt x="18" y="46"/>
                      </a:lnTo>
                      <a:lnTo>
                        <a:pt x="19" y="48"/>
                      </a:lnTo>
                      <a:lnTo>
                        <a:pt x="19" y="50"/>
                      </a:lnTo>
                      <a:lnTo>
                        <a:pt x="20" y="53"/>
                      </a:lnTo>
                      <a:lnTo>
                        <a:pt x="20" y="55"/>
                      </a:lnTo>
                      <a:lnTo>
                        <a:pt x="21" y="57"/>
                      </a:lnTo>
                      <a:lnTo>
                        <a:pt x="23" y="59"/>
                      </a:lnTo>
                      <a:lnTo>
                        <a:pt x="23" y="62"/>
                      </a:lnTo>
                      <a:lnTo>
                        <a:pt x="24" y="64"/>
                      </a:lnTo>
                      <a:lnTo>
                        <a:pt x="24" y="66"/>
                      </a:lnTo>
                      <a:lnTo>
                        <a:pt x="25" y="69"/>
                      </a:lnTo>
                      <a:lnTo>
                        <a:pt x="25" y="71"/>
                      </a:lnTo>
                      <a:lnTo>
                        <a:pt x="27" y="73"/>
                      </a:lnTo>
                      <a:lnTo>
                        <a:pt x="28" y="75"/>
                      </a:lnTo>
                      <a:lnTo>
                        <a:pt x="28" y="78"/>
                      </a:lnTo>
                      <a:lnTo>
                        <a:pt x="29" y="80"/>
                      </a:lnTo>
                      <a:lnTo>
                        <a:pt x="29" y="82"/>
                      </a:lnTo>
                      <a:lnTo>
                        <a:pt x="30" y="84"/>
                      </a:lnTo>
                      <a:lnTo>
                        <a:pt x="32" y="86"/>
                      </a:lnTo>
                      <a:lnTo>
                        <a:pt x="32" y="89"/>
                      </a:lnTo>
                      <a:lnTo>
                        <a:pt x="33" y="91"/>
                      </a:lnTo>
                      <a:lnTo>
                        <a:pt x="33" y="93"/>
                      </a:lnTo>
                      <a:lnTo>
                        <a:pt x="34" y="95"/>
                      </a:lnTo>
                      <a:lnTo>
                        <a:pt x="34" y="97"/>
                      </a:lnTo>
                      <a:lnTo>
                        <a:pt x="35" y="99"/>
                      </a:lnTo>
                      <a:lnTo>
                        <a:pt x="37" y="101"/>
                      </a:lnTo>
                      <a:lnTo>
                        <a:pt x="37" y="102"/>
                      </a:lnTo>
                      <a:lnTo>
                        <a:pt x="38" y="104"/>
                      </a:lnTo>
                      <a:lnTo>
                        <a:pt x="38" y="107"/>
                      </a:lnTo>
                      <a:lnTo>
                        <a:pt x="39" y="109"/>
                      </a:lnTo>
                      <a:lnTo>
                        <a:pt x="39" y="110"/>
                      </a:lnTo>
                      <a:lnTo>
                        <a:pt x="40" y="112"/>
                      </a:lnTo>
                      <a:lnTo>
                        <a:pt x="42" y="113"/>
                      </a:lnTo>
                      <a:lnTo>
                        <a:pt x="42" y="115"/>
                      </a:lnTo>
                      <a:lnTo>
                        <a:pt x="43" y="116"/>
                      </a:lnTo>
                      <a:lnTo>
                        <a:pt x="43" y="118"/>
                      </a:lnTo>
                      <a:lnTo>
                        <a:pt x="44" y="119"/>
                      </a:lnTo>
                      <a:lnTo>
                        <a:pt x="45" y="120"/>
                      </a:lnTo>
                      <a:lnTo>
                        <a:pt x="45" y="121"/>
                      </a:lnTo>
                      <a:lnTo>
                        <a:pt x="47" y="122"/>
                      </a:lnTo>
                      <a:lnTo>
                        <a:pt x="47" y="123"/>
                      </a:lnTo>
                      <a:lnTo>
                        <a:pt x="48" y="124"/>
                      </a:lnTo>
                      <a:lnTo>
                        <a:pt x="48" y="125"/>
                      </a:lnTo>
                      <a:lnTo>
                        <a:pt x="49" y="126"/>
                      </a:lnTo>
                      <a:lnTo>
                        <a:pt x="51" y="127"/>
                      </a:lnTo>
                      <a:lnTo>
                        <a:pt x="52" y="128"/>
                      </a:lnTo>
                      <a:lnTo>
                        <a:pt x="53" y="129"/>
                      </a:lnTo>
                      <a:lnTo>
                        <a:pt x="54" y="129"/>
                      </a:lnTo>
                      <a:lnTo>
                        <a:pt x="56" y="130"/>
                      </a:lnTo>
                      <a:lnTo>
                        <a:pt x="57" y="131"/>
                      </a:lnTo>
                      <a:lnTo>
                        <a:pt x="58" y="131"/>
                      </a:lnTo>
                      <a:lnTo>
                        <a:pt x="59" y="132"/>
                      </a:lnTo>
                      <a:lnTo>
                        <a:pt x="61" y="132"/>
                      </a:lnTo>
                      <a:lnTo>
                        <a:pt x="62" y="133"/>
                      </a:lnTo>
                      <a:lnTo>
                        <a:pt x="63" y="133"/>
                      </a:lnTo>
                      <a:lnTo>
                        <a:pt x="64" y="134"/>
                      </a:lnTo>
                      <a:lnTo>
                        <a:pt x="66" y="135"/>
                      </a:lnTo>
                      <a:lnTo>
                        <a:pt x="67" y="136"/>
                      </a:lnTo>
                      <a:lnTo>
                        <a:pt x="68" y="137"/>
                      </a:lnTo>
                      <a:lnTo>
                        <a:pt x="70" y="138"/>
                      </a:lnTo>
                      <a:lnTo>
                        <a:pt x="71" y="139"/>
                      </a:lnTo>
                      <a:lnTo>
                        <a:pt x="71" y="140"/>
                      </a:lnTo>
                      <a:lnTo>
                        <a:pt x="72" y="141"/>
                      </a:lnTo>
                      <a:lnTo>
                        <a:pt x="73" y="142"/>
                      </a:lnTo>
                      <a:lnTo>
                        <a:pt x="73" y="143"/>
                      </a:lnTo>
                      <a:lnTo>
                        <a:pt x="75" y="144"/>
                      </a:lnTo>
                      <a:lnTo>
                        <a:pt x="75" y="145"/>
                      </a:lnTo>
                      <a:lnTo>
                        <a:pt x="76" y="146"/>
                      </a:lnTo>
                      <a:lnTo>
                        <a:pt x="77" y="147"/>
                      </a:lnTo>
                      <a:lnTo>
                        <a:pt x="77" y="148"/>
                      </a:lnTo>
                      <a:lnTo>
                        <a:pt x="78" y="149"/>
                      </a:lnTo>
                      <a:lnTo>
                        <a:pt x="78" y="151"/>
                      </a:lnTo>
                      <a:lnTo>
                        <a:pt x="80" y="152"/>
                      </a:lnTo>
                      <a:lnTo>
                        <a:pt x="80" y="153"/>
                      </a:lnTo>
                      <a:lnTo>
                        <a:pt x="81" y="155"/>
                      </a:lnTo>
                      <a:lnTo>
                        <a:pt x="82" y="156"/>
                      </a:lnTo>
                      <a:lnTo>
                        <a:pt x="82" y="157"/>
                      </a:lnTo>
                      <a:lnTo>
                        <a:pt x="83" y="159"/>
                      </a:lnTo>
                      <a:lnTo>
                        <a:pt x="83" y="160"/>
                      </a:lnTo>
                      <a:lnTo>
                        <a:pt x="85" y="162"/>
                      </a:lnTo>
                      <a:lnTo>
                        <a:pt x="86" y="163"/>
                      </a:lnTo>
                      <a:lnTo>
                        <a:pt x="86" y="165"/>
                      </a:lnTo>
                      <a:lnTo>
                        <a:pt x="87" y="166"/>
                      </a:lnTo>
                      <a:lnTo>
                        <a:pt x="87" y="168"/>
                      </a:lnTo>
                      <a:lnTo>
                        <a:pt x="88" y="169"/>
                      </a:lnTo>
                      <a:lnTo>
                        <a:pt x="88" y="171"/>
                      </a:lnTo>
                      <a:lnTo>
                        <a:pt x="90" y="172"/>
                      </a:lnTo>
                      <a:lnTo>
                        <a:pt x="91" y="174"/>
                      </a:lnTo>
                      <a:lnTo>
                        <a:pt x="91" y="175"/>
                      </a:lnTo>
                      <a:lnTo>
                        <a:pt x="92" y="177"/>
                      </a:lnTo>
                      <a:lnTo>
                        <a:pt x="92" y="178"/>
                      </a:lnTo>
                      <a:lnTo>
                        <a:pt x="94" y="179"/>
                      </a:lnTo>
                      <a:lnTo>
                        <a:pt x="95" y="181"/>
                      </a:lnTo>
                      <a:lnTo>
                        <a:pt x="95" y="182"/>
                      </a:lnTo>
                      <a:lnTo>
                        <a:pt x="96" y="184"/>
                      </a:lnTo>
                      <a:lnTo>
                        <a:pt x="96" y="185"/>
                      </a:lnTo>
                      <a:lnTo>
                        <a:pt x="97" y="186"/>
                      </a:lnTo>
                      <a:lnTo>
                        <a:pt x="97" y="188"/>
                      </a:lnTo>
                      <a:lnTo>
                        <a:pt x="99" y="189"/>
                      </a:lnTo>
                      <a:lnTo>
                        <a:pt x="100" y="190"/>
                      </a:lnTo>
                      <a:lnTo>
                        <a:pt x="100" y="192"/>
                      </a:lnTo>
                      <a:lnTo>
                        <a:pt x="101" y="193"/>
                      </a:lnTo>
                      <a:lnTo>
                        <a:pt x="101" y="194"/>
                      </a:lnTo>
                      <a:lnTo>
                        <a:pt x="102" y="195"/>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34" name="Freeform 147"/>
                <p:cNvSpPr>
                  <a:spLocks/>
                </p:cNvSpPr>
                <p:nvPr/>
              </p:nvSpPr>
              <p:spPr bwMode="auto">
                <a:xfrm>
                  <a:off x="3868738" y="3836988"/>
                  <a:ext cx="117475" cy="90488"/>
                </a:xfrm>
                <a:custGeom>
                  <a:avLst/>
                  <a:gdLst/>
                  <a:ahLst/>
                  <a:cxnLst>
                    <a:cxn ang="0">
                      <a:pos x="2" y="2"/>
                    </a:cxn>
                    <a:cxn ang="0">
                      <a:pos x="3" y="4"/>
                    </a:cxn>
                    <a:cxn ang="0">
                      <a:pos x="4" y="6"/>
                    </a:cxn>
                    <a:cxn ang="0">
                      <a:pos x="5" y="8"/>
                    </a:cxn>
                    <a:cxn ang="0">
                      <a:pos x="7" y="10"/>
                    </a:cxn>
                    <a:cxn ang="0">
                      <a:pos x="8" y="12"/>
                    </a:cxn>
                    <a:cxn ang="0">
                      <a:pos x="9" y="14"/>
                    </a:cxn>
                    <a:cxn ang="0">
                      <a:pos x="12" y="16"/>
                    </a:cxn>
                    <a:cxn ang="0">
                      <a:pos x="14" y="19"/>
                    </a:cxn>
                    <a:cxn ang="0">
                      <a:pos x="14" y="19"/>
                    </a:cxn>
                    <a:cxn ang="0">
                      <a:pos x="16" y="21"/>
                    </a:cxn>
                    <a:cxn ang="0">
                      <a:pos x="18" y="23"/>
                    </a:cxn>
                    <a:cxn ang="0">
                      <a:pos x="19" y="25"/>
                    </a:cxn>
                    <a:cxn ang="0">
                      <a:pos x="22" y="27"/>
                    </a:cxn>
                    <a:cxn ang="0">
                      <a:pos x="24" y="29"/>
                    </a:cxn>
                    <a:cxn ang="0">
                      <a:pos x="27" y="31"/>
                    </a:cxn>
                    <a:cxn ang="0">
                      <a:pos x="29" y="32"/>
                    </a:cxn>
                    <a:cxn ang="0">
                      <a:pos x="32" y="34"/>
                    </a:cxn>
                    <a:cxn ang="0">
                      <a:pos x="35" y="35"/>
                    </a:cxn>
                    <a:cxn ang="0">
                      <a:pos x="37" y="35"/>
                    </a:cxn>
                    <a:cxn ang="0">
                      <a:pos x="40" y="36"/>
                    </a:cxn>
                    <a:cxn ang="0">
                      <a:pos x="42" y="36"/>
                    </a:cxn>
                    <a:cxn ang="0">
                      <a:pos x="45" y="37"/>
                    </a:cxn>
                    <a:cxn ang="0">
                      <a:pos x="47" y="37"/>
                    </a:cxn>
                    <a:cxn ang="0">
                      <a:pos x="50" y="38"/>
                    </a:cxn>
                    <a:cxn ang="0">
                      <a:pos x="52" y="38"/>
                    </a:cxn>
                    <a:cxn ang="0">
                      <a:pos x="55" y="39"/>
                    </a:cxn>
                    <a:cxn ang="0">
                      <a:pos x="57" y="41"/>
                    </a:cxn>
                    <a:cxn ang="0">
                      <a:pos x="60" y="42"/>
                    </a:cxn>
                    <a:cxn ang="0">
                      <a:pos x="64" y="45"/>
                    </a:cxn>
                    <a:cxn ang="0">
                      <a:pos x="64" y="45"/>
                    </a:cxn>
                    <a:cxn ang="0">
                      <a:pos x="66" y="48"/>
                    </a:cxn>
                    <a:cxn ang="0">
                      <a:pos x="67" y="50"/>
                    </a:cxn>
                    <a:cxn ang="0">
                      <a:pos x="70" y="52"/>
                    </a:cxn>
                    <a:cxn ang="0">
                      <a:pos x="71" y="54"/>
                    </a:cxn>
                    <a:cxn ang="0">
                      <a:pos x="74" y="57"/>
                    </a:cxn>
                  </a:cxnLst>
                  <a:rect l="0" t="0" r="r" b="b"/>
                  <a:pathLst>
                    <a:path w="74" h="57">
                      <a:moveTo>
                        <a:pt x="0" y="0"/>
                      </a:moveTo>
                      <a:lnTo>
                        <a:pt x="2" y="2"/>
                      </a:lnTo>
                      <a:lnTo>
                        <a:pt x="2" y="3"/>
                      </a:lnTo>
                      <a:lnTo>
                        <a:pt x="3" y="4"/>
                      </a:lnTo>
                      <a:lnTo>
                        <a:pt x="3" y="5"/>
                      </a:lnTo>
                      <a:lnTo>
                        <a:pt x="4" y="6"/>
                      </a:lnTo>
                      <a:lnTo>
                        <a:pt x="4" y="7"/>
                      </a:lnTo>
                      <a:lnTo>
                        <a:pt x="5" y="8"/>
                      </a:lnTo>
                      <a:lnTo>
                        <a:pt x="7" y="9"/>
                      </a:lnTo>
                      <a:lnTo>
                        <a:pt x="7" y="10"/>
                      </a:lnTo>
                      <a:lnTo>
                        <a:pt x="8" y="11"/>
                      </a:lnTo>
                      <a:lnTo>
                        <a:pt x="8" y="12"/>
                      </a:lnTo>
                      <a:lnTo>
                        <a:pt x="9" y="13"/>
                      </a:lnTo>
                      <a:lnTo>
                        <a:pt x="9" y="14"/>
                      </a:lnTo>
                      <a:lnTo>
                        <a:pt x="10" y="15"/>
                      </a:lnTo>
                      <a:lnTo>
                        <a:pt x="12" y="16"/>
                      </a:lnTo>
                      <a:lnTo>
                        <a:pt x="12" y="17"/>
                      </a:lnTo>
                      <a:lnTo>
                        <a:pt x="14" y="19"/>
                      </a:lnTo>
                      <a:lnTo>
                        <a:pt x="13" y="19"/>
                      </a:lnTo>
                      <a:lnTo>
                        <a:pt x="14" y="19"/>
                      </a:lnTo>
                      <a:lnTo>
                        <a:pt x="16" y="20"/>
                      </a:lnTo>
                      <a:lnTo>
                        <a:pt x="16" y="21"/>
                      </a:lnTo>
                      <a:lnTo>
                        <a:pt x="17" y="22"/>
                      </a:lnTo>
                      <a:lnTo>
                        <a:pt x="18" y="23"/>
                      </a:lnTo>
                      <a:lnTo>
                        <a:pt x="18" y="24"/>
                      </a:lnTo>
                      <a:lnTo>
                        <a:pt x="19" y="25"/>
                      </a:lnTo>
                      <a:lnTo>
                        <a:pt x="21" y="26"/>
                      </a:lnTo>
                      <a:lnTo>
                        <a:pt x="22" y="27"/>
                      </a:lnTo>
                      <a:lnTo>
                        <a:pt x="23" y="28"/>
                      </a:lnTo>
                      <a:lnTo>
                        <a:pt x="24" y="29"/>
                      </a:lnTo>
                      <a:lnTo>
                        <a:pt x="26" y="30"/>
                      </a:lnTo>
                      <a:lnTo>
                        <a:pt x="27" y="31"/>
                      </a:lnTo>
                      <a:lnTo>
                        <a:pt x="28" y="32"/>
                      </a:lnTo>
                      <a:lnTo>
                        <a:pt x="29" y="32"/>
                      </a:lnTo>
                      <a:lnTo>
                        <a:pt x="31" y="33"/>
                      </a:lnTo>
                      <a:lnTo>
                        <a:pt x="32" y="34"/>
                      </a:lnTo>
                      <a:lnTo>
                        <a:pt x="33" y="34"/>
                      </a:lnTo>
                      <a:lnTo>
                        <a:pt x="35" y="35"/>
                      </a:lnTo>
                      <a:lnTo>
                        <a:pt x="36" y="35"/>
                      </a:lnTo>
                      <a:lnTo>
                        <a:pt x="37" y="35"/>
                      </a:lnTo>
                      <a:lnTo>
                        <a:pt x="38" y="36"/>
                      </a:lnTo>
                      <a:lnTo>
                        <a:pt x="40" y="36"/>
                      </a:lnTo>
                      <a:lnTo>
                        <a:pt x="41" y="36"/>
                      </a:lnTo>
                      <a:lnTo>
                        <a:pt x="42" y="36"/>
                      </a:lnTo>
                      <a:lnTo>
                        <a:pt x="43" y="36"/>
                      </a:lnTo>
                      <a:lnTo>
                        <a:pt x="45" y="37"/>
                      </a:lnTo>
                      <a:lnTo>
                        <a:pt x="46" y="37"/>
                      </a:lnTo>
                      <a:lnTo>
                        <a:pt x="47" y="37"/>
                      </a:lnTo>
                      <a:lnTo>
                        <a:pt x="48" y="37"/>
                      </a:lnTo>
                      <a:lnTo>
                        <a:pt x="50" y="38"/>
                      </a:lnTo>
                      <a:lnTo>
                        <a:pt x="51" y="38"/>
                      </a:lnTo>
                      <a:lnTo>
                        <a:pt x="52" y="38"/>
                      </a:lnTo>
                      <a:lnTo>
                        <a:pt x="53" y="39"/>
                      </a:lnTo>
                      <a:lnTo>
                        <a:pt x="55" y="39"/>
                      </a:lnTo>
                      <a:lnTo>
                        <a:pt x="56" y="40"/>
                      </a:lnTo>
                      <a:lnTo>
                        <a:pt x="57" y="41"/>
                      </a:lnTo>
                      <a:lnTo>
                        <a:pt x="59" y="42"/>
                      </a:lnTo>
                      <a:lnTo>
                        <a:pt x="60" y="42"/>
                      </a:lnTo>
                      <a:lnTo>
                        <a:pt x="61" y="43"/>
                      </a:lnTo>
                      <a:lnTo>
                        <a:pt x="64" y="45"/>
                      </a:lnTo>
                      <a:lnTo>
                        <a:pt x="62" y="45"/>
                      </a:lnTo>
                      <a:lnTo>
                        <a:pt x="64" y="45"/>
                      </a:lnTo>
                      <a:lnTo>
                        <a:pt x="66" y="47"/>
                      </a:lnTo>
                      <a:lnTo>
                        <a:pt x="66" y="48"/>
                      </a:lnTo>
                      <a:lnTo>
                        <a:pt x="67" y="49"/>
                      </a:lnTo>
                      <a:lnTo>
                        <a:pt x="67" y="50"/>
                      </a:lnTo>
                      <a:lnTo>
                        <a:pt x="69" y="51"/>
                      </a:lnTo>
                      <a:lnTo>
                        <a:pt x="70" y="52"/>
                      </a:lnTo>
                      <a:lnTo>
                        <a:pt x="71" y="53"/>
                      </a:lnTo>
                      <a:lnTo>
                        <a:pt x="71" y="54"/>
                      </a:lnTo>
                      <a:lnTo>
                        <a:pt x="72" y="56"/>
                      </a:lnTo>
                      <a:lnTo>
                        <a:pt x="74" y="57"/>
                      </a:lnTo>
                    </a:path>
                  </a:pathLst>
                </a:custGeom>
                <a:noFill/>
                <a:ln w="9525">
                  <a:solidFill>
                    <a:schemeClr val="accent6">
                      <a:lumMod val="75000"/>
                    </a:schemeClr>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grpSp>
          <p:grpSp>
            <p:nvGrpSpPr>
              <p:cNvPr id="162" name="Group 729"/>
              <p:cNvGrpSpPr/>
              <p:nvPr/>
            </p:nvGrpSpPr>
            <p:grpSpPr>
              <a:xfrm>
                <a:off x="687389" y="2866238"/>
                <a:ext cx="1223247" cy="68632"/>
                <a:chOff x="2773364" y="3950494"/>
                <a:chExt cx="1223247" cy="68632"/>
              </a:xfrm>
            </p:grpSpPr>
            <p:sp>
              <p:nvSpPr>
                <p:cNvPr id="164" name="Rectangle 45"/>
                <p:cNvSpPr>
                  <a:spLocks noChangeArrowheads="1"/>
                </p:cNvSpPr>
                <p:nvPr/>
              </p:nvSpPr>
              <p:spPr bwMode="auto">
                <a:xfrm>
                  <a:off x="3886200" y="3964782"/>
                  <a:ext cx="110411" cy="543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1024</a:t>
                  </a: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5" name="Line 11"/>
                <p:cNvSpPr>
                  <a:spLocks noChangeShapeType="1"/>
                </p:cNvSpPr>
                <p:nvPr/>
              </p:nvSpPr>
              <p:spPr bwMode="auto">
                <a:xfrm>
                  <a:off x="2790825" y="3960019"/>
                  <a:ext cx="1195388" cy="1588"/>
                </a:xfrm>
                <a:prstGeom prst="line">
                  <a:avLst/>
                </a:prstGeom>
                <a:noFill/>
                <a:ln w="9525">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5400"/>
                </a:p>
              </p:txBody>
            </p:sp>
            <p:sp>
              <p:nvSpPr>
                <p:cNvPr id="166" name="Line 19"/>
                <p:cNvSpPr>
                  <a:spLocks noChangeShapeType="1"/>
                </p:cNvSpPr>
                <p:nvPr/>
              </p:nvSpPr>
              <p:spPr bwMode="auto">
                <a:xfrm flipV="1">
                  <a:off x="3022600" y="3950494"/>
                  <a:ext cx="1588" cy="9525"/>
                </a:xfrm>
                <a:prstGeom prst="line">
                  <a:avLst/>
                </a:prstGeom>
                <a:noFill/>
                <a:ln w="9525">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5400"/>
                </a:p>
              </p:txBody>
            </p:sp>
            <p:sp>
              <p:nvSpPr>
                <p:cNvPr id="167" name="Line 25"/>
                <p:cNvSpPr>
                  <a:spLocks noChangeShapeType="1"/>
                </p:cNvSpPr>
                <p:nvPr/>
              </p:nvSpPr>
              <p:spPr bwMode="auto">
                <a:xfrm flipV="1">
                  <a:off x="3257550" y="3950494"/>
                  <a:ext cx="1588" cy="9525"/>
                </a:xfrm>
                <a:prstGeom prst="line">
                  <a:avLst/>
                </a:prstGeom>
                <a:noFill/>
                <a:ln w="9525">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5400"/>
                </a:p>
              </p:txBody>
            </p:sp>
            <p:sp>
              <p:nvSpPr>
                <p:cNvPr id="168" name="Line 31"/>
                <p:cNvSpPr>
                  <a:spLocks noChangeShapeType="1"/>
                </p:cNvSpPr>
                <p:nvPr/>
              </p:nvSpPr>
              <p:spPr bwMode="auto">
                <a:xfrm flipV="1">
                  <a:off x="3489325" y="3950494"/>
                  <a:ext cx="1588" cy="9525"/>
                </a:xfrm>
                <a:prstGeom prst="line">
                  <a:avLst/>
                </a:prstGeom>
                <a:noFill/>
                <a:ln w="9525">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5400"/>
                </a:p>
              </p:txBody>
            </p:sp>
            <p:sp>
              <p:nvSpPr>
                <p:cNvPr id="169" name="Line 37"/>
                <p:cNvSpPr>
                  <a:spLocks noChangeShapeType="1"/>
                </p:cNvSpPr>
                <p:nvPr/>
              </p:nvSpPr>
              <p:spPr bwMode="auto">
                <a:xfrm flipV="1">
                  <a:off x="3722688" y="3950494"/>
                  <a:ext cx="1588" cy="9525"/>
                </a:xfrm>
                <a:prstGeom prst="line">
                  <a:avLst/>
                </a:prstGeom>
                <a:noFill/>
                <a:ln w="9525">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5400"/>
                </a:p>
              </p:txBody>
            </p:sp>
            <p:sp>
              <p:nvSpPr>
                <p:cNvPr id="170" name="Line 43"/>
                <p:cNvSpPr>
                  <a:spLocks noChangeShapeType="1"/>
                </p:cNvSpPr>
                <p:nvPr/>
              </p:nvSpPr>
              <p:spPr bwMode="auto">
                <a:xfrm flipV="1">
                  <a:off x="3983832" y="3950494"/>
                  <a:ext cx="1588" cy="9525"/>
                </a:xfrm>
                <a:prstGeom prst="line">
                  <a:avLst/>
                </a:prstGeom>
                <a:noFill/>
                <a:ln w="9525">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5400"/>
                </a:p>
              </p:txBody>
            </p:sp>
            <p:sp>
              <p:nvSpPr>
                <p:cNvPr id="171" name="Line 19"/>
                <p:cNvSpPr>
                  <a:spLocks noChangeShapeType="1"/>
                </p:cNvSpPr>
                <p:nvPr/>
              </p:nvSpPr>
              <p:spPr bwMode="auto">
                <a:xfrm flipV="1">
                  <a:off x="2791619" y="3950494"/>
                  <a:ext cx="1588" cy="9525"/>
                </a:xfrm>
                <a:prstGeom prst="line">
                  <a:avLst/>
                </a:prstGeom>
                <a:noFill/>
                <a:ln w="9525">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5400"/>
                </a:p>
              </p:txBody>
            </p:sp>
            <p:sp>
              <p:nvSpPr>
                <p:cNvPr id="172" name="Rectangle 21"/>
                <p:cNvSpPr>
                  <a:spLocks noChangeArrowheads="1"/>
                </p:cNvSpPr>
                <p:nvPr/>
              </p:nvSpPr>
              <p:spPr bwMode="auto">
                <a:xfrm>
                  <a:off x="2773364" y="3962399"/>
                  <a:ext cx="27603" cy="543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0</a:t>
                  </a: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63" name="Rectangle 484"/>
              <p:cNvSpPr>
                <a:spLocks noChangeArrowheads="1"/>
              </p:cNvSpPr>
              <p:nvPr/>
            </p:nvSpPr>
            <p:spPr bwMode="auto">
              <a:xfrm>
                <a:off x="1131094" y="2379669"/>
                <a:ext cx="412913" cy="5928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Eclipsed Binaries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 name="Group 700"/>
            <p:cNvGrpSpPr/>
            <p:nvPr/>
          </p:nvGrpSpPr>
          <p:grpSpPr>
            <a:xfrm>
              <a:off x="725487" y="2987673"/>
              <a:ext cx="1223247" cy="528964"/>
              <a:chOff x="725487" y="2987673"/>
              <a:chExt cx="1223247" cy="528964"/>
            </a:xfrm>
          </p:grpSpPr>
          <p:grpSp>
            <p:nvGrpSpPr>
              <p:cNvPr id="85" name="Group 442"/>
              <p:cNvGrpSpPr/>
              <p:nvPr/>
            </p:nvGrpSpPr>
            <p:grpSpPr>
              <a:xfrm>
                <a:off x="752472" y="3039124"/>
                <a:ext cx="1181100" cy="398012"/>
                <a:chOff x="4071938" y="3171812"/>
                <a:chExt cx="1181100" cy="373062"/>
              </a:xfrm>
            </p:grpSpPr>
            <p:sp>
              <p:nvSpPr>
                <p:cNvPr id="97" name="Freeform 214"/>
                <p:cNvSpPr>
                  <a:spLocks/>
                </p:cNvSpPr>
                <p:nvPr/>
              </p:nvSpPr>
              <p:spPr bwMode="auto">
                <a:xfrm>
                  <a:off x="4071938" y="3244833"/>
                  <a:ext cx="180975" cy="107950"/>
                </a:xfrm>
                <a:custGeom>
                  <a:avLst/>
                  <a:gdLst/>
                  <a:ahLst/>
                  <a:cxnLst>
                    <a:cxn ang="0">
                      <a:pos x="1" y="67"/>
                    </a:cxn>
                    <a:cxn ang="0">
                      <a:pos x="3" y="65"/>
                    </a:cxn>
                    <a:cxn ang="0">
                      <a:pos x="5" y="64"/>
                    </a:cxn>
                    <a:cxn ang="0">
                      <a:pos x="9" y="62"/>
                    </a:cxn>
                    <a:cxn ang="0">
                      <a:pos x="13" y="60"/>
                    </a:cxn>
                    <a:cxn ang="0">
                      <a:pos x="16" y="58"/>
                    </a:cxn>
                    <a:cxn ang="0">
                      <a:pos x="20" y="56"/>
                    </a:cxn>
                    <a:cxn ang="0">
                      <a:pos x="25" y="54"/>
                    </a:cxn>
                    <a:cxn ang="0">
                      <a:pos x="29" y="52"/>
                    </a:cxn>
                    <a:cxn ang="0">
                      <a:pos x="31" y="51"/>
                    </a:cxn>
                    <a:cxn ang="0">
                      <a:pos x="33" y="49"/>
                    </a:cxn>
                    <a:cxn ang="0">
                      <a:pos x="35" y="47"/>
                    </a:cxn>
                    <a:cxn ang="0">
                      <a:pos x="38" y="45"/>
                    </a:cxn>
                    <a:cxn ang="0">
                      <a:pos x="39" y="43"/>
                    </a:cxn>
                    <a:cxn ang="0">
                      <a:pos x="41" y="41"/>
                    </a:cxn>
                    <a:cxn ang="0">
                      <a:pos x="44" y="39"/>
                    </a:cxn>
                    <a:cxn ang="0">
                      <a:pos x="46" y="37"/>
                    </a:cxn>
                    <a:cxn ang="0">
                      <a:pos x="48" y="35"/>
                    </a:cxn>
                    <a:cxn ang="0">
                      <a:pos x="50" y="33"/>
                    </a:cxn>
                    <a:cxn ang="0">
                      <a:pos x="53" y="31"/>
                    </a:cxn>
                    <a:cxn ang="0">
                      <a:pos x="55" y="29"/>
                    </a:cxn>
                    <a:cxn ang="0">
                      <a:pos x="56" y="27"/>
                    </a:cxn>
                    <a:cxn ang="0">
                      <a:pos x="59" y="26"/>
                    </a:cxn>
                    <a:cxn ang="0">
                      <a:pos x="61" y="24"/>
                    </a:cxn>
                    <a:cxn ang="0">
                      <a:pos x="64" y="23"/>
                    </a:cxn>
                    <a:cxn ang="0">
                      <a:pos x="66" y="21"/>
                    </a:cxn>
                    <a:cxn ang="0">
                      <a:pos x="69" y="20"/>
                    </a:cxn>
                    <a:cxn ang="0">
                      <a:pos x="70" y="18"/>
                    </a:cxn>
                    <a:cxn ang="0">
                      <a:pos x="73" y="17"/>
                    </a:cxn>
                    <a:cxn ang="0">
                      <a:pos x="75" y="15"/>
                    </a:cxn>
                    <a:cxn ang="0">
                      <a:pos x="78" y="14"/>
                    </a:cxn>
                    <a:cxn ang="0">
                      <a:pos x="79" y="12"/>
                    </a:cxn>
                    <a:cxn ang="0">
                      <a:pos x="81" y="11"/>
                    </a:cxn>
                    <a:cxn ang="0">
                      <a:pos x="84" y="9"/>
                    </a:cxn>
                    <a:cxn ang="0">
                      <a:pos x="86" y="8"/>
                    </a:cxn>
                    <a:cxn ang="0">
                      <a:pos x="90" y="6"/>
                    </a:cxn>
                    <a:cxn ang="0">
                      <a:pos x="93" y="5"/>
                    </a:cxn>
                    <a:cxn ang="0">
                      <a:pos x="96" y="4"/>
                    </a:cxn>
                    <a:cxn ang="0">
                      <a:pos x="100" y="3"/>
                    </a:cxn>
                    <a:cxn ang="0">
                      <a:pos x="104" y="3"/>
                    </a:cxn>
                    <a:cxn ang="0">
                      <a:pos x="108" y="2"/>
                    </a:cxn>
                    <a:cxn ang="0">
                      <a:pos x="111" y="1"/>
                    </a:cxn>
                  </a:cxnLst>
                  <a:rect l="0" t="0" r="r" b="b"/>
                  <a:pathLst>
                    <a:path w="114" h="68">
                      <a:moveTo>
                        <a:pt x="0" y="68"/>
                      </a:moveTo>
                      <a:lnTo>
                        <a:pt x="0" y="68"/>
                      </a:lnTo>
                      <a:lnTo>
                        <a:pt x="1" y="67"/>
                      </a:lnTo>
                      <a:lnTo>
                        <a:pt x="1" y="66"/>
                      </a:lnTo>
                      <a:lnTo>
                        <a:pt x="3" y="66"/>
                      </a:lnTo>
                      <a:lnTo>
                        <a:pt x="3" y="65"/>
                      </a:lnTo>
                      <a:lnTo>
                        <a:pt x="4" y="65"/>
                      </a:lnTo>
                      <a:lnTo>
                        <a:pt x="5" y="64"/>
                      </a:lnTo>
                      <a:lnTo>
                        <a:pt x="5" y="64"/>
                      </a:lnTo>
                      <a:lnTo>
                        <a:pt x="8" y="63"/>
                      </a:lnTo>
                      <a:lnTo>
                        <a:pt x="8" y="62"/>
                      </a:lnTo>
                      <a:lnTo>
                        <a:pt x="9" y="62"/>
                      </a:lnTo>
                      <a:lnTo>
                        <a:pt x="11" y="61"/>
                      </a:lnTo>
                      <a:lnTo>
                        <a:pt x="11" y="60"/>
                      </a:lnTo>
                      <a:lnTo>
                        <a:pt x="13" y="60"/>
                      </a:lnTo>
                      <a:lnTo>
                        <a:pt x="14" y="59"/>
                      </a:lnTo>
                      <a:lnTo>
                        <a:pt x="16" y="58"/>
                      </a:lnTo>
                      <a:lnTo>
                        <a:pt x="16" y="58"/>
                      </a:lnTo>
                      <a:lnTo>
                        <a:pt x="18" y="57"/>
                      </a:lnTo>
                      <a:lnTo>
                        <a:pt x="19" y="57"/>
                      </a:lnTo>
                      <a:lnTo>
                        <a:pt x="20" y="56"/>
                      </a:lnTo>
                      <a:lnTo>
                        <a:pt x="21" y="56"/>
                      </a:lnTo>
                      <a:lnTo>
                        <a:pt x="23" y="55"/>
                      </a:lnTo>
                      <a:lnTo>
                        <a:pt x="25" y="54"/>
                      </a:lnTo>
                      <a:lnTo>
                        <a:pt x="25" y="54"/>
                      </a:lnTo>
                      <a:lnTo>
                        <a:pt x="26" y="53"/>
                      </a:lnTo>
                      <a:lnTo>
                        <a:pt x="29" y="52"/>
                      </a:lnTo>
                      <a:lnTo>
                        <a:pt x="29" y="52"/>
                      </a:lnTo>
                      <a:lnTo>
                        <a:pt x="30" y="51"/>
                      </a:lnTo>
                      <a:lnTo>
                        <a:pt x="31" y="51"/>
                      </a:lnTo>
                      <a:lnTo>
                        <a:pt x="31" y="50"/>
                      </a:lnTo>
                      <a:lnTo>
                        <a:pt x="33" y="50"/>
                      </a:lnTo>
                      <a:lnTo>
                        <a:pt x="33" y="49"/>
                      </a:lnTo>
                      <a:lnTo>
                        <a:pt x="34" y="49"/>
                      </a:lnTo>
                      <a:lnTo>
                        <a:pt x="34" y="48"/>
                      </a:lnTo>
                      <a:lnTo>
                        <a:pt x="35" y="47"/>
                      </a:lnTo>
                      <a:lnTo>
                        <a:pt x="36" y="47"/>
                      </a:lnTo>
                      <a:lnTo>
                        <a:pt x="36" y="46"/>
                      </a:lnTo>
                      <a:lnTo>
                        <a:pt x="38" y="45"/>
                      </a:lnTo>
                      <a:lnTo>
                        <a:pt x="38" y="45"/>
                      </a:lnTo>
                      <a:lnTo>
                        <a:pt x="39" y="44"/>
                      </a:lnTo>
                      <a:lnTo>
                        <a:pt x="39" y="43"/>
                      </a:lnTo>
                      <a:lnTo>
                        <a:pt x="40" y="43"/>
                      </a:lnTo>
                      <a:lnTo>
                        <a:pt x="41" y="42"/>
                      </a:lnTo>
                      <a:lnTo>
                        <a:pt x="41" y="41"/>
                      </a:lnTo>
                      <a:lnTo>
                        <a:pt x="43" y="41"/>
                      </a:lnTo>
                      <a:lnTo>
                        <a:pt x="43" y="40"/>
                      </a:lnTo>
                      <a:lnTo>
                        <a:pt x="44" y="39"/>
                      </a:lnTo>
                      <a:lnTo>
                        <a:pt x="45" y="38"/>
                      </a:lnTo>
                      <a:lnTo>
                        <a:pt x="45" y="38"/>
                      </a:lnTo>
                      <a:lnTo>
                        <a:pt x="46" y="37"/>
                      </a:lnTo>
                      <a:lnTo>
                        <a:pt x="46" y="36"/>
                      </a:lnTo>
                      <a:lnTo>
                        <a:pt x="48" y="35"/>
                      </a:lnTo>
                      <a:lnTo>
                        <a:pt x="48" y="35"/>
                      </a:lnTo>
                      <a:lnTo>
                        <a:pt x="49" y="34"/>
                      </a:lnTo>
                      <a:lnTo>
                        <a:pt x="50" y="33"/>
                      </a:lnTo>
                      <a:lnTo>
                        <a:pt x="50" y="33"/>
                      </a:lnTo>
                      <a:lnTo>
                        <a:pt x="51" y="32"/>
                      </a:lnTo>
                      <a:lnTo>
                        <a:pt x="51" y="31"/>
                      </a:lnTo>
                      <a:lnTo>
                        <a:pt x="53" y="31"/>
                      </a:lnTo>
                      <a:lnTo>
                        <a:pt x="54" y="30"/>
                      </a:lnTo>
                      <a:lnTo>
                        <a:pt x="54" y="29"/>
                      </a:lnTo>
                      <a:lnTo>
                        <a:pt x="55" y="29"/>
                      </a:lnTo>
                      <a:lnTo>
                        <a:pt x="55" y="28"/>
                      </a:lnTo>
                      <a:lnTo>
                        <a:pt x="56" y="28"/>
                      </a:lnTo>
                      <a:lnTo>
                        <a:pt x="56" y="27"/>
                      </a:lnTo>
                      <a:lnTo>
                        <a:pt x="58" y="27"/>
                      </a:lnTo>
                      <a:lnTo>
                        <a:pt x="59" y="26"/>
                      </a:lnTo>
                      <a:lnTo>
                        <a:pt x="59" y="26"/>
                      </a:lnTo>
                      <a:lnTo>
                        <a:pt x="60" y="25"/>
                      </a:lnTo>
                      <a:lnTo>
                        <a:pt x="60" y="25"/>
                      </a:lnTo>
                      <a:lnTo>
                        <a:pt x="61" y="24"/>
                      </a:lnTo>
                      <a:lnTo>
                        <a:pt x="63" y="24"/>
                      </a:lnTo>
                      <a:lnTo>
                        <a:pt x="63" y="23"/>
                      </a:lnTo>
                      <a:lnTo>
                        <a:pt x="64" y="23"/>
                      </a:lnTo>
                      <a:lnTo>
                        <a:pt x="64" y="22"/>
                      </a:lnTo>
                      <a:lnTo>
                        <a:pt x="65" y="22"/>
                      </a:lnTo>
                      <a:lnTo>
                        <a:pt x="66" y="21"/>
                      </a:lnTo>
                      <a:lnTo>
                        <a:pt x="68" y="21"/>
                      </a:lnTo>
                      <a:lnTo>
                        <a:pt x="68" y="20"/>
                      </a:lnTo>
                      <a:lnTo>
                        <a:pt x="69" y="20"/>
                      </a:lnTo>
                      <a:lnTo>
                        <a:pt x="69" y="19"/>
                      </a:lnTo>
                      <a:lnTo>
                        <a:pt x="70" y="19"/>
                      </a:lnTo>
                      <a:lnTo>
                        <a:pt x="70" y="18"/>
                      </a:lnTo>
                      <a:lnTo>
                        <a:pt x="71" y="18"/>
                      </a:lnTo>
                      <a:lnTo>
                        <a:pt x="73" y="17"/>
                      </a:lnTo>
                      <a:lnTo>
                        <a:pt x="73" y="17"/>
                      </a:lnTo>
                      <a:lnTo>
                        <a:pt x="74" y="16"/>
                      </a:lnTo>
                      <a:lnTo>
                        <a:pt x="74" y="16"/>
                      </a:lnTo>
                      <a:lnTo>
                        <a:pt x="75" y="15"/>
                      </a:lnTo>
                      <a:lnTo>
                        <a:pt x="76" y="15"/>
                      </a:lnTo>
                      <a:lnTo>
                        <a:pt x="76" y="14"/>
                      </a:lnTo>
                      <a:lnTo>
                        <a:pt x="78" y="14"/>
                      </a:lnTo>
                      <a:lnTo>
                        <a:pt x="78" y="13"/>
                      </a:lnTo>
                      <a:lnTo>
                        <a:pt x="79" y="13"/>
                      </a:lnTo>
                      <a:lnTo>
                        <a:pt x="79" y="12"/>
                      </a:lnTo>
                      <a:lnTo>
                        <a:pt x="80" y="12"/>
                      </a:lnTo>
                      <a:lnTo>
                        <a:pt x="81" y="11"/>
                      </a:lnTo>
                      <a:lnTo>
                        <a:pt x="81" y="11"/>
                      </a:lnTo>
                      <a:lnTo>
                        <a:pt x="83" y="10"/>
                      </a:lnTo>
                      <a:lnTo>
                        <a:pt x="83" y="10"/>
                      </a:lnTo>
                      <a:lnTo>
                        <a:pt x="84" y="9"/>
                      </a:lnTo>
                      <a:lnTo>
                        <a:pt x="85" y="9"/>
                      </a:lnTo>
                      <a:lnTo>
                        <a:pt x="86" y="8"/>
                      </a:lnTo>
                      <a:lnTo>
                        <a:pt x="86" y="8"/>
                      </a:lnTo>
                      <a:lnTo>
                        <a:pt x="88" y="7"/>
                      </a:lnTo>
                      <a:lnTo>
                        <a:pt x="89" y="7"/>
                      </a:lnTo>
                      <a:lnTo>
                        <a:pt x="90" y="6"/>
                      </a:lnTo>
                      <a:lnTo>
                        <a:pt x="93" y="5"/>
                      </a:lnTo>
                      <a:lnTo>
                        <a:pt x="91" y="5"/>
                      </a:lnTo>
                      <a:lnTo>
                        <a:pt x="93" y="5"/>
                      </a:lnTo>
                      <a:lnTo>
                        <a:pt x="94" y="5"/>
                      </a:lnTo>
                      <a:lnTo>
                        <a:pt x="95" y="4"/>
                      </a:lnTo>
                      <a:lnTo>
                        <a:pt x="96" y="4"/>
                      </a:lnTo>
                      <a:lnTo>
                        <a:pt x="98" y="4"/>
                      </a:lnTo>
                      <a:lnTo>
                        <a:pt x="99" y="4"/>
                      </a:lnTo>
                      <a:lnTo>
                        <a:pt x="100" y="3"/>
                      </a:lnTo>
                      <a:lnTo>
                        <a:pt x="101" y="3"/>
                      </a:lnTo>
                      <a:lnTo>
                        <a:pt x="103" y="3"/>
                      </a:lnTo>
                      <a:lnTo>
                        <a:pt x="104" y="3"/>
                      </a:lnTo>
                      <a:lnTo>
                        <a:pt x="105" y="2"/>
                      </a:lnTo>
                      <a:lnTo>
                        <a:pt x="106" y="2"/>
                      </a:lnTo>
                      <a:lnTo>
                        <a:pt x="108" y="2"/>
                      </a:lnTo>
                      <a:lnTo>
                        <a:pt x="109" y="2"/>
                      </a:lnTo>
                      <a:lnTo>
                        <a:pt x="110" y="1"/>
                      </a:lnTo>
                      <a:lnTo>
                        <a:pt x="111" y="1"/>
                      </a:lnTo>
                      <a:lnTo>
                        <a:pt x="113" y="1"/>
                      </a:lnTo>
                      <a:lnTo>
                        <a:pt x="114"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98" name="Freeform 215"/>
                <p:cNvSpPr>
                  <a:spLocks/>
                </p:cNvSpPr>
                <p:nvPr/>
              </p:nvSpPr>
              <p:spPr bwMode="auto">
                <a:xfrm>
                  <a:off x="4252913" y="3176572"/>
                  <a:ext cx="198438" cy="68262"/>
                </a:xfrm>
                <a:custGeom>
                  <a:avLst/>
                  <a:gdLst/>
                  <a:ahLst/>
                  <a:cxnLst>
                    <a:cxn ang="0">
                      <a:pos x="2" y="42"/>
                    </a:cxn>
                    <a:cxn ang="0">
                      <a:pos x="6" y="40"/>
                    </a:cxn>
                    <a:cxn ang="0">
                      <a:pos x="9" y="39"/>
                    </a:cxn>
                    <a:cxn ang="0">
                      <a:pos x="11" y="37"/>
                    </a:cxn>
                    <a:cxn ang="0">
                      <a:pos x="14" y="35"/>
                    </a:cxn>
                    <a:cxn ang="0">
                      <a:pos x="16" y="34"/>
                    </a:cxn>
                    <a:cxn ang="0">
                      <a:pos x="17" y="32"/>
                    </a:cxn>
                    <a:cxn ang="0">
                      <a:pos x="20" y="30"/>
                    </a:cxn>
                    <a:cxn ang="0">
                      <a:pos x="22" y="28"/>
                    </a:cxn>
                    <a:cxn ang="0">
                      <a:pos x="25" y="26"/>
                    </a:cxn>
                    <a:cxn ang="0">
                      <a:pos x="26" y="25"/>
                    </a:cxn>
                    <a:cxn ang="0">
                      <a:pos x="29" y="23"/>
                    </a:cxn>
                    <a:cxn ang="0">
                      <a:pos x="31" y="21"/>
                    </a:cxn>
                    <a:cxn ang="0">
                      <a:pos x="34" y="19"/>
                    </a:cxn>
                    <a:cxn ang="0">
                      <a:pos x="35" y="18"/>
                    </a:cxn>
                    <a:cxn ang="0">
                      <a:pos x="37" y="16"/>
                    </a:cxn>
                    <a:cxn ang="0">
                      <a:pos x="40" y="15"/>
                    </a:cxn>
                    <a:cxn ang="0">
                      <a:pos x="42" y="13"/>
                    </a:cxn>
                    <a:cxn ang="0">
                      <a:pos x="44" y="12"/>
                    </a:cxn>
                    <a:cxn ang="0">
                      <a:pos x="46" y="11"/>
                    </a:cxn>
                    <a:cxn ang="0">
                      <a:pos x="50" y="9"/>
                    </a:cxn>
                    <a:cxn ang="0">
                      <a:pos x="51" y="8"/>
                    </a:cxn>
                    <a:cxn ang="0">
                      <a:pos x="55" y="6"/>
                    </a:cxn>
                    <a:cxn ang="0">
                      <a:pos x="57" y="5"/>
                    </a:cxn>
                    <a:cxn ang="0">
                      <a:pos x="60" y="4"/>
                    </a:cxn>
                    <a:cxn ang="0">
                      <a:pos x="64" y="2"/>
                    </a:cxn>
                    <a:cxn ang="0">
                      <a:pos x="67" y="1"/>
                    </a:cxn>
                    <a:cxn ang="0">
                      <a:pos x="71" y="0"/>
                    </a:cxn>
                    <a:cxn ang="0">
                      <a:pos x="75" y="0"/>
                    </a:cxn>
                    <a:cxn ang="0">
                      <a:pos x="79" y="0"/>
                    </a:cxn>
                    <a:cxn ang="0">
                      <a:pos x="82" y="1"/>
                    </a:cxn>
                    <a:cxn ang="0">
                      <a:pos x="86" y="1"/>
                    </a:cxn>
                    <a:cxn ang="0">
                      <a:pos x="90" y="2"/>
                    </a:cxn>
                    <a:cxn ang="0">
                      <a:pos x="94" y="3"/>
                    </a:cxn>
                    <a:cxn ang="0">
                      <a:pos x="97" y="3"/>
                    </a:cxn>
                    <a:cxn ang="0">
                      <a:pos x="101" y="4"/>
                    </a:cxn>
                    <a:cxn ang="0">
                      <a:pos x="105" y="4"/>
                    </a:cxn>
                    <a:cxn ang="0">
                      <a:pos x="109" y="5"/>
                    </a:cxn>
                    <a:cxn ang="0">
                      <a:pos x="112" y="7"/>
                    </a:cxn>
                    <a:cxn ang="0">
                      <a:pos x="117" y="9"/>
                    </a:cxn>
                    <a:cxn ang="0">
                      <a:pos x="120" y="10"/>
                    </a:cxn>
                    <a:cxn ang="0">
                      <a:pos x="124" y="11"/>
                    </a:cxn>
                  </a:cxnLst>
                  <a:rect l="0" t="0" r="r" b="b"/>
                  <a:pathLst>
                    <a:path w="125" h="43">
                      <a:moveTo>
                        <a:pt x="0" y="43"/>
                      </a:moveTo>
                      <a:lnTo>
                        <a:pt x="1" y="43"/>
                      </a:lnTo>
                      <a:lnTo>
                        <a:pt x="2" y="42"/>
                      </a:lnTo>
                      <a:lnTo>
                        <a:pt x="5" y="41"/>
                      </a:lnTo>
                      <a:lnTo>
                        <a:pt x="5" y="41"/>
                      </a:lnTo>
                      <a:lnTo>
                        <a:pt x="6" y="40"/>
                      </a:lnTo>
                      <a:lnTo>
                        <a:pt x="7" y="40"/>
                      </a:lnTo>
                      <a:lnTo>
                        <a:pt x="7" y="39"/>
                      </a:lnTo>
                      <a:lnTo>
                        <a:pt x="9" y="39"/>
                      </a:lnTo>
                      <a:lnTo>
                        <a:pt x="10" y="38"/>
                      </a:lnTo>
                      <a:lnTo>
                        <a:pt x="11" y="38"/>
                      </a:lnTo>
                      <a:lnTo>
                        <a:pt x="11" y="37"/>
                      </a:lnTo>
                      <a:lnTo>
                        <a:pt x="12" y="36"/>
                      </a:lnTo>
                      <a:lnTo>
                        <a:pt x="12" y="36"/>
                      </a:lnTo>
                      <a:lnTo>
                        <a:pt x="14" y="35"/>
                      </a:lnTo>
                      <a:lnTo>
                        <a:pt x="14" y="35"/>
                      </a:lnTo>
                      <a:lnTo>
                        <a:pt x="15" y="34"/>
                      </a:lnTo>
                      <a:lnTo>
                        <a:pt x="16" y="34"/>
                      </a:lnTo>
                      <a:lnTo>
                        <a:pt x="16" y="33"/>
                      </a:lnTo>
                      <a:lnTo>
                        <a:pt x="17" y="33"/>
                      </a:lnTo>
                      <a:lnTo>
                        <a:pt x="17" y="32"/>
                      </a:lnTo>
                      <a:lnTo>
                        <a:pt x="19" y="31"/>
                      </a:lnTo>
                      <a:lnTo>
                        <a:pt x="20" y="31"/>
                      </a:lnTo>
                      <a:lnTo>
                        <a:pt x="20" y="30"/>
                      </a:lnTo>
                      <a:lnTo>
                        <a:pt x="21" y="30"/>
                      </a:lnTo>
                      <a:lnTo>
                        <a:pt x="21" y="29"/>
                      </a:lnTo>
                      <a:lnTo>
                        <a:pt x="22" y="28"/>
                      </a:lnTo>
                      <a:lnTo>
                        <a:pt x="22" y="28"/>
                      </a:lnTo>
                      <a:lnTo>
                        <a:pt x="24" y="27"/>
                      </a:lnTo>
                      <a:lnTo>
                        <a:pt x="25" y="26"/>
                      </a:lnTo>
                      <a:lnTo>
                        <a:pt x="25" y="26"/>
                      </a:lnTo>
                      <a:lnTo>
                        <a:pt x="26" y="25"/>
                      </a:lnTo>
                      <a:lnTo>
                        <a:pt x="26" y="25"/>
                      </a:lnTo>
                      <a:lnTo>
                        <a:pt x="27" y="24"/>
                      </a:lnTo>
                      <a:lnTo>
                        <a:pt x="27" y="23"/>
                      </a:lnTo>
                      <a:lnTo>
                        <a:pt x="29" y="23"/>
                      </a:lnTo>
                      <a:lnTo>
                        <a:pt x="30" y="22"/>
                      </a:lnTo>
                      <a:lnTo>
                        <a:pt x="30" y="22"/>
                      </a:lnTo>
                      <a:lnTo>
                        <a:pt x="31" y="21"/>
                      </a:lnTo>
                      <a:lnTo>
                        <a:pt x="31" y="21"/>
                      </a:lnTo>
                      <a:lnTo>
                        <a:pt x="32" y="20"/>
                      </a:lnTo>
                      <a:lnTo>
                        <a:pt x="34" y="19"/>
                      </a:lnTo>
                      <a:lnTo>
                        <a:pt x="34" y="19"/>
                      </a:lnTo>
                      <a:lnTo>
                        <a:pt x="35" y="18"/>
                      </a:lnTo>
                      <a:lnTo>
                        <a:pt x="35" y="18"/>
                      </a:lnTo>
                      <a:lnTo>
                        <a:pt x="36" y="17"/>
                      </a:lnTo>
                      <a:lnTo>
                        <a:pt x="36" y="17"/>
                      </a:lnTo>
                      <a:lnTo>
                        <a:pt x="37" y="16"/>
                      </a:lnTo>
                      <a:lnTo>
                        <a:pt x="39" y="16"/>
                      </a:lnTo>
                      <a:lnTo>
                        <a:pt x="39" y="15"/>
                      </a:lnTo>
                      <a:lnTo>
                        <a:pt x="40" y="15"/>
                      </a:lnTo>
                      <a:lnTo>
                        <a:pt x="40" y="14"/>
                      </a:lnTo>
                      <a:lnTo>
                        <a:pt x="41" y="14"/>
                      </a:lnTo>
                      <a:lnTo>
                        <a:pt x="42" y="13"/>
                      </a:lnTo>
                      <a:lnTo>
                        <a:pt x="42" y="13"/>
                      </a:lnTo>
                      <a:lnTo>
                        <a:pt x="44" y="12"/>
                      </a:lnTo>
                      <a:lnTo>
                        <a:pt x="44" y="12"/>
                      </a:lnTo>
                      <a:lnTo>
                        <a:pt x="46" y="11"/>
                      </a:lnTo>
                      <a:lnTo>
                        <a:pt x="45" y="11"/>
                      </a:lnTo>
                      <a:lnTo>
                        <a:pt x="46" y="11"/>
                      </a:lnTo>
                      <a:lnTo>
                        <a:pt x="47" y="10"/>
                      </a:lnTo>
                      <a:lnTo>
                        <a:pt x="47" y="10"/>
                      </a:lnTo>
                      <a:lnTo>
                        <a:pt x="50" y="9"/>
                      </a:lnTo>
                      <a:lnTo>
                        <a:pt x="49" y="9"/>
                      </a:lnTo>
                      <a:lnTo>
                        <a:pt x="50" y="9"/>
                      </a:lnTo>
                      <a:lnTo>
                        <a:pt x="51" y="8"/>
                      </a:lnTo>
                      <a:lnTo>
                        <a:pt x="51" y="8"/>
                      </a:lnTo>
                      <a:lnTo>
                        <a:pt x="52" y="7"/>
                      </a:lnTo>
                      <a:lnTo>
                        <a:pt x="55" y="6"/>
                      </a:lnTo>
                      <a:lnTo>
                        <a:pt x="54" y="6"/>
                      </a:lnTo>
                      <a:lnTo>
                        <a:pt x="55" y="6"/>
                      </a:lnTo>
                      <a:lnTo>
                        <a:pt x="57" y="5"/>
                      </a:lnTo>
                      <a:lnTo>
                        <a:pt x="57" y="5"/>
                      </a:lnTo>
                      <a:lnTo>
                        <a:pt x="59" y="4"/>
                      </a:lnTo>
                      <a:lnTo>
                        <a:pt x="60" y="4"/>
                      </a:lnTo>
                      <a:lnTo>
                        <a:pt x="61" y="3"/>
                      </a:lnTo>
                      <a:lnTo>
                        <a:pt x="62" y="3"/>
                      </a:lnTo>
                      <a:lnTo>
                        <a:pt x="64" y="2"/>
                      </a:lnTo>
                      <a:lnTo>
                        <a:pt x="65" y="2"/>
                      </a:lnTo>
                      <a:lnTo>
                        <a:pt x="66" y="1"/>
                      </a:lnTo>
                      <a:lnTo>
                        <a:pt x="67" y="1"/>
                      </a:lnTo>
                      <a:lnTo>
                        <a:pt x="69" y="1"/>
                      </a:lnTo>
                      <a:lnTo>
                        <a:pt x="70" y="0"/>
                      </a:lnTo>
                      <a:lnTo>
                        <a:pt x="71" y="0"/>
                      </a:lnTo>
                      <a:lnTo>
                        <a:pt x="72" y="0"/>
                      </a:lnTo>
                      <a:lnTo>
                        <a:pt x="74" y="0"/>
                      </a:lnTo>
                      <a:lnTo>
                        <a:pt x="75" y="0"/>
                      </a:lnTo>
                      <a:lnTo>
                        <a:pt x="76" y="0"/>
                      </a:lnTo>
                      <a:lnTo>
                        <a:pt x="77" y="0"/>
                      </a:lnTo>
                      <a:lnTo>
                        <a:pt x="79" y="0"/>
                      </a:lnTo>
                      <a:lnTo>
                        <a:pt x="80" y="0"/>
                      </a:lnTo>
                      <a:lnTo>
                        <a:pt x="81" y="0"/>
                      </a:lnTo>
                      <a:lnTo>
                        <a:pt x="82" y="1"/>
                      </a:lnTo>
                      <a:lnTo>
                        <a:pt x="84" y="1"/>
                      </a:lnTo>
                      <a:lnTo>
                        <a:pt x="85" y="1"/>
                      </a:lnTo>
                      <a:lnTo>
                        <a:pt x="86" y="1"/>
                      </a:lnTo>
                      <a:lnTo>
                        <a:pt x="87" y="2"/>
                      </a:lnTo>
                      <a:lnTo>
                        <a:pt x="89" y="2"/>
                      </a:lnTo>
                      <a:lnTo>
                        <a:pt x="90" y="2"/>
                      </a:lnTo>
                      <a:lnTo>
                        <a:pt x="91" y="2"/>
                      </a:lnTo>
                      <a:lnTo>
                        <a:pt x="92" y="2"/>
                      </a:lnTo>
                      <a:lnTo>
                        <a:pt x="94" y="3"/>
                      </a:lnTo>
                      <a:lnTo>
                        <a:pt x="95" y="3"/>
                      </a:lnTo>
                      <a:lnTo>
                        <a:pt x="96" y="3"/>
                      </a:lnTo>
                      <a:lnTo>
                        <a:pt x="97" y="3"/>
                      </a:lnTo>
                      <a:lnTo>
                        <a:pt x="99" y="3"/>
                      </a:lnTo>
                      <a:lnTo>
                        <a:pt x="100" y="3"/>
                      </a:lnTo>
                      <a:lnTo>
                        <a:pt x="101" y="4"/>
                      </a:lnTo>
                      <a:lnTo>
                        <a:pt x="102" y="4"/>
                      </a:lnTo>
                      <a:lnTo>
                        <a:pt x="104" y="4"/>
                      </a:lnTo>
                      <a:lnTo>
                        <a:pt x="105" y="4"/>
                      </a:lnTo>
                      <a:lnTo>
                        <a:pt x="106" y="5"/>
                      </a:lnTo>
                      <a:lnTo>
                        <a:pt x="107" y="5"/>
                      </a:lnTo>
                      <a:lnTo>
                        <a:pt x="109" y="5"/>
                      </a:lnTo>
                      <a:lnTo>
                        <a:pt x="110" y="6"/>
                      </a:lnTo>
                      <a:lnTo>
                        <a:pt x="111" y="6"/>
                      </a:lnTo>
                      <a:lnTo>
                        <a:pt x="112" y="7"/>
                      </a:lnTo>
                      <a:lnTo>
                        <a:pt x="114" y="7"/>
                      </a:lnTo>
                      <a:lnTo>
                        <a:pt x="115" y="8"/>
                      </a:lnTo>
                      <a:lnTo>
                        <a:pt x="117" y="9"/>
                      </a:lnTo>
                      <a:lnTo>
                        <a:pt x="116" y="9"/>
                      </a:lnTo>
                      <a:lnTo>
                        <a:pt x="117" y="9"/>
                      </a:lnTo>
                      <a:lnTo>
                        <a:pt x="120" y="10"/>
                      </a:lnTo>
                      <a:lnTo>
                        <a:pt x="120" y="10"/>
                      </a:lnTo>
                      <a:lnTo>
                        <a:pt x="121" y="10"/>
                      </a:lnTo>
                      <a:lnTo>
                        <a:pt x="124" y="11"/>
                      </a:lnTo>
                      <a:lnTo>
                        <a:pt x="124" y="12"/>
                      </a:lnTo>
                      <a:lnTo>
                        <a:pt x="125" y="12"/>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99" name="Freeform 216"/>
                <p:cNvSpPr>
                  <a:spLocks/>
                </p:cNvSpPr>
                <p:nvPr/>
              </p:nvSpPr>
              <p:spPr bwMode="auto">
                <a:xfrm>
                  <a:off x="4451350" y="3195622"/>
                  <a:ext cx="185738" cy="111125"/>
                </a:xfrm>
                <a:custGeom>
                  <a:avLst/>
                  <a:gdLst/>
                  <a:ahLst/>
                  <a:cxnLst>
                    <a:cxn ang="0">
                      <a:pos x="2" y="1"/>
                    </a:cxn>
                    <a:cxn ang="0">
                      <a:pos x="6" y="2"/>
                    </a:cxn>
                    <a:cxn ang="0">
                      <a:pos x="10" y="3"/>
                    </a:cxn>
                    <a:cxn ang="0">
                      <a:pos x="14" y="4"/>
                    </a:cxn>
                    <a:cxn ang="0">
                      <a:pos x="17" y="4"/>
                    </a:cxn>
                    <a:cxn ang="0">
                      <a:pos x="21" y="5"/>
                    </a:cxn>
                    <a:cxn ang="0">
                      <a:pos x="25" y="6"/>
                    </a:cxn>
                    <a:cxn ang="0">
                      <a:pos x="29" y="7"/>
                    </a:cxn>
                    <a:cxn ang="0">
                      <a:pos x="32" y="8"/>
                    </a:cxn>
                    <a:cxn ang="0">
                      <a:pos x="36" y="10"/>
                    </a:cxn>
                    <a:cxn ang="0">
                      <a:pos x="39" y="11"/>
                    </a:cxn>
                    <a:cxn ang="0">
                      <a:pos x="41" y="13"/>
                    </a:cxn>
                    <a:cxn ang="0">
                      <a:pos x="44" y="15"/>
                    </a:cxn>
                    <a:cxn ang="0">
                      <a:pos x="45" y="16"/>
                    </a:cxn>
                    <a:cxn ang="0">
                      <a:pos x="47" y="18"/>
                    </a:cxn>
                    <a:cxn ang="0">
                      <a:pos x="50" y="20"/>
                    </a:cxn>
                    <a:cxn ang="0">
                      <a:pos x="52" y="23"/>
                    </a:cxn>
                    <a:cxn ang="0">
                      <a:pos x="54" y="25"/>
                    </a:cxn>
                    <a:cxn ang="0">
                      <a:pos x="56" y="27"/>
                    </a:cxn>
                    <a:cxn ang="0">
                      <a:pos x="59" y="28"/>
                    </a:cxn>
                    <a:cxn ang="0">
                      <a:pos x="61" y="30"/>
                    </a:cxn>
                    <a:cxn ang="0">
                      <a:pos x="62" y="32"/>
                    </a:cxn>
                    <a:cxn ang="0">
                      <a:pos x="65" y="33"/>
                    </a:cxn>
                    <a:cxn ang="0">
                      <a:pos x="69" y="35"/>
                    </a:cxn>
                    <a:cxn ang="0">
                      <a:pos x="72" y="36"/>
                    </a:cxn>
                    <a:cxn ang="0">
                      <a:pos x="76" y="37"/>
                    </a:cxn>
                    <a:cxn ang="0">
                      <a:pos x="80" y="39"/>
                    </a:cxn>
                    <a:cxn ang="0">
                      <a:pos x="84" y="40"/>
                    </a:cxn>
                    <a:cxn ang="0">
                      <a:pos x="87" y="42"/>
                    </a:cxn>
                    <a:cxn ang="0">
                      <a:pos x="90" y="43"/>
                    </a:cxn>
                    <a:cxn ang="0">
                      <a:pos x="92" y="45"/>
                    </a:cxn>
                    <a:cxn ang="0">
                      <a:pos x="94" y="46"/>
                    </a:cxn>
                    <a:cxn ang="0">
                      <a:pos x="96" y="48"/>
                    </a:cxn>
                    <a:cxn ang="0">
                      <a:pos x="99" y="50"/>
                    </a:cxn>
                    <a:cxn ang="0">
                      <a:pos x="101" y="52"/>
                    </a:cxn>
                    <a:cxn ang="0">
                      <a:pos x="102" y="55"/>
                    </a:cxn>
                    <a:cxn ang="0">
                      <a:pos x="105" y="57"/>
                    </a:cxn>
                    <a:cxn ang="0">
                      <a:pos x="107" y="59"/>
                    </a:cxn>
                    <a:cxn ang="0">
                      <a:pos x="110" y="62"/>
                    </a:cxn>
                    <a:cxn ang="0">
                      <a:pos x="111" y="64"/>
                    </a:cxn>
                    <a:cxn ang="0">
                      <a:pos x="114" y="67"/>
                    </a:cxn>
                    <a:cxn ang="0">
                      <a:pos x="116" y="69"/>
                    </a:cxn>
                  </a:cxnLst>
                  <a:rect l="0" t="0" r="r" b="b"/>
                  <a:pathLst>
                    <a:path w="117" h="70">
                      <a:moveTo>
                        <a:pt x="0" y="0"/>
                      </a:moveTo>
                      <a:lnTo>
                        <a:pt x="1" y="0"/>
                      </a:lnTo>
                      <a:lnTo>
                        <a:pt x="2" y="1"/>
                      </a:lnTo>
                      <a:lnTo>
                        <a:pt x="4" y="1"/>
                      </a:lnTo>
                      <a:lnTo>
                        <a:pt x="5" y="2"/>
                      </a:lnTo>
                      <a:lnTo>
                        <a:pt x="6" y="2"/>
                      </a:lnTo>
                      <a:lnTo>
                        <a:pt x="7" y="2"/>
                      </a:lnTo>
                      <a:lnTo>
                        <a:pt x="9" y="3"/>
                      </a:lnTo>
                      <a:lnTo>
                        <a:pt x="10" y="3"/>
                      </a:lnTo>
                      <a:lnTo>
                        <a:pt x="11" y="3"/>
                      </a:lnTo>
                      <a:lnTo>
                        <a:pt x="12" y="3"/>
                      </a:lnTo>
                      <a:lnTo>
                        <a:pt x="14" y="4"/>
                      </a:lnTo>
                      <a:lnTo>
                        <a:pt x="15" y="4"/>
                      </a:lnTo>
                      <a:lnTo>
                        <a:pt x="16" y="4"/>
                      </a:lnTo>
                      <a:lnTo>
                        <a:pt x="17" y="4"/>
                      </a:lnTo>
                      <a:lnTo>
                        <a:pt x="19" y="4"/>
                      </a:lnTo>
                      <a:lnTo>
                        <a:pt x="20" y="5"/>
                      </a:lnTo>
                      <a:lnTo>
                        <a:pt x="21" y="5"/>
                      </a:lnTo>
                      <a:lnTo>
                        <a:pt x="22" y="5"/>
                      </a:lnTo>
                      <a:lnTo>
                        <a:pt x="24" y="5"/>
                      </a:lnTo>
                      <a:lnTo>
                        <a:pt x="25" y="6"/>
                      </a:lnTo>
                      <a:lnTo>
                        <a:pt x="26" y="6"/>
                      </a:lnTo>
                      <a:lnTo>
                        <a:pt x="27" y="6"/>
                      </a:lnTo>
                      <a:lnTo>
                        <a:pt x="29" y="7"/>
                      </a:lnTo>
                      <a:lnTo>
                        <a:pt x="30" y="7"/>
                      </a:lnTo>
                      <a:lnTo>
                        <a:pt x="31" y="8"/>
                      </a:lnTo>
                      <a:lnTo>
                        <a:pt x="32" y="8"/>
                      </a:lnTo>
                      <a:lnTo>
                        <a:pt x="35" y="9"/>
                      </a:lnTo>
                      <a:lnTo>
                        <a:pt x="35" y="9"/>
                      </a:lnTo>
                      <a:lnTo>
                        <a:pt x="36" y="10"/>
                      </a:lnTo>
                      <a:lnTo>
                        <a:pt x="37" y="10"/>
                      </a:lnTo>
                      <a:lnTo>
                        <a:pt x="39" y="11"/>
                      </a:lnTo>
                      <a:lnTo>
                        <a:pt x="39" y="11"/>
                      </a:lnTo>
                      <a:lnTo>
                        <a:pt x="40" y="12"/>
                      </a:lnTo>
                      <a:lnTo>
                        <a:pt x="40" y="12"/>
                      </a:lnTo>
                      <a:lnTo>
                        <a:pt x="41" y="13"/>
                      </a:lnTo>
                      <a:lnTo>
                        <a:pt x="42" y="13"/>
                      </a:lnTo>
                      <a:lnTo>
                        <a:pt x="42" y="14"/>
                      </a:lnTo>
                      <a:lnTo>
                        <a:pt x="44" y="15"/>
                      </a:lnTo>
                      <a:lnTo>
                        <a:pt x="44" y="15"/>
                      </a:lnTo>
                      <a:lnTo>
                        <a:pt x="45" y="16"/>
                      </a:lnTo>
                      <a:lnTo>
                        <a:pt x="45" y="16"/>
                      </a:lnTo>
                      <a:lnTo>
                        <a:pt x="46" y="17"/>
                      </a:lnTo>
                      <a:lnTo>
                        <a:pt x="47" y="18"/>
                      </a:lnTo>
                      <a:lnTo>
                        <a:pt x="47" y="18"/>
                      </a:lnTo>
                      <a:lnTo>
                        <a:pt x="49" y="19"/>
                      </a:lnTo>
                      <a:lnTo>
                        <a:pt x="49" y="20"/>
                      </a:lnTo>
                      <a:lnTo>
                        <a:pt x="50" y="20"/>
                      </a:lnTo>
                      <a:lnTo>
                        <a:pt x="51" y="21"/>
                      </a:lnTo>
                      <a:lnTo>
                        <a:pt x="51" y="22"/>
                      </a:lnTo>
                      <a:lnTo>
                        <a:pt x="52" y="23"/>
                      </a:lnTo>
                      <a:lnTo>
                        <a:pt x="52" y="23"/>
                      </a:lnTo>
                      <a:lnTo>
                        <a:pt x="54" y="24"/>
                      </a:lnTo>
                      <a:lnTo>
                        <a:pt x="54" y="25"/>
                      </a:lnTo>
                      <a:lnTo>
                        <a:pt x="55" y="25"/>
                      </a:lnTo>
                      <a:lnTo>
                        <a:pt x="56" y="26"/>
                      </a:lnTo>
                      <a:lnTo>
                        <a:pt x="56" y="27"/>
                      </a:lnTo>
                      <a:lnTo>
                        <a:pt x="57" y="27"/>
                      </a:lnTo>
                      <a:lnTo>
                        <a:pt x="57" y="28"/>
                      </a:lnTo>
                      <a:lnTo>
                        <a:pt x="59" y="28"/>
                      </a:lnTo>
                      <a:lnTo>
                        <a:pt x="60" y="29"/>
                      </a:lnTo>
                      <a:lnTo>
                        <a:pt x="60" y="30"/>
                      </a:lnTo>
                      <a:lnTo>
                        <a:pt x="61" y="30"/>
                      </a:lnTo>
                      <a:lnTo>
                        <a:pt x="61" y="31"/>
                      </a:lnTo>
                      <a:lnTo>
                        <a:pt x="62" y="31"/>
                      </a:lnTo>
                      <a:lnTo>
                        <a:pt x="62" y="32"/>
                      </a:lnTo>
                      <a:lnTo>
                        <a:pt x="64" y="32"/>
                      </a:lnTo>
                      <a:lnTo>
                        <a:pt x="65" y="33"/>
                      </a:lnTo>
                      <a:lnTo>
                        <a:pt x="65" y="33"/>
                      </a:lnTo>
                      <a:lnTo>
                        <a:pt x="66" y="34"/>
                      </a:lnTo>
                      <a:lnTo>
                        <a:pt x="67" y="34"/>
                      </a:lnTo>
                      <a:lnTo>
                        <a:pt x="69" y="35"/>
                      </a:lnTo>
                      <a:lnTo>
                        <a:pt x="71" y="36"/>
                      </a:lnTo>
                      <a:lnTo>
                        <a:pt x="71" y="36"/>
                      </a:lnTo>
                      <a:lnTo>
                        <a:pt x="72" y="36"/>
                      </a:lnTo>
                      <a:lnTo>
                        <a:pt x="74" y="37"/>
                      </a:lnTo>
                      <a:lnTo>
                        <a:pt x="75" y="37"/>
                      </a:lnTo>
                      <a:lnTo>
                        <a:pt x="76" y="37"/>
                      </a:lnTo>
                      <a:lnTo>
                        <a:pt x="77" y="38"/>
                      </a:lnTo>
                      <a:lnTo>
                        <a:pt x="79" y="38"/>
                      </a:lnTo>
                      <a:lnTo>
                        <a:pt x="80" y="39"/>
                      </a:lnTo>
                      <a:lnTo>
                        <a:pt x="81" y="39"/>
                      </a:lnTo>
                      <a:lnTo>
                        <a:pt x="82" y="40"/>
                      </a:lnTo>
                      <a:lnTo>
                        <a:pt x="84" y="40"/>
                      </a:lnTo>
                      <a:lnTo>
                        <a:pt x="85" y="41"/>
                      </a:lnTo>
                      <a:lnTo>
                        <a:pt x="86" y="41"/>
                      </a:lnTo>
                      <a:lnTo>
                        <a:pt x="87" y="42"/>
                      </a:lnTo>
                      <a:lnTo>
                        <a:pt x="89" y="42"/>
                      </a:lnTo>
                      <a:lnTo>
                        <a:pt x="89" y="43"/>
                      </a:lnTo>
                      <a:lnTo>
                        <a:pt x="90" y="43"/>
                      </a:lnTo>
                      <a:lnTo>
                        <a:pt x="91" y="44"/>
                      </a:lnTo>
                      <a:lnTo>
                        <a:pt x="91" y="44"/>
                      </a:lnTo>
                      <a:lnTo>
                        <a:pt x="92" y="45"/>
                      </a:lnTo>
                      <a:lnTo>
                        <a:pt x="92" y="45"/>
                      </a:lnTo>
                      <a:lnTo>
                        <a:pt x="94" y="46"/>
                      </a:lnTo>
                      <a:lnTo>
                        <a:pt x="94" y="46"/>
                      </a:lnTo>
                      <a:lnTo>
                        <a:pt x="95" y="47"/>
                      </a:lnTo>
                      <a:lnTo>
                        <a:pt x="96" y="48"/>
                      </a:lnTo>
                      <a:lnTo>
                        <a:pt x="96" y="48"/>
                      </a:lnTo>
                      <a:lnTo>
                        <a:pt x="97" y="49"/>
                      </a:lnTo>
                      <a:lnTo>
                        <a:pt x="97" y="50"/>
                      </a:lnTo>
                      <a:lnTo>
                        <a:pt x="99" y="50"/>
                      </a:lnTo>
                      <a:lnTo>
                        <a:pt x="100" y="51"/>
                      </a:lnTo>
                      <a:lnTo>
                        <a:pt x="100" y="52"/>
                      </a:lnTo>
                      <a:lnTo>
                        <a:pt x="101" y="52"/>
                      </a:lnTo>
                      <a:lnTo>
                        <a:pt x="101" y="53"/>
                      </a:lnTo>
                      <a:lnTo>
                        <a:pt x="102" y="54"/>
                      </a:lnTo>
                      <a:lnTo>
                        <a:pt x="102" y="55"/>
                      </a:lnTo>
                      <a:lnTo>
                        <a:pt x="104" y="55"/>
                      </a:lnTo>
                      <a:lnTo>
                        <a:pt x="105" y="56"/>
                      </a:lnTo>
                      <a:lnTo>
                        <a:pt x="105" y="57"/>
                      </a:lnTo>
                      <a:lnTo>
                        <a:pt x="106" y="58"/>
                      </a:lnTo>
                      <a:lnTo>
                        <a:pt x="106" y="59"/>
                      </a:lnTo>
                      <a:lnTo>
                        <a:pt x="107" y="59"/>
                      </a:lnTo>
                      <a:lnTo>
                        <a:pt x="109" y="60"/>
                      </a:lnTo>
                      <a:lnTo>
                        <a:pt x="109" y="61"/>
                      </a:lnTo>
                      <a:lnTo>
                        <a:pt x="110" y="62"/>
                      </a:lnTo>
                      <a:lnTo>
                        <a:pt x="110" y="63"/>
                      </a:lnTo>
                      <a:lnTo>
                        <a:pt x="111" y="63"/>
                      </a:lnTo>
                      <a:lnTo>
                        <a:pt x="111" y="64"/>
                      </a:lnTo>
                      <a:lnTo>
                        <a:pt x="112" y="65"/>
                      </a:lnTo>
                      <a:lnTo>
                        <a:pt x="114" y="66"/>
                      </a:lnTo>
                      <a:lnTo>
                        <a:pt x="114" y="67"/>
                      </a:lnTo>
                      <a:lnTo>
                        <a:pt x="115" y="67"/>
                      </a:lnTo>
                      <a:lnTo>
                        <a:pt x="115" y="68"/>
                      </a:lnTo>
                      <a:lnTo>
                        <a:pt x="116" y="69"/>
                      </a:lnTo>
                      <a:lnTo>
                        <a:pt x="116" y="70"/>
                      </a:lnTo>
                      <a:lnTo>
                        <a:pt x="117" y="7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00" name="Freeform 217"/>
                <p:cNvSpPr>
                  <a:spLocks/>
                </p:cNvSpPr>
                <p:nvPr/>
              </p:nvSpPr>
              <p:spPr bwMode="auto">
                <a:xfrm>
                  <a:off x="4637088" y="3306745"/>
                  <a:ext cx="153988" cy="147637"/>
                </a:xfrm>
                <a:custGeom>
                  <a:avLst/>
                  <a:gdLst/>
                  <a:ahLst/>
                  <a:cxnLst>
                    <a:cxn ang="0">
                      <a:pos x="2" y="2"/>
                    </a:cxn>
                    <a:cxn ang="0">
                      <a:pos x="4" y="4"/>
                    </a:cxn>
                    <a:cxn ang="0">
                      <a:pos x="7" y="5"/>
                    </a:cxn>
                    <a:cxn ang="0">
                      <a:pos x="8" y="7"/>
                    </a:cxn>
                    <a:cxn ang="0">
                      <a:pos x="10" y="9"/>
                    </a:cxn>
                    <a:cxn ang="0">
                      <a:pos x="13" y="10"/>
                    </a:cxn>
                    <a:cxn ang="0">
                      <a:pos x="15" y="12"/>
                    </a:cxn>
                    <a:cxn ang="0">
                      <a:pos x="17" y="13"/>
                    </a:cxn>
                    <a:cxn ang="0">
                      <a:pos x="19" y="14"/>
                    </a:cxn>
                    <a:cxn ang="0">
                      <a:pos x="22" y="16"/>
                    </a:cxn>
                    <a:cxn ang="0">
                      <a:pos x="24" y="18"/>
                    </a:cxn>
                    <a:cxn ang="0">
                      <a:pos x="25" y="19"/>
                    </a:cxn>
                    <a:cxn ang="0">
                      <a:pos x="28" y="21"/>
                    </a:cxn>
                    <a:cxn ang="0">
                      <a:pos x="30" y="23"/>
                    </a:cxn>
                    <a:cxn ang="0">
                      <a:pos x="33" y="25"/>
                    </a:cxn>
                    <a:cxn ang="0">
                      <a:pos x="34" y="27"/>
                    </a:cxn>
                    <a:cxn ang="0">
                      <a:pos x="37" y="29"/>
                    </a:cxn>
                    <a:cxn ang="0">
                      <a:pos x="39" y="32"/>
                    </a:cxn>
                    <a:cxn ang="0">
                      <a:pos x="42" y="34"/>
                    </a:cxn>
                    <a:cxn ang="0">
                      <a:pos x="43" y="37"/>
                    </a:cxn>
                    <a:cxn ang="0">
                      <a:pos x="45" y="40"/>
                    </a:cxn>
                    <a:cxn ang="0">
                      <a:pos x="48" y="42"/>
                    </a:cxn>
                    <a:cxn ang="0">
                      <a:pos x="50" y="45"/>
                    </a:cxn>
                    <a:cxn ang="0">
                      <a:pos x="52" y="48"/>
                    </a:cxn>
                    <a:cxn ang="0">
                      <a:pos x="54" y="51"/>
                    </a:cxn>
                    <a:cxn ang="0">
                      <a:pos x="57" y="55"/>
                    </a:cxn>
                    <a:cxn ang="0">
                      <a:pos x="59" y="58"/>
                    </a:cxn>
                    <a:cxn ang="0">
                      <a:pos x="60" y="61"/>
                    </a:cxn>
                    <a:cxn ang="0">
                      <a:pos x="63" y="64"/>
                    </a:cxn>
                    <a:cxn ang="0">
                      <a:pos x="65" y="68"/>
                    </a:cxn>
                    <a:cxn ang="0">
                      <a:pos x="68" y="71"/>
                    </a:cxn>
                    <a:cxn ang="0">
                      <a:pos x="69" y="74"/>
                    </a:cxn>
                    <a:cxn ang="0">
                      <a:pos x="72" y="77"/>
                    </a:cxn>
                    <a:cxn ang="0">
                      <a:pos x="74" y="79"/>
                    </a:cxn>
                    <a:cxn ang="0">
                      <a:pos x="77" y="82"/>
                    </a:cxn>
                    <a:cxn ang="0">
                      <a:pos x="78" y="84"/>
                    </a:cxn>
                    <a:cxn ang="0">
                      <a:pos x="80" y="86"/>
                    </a:cxn>
                    <a:cxn ang="0">
                      <a:pos x="83" y="88"/>
                    </a:cxn>
                    <a:cxn ang="0">
                      <a:pos x="85" y="90"/>
                    </a:cxn>
                    <a:cxn ang="0">
                      <a:pos x="89" y="92"/>
                    </a:cxn>
                    <a:cxn ang="0">
                      <a:pos x="90" y="92"/>
                    </a:cxn>
                    <a:cxn ang="0">
                      <a:pos x="94" y="93"/>
                    </a:cxn>
                  </a:cxnLst>
                  <a:rect l="0" t="0" r="r" b="b"/>
                  <a:pathLst>
                    <a:path w="97" h="93">
                      <a:moveTo>
                        <a:pt x="0" y="0"/>
                      </a:moveTo>
                      <a:lnTo>
                        <a:pt x="2" y="1"/>
                      </a:lnTo>
                      <a:lnTo>
                        <a:pt x="2" y="2"/>
                      </a:lnTo>
                      <a:lnTo>
                        <a:pt x="3" y="2"/>
                      </a:lnTo>
                      <a:lnTo>
                        <a:pt x="3" y="3"/>
                      </a:lnTo>
                      <a:lnTo>
                        <a:pt x="4" y="4"/>
                      </a:lnTo>
                      <a:lnTo>
                        <a:pt x="5" y="4"/>
                      </a:lnTo>
                      <a:lnTo>
                        <a:pt x="5" y="5"/>
                      </a:lnTo>
                      <a:lnTo>
                        <a:pt x="7" y="5"/>
                      </a:lnTo>
                      <a:lnTo>
                        <a:pt x="7" y="6"/>
                      </a:lnTo>
                      <a:lnTo>
                        <a:pt x="8" y="7"/>
                      </a:lnTo>
                      <a:lnTo>
                        <a:pt x="8" y="7"/>
                      </a:lnTo>
                      <a:lnTo>
                        <a:pt x="9" y="8"/>
                      </a:lnTo>
                      <a:lnTo>
                        <a:pt x="10" y="8"/>
                      </a:lnTo>
                      <a:lnTo>
                        <a:pt x="10" y="9"/>
                      </a:lnTo>
                      <a:lnTo>
                        <a:pt x="12" y="9"/>
                      </a:lnTo>
                      <a:lnTo>
                        <a:pt x="12" y="10"/>
                      </a:lnTo>
                      <a:lnTo>
                        <a:pt x="13" y="10"/>
                      </a:lnTo>
                      <a:lnTo>
                        <a:pt x="14" y="11"/>
                      </a:lnTo>
                      <a:lnTo>
                        <a:pt x="14" y="11"/>
                      </a:lnTo>
                      <a:lnTo>
                        <a:pt x="15" y="12"/>
                      </a:lnTo>
                      <a:lnTo>
                        <a:pt x="15" y="12"/>
                      </a:lnTo>
                      <a:lnTo>
                        <a:pt x="18" y="13"/>
                      </a:lnTo>
                      <a:lnTo>
                        <a:pt x="17" y="13"/>
                      </a:lnTo>
                      <a:lnTo>
                        <a:pt x="18" y="13"/>
                      </a:lnTo>
                      <a:lnTo>
                        <a:pt x="19" y="14"/>
                      </a:lnTo>
                      <a:lnTo>
                        <a:pt x="19" y="14"/>
                      </a:lnTo>
                      <a:lnTo>
                        <a:pt x="20" y="15"/>
                      </a:lnTo>
                      <a:lnTo>
                        <a:pt x="20" y="15"/>
                      </a:lnTo>
                      <a:lnTo>
                        <a:pt x="22" y="16"/>
                      </a:lnTo>
                      <a:lnTo>
                        <a:pt x="23" y="16"/>
                      </a:lnTo>
                      <a:lnTo>
                        <a:pt x="23" y="17"/>
                      </a:lnTo>
                      <a:lnTo>
                        <a:pt x="24" y="18"/>
                      </a:lnTo>
                      <a:lnTo>
                        <a:pt x="24" y="18"/>
                      </a:lnTo>
                      <a:lnTo>
                        <a:pt x="25" y="19"/>
                      </a:lnTo>
                      <a:lnTo>
                        <a:pt x="25" y="19"/>
                      </a:lnTo>
                      <a:lnTo>
                        <a:pt x="27" y="20"/>
                      </a:lnTo>
                      <a:lnTo>
                        <a:pt x="28" y="20"/>
                      </a:lnTo>
                      <a:lnTo>
                        <a:pt x="28" y="21"/>
                      </a:lnTo>
                      <a:lnTo>
                        <a:pt x="29" y="22"/>
                      </a:lnTo>
                      <a:lnTo>
                        <a:pt x="29" y="22"/>
                      </a:lnTo>
                      <a:lnTo>
                        <a:pt x="30" y="23"/>
                      </a:lnTo>
                      <a:lnTo>
                        <a:pt x="32" y="24"/>
                      </a:lnTo>
                      <a:lnTo>
                        <a:pt x="32" y="24"/>
                      </a:lnTo>
                      <a:lnTo>
                        <a:pt x="33" y="25"/>
                      </a:lnTo>
                      <a:lnTo>
                        <a:pt x="33" y="26"/>
                      </a:lnTo>
                      <a:lnTo>
                        <a:pt x="34" y="26"/>
                      </a:lnTo>
                      <a:lnTo>
                        <a:pt x="34" y="27"/>
                      </a:lnTo>
                      <a:lnTo>
                        <a:pt x="35" y="28"/>
                      </a:lnTo>
                      <a:lnTo>
                        <a:pt x="37" y="29"/>
                      </a:lnTo>
                      <a:lnTo>
                        <a:pt x="37" y="29"/>
                      </a:lnTo>
                      <a:lnTo>
                        <a:pt x="38" y="30"/>
                      </a:lnTo>
                      <a:lnTo>
                        <a:pt x="38" y="31"/>
                      </a:lnTo>
                      <a:lnTo>
                        <a:pt x="39" y="32"/>
                      </a:lnTo>
                      <a:lnTo>
                        <a:pt x="39" y="33"/>
                      </a:lnTo>
                      <a:lnTo>
                        <a:pt x="40" y="34"/>
                      </a:lnTo>
                      <a:lnTo>
                        <a:pt x="42" y="34"/>
                      </a:lnTo>
                      <a:lnTo>
                        <a:pt x="42" y="35"/>
                      </a:lnTo>
                      <a:lnTo>
                        <a:pt x="43" y="36"/>
                      </a:lnTo>
                      <a:lnTo>
                        <a:pt x="43" y="37"/>
                      </a:lnTo>
                      <a:lnTo>
                        <a:pt x="44" y="38"/>
                      </a:lnTo>
                      <a:lnTo>
                        <a:pt x="45" y="39"/>
                      </a:lnTo>
                      <a:lnTo>
                        <a:pt x="45" y="40"/>
                      </a:lnTo>
                      <a:lnTo>
                        <a:pt x="47" y="41"/>
                      </a:lnTo>
                      <a:lnTo>
                        <a:pt x="47" y="41"/>
                      </a:lnTo>
                      <a:lnTo>
                        <a:pt x="48" y="42"/>
                      </a:lnTo>
                      <a:lnTo>
                        <a:pt x="48" y="43"/>
                      </a:lnTo>
                      <a:lnTo>
                        <a:pt x="49" y="44"/>
                      </a:lnTo>
                      <a:lnTo>
                        <a:pt x="50" y="45"/>
                      </a:lnTo>
                      <a:lnTo>
                        <a:pt x="50" y="46"/>
                      </a:lnTo>
                      <a:lnTo>
                        <a:pt x="52" y="47"/>
                      </a:lnTo>
                      <a:lnTo>
                        <a:pt x="52" y="48"/>
                      </a:lnTo>
                      <a:lnTo>
                        <a:pt x="53" y="49"/>
                      </a:lnTo>
                      <a:lnTo>
                        <a:pt x="54" y="50"/>
                      </a:lnTo>
                      <a:lnTo>
                        <a:pt x="54" y="51"/>
                      </a:lnTo>
                      <a:lnTo>
                        <a:pt x="55" y="52"/>
                      </a:lnTo>
                      <a:lnTo>
                        <a:pt x="55" y="54"/>
                      </a:lnTo>
                      <a:lnTo>
                        <a:pt x="57" y="55"/>
                      </a:lnTo>
                      <a:lnTo>
                        <a:pt x="57" y="56"/>
                      </a:lnTo>
                      <a:lnTo>
                        <a:pt x="58" y="57"/>
                      </a:lnTo>
                      <a:lnTo>
                        <a:pt x="59" y="58"/>
                      </a:lnTo>
                      <a:lnTo>
                        <a:pt x="59" y="59"/>
                      </a:lnTo>
                      <a:lnTo>
                        <a:pt x="60" y="60"/>
                      </a:lnTo>
                      <a:lnTo>
                        <a:pt x="60" y="61"/>
                      </a:lnTo>
                      <a:lnTo>
                        <a:pt x="62" y="62"/>
                      </a:lnTo>
                      <a:lnTo>
                        <a:pt x="63" y="63"/>
                      </a:lnTo>
                      <a:lnTo>
                        <a:pt x="63" y="64"/>
                      </a:lnTo>
                      <a:lnTo>
                        <a:pt x="64" y="65"/>
                      </a:lnTo>
                      <a:lnTo>
                        <a:pt x="64" y="67"/>
                      </a:lnTo>
                      <a:lnTo>
                        <a:pt x="65" y="68"/>
                      </a:lnTo>
                      <a:lnTo>
                        <a:pt x="65" y="69"/>
                      </a:lnTo>
                      <a:lnTo>
                        <a:pt x="67" y="70"/>
                      </a:lnTo>
                      <a:lnTo>
                        <a:pt x="68" y="71"/>
                      </a:lnTo>
                      <a:lnTo>
                        <a:pt x="68" y="72"/>
                      </a:lnTo>
                      <a:lnTo>
                        <a:pt x="69" y="73"/>
                      </a:lnTo>
                      <a:lnTo>
                        <a:pt x="69" y="74"/>
                      </a:lnTo>
                      <a:lnTo>
                        <a:pt x="70" y="75"/>
                      </a:lnTo>
                      <a:lnTo>
                        <a:pt x="70" y="76"/>
                      </a:lnTo>
                      <a:lnTo>
                        <a:pt x="72" y="77"/>
                      </a:lnTo>
                      <a:lnTo>
                        <a:pt x="73" y="78"/>
                      </a:lnTo>
                      <a:lnTo>
                        <a:pt x="73" y="79"/>
                      </a:lnTo>
                      <a:lnTo>
                        <a:pt x="74" y="79"/>
                      </a:lnTo>
                      <a:lnTo>
                        <a:pt x="74" y="80"/>
                      </a:lnTo>
                      <a:lnTo>
                        <a:pt x="75" y="81"/>
                      </a:lnTo>
                      <a:lnTo>
                        <a:pt x="77" y="82"/>
                      </a:lnTo>
                      <a:lnTo>
                        <a:pt x="77" y="83"/>
                      </a:lnTo>
                      <a:lnTo>
                        <a:pt x="78" y="84"/>
                      </a:lnTo>
                      <a:lnTo>
                        <a:pt x="78" y="84"/>
                      </a:lnTo>
                      <a:lnTo>
                        <a:pt x="79" y="85"/>
                      </a:lnTo>
                      <a:lnTo>
                        <a:pt x="79" y="86"/>
                      </a:lnTo>
                      <a:lnTo>
                        <a:pt x="80" y="86"/>
                      </a:lnTo>
                      <a:lnTo>
                        <a:pt x="82" y="87"/>
                      </a:lnTo>
                      <a:lnTo>
                        <a:pt x="82" y="88"/>
                      </a:lnTo>
                      <a:lnTo>
                        <a:pt x="83" y="88"/>
                      </a:lnTo>
                      <a:lnTo>
                        <a:pt x="83" y="89"/>
                      </a:lnTo>
                      <a:lnTo>
                        <a:pt x="84" y="89"/>
                      </a:lnTo>
                      <a:lnTo>
                        <a:pt x="85" y="90"/>
                      </a:lnTo>
                      <a:lnTo>
                        <a:pt x="85" y="90"/>
                      </a:lnTo>
                      <a:lnTo>
                        <a:pt x="87" y="91"/>
                      </a:lnTo>
                      <a:lnTo>
                        <a:pt x="89" y="92"/>
                      </a:lnTo>
                      <a:lnTo>
                        <a:pt x="88" y="92"/>
                      </a:lnTo>
                      <a:lnTo>
                        <a:pt x="89" y="92"/>
                      </a:lnTo>
                      <a:lnTo>
                        <a:pt x="90" y="92"/>
                      </a:lnTo>
                      <a:lnTo>
                        <a:pt x="92" y="93"/>
                      </a:lnTo>
                      <a:lnTo>
                        <a:pt x="93" y="93"/>
                      </a:lnTo>
                      <a:lnTo>
                        <a:pt x="94" y="93"/>
                      </a:lnTo>
                      <a:lnTo>
                        <a:pt x="95" y="93"/>
                      </a:lnTo>
                      <a:lnTo>
                        <a:pt x="97" y="93"/>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01" name="Freeform 218"/>
                <p:cNvSpPr>
                  <a:spLocks/>
                </p:cNvSpPr>
                <p:nvPr/>
              </p:nvSpPr>
              <p:spPr bwMode="auto">
                <a:xfrm>
                  <a:off x="4791075" y="3454382"/>
                  <a:ext cx="203200" cy="68262"/>
                </a:xfrm>
                <a:custGeom>
                  <a:avLst/>
                  <a:gdLst/>
                  <a:ahLst/>
                  <a:cxnLst>
                    <a:cxn ang="0">
                      <a:pos x="2" y="1"/>
                    </a:cxn>
                    <a:cxn ang="0">
                      <a:pos x="6" y="0"/>
                    </a:cxn>
                    <a:cxn ang="0">
                      <a:pos x="10" y="0"/>
                    </a:cxn>
                    <a:cxn ang="0">
                      <a:pos x="13" y="1"/>
                    </a:cxn>
                    <a:cxn ang="0">
                      <a:pos x="17" y="2"/>
                    </a:cxn>
                    <a:cxn ang="0">
                      <a:pos x="21" y="3"/>
                    </a:cxn>
                    <a:cxn ang="0">
                      <a:pos x="26" y="4"/>
                    </a:cxn>
                    <a:cxn ang="0">
                      <a:pos x="30" y="6"/>
                    </a:cxn>
                    <a:cxn ang="0">
                      <a:pos x="31" y="8"/>
                    </a:cxn>
                    <a:cxn ang="0">
                      <a:pos x="33" y="9"/>
                    </a:cxn>
                    <a:cxn ang="0">
                      <a:pos x="36" y="11"/>
                    </a:cxn>
                    <a:cxn ang="0">
                      <a:pos x="38" y="13"/>
                    </a:cxn>
                    <a:cxn ang="0">
                      <a:pos x="40" y="15"/>
                    </a:cxn>
                    <a:cxn ang="0">
                      <a:pos x="42" y="17"/>
                    </a:cxn>
                    <a:cxn ang="0">
                      <a:pos x="45" y="20"/>
                    </a:cxn>
                    <a:cxn ang="0">
                      <a:pos x="47" y="22"/>
                    </a:cxn>
                    <a:cxn ang="0">
                      <a:pos x="48" y="25"/>
                    </a:cxn>
                    <a:cxn ang="0">
                      <a:pos x="51" y="27"/>
                    </a:cxn>
                    <a:cxn ang="0">
                      <a:pos x="53" y="30"/>
                    </a:cxn>
                    <a:cxn ang="0">
                      <a:pos x="56" y="33"/>
                    </a:cxn>
                    <a:cxn ang="0">
                      <a:pos x="57" y="35"/>
                    </a:cxn>
                    <a:cxn ang="0">
                      <a:pos x="60" y="37"/>
                    </a:cxn>
                    <a:cxn ang="0">
                      <a:pos x="62" y="39"/>
                    </a:cxn>
                    <a:cxn ang="0">
                      <a:pos x="66" y="41"/>
                    </a:cxn>
                    <a:cxn ang="0">
                      <a:pos x="68" y="43"/>
                    </a:cxn>
                    <a:cxn ang="0">
                      <a:pos x="72" y="43"/>
                    </a:cxn>
                    <a:cxn ang="0">
                      <a:pos x="76" y="43"/>
                    </a:cxn>
                    <a:cxn ang="0">
                      <a:pos x="80" y="41"/>
                    </a:cxn>
                    <a:cxn ang="0">
                      <a:pos x="83" y="40"/>
                    </a:cxn>
                    <a:cxn ang="0">
                      <a:pos x="87" y="39"/>
                    </a:cxn>
                    <a:cxn ang="0">
                      <a:pos x="91" y="38"/>
                    </a:cxn>
                    <a:cxn ang="0">
                      <a:pos x="95" y="38"/>
                    </a:cxn>
                    <a:cxn ang="0">
                      <a:pos x="98" y="38"/>
                    </a:cxn>
                    <a:cxn ang="0">
                      <a:pos x="102" y="38"/>
                    </a:cxn>
                    <a:cxn ang="0">
                      <a:pos x="106" y="39"/>
                    </a:cxn>
                    <a:cxn ang="0">
                      <a:pos x="110" y="38"/>
                    </a:cxn>
                    <a:cxn ang="0">
                      <a:pos x="113" y="38"/>
                    </a:cxn>
                    <a:cxn ang="0">
                      <a:pos x="117" y="36"/>
                    </a:cxn>
                    <a:cxn ang="0">
                      <a:pos x="120" y="35"/>
                    </a:cxn>
                    <a:cxn ang="0">
                      <a:pos x="122" y="33"/>
                    </a:cxn>
                    <a:cxn ang="0">
                      <a:pos x="125" y="32"/>
                    </a:cxn>
                    <a:cxn ang="0">
                      <a:pos x="127" y="30"/>
                    </a:cxn>
                  </a:cxnLst>
                  <a:rect l="0" t="0" r="r" b="b"/>
                  <a:pathLst>
                    <a:path w="128" h="43">
                      <a:moveTo>
                        <a:pt x="0" y="0"/>
                      </a:moveTo>
                      <a:lnTo>
                        <a:pt x="1" y="1"/>
                      </a:lnTo>
                      <a:lnTo>
                        <a:pt x="2" y="1"/>
                      </a:lnTo>
                      <a:lnTo>
                        <a:pt x="3" y="1"/>
                      </a:lnTo>
                      <a:lnTo>
                        <a:pt x="5" y="1"/>
                      </a:lnTo>
                      <a:lnTo>
                        <a:pt x="6" y="0"/>
                      </a:lnTo>
                      <a:lnTo>
                        <a:pt x="7" y="0"/>
                      </a:lnTo>
                      <a:lnTo>
                        <a:pt x="8" y="0"/>
                      </a:lnTo>
                      <a:lnTo>
                        <a:pt x="10" y="0"/>
                      </a:lnTo>
                      <a:lnTo>
                        <a:pt x="11" y="1"/>
                      </a:lnTo>
                      <a:lnTo>
                        <a:pt x="12" y="1"/>
                      </a:lnTo>
                      <a:lnTo>
                        <a:pt x="13" y="1"/>
                      </a:lnTo>
                      <a:lnTo>
                        <a:pt x="15" y="1"/>
                      </a:lnTo>
                      <a:lnTo>
                        <a:pt x="16" y="1"/>
                      </a:lnTo>
                      <a:lnTo>
                        <a:pt x="17" y="2"/>
                      </a:lnTo>
                      <a:lnTo>
                        <a:pt x="18" y="2"/>
                      </a:lnTo>
                      <a:lnTo>
                        <a:pt x="20" y="2"/>
                      </a:lnTo>
                      <a:lnTo>
                        <a:pt x="21" y="3"/>
                      </a:lnTo>
                      <a:lnTo>
                        <a:pt x="22" y="3"/>
                      </a:lnTo>
                      <a:lnTo>
                        <a:pt x="23" y="3"/>
                      </a:lnTo>
                      <a:lnTo>
                        <a:pt x="26" y="4"/>
                      </a:lnTo>
                      <a:lnTo>
                        <a:pt x="26" y="5"/>
                      </a:lnTo>
                      <a:lnTo>
                        <a:pt x="27" y="5"/>
                      </a:lnTo>
                      <a:lnTo>
                        <a:pt x="30" y="6"/>
                      </a:lnTo>
                      <a:lnTo>
                        <a:pt x="30" y="7"/>
                      </a:lnTo>
                      <a:lnTo>
                        <a:pt x="31" y="7"/>
                      </a:lnTo>
                      <a:lnTo>
                        <a:pt x="31" y="8"/>
                      </a:lnTo>
                      <a:lnTo>
                        <a:pt x="32" y="8"/>
                      </a:lnTo>
                      <a:lnTo>
                        <a:pt x="33" y="9"/>
                      </a:lnTo>
                      <a:lnTo>
                        <a:pt x="33" y="9"/>
                      </a:lnTo>
                      <a:lnTo>
                        <a:pt x="35" y="10"/>
                      </a:lnTo>
                      <a:lnTo>
                        <a:pt x="35" y="10"/>
                      </a:lnTo>
                      <a:lnTo>
                        <a:pt x="36" y="11"/>
                      </a:lnTo>
                      <a:lnTo>
                        <a:pt x="37" y="12"/>
                      </a:lnTo>
                      <a:lnTo>
                        <a:pt x="37" y="12"/>
                      </a:lnTo>
                      <a:lnTo>
                        <a:pt x="38" y="13"/>
                      </a:lnTo>
                      <a:lnTo>
                        <a:pt x="38" y="14"/>
                      </a:lnTo>
                      <a:lnTo>
                        <a:pt x="40" y="14"/>
                      </a:lnTo>
                      <a:lnTo>
                        <a:pt x="40" y="15"/>
                      </a:lnTo>
                      <a:lnTo>
                        <a:pt x="41" y="16"/>
                      </a:lnTo>
                      <a:lnTo>
                        <a:pt x="42" y="16"/>
                      </a:lnTo>
                      <a:lnTo>
                        <a:pt x="42" y="17"/>
                      </a:lnTo>
                      <a:lnTo>
                        <a:pt x="43" y="18"/>
                      </a:lnTo>
                      <a:lnTo>
                        <a:pt x="43" y="19"/>
                      </a:lnTo>
                      <a:lnTo>
                        <a:pt x="45" y="20"/>
                      </a:lnTo>
                      <a:lnTo>
                        <a:pt x="45" y="20"/>
                      </a:lnTo>
                      <a:lnTo>
                        <a:pt x="46" y="21"/>
                      </a:lnTo>
                      <a:lnTo>
                        <a:pt x="47" y="22"/>
                      </a:lnTo>
                      <a:lnTo>
                        <a:pt x="47" y="23"/>
                      </a:lnTo>
                      <a:lnTo>
                        <a:pt x="48" y="24"/>
                      </a:lnTo>
                      <a:lnTo>
                        <a:pt x="48" y="25"/>
                      </a:lnTo>
                      <a:lnTo>
                        <a:pt x="50" y="26"/>
                      </a:lnTo>
                      <a:lnTo>
                        <a:pt x="51" y="27"/>
                      </a:lnTo>
                      <a:lnTo>
                        <a:pt x="51" y="27"/>
                      </a:lnTo>
                      <a:lnTo>
                        <a:pt x="52" y="28"/>
                      </a:lnTo>
                      <a:lnTo>
                        <a:pt x="52" y="29"/>
                      </a:lnTo>
                      <a:lnTo>
                        <a:pt x="53" y="30"/>
                      </a:lnTo>
                      <a:lnTo>
                        <a:pt x="53" y="31"/>
                      </a:lnTo>
                      <a:lnTo>
                        <a:pt x="55" y="32"/>
                      </a:lnTo>
                      <a:lnTo>
                        <a:pt x="56" y="33"/>
                      </a:lnTo>
                      <a:lnTo>
                        <a:pt x="56" y="33"/>
                      </a:lnTo>
                      <a:lnTo>
                        <a:pt x="57" y="34"/>
                      </a:lnTo>
                      <a:lnTo>
                        <a:pt x="57" y="35"/>
                      </a:lnTo>
                      <a:lnTo>
                        <a:pt x="58" y="36"/>
                      </a:lnTo>
                      <a:lnTo>
                        <a:pt x="60" y="36"/>
                      </a:lnTo>
                      <a:lnTo>
                        <a:pt x="60" y="37"/>
                      </a:lnTo>
                      <a:lnTo>
                        <a:pt x="61" y="38"/>
                      </a:lnTo>
                      <a:lnTo>
                        <a:pt x="61" y="38"/>
                      </a:lnTo>
                      <a:lnTo>
                        <a:pt x="62" y="39"/>
                      </a:lnTo>
                      <a:lnTo>
                        <a:pt x="62" y="40"/>
                      </a:lnTo>
                      <a:lnTo>
                        <a:pt x="63" y="40"/>
                      </a:lnTo>
                      <a:lnTo>
                        <a:pt x="66" y="41"/>
                      </a:lnTo>
                      <a:lnTo>
                        <a:pt x="66" y="42"/>
                      </a:lnTo>
                      <a:lnTo>
                        <a:pt x="67" y="42"/>
                      </a:lnTo>
                      <a:lnTo>
                        <a:pt x="68" y="43"/>
                      </a:lnTo>
                      <a:lnTo>
                        <a:pt x="70" y="43"/>
                      </a:lnTo>
                      <a:lnTo>
                        <a:pt x="71" y="43"/>
                      </a:lnTo>
                      <a:lnTo>
                        <a:pt x="72" y="43"/>
                      </a:lnTo>
                      <a:lnTo>
                        <a:pt x="73" y="43"/>
                      </a:lnTo>
                      <a:lnTo>
                        <a:pt x="75" y="43"/>
                      </a:lnTo>
                      <a:lnTo>
                        <a:pt x="76" y="43"/>
                      </a:lnTo>
                      <a:lnTo>
                        <a:pt x="77" y="42"/>
                      </a:lnTo>
                      <a:lnTo>
                        <a:pt x="78" y="42"/>
                      </a:lnTo>
                      <a:lnTo>
                        <a:pt x="80" y="41"/>
                      </a:lnTo>
                      <a:lnTo>
                        <a:pt x="81" y="41"/>
                      </a:lnTo>
                      <a:lnTo>
                        <a:pt x="82" y="41"/>
                      </a:lnTo>
                      <a:lnTo>
                        <a:pt x="83" y="40"/>
                      </a:lnTo>
                      <a:lnTo>
                        <a:pt x="85" y="40"/>
                      </a:lnTo>
                      <a:lnTo>
                        <a:pt x="86" y="39"/>
                      </a:lnTo>
                      <a:lnTo>
                        <a:pt x="87" y="39"/>
                      </a:lnTo>
                      <a:lnTo>
                        <a:pt x="88" y="39"/>
                      </a:lnTo>
                      <a:lnTo>
                        <a:pt x="90" y="38"/>
                      </a:lnTo>
                      <a:lnTo>
                        <a:pt x="91" y="38"/>
                      </a:lnTo>
                      <a:lnTo>
                        <a:pt x="92" y="38"/>
                      </a:lnTo>
                      <a:lnTo>
                        <a:pt x="93" y="38"/>
                      </a:lnTo>
                      <a:lnTo>
                        <a:pt x="95" y="38"/>
                      </a:lnTo>
                      <a:lnTo>
                        <a:pt x="96" y="38"/>
                      </a:lnTo>
                      <a:lnTo>
                        <a:pt x="97" y="38"/>
                      </a:lnTo>
                      <a:lnTo>
                        <a:pt x="98" y="38"/>
                      </a:lnTo>
                      <a:lnTo>
                        <a:pt x="100" y="38"/>
                      </a:lnTo>
                      <a:lnTo>
                        <a:pt x="101" y="38"/>
                      </a:lnTo>
                      <a:lnTo>
                        <a:pt x="102" y="38"/>
                      </a:lnTo>
                      <a:lnTo>
                        <a:pt x="103" y="38"/>
                      </a:lnTo>
                      <a:lnTo>
                        <a:pt x="105" y="39"/>
                      </a:lnTo>
                      <a:lnTo>
                        <a:pt x="106" y="39"/>
                      </a:lnTo>
                      <a:lnTo>
                        <a:pt x="107" y="39"/>
                      </a:lnTo>
                      <a:lnTo>
                        <a:pt x="108" y="39"/>
                      </a:lnTo>
                      <a:lnTo>
                        <a:pt x="110" y="38"/>
                      </a:lnTo>
                      <a:lnTo>
                        <a:pt x="111" y="38"/>
                      </a:lnTo>
                      <a:lnTo>
                        <a:pt x="112" y="38"/>
                      </a:lnTo>
                      <a:lnTo>
                        <a:pt x="113" y="38"/>
                      </a:lnTo>
                      <a:lnTo>
                        <a:pt x="115" y="37"/>
                      </a:lnTo>
                      <a:lnTo>
                        <a:pt x="116" y="37"/>
                      </a:lnTo>
                      <a:lnTo>
                        <a:pt x="117" y="36"/>
                      </a:lnTo>
                      <a:lnTo>
                        <a:pt x="118" y="36"/>
                      </a:lnTo>
                      <a:lnTo>
                        <a:pt x="120" y="35"/>
                      </a:lnTo>
                      <a:lnTo>
                        <a:pt x="120" y="35"/>
                      </a:lnTo>
                      <a:lnTo>
                        <a:pt x="121" y="34"/>
                      </a:lnTo>
                      <a:lnTo>
                        <a:pt x="122" y="34"/>
                      </a:lnTo>
                      <a:lnTo>
                        <a:pt x="122" y="33"/>
                      </a:lnTo>
                      <a:lnTo>
                        <a:pt x="123" y="33"/>
                      </a:lnTo>
                      <a:lnTo>
                        <a:pt x="123" y="32"/>
                      </a:lnTo>
                      <a:lnTo>
                        <a:pt x="125" y="32"/>
                      </a:lnTo>
                      <a:lnTo>
                        <a:pt x="125" y="31"/>
                      </a:lnTo>
                      <a:lnTo>
                        <a:pt x="126" y="31"/>
                      </a:lnTo>
                      <a:lnTo>
                        <a:pt x="127" y="30"/>
                      </a:lnTo>
                      <a:lnTo>
                        <a:pt x="127" y="30"/>
                      </a:lnTo>
                      <a:lnTo>
                        <a:pt x="128" y="29"/>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02" name="Freeform 219"/>
                <p:cNvSpPr>
                  <a:spLocks/>
                </p:cNvSpPr>
                <p:nvPr/>
              </p:nvSpPr>
              <p:spPr bwMode="auto">
                <a:xfrm>
                  <a:off x="4994275" y="3405170"/>
                  <a:ext cx="190500" cy="95249"/>
                </a:xfrm>
                <a:custGeom>
                  <a:avLst/>
                  <a:gdLst/>
                  <a:ahLst/>
                  <a:cxnLst>
                    <a:cxn ang="0">
                      <a:pos x="2" y="59"/>
                    </a:cxn>
                    <a:cxn ang="0">
                      <a:pos x="7" y="57"/>
                    </a:cxn>
                    <a:cxn ang="0">
                      <a:pos x="8" y="56"/>
                    </a:cxn>
                    <a:cxn ang="0">
                      <a:pos x="12" y="55"/>
                    </a:cxn>
                    <a:cxn ang="0">
                      <a:pos x="15" y="55"/>
                    </a:cxn>
                    <a:cxn ang="0">
                      <a:pos x="19" y="55"/>
                    </a:cxn>
                    <a:cxn ang="0">
                      <a:pos x="23" y="55"/>
                    </a:cxn>
                    <a:cxn ang="0">
                      <a:pos x="27" y="54"/>
                    </a:cxn>
                    <a:cxn ang="0">
                      <a:pos x="30" y="53"/>
                    </a:cxn>
                    <a:cxn ang="0">
                      <a:pos x="35" y="52"/>
                    </a:cxn>
                    <a:cxn ang="0">
                      <a:pos x="38" y="50"/>
                    </a:cxn>
                    <a:cxn ang="0">
                      <a:pos x="40" y="49"/>
                    </a:cxn>
                    <a:cxn ang="0">
                      <a:pos x="43" y="47"/>
                    </a:cxn>
                    <a:cxn ang="0">
                      <a:pos x="45" y="46"/>
                    </a:cxn>
                    <a:cxn ang="0">
                      <a:pos x="50" y="44"/>
                    </a:cxn>
                    <a:cxn ang="0">
                      <a:pos x="53" y="43"/>
                    </a:cxn>
                    <a:cxn ang="0">
                      <a:pos x="54" y="41"/>
                    </a:cxn>
                    <a:cxn ang="0">
                      <a:pos x="57" y="40"/>
                    </a:cxn>
                    <a:cxn ang="0">
                      <a:pos x="60" y="38"/>
                    </a:cxn>
                    <a:cxn ang="0">
                      <a:pos x="63" y="37"/>
                    </a:cxn>
                    <a:cxn ang="0">
                      <a:pos x="65" y="35"/>
                    </a:cxn>
                    <a:cxn ang="0">
                      <a:pos x="67" y="34"/>
                    </a:cxn>
                    <a:cxn ang="0">
                      <a:pos x="69" y="32"/>
                    </a:cxn>
                    <a:cxn ang="0">
                      <a:pos x="72" y="31"/>
                    </a:cxn>
                    <a:cxn ang="0">
                      <a:pos x="74" y="29"/>
                    </a:cxn>
                    <a:cxn ang="0">
                      <a:pos x="77" y="28"/>
                    </a:cxn>
                    <a:cxn ang="0">
                      <a:pos x="80" y="26"/>
                    </a:cxn>
                    <a:cxn ang="0">
                      <a:pos x="84" y="24"/>
                    </a:cxn>
                    <a:cxn ang="0">
                      <a:pos x="88" y="23"/>
                    </a:cxn>
                    <a:cxn ang="0">
                      <a:pos x="92" y="21"/>
                    </a:cxn>
                    <a:cxn ang="0">
                      <a:pos x="94" y="20"/>
                    </a:cxn>
                    <a:cxn ang="0">
                      <a:pos x="97" y="18"/>
                    </a:cxn>
                    <a:cxn ang="0">
                      <a:pos x="98" y="16"/>
                    </a:cxn>
                    <a:cxn ang="0">
                      <a:pos x="100" y="15"/>
                    </a:cxn>
                    <a:cxn ang="0">
                      <a:pos x="103" y="13"/>
                    </a:cxn>
                    <a:cxn ang="0">
                      <a:pos x="105" y="11"/>
                    </a:cxn>
                    <a:cxn ang="0">
                      <a:pos x="107" y="9"/>
                    </a:cxn>
                    <a:cxn ang="0">
                      <a:pos x="109" y="7"/>
                    </a:cxn>
                    <a:cxn ang="0">
                      <a:pos x="112" y="6"/>
                    </a:cxn>
                    <a:cxn ang="0">
                      <a:pos x="114" y="4"/>
                    </a:cxn>
                    <a:cxn ang="0">
                      <a:pos x="115" y="3"/>
                    </a:cxn>
                    <a:cxn ang="0">
                      <a:pos x="118" y="1"/>
                    </a:cxn>
                  </a:cxnLst>
                  <a:rect l="0" t="0" r="r" b="b"/>
                  <a:pathLst>
                    <a:path w="120" h="60">
                      <a:moveTo>
                        <a:pt x="0" y="60"/>
                      </a:moveTo>
                      <a:lnTo>
                        <a:pt x="0" y="60"/>
                      </a:lnTo>
                      <a:lnTo>
                        <a:pt x="2" y="59"/>
                      </a:lnTo>
                      <a:lnTo>
                        <a:pt x="4" y="58"/>
                      </a:lnTo>
                      <a:lnTo>
                        <a:pt x="4" y="58"/>
                      </a:lnTo>
                      <a:lnTo>
                        <a:pt x="7" y="57"/>
                      </a:lnTo>
                      <a:lnTo>
                        <a:pt x="5" y="57"/>
                      </a:lnTo>
                      <a:lnTo>
                        <a:pt x="7" y="57"/>
                      </a:lnTo>
                      <a:lnTo>
                        <a:pt x="8" y="56"/>
                      </a:lnTo>
                      <a:lnTo>
                        <a:pt x="9" y="56"/>
                      </a:lnTo>
                      <a:lnTo>
                        <a:pt x="10" y="55"/>
                      </a:lnTo>
                      <a:lnTo>
                        <a:pt x="12" y="55"/>
                      </a:lnTo>
                      <a:lnTo>
                        <a:pt x="13" y="55"/>
                      </a:lnTo>
                      <a:lnTo>
                        <a:pt x="14" y="55"/>
                      </a:lnTo>
                      <a:lnTo>
                        <a:pt x="15" y="55"/>
                      </a:lnTo>
                      <a:lnTo>
                        <a:pt x="17" y="55"/>
                      </a:lnTo>
                      <a:lnTo>
                        <a:pt x="18" y="55"/>
                      </a:lnTo>
                      <a:lnTo>
                        <a:pt x="19" y="55"/>
                      </a:lnTo>
                      <a:lnTo>
                        <a:pt x="20" y="55"/>
                      </a:lnTo>
                      <a:lnTo>
                        <a:pt x="22" y="55"/>
                      </a:lnTo>
                      <a:lnTo>
                        <a:pt x="23" y="55"/>
                      </a:lnTo>
                      <a:lnTo>
                        <a:pt x="24" y="55"/>
                      </a:lnTo>
                      <a:lnTo>
                        <a:pt x="25" y="54"/>
                      </a:lnTo>
                      <a:lnTo>
                        <a:pt x="27" y="54"/>
                      </a:lnTo>
                      <a:lnTo>
                        <a:pt x="28" y="54"/>
                      </a:lnTo>
                      <a:lnTo>
                        <a:pt x="29" y="54"/>
                      </a:lnTo>
                      <a:lnTo>
                        <a:pt x="30" y="53"/>
                      </a:lnTo>
                      <a:lnTo>
                        <a:pt x="32" y="53"/>
                      </a:lnTo>
                      <a:lnTo>
                        <a:pt x="33" y="53"/>
                      </a:lnTo>
                      <a:lnTo>
                        <a:pt x="35" y="52"/>
                      </a:lnTo>
                      <a:lnTo>
                        <a:pt x="35" y="51"/>
                      </a:lnTo>
                      <a:lnTo>
                        <a:pt x="37" y="51"/>
                      </a:lnTo>
                      <a:lnTo>
                        <a:pt x="38" y="50"/>
                      </a:lnTo>
                      <a:lnTo>
                        <a:pt x="39" y="50"/>
                      </a:lnTo>
                      <a:lnTo>
                        <a:pt x="39" y="49"/>
                      </a:lnTo>
                      <a:lnTo>
                        <a:pt x="40" y="49"/>
                      </a:lnTo>
                      <a:lnTo>
                        <a:pt x="42" y="48"/>
                      </a:lnTo>
                      <a:lnTo>
                        <a:pt x="43" y="48"/>
                      </a:lnTo>
                      <a:lnTo>
                        <a:pt x="43" y="47"/>
                      </a:lnTo>
                      <a:lnTo>
                        <a:pt x="44" y="47"/>
                      </a:lnTo>
                      <a:lnTo>
                        <a:pt x="45" y="46"/>
                      </a:lnTo>
                      <a:lnTo>
                        <a:pt x="45" y="46"/>
                      </a:lnTo>
                      <a:lnTo>
                        <a:pt x="47" y="45"/>
                      </a:lnTo>
                      <a:lnTo>
                        <a:pt x="48" y="45"/>
                      </a:lnTo>
                      <a:lnTo>
                        <a:pt x="50" y="44"/>
                      </a:lnTo>
                      <a:lnTo>
                        <a:pt x="49" y="44"/>
                      </a:lnTo>
                      <a:lnTo>
                        <a:pt x="50" y="44"/>
                      </a:lnTo>
                      <a:lnTo>
                        <a:pt x="53" y="43"/>
                      </a:lnTo>
                      <a:lnTo>
                        <a:pt x="53" y="42"/>
                      </a:lnTo>
                      <a:lnTo>
                        <a:pt x="55" y="41"/>
                      </a:lnTo>
                      <a:lnTo>
                        <a:pt x="54" y="41"/>
                      </a:lnTo>
                      <a:lnTo>
                        <a:pt x="55" y="41"/>
                      </a:lnTo>
                      <a:lnTo>
                        <a:pt x="57" y="41"/>
                      </a:lnTo>
                      <a:lnTo>
                        <a:pt x="57" y="40"/>
                      </a:lnTo>
                      <a:lnTo>
                        <a:pt x="59" y="39"/>
                      </a:lnTo>
                      <a:lnTo>
                        <a:pt x="59" y="39"/>
                      </a:lnTo>
                      <a:lnTo>
                        <a:pt x="60" y="38"/>
                      </a:lnTo>
                      <a:lnTo>
                        <a:pt x="62" y="38"/>
                      </a:lnTo>
                      <a:lnTo>
                        <a:pt x="62" y="37"/>
                      </a:lnTo>
                      <a:lnTo>
                        <a:pt x="63" y="37"/>
                      </a:lnTo>
                      <a:lnTo>
                        <a:pt x="63" y="36"/>
                      </a:lnTo>
                      <a:lnTo>
                        <a:pt x="64" y="36"/>
                      </a:lnTo>
                      <a:lnTo>
                        <a:pt x="65" y="35"/>
                      </a:lnTo>
                      <a:lnTo>
                        <a:pt x="65" y="35"/>
                      </a:lnTo>
                      <a:lnTo>
                        <a:pt x="67" y="34"/>
                      </a:lnTo>
                      <a:lnTo>
                        <a:pt x="67" y="34"/>
                      </a:lnTo>
                      <a:lnTo>
                        <a:pt x="68" y="33"/>
                      </a:lnTo>
                      <a:lnTo>
                        <a:pt x="68" y="33"/>
                      </a:lnTo>
                      <a:lnTo>
                        <a:pt x="69" y="32"/>
                      </a:lnTo>
                      <a:lnTo>
                        <a:pt x="70" y="32"/>
                      </a:lnTo>
                      <a:lnTo>
                        <a:pt x="70" y="31"/>
                      </a:lnTo>
                      <a:lnTo>
                        <a:pt x="72" y="31"/>
                      </a:lnTo>
                      <a:lnTo>
                        <a:pt x="72" y="30"/>
                      </a:lnTo>
                      <a:lnTo>
                        <a:pt x="73" y="30"/>
                      </a:lnTo>
                      <a:lnTo>
                        <a:pt x="74" y="29"/>
                      </a:lnTo>
                      <a:lnTo>
                        <a:pt x="75" y="29"/>
                      </a:lnTo>
                      <a:lnTo>
                        <a:pt x="75" y="28"/>
                      </a:lnTo>
                      <a:lnTo>
                        <a:pt x="77" y="28"/>
                      </a:lnTo>
                      <a:lnTo>
                        <a:pt x="78" y="27"/>
                      </a:lnTo>
                      <a:lnTo>
                        <a:pt x="80" y="26"/>
                      </a:lnTo>
                      <a:lnTo>
                        <a:pt x="80" y="26"/>
                      </a:lnTo>
                      <a:lnTo>
                        <a:pt x="82" y="25"/>
                      </a:lnTo>
                      <a:lnTo>
                        <a:pt x="83" y="25"/>
                      </a:lnTo>
                      <a:lnTo>
                        <a:pt x="84" y="24"/>
                      </a:lnTo>
                      <a:lnTo>
                        <a:pt x="85" y="24"/>
                      </a:lnTo>
                      <a:lnTo>
                        <a:pt x="87" y="23"/>
                      </a:lnTo>
                      <a:lnTo>
                        <a:pt x="88" y="23"/>
                      </a:lnTo>
                      <a:lnTo>
                        <a:pt x="89" y="22"/>
                      </a:lnTo>
                      <a:lnTo>
                        <a:pt x="90" y="22"/>
                      </a:lnTo>
                      <a:lnTo>
                        <a:pt x="92" y="21"/>
                      </a:lnTo>
                      <a:lnTo>
                        <a:pt x="92" y="21"/>
                      </a:lnTo>
                      <a:lnTo>
                        <a:pt x="93" y="20"/>
                      </a:lnTo>
                      <a:lnTo>
                        <a:pt x="94" y="20"/>
                      </a:lnTo>
                      <a:lnTo>
                        <a:pt x="94" y="19"/>
                      </a:lnTo>
                      <a:lnTo>
                        <a:pt x="95" y="19"/>
                      </a:lnTo>
                      <a:lnTo>
                        <a:pt x="97" y="18"/>
                      </a:lnTo>
                      <a:lnTo>
                        <a:pt x="97" y="18"/>
                      </a:lnTo>
                      <a:lnTo>
                        <a:pt x="98" y="17"/>
                      </a:lnTo>
                      <a:lnTo>
                        <a:pt x="98" y="16"/>
                      </a:lnTo>
                      <a:lnTo>
                        <a:pt x="99" y="16"/>
                      </a:lnTo>
                      <a:lnTo>
                        <a:pt x="99" y="15"/>
                      </a:lnTo>
                      <a:lnTo>
                        <a:pt x="100" y="15"/>
                      </a:lnTo>
                      <a:lnTo>
                        <a:pt x="102" y="14"/>
                      </a:lnTo>
                      <a:lnTo>
                        <a:pt x="102" y="13"/>
                      </a:lnTo>
                      <a:lnTo>
                        <a:pt x="103" y="13"/>
                      </a:lnTo>
                      <a:lnTo>
                        <a:pt x="103" y="12"/>
                      </a:lnTo>
                      <a:lnTo>
                        <a:pt x="104" y="11"/>
                      </a:lnTo>
                      <a:lnTo>
                        <a:pt x="105" y="11"/>
                      </a:lnTo>
                      <a:lnTo>
                        <a:pt x="105" y="10"/>
                      </a:lnTo>
                      <a:lnTo>
                        <a:pt x="107" y="10"/>
                      </a:lnTo>
                      <a:lnTo>
                        <a:pt x="107" y="9"/>
                      </a:lnTo>
                      <a:lnTo>
                        <a:pt x="108" y="8"/>
                      </a:lnTo>
                      <a:lnTo>
                        <a:pt x="108" y="8"/>
                      </a:lnTo>
                      <a:lnTo>
                        <a:pt x="109" y="7"/>
                      </a:lnTo>
                      <a:lnTo>
                        <a:pt x="110" y="7"/>
                      </a:lnTo>
                      <a:lnTo>
                        <a:pt x="110" y="6"/>
                      </a:lnTo>
                      <a:lnTo>
                        <a:pt x="112" y="6"/>
                      </a:lnTo>
                      <a:lnTo>
                        <a:pt x="112" y="5"/>
                      </a:lnTo>
                      <a:lnTo>
                        <a:pt x="113" y="5"/>
                      </a:lnTo>
                      <a:lnTo>
                        <a:pt x="114" y="4"/>
                      </a:lnTo>
                      <a:lnTo>
                        <a:pt x="114" y="4"/>
                      </a:lnTo>
                      <a:lnTo>
                        <a:pt x="115" y="3"/>
                      </a:lnTo>
                      <a:lnTo>
                        <a:pt x="115" y="3"/>
                      </a:lnTo>
                      <a:lnTo>
                        <a:pt x="117" y="2"/>
                      </a:lnTo>
                      <a:lnTo>
                        <a:pt x="117" y="2"/>
                      </a:lnTo>
                      <a:lnTo>
                        <a:pt x="118" y="1"/>
                      </a:lnTo>
                      <a:lnTo>
                        <a:pt x="119" y="1"/>
                      </a:lnTo>
                      <a:lnTo>
                        <a:pt x="120"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03" name="Freeform 220"/>
                <p:cNvSpPr>
                  <a:spLocks/>
                </p:cNvSpPr>
                <p:nvPr/>
              </p:nvSpPr>
              <p:spPr bwMode="auto">
                <a:xfrm>
                  <a:off x="5184775" y="3354371"/>
                  <a:ext cx="68263" cy="50799"/>
                </a:xfrm>
                <a:custGeom>
                  <a:avLst/>
                  <a:gdLst/>
                  <a:ahLst/>
                  <a:cxnLst>
                    <a:cxn ang="0">
                      <a:pos x="0" y="32"/>
                    </a:cxn>
                    <a:cxn ang="0">
                      <a:pos x="2" y="32"/>
                    </a:cxn>
                    <a:cxn ang="0">
                      <a:pos x="3" y="31"/>
                    </a:cxn>
                    <a:cxn ang="0">
                      <a:pos x="5" y="30"/>
                    </a:cxn>
                    <a:cxn ang="0">
                      <a:pos x="5" y="30"/>
                    </a:cxn>
                    <a:cxn ang="0">
                      <a:pos x="7" y="30"/>
                    </a:cxn>
                    <a:cxn ang="0">
                      <a:pos x="9" y="29"/>
                    </a:cxn>
                    <a:cxn ang="0">
                      <a:pos x="9" y="28"/>
                    </a:cxn>
                    <a:cxn ang="0">
                      <a:pos x="10" y="28"/>
                    </a:cxn>
                    <a:cxn ang="0">
                      <a:pos x="12" y="27"/>
                    </a:cxn>
                    <a:cxn ang="0">
                      <a:pos x="13" y="27"/>
                    </a:cxn>
                    <a:cxn ang="0">
                      <a:pos x="14" y="26"/>
                    </a:cxn>
                    <a:cxn ang="0">
                      <a:pos x="14" y="26"/>
                    </a:cxn>
                    <a:cxn ang="0">
                      <a:pos x="15" y="25"/>
                    </a:cxn>
                    <a:cxn ang="0">
                      <a:pos x="17" y="25"/>
                    </a:cxn>
                    <a:cxn ang="0">
                      <a:pos x="18" y="24"/>
                    </a:cxn>
                    <a:cxn ang="0">
                      <a:pos x="18" y="24"/>
                    </a:cxn>
                    <a:cxn ang="0">
                      <a:pos x="19" y="23"/>
                    </a:cxn>
                    <a:cxn ang="0">
                      <a:pos x="19" y="23"/>
                    </a:cxn>
                    <a:cxn ang="0">
                      <a:pos x="20" y="22"/>
                    </a:cxn>
                    <a:cxn ang="0">
                      <a:pos x="22" y="22"/>
                    </a:cxn>
                    <a:cxn ang="0">
                      <a:pos x="22" y="21"/>
                    </a:cxn>
                    <a:cxn ang="0">
                      <a:pos x="23" y="21"/>
                    </a:cxn>
                    <a:cxn ang="0">
                      <a:pos x="23" y="20"/>
                    </a:cxn>
                    <a:cxn ang="0">
                      <a:pos x="24" y="20"/>
                    </a:cxn>
                    <a:cxn ang="0">
                      <a:pos x="25" y="19"/>
                    </a:cxn>
                    <a:cxn ang="0">
                      <a:pos x="25" y="19"/>
                    </a:cxn>
                    <a:cxn ang="0">
                      <a:pos x="27" y="18"/>
                    </a:cxn>
                    <a:cxn ang="0">
                      <a:pos x="27" y="18"/>
                    </a:cxn>
                    <a:cxn ang="0">
                      <a:pos x="28" y="17"/>
                    </a:cxn>
                    <a:cxn ang="0">
                      <a:pos x="28" y="16"/>
                    </a:cxn>
                    <a:cxn ang="0">
                      <a:pos x="29" y="16"/>
                    </a:cxn>
                    <a:cxn ang="0">
                      <a:pos x="30" y="15"/>
                    </a:cxn>
                    <a:cxn ang="0">
                      <a:pos x="30" y="14"/>
                    </a:cxn>
                    <a:cxn ang="0">
                      <a:pos x="32" y="14"/>
                    </a:cxn>
                    <a:cxn ang="0">
                      <a:pos x="32" y="13"/>
                    </a:cxn>
                    <a:cxn ang="0">
                      <a:pos x="33" y="12"/>
                    </a:cxn>
                    <a:cxn ang="0">
                      <a:pos x="34" y="11"/>
                    </a:cxn>
                    <a:cxn ang="0">
                      <a:pos x="34" y="11"/>
                    </a:cxn>
                    <a:cxn ang="0">
                      <a:pos x="35" y="10"/>
                    </a:cxn>
                    <a:cxn ang="0">
                      <a:pos x="35" y="9"/>
                    </a:cxn>
                    <a:cxn ang="0">
                      <a:pos x="37" y="8"/>
                    </a:cxn>
                    <a:cxn ang="0">
                      <a:pos x="37" y="7"/>
                    </a:cxn>
                    <a:cxn ang="0">
                      <a:pos x="38" y="6"/>
                    </a:cxn>
                    <a:cxn ang="0">
                      <a:pos x="39" y="5"/>
                    </a:cxn>
                    <a:cxn ang="0">
                      <a:pos x="39" y="4"/>
                    </a:cxn>
                    <a:cxn ang="0">
                      <a:pos x="40" y="3"/>
                    </a:cxn>
                    <a:cxn ang="0">
                      <a:pos x="40" y="2"/>
                    </a:cxn>
                    <a:cxn ang="0">
                      <a:pos x="42" y="1"/>
                    </a:cxn>
                    <a:cxn ang="0">
                      <a:pos x="43" y="0"/>
                    </a:cxn>
                  </a:cxnLst>
                  <a:rect l="0" t="0" r="r" b="b"/>
                  <a:pathLst>
                    <a:path w="43" h="32">
                      <a:moveTo>
                        <a:pt x="0" y="32"/>
                      </a:moveTo>
                      <a:lnTo>
                        <a:pt x="2" y="32"/>
                      </a:lnTo>
                      <a:lnTo>
                        <a:pt x="3" y="31"/>
                      </a:lnTo>
                      <a:lnTo>
                        <a:pt x="5" y="30"/>
                      </a:lnTo>
                      <a:lnTo>
                        <a:pt x="5" y="30"/>
                      </a:lnTo>
                      <a:lnTo>
                        <a:pt x="7" y="30"/>
                      </a:lnTo>
                      <a:lnTo>
                        <a:pt x="9" y="29"/>
                      </a:lnTo>
                      <a:lnTo>
                        <a:pt x="9" y="28"/>
                      </a:lnTo>
                      <a:lnTo>
                        <a:pt x="10" y="28"/>
                      </a:lnTo>
                      <a:lnTo>
                        <a:pt x="12" y="27"/>
                      </a:lnTo>
                      <a:lnTo>
                        <a:pt x="13" y="27"/>
                      </a:lnTo>
                      <a:lnTo>
                        <a:pt x="14" y="26"/>
                      </a:lnTo>
                      <a:lnTo>
                        <a:pt x="14" y="26"/>
                      </a:lnTo>
                      <a:lnTo>
                        <a:pt x="15" y="25"/>
                      </a:lnTo>
                      <a:lnTo>
                        <a:pt x="17" y="25"/>
                      </a:lnTo>
                      <a:lnTo>
                        <a:pt x="18" y="24"/>
                      </a:lnTo>
                      <a:lnTo>
                        <a:pt x="18" y="24"/>
                      </a:lnTo>
                      <a:lnTo>
                        <a:pt x="19" y="23"/>
                      </a:lnTo>
                      <a:lnTo>
                        <a:pt x="19" y="23"/>
                      </a:lnTo>
                      <a:lnTo>
                        <a:pt x="20" y="22"/>
                      </a:lnTo>
                      <a:lnTo>
                        <a:pt x="22" y="22"/>
                      </a:lnTo>
                      <a:lnTo>
                        <a:pt x="22" y="21"/>
                      </a:lnTo>
                      <a:lnTo>
                        <a:pt x="23" y="21"/>
                      </a:lnTo>
                      <a:lnTo>
                        <a:pt x="23" y="20"/>
                      </a:lnTo>
                      <a:lnTo>
                        <a:pt x="24" y="20"/>
                      </a:lnTo>
                      <a:lnTo>
                        <a:pt x="25" y="19"/>
                      </a:lnTo>
                      <a:lnTo>
                        <a:pt x="25" y="19"/>
                      </a:lnTo>
                      <a:lnTo>
                        <a:pt x="27" y="18"/>
                      </a:lnTo>
                      <a:lnTo>
                        <a:pt x="27" y="18"/>
                      </a:lnTo>
                      <a:lnTo>
                        <a:pt x="28" y="17"/>
                      </a:lnTo>
                      <a:lnTo>
                        <a:pt x="28" y="16"/>
                      </a:lnTo>
                      <a:lnTo>
                        <a:pt x="29" y="16"/>
                      </a:lnTo>
                      <a:lnTo>
                        <a:pt x="30" y="15"/>
                      </a:lnTo>
                      <a:lnTo>
                        <a:pt x="30" y="14"/>
                      </a:lnTo>
                      <a:lnTo>
                        <a:pt x="32" y="14"/>
                      </a:lnTo>
                      <a:lnTo>
                        <a:pt x="32" y="13"/>
                      </a:lnTo>
                      <a:lnTo>
                        <a:pt x="33" y="12"/>
                      </a:lnTo>
                      <a:lnTo>
                        <a:pt x="34" y="11"/>
                      </a:lnTo>
                      <a:lnTo>
                        <a:pt x="34" y="11"/>
                      </a:lnTo>
                      <a:lnTo>
                        <a:pt x="35" y="10"/>
                      </a:lnTo>
                      <a:lnTo>
                        <a:pt x="35" y="9"/>
                      </a:lnTo>
                      <a:lnTo>
                        <a:pt x="37" y="8"/>
                      </a:lnTo>
                      <a:lnTo>
                        <a:pt x="37" y="7"/>
                      </a:lnTo>
                      <a:lnTo>
                        <a:pt x="38" y="6"/>
                      </a:lnTo>
                      <a:lnTo>
                        <a:pt x="39" y="5"/>
                      </a:lnTo>
                      <a:lnTo>
                        <a:pt x="39" y="4"/>
                      </a:lnTo>
                      <a:lnTo>
                        <a:pt x="40" y="3"/>
                      </a:lnTo>
                      <a:lnTo>
                        <a:pt x="40" y="2"/>
                      </a:lnTo>
                      <a:lnTo>
                        <a:pt x="42" y="1"/>
                      </a:lnTo>
                      <a:lnTo>
                        <a:pt x="43"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04" name="Freeform 221"/>
                <p:cNvSpPr>
                  <a:spLocks/>
                </p:cNvSpPr>
                <p:nvPr/>
              </p:nvSpPr>
              <p:spPr bwMode="auto">
                <a:xfrm>
                  <a:off x="4071938" y="3190858"/>
                  <a:ext cx="227013" cy="87312"/>
                </a:xfrm>
                <a:custGeom>
                  <a:avLst/>
                  <a:gdLst/>
                  <a:ahLst/>
                  <a:cxnLst>
                    <a:cxn ang="0">
                      <a:pos x="1" y="54"/>
                    </a:cxn>
                    <a:cxn ang="0">
                      <a:pos x="3" y="53"/>
                    </a:cxn>
                    <a:cxn ang="0">
                      <a:pos x="5" y="51"/>
                    </a:cxn>
                    <a:cxn ang="0">
                      <a:pos x="8" y="50"/>
                    </a:cxn>
                    <a:cxn ang="0">
                      <a:pos x="10" y="48"/>
                    </a:cxn>
                    <a:cxn ang="0">
                      <a:pos x="13" y="47"/>
                    </a:cxn>
                    <a:cxn ang="0">
                      <a:pos x="15" y="45"/>
                    </a:cxn>
                    <a:cxn ang="0">
                      <a:pos x="20" y="43"/>
                    </a:cxn>
                    <a:cxn ang="0">
                      <a:pos x="23" y="42"/>
                    </a:cxn>
                    <a:cxn ang="0">
                      <a:pos x="26" y="40"/>
                    </a:cxn>
                    <a:cxn ang="0">
                      <a:pos x="30" y="39"/>
                    </a:cxn>
                    <a:cxn ang="0">
                      <a:pos x="34" y="37"/>
                    </a:cxn>
                    <a:cxn ang="0">
                      <a:pos x="38" y="36"/>
                    </a:cxn>
                    <a:cxn ang="0">
                      <a:pos x="41" y="35"/>
                    </a:cxn>
                    <a:cxn ang="0">
                      <a:pos x="45" y="34"/>
                    </a:cxn>
                    <a:cxn ang="0">
                      <a:pos x="49" y="33"/>
                    </a:cxn>
                    <a:cxn ang="0">
                      <a:pos x="53" y="32"/>
                    </a:cxn>
                    <a:cxn ang="0">
                      <a:pos x="56" y="31"/>
                    </a:cxn>
                    <a:cxn ang="0">
                      <a:pos x="60" y="30"/>
                    </a:cxn>
                    <a:cxn ang="0">
                      <a:pos x="64" y="28"/>
                    </a:cxn>
                    <a:cxn ang="0">
                      <a:pos x="68" y="27"/>
                    </a:cxn>
                    <a:cxn ang="0">
                      <a:pos x="71" y="26"/>
                    </a:cxn>
                    <a:cxn ang="0">
                      <a:pos x="75" y="24"/>
                    </a:cxn>
                    <a:cxn ang="0">
                      <a:pos x="79" y="23"/>
                    </a:cxn>
                    <a:cxn ang="0">
                      <a:pos x="83" y="22"/>
                    </a:cxn>
                    <a:cxn ang="0">
                      <a:pos x="86" y="21"/>
                    </a:cxn>
                    <a:cxn ang="0">
                      <a:pos x="90" y="20"/>
                    </a:cxn>
                    <a:cxn ang="0">
                      <a:pos x="94" y="20"/>
                    </a:cxn>
                    <a:cxn ang="0">
                      <a:pos x="98" y="19"/>
                    </a:cxn>
                    <a:cxn ang="0">
                      <a:pos x="101" y="18"/>
                    </a:cxn>
                    <a:cxn ang="0">
                      <a:pos x="105" y="17"/>
                    </a:cxn>
                    <a:cxn ang="0">
                      <a:pos x="109" y="16"/>
                    </a:cxn>
                    <a:cxn ang="0">
                      <a:pos x="113" y="14"/>
                    </a:cxn>
                    <a:cxn ang="0">
                      <a:pos x="115" y="13"/>
                    </a:cxn>
                    <a:cxn ang="0">
                      <a:pos x="118" y="11"/>
                    </a:cxn>
                    <a:cxn ang="0">
                      <a:pos x="121" y="10"/>
                    </a:cxn>
                    <a:cxn ang="0">
                      <a:pos x="124" y="8"/>
                    </a:cxn>
                    <a:cxn ang="0">
                      <a:pos x="126" y="7"/>
                    </a:cxn>
                    <a:cxn ang="0">
                      <a:pos x="129" y="5"/>
                    </a:cxn>
                    <a:cxn ang="0">
                      <a:pos x="133" y="4"/>
                    </a:cxn>
                    <a:cxn ang="0">
                      <a:pos x="136" y="2"/>
                    </a:cxn>
                    <a:cxn ang="0">
                      <a:pos x="140" y="0"/>
                    </a:cxn>
                  </a:cxnLst>
                  <a:rect l="0" t="0" r="r" b="b"/>
                  <a:pathLst>
                    <a:path w="143" h="55">
                      <a:moveTo>
                        <a:pt x="0" y="55"/>
                      </a:moveTo>
                      <a:lnTo>
                        <a:pt x="0" y="55"/>
                      </a:lnTo>
                      <a:lnTo>
                        <a:pt x="1" y="54"/>
                      </a:lnTo>
                      <a:lnTo>
                        <a:pt x="1" y="54"/>
                      </a:lnTo>
                      <a:lnTo>
                        <a:pt x="3" y="53"/>
                      </a:lnTo>
                      <a:lnTo>
                        <a:pt x="3" y="53"/>
                      </a:lnTo>
                      <a:lnTo>
                        <a:pt x="4" y="52"/>
                      </a:lnTo>
                      <a:lnTo>
                        <a:pt x="5" y="52"/>
                      </a:lnTo>
                      <a:lnTo>
                        <a:pt x="5" y="51"/>
                      </a:lnTo>
                      <a:lnTo>
                        <a:pt x="6" y="51"/>
                      </a:lnTo>
                      <a:lnTo>
                        <a:pt x="6" y="50"/>
                      </a:lnTo>
                      <a:lnTo>
                        <a:pt x="8" y="50"/>
                      </a:lnTo>
                      <a:lnTo>
                        <a:pt x="9" y="49"/>
                      </a:lnTo>
                      <a:lnTo>
                        <a:pt x="10" y="49"/>
                      </a:lnTo>
                      <a:lnTo>
                        <a:pt x="10" y="48"/>
                      </a:lnTo>
                      <a:lnTo>
                        <a:pt x="11" y="48"/>
                      </a:lnTo>
                      <a:lnTo>
                        <a:pt x="11" y="47"/>
                      </a:lnTo>
                      <a:lnTo>
                        <a:pt x="13" y="47"/>
                      </a:lnTo>
                      <a:lnTo>
                        <a:pt x="14" y="46"/>
                      </a:lnTo>
                      <a:lnTo>
                        <a:pt x="15" y="46"/>
                      </a:lnTo>
                      <a:lnTo>
                        <a:pt x="15" y="45"/>
                      </a:lnTo>
                      <a:lnTo>
                        <a:pt x="16" y="45"/>
                      </a:lnTo>
                      <a:lnTo>
                        <a:pt x="18" y="44"/>
                      </a:lnTo>
                      <a:lnTo>
                        <a:pt x="20" y="43"/>
                      </a:lnTo>
                      <a:lnTo>
                        <a:pt x="20" y="43"/>
                      </a:lnTo>
                      <a:lnTo>
                        <a:pt x="21" y="42"/>
                      </a:lnTo>
                      <a:lnTo>
                        <a:pt x="23" y="42"/>
                      </a:lnTo>
                      <a:lnTo>
                        <a:pt x="24" y="41"/>
                      </a:lnTo>
                      <a:lnTo>
                        <a:pt x="25" y="41"/>
                      </a:lnTo>
                      <a:lnTo>
                        <a:pt x="26" y="40"/>
                      </a:lnTo>
                      <a:lnTo>
                        <a:pt x="28" y="40"/>
                      </a:lnTo>
                      <a:lnTo>
                        <a:pt x="29" y="39"/>
                      </a:lnTo>
                      <a:lnTo>
                        <a:pt x="30" y="39"/>
                      </a:lnTo>
                      <a:lnTo>
                        <a:pt x="31" y="38"/>
                      </a:lnTo>
                      <a:lnTo>
                        <a:pt x="33" y="38"/>
                      </a:lnTo>
                      <a:lnTo>
                        <a:pt x="34" y="37"/>
                      </a:lnTo>
                      <a:lnTo>
                        <a:pt x="35" y="37"/>
                      </a:lnTo>
                      <a:lnTo>
                        <a:pt x="36" y="37"/>
                      </a:lnTo>
                      <a:lnTo>
                        <a:pt x="38" y="36"/>
                      </a:lnTo>
                      <a:lnTo>
                        <a:pt x="39" y="36"/>
                      </a:lnTo>
                      <a:lnTo>
                        <a:pt x="40" y="36"/>
                      </a:lnTo>
                      <a:lnTo>
                        <a:pt x="41" y="35"/>
                      </a:lnTo>
                      <a:lnTo>
                        <a:pt x="43" y="35"/>
                      </a:lnTo>
                      <a:lnTo>
                        <a:pt x="44" y="35"/>
                      </a:lnTo>
                      <a:lnTo>
                        <a:pt x="45" y="34"/>
                      </a:lnTo>
                      <a:lnTo>
                        <a:pt x="46" y="34"/>
                      </a:lnTo>
                      <a:lnTo>
                        <a:pt x="48" y="33"/>
                      </a:lnTo>
                      <a:lnTo>
                        <a:pt x="49" y="33"/>
                      </a:lnTo>
                      <a:lnTo>
                        <a:pt x="50" y="33"/>
                      </a:lnTo>
                      <a:lnTo>
                        <a:pt x="51" y="32"/>
                      </a:lnTo>
                      <a:lnTo>
                        <a:pt x="53" y="32"/>
                      </a:lnTo>
                      <a:lnTo>
                        <a:pt x="54" y="32"/>
                      </a:lnTo>
                      <a:lnTo>
                        <a:pt x="55" y="31"/>
                      </a:lnTo>
                      <a:lnTo>
                        <a:pt x="56" y="31"/>
                      </a:lnTo>
                      <a:lnTo>
                        <a:pt x="58" y="31"/>
                      </a:lnTo>
                      <a:lnTo>
                        <a:pt x="59" y="30"/>
                      </a:lnTo>
                      <a:lnTo>
                        <a:pt x="60" y="30"/>
                      </a:lnTo>
                      <a:lnTo>
                        <a:pt x="61" y="29"/>
                      </a:lnTo>
                      <a:lnTo>
                        <a:pt x="63" y="29"/>
                      </a:lnTo>
                      <a:lnTo>
                        <a:pt x="64" y="28"/>
                      </a:lnTo>
                      <a:lnTo>
                        <a:pt x="65" y="28"/>
                      </a:lnTo>
                      <a:lnTo>
                        <a:pt x="66" y="28"/>
                      </a:lnTo>
                      <a:lnTo>
                        <a:pt x="68" y="27"/>
                      </a:lnTo>
                      <a:lnTo>
                        <a:pt x="69" y="27"/>
                      </a:lnTo>
                      <a:lnTo>
                        <a:pt x="70" y="26"/>
                      </a:lnTo>
                      <a:lnTo>
                        <a:pt x="71" y="26"/>
                      </a:lnTo>
                      <a:lnTo>
                        <a:pt x="73" y="25"/>
                      </a:lnTo>
                      <a:lnTo>
                        <a:pt x="74" y="25"/>
                      </a:lnTo>
                      <a:lnTo>
                        <a:pt x="75" y="24"/>
                      </a:lnTo>
                      <a:lnTo>
                        <a:pt x="76" y="24"/>
                      </a:lnTo>
                      <a:lnTo>
                        <a:pt x="78" y="23"/>
                      </a:lnTo>
                      <a:lnTo>
                        <a:pt x="79" y="23"/>
                      </a:lnTo>
                      <a:lnTo>
                        <a:pt x="80" y="23"/>
                      </a:lnTo>
                      <a:lnTo>
                        <a:pt x="81" y="22"/>
                      </a:lnTo>
                      <a:lnTo>
                        <a:pt x="83" y="22"/>
                      </a:lnTo>
                      <a:lnTo>
                        <a:pt x="84" y="22"/>
                      </a:lnTo>
                      <a:lnTo>
                        <a:pt x="85" y="21"/>
                      </a:lnTo>
                      <a:lnTo>
                        <a:pt x="86" y="21"/>
                      </a:lnTo>
                      <a:lnTo>
                        <a:pt x="88" y="21"/>
                      </a:lnTo>
                      <a:lnTo>
                        <a:pt x="89" y="21"/>
                      </a:lnTo>
                      <a:lnTo>
                        <a:pt x="90" y="20"/>
                      </a:lnTo>
                      <a:lnTo>
                        <a:pt x="91" y="20"/>
                      </a:lnTo>
                      <a:lnTo>
                        <a:pt x="93" y="20"/>
                      </a:lnTo>
                      <a:lnTo>
                        <a:pt x="94" y="20"/>
                      </a:lnTo>
                      <a:lnTo>
                        <a:pt x="95" y="20"/>
                      </a:lnTo>
                      <a:lnTo>
                        <a:pt x="96" y="19"/>
                      </a:lnTo>
                      <a:lnTo>
                        <a:pt x="98" y="19"/>
                      </a:lnTo>
                      <a:lnTo>
                        <a:pt x="99" y="19"/>
                      </a:lnTo>
                      <a:lnTo>
                        <a:pt x="100" y="18"/>
                      </a:lnTo>
                      <a:lnTo>
                        <a:pt x="101" y="18"/>
                      </a:lnTo>
                      <a:lnTo>
                        <a:pt x="103" y="18"/>
                      </a:lnTo>
                      <a:lnTo>
                        <a:pt x="104" y="17"/>
                      </a:lnTo>
                      <a:lnTo>
                        <a:pt x="105" y="17"/>
                      </a:lnTo>
                      <a:lnTo>
                        <a:pt x="106" y="17"/>
                      </a:lnTo>
                      <a:lnTo>
                        <a:pt x="108" y="16"/>
                      </a:lnTo>
                      <a:lnTo>
                        <a:pt x="109" y="16"/>
                      </a:lnTo>
                      <a:lnTo>
                        <a:pt x="110" y="15"/>
                      </a:lnTo>
                      <a:lnTo>
                        <a:pt x="111" y="15"/>
                      </a:lnTo>
                      <a:lnTo>
                        <a:pt x="113" y="14"/>
                      </a:lnTo>
                      <a:lnTo>
                        <a:pt x="114" y="14"/>
                      </a:lnTo>
                      <a:lnTo>
                        <a:pt x="114" y="13"/>
                      </a:lnTo>
                      <a:lnTo>
                        <a:pt x="115" y="13"/>
                      </a:lnTo>
                      <a:lnTo>
                        <a:pt x="116" y="12"/>
                      </a:lnTo>
                      <a:lnTo>
                        <a:pt x="118" y="12"/>
                      </a:lnTo>
                      <a:lnTo>
                        <a:pt x="118" y="11"/>
                      </a:lnTo>
                      <a:lnTo>
                        <a:pt x="119" y="11"/>
                      </a:lnTo>
                      <a:lnTo>
                        <a:pt x="120" y="10"/>
                      </a:lnTo>
                      <a:lnTo>
                        <a:pt x="121" y="10"/>
                      </a:lnTo>
                      <a:lnTo>
                        <a:pt x="121" y="9"/>
                      </a:lnTo>
                      <a:lnTo>
                        <a:pt x="123" y="9"/>
                      </a:lnTo>
                      <a:lnTo>
                        <a:pt x="124" y="8"/>
                      </a:lnTo>
                      <a:lnTo>
                        <a:pt x="125" y="8"/>
                      </a:lnTo>
                      <a:lnTo>
                        <a:pt x="125" y="7"/>
                      </a:lnTo>
                      <a:lnTo>
                        <a:pt x="126" y="7"/>
                      </a:lnTo>
                      <a:lnTo>
                        <a:pt x="128" y="6"/>
                      </a:lnTo>
                      <a:lnTo>
                        <a:pt x="128" y="6"/>
                      </a:lnTo>
                      <a:lnTo>
                        <a:pt x="129" y="5"/>
                      </a:lnTo>
                      <a:lnTo>
                        <a:pt x="130" y="5"/>
                      </a:lnTo>
                      <a:lnTo>
                        <a:pt x="131" y="4"/>
                      </a:lnTo>
                      <a:lnTo>
                        <a:pt x="133" y="4"/>
                      </a:lnTo>
                      <a:lnTo>
                        <a:pt x="134" y="3"/>
                      </a:lnTo>
                      <a:lnTo>
                        <a:pt x="136" y="2"/>
                      </a:lnTo>
                      <a:lnTo>
                        <a:pt x="136" y="2"/>
                      </a:lnTo>
                      <a:lnTo>
                        <a:pt x="138" y="2"/>
                      </a:lnTo>
                      <a:lnTo>
                        <a:pt x="140" y="1"/>
                      </a:lnTo>
                      <a:lnTo>
                        <a:pt x="140" y="0"/>
                      </a:lnTo>
                      <a:lnTo>
                        <a:pt x="141" y="0"/>
                      </a:lnTo>
                      <a:lnTo>
                        <a:pt x="143"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05" name="Freeform 222"/>
                <p:cNvSpPr>
                  <a:spLocks/>
                </p:cNvSpPr>
                <p:nvPr/>
              </p:nvSpPr>
              <p:spPr bwMode="auto">
                <a:xfrm>
                  <a:off x="4298950" y="3171812"/>
                  <a:ext cx="190500" cy="153988"/>
                </a:xfrm>
                <a:custGeom>
                  <a:avLst/>
                  <a:gdLst/>
                  <a:ahLst/>
                  <a:cxnLst>
                    <a:cxn ang="0">
                      <a:pos x="2" y="11"/>
                    </a:cxn>
                    <a:cxn ang="0">
                      <a:pos x="6" y="9"/>
                    </a:cxn>
                    <a:cxn ang="0">
                      <a:pos x="10" y="8"/>
                    </a:cxn>
                    <a:cxn ang="0">
                      <a:pos x="13" y="6"/>
                    </a:cxn>
                    <a:cxn ang="0">
                      <a:pos x="17" y="5"/>
                    </a:cxn>
                    <a:cxn ang="0">
                      <a:pos x="20" y="3"/>
                    </a:cxn>
                    <a:cxn ang="0">
                      <a:pos x="23" y="2"/>
                    </a:cxn>
                    <a:cxn ang="0">
                      <a:pos x="27" y="1"/>
                    </a:cxn>
                    <a:cxn ang="0">
                      <a:pos x="31" y="0"/>
                    </a:cxn>
                    <a:cxn ang="0">
                      <a:pos x="35" y="0"/>
                    </a:cxn>
                    <a:cxn ang="0">
                      <a:pos x="38" y="0"/>
                    </a:cxn>
                    <a:cxn ang="0">
                      <a:pos x="42" y="1"/>
                    </a:cxn>
                    <a:cxn ang="0">
                      <a:pos x="46" y="2"/>
                    </a:cxn>
                    <a:cxn ang="0">
                      <a:pos x="48" y="3"/>
                    </a:cxn>
                    <a:cxn ang="0">
                      <a:pos x="52" y="4"/>
                    </a:cxn>
                    <a:cxn ang="0">
                      <a:pos x="56" y="6"/>
                    </a:cxn>
                    <a:cxn ang="0">
                      <a:pos x="60" y="7"/>
                    </a:cxn>
                    <a:cxn ang="0">
                      <a:pos x="63" y="8"/>
                    </a:cxn>
                    <a:cxn ang="0">
                      <a:pos x="67" y="10"/>
                    </a:cxn>
                    <a:cxn ang="0">
                      <a:pos x="70" y="11"/>
                    </a:cxn>
                    <a:cxn ang="0">
                      <a:pos x="72" y="13"/>
                    </a:cxn>
                    <a:cxn ang="0">
                      <a:pos x="75" y="15"/>
                    </a:cxn>
                    <a:cxn ang="0">
                      <a:pos x="77" y="17"/>
                    </a:cxn>
                    <a:cxn ang="0">
                      <a:pos x="78" y="20"/>
                    </a:cxn>
                    <a:cxn ang="0">
                      <a:pos x="81" y="24"/>
                    </a:cxn>
                    <a:cxn ang="0">
                      <a:pos x="83" y="27"/>
                    </a:cxn>
                    <a:cxn ang="0">
                      <a:pos x="86" y="31"/>
                    </a:cxn>
                    <a:cxn ang="0">
                      <a:pos x="87" y="36"/>
                    </a:cxn>
                    <a:cxn ang="0">
                      <a:pos x="90" y="40"/>
                    </a:cxn>
                    <a:cxn ang="0">
                      <a:pos x="92" y="45"/>
                    </a:cxn>
                    <a:cxn ang="0">
                      <a:pos x="95" y="49"/>
                    </a:cxn>
                    <a:cxn ang="0">
                      <a:pos x="96" y="53"/>
                    </a:cxn>
                    <a:cxn ang="0">
                      <a:pos x="98" y="57"/>
                    </a:cxn>
                    <a:cxn ang="0">
                      <a:pos x="101" y="60"/>
                    </a:cxn>
                    <a:cxn ang="0">
                      <a:pos x="103" y="64"/>
                    </a:cxn>
                    <a:cxn ang="0">
                      <a:pos x="105" y="67"/>
                    </a:cxn>
                    <a:cxn ang="0">
                      <a:pos x="107" y="71"/>
                    </a:cxn>
                    <a:cxn ang="0">
                      <a:pos x="110" y="74"/>
                    </a:cxn>
                    <a:cxn ang="0">
                      <a:pos x="112" y="78"/>
                    </a:cxn>
                    <a:cxn ang="0">
                      <a:pos x="113" y="82"/>
                    </a:cxn>
                    <a:cxn ang="0">
                      <a:pos x="116" y="87"/>
                    </a:cxn>
                    <a:cxn ang="0">
                      <a:pos x="118" y="93"/>
                    </a:cxn>
                  </a:cxnLst>
                  <a:rect l="0" t="0" r="r" b="b"/>
                  <a:pathLst>
                    <a:path w="120" h="97">
                      <a:moveTo>
                        <a:pt x="0" y="12"/>
                      </a:moveTo>
                      <a:lnTo>
                        <a:pt x="1" y="11"/>
                      </a:lnTo>
                      <a:lnTo>
                        <a:pt x="2" y="11"/>
                      </a:lnTo>
                      <a:lnTo>
                        <a:pt x="3" y="10"/>
                      </a:lnTo>
                      <a:lnTo>
                        <a:pt x="5" y="10"/>
                      </a:lnTo>
                      <a:lnTo>
                        <a:pt x="6" y="9"/>
                      </a:lnTo>
                      <a:lnTo>
                        <a:pt x="7" y="9"/>
                      </a:lnTo>
                      <a:lnTo>
                        <a:pt x="8" y="8"/>
                      </a:lnTo>
                      <a:lnTo>
                        <a:pt x="10" y="8"/>
                      </a:lnTo>
                      <a:lnTo>
                        <a:pt x="11" y="7"/>
                      </a:lnTo>
                      <a:lnTo>
                        <a:pt x="12" y="7"/>
                      </a:lnTo>
                      <a:lnTo>
                        <a:pt x="13" y="6"/>
                      </a:lnTo>
                      <a:lnTo>
                        <a:pt x="15" y="6"/>
                      </a:lnTo>
                      <a:lnTo>
                        <a:pt x="16" y="5"/>
                      </a:lnTo>
                      <a:lnTo>
                        <a:pt x="17" y="5"/>
                      </a:lnTo>
                      <a:lnTo>
                        <a:pt x="18" y="4"/>
                      </a:lnTo>
                      <a:lnTo>
                        <a:pt x="21" y="3"/>
                      </a:lnTo>
                      <a:lnTo>
                        <a:pt x="20" y="3"/>
                      </a:lnTo>
                      <a:lnTo>
                        <a:pt x="21" y="3"/>
                      </a:lnTo>
                      <a:lnTo>
                        <a:pt x="23" y="2"/>
                      </a:lnTo>
                      <a:lnTo>
                        <a:pt x="23" y="2"/>
                      </a:lnTo>
                      <a:lnTo>
                        <a:pt x="25" y="1"/>
                      </a:lnTo>
                      <a:lnTo>
                        <a:pt x="26" y="1"/>
                      </a:lnTo>
                      <a:lnTo>
                        <a:pt x="27" y="1"/>
                      </a:lnTo>
                      <a:lnTo>
                        <a:pt x="28" y="0"/>
                      </a:lnTo>
                      <a:lnTo>
                        <a:pt x="30" y="0"/>
                      </a:lnTo>
                      <a:lnTo>
                        <a:pt x="31" y="0"/>
                      </a:lnTo>
                      <a:lnTo>
                        <a:pt x="32" y="0"/>
                      </a:lnTo>
                      <a:lnTo>
                        <a:pt x="33" y="0"/>
                      </a:lnTo>
                      <a:lnTo>
                        <a:pt x="35" y="0"/>
                      </a:lnTo>
                      <a:lnTo>
                        <a:pt x="36" y="0"/>
                      </a:lnTo>
                      <a:lnTo>
                        <a:pt x="37" y="0"/>
                      </a:lnTo>
                      <a:lnTo>
                        <a:pt x="38" y="0"/>
                      </a:lnTo>
                      <a:lnTo>
                        <a:pt x="40" y="0"/>
                      </a:lnTo>
                      <a:lnTo>
                        <a:pt x="41" y="0"/>
                      </a:lnTo>
                      <a:lnTo>
                        <a:pt x="42" y="1"/>
                      </a:lnTo>
                      <a:lnTo>
                        <a:pt x="43" y="1"/>
                      </a:lnTo>
                      <a:lnTo>
                        <a:pt x="45" y="1"/>
                      </a:lnTo>
                      <a:lnTo>
                        <a:pt x="46" y="2"/>
                      </a:lnTo>
                      <a:lnTo>
                        <a:pt x="48" y="3"/>
                      </a:lnTo>
                      <a:lnTo>
                        <a:pt x="47" y="3"/>
                      </a:lnTo>
                      <a:lnTo>
                        <a:pt x="48" y="3"/>
                      </a:lnTo>
                      <a:lnTo>
                        <a:pt x="50" y="3"/>
                      </a:lnTo>
                      <a:lnTo>
                        <a:pt x="51" y="4"/>
                      </a:lnTo>
                      <a:lnTo>
                        <a:pt x="52" y="4"/>
                      </a:lnTo>
                      <a:lnTo>
                        <a:pt x="53" y="5"/>
                      </a:lnTo>
                      <a:lnTo>
                        <a:pt x="55" y="5"/>
                      </a:lnTo>
                      <a:lnTo>
                        <a:pt x="56" y="6"/>
                      </a:lnTo>
                      <a:lnTo>
                        <a:pt x="57" y="6"/>
                      </a:lnTo>
                      <a:lnTo>
                        <a:pt x="58" y="7"/>
                      </a:lnTo>
                      <a:lnTo>
                        <a:pt x="60" y="7"/>
                      </a:lnTo>
                      <a:lnTo>
                        <a:pt x="61" y="7"/>
                      </a:lnTo>
                      <a:lnTo>
                        <a:pt x="62" y="8"/>
                      </a:lnTo>
                      <a:lnTo>
                        <a:pt x="63" y="8"/>
                      </a:lnTo>
                      <a:lnTo>
                        <a:pt x="65" y="9"/>
                      </a:lnTo>
                      <a:lnTo>
                        <a:pt x="66" y="9"/>
                      </a:lnTo>
                      <a:lnTo>
                        <a:pt x="67" y="10"/>
                      </a:lnTo>
                      <a:lnTo>
                        <a:pt x="68" y="10"/>
                      </a:lnTo>
                      <a:lnTo>
                        <a:pt x="68" y="11"/>
                      </a:lnTo>
                      <a:lnTo>
                        <a:pt x="70" y="11"/>
                      </a:lnTo>
                      <a:lnTo>
                        <a:pt x="71" y="12"/>
                      </a:lnTo>
                      <a:lnTo>
                        <a:pt x="72" y="12"/>
                      </a:lnTo>
                      <a:lnTo>
                        <a:pt x="72" y="13"/>
                      </a:lnTo>
                      <a:lnTo>
                        <a:pt x="73" y="14"/>
                      </a:lnTo>
                      <a:lnTo>
                        <a:pt x="73" y="14"/>
                      </a:lnTo>
                      <a:lnTo>
                        <a:pt x="75" y="15"/>
                      </a:lnTo>
                      <a:lnTo>
                        <a:pt x="76" y="16"/>
                      </a:lnTo>
                      <a:lnTo>
                        <a:pt x="76" y="17"/>
                      </a:lnTo>
                      <a:lnTo>
                        <a:pt x="77" y="17"/>
                      </a:lnTo>
                      <a:lnTo>
                        <a:pt x="77" y="18"/>
                      </a:lnTo>
                      <a:lnTo>
                        <a:pt x="78" y="19"/>
                      </a:lnTo>
                      <a:lnTo>
                        <a:pt x="78" y="20"/>
                      </a:lnTo>
                      <a:lnTo>
                        <a:pt x="80" y="21"/>
                      </a:lnTo>
                      <a:lnTo>
                        <a:pt x="81" y="22"/>
                      </a:lnTo>
                      <a:lnTo>
                        <a:pt x="81" y="24"/>
                      </a:lnTo>
                      <a:lnTo>
                        <a:pt x="82" y="25"/>
                      </a:lnTo>
                      <a:lnTo>
                        <a:pt x="82" y="26"/>
                      </a:lnTo>
                      <a:lnTo>
                        <a:pt x="83" y="27"/>
                      </a:lnTo>
                      <a:lnTo>
                        <a:pt x="85" y="29"/>
                      </a:lnTo>
                      <a:lnTo>
                        <a:pt x="85" y="30"/>
                      </a:lnTo>
                      <a:lnTo>
                        <a:pt x="86" y="31"/>
                      </a:lnTo>
                      <a:lnTo>
                        <a:pt x="86" y="33"/>
                      </a:lnTo>
                      <a:lnTo>
                        <a:pt x="87" y="34"/>
                      </a:lnTo>
                      <a:lnTo>
                        <a:pt x="87" y="36"/>
                      </a:lnTo>
                      <a:lnTo>
                        <a:pt x="88" y="37"/>
                      </a:lnTo>
                      <a:lnTo>
                        <a:pt x="90" y="39"/>
                      </a:lnTo>
                      <a:lnTo>
                        <a:pt x="90" y="40"/>
                      </a:lnTo>
                      <a:lnTo>
                        <a:pt x="91" y="42"/>
                      </a:lnTo>
                      <a:lnTo>
                        <a:pt x="91" y="43"/>
                      </a:lnTo>
                      <a:lnTo>
                        <a:pt x="92" y="45"/>
                      </a:lnTo>
                      <a:lnTo>
                        <a:pt x="93" y="46"/>
                      </a:lnTo>
                      <a:lnTo>
                        <a:pt x="93" y="47"/>
                      </a:lnTo>
                      <a:lnTo>
                        <a:pt x="95" y="49"/>
                      </a:lnTo>
                      <a:lnTo>
                        <a:pt x="95" y="50"/>
                      </a:lnTo>
                      <a:lnTo>
                        <a:pt x="96" y="52"/>
                      </a:lnTo>
                      <a:lnTo>
                        <a:pt x="96" y="53"/>
                      </a:lnTo>
                      <a:lnTo>
                        <a:pt x="97" y="54"/>
                      </a:lnTo>
                      <a:lnTo>
                        <a:pt x="98" y="56"/>
                      </a:lnTo>
                      <a:lnTo>
                        <a:pt x="98" y="57"/>
                      </a:lnTo>
                      <a:lnTo>
                        <a:pt x="100" y="58"/>
                      </a:lnTo>
                      <a:lnTo>
                        <a:pt x="100" y="59"/>
                      </a:lnTo>
                      <a:lnTo>
                        <a:pt x="101" y="60"/>
                      </a:lnTo>
                      <a:lnTo>
                        <a:pt x="102" y="62"/>
                      </a:lnTo>
                      <a:lnTo>
                        <a:pt x="102" y="63"/>
                      </a:lnTo>
                      <a:lnTo>
                        <a:pt x="103" y="64"/>
                      </a:lnTo>
                      <a:lnTo>
                        <a:pt x="103" y="65"/>
                      </a:lnTo>
                      <a:lnTo>
                        <a:pt x="105" y="66"/>
                      </a:lnTo>
                      <a:lnTo>
                        <a:pt x="105" y="67"/>
                      </a:lnTo>
                      <a:lnTo>
                        <a:pt x="106" y="68"/>
                      </a:lnTo>
                      <a:lnTo>
                        <a:pt x="107" y="69"/>
                      </a:lnTo>
                      <a:lnTo>
                        <a:pt x="107" y="71"/>
                      </a:lnTo>
                      <a:lnTo>
                        <a:pt x="108" y="72"/>
                      </a:lnTo>
                      <a:lnTo>
                        <a:pt x="108" y="73"/>
                      </a:lnTo>
                      <a:lnTo>
                        <a:pt x="110" y="74"/>
                      </a:lnTo>
                      <a:lnTo>
                        <a:pt x="110" y="75"/>
                      </a:lnTo>
                      <a:lnTo>
                        <a:pt x="111" y="77"/>
                      </a:lnTo>
                      <a:lnTo>
                        <a:pt x="112" y="78"/>
                      </a:lnTo>
                      <a:lnTo>
                        <a:pt x="112" y="79"/>
                      </a:lnTo>
                      <a:lnTo>
                        <a:pt x="113" y="81"/>
                      </a:lnTo>
                      <a:lnTo>
                        <a:pt x="113" y="82"/>
                      </a:lnTo>
                      <a:lnTo>
                        <a:pt x="115" y="84"/>
                      </a:lnTo>
                      <a:lnTo>
                        <a:pt x="116" y="85"/>
                      </a:lnTo>
                      <a:lnTo>
                        <a:pt x="116" y="87"/>
                      </a:lnTo>
                      <a:lnTo>
                        <a:pt x="117" y="89"/>
                      </a:lnTo>
                      <a:lnTo>
                        <a:pt x="117" y="91"/>
                      </a:lnTo>
                      <a:lnTo>
                        <a:pt x="118" y="93"/>
                      </a:lnTo>
                      <a:lnTo>
                        <a:pt x="118" y="94"/>
                      </a:lnTo>
                      <a:lnTo>
                        <a:pt x="120" y="97"/>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06" name="Freeform 223"/>
                <p:cNvSpPr>
                  <a:spLocks/>
                </p:cNvSpPr>
                <p:nvPr/>
              </p:nvSpPr>
              <p:spPr bwMode="auto">
                <a:xfrm>
                  <a:off x="4489450" y="3325800"/>
                  <a:ext cx="176213" cy="219074"/>
                </a:xfrm>
                <a:custGeom>
                  <a:avLst/>
                  <a:gdLst/>
                  <a:ahLst/>
                  <a:cxnLst>
                    <a:cxn ang="0">
                      <a:pos x="1" y="4"/>
                    </a:cxn>
                    <a:cxn ang="0">
                      <a:pos x="3" y="11"/>
                    </a:cxn>
                    <a:cxn ang="0">
                      <a:pos x="6" y="19"/>
                    </a:cxn>
                    <a:cxn ang="0">
                      <a:pos x="7" y="27"/>
                    </a:cxn>
                    <a:cxn ang="0">
                      <a:pos x="10" y="35"/>
                    </a:cxn>
                    <a:cxn ang="0">
                      <a:pos x="12" y="44"/>
                    </a:cxn>
                    <a:cxn ang="0">
                      <a:pos x="15" y="53"/>
                    </a:cxn>
                    <a:cxn ang="0">
                      <a:pos x="16" y="62"/>
                    </a:cxn>
                    <a:cxn ang="0">
                      <a:pos x="18" y="70"/>
                    </a:cxn>
                    <a:cxn ang="0">
                      <a:pos x="21" y="78"/>
                    </a:cxn>
                    <a:cxn ang="0">
                      <a:pos x="23" y="86"/>
                    </a:cxn>
                    <a:cxn ang="0">
                      <a:pos x="25" y="92"/>
                    </a:cxn>
                    <a:cxn ang="0">
                      <a:pos x="27" y="99"/>
                    </a:cxn>
                    <a:cxn ang="0">
                      <a:pos x="30" y="104"/>
                    </a:cxn>
                    <a:cxn ang="0">
                      <a:pos x="32" y="108"/>
                    </a:cxn>
                    <a:cxn ang="0">
                      <a:pos x="33" y="112"/>
                    </a:cxn>
                    <a:cxn ang="0">
                      <a:pos x="36" y="116"/>
                    </a:cxn>
                    <a:cxn ang="0">
                      <a:pos x="38" y="118"/>
                    </a:cxn>
                    <a:cxn ang="0">
                      <a:pos x="41" y="121"/>
                    </a:cxn>
                    <a:cxn ang="0">
                      <a:pos x="42" y="123"/>
                    </a:cxn>
                    <a:cxn ang="0">
                      <a:pos x="45" y="125"/>
                    </a:cxn>
                    <a:cxn ang="0">
                      <a:pos x="47" y="127"/>
                    </a:cxn>
                    <a:cxn ang="0">
                      <a:pos x="50" y="129"/>
                    </a:cxn>
                    <a:cxn ang="0">
                      <a:pos x="51" y="131"/>
                    </a:cxn>
                    <a:cxn ang="0">
                      <a:pos x="53" y="132"/>
                    </a:cxn>
                    <a:cxn ang="0">
                      <a:pos x="56" y="134"/>
                    </a:cxn>
                    <a:cxn ang="0">
                      <a:pos x="58" y="135"/>
                    </a:cxn>
                    <a:cxn ang="0">
                      <a:pos x="61" y="137"/>
                    </a:cxn>
                    <a:cxn ang="0">
                      <a:pos x="65" y="137"/>
                    </a:cxn>
                    <a:cxn ang="0">
                      <a:pos x="68" y="137"/>
                    </a:cxn>
                    <a:cxn ang="0">
                      <a:pos x="72" y="137"/>
                    </a:cxn>
                    <a:cxn ang="0">
                      <a:pos x="76" y="136"/>
                    </a:cxn>
                    <a:cxn ang="0">
                      <a:pos x="80" y="135"/>
                    </a:cxn>
                    <a:cxn ang="0">
                      <a:pos x="83" y="134"/>
                    </a:cxn>
                    <a:cxn ang="0">
                      <a:pos x="87" y="132"/>
                    </a:cxn>
                    <a:cxn ang="0">
                      <a:pos x="91" y="131"/>
                    </a:cxn>
                    <a:cxn ang="0">
                      <a:pos x="95" y="129"/>
                    </a:cxn>
                    <a:cxn ang="0">
                      <a:pos x="98" y="128"/>
                    </a:cxn>
                    <a:cxn ang="0">
                      <a:pos x="101" y="126"/>
                    </a:cxn>
                    <a:cxn ang="0">
                      <a:pos x="105" y="125"/>
                    </a:cxn>
                    <a:cxn ang="0">
                      <a:pos x="107" y="123"/>
                    </a:cxn>
                    <a:cxn ang="0">
                      <a:pos x="110" y="122"/>
                    </a:cxn>
                  </a:cxnLst>
                  <a:rect l="0" t="0" r="r" b="b"/>
                  <a:pathLst>
                    <a:path w="111" h="138">
                      <a:moveTo>
                        <a:pt x="0" y="0"/>
                      </a:moveTo>
                      <a:lnTo>
                        <a:pt x="1" y="2"/>
                      </a:lnTo>
                      <a:lnTo>
                        <a:pt x="1" y="4"/>
                      </a:lnTo>
                      <a:lnTo>
                        <a:pt x="2" y="6"/>
                      </a:lnTo>
                      <a:lnTo>
                        <a:pt x="2" y="8"/>
                      </a:lnTo>
                      <a:lnTo>
                        <a:pt x="3" y="11"/>
                      </a:lnTo>
                      <a:lnTo>
                        <a:pt x="5" y="13"/>
                      </a:lnTo>
                      <a:lnTo>
                        <a:pt x="5" y="16"/>
                      </a:lnTo>
                      <a:lnTo>
                        <a:pt x="6" y="19"/>
                      </a:lnTo>
                      <a:lnTo>
                        <a:pt x="6" y="21"/>
                      </a:lnTo>
                      <a:lnTo>
                        <a:pt x="7" y="24"/>
                      </a:lnTo>
                      <a:lnTo>
                        <a:pt x="7" y="27"/>
                      </a:lnTo>
                      <a:lnTo>
                        <a:pt x="8" y="30"/>
                      </a:lnTo>
                      <a:lnTo>
                        <a:pt x="10" y="33"/>
                      </a:lnTo>
                      <a:lnTo>
                        <a:pt x="10" y="35"/>
                      </a:lnTo>
                      <a:lnTo>
                        <a:pt x="11" y="38"/>
                      </a:lnTo>
                      <a:lnTo>
                        <a:pt x="11" y="41"/>
                      </a:lnTo>
                      <a:lnTo>
                        <a:pt x="12" y="44"/>
                      </a:lnTo>
                      <a:lnTo>
                        <a:pt x="13" y="47"/>
                      </a:lnTo>
                      <a:lnTo>
                        <a:pt x="13" y="50"/>
                      </a:lnTo>
                      <a:lnTo>
                        <a:pt x="15" y="53"/>
                      </a:lnTo>
                      <a:lnTo>
                        <a:pt x="15" y="56"/>
                      </a:lnTo>
                      <a:lnTo>
                        <a:pt x="16" y="59"/>
                      </a:lnTo>
                      <a:lnTo>
                        <a:pt x="16" y="62"/>
                      </a:lnTo>
                      <a:lnTo>
                        <a:pt x="17" y="65"/>
                      </a:lnTo>
                      <a:lnTo>
                        <a:pt x="18" y="68"/>
                      </a:lnTo>
                      <a:lnTo>
                        <a:pt x="18" y="70"/>
                      </a:lnTo>
                      <a:lnTo>
                        <a:pt x="20" y="73"/>
                      </a:lnTo>
                      <a:lnTo>
                        <a:pt x="20" y="76"/>
                      </a:lnTo>
                      <a:lnTo>
                        <a:pt x="21" y="78"/>
                      </a:lnTo>
                      <a:lnTo>
                        <a:pt x="21" y="81"/>
                      </a:lnTo>
                      <a:lnTo>
                        <a:pt x="22" y="83"/>
                      </a:lnTo>
                      <a:lnTo>
                        <a:pt x="23" y="86"/>
                      </a:lnTo>
                      <a:lnTo>
                        <a:pt x="23" y="88"/>
                      </a:lnTo>
                      <a:lnTo>
                        <a:pt x="25" y="90"/>
                      </a:lnTo>
                      <a:lnTo>
                        <a:pt x="25" y="92"/>
                      </a:lnTo>
                      <a:lnTo>
                        <a:pt x="26" y="95"/>
                      </a:lnTo>
                      <a:lnTo>
                        <a:pt x="27" y="97"/>
                      </a:lnTo>
                      <a:lnTo>
                        <a:pt x="27" y="99"/>
                      </a:lnTo>
                      <a:lnTo>
                        <a:pt x="28" y="100"/>
                      </a:lnTo>
                      <a:lnTo>
                        <a:pt x="28" y="102"/>
                      </a:lnTo>
                      <a:lnTo>
                        <a:pt x="30" y="104"/>
                      </a:lnTo>
                      <a:lnTo>
                        <a:pt x="30" y="105"/>
                      </a:lnTo>
                      <a:lnTo>
                        <a:pt x="31" y="107"/>
                      </a:lnTo>
                      <a:lnTo>
                        <a:pt x="32" y="108"/>
                      </a:lnTo>
                      <a:lnTo>
                        <a:pt x="32" y="110"/>
                      </a:lnTo>
                      <a:lnTo>
                        <a:pt x="33" y="111"/>
                      </a:lnTo>
                      <a:lnTo>
                        <a:pt x="33" y="112"/>
                      </a:lnTo>
                      <a:lnTo>
                        <a:pt x="35" y="113"/>
                      </a:lnTo>
                      <a:lnTo>
                        <a:pt x="36" y="114"/>
                      </a:lnTo>
                      <a:lnTo>
                        <a:pt x="36" y="116"/>
                      </a:lnTo>
                      <a:lnTo>
                        <a:pt x="37" y="117"/>
                      </a:lnTo>
                      <a:lnTo>
                        <a:pt x="37" y="117"/>
                      </a:lnTo>
                      <a:lnTo>
                        <a:pt x="38" y="118"/>
                      </a:lnTo>
                      <a:lnTo>
                        <a:pt x="38" y="119"/>
                      </a:lnTo>
                      <a:lnTo>
                        <a:pt x="40" y="120"/>
                      </a:lnTo>
                      <a:lnTo>
                        <a:pt x="41" y="121"/>
                      </a:lnTo>
                      <a:lnTo>
                        <a:pt x="41" y="122"/>
                      </a:lnTo>
                      <a:lnTo>
                        <a:pt x="42" y="123"/>
                      </a:lnTo>
                      <a:lnTo>
                        <a:pt x="42" y="123"/>
                      </a:lnTo>
                      <a:lnTo>
                        <a:pt x="43" y="124"/>
                      </a:lnTo>
                      <a:lnTo>
                        <a:pt x="45" y="125"/>
                      </a:lnTo>
                      <a:lnTo>
                        <a:pt x="45" y="125"/>
                      </a:lnTo>
                      <a:lnTo>
                        <a:pt x="46" y="126"/>
                      </a:lnTo>
                      <a:lnTo>
                        <a:pt x="46" y="127"/>
                      </a:lnTo>
                      <a:lnTo>
                        <a:pt x="47" y="127"/>
                      </a:lnTo>
                      <a:lnTo>
                        <a:pt x="47" y="128"/>
                      </a:lnTo>
                      <a:lnTo>
                        <a:pt x="48" y="128"/>
                      </a:lnTo>
                      <a:lnTo>
                        <a:pt x="50" y="129"/>
                      </a:lnTo>
                      <a:lnTo>
                        <a:pt x="50" y="130"/>
                      </a:lnTo>
                      <a:lnTo>
                        <a:pt x="51" y="130"/>
                      </a:lnTo>
                      <a:lnTo>
                        <a:pt x="51" y="131"/>
                      </a:lnTo>
                      <a:lnTo>
                        <a:pt x="52" y="131"/>
                      </a:lnTo>
                      <a:lnTo>
                        <a:pt x="53" y="132"/>
                      </a:lnTo>
                      <a:lnTo>
                        <a:pt x="53" y="132"/>
                      </a:lnTo>
                      <a:lnTo>
                        <a:pt x="55" y="133"/>
                      </a:lnTo>
                      <a:lnTo>
                        <a:pt x="55" y="133"/>
                      </a:lnTo>
                      <a:lnTo>
                        <a:pt x="56" y="134"/>
                      </a:lnTo>
                      <a:lnTo>
                        <a:pt x="56" y="134"/>
                      </a:lnTo>
                      <a:lnTo>
                        <a:pt x="57" y="135"/>
                      </a:lnTo>
                      <a:lnTo>
                        <a:pt x="58" y="135"/>
                      </a:lnTo>
                      <a:lnTo>
                        <a:pt x="60" y="136"/>
                      </a:lnTo>
                      <a:lnTo>
                        <a:pt x="62" y="137"/>
                      </a:lnTo>
                      <a:lnTo>
                        <a:pt x="61" y="137"/>
                      </a:lnTo>
                      <a:lnTo>
                        <a:pt x="62" y="137"/>
                      </a:lnTo>
                      <a:lnTo>
                        <a:pt x="63" y="137"/>
                      </a:lnTo>
                      <a:lnTo>
                        <a:pt x="65" y="137"/>
                      </a:lnTo>
                      <a:lnTo>
                        <a:pt x="66" y="137"/>
                      </a:lnTo>
                      <a:lnTo>
                        <a:pt x="67" y="138"/>
                      </a:lnTo>
                      <a:lnTo>
                        <a:pt x="68" y="137"/>
                      </a:lnTo>
                      <a:lnTo>
                        <a:pt x="70" y="137"/>
                      </a:lnTo>
                      <a:lnTo>
                        <a:pt x="71" y="137"/>
                      </a:lnTo>
                      <a:lnTo>
                        <a:pt x="72" y="137"/>
                      </a:lnTo>
                      <a:lnTo>
                        <a:pt x="73" y="137"/>
                      </a:lnTo>
                      <a:lnTo>
                        <a:pt x="75" y="136"/>
                      </a:lnTo>
                      <a:lnTo>
                        <a:pt x="76" y="136"/>
                      </a:lnTo>
                      <a:lnTo>
                        <a:pt x="77" y="136"/>
                      </a:lnTo>
                      <a:lnTo>
                        <a:pt x="78" y="135"/>
                      </a:lnTo>
                      <a:lnTo>
                        <a:pt x="80" y="135"/>
                      </a:lnTo>
                      <a:lnTo>
                        <a:pt x="81" y="134"/>
                      </a:lnTo>
                      <a:lnTo>
                        <a:pt x="82" y="134"/>
                      </a:lnTo>
                      <a:lnTo>
                        <a:pt x="83" y="134"/>
                      </a:lnTo>
                      <a:lnTo>
                        <a:pt x="85" y="133"/>
                      </a:lnTo>
                      <a:lnTo>
                        <a:pt x="86" y="133"/>
                      </a:lnTo>
                      <a:lnTo>
                        <a:pt x="87" y="132"/>
                      </a:lnTo>
                      <a:lnTo>
                        <a:pt x="88" y="132"/>
                      </a:lnTo>
                      <a:lnTo>
                        <a:pt x="90" y="131"/>
                      </a:lnTo>
                      <a:lnTo>
                        <a:pt x="91" y="131"/>
                      </a:lnTo>
                      <a:lnTo>
                        <a:pt x="92" y="130"/>
                      </a:lnTo>
                      <a:lnTo>
                        <a:pt x="93" y="130"/>
                      </a:lnTo>
                      <a:lnTo>
                        <a:pt x="95" y="129"/>
                      </a:lnTo>
                      <a:lnTo>
                        <a:pt x="96" y="129"/>
                      </a:lnTo>
                      <a:lnTo>
                        <a:pt x="97" y="128"/>
                      </a:lnTo>
                      <a:lnTo>
                        <a:pt x="98" y="128"/>
                      </a:lnTo>
                      <a:lnTo>
                        <a:pt x="100" y="127"/>
                      </a:lnTo>
                      <a:lnTo>
                        <a:pt x="101" y="127"/>
                      </a:lnTo>
                      <a:lnTo>
                        <a:pt x="101" y="126"/>
                      </a:lnTo>
                      <a:lnTo>
                        <a:pt x="102" y="126"/>
                      </a:lnTo>
                      <a:lnTo>
                        <a:pt x="103" y="125"/>
                      </a:lnTo>
                      <a:lnTo>
                        <a:pt x="105" y="125"/>
                      </a:lnTo>
                      <a:lnTo>
                        <a:pt x="105" y="124"/>
                      </a:lnTo>
                      <a:lnTo>
                        <a:pt x="106" y="124"/>
                      </a:lnTo>
                      <a:lnTo>
                        <a:pt x="107" y="123"/>
                      </a:lnTo>
                      <a:lnTo>
                        <a:pt x="108" y="123"/>
                      </a:lnTo>
                      <a:lnTo>
                        <a:pt x="108" y="122"/>
                      </a:lnTo>
                      <a:lnTo>
                        <a:pt x="110" y="122"/>
                      </a:lnTo>
                      <a:lnTo>
                        <a:pt x="110" y="121"/>
                      </a:lnTo>
                      <a:lnTo>
                        <a:pt x="111" y="121"/>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07" name="Freeform 224"/>
                <p:cNvSpPr>
                  <a:spLocks/>
                </p:cNvSpPr>
                <p:nvPr/>
              </p:nvSpPr>
              <p:spPr bwMode="auto">
                <a:xfrm>
                  <a:off x="4665663" y="3421050"/>
                  <a:ext cx="215900" cy="96837"/>
                </a:xfrm>
                <a:custGeom>
                  <a:avLst/>
                  <a:gdLst/>
                  <a:ahLst/>
                  <a:cxnLst>
                    <a:cxn ang="0">
                      <a:pos x="1" y="60"/>
                    </a:cxn>
                    <a:cxn ang="0">
                      <a:pos x="4" y="58"/>
                    </a:cxn>
                    <a:cxn ang="0">
                      <a:pos x="6" y="57"/>
                    </a:cxn>
                    <a:cxn ang="0">
                      <a:pos x="7" y="55"/>
                    </a:cxn>
                    <a:cxn ang="0">
                      <a:pos x="10" y="54"/>
                    </a:cxn>
                    <a:cxn ang="0">
                      <a:pos x="12" y="52"/>
                    </a:cxn>
                    <a:cxn ang="0">
                      <a:pos x="15" y="51"/>
                    </a:cxn>
                    <a:cxn ang="0">
                      <a:pos x="17" y="49"/>
                    </a:cxn>
                    <a:cxn ang="0">
                      <a:pos x="20" y="48"/>
                    </a:cxn>
                    <a:cxn ang="0">
                      <a:pos x="22" y="46"/>
                    </a:cxn>
                    <a:cxn ang="0">
                      <a:pos x="26" y="45"/>
                    </a:cxn>
                    <a:cxn ang="0">
                      <a:pos x="30" y="43"/>
                    </a:cxn>
                    <a:cxn ang="0">
                      <a:pos x="34" y="42"/>
                    </a:cxn>
                    <a:cxn ang="0">
                      <a:pos x="37" y="40"/>
                    </a:cxn>
                    <a:cxn ang="0">
                      <a:pos x="41" y="39"/>
                    </a:cxn>
                    <a:cxn ang="0">
                      <a:pos x="45" y="38"/>
                    </a:cxn>
                    <a:cxn ang="0">
                      <a:pos x="49" y="37"/>
                    </a:cxn>
                    <a:cxn ang="0">
                      <a:pos x="52" y="35"/>
                    </a:cxn>
                    <a:cxn ang="0">
                      <a:pos x="56" y="33"/>
                    </a:cxn>
                    <a:cxn ang="0">
                      <a:pos x="60" y="32"/>
                    </a:cxn>
                    <a:cxn ang="0">
                      <a:pos x="64" y="30"/>
                    </a:cxn>
                    <a:cxn ang="0">
                      <a:pos x="66" y="29"/>
                    </a:cxn>
                    <a:cxn ang="0">
                      <a:pos x="70" y="27"/>
                    </a:cxn>
                    <a:cxn ang="0">
                      <a:pos x="74" y="25"/>
                    </a:cxn>
                    <a:cxn ang="0">
                      <a:pos x="77" y="24"/>
                    </a:cxn>
                    <a:cxn ang="0">
                      <a:pos x="80" y="22"/>
                    </a:cxn>
                    <a:cxn ang="0">
                      <a:pos x="84" y="20"/>
                    </a:cxn>
                    <a:cxn ang="0">
                      <a:pos x="85" y="20"/>
                    </a:cxn>
                    <a:cxn ang="0">
                      <a:pos x="87" y="18"/>
                    </a:cxn>
                    <a:cxn ang="0">
                      <a:pos x="91" y="16"/>
                    </a:cxn>
                    <a:cxn ang="0">
                      <a:pos x="94" y="15"/>
                    </a:cxn>
                    <a:cxn ang="0">
                      <a:pos x="97" y="14"/>
                    </a:cxn>
                    <a:cxn ang="0">
                      <a:pos x="101" y="12"/>
                    </a:cxn>
                    <a:cxn ang="0">
                      <a:pos x="105" y="11"/>
                    </a:cxn>
                    <a:cxn ang="0">
                      <a:pos x="109" y="11"/>
                    </a:cxn>
                    <a:cxn ang="0">
                      <a:pos x="112" y="10"/>
                    </a:cxn>
                    <a:cxn ang="0">
                      <a:pos x="116" y="9"/>
                    </a:cxn>
                    <a:cxn ang="0">
                      <a:pos x="120" y="7"/>
                    </a:cxn>
                    <a:cxn ang="0">
                      <a:pos x="124" y="6"/>
                    </a:cxn>
                    <a:cxn ang="0">
                      <a:pos x="129" y="4"/>
                    </a:cxn>
                    <a:cxn ang="0">
                      <a:pos x="131" y="3"/>
                    </a:cxn>
                    <a:cxn ang="0">
                      <a:pos x="134" y="1"/>
                    </a:cxn>
                  </a:cxnLst>
                  <a:rect l="0" t="0" r="r" b="b"/>
                  <a:pathLst>
                    <a:path w="136" h="61">
                      <a:moveTo>
                        <a:pt x="0" y="61"/>
                      </a:moveTo>
                      <a:lnTo>
                        <a:pt x="1" y="60"/>
                      </a:lnTo>
                      <a:lnTo>
                        <a:pt x="1" y="60"/>
                      </a:lnTo>
                      <a:lnTo>
                        <a:pt x="2" y="59"/>
                      </a:lnTo>
                      <a:lnTo>
                        <a:pt x="2" y="59"/>
                      </a:lnTo>
                      <a:lnTo>
                        <a:pt x="4" y="58"/>
                      </a:lnTo>
                      <a:lnTo>
                        <a:pt x="5" y="58"/>
                      </a:lnTo>
                      <a:lnTo>
                        <a:pt x="5" y="57"/>
                      </a:lnTo>
                      <a:lnTo>
                        <a:pt x="6" y="57"/>
                      </a:lnTo>
                      <a:lnTo>
                        <a:pt x="6" y="56"/>
                      </a:lnTo>
                      <a:lnTo>
                        <a:pt x="7" y="56"/>
                      </a:lnTo>
                      <a:lnTo>
                        <a:pt x="7" y="55"/>
                      </a:lnTo>
                      <a:lnTo>
                        <a:pt x="9" y="55"/>
                      </a:lnTo>
                      <a:lnTo>
                        <a:pt x="10" y="54"/>
                      </a:lnTo>
                      <a:lnTo>
                        <a:pt x="10" y="54"/>
                      </a:lnTo>
                      <a:lnTo>
                        <a:pt x="11" y="53"/>
                      </a:lnTo>
                      <a:lnTo>
                        <a:pt x="11" y="53"/>
                      </a:lnTo>
                      <a:lnTo>
                        <a:pt x="12" y="52"/>
                      </a:lnTo>
                      <a:lnTo>
                        <a:pt x="14" y="52"/>
                      </a:lnTo>
                      <a:lnTo>
                        <a:pt x="14" y="51"/>
                      </a:lnTo>
                      <a:lnTo>
                        <a:pt x="15" y="51"/>
                      </a:lnTo>
                      <a:lnTo>
                        <a:pt x="16" y="50"/>
                      </a:lnTo>
                      <a:lnTo>
                        <a:pt x="16" y="50"/>
                      </a:lnTo>
                      <a:lnTo>
                        <a:pt x="17" y="49"/>
                      </a:lnTo>
                      <a:lnTo>
                        <a:pt x="19" y="49"/>
                      </a:lnTo>
                      <a:lnTo>
                        <a:pt x="19" y="48"/>
                      </a:lnTo>
                      <a:lnTo>
                        <a:pt x="20" y="48"/>
                      </a:lnTo>
                      <a:lnTo>
                        <a:pt x="21" y="47"/>
                      </a:lnTo>
                      <a:lnTo>
                        <a:pt x="21" y="47"/>
                      </a:lnTo>
                      <a:lnTo>
                        <a:pt x="22" y="46"/>
                      </a:lnTo>
                      <a:lnTo>
                        <a:pt x="24" y="46"/>
                      </a:lnTo>
                      <a:lnTo>
                        <a:pt x="25" y="45"/>
                      </a:lnTo>
                      <a:lnTo>
                        <a:pt x="26" y="45"/>
                      </a:lnTo>
                      <a:lnTo>
                        <a:pt x="27" y="44"/>
                      </a:lnTo>
                      <a:lnTo>
                        <a:pt x="30" y="43"/>
                      </a:lnTo>
                      <a:lnTo>
                        <a:pt x="30" y="43"/>
                      </a:lnTo>
                      <a:lnTo>
                        <a:pt x="31" y="43"/>
                      </a:lnTo>
                      <a:lnTo>
                        <a:pt x="32" y="42"/>
                      </a:lnTo>
                      <a:lnTo>
                        <a:pt x="34" y="42"/>
                      </a:lnTo>
                      <a:lnTo>
                        <a:pt x="35" y="41"/>
                      </a:lnTo>
                      <a:lnTo>
                        <a:pt x="36" y="41"/>
                      </a:lnTo>
                      <a:lnTo>
                        <a:pt x="37" y="40"/>
                      </a:lnTo>
                      <a:lnTo>
                        <a:pt x="39" y="40"/>
                      </a:lnTo>
                      <a:lnTo>
                        <a:pt x="40" y="40"/>
                      </a:lnTo>
                      <a:lnTo>
                        <a:pt x="41" y="39"/>
                      </a:lnTo>
                      <a:lnTo>
                        <a:pt x="42" y="39"/>
                      </a:lnTo>
                      <a:lnTo>
                        <a:pt x="44" y="38"/>
                      </a:lnTo>
                      <a:lnTo>
                        <a:pt x="45" y="38"/>
                      </a:lnTo>
                      <a:lnTo>
                        <a:pt x="46" y="37"/>
                      </a:lnTo>
                      <a:lnTo>
                        <a:pt x="47" y="37"/>
                      </a:lnTo>
                      <a:lnTo>
                        <a:pt x="49" y="37"/>
                      </a:lnTo>
                      <a:lnTo>
                        <a:pt x="50" y="36"/>
                      </a:lnTo>
                      <a:lnTo>
                        <a:pt x="52" y="35"/>
                      </a:lnTo>
                      <a:lnTo>
                        <a:pt x="52" y="35"/>
                      </a:lnTo>
                      <a:lnTo>
                        <a:pt x="54" y="35"/>
                      </a:lnTo>
                      <a:lnTo>
                        <a:pt x="56" y="34"/>
                      </a:lnTo>
                      <a:lnTo>
                        <a:pt x="56" y="33"/>
                      </a:lnTo>
                      <a:lnTo>
                        <a:pt x="57" y="33"/>
                      </a:lnTo>
                      <a:lnTo>
                        <a:pt x="59" y="32"/>
                      </a:lnTo>
                      <a:lnTo>
                        <a:pt x="60" y="32"/>
                      </a:lnTo>
                      <a:lnTo>
                        <a:pt x="61" y="31"/>
                      </a:lnTo>
                      <a:lnTo>
                        <a:pt x="62" y="31"/>
                      </a:lnTo>
                      <a:lnTo>
                        <a:pt x="64" y="30"/>
                      </a:lnTo>
                      <a:lnTo>
                        <a:pt x="66" y="29"/>
                      </a:lnTo>
                      <a:lnTo>
                        <a:pt x="65" y="29"/>
                      </a:lnTo>
                      <a:lnTo>
                        <a:pt x="66" y="29"/>
                      </a:lnTo>
                      <a:lnTo>
                        <a:pt x="69" y="28"/>
                      </a:lnTo>
                      <a:lnTo>
                        <a:pt x="69" y="28"/>
                      </a:lnTo>
                      <a:lnTo>
                        <a:pt x="70" y="27"/>
                      </a:lnTo>
                      <a:lnTo>
                        <a:pt x="71" y="27"/>
                      </a:lnTo>
                      <a:lnTo>
                        <a:pt x="74" y="26"/>
                      </a:lnTo>
                      <a:lnTo>
                        <a:pt x="74" y="25"/>
                      </a:lnTo>
                      <a:lnTo>
                        <a:pt x="75" y="25"/>
                      </a:lnTo>
                      <a:lnTo>
                        <a:pt x="76" y="24"/>
                      </a:lnTo>
                      <a:lnTo>
                        <a:pt x="77" y="24"/>
                      </a:lnTo>
                      <a:lnTo>
                        <a:pt x="77" y="23"/>
                      </a:lnTo>
                      <a:lnTo>
                        <a:pt x="79" y="23"/>
                      </a:lnTo>
                      <a:lnTo>
                        <a:pt x="80" y="22"/>
                      </a:lnTo>
                      <a:lnTo>
                        <a:pt x="81" y="22"/>
                      </a:lnTo>
                      <a:lnTo>
                        <a:pt x="81" y="21"/>
                      </a:lnTo>
                      <a:lnTo>
                        <a:pt x="84" y="20"/>
                      </a:lnTo>
                      <a:lnTo>
                        <a:pt x="82" y="20"/>
                      </a:lnTo>
                      <a:lnTo>
                        <a:pt x="84" y="20"/>
                      </a:lnTo>
                      <a:lnTo>
                        <a:pt x="85" y="20"/>
                      </a:lnTo>
                      <a:lnTo>
                        <a:pt x="85" y="19"/>
                      </a:lnTo>
                      <a:lnTo>
                        <a:pt x="87" y="18"/>
                      </a:lnTo>
                      <a:lnTo>
                        <a:pt x="87" y="18"/>
                      </a:lnTo>
                      <a:lnTo>
                        <a:pt x="89" y="17"/>
                      </a:lnTo>
                      <a:lnTo>
                        <a:pt x="90" y="17"/>
                      </a:lnTo>
                      <a:lnTo>
                        <a:pt x="91" y="16"/>
                      </a:lnTo>
                      <a:lnTo>
                        <a:pt x="91" y="16"/>
                      </a:lnTo>
                      <a:lnTo>
                        <a:pt x="92" y="15"/>
                      </a:lnTo>
                      <a:lnTo>
                        <a:pt x="94" y="15"/>
                      </a:lnTo>
                      <a:lnTo>
                        <a:pt x="95" y="14"/>
                      </a:lnTo>
                      <a:lnTo>
                        <a:pt x="96" y="14"/>
                      </a:lnTo>
                      <a:lnTo>
                        <a:pt x="97" y="14"/>
                      </a:lnTo>
                      <a:lnTo>
                        <a:pt x="99" y="13"/>
                      </a:lnTo>
                      <a:lnTo>
                        <a:pt x="100" y="13"/>
                      </a:lnTo>
                      <a:lnTo>
                        <a:pt x="101" y="12"/>
                      </a:lnTo>
                      <a:lnTo>
                        <a:pt x="102" y="12"/>
                      </a:lnTo>
                      <a:lnTo>
                        <a:pt x="104" y="12"/>
                      </a:lnTo>
                      <a:lnTo>
                        <a:pt x="105" y="11"/>
                      </a:lnTo>
                      <a:lnTo>
                        <a:pt x="106" y="11"/>
                      </a:lnTo>
                      <a:lnTo>
                        <a:pt x="107" y="11"/>
                      </a:lnTo>
                      <a:lnTo>
                        <a:pt x="109" y="11"/>
                      </a:lnTo>
                      <a:lnTo>
                        <a:pt x="110" y="10"/>
                      </a:lnTo>
                      <a:lnTo>
                        <a:pt x="111" y="10"/>
                      </a:lnTo>
                      <a:lnTo>
                        <a:pt x="112" y="10"/>
                      </a:lnTo>
                      <a:lnTo>
                        <a:pt x="114" y="9"/>
                      </a:lnTo>
                      <a:lnTo>
                        <a:pt x="115" y="9"/>
                      </a:lnTo>
                      <a:lnTo>
                        <a:pt x="116" y="9"/>
                      </a:lnTo>
                      <a:lnTo>
                        <a:pt x="117" y="8"/>
                      </a:lnTo>
                      <a:lnTo>
                        <a:pt x="119" y="8"/>
                      </a:lnTo>
                      <a:lnTo>
                        <a:pt x="120" y="7"/>
                      </a:lnTo>
                      <a:lnTo>
                        <a:pt x="121" y="7"/>
                      </a:lnTo>
                      <a:lnTo>
                        <a:pt x="122" y="6"/>
                      </a:lnTo>
                      <a:lnTo>
                        <a:pt x="124" y="6"/>
                      </a:lnTo>
                      <a:lnTo>
                        <a:pt x="125" y="5"/>
                      </a:lnTo>
                      <a:lnTo>
                        <a:pt x="126" y="5"/>
                      </a:lnTo>
                      <a:lnTo>
                        <a:pt x="129" y="4"/>
                      </a:lnTo>
                      <a:lnTo>
                        <a:pt x="127" y="4"/>
                      </a:lnTo>
                      <a:lnTo>
                        <a:pt x="129" y="4"/>
                      </a:lnTo>
                      <a:lnTo>
                        <a:pt x="131" y="3"/>
                      </a:lnTo>
                      <a:lnTo>
                        <a:pt x="131" y="2"/>
                      </a:lnTo>
                      <a:lnTo>
                        <a:pt x="132" y="2"/>
                      </a:lnTo>
                      <a:lnTo>
                        <a:pt x="134" y="1"/>
                      </a:lnTo>
                      <a:lnTo>
                        <a:pt x="136" y="0"/>
                      </a:lnTo>
                      <a:lnTo>
                        <a:pt x="136"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08" name="Freeform 225"/>
                <p:cNvSpPr>
                  <a:spLocks/>
                </p:cNvSpPr>
                <p:nvPr/>
              </p:nvSpPr>
              <p:spPr bwMode="auto">
                <a:xfrm>
                  <a:off x="4881563" y="3333737"/>
                  <a:ext cx="212725" cy="87312"/>
                </a:xfrm>
                <a:custGeom>
                  <a:avLst/>
                  <a:gdLst/>
                  <a:ahLst/>
                  <a:cxnLst>
                    <a:cxn ang="0">
                      <a:pos x="4" y="53"/>
                    </a:cxn>
                    <a:cxn ang="0">
                      <a:pos x="5" y="52"/>
                    </a:cxn>
                    <a:cxn ang="0">
                      <a:pos x="8" y="51"/>
                    </a:cxn>
                    <a:cxn ang="0">
                      <a:pos x="10" y="50"/>
                    </a:cxn>
                    <a:cxn ang="0">
                      <a:pos x="14" y="48"/>
                    </a:cxn>
                    <a:cxn ang="0">
                      <a:pos x="16" y="46"/>
                    </a:cxn>
                    <a:cxn ang="0">
                      <a:pos x="19" y="45"/>
                    </a:cxn>
                    <a:cxn ang="0">
                      <a:pos x="23" y="43"/>
                    </a:cxn>
                    <a:cxn ang="0">
                      <a:pos x="26" y="42"/>
                    </a:cxn>
                    <a:cxn ang="0">
                      <a:pos x="30" y="41"/>
                    </a:cxn>
                    <a:cxn ang="0">
                      <a:pos x="34" y="40"/>
                    </a:cxn>
                    <a:cxn ang="0">
                      <a:pos x="38" y="39"/>
                    </a:cxn>
                    <a:cxn ang="0">
                      <a:pos x="41" y="39"/>
                    </a:cxn>
                    <a:cxn ang="0">
                      <a:pos x="45" y="39"/>
                    </a:cxn>
                    <a:cxn ang="0">
                      <a:pos x="49" y="38"/>
                    </a:cxn>
                    <a:cxn ang="0">
                      <a:pos x="53" y="38"/>
                    </a:cxn>
                    <a:cxn ang="0">
                      <a:pos x="56" y="37"/>
                    </a:cxn>
                    <a:cxn ang="0">
                      <a:pos x="60" y="36"/>
                    </a:cxn>
                    <a:cxn ang="0">
                      <a:pos x="64" y="35"/>
                    </a:cxn>
                    <a:cxn ang="0">
                      <a:pos x="66" y="33"/>
                    </a:cxn>
                    <a:cxn ang="0">
                      <a:pos x="69" y="32"/>
                    </a:cxn>
                    <a:cxn ang="0">
                      <a:pos x="71" y="30"/>
                    </a:cxn>
                    <a:cxn ang="0">
                      <a:pos x="74" y="29"/>
                    </a:cxn>
                    <a:cxn ang="0">
                      <a:pos x="75" y="27"/>
                    </a:cxn>
                    <a:cxn ang="0">
                      <a:pos x="78" y="25"/>
                    </a:cxn>
                    <a:cxn ang="0">
                      <a:pos x="80" y="24"/>
                    </a:cxn>
                    <a:cxn ang="0">
                      <a:pos x="83" y="22"/>
                    </a:cxn>
                    <a:cxn ang="0">
                      <a:pos x="84" y="20"/>
                    </a:cxn>
                    <a:cxn ang="0">
                      <a:pos x="86" y="19"/>
                    </a:cxn>
                    <a:cxn ang="0">
                      <a:pos x="89" y="17"/>
                    </a:cxn>
                    <a:cxn ang="0">
                      <a:pos x="91" y="16"/>
                    </a:cxn>
                    <a:cxn ang="0">
                      <a:pos x="94" y="14"/>
                    </a:cxn>
                    <a:cxn ang="0">
                      <a:pos x="98" y="13"/>
                    </a:cxn>
                    <a:cxn ang="0">
                      <a:pos x="101" y="11"/>
                    </a:cxn>
                    <a:cxn ang="0">
                      <a:pos x="105" y="10"/>
                    </a:cxn>
                    <a:cxn ang="0">
                      <a:pos x="109" y="9"/>
                    </a:cxn>
                    <a:cxn ang="0">
                      <a:pos x="113" y="8"/>
                    </a:cxn>
                    <a:cxn ang="0">
                      <a:pos x="116" y="6"/>
                    </a:cxn>
                    <a:cxn ang="0">
                      <a:pos x="120" y="5"/>
                    </a:cxn>
                    <a:cxn ang="0">
                      <a:pos x="124" y="4"/>
                    </a:cxn>
                    <a:cxn ang="0">
                      <a:pos x="128" y="2"/>
                    </a:cxn>
                    <a:cxn ang="0">
                      <a:pos x="131" y="1"/>
                    </a:cxn>
                  </a:cxnLst>
                  <a:rect l="0" t="0" r="r" b="b"/>
                  <a:pathLst>
                    <a:path w="134" h="55">
                      <a:moveTo>
                        <a:pt x="0" y="55"/>
                      </a:moveTo>
                      <a:lnTo>
                        <a:pt x="1" y="54"/>
                      </a:lnTo>
                      <a:lnTo>
                        <a:pt x="4" y="53"/>
                      </a:lnTo>
                      <a:lnTo>
                        <a:pt x="4" y="53"/>
                      </a:lnTo>
                      <a:lnTo>
                        <a:pt x="6" y="52"/>
                      </a:lnTo>
                      <a:lnTo>
                        <a:pt x="5" y="52"/>
                      </a:lnTo>
                      <a:lnTo>
                        <a:pt x="6" y="52"/>
                      </a:lnTo>
                      <a:lnTo>
                        <a:pt x="8" y="51"/>
                      </a:lnTo>
                      <a:lnTo>
                        <a:pt x="8" y="51"/>
                      </a:lnTo>
                      <a:lnTo>
                        <a:pt x="10" y="50"/>
                      </a:lnTo>
                      <a:lnTo>
                        <a:pt x="9" y="50"/>
                      </a:lnTo>
                      <a:lnTo>
                        <a:pt x="10" y="50"/>
                      </a:lnTo>
                      <a:lnTo>
                        <a:pt x="11" y="49"/>
                      </a:lnTo>
                      <a:lnTo>
                        <a:pt x="11" y="49"/>
                      </a:lnTo>
                      <a:lnTo>
                        <a:pt x="14" y="48"/>
                      </a:lnTo>
                      <a:lnTo>
                        <a:pt x="14" y="47"/>
                      </a:lnTo>
                      <a:lnTo>
                        <a:pt x="15" y="47"/>
                      </a:lnTo>
                      <a:lnTo>
                        <a:pt x="16" y="46"/>
                      </a:lnTo>
                      <a:lnTo>
                        <a:pt x="19" y="45"/>
                      </a:lnTo>
                      <a:lnTo>
                        <a:pt x="18" y="45"/>
                      </a:lnTo>
                      <a:lnTo>
                        <a:pt x="19" y="45"/>
                      </a:lnTo>
                      <a:lnTo>
                        <a:pt x="21" y="44"/>
                      </a:lnTo>
                      <a:lnTo>
                        <a:pt x="21" y="44"/>
                      </a:lnTo>
                      <a:lnTo>
                        <a:pt x="23" y="43"/>
                      </a:lnTo>
                      <a:lnTo>
                        <a:pt x="24" y="43"/>
                      </a:lnTo>
                      <a:lnTo>
                        <a:pt x="25" y="42"/>
                      </a:lnTo>
                      <a:lnTo>
                        <a:pt x="26" y="42"/>
                      </a:lnTo>
                      <a:lnTo>
                        <a:pt x="28" y="41"/>
                      </a:lnTo>
                      <a:lnTo>
                        <a:pt x="29" y="41"/>
                      </a:lnTo>
                      <a:lnTo>
                        <a:pt x="30" y="41"/>
                      </a:lnTo>
                      <a:lnTo>
                        <a:pt x="31" y="40"/>
                      </a:lnTo>
                      <a:lnTo>
                        <a:pt x="33" y="40"/>
                      </a:lnTo>
                      <a:lnTo>
                        <a:pt x="34" y="40"/>
                      </a:lnTo>
                      <a:lnTo>
                        <a:pt x="35" y="40"/>
                      </a:lnTo>
                      <a:lnTo>
                        <a:pt x="36" y="39"/>
                      </a:lnTo>
                      <a:lnTo>
                        <a:pt x="38" y="39"/>
                      </a:lnTo>
                      <a:lnTo>
                        <a:pt x="39" y="39"/>
                      </a:lnTo>
                      <a:lnTo>
                        <a:pt x="40" y="39"/>
                      </a:lnTo>
                      <a:lnTo>
                        <a:pt x="41" y="39"/>
                      </a:lnTo>
                      <a:lnTo>
                        <a:pt x="43" y="39"/>
                      </a:lnTo>
                      <a:lnTo>
                        <a:pt x="44" y="39"/>
                      </a:lnTo>
                      <a:lnTo>
                        <a:pt x="45" y="39"/>
                      </a:lnTo>
                      <a:lnTo>
                        <a:pt x="46" y="39"/>
                      </a:lnTo>
                      <a:lnTo>
                        <a:pt x="48" y="38"/>
                      </a:lnTo>
                      <a:lnTo>
                        <a:pt x="49" y="38"/>
                      </a:lnTo>
                      <a:lnTo>
                        <a:pt x="50" y="38"/>
                      </a:lnTo>
                      <a:lnTo>
                        <a:pt x="51" y="38"/>
                      </a:lnTo>
                      <a:lnTo>
                        <a:pt x="53" y="38"/>
                      </a:lnTo>
                      <a:lnTo>
                        <a:pt x="54" y="38"/>
                      </a:lnTo>
                      <a:lnTo>
                        <a:pt x="55" y="38"/>
                      </a:lnTo>
                      <a:lnTo>
                        <a:pt x="56" y="37"/>
                      </a:lnTo>
                      <a:lnTo>
                        <a:pt x="58" y="37"/>
                      </a:lnTo>
                      <a:lnTo>
                        <a:pt x="59" y="37"/>
                      </a:lnTo>
                      <a:lnTo>
                        <a:pt x="60" y="36"/>
                      </a:lnTo>
                      <a:lnTo>
                        <a:pt x="61" y="36"/>
                      </a:lnTo>
                      <a:lnTo>
                        <a:pt x="63" y="35"/>
                      </a:lnTo>
                      <a:lnTo>
                        <a:pt x="64" y="35"/>
                      </a:lnTo>
                      <a:lnTo>
                        <a:pt x="65" y="34"/>
                      </a:lnTo>
                      <a:lnTo>
                        <a:pt x="66" y="34"/>
                      </a:lnTo>
                      <a:lnTo>
                        <a:pt x="66" y="33"/>
                      </a:lnTo>
                      <a:lnTo>
                        <a:pt x="68" y="33"/>
                      </a:lnTo>
                      <a:lnTo>
                        <a:pt x="68" y="32"/>
                      </a:lnTo>
                      <a:lnTo>
                        <a:pt x="69" y="32"/>
                      </a:lnTo>
                      <a:lnTo>
                        <a:pt x="70" y="31"/>
                      </a:lnTo>
                      <a:lnTo>
                        <a:pt x="70" y="31"/>
                      </a:lnTo>
                      <a:lnTo>
                        <a:pt x="71" y="30"/>
                      </a:lnTo>
                      <a:lnTo>
                        <a:pt x="71" y="30"/>
                      </a:lnTo>
                      <a:lnTo>
                        <a:pt x="73" y="29"/>
                      </a:lnTo>
                      <a:lnTo>
                        <a:pt x="74" y="29"/>
                      </a:lnTo>
                      <a:lnTo>
                        <a:pt x="74" y="28"/>
                      </a:lnTo>
                      <a:lnTo>
                        <a:pt x="75" y="28"/>
                      </a:lnTo>
                      <a:lnTo>
                        <a:pt x="75" y="27"/>
                      </a:lnTo>
                      <a:lnTo>
                        <a:pt x="76" y="26"/>
                      </a:lnTo>
                      <a:lnTo>
                        <a:pt x="76" y="26"/>
                      </a:lnTo>
                      <a:lnTo>
                        <a:pt x="78" y="25"/>
                      </a:lnTo>
                      <a:lnTo>
                        <a:pt x="79" y="25"/>
                      </a:lnTo>
                      <a:lnTo>
                        <a:pt x="79" y="24"/>
                      </a:lnTo>
                      <a:lnTo>
                        <a:pt x="80" y="24"/>
                      </a:lnTo>
                      <a:lnTo>
                        <a:pt x="80" y="23"/>
                      </a:lnTo>
                      <a:lnTo>
                        <a:pt x="81" y="22"/>
                      </a:lnTo>
                      <a:lnTo>
                        <a:pt x="83" y="22"/>
                      </a:lnTo>
                      <a:lnTo>
                        <a:pt x="83" y="21"/>
                      </a:lnTo>
                      <a:lnTo>
                        <a:pt x="84" y="21"/>
                      </a:lnTo>
                      <a:lnTo>
                        <a:pt x="84" y="20"/>
                      </a:lnTo>
                      <a:lnTo>
                        <a:pt x="85" y="20"/>
                      </a:lnTo>
                      <a:lnTo>
                        <a:pt x="85" y="19"/>
                      </a:lnTo>
                      <a:lnTo>
                        <a:pt x="86" y="19"/>
                      </a:lnTo>
                      <a:lnTo>
                        <a:pt x="88" y="18"/>
                      </a:lnTo>
                      <a:lnTo>
                        <a:pt x="88" y="18"/>
                      </a:lnTo>
                      <a:lnTo>
                        <a:pt x="89" y="17"/>
                      </a:lnTo>
                      <a:lnTo>
                        <a:pt x="90" y="17"/>
                      </a:lnTo>
                      <a:lnTo>
                        <a:pt x="91" y="16"/>
                      </a:lnTo>
                      <a:lnTo>
                        <a:pt x="91" y="16"/>
                      </a:lnTo>
                      <a:lnTo>
                        <a:pt x="93" y="15"/>
                      </a:lnTo>
                      <a:lnTo>
                        <a:pt x="95" y="14"/>
                      </a:lnTo>
                      <a:lnTo>
                        <a:pt x="94" y="14"/>
                      </a:lnTo>
                      <a:lnTo>
                        <a:pt x="95" y="14"/>
                      </a:lnTo>
                      <a:lnTo>
                        <a:pt x="98" y="13"/>
                      </a:lnTo>
                      <a:lnTo>
                        <a:pt x="98" y="13"/>
                      </a:lnTo>
                      <a:lnTo>
                        <a:pt x="99" y="12"/>
                      </a:lnTo>
                      <a:lnTo>
                        <a:pt x="100" y="12"/>
                      </a:lnTo>
                      <a:lnTo>
                        <a:pt x="101" y="11"/>
                      </a:lnTo>
                      <a:lnTo>
                        <a:pt x="103" y="11"/>
                      </a:lnTo>
                      <a:lnTo>
                        <a:pt x="104" y="11"/>
                      </a:lnTo>
                      <a:lnTo>
                        <a:pt x="105" y="10"/>
                      </a:lnTo>
                      <a:lnTo>
                        <a:pt x="106" y="10"/>
                      </a:lnTo>
                      <a:lnTo>
                        <a:pt x="108" y="9"/>
                      </a:lnTo>
                      <a:lnTo>
                        <a:pt x="109" y="9"/>
                      </a:lnTo>
                      <a:lnTo>
                        <a:pt x="110" y="8"/>
                      </a:lnTo>
                      <a:lnTo>
                        <a:pt x="111" y="8"/>
                      </a:lnTo>
                      <a:lnTo>
                        <a:pt x="113" y="8"/>
                      </a:lnTo>
                      <a:lnTo>
                        <a:pt x="114" y="7"/>
                      </a:lnTo>
                      <a:lnTo>
                        <a:pt x="115" y="7"/>
                      </a:lnTo>
                      <a:lnTo>
                        <a:pt x="116" y="6"/>
                      </a:lnTo>
                      <a:lnTo>
                        <a:pt x="118" y="6"/>
                      </a:lnTo>
                      <a:lnTo>
                        <a:pt x="119" y="5"/>
                      </a:lnTo>
                      <a:lnTo>
                        <a:pt x="120" y="5"/>
                      </a:lnTo>
                      <a:lnTo>
                        <a:pt x="121" y="5"/>
                      </a:lnTo>
                      <a:lnTo>
                        <a:pt x="123" y="4"/>
                      </a:lnTo>
                      <a:lnTo>
                        <a:pt x="124" y="4"/>
                      </a:lnTo>
                      <a:lnTo>
                        <a:pt x="125" y="3"/>
                      </a:lnTo>
                      <a:lnTo>
                        <a:pt x="126" y="3"/>
                      </a:lnTo>
                      <a:lnTo>
                        <a:pt x="128" y="2"/>
                      </a:lnTo>
                      <a:lnTo>
                        <a:pt x="129" y="2"/>
                      </a:lnTo>
                      <a:lnTo>
                        <a:pt x="130" y="1"/>
                      </a:lnTo>
                      <a:lnTo>
                        <a:pt x="131" y="1"/>
                      </a:lnTo>
                      <a:lnTo>
                        <a:pt x="133" y="1"/>
                      </a:lnTo>
                      <a:lnTo>
                        <a:pt x="134"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09" name="Freeform 226"/>
                <p:cNvSpPr>
                  <a:spLocks/>
                </p:cNvSpPr>
                <p:nvPr/>
              </p:nvSpPr>
              <p:spPr bwMode="auto">
                <a:xfrm>
                  <a:off x="5094288" y="3279762"/>
                  <a:ext cx="158750" cy="53975"/>
                </a:xfrm>
                <a:custGeom>
                  <a:avLst/>
                  <a:gdLst/>
                  <a:ahLst/>
                  <a:cxnLst>
                    <a:cxn ang="0">
                      <a:pos x="1" y="34"/>
                    </a:cxn>
                    <a:cxn ang="0">
                      <a:pos x="4" y="33"/>
                    </a:cxn>
                    <a:cxn ang="0">
                      <a:pos x="6" y="32"/>
                    </a:cxn>
                    <a:cxn ang="0">
                      <a:pos x="9" y="31"/>
                    </a:cxn>
                    <a:cxn ang="0">
                      <a:pos x="11" y="30"/>
                    </a:cxn>
                    <a:cxn ang="0">
                      <a:pos x="15" y="29"/>
                    </a:cxn>
                    <a:cxn ang="0">
                      <a:pos x="15" y="29"/>
                    </a:cxn>
                    <a:cxn ang="0">
                      <a:pos x="17" y="27"/>
                    </a:cxn>
                    <a:cxn ang="0">
                      <a:pos x="20" y="26"/>
                    </a:cxn>
                    <a:cxn ang="0">
                      <a:pos x="24" y="25"/>
                    </a:cxn>
                    <a:cxn ang="0">
                      <a:pos x="24" y="25"/>
                    </a:cxn>
                    <a:cxn ang="0">
                      <a:pos x="26" y="23"/>
                    </a:cxn>
                    <a:cxn ang="0">
                      <a:pos x="29" y="23"/>
                    </a:cxn>
                    <a:cxn ang="0">
                      <a:pos x="31" y="22"/>
                    </a:cxn>
                    <a:cxn ang="0">
                      <a:pos x="34" y="21"/>
                    </a:cxn>
                    <a:cxn ang="0">
                      <a:pos x="36" y="21"/>
                    </a:cxn>
                    <a:cxn ang="0">
                      <a:pos x="39" y="20"/>
                    </a:cxn>
                    <a:cxn ang="0">
                      <a:pos x="41" y="20"/>
                    </a:cxn>
                    <a:cxn ang="0">
                      <a:pos x="44" y="20"/>
                    </a:cxn>
                    <a:cxn ang="0">
                      <a:pos x="46" y="19"/>
                    </a:cxn>
                    <a:cxn ang="0">
                      <a:pos x="49" y="19"/>
                    </a:cxn>
                    <a:cxn ang="0">
                      <a:pos x="51" y="18"/>
                    </a:cxn>
                    <a:cxn ang="0">
                      <a:pos x="54" y="18"/>
                    </a:cxn>
                    <a:cxn ang="0">
                      <a:pos x="56" y="17"/>
                    </a:cxn>
                    <a:cxn ang="0">
                      <a:pos x="59" y="17"/>
                    </a:cxn>
                    <a:cxn ang="0">
                      <a:pos x="61" y="16"/>
                    </a:cxn>
                    <a:cxn ang="0">
                      <a:pos x="64" y="15"/>
                    </a:cxn>
                    <a:cxn ang="0">
                      <a:pos x="66" y="14"/>
                    </a:cxn>
                    <a:cxn ang="0">
                      <a:pos x="69" y="14"/>
                    </a:cxn>
                    <a:cxn ang="0">
                      <a:pos x="71" y="12"/>
                    </a:cxn>
                    <a:cxn ang="0">
                      <a:pos x="74" y="11"/>
                    </a:cxn>
                    <a:cxn ang="0">
                      <a:pos x="76" y="10"/>
                    </a:cxn>
                    <a:cxn ang="0">
                      <a:pos x="77" y="9"/>
                    </a:cxn>
                    <a:cxn ang="0">
                      <a:pos x="80" y="8"/>
                    </a:cxn>
                    <a:cxn ang="0">
                      <a:pos x="84" y="7"/>
                    </a:cxn>
                    <a:cxn ang="0">
                      <a:pos x="85" y="6"/>
                    </a:cxn>
                    <a:cxn ang="0">
                      <a:pos x="87" y="5"/>
                    </a:cxn>
                    <a:cxn ang="0">
                      <a:pos x="89" y="4"/>
                    </a:cxn>
                    <a:cxn ang="0">
                      <a:pos x="92" y="3"/>
                    </a:cxn>
                    <a:cxn ang="0">
                      <a:pos x="94" y="2"/>
                    </a:cxn>
                    <a:cxn ang="0">
                      <a:pos x="96" y="1"/>
                    </a:cxn>
                    <a:cxn ang="0">
                      <a:pos x="99" y="0"/>
                    </a:cxn>
                  </a:cxnLst>
                  <a:rect l="0" t="0" r="r" b="b"/>
                  <a:pathLst>
                    <a:path w="100" h="34">
                      <a:moveTo>
                        <a:pt x="0" y="34"/>
                      </a:moveTo>
                      <a:lnTo>
                        <a:pt x="1" y="34"/>
                      </a:lnTo>
                      <a:lnTo>
                        <a:pt x="2" y="34"/>
                      </a:lnTo>
                      <a:lnTo>
                        <a:pt x="4" y="33"/>
                      </a:lnTo>
                      <a:lnTo>
                        <a:pt x="5" y="33"/>
                      </a:lnTo>
                      <a:lnTo>
                        <a:pt x="6" y="32"/>
                      </a:lnTo>
                      <a:lnTo>
                        <a:pt x="7" y="32"/>
                      </a:lnTo>
                      <a:lnTo>
                        <a:pt x="9" y="31"/>
                      </a:lnTo>
                      <a:lnTo>
                        <a:pt x="10" y="31"/>
                      </a:lnTo>
                      <a:lnTo>
                        <a:pt x="11" y="30"/>
                      </a:lnTo>
                      <a:lnTo>
                        <a:pt x="12" y="30"/>
                      </a:lnTo>
                      <a:lnTo>
                        <a:pt x="15" y="29"/>
                      </a:lnTo>
                      <a:lnTo>
                        <a:pt x="14" y="29"/>
                      </a:lnTo>
                      <a:lnTo>
                        <a:pt x="15" y="29"/>
                      </a:lnTo>
                      <a:lnTo>
                        <a:pt x="17" y="28"/>
                      </a:lnTo>
                      <a:lnTo>
                        <a:pt x="17" y="27"/>
                      </a:lnTo>
                      <a:lnTo>
                        <a:pt x="19" y="27"/>
                      </a:lnTo>
                      <a:lnTo>
                        <a:pt x="20" y="26"/>
                      </a:lnTo>
                      <a:lnTo>
                        <a:pt x="21" y="26"/>
                      </a:lnTo>
                      <a:lnTo>
                        <a:pt x="24" y="25"/>
                      </a:lnTo>
                      <a:lnTo>
                        <a:pt x="22" y="25"/>
                      </a:lnTo>
                      <a:lnTo>
                        <a:pt x="24" y="25"/>
                      </a:lnTo>
                      <a:lnTo>
                        <a:pt x="26" y="24"/>
                      </a:lnTo>
                      <a:lnTo>
                        <a:pt x="26" y="23"/>
                      </a:lnTo>
                      <a:lnTo>
                        <a:pt x="27" y="23"/>
                      </a:lnTo>
                      <a:lnTo>
                        <a:pt x="29" y="23"/>
                      </a:lnTo>
                      <a:lnTo>
                        <a:pt x="30" y="22"/>
                      </a:lnTo>
                      <a:lnTo>
                        <a:pt x="31" y="22"/>
                      </a:lnTo>
                      <a:lnTo>
                        <a:pt x="32" y="22"/>
                      </a:lnTo>
                      <a:lnTo>
                        <a:pt x="34" y="21"/>
                      </a:lnTo>
                      <a:lnTo>
                        <a:pt x="35" y="21"/>
                      </a:lnTo>
                      <a:lnTo>
                        <a:pt x="36" y="21"/>
                      </a:lnTo>
                      <a:lnTo>
                        <a:pt x="37" y="21"/>
                      </a:lnTo>
                      <a:lnTo>
                        <a:pt x="39" y="20"/>
                      </a:lnTo>
                      <a:lnTo>
                        <a:pt x="40" y="20"/>
                      </a:lnTo>
                      <a:lnTo>
                        <a:pt x="41" y="20"/>
                      </a:lnTo>
                      <a:lnTo>
                        <a:pt x="42" y="20"/>
                      </a:lnTo>
                      <a:lnTo>
                        <a:pt x="44" y="20"/>
                      </a:lnTo>
                      <a:lnTo>
                        <a:pt x="45" y="19"/>
                      </a:lnTo>
                      <a:lnTo>
                        <a:pt x="46" y="19"/>
                      </a:lnTo>
                      <a:lnTo>
                        <a:pt x="47" y="19"/>
                      </a:lnTo>
                      <a:lnTo>
                        <a:pt x="49" y="19"/>
                      </a:lnTo>
                      <a:lnTo>
                        <a:pt x="50" y="19"/>
                      </a:lnTo>
                      <a:lnTo>
                        <a:pt x="51" y="18"/>
                      </a:lnTo>
                      <a:lnTo>
                        <a:pt x="52" y="18"/>
                      </a:lnTo>
                      <a:lnTo>
                        <a:pt x="54" y="18"/>
                      </a:lnTo>
                      <a:lnTo>
                        <a:pt x="55" y="18"/>
                      </a:lnTo>
                      <a:lnTo>
                        <a:pt x="56" y="17"/>
                      </a:lnTo>
                      <a:lnTo>
                        <a:pt x="57" y="17"/>
                      </a:lnTo>
                      <a:lnTo>
                        <a:pt x="59" y="17"/>
                      </a:lnTo>
                      <a:lnTo>
                        <a:pt x="60" y="17"/>
                      </a:lnTo>
                      <a:lnTo>
                        <a:pt x="61" y="16"/>
                      </a:lnTo>
                      <a:lnTo>
                        <a:pt x="62" y="16"/>
                      </a:lnTo>
                      <a:lnTo>
                        <a:pt x="64" y="15"/>
                      </a:lnTo>
                      <a:lnTo>
                        <a:pt x="65" y="15"/>
                      </a:lnTo>
                      <a:lnTo>
                        <a:pt x="66" y="14"/>
                      </a:lnTo>
                      <a:lnTo>
                        <a:pt x="67" y="14"/>
                      </a:lnTo>
                      <a:lnTo>
                        <a:pt x="69" y="14"/>
                      </a:lnTo>
                      <a:lnTo>
                        <a:pt x="71" y="13"/>
                      </a:lnTo>
                      <a:lnTo>
                        <a:pt x="71" y="12"/>
                      </a:lnTo>
                      <a:lnTo>
                        <a:pt x="72" y="12"/>
                      </a:lnTo>
                      <a:lnTo>
                        <a:pt x="74" y="11"/>
                      </a:lnTo>
                      <a:lnTo>
                        <a:pt x="75" y="11"/>
                      </a:lnTo>
                      <a:lnTo>
                        <a:pt x="76" y="10"/>
                      </a:lnTo>
                      <a:lnTo>
                        <a:pt x="76" y="10"/>
                      </a:lnTo>
                      <a:lnTo>
                        <a:pt x="77" y="9"/>
                      </a:lnTo>
                      <a:lnTo>
                        <a:pt x="79" y="9"/>
                      </a:lnTo>
                      <a:lnTo>
                        <a:pt x="80" y="8"/>
                      </a:lnTo>
                      <a:lnTo>
                        <a:pt x="81" y="8"/>
                      </a:lnTo>
                      <a:lnTo>
                        <a:pt x="84" y="7"/>
                      </a:lnTo>
                      <a:lnTo>
                        <a:pt x="84" y="6"/>
                      </a:lnTo>
                      <a:lnTo>
                        <a:pt x="85" y="6"/>
                      </a:lnTo>
                      <a:lnTo>
                        <a:pt x="86" y="5"/>
                      </a:lnTo>
                      <a:lnTo>
                        <a:pt x="87" y="5"/>
                      </a:lnTo>
                      <a:lnTo>
                        <a:pt x="90" y="4"/>
                      </a:lnTo>
                      <a:lnTo>
                        <a:pt x="89" y="4"/>
                      </a:lnTo>
                      <a:lnTo>
                        <a:pt x="90" y="4"/>
                      </a:lnTo>
                      <a:lnTo>
                        <a:pt x="92" y="3"/>
                      </a:lnTo>
                      <a:lnTo>
                        <a:pt x="92" y="2"/>
                      </a:lnTo>
                      <a:lnTo>
                        <a:pt x="94" y="2"/>
                      </a:lnTo>
                      <a:lnTo>
                        <a:pt x="95" y="2"/>
                      </a:lnTo>
                      <a:lnTo>
                        <a:pt x="96" y="1"/>
                      </a:lnTo>
                      <a:lnTo>
                        <a:pt x="97" y="1"/>
                      </a:lnTo>
                      <a:lnTo>
                        <a:pt x="99" y="0"/>
                      </a:lnTo>
                      <a:lnTo>
                        <a:pt x="100"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10" name="Freeform 227"/>
                <p:cNvSpPr>
                  <a:spLocks/>
                </p:cNvSpPr>
                <p:nvPr/>
              </p:nvSpPr>
              <p:spPr bwMode="auto">
                <a:xfrm>
                  <a:off x="4071938" y="3198800"/>
                  <a:ext cx="236538" cy="82550"/>
                </a:xfrm>
                <a:custGeom>
                  <a:avLst/>
                  <a:gdLst/>
                  <a:ahLst/>
                  <a:cxnLst>
                    <a:cxn ang="0">
                      <a:pos x="3" y="51"/>
                    </a:cxn>
                    <a:cxn ang="0">
                      <a:pos x="6" y="51"/>
                    </a:cxn>
                    <a:cxn ang="0">
                      <a:pos x="10" y="50"/>
                    </a:cxn>
                    <a:cxn ang="0">
                      <a:pos x="14" y="48"/>
                    </a:cxn>
                    <a:cxn ang="0">
                      <a:pos x="18" y="47"/>
                    </a:cxn>
                    <a:cxn ang="0">
                      <a:pos x="21" y="45"/>
                    </a:cxn>
                    <a:cxn ang="0">
                      <a:pos x="24" y="44"/>
                    </a:cxn>
                    <a:cxn ang="0">
                      <a:pos x="29" y="42"/>
                    </a:cxn>
                    <a:cxn ang="0">
                      <a:pos x="31" y="40"/>
                    </a:cxn>
                    <a:cxn ang="0">
                      <a:pos x="35" y="38"/>
                    </a:cxn>
                    <a:cxn ang="0">
                      <a:pos x="39" y="37"/>
                    </a:cxn>
                    <a:cxn ang="0">
                      <a:pos x="43" y="36"/>
                    </a:cxn>
                    <a:cxn ang="0">
                      <a:pos x="46" y="35"/>
                    </a:cxn>
                    <a:cxn ang="0">
                      <a:pos x="50" y="35"/>
                    </a:cxn>
                    <a:cxn ang="0">
                      <a:pos x="54" y="34"/>
                    </a:cxn>
                    <a:cxn ang="0">
                      <a:pos x="58" y="34"/>
                    </a:cxn>
                    <a:cxn ang="0">
                      <a:pos x="61" y="34"/>
                    </a:cxn>
                    <a:cxn ang="0">
                      <a:pos x="65" y="34"/>
                    </a:cxn>
                    <a:cxn ang="0">
                      <a:pos x="69" y="33"/>
                    </a:cxn>
                    <a:cxn ang="0">
                      <a:pos x="73" y="32"/>
                    </a:cxn>
                    <a:cxn ang="0">
                      <a:pos x="76" y="30"/>
                    </a:cxn>
                    <a:cxn ang="0">
                      <a:pos x="80" y="28"/>
                    </a:cxn>
                    <a:cxn ang="0">
                      <a:pos x="83" y="27"/>
                    </a:cxn>
                    <a:cxn ang="0">
                      <a:pos x="85" y="25"/>
                    </a:cxn>
                    <a:cxn ang="0">
                      <a:pos x="86" y="24"/>
                    </a:cxn>
                    <a:cxn ang="0">
                      <a:pos x="89" y="22"/>
                    </a:cxn>
                    <a:cxn ang="0">
                      <a:pos x="91" y="21"/>
                    </a:cxn>
                    <a:cxn ang="0">
                      <a:pos x="95" y="19"/>
                    </a:cxn>
                    <a:cxn ang="0">
                      <a:pos x="96" y="17"/>
                    </a:cxn>
                    <a:cxn ang="0">
                      <a:pos x="100" y="15"/>
                    </a:cxn>
                    <a:cxn ang="0">
                      <a:pos x="105" y="13"/>
                    </a:cxn>
                    <a:cxn ang="0">
                      <a:pos x="109" y="12"/>
                    </a:cxn>
                    <a:cxn ang="0">
                      <a:pos x="111" y="11"/>
                    </a:cxn>
                    <a:cxn ang="0">
                      <a:pos x="115" y="9"/>
                    </a:cxn>
                    <a:cxn ang="0">
                      <a:pos x="119" y="8"/>
                    </a:cxn>
                    <a:cxn ang="0">
                      <a:pos x="123" y="7"/>
                    </a:cxn>
                    <a:cxn ang="0">
                      <a:pos x="126" y="6"/>
                    </a:cxn>
                    <a:cxn ang="0">
                      <a:pos x="130" y="5"/>
                    </a:cxn>
                    <a:cxn ang="0">
                      <a:pos x="134" y="5"/>
                    </a:cxn>
                    <a:cxn ang="0">
                      <a:pos x="138" y="4"/>
                    </a:cxn>
                    <a:cxn ang="0">
                      <a:pos x="141" y="3"/>
                    </a:cxn>
                    <a:cxn ang="0">
                      <a:pos x="145" y="1"/>
                    </a:cxn>
                  </a:cxnLst>
                  <a:rect l="0" t="0" r="r" b="b"/>
                  <a:pathLst>
                    <a:path w="149" h="52">
                      <a:moveTo>
                        <a:pt x="0" y="52"/>
                      </a:moveTo>
                      <a:lnTo>
                        <a:pt x="1" y="52"/>
                      </a:lnTo>
                      <a:lnTo>
                        <a:pt x="3" y="51"/>
                      </a:lnTo>
                      <a:lnTo>
                        <a:pt x="4" y="51"/>
                      </a:lnTo>
                      <a:lnTo>
                        <a:pt x="5" y="51"/>
                      </a:lnTo>
                      <a:lnTo>
                        <a:pt x="6" y="51"/>
                      </a:lnTo>
                      <a:lnTo>
                        <a:pt x="8" y="50"/>
                      </a:lnTo>
                      <a:lnTo>
                        <a:pt x="9" y="50"/>
                      </a:lnTo>
                      <a:lnTo>
                        <a:pt x="10" y="50"/>
                      </a:lnTo>
                      <a:lnTo>
                        <a:pt x="11" y="49"/>
                      </a:lnTo>
                      <a:lnTo>
                        <a:pt x="13" y="49"/>
                      </a:lnTo>
                      <a:lnTo>
                        <a:pt x="14" y="48"/>
                      </a:lnTo>
                      <a:lnTo>
                        <a:pt x="15" y="48"/>
                      </a:lnTo>
                      <a:lnTo>
                        <a:pt x="16" y="47"/>
                      </a:lnTo>
                      <a:lnTo>
                        <a:pt x="18" y="47"/>
                      </a:lnTo>
                      <a:lnTo>
                        <a:pt x="19" y="46"/>
                      </a:lnTo>
                      <a:lnTo>
                        <a:pt x="20" y="46"/>
                      </a:lnTo>
                      <a:lnTo>
                        <a:pt x="21" y="45"/>
                      </a:lnTo>
                      <a:lnTo>
                        <a:pt x="23" y="45"/>
                      </a:lnTo>
                      <a:lnTo>
                        <a:pt x="24" y="44"/>
                      </a:lnTo>
                      <a:lnTo>
                        <a:pt x="24" y="44"/>
                      </a:lnTo>
                      <a:lnTo>
                        <a:pt x="25" y="43"/>
                      </a:lnTo>
                      <a:lnTo>
                        <a:pt x="26" y="43"/>
                      </a:lnTo>
                      <a:lnTo>
                        <a:pt x="29" y="42"/>
                      </a:lnTo>
                      <a:lnTo>
                        <a:pt x="29" y="41"/>
                      </a:lnTo>
                      <a:lnTo>
                        <a:pt x="30" y="41"/>
                      </a:lnTo>
                      <a:lnTo>
                        <a:pt x="31" y="40"/>
                      </a:lnTo>
                      <a:lnTo>
                        <a:pt x="34" y="39"/>
                      </a:lnTo>
                      <a:lnTo>
                        <a:pt x="34" y="39"/>
                      </a:lnTo>
                      <a:lnTo>
                        <a:pt x="35" y="38"/>
                      </a:lnTo>
                      <a:lnTo>
                        <a:pt x="36" y="38"/>
                      </a:lnTo>
                      <a:lnTo>
                        <a:pt x="38" y="37"/>
                      </a:lnTo>
                      <a:lnTo>
                        <a:pt x="39" y="37"/>
                      </a:lnTo>
                      <a:lnTo>
                        <a:pt x="40" y="36"/>
                      </a:lnTo>
                      <a:lnTo>
                        <a:pt x="41" y="36"/>
                      </a:lnTo>
                      <a:lnTo>
                        <a:pt x="43" y="36"/>
                      </a:lnTo>
                      <a:lnTo>
                        <a:pt x="44" y="35"/>
                      </a:lnTo>
                      <a:lnTo>
                        <a:pt x="45" y="35"/>
                      </a:lnTo>
                      <a:lnTo>
                        <a:pt x="46" y="35"/>
                      </a:lnTo>
                      <a:lnTo>
                        <a:pt x="48" y="35"/>
                      </a:lnTo>
                      <a:lnTo>
                        <a:pt x="49" y="35"/>
                      </a:lnTo>
                      <a:lnTo>
                        <a:pt x="50" y="35"/>
                      </a:lnTo>
                      <a:lnTo>
                        <a:pt x="51" y="34"/>
                      </a:lnTo>
                      <a:lnTo>
                        <a:pt x="53" y="34"/>
                      </a:lnTo>
                      <a:lnTo>
                        <a:pt x="54" y="34"/>
                      </a:lnTo>
                      <a:lnTo>
                        <a:pt x="55" y="34"/>
                      </a:lnTo>
                      <a:lnTo>
                        <a:pt x="56" y="34"/>
                      </a:lnTo>
                      <a:lnTo>
                        <a:pt x="58" y="34"/>
                      </a:lnTo>
                      <a:lnTo>
                        <a:pt x="59" y="34"/>
                      </a:lnTo>
                      <a:lnTo>
                        <a:pt x="60" y="34"/>
                      </a:lnTo>
                      <a:lnTo>
                        <a:pt x="61" y="34"/>
                      </a:lnTo>
                      <a:lnTo>
                        <a:pt x="63" y="34"/>
                      </a:lnTo>
                      <a:lnTo>
                        <a:pt x="64" y="34"/>
                      </a:lnTo>
                      <a:lnTo>
                        <a:pt x="65" y="34"/>
                      </a:lnTo>
                      <a:lnTo>
                        <a:pt x="66" y="33"/>
                      </a:lnTo>
                      <a:lnTo>
                        <a:pt x="68" y="33"/>
                      </a:lnTo>
                      <a:lnTo>
                        <a:pt x="69" y="33"/>
                      </a:lnTo>
                      <a:lnTo>
                        <a:pt x="70" y="32"/>
                      </a:lnTo>
                      <a:lnTo>
                        <a:pt x="71" y="32"/>
                      </a:lnTo>
                      <a:lnTo>
                        <a:pt x="73" y="32"/>
                      </a:lnTo>
                      <a:lnTo>
                        <a:pt x="74" y="31"/>
                      </a:lnTo>
                      <a:lnTo>
                        <a:pt x="75" y="31"/>
                      </a:lnTo>
                      <a:lnTo>
                        <a:pt x="76" y="30"/>
                      </a:lnTo>
                      <a:lnTo>
                        <a:pt x="79" y="29"/>
                      </a:lnTo>
                      <a:lnTo>
                        <a:pt x="79" y="29"/>
                      </a:lnTo>
                      <a:lnTo>
                        <a:pt x="80" y="28"/>
                      </a:lnTo>
                      <a:lnTo>
                        <a:pt x="81" y="28"/>
                      </a:lnTo>
                      <a:lnTo>
                        <a:pt x="81" y="27"/>
                      </a:lnTo>
                      <a:lnTo>
                        <a:pt x="83" y="27"/>
                      </a:lnTo>
                      <a:lnTo>
                        <a:pt x="83" y="26"/>
                      </a:lnTo>
                      <a:lnTo>
                        <a:pt x="84" y="26"/>
                      </a:lnTo>
                      <a:lnTo>
                        <a:pt x="85" y="25"/>
                      </a:lnTo>
                      <a:lnTo>
                        <a:pt x="85" y="25"/>
                      </a:lnTo>
                      <a:lnTo>
                        <a:pt x="86" y="24"/>
                      </a:lnTo>
                      <a:lnTo>
                        <a:pt x="86" y="24"/>
                      </a:lnTo>
                      <a:lnTo>
                        <a:pt x="88" y="23"/>
                      </a:lnTo>
                      <a:lnTo>
                        <a:pt x="88" y="23"/>
                      </a:lnTo>
                      <a:lnTo>
                        <a:pt x="89" y="22"/>
                      </a:lnTo>
                      <a:lnTo>
                        <a:pt x="90" y="22"/>
                      </a:lnTo>
                      <a:lnTo>
                        <a:pt x="90" y="21"/>
                      </a:lnTo>
                      <a:lnTo>
                        <a:pt x="91" y="21"/>
                      </a:lnTo>
                      <a:lnTo>
                        <a:pt x="91" y="20"/>
                      </a:lnTo>
                      <a:lnTo>
                        <a:pt x="93" y="20"/>
                      </a:lnTo>
                      <a:lnTo>
                        <a:pt x="95" y="19"/>
                      </a:lnTo>
                      <a:lnTo>
                        <a:pt x="95" y="18"/>
                      </a:lnTo>
                      <a:lnTo>
                        <a:pt x="96" y="18"/>
                      </a:lnTo>
                      <a:lnTo>
                        <a:pt x="96" y="17"/>
                      </a:lnTo>
                      <a:lnTo>
                        <a:pt x="98" y="17"/>
                      </a:lnTo>
                      <a:lnTo>
                        <a:pt x="100" y="16"/>
                      </a:lnTo>
                      <a:lnTo>
                        <a:pt x="100" y="15"/>
                      </a:lnTo>
                      <a:lnTo>
                        <a:pt x="101" y="15"/>
                      </a:lnTo>
                      <a:lnTo>
                        <a:pt x="103" y="14"/>
                      </a:lnTo>
                      <a:lnTo>
                        <a:pt x="105" y="13"/>
                      </a:lnTo>
                      <a:lnTo>
                        <a:pt x="105" y="13"/>
                      </a:lnTo>
                      <a:lnTo>
                        <a:pt x="106" y="13"/>
                      </a:lnTo>
                      <a:lnTo>
                        <a:pt x="109" y="12"/>
                      </a:lnTo>
                      <a:lnTo>
                        <a:pt x="109" y="11"/>
                      </a:lnTo>
                      <a:lnTo>
                        <a:pt x="110" y="11"/>
                      </a:lnTo>
                      <a:lnTo>
                        <a:pt x="111" y="11"/>
                      </a:lnTo>
                      <a:lnTo>
                        <a:pt x="113" y="10"/>
                      </a:lnTo>
                      <a:lnTo>
                        <a:pt x="114" y="10"/>
                      </a:lnTo>
                      <a:lnTo>
                        <a:pt x="115" y="9"/>
                      </a:lnTo>
                      <a:lnTo>
                        <a:pt x="116" y="9"/>
                      </a:lnTo>
                      <a:lnTo>
                        <a:pt x="118" y="9"/>
                      </a:lnTo>
                      <a:lnTo>
                        <a:pt x="119" y="8"/>
                      </a:lnTo>
                      <a:lnTo>
                        <a:pt x="120" y="8"/>
                      </a:lnTo>
                      <a:lnTo>
                        <a:pt x="121" y="8"/>
                      </a:lnTo>
                      <a:lnTo>
                        <a:pt x="123" y="7"/>
                      </a:lnTo>
                      <a:lnTo>
                        <a:pt x="124" y="7"/>
                      </a:lnTo>
                      <a:lnTo>
                        <a:pt x="125" y="7"/>
                      </a:lnTo>
                      <a:lnTo>
                        <a:pt x="126" y="6"/>
                      </a:lnTo>
                      <a:lnTo>
                        <a:pt x="128" y="6"/>
                      </a:lnTo>
                      <a:lnTo>
                        <a:pt x="129" y="6"/>
                      </a:lnTo>
                      <a:lnTo>
                        <a:pt x="130" y="5"/>
                      </a:lnTo>
                      <a:lnTo>
                        <a:pt x="131" y="5"/>
                      </a:lnTo>
                      <a:lnTo>
                        <a:pt x="133" y="5"/>
                      </a:lnTo>
                      <a:lnTo>
                        <a:pt x="134" y="5"/>
                      </a:lnTo>
                      <a:lnTo>
                        <a:pt x="135" y="4"/>
                      </a:lnTo>
                      <a:lnTo>
                        <a:pt x="136" y="4"/>
                      </a:lnTo>
                      <a:lnTo>
                        <a:pt x="138" y="4"/>
                      </a:lnTo>
                      <a:lnTo>
                        <a:pt x="139" y="3"/>
                      </a:lnTo>
                      <a:lnTo>
                        <a:pt x="140" y="3"/>
                      </a:lnTo>
                      <a:lnTo>
                        <a:pt x="141" y="3"/>
                      </a:lnTo>
                      <a:lnTo>
                        <a:pt x="143" y="2"/>
                      </a:lnTo>
                      <a:lnTo>
                        <a:pt x="144" y="2"/>
                      </a:lnTo>
                      <a:lnTo>
                        <a:pt x="145" y="1"/>
                      </a:lnTo>
                      <a:lnTo>
                        <a:pt x="146" y="1"/>
                      </a:lnTo>
                      <a:lnTo>
                        <a:pt x="149"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11" name="Freeform 228"/>
                <p:cNvSpPr>
                  <a:spLocks/>
                </p:cNvSpPr>
                <p:nvPr/>
              </p:nvSpPr>
              <p:spPr bwMode="auto">
                <a:xfrm>
                  <a:off x="4308475" y="3173400"/>
                  <a:ext cx="192088" cy="111125"/>
                </a:xfrm>
                <a:custGeom>
                  <a:avLst/>
                  <a:gdLst/>
                  <a:ahLst/>
                  <a:cxnLst>
                    <a:cxn ang="0">
                      <a:pos x="1" y="15"/>
                    </a:cxn>
                    <a:cxn ang="0">
                      <a:pos x="5" y="13"/>
                    </a:cxn>
                    <a:cxn ang="0">
                      <a:pos x="7" y="12"/>
                    </a:cxn>
                    <a:cxn ang="0">
                      <a:pos x="11" y="10"/>
                    </a:cxn>
                    <a:cxn ang="0">
                      <a:pos x="14" y="8"/>
                    </a:cxn>
                    <a:cxn ang="0">
                      <a:pos x="16" y="7"/>
                    </a:cxn>
                    <a:cxn ang="0">
                      <a:pos x="20" y="5"/>
                    </a:cxn>
                    <a:cxn ang="0">
                      <a:pos x="22" y="4"/>
                    </a:cxn>
                    <a:cxn ang="0">
                      <a:pos x="25" y="2"/>
                    </a:cxn>
                    <a:cxn ang="0">
                      <a:pos x="29" y="1"/>
                    </a:cxn>
                    <a:cxn ang="0">
                      <a:pos x="32" y="1"/>
                    </a:cxn>
                    <a:cxn ang="0">
                      <a:pos x="36" y="0"/>
                    </a:cxn>
                    <a:cxn ang="0">
                      <a:pos x="40" y="1"/>
                    </a:cxn>
                    <a:cxn ang="0">
                      <a:pos x="44" y="1"/>
                    </a:cxn>
                    <a:cxn ang="0">
                      <a:pos x="47" y="2"/>
                    </a:cxn>
                    <a:cxn ang="0">
                      <a:pos x="51" y="3"/>
                    </a:cxn>
                    <a:cxn ang="0">
                      <a:pos x="55" y="4"/>
                    </a:cxn>
                    <a:cxn ang="0">
                      <a:pos x="59" y="6"/>
                    </a:cxn>
                    <a:cxn ang="0">
                      <a:pos x="62" y="7"/>
                    </a:cxn>
                    <a:cxn ang="0">
                      <a:pos x="66" y="8"/>
                    </a:cxn>
                    <a:cxn ang="0">
                      <a:pos x="70" y="10"/>
                    </a:cxn>
                    <a:cxn ang="0">
                      <a:pos x="74" y="11"/>
                    </a:cxn>
                    <a:cxn ang="0">
                      <a:pos x="77" y="12"/>
                    </a:cxn>
                    <a:cxn ang="0">
                      <a:pos x="81" y="14"/>
                    </a:cxn>
                    <a:cxn ang="0">
                      <a:pos x="84" y="15"/>
                    </a:cxn>
                    <a:cxn ang="0">
                      <a:pos x="85" y="17"/>
                    </a:cxn>
                    <a:cxn ang="0">
                      <a:pos x="87" y="19"/>
                    </a:cxn>
                    <a:cxn ang="0">
                      <a:pos x="90" y="21"/>
                    </a:cxn>
                    <a:cxn ang="0">
                      <a:pos x="92" y="23"/>
                    </a:cxn>
                    <a:cxn ang="0">
                      <a:pos x="94" y="26"/>
                    </a:cxn>
                    <a:cxn ang="0">
                      <a:pos x="96" y="28"/>
                    </a:cxn>
                    <a:cxn ang="0">
                      <a:pos x="99" y="31"/>
                    </a:cxn>
                    <a:cxn ang="0">
                      <a:pos x="101" y="35"/>
                    </a:cxn>
                    <a:cxn ang="0">
                      <a:pos x="102" y="38"/>
                    </a:cxn>
                    <a:cxn ang="0">
                      <a:pos x="105" y="41"/>
                    </a:cxn>
                    <a:cxn ang="0">
                      <a:pos x="107" y="45"/>
                    </a:cxn>
                    <a:cxn ang="0">
                      <a:pos x="110" y="48"/>
                    </a:cxn>
                    <a:cxn ang="0">
                      <a:pos x="111" y="52"/>
                    </a:cxn>
                    <a:cxn ang="0">
                      <a:pos x="114" y="56"/>
                    </a:cxn>
                    <a:cxn ang="0">
                      <a:pos x="116" y="59"/>
                    </a:cxn>
                    <a:cxn ang="0">
                      <a:pos x="119" y="63"/>
                    </a:cxn>
                    <a:cxn ang="0">
                      <a:pos x="120" y="67"/>
                    </a:cxn>
                  </a:cxnLst>
                  <a:rect l="0" t="0" r="r" b="b"/>
                  <a:pathLst>
                    <a:path w="121" h="70">
                      <a:moveTo>
                        <a:pt x="0" y="16"/>
                      </a:moveTo>
                      <a:lnTo>
                        <a:pt x="0" y="16"/>
                      </a:lnTo>
                      <a:lnTo>
                        <a:pt x="1" y="15"/>
                      </a:lnTo>
                      <a:lnTo>
                        <a:pt x="2" y="15"/>
                      </a:lnTo>
                      <a:lnTo>
                        <a:pt x="5" y="14"/>
                      </a:lnTo>
                      <a:lnTo>
                        <a:pt x="5" y="13"/>
                      </a:lnTo>
                      <a:lnTo>
                        <a:pt x="6" y="13"/>
                      </a:lnTo>
                      <a:lnTo>
                        <a:pt x="7" y="12"/>
                      </a:lnTo>
                      <a:lnTo>
                        <a:pt x="7" y="12"/>
                      </a:lnTo>
                      <a:lnTo>
                        <a:pt x="10" y="11"/>
                      </a:lnTo>
                      <a:lnTo>
                        <a:pt x="10" y="10"/>
                      </a:lnTo>
                      <a:lnTo>
                        <a:pt x="11" y="10"/>
                      </a:lnTo>
                      <a:lnTo>
                        <a:pt x="12" y="9"/>
                      </a:lnTo>
                      <a:lnTo>
                        <a:pt x="12" y="9"/>
                      </a:lnTo>
                      <a:lnTo>
                        <a:pt x="14" y="8"/>
                      </a:lnTo>
                      <a:lnTo>
                        <a:pt x="14" y="8"/>
                      </a:lnTo>
                      <a:lnTo>
                        <a:pt x="15" y="7"/>
                      </a:lnTo>
                      <a:lnTo>
                        <a:pt x="16" y="7"/>
                      </a:lnTo>
                      <a:lnTo>
                        <a:pt x="17" y="6"/>
                      </a:lnTo>
                      <a:lnTo>
                        <a:pt x="17" y="6"/>
                      </a:lnTo>
                      <a:lnTo>
                        <a:pt x="20" y="5"/>
                      </a:lnTo>
                      <a:lnTo>
                        <a:pt x="19" y="5"/>
                      </a:lnTo>
                      <a:lnTo>
                        <a:pt x="20" y="5"/>
                      </a:lnTo>
                      <a:lnTo>
                        <a:pt x="22" y="4"/>
                      </a:lnTo>
                      <a:lnTo>
                        <a:pt x="22" y="3"/>
                      </a:lnTo>
                      <a:lnTo>
                        <a:pt x="24" y="3"/>
                      </a:lnTo>
                      <a:lnTo>
                        <a:pt x="25" y="2"/>
                      </a:lnTo>
                      <a:lnTo>
                        <a:pt x="26" y="2"/>
                      </a:lnTo>
                      <a:lnTo>
                        <a:pt x="27" y="2"/>
                      </a:lnTo>
                      <a:lnTo>
                        <a:pt x="29" y="1"/>
                      </a:lnTo>
                      <a:lnTo>
                        <a:pt x="30" y="1"/>
                      </a:lnTo>
                      <a:lnTo>
                        <a:pt x="31" y="1"/>
                      </a:lnTo>
                      <a:lnTo>
                        <a:pt x="32" y="1"/>
                      </a:lnTo>
                      <a:lnTo>
                        <a:pt x="34" y="1"/>
                      </a:lnTo>
                      <a:lnTo>
                        <a:pt x="35" y="0"/>
                      </a:lnTo>
                      <a:lnTo>
                        <a:pt x="36" y="0"/>
                      </a:lnTo>
                      <a:lnTo>
                        <a:pt x="37" y="0"/>
                      </a:lnTo>
                      <a:lnTo>
                        <a:pt x="39" y="0"/>
                      </a:lnTo>
                      <a:lnTo>
                        <a:pt x="40" y="1"/>
                      </a:lnTo>
                      <a:lnTo>
                        <a:pt x="41" y="1"/>
                      </a:lnTo>
                      <a:lnTo>
                        <a:pt x="42" y="1"/>
                      </a:lnTo>
                      <a:lnTo>
                        <a:pt x="44" y="1"/>
                      </a:lnTo>
                      <a:lnTo>
                        <a:pt x="45" y="1"/>
                      </a:lnTo>
                      <a:lnTo>
                        <a:pt x="46" y="2"/>
                      </a:lnTo>
                      <a:lnTo>
                        <a:pt x="47" y="2"/>
                      </a:lnTo>
                      <a:lnTo>
                        <a:pt x="49" y="2"/>
                      </a:lnTo>
                      <a:lnTo>
                        <a:pt x="50" y="3"/>
                      </a:lnTo>
                      <a:lnTo>
                        <a:pt x="51" y="3"/>
                      </a:lnTo>
                      <a:lnTo>
                        <a:pt x="52" y="4"/>
                      </a:lnTo>
                      <a:lnTo>
                        <a:pt x="54" y="4"/>
                      </a:lnTo>
                      <a:lnTo>
                        <a:pt x="55" y="4"/>
                      </a:lnTo>
                      <a:lnTo>
                        <a:pt x="56" y="5"/>
                      </a:lnTo>
                      <a:lnTo>
                        <a:pt x="57" y="5"/>
                      </a:lnTo>
                      <a:lnTo>
                        <a:pt x="59" y="6"/>
                      </a:lnTo>
                      <a:lnTo>
                        <a:pt x="60" y="6"/>
                      </a:lnTo>
                      <a:lnTo>
                        <a:pt x="61" y="7"/>
                      </a:lnTo>
                      <a:lnTo>
                        <a:pt x="62" y="7"/>
                      </a:lnTo>
                      <a:lnTo>
                        <a:pt x="64" y="8"/>
                      </a:lnTo>
                      <a:lnTo>
                        <a:pt x="65" y="8"/>
                      </a:lnTo>
                      <a:lnTo>
                        <a:pt x="66" y="8"/>
                      </a:lnTo>
                      <a:lnTo>
                        <a:pt x="67" y="9"/>
                      </a:lnTo>
                      <a:lnTo>
                        <a:pt x="69" y="9"/>
                      </a:lnTo>
                      <a:lnTo>
                        <a:pt x="70" y="10"/>
                      </a:lnTo>
                      <a:lnTo>
                        <a:pt x="71" y="10"/>
                      </a:lnTo>
                      <a:lnTo>
                        <a:pt x="72" y="10"/>
                      </a:lnTo>
                      <a:lnTo>
                        <a:pt x="74" y="11"/>
                      </a:lnTo>
                      <a:lnTo>
                        <a:pt x="75" y="11"/>
                      </a:lnTo>
                      <a:lnTo>
                        <a:pt x="76" y="12"/>
                      </a:lnTo>
                      <a:lnTo>
                        <a:pt x="77" y="12"/>
                      </a:lnTo>
                      <a:lnTo>
                        <a:pt x="79" y="13"/>
                      </a:lnTo>
                      <a:lnTo>
                        <a:pt x="80" y="13"/>
                      </a:lnTo>
                      <a:lnTo>
                        <a:pt x="81" y="14"/>
                      </a:lnTo>
                      <a:lnTo>
                        <a:pt x="81" y="14"/>
                      </a:lnTo>
                      <a:lnTo>
                        <a:pt x="82" y="15"/>
                      </a:lnTo>
                      <a:lnTo>
                        <a:pt x="84" y="15"/>
                      </a:lnTo>
                      <a:lnTo>
                        <a:pt x="84" y="16"/>
                      </a:lnTo>
                      <a:lnTo>
                        <a:pt x="85" y="16"/>
                      </a:lnTo>
                      <a:lnTo>
                        <a:pt x="85" y="17"/>
                      </a:lnTo>
                      <a:lnTo>
                        <a:pt x="86" y="17"/>
                      </a:lnTo>
                      <a:lnTo>
                        <a:pt x="87" y="18"/>
                      </a:lnTo>
                      <a:lnTo>
                        <a:pt x="87" y="19"/>
                      </a:lnTo>
                      <a:lnTo>
                        <a:pt x="89" y="19"/>
                      </a:lnTo>
                      <a:lnTo>
                        <a:pt x="89" y="20"/>
                      </a:lnTo>
                      <a:lnTo>
                        <a:pt x="90" y="21"/>
                      </a:lnTo>
                      <a:lnTo>
                        <a:pt x="90" y="21"/>
                      </a:lnTo>
                      <a:lnTo>
                        <a:pt x="91" y="22"/>
                      </a:lnTo>
                      <a:lnTo>
                        <a:pt x="92" y="23"/>
                      </a:lnTo>
                      <a:lnTo>
                        <a:pt x="92" y="24"/>
                      </a:lnTo>
                      <a:lnTo>
                        <a:pt x="94" y="25"/>
                      </a:lnTo>
                      <a:lnTo>
                        <a:pt x="94" y="26"/>
                      </a:lnTo>
                      <a:lnTo>
                        <a:pt x="95" y="27"/>
                      </a:lnTo>
                      <a:lnTo>
                        <a:pt x="96" y="27"/>
                      </a:lnTo>
                      <a:lnTo>
                        <a:pt x="96" y="28"/>
                      </a:lnTo>
                      <a:lnTo>
                        <a:pt x="97" y="29"/>
                      </a:lnTo>
                      <a:lnTo>
                        <a:pt x="97" y="30"/>
                      </a:lnTo>
                      <a:lnTo>
                        <a:pt x="99" y="31"/>
                      </a:lnTo>
                      <a:lnTo>
                        <a:pt x="99" y="33"/>
                      </a:lnTo>
                      <a:lnTo>
                        <a:pt x="100" y="34"/>
                      </a:lnTo>
                      <a:lnTo>
                        <a:pt x="101" y="35"/>
                      </a:lnTo>
                      <a:lnTo>
                        <a:pt x="101" y="36"/>
                      </a:lnTo>
                      <a:lnTo>
                        <a:pt x="102" y="37"/>
                      </a:lnTo>
                      <a:lnTo>
                        <a:pt x="102" y="38"/>
                      </a:lnTo>
                      <a:lnTo>
                        <a:pt x="104" y="39"/>
                      </a:lnTo>
                      <a:lnTo>
                        <a:pt x="104" y="40"/>
                      </a:lnTo>
                      <a:lnTo>
                        <a:pt x="105" y="41"/>
                      </a:lnTo>
                      <a:lnTo>
                        <a:pt x="106" y="42"/>
                      </a:lnTo>
                      <a:lnTo>
                        <a:pt x="106" y="44"/>
                      </a:lnTo>
                      <a:lnTo>
                        <a:pt x="107" y="45"/>
                      </a:lnTo>
                      <a:lnTo>
                        <a:pt x="107" y="46"/>
                      </a:lnTo>
                      <a:lnTo>
                        <a:pt x="109" y="47"/>
                      </a:lnTo>
                      <a:lnTo>
                        <a:pt x="110" y="48"/>
                      </a:lnTo>
                      <a:lnTo>
                        <a:pt x="110" y="50"/>
                      </a:lnTo>
                      <a:lnTo>
                        <a:pt x="111" y="51"/>
                      </a:lnTo>
                      <a:lnTo>
                        <a:pt x="111" y="52"/>
                      </a:lnTo>
                      <a:lnTo>
                        <a:pt x="112" y="53"/>
                      </a:lnTo>
                      <a:lnTo>
                        <a:pt x="112" y="54"/>
                      </a:lnTo>
                      <a:lnTo>
                        <a:pt x="114" y="56"/>
                      </a:lnTo>
                      <a:lnTo>
                        <a:pt x="115" y="57"/>
                      </a:lnTo>
                      <a:lnTo>
                        <a:pt x="115" y="58"/>
                      </a:lnTo>
                      <a:lnTo>
                        <a:pt x="116" y="59"/>
                      </a:lnTo>
                      <a:lnTo>
                        <a:pt x="116" y="61"/>
                      </a:lnTo>
                      <a:lnTo>
                        <a:pt x="117" y="62"/>
                      </a:lnTo>
                      <a:lnTo>
                        <a:pt x="119" y="63"/>
                      </a:lnTo>
                      <a:lnTo>
                        <a:pt x="119" y="65"/>
                      </a:lnTo>
                      <a:lnTo>
                        <a:pt x="120" y="66"/>
                      </a:lnTo>
                      <a:lnTo>
                        <a:pt x="120" y="67"/>
                      </a:lnTo>
                      <a:lnTo>
                        <a:pt x="121" y="69"/>
                      </a:lnTo>
                      <a:lnTo>
                        <a:pt x="121" y="7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12" name="Freeform 229"/>
                <p:cNvSpPr>
                  <a:spLocks/>
                </p:cNvSpPr>
                <p:nvPr/>
              </p:nvSpPr>
              <p:spPr bwMode="auto">
                <a:xfrm>
                  <a:off x="4500563" y="3284525"/>
                  <a:ext cx="147638" cy="246062"/>
                </a:xfrm>
                <a:custGeom>
                  <a:avLst/>
                  <a:gdLst/>
                  <a:ahLst/>
                  <a:cxnLst>
                    <a:cxn ang="0">
                      <a:pos x="3" y="3"/>
                    </a:cxn>
                    <a:cxn ang="0">
                      <a:pos x="4" y="7"/>
                    </a:cxn>
                    <a:cxn ang="0">
                      <a:pos x="6" y="12"/>
                    </a:cxn>
                    <a:cxn ang="0">
                      <a:pos x="9" y="16"/>
                    </a:cxn>
                    <a:cxn ang="0">
                      <a:pos x="11" y="21"/>
                    </a:cxn>
                    <a:cxn ang="0">
                      <a:pos x="13" y="25"/>
                    </a:cxn>
                    <a:cxn ang="0">
                      <a:pos x="15" y="30"/>
                    </a:cxn>
                    <a:cxn ang="0">
                      <a:pos x="18" y="34"/>
                    </a:cxn>
                    <a:cxn ang="0">
                      <a:pos x="20" y="39"/>
                    </a:cxn>
                    <a:cxn ang="0">
                      <a:pos x="21" y="43"/>
                    </a:cxn>
                    <a:cxn ang="0">
                      <a:pos x="24" y="48"/>
                    </a:cxn>
                    <a:cxn ang="0">
                      <a:pos x="26" y="52"/>
                    </a:cxn>
                    <a:cxn ang="0">
                      <a:pos x="29" y="56"/>
                    </a:cxn>
                    <a:cxn ang="0">
                      <a:pos x="30" y="60"/>
                    </a:cxn>
                    <a:cxn ang="0">
                      <a:pos x="33" y="64"/>
                    </a:cxn>
                    <a:cxn ang="0">
                      <a:pos x="35" y="68"/>
                    </a:cxn>
                    <a:cxn ang="0">
                      <a:pos x="38" y="72"/>
                    </a:cxn>
                    <a:cxn ang="0">
                      <a:pos x="39" y="76"/>
                    </a:cxn>
                    <a:cxn ang="0">
                      <a:pos x="41" y="80"/>
                    </a:cxn>
                    <a:cxn ang="0">
                      <a:pos x="44" y="84"/>
                    </a:cxn>
                    <a:cxn ang="0">
                      <a:pos x="46" y="88"/>
                    </a:cxn>
                    <a:cxn ang="0">
                      <a:pos x="48" y="92"/>
                    </a:cxn>
                    <a:cxn ang="0">
                      <a:pos x="50" y="96"/>
                    </a:cxn>
                    <a:cxn ang="0">
                      <a:pos x="53" y="100"/>
                    </a:cxn>
                    <a:cxn ang="0">
                      <a:pos x="54" y="104"/>
                    </a:cxn>
                    <a:cxn ang="0">
                      <a:pos x="56" y="107"/>
                    </a:cxn>
                    <a:cxn ang="0">
                      <a:pos x="59" y="111"/>
                    </a:cxn>
                    <a:cxn ang="0">
                      <a:pos x="61" y="115"/>
                    </a:cxn>
                    <a:cxn ang="0">
                      <a:pos x="63" y="118"/>
                    </a:cxn>
                    <a:cxn ang="0">
                      <a:pos x="65" y="122"/>
                    </a:cxn>
                    <a:cxn ang="0">
                      <a:pos x="68" y="125"/>
                    </a:cxn>
                    <a:cxn ang="0">
                      <a:pos x="70" y="129"/>
                    </a:cxn>
                    <a:cxn ang="0">
                      <a:pos x="71" y="132"/>
                    </a:cxn>
                    <a:cxn ang="0">
                      <a:pos x="74" y="135"/>
                    </a:cxn>
                    <a:cxn ang="0">
                      <a:pos x="76" y="138"/>
                    </a:cxn>
                    <a:cxn ang="0">
                      <a:pos x="79" y="141"/>
                    </a:cxn>
                    <a:cxn ang="0">
                      <a:pos x="80" y="144"/>
                    </a:cxn>
                    <a:cxn ang="0">
                      <a:pos x="83" y="146"/>
                    </a:cxn>
                    <a:cxn ang="0">
                      <a:pos x="85" y="148"/>
                    </a:cxn>
                    <a:cxn ang="0">
                      <a:pos x="88" y="150"/>
                    </a:cxn>
                    <a:cxn ang="0">
                      <a:pos x="89" y="152"/>
                    </a:cxn>
                    <a:cxn ang="0">
                      <a:pos x="91" y="154"/>
                    </a:cxn>
                  </a:cxnLst>
                  <a:rect l="0" t="0" r="r" b="b"/>
                  <a:pathLst>
                    <a:path w="93" h="155">
                      <a:moveTo>
                        <a:pt x="0" y="0"/>
                      </a:moveTo>
                      <a:lnTo>
                        <a:pt x="1" y="2"/>
                      </a:lnTo>
                      <a:lnTo>
                        <a:pt x="3" y="3"/>
                      </a:lnTo>
                      <a:lnTo>
                        <a:pt x="3" y="4"/>
                      </a:lnTo>
                      <a:lnTo>
                        <a:pt x="4" y="6"/>
                      </a:lnTo>
                      <a:lnTo>
                        <a:pt x="4" y="7"/>
                      </a:lnTo>
                      <a:lnTo>
                        <a:pt x="5" y="9"/>
                      </a:lnTo>
                      <a:lnTo>
                        <a:pt x="6" y="10"/>
                      </a:lnTo>
                      <a:lnTo>
                        <a:pt x="6" y="12"/>
                      </a:lnTo>
                      <a:lnTo>
                        <a:pt x="8" y="13"/>
                      </a:lnTo>
                      <a:lnTo>
                        <a:pt x="8" y="15"/>
                      </a:lnTo>
                      <a:lnTo>
                        <a:pt x="9" y="16"/>
                      </a:lnTo>
                      <a:lnTo>
                        <a:pt x="9" y="18"/>
                      </a:lnTo>
                      <a:lnTo>
                        <a:pt x="10" y="19"/>
                      </a:lnTo>
                      <a:lnTo>
                        <a:pt x="11" y="21"/>
                      </a:lnTo>
                      <a:lnTo>
                        <a:pt x="11" y="22"/>
                      </a:lnTo>
                      <a:lnTo>
                        <a:pt x="13" y="24"/>
                      </a:lnTo>
                      <a:lnTo>
                        <a:pt x="13" y="25"/>
                      </a:lnTo>
                      <a:lnTo>
                        <a:pt x="14" y="27"/>
                      </a:lnTo>
                      <a:lnTo>
                        <a:pt x="14" y="28"/>
                      </a:lnTo>
                      <a:lnTo>
                        <a:pt x="15" y="30"/>
                      </a:lnTo>
                      <a:lnTo>
                        <a:pt x="16" y="31"/>
                      </a:lnTo>
                      <a:lnTo>
                        <a:pt x="16" y="33"/>
                      </a:lnTo>
                      <a:lnTo>
                        <a:pt x="18" y="34"/>
                      </a:lnTo>
                      <a:lnTo>
                        <a:pt x="18" y="36"/>
                      </a:lnTo>
                      <a:lnTo>
                        <a:pt x="19" y="37"/>
                      </a:lnTo>
                      <a:lnTo>
                        <a:pt x="20" y="39"/>
                      </a:lnTo>
                      <a:lnTo>
                        <a:pt x="20" y="40"/>
                      </a:lnTo>
                      <a:lnTo>
                        <a:pt x="21" y="42"/>
                      </a:lnTo>
                      <a:lnTo>
                        <a:pt x="21" y="43"/>
                      </a:lnTo>
                      <a:lnTo>
                        <a:pt x="23" y="45"/>
                      </a:lnTo>
                      <a:lnTo>
                        <a:pt x="23" y="46"/>
                      </a:lnTo>
                      <a:lnTo>
                        <a:pt x="24" y="48"/>
                      </a:lnTo>
                      <a:lnTo>
                        <a:pt x="25" y="49"/>
                      </a:lnTo>
                      <a:lnTo>
                        <a:pt x="25" y="50"/>
                      </a:lnTo>
                      <a:lnTo>
                        <a:pt x="26" y="52"/>
                      </a:lnTo>
                      <a:lnTo>
                        <a:pt x="26" y="53"/>
                      </a:lnTo>
                      <a:lnTo>
                        <a:pt x="28" y="55"/>
                      </a:lnTo>
                      <a:lnTo>
                        <a:pt x="29" y="56"/>
                      </a:lnTo>
                      <a:lnTo>
                        <a:pt x="29" y="57"/>
                      </a:lnTo>
                      <a:lnTo>
                        <a:pt x="30" y="59"/>
                      </a:lnTo>
                      <a:lnTo>
                        <a:pt x="30" y="60"/>
                      </a:lnTo>
                      <a:lnTo>
                        <a:pt x="31" y="61"/>
                      </a:lnTo>
                      <a:lnTo>
                        <a:pt x="31" y="63"/>
                      </a:lnTo>
                      <a:lnTo>
                        <a:pt x="33" y="64"/>
                      </a:lnTo>
                      <a:lnTo>
                        <a:pt x="34" y="66"/>
                      </a:lnTo>
                      <a:lnTo>
                        <a:pt x="34" y="67"/>
                      </a:lnTo>
                      <a:lnTo>
                        <a:pt x="35" y="68"/>
                      </a:lnTo>
                      <a:lnTo>
                        <a:pt x="35" y="70"/>
                      </a:lnTo>
                      <a:lnTo>
                        <a:pt x="36" y="71"/>
                      </a:lnTo>
                      <a:lnTo>
                        <a:pt x="38" y="72"/>
                      </a:lnTo>
                      <a:lnTo>
                        <a:pt x="38" y="74"/>
                      </a:lnTo>
                      <a:lnTo>
                        <a:pt x="39" y="75"/>
                      </a:lnTo>
                      <a:lnTo>
                        <a:pt x="39" y="76"/>
                      </a:lnTo>
                      <a:lnTo>
                        <a:pt x="40" y="78"/>
                      </a:lnTo>
                      <a:lnTo>
                        <a:pt x="40" y="79"/>
                      </a:lnTo>
                      <a:lnTo>
                        <a:pt x="41" y="80"/>
                      </a:lnTo>
                      <a:lnTo>
                        <a:pt x="43" y="82"/>
                      </a:lnTo>
                      <a:lnTo>
                        <a:pt x="43" y="83"/>
                      </a:lnTo>
                      <a:lnTo>
                        <a:pt x="44" y="84"/>
                      </a:lnTo>
                      <a:lnTo>
                        <a:pt x="44" y="86"/>
                      </a:lnTo>
                      <a:lnTo>
                        <a:pt x="45" y="87"/>
                      </a:lnTo>
                      <a:lnTo>
                        <a:pt x="46" y="88"/>
                      </a:lnTo>
                      <a:lnTo>
                        <a:pt x="46" y="90"/>
                      </a:lnTo>
                      <a:lnTo>
                        <a:pt x="48" y="91"/>
                      </a:lnTo>
                      <a:lnTo>
                        <a:pt x="48" y="92"/>
                      </a:lnTo>
                      <a:lnTo>
                        <a:pt x="49" y="94"/>
                      </a:lnTo>
                      <a:lnTo>
                        <a:pt x="49" y="95"/>
                      </a:lnTo>
                      <a:lnTo>
                        <a:pt x="50" y="96"/>
                      </a:lnTo>
                      <a:lnTo>
                        <a:pt x="51" y="97"/>
                      </a:lnTo>
                      <a:lnTo>
                        <a:pt x="51" y="99"/>
                      </a:lnTo>
                      <a:lnTo>
                        <a:pt x="53" y="100"/>
                      </a:lnTo>
                      <a:lnTo>
                        <a:pt x="53" y="101"/>
                      </a:lnTo>
                      <a:lnTo>
                        <a:pt x="54" y="103"/>
                      </a:lnTo>
                      <a:lnTo>
                        <a:pt x="54" y="104"/>
                      </a:lnTo>
                      <a:lnTo>
                        <a:pt x="55" y="105"/>
                      </a:lnTo>
                      <a:lnTo>
                        <a:pt x="56" y="106"/>
                      </a:lnTo>
                      <a:lnTo>
                        <a:pt x="56" y="107"/>
                      </a:lnTo>
                      <a:lnTo>
                        <a:pt x="58" y="109"/>
                      </a:lnTo>
                      <a:lnTo>
                        <a:pt x="58" y="110"/>
                      </a:lnTo>
                      <a:lnTo>
                        <a:pt x="59" y="111"/>
                      </a:lnTo>
                      <a:lnTo>
                        <a:pt x="60" y="112"/>
                      </a:lnTo>
                      <a:lnTo>
                        <a:pt x="60" y="114"/>
                      </a:lnTo>
                      <a:lnTo>
                        <a:pt x="61" y="115"/>
                      </a:lnTo>
                      <a:lnTo>
                        <a:pt x="61" y="116"/>
                      </a:lnTo>
                      <a:lnTo>
                        <a:pt x="63" y="117"/>
                      </a:lnTo>
                      <a:lnTo>
                        <a:pt x="63" y="118"/>
                      </a:lnTo>
                      <a:lnTo>
                        <a:pt x="64" y="119"/>
                      </a:lnTo>
                      <a:lnTo>
                        <a:pt x="65" y="121"/>
                      </a:lnTo>
                      <a:lnTo>
                        <a:pt x="65" y="122"/>
                      </a:lnTo>
                      <a:lnTo>
                        <a:pt x="66" y="123"/>
                      </a:lnTo>
                      <a:lnTo>
                        <a:pt x="66" y="124"/>
                      </a:lnTo>
                      <a:lnTo>
                        <a:pt x="68" y="125"/>
                      </a:lnTo>
                      <a:lnTo>
                        <a:pt x="69" y="126"/>
                      </a:lnTo>
                      <a:lnTo>
                        <a:pt x="69" y="128"/>
                      </a:lnTo>
                      <a:lnTo>
                        <a:pt x="70" y="129"/>
                      </a:lnTo>
                      <a:lnTo>
                        <a:pt x="70" y="130"/>
                      </a:lnTo>
                      <a:lnTo>
                        <a:pt x="71" y="131"/>
                      </a:lnTo>
                      <a:lnTo>
                        <a:pt x="71" y="132"/>
                      </a:lnTo>
                      <a:lnTo>
                        <a:pt x="73" y="133"/>
                      </a:lnTo>
                      <a:lnTo>
                        <a:pt x="74" y="134"/>
                      </a:lnTo>
                      <a:lnTo>
                        <a:pt x="74" y="135"/>
                      </a:lnTo>
                      <a:lnTo>
                        <a:pt x="75" y="136"/>
                      </a:lnTo>
                      <a:lnTo>
                        <a:pt x="75" y="137"/>
                      </a:lnTo>
                      <a:lnTo>
                        <a:pt x="76" y="138"/>
                      </a:lnTo>
                      <a:lnTo>
                        <a:pt x="78" y="139"/>
                      </a:lnTo>
                      <a:lnTo>
                        <a:pt x="78" y="140"/>
                      </a:lnTo>
                      <a:lnTo>
                        <a:pt x="79" y="141"/>
                      </a:lnTo>
                      <a:lnTo>
                        <a:pt x="79" y="142"/>
                      </a:lnTo>
                      <a:lnTo>
                        <a:pt x="80" y="143"/>
                      </a:lnTo>
                      <a:lnTo>
                        <a:pt x="80" y="144"/>
                      </a:lnTo>
                      <a:lnTo>
                        <a:pt x="81" y="145"/>
                      </a:lnTo>
                      <a:lnTo>
                        <a:pt x="83" y="145"/>
                      </a:lnTo>
                      <a:lnTo>
                        <a:pt x="83" y="146"/>
                      </a:lnTo>
                      <a:lnTo>
                        <a:pt x="84" y="147"/>
                      </a:lnTo>
                      <a:lnTo>
                        <a:pt x="84" y="148"/>
                      </a:lnTo>
                      <a:lnTo>
                        <a:pt x="85" y="148"/>
                      </a:lnTo>
                      <a:lnTo>
                        <a:pt x="85" y="149"/>
                      </a:lnTo>
                      <a:lnTo>
                        <a:pt x="86" y="150"/>
                      </a:lnTo>
                      <a:lnTo>
                        <a:pt x="88" y="150"/>
                      </a:lnTo>
                      <a:lnTo>
                        <a:pt x="88" y="151"/>
                      </a:lnTo>
                      <a:lnTo>
                        <a:pt x="89" y="152"/>
                      </a:lnTo>
                      <a:lnTo>
                        <a:pt x="89" y="152"/>
                      </a:lnTo>
                      <a:lnTo>
                        <a:pt x="90" y="153"/>
                      </a:lnTo>
                      <a:lnTo>
                        <a:pt x="91" y="153"/>
                      </a:lnTo>
                      <a:lnTo>
                        <a:pt x="91" y="154"/>
                      </a:lnTo>
                      <a:lnTo>
                        <a:pt x="93" y="154"/>
                      </a:lnTo>
                      <a:lnTo>
                        <a:pt x="93" y="155"/>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13" name="Freeform 230"/>
                <p:cNvSpPr>
                  <a:spLocks/>
                </p:cNvSpPr>
                <p:nvPr/>
              </p:nvSpPr>
              <p:spPr bwMode="auto">
                <a:xfrm>
                  <a:off x="4648200" y="3459149"/>
                  <a:ext cx="219075" cy="77787"/>
                </a:xfrm>
                <a:custGeom>
                  <a:avLst/>
                  <a:gdLst/>
                  <a:ahLst/>
                  <a:cxnLst>
                    <a:cxn ang="0">
                      <a:pos x="2" y="46"/>
                    </a:cxn>
                    <a:cxn ang="0">
                      <a:pos x="6" y="47"/>
                    </a:cxn>
                    <a:cxn ang="0">
                      <a:pos x="10" y="49"/>
                    </a:cxn>
                    <a:cxn ang="0">
                      <a:pos x="13" y="49"/>
                    </a:cxn>
                    <a:cxn ang="0">
                      <a:pos x="17" y="49"/>
                    </a:cxn>
                    <a:cxn ang="0">
                      <a:pos x="21" y="49"/>
                    </a:cxn>
                    <a:cxn ang="0">
                      <a:pos x="25" y="48"/>
                    </a:cxn>
                    <a:cxn ang="0">
                      <a:pos x="28" y="47"/>
                    </a:cxn>
                    <a:cxn ang="0">
                      <a:pos x="32" y="45"/>
                    </a:cxn>
                    <a:cxn ang="0">
                      <a:pos x="36" y="43"/>
                    </a:cxn>
                    <a:cxn ang="0">
                      <a:pos x="40" y="42"/>
                    </a:cxn>
                    <a:cxn ang="0">
                      <a:pos x="43" y="41"/>
                    </a:cxn>
                    <a:cxn ang="0">
                      <a:pos x="47" y="40"/>
                    </a:cxn>
                    <a:cxn ang="0">
                      <a:pos x="51" y="39"/>
                    </a:cxn>
                    <a:cxn ang="0">
                      <a:pos x="55" y="39"/>
                    </a:cxn>
                    <a:cxn ang="0">
                      <a:pos x="58" y="38"/>
                    </a:cxn>
                    <a:cxn ang="0">
                      <a:pos x="62" y="37"/>
                    </a:cxn>
                    <a:cxn ang="0">
                      <a:pos x="66" y="36"/>
                    </a:cxn>
                    <a:cxn ang="0">
                      <a:pos x="68" y="35"/>
                    </a:cxn>
                    <a:cxn ang="0">
                      <a:pos x="72" y="33"/>
                    </a:cxn>
                    <a:cxn ang="0">
                      <a:pos x="75" y="31"/>
                    </a:cxn>
                    <a:cxn ang="0">
                      <a:pos x="78" y="30"/>
                    </a:cxn>
                    <a:cxn ang="0">
                      <a:pos x="80" y="28"/>
                    </a:cxn>
                    <a:cxn ang="0">
                      <a:pos x="83" y="27"/>
                    </a:cxn>
                    <a:cxn ang="0">
                      <a:pos x="85" y="25"/>
                    </a:cxn>
                    <a:cxn ang="0">
                      <a:pos x="87" y="24"/>
                    </a:cxn>
                    <a:cxn ang="0">
                      <a:pos x="90" y="22"/>
                    </a:cxn>
                    <a:cxn ang="0">
                      <a:pos x="92" y="21"/>
                    </a:cxn>
                    <a:cxn ang="0">
                      <a:pos x="95" y="19"/>
                    </a:cxn>
                    <a:cxn ang="0">
                      <a:pos x="97" y="18"/>
                    </a:cxn>
                    <a:cxn ang="0">
                      <a:pos x="100" y="16"/>
                    </a:cxn>
                    <a:cxn ang="0">
                      <a:pos x="105" y="14"/>
                    </a:cxn>
                    <a:cxn ang="0">
                      <a:pos x="106" y="13"/>
                    </a:cxn>
                    <a:cxn ang="0">
                      <a:pos x="108" y="12"/>
                    </a:cxn>
                    <a:cxn ang="0">
                      <a:pos x="113" y="10"/>
                    </a:cxn>
                    <a:cxn ang="0">
                      <a:pos x="115" y="9"/>
                    </a:cxn>
                    <a:cxn ang="0">
                      <a:pos x="117" y="8"/>
                    </a:cxn>
                    <a:cxn ang="0">
                      <a:pos x="121" y="7"/>
                    </a:cxn>
                    <a:cxn ang="0">
                      <a:pos x="125" y="5"/>
                    </a:cxn>
                    <a:cxn ang="0">
                      <a:pos x="128" y="4"/>
                    </a:cxn>
                    <a:cxn ang="0">
                      <a:pos x="133" y="2"/>
                    </a:cxn>
                    <a:cxn ang="0">
                      <a:pos x="136" y="1"/>
                    </a:cxn>
                  </a:cxnLst>
                  <a:rect l="0" t="0" r="r" b="b"/>
                  <a:pathLst>
                    <a:path w="138" h="49">
                      <a:moveTo>
                        <a:pt x="0" y="45"/>
                      </a:moveTo>
                      <a:lnTo>
                        <a:pt x="1" y="45"/>
                      </a:lnTo>
                      <a:lnTo>
                        <a:pt x="2" y="46"/>
                      </a:lnTo>
                      <a:lnTo>
                        <a:pt x="5" y="47"/>
                      </a:lnTo>
                      <a:lnTo>
                        <a:pt x="5" y="47"/>
                      </a:lnTo>
                      <a:lnTo>
                        <a:pt x="6" y="47"/>
                      </a:lnTo>
                      <a:lnTo>
                        <a:pt x="7" y="48"/>
                      </a:lnTo>
                      <a:lnTo>
                        <a:pt x="8" y="48"/>
                      </a:lnTo>
                      <a:lnTo>
                        <a:pt x="10" y="49"/>
                      </a:lnTo>
                      <a:lnTo>
                        <a:pt x="11" y="49"/>
                      </a:lnTo>
                      <a:lnTo>
                        <a:pt x="12" y="49"/>
                      </a:lnTo>
                      <a:lnTo>
                        <a:pt x="13" y="49"/>
                      </a:lnTo>
                      <a:lnTo>
                        <a:pt x="15" y="49"/>
                      </a:lnTo>
                      <a:lnTo>
                        <a:pt x="16" y="49"/>
                      </a:lnTo>
                      <a:lnTo>
                        <a:pt x="17" y="49"/>
                      </a:lnTo>
                      <a:lnTo>
                        <a:pt x="18" y="49"/>
                      </a:lnTo>
                      <a:lnTo>
                        <a:pt x="20" y="49"/>
                      </a:lnTo>
                      <a:lnTo>
                        <a:pt x="21" y="49"/>
                      </a:lnTo>
                      <a:lnTo>
                        <a:pt x="22" y="48"/>
                      </a:lnTo>
                      <a:lnTo>
                        <a:pt x="23" y="48"/>
                      </a:lnTo>
                      <a:lnTo>
                        <a:pt x="25" y="48"/>
                      </a:lnTo>
                      <a:lnTo>
                        <a:pt x="26" y="47"/>
                      </a:lnTo>
                      <a:lnTo>
                        <a:pt x="27" y="47"/>
                      </a:lnTo>
                      <a:lnTo>
                        <a:pt x="28" y="47"/>
                      </a:lnTo>
                      <a:lnTo>
                        <a:pt x="31" y="46"/>
                      </a:lnTo>
                      <a:lnTo>
                        <a:pt x="31" y="45"/>
                      </a:lnTo>
                      <a:lnTo>
                        <a:pt x="32" y="45"/>
                      </a:lnTo>
                      <a:lnTo>
                        <a:pt x="33" y="44"/>
                      </a:lnTo>
                      <a:lnTo>
                        <a:pt x="35" y="44"/>
                      </a:lnTo>
                      <a:lnTo>
                        <a:pt x="36" y="43"/>
                      </a:lnTo>
                      <a:lnTo>
                        <a:pt x="37" y="43"/>
                      </a:lnTo>
                      <a:lnTo>
                        <a:pt x="38" y="43"/>
                      </a:lnTo>
                      <a:lnTo>
                        <a:pt x="40" y="42"/>
                      </a:lnTo>
                      <a:lnTo>
                        <a:pt x="41" y="42"/>
                      </a:lnTo>
                      <a:lnTo>
                        <a:pt x="42" y="41"/>
                      </a:lnTo>
                      <a:lnTo>
                        <a:pt x="43" y="41"/>
                      </a:lnTo>
                      <a:lnTo>
                        <a:pt x="45" y="41"/>
                      </a:lnTo>
                      <a:lnTo>
                        <a:pt x="46" y="40"/>
                      </a:lnTo>
                      <a:lnTo>
                        <a:pt x="47" y="40"/>
                      </a:lnTo>
                      <a:lnTo>
                        <a:pt x="48" y="40"/>
                      </a:lnTo>
                      <a:lnTo>
                        <a:pt x="50" y="39"/>
                      </a:lnTo>
                      <a:lnTo>
                        <a:pt x="51" y="39"/>
                      </a:lnTo>
                      <a:lnTo>
                        <a:pt x="52" y="39"/>
                      </a:lnTo>
                      <a:lnTo>
                        <a:pt x="53" y="39"/>
                      </a:lnTo>
                      <a:lnTo>
                        <a:pt x="55" y="39"/>
                      </a:lnTo>
                      <a:lnTo>
                        <a:pt x="56" y="38"/>
                      </a:lnTo>
                      <a:lnTo>
                        <a:pt x="57" y="38"/>
                      </a:lnTo>
                      <a:lnTo>
                        <a:pt x="58" y="38"/>
                      </a:lnTo>
                      <a:lnTo>
                        <a:pt x="60" y="38"/>
                      </a:lnTo>
                      <a:lnTo>
                        <a:pt x="61" y="37"/>
                      </a:lnTo>
                      <a:lnTo>
                        <a:pt x="62" y="37"/>
                      </a:lnTo>
                      <a:lnTo>
                        <a:pt x="63" y="36"/>
                      </a:lnTo>
                      <a:lnTo>
                        <a:pt x="65" y="36"/>
                      </a:lnTo>
                      <a:lnTo>
                        <a:pt x="66" y="36"/>
                      </a:lnTo>
                      <a:lnTo>
                        <a:pt x="68" y="35"/>
                      </a:lnTo>
                      <a:lnTo>
                        <a:pt x="67" y="35"/>
                      </a:lnTo>
                      <a:lnTo>
                        <a:pt x="68" y="35"/>
                      </a:lnTo>
                      <a:lnTo>
                        <a:pt x="71" y="34"/>
                      </a:lnTo>
                      <a:lnTo>
                        <a:pt x="71" y="33"/>
                      </a:lnTo>
                      <a:lnTo>
                        <a:pt x="72" y="33"/>
                      </a:lnTo>
                      <a:lnTo>
                        <a:pt x="73" y="32"/>
                      </a:lnTo>
                      <a:lnTo>
                        <a:pt x="75" y="32"/>
                      </a:lnTo>
                      <a:lnTo>
                        <a:pt x="75" y="31"/>
                      </a:lnTo>
                      <a:lnTo>
                        <a:pt x="76" y="31"/>
                      </a:lnTo>
                      <a:lnTo>
                        <a:pt x="77" y="30"/>
                      </a:lnTo>
                      <a:lnTo>
                        <a:pt x="78" y="30"/>
                      </a:lnTo>
                      <a:lnTo>
                        <a:pt x="78" y="29"/>
                      </a:lnTo>
                      <a:lnTo>
                        <a:pt x="80" y="29"/>
                      </a:lnTo>
                      <a:lnTo>
                        <a:pt x="80" y="28"/>
                      </a:lnTo>
                      <a:lnTo>
                        <a:pt x="81" y="28"/>
                      </a:lnTo>
                      <a:lnTo>
                        <a:pt x="82" y="27"/>
                      </a:lnTo>
                      <a:lnTo>
                        <a:pt x="83" y="27"/>
                      </a:lnTo>
                      <a:lnTo>
                        <a:pt x="83" y="26"/>
                      </a:lnTo>
                      <a:lnTo>
                        <a:pt x="85" y="26"/>
                      </a:lnTo>
                      <a:lnTo>
                        <a:pt x="85" y="25"/>
                      </a:lnTo>
                      <a:lnTo>
                        <a:pt x="86" y="25"/>
                      </a:lnTo>
                      <a:lnTo>
                        <a:pt x="87" y="24"/>
                      </a:lnTo>
                      <a:lnTo>
                        <a:pt x="87" y="24"/>
                      </a:lnTo>
                      <a:lnTo>
                        <a:pt x="88" y="23"/>
                      </a:lnTo>
                      <a:lnTo>
                        <a:pt x="88" y="23"/>
                      </a:lnTo>
                      <a:lnTo>
                        <a:pt x="90" y="22"/>
                      </a:lnTo>
                      <a:lnTo>
                        <a:pt x="90" y="22"/>
                      </a:lnTo>
                      <a:lnTo>
                        <a:pt x="91" y="21"/>
                      </a:lnTo>
                      <a:lnTo>
                        <a:pt x="92" y="21"/>
                      </a:lnTo>
                      <a:lnTo>
                        <a:pt x="93" y="20"/>
                      </a:lnTo>
                      <a:lnTo>
                        <a:pt x="93" y="20"/>
                      </a:lnTo>
                      <a:lnTo>
                        <a:pt x="95" y="19"/>
                      </a:lnTo>
                      <a:lnTo>
                        <a:pt x="96" y="19"/>
                      </a:lnTo>
                      <a:lnTo>
                        <a:pt x="96" y="18"/>
                      </a:lnTo>
                      <a:lnTo>
                        <a:pt x="97" y="18"/>
                      </a:lnTo>
                      <a:lnTo>
                        <a:pt x="98" y="17"/>
                      </a:lnTo>
                      <a:lnTo>
                        <a:pt x="98" y="17"/>
                      </a:lnTo>
                      <a:lnTo>
                        <a:pt x="100" y="16"/>
                      </a:lnTo>
                      <a:lnTo>
                        <a:pt x="102" y="15"/>
                      </a:lnTo>
                      <a:lnTo>
                        <a:pt x="102" y="15"/>
                      </a:lnTo>
                      <a:lnTo>
                        <a:pt x="105" y="14"/>
                      </a:lnTo>
                      <a:lnTo>
                        <a:pt x="103" y="14"/>
                      </a:lnTo>
                      <a:lnTo>
                        <a:pt x="105" y="14"/>
                      </a:lnTo>
                      <a:lnTo>
                        <a:pt x="106" y="13"/>
                      </a:lnTo>
                      <a:lnTo>
                        <a:pt x="106" y="13"/>
                      </a:lnTo>
                      <a:lnTo>
                        <a:pt x="107" y="12"/>
                      </a:lnTo>
                      <a:lnTo>
                        <a:pt x="108" y="12"/>
                      </a:lnTo>
                      <a:lnTo>
                        <a:pt x="110" y="11"/>
                      </a:lnTo>
                      <a:lnTo>
                        <a:pt x="111" y="11"/>
                      </a:lnTo>
                      <a:lnTo>
                        <a:pt x="113" y="10"/>
                      </a:lnTo>
                      <a:lnTo>
                        <a:pt x="112" y="10"/>
                      </a:lnTo>
                      <a:lnTo>
                        <a:pt x="113" y="10"/>
                      </a:lnTo>
                      <a:lnTo>
                        <a:pt x="115" y="9"/>
                      </a:lnTo>
                      <a:lnTo>
                        <a:pt x="117" y="8"/>
                      </a:lnTo>
                      <a:lnTo>
                        <a:pt x="116" y="8"/>
                      </a:lnTo>
                      <a:lnTo>
                        <a:pt x="117" y="8"/>
                      </a:lnTo>
                      <a:lnTo>
                        <a:pt x="118" y="8"/>
                      </a:lnTo>
                      <a:lnTo>
                        <a:pt x="120" y="7"/>
                      </a:lnTo>
                      <a:lnTo>
                        <a:pt x="121" y="7"/>
                      </a:lnTo>
                      <a:lnTo>
                        <a:pt x="122" y="6"/>
                      </a:lnTo>
                      <a:lnTo>
                        <a:pt x="123" y="6"/>
                      </a:lnTo>
                      <a:lnTo>
                        <a:pt x="125" y="5"/>
                      </a:lnTo>
                      <a:lnTo>
                        <a:pt x="126" y="5"/>
                      </a:lnTo>
                      <a:lnTo>
                        <a:pt x="128" y="4"/>
                      </a:lnTo>
                      <a:lnTo>
                        <a:pt x="128" y="4"/>
                      </a:lnTo>
                      <a:lnTo>
                        <a:pt x="130" y="3"/>
                      </a:lnTo>
                      <a:lnTo>
                        <a:pt x="131" y="3"/>
                      </a:lnTo>
                      <a:lnTo>
                        <a:pt x="133" y="2"/>
                      </a:lnTo>
                      <a:lnTo>
                        <a:pt x="133" y="2"/>
                      </a:lnTo>
                      <a:lnTo>
                        <a:pt x="135" y="1"/>
                      </a:lnTo>
                      <a:lnTo>
                        <a:pt x="136" y="1"/>
                      </a:lnTo>
                      <a:lnTo>
                        <a:pt x="137" y="0"/>
                      </a:lnTo>
                      <a:lnTo>
                        <a:pt x="138"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14" name="Freeform 231"/>
                <p:cNvSpPr>
                  <a:spLocks/>
                </p:cNvSpPr>
                <p:nvPr/>
              </p:nvSpPr>
              <p:spPr bwMode="auto">
                <a:xfrm>
                  <a:off x="4867275" y="3362310"/>
                  <a:ext cx="204788" cy="96837"/>
                </a:xfrm>
                <a:custGeom>
                  <a:avLst/>
                  <a:gdLst/>
                  <a:ahLst/>
                  <a:cxnLst>
                    <a:cxn ang="0">
                      <a:pos x="2" y="60"/>
                    </a:cxn>
                    <a:cxn ang="0">
                      <a:pos x="4" y="58"/>
                    </a:cxn>
                    <a:cxn ang="0">
                      <a:pos x="7" y="57"/>
                    </a:cxn>
                    <a:cxn ang="0">
                      <a:pos x="10" y="55"/>
                    </a:cxn>
                    <a:cxn ang="0">
                      <a:pos x="12" y="54"/>
                    </a:cxn>
                    <a:cxn ang="0">
                      <a:pos x="13" y="53"/>
                    </a:cxn>
                    <a:cxn ang="0">
                      <a:pos x="15" y="51"/>
                    </a:cxn>
                    <a:cxn ang="0">
                      <a:pos x="18" y="50"/>
                    </a:cxn>
                    <a:cxn ang="0">
                      <a:pos x="20" y="48"/>
                    </a:cxn>
                    <a:cxn ang="0">
                      <a:pos x="23" y="46"/>
                    </a:cxn>
                    <a:cxn ang="0">
                      <a:pos x="25" y="45"/>
                    </a:cxn>
                    <a:cxn ang="0">
                      <a:pos x="29" y="43"/>
                    </a:cxn>
                    <a:cxn ang="0">
                      <a:pos x="33" y="41"/>
                    </a:cxn>
                    <a:cxn ang="0">
                      <a:pos x="35" y="40"/>
                    </a:cxn>
                    <a:cxn ang="0">
                      <a:pos x="38" y="39"/>
                    </a:cxn>
                    <a:cxn ang="0">
                      <a:pos x="42" y="37"/>
                    </a:cxn>
                    <a:cxn ang="0">
                      <a:pos x="45" y="36"/>
                    </a:cxn>
                    <a:cxn ang="0">
                      <a:pos x="49" y="35"/>
                    </a:cxn>
                    <a:cxn ang="0">
                      <a:pos x="53" y="34"/>
                    </a:cxn>
                    <a:cxn ang="0">
                      <a:pos x="57" y="32"/>
                    </a:cxn>
                    <a:cxn ang="0">
                      <a:pos x="60" y="31"/>
                    </a:cxn>
                    <a:cxn ang="0">
                      <a:pos x="64" y="30"/>
                    </a:cxn>
                    <a:cxn ang="0">
                      <a:pos x="68" y="29"/>
                    </a:cxn>
                    <a:cxn ang="0">
                      <a:pos x="72" y="27"/>
                    </a:cxn>
                    <a:cxn ang="0">
                      <a:pos x="77" y="26"/>
                    </a:cxn>
                    <a:cxn ang="0">
                      <a:pos x="79" y="25"/>
                    </a:cxn>
                    <a:cxn ang="0">
                      <a:pos x="82" y="23"/>
                    </a:cxn>
                    <a:cxn ang="0">
                      <a:pos x="84" y="22"/>
                    </a:cxn>
                    <a:cxn ang="0">
                      <a:pos x="87" y="20"/>
                    </a:cxn>
                    <a:cxn ang="0">
                      <a:pos x="89" y="19"/>
                    </a:cxn>
                    <a:cxn ang="0">
                      <a:pos x="92" y="17"/>
                    </a:cxn>
                    <a:cxn ang="0">
                      <a:pos x="95" y="15"/>
                    </a:cxn>
                    <a:cxn ang="0">
                      <a:pos x="99" y="13"/>
                    </a:cxn>
                    <a:cxn ang="0">
                      <a:pos x="100" y="13"/>
                    </a:cxn>
                    <a:cxn ang="0">
                      <a:pos x="103" y="11"/>
                    </a:cxn>
                    <a:cxn ang="0">
                      <a:pos x="107" y="9"/>
                    </a:cxn>
                    <a:cxn ang="0">
                      <a:pos x="109" y="8"/>
                    </a:cxn>
                    <a:cxn ang="0">
                      <a:pos x="112" y="7"/>
                    </a:cxn>
                    <a:cxn ang="0">
                      <a:pos x="117" y="5"/>
                    </a:cxn>
                    <a:cxn ang="0">
                      <a:pos x="120" y="4"/>
                    </a:cxn>
                    <a:cxn ang="0">
                      <a:pos x="124" y="2"/>
                    </a:cxn>
                    <a:cxn ang="0">
                      <a:pos x="127" y="1"/>
                    </a:cxn>
                  </a:cxnLst>
                  <a:rect l="0" t="0" r="r" b="b"/>
                  <a:pathLst>
                    <a:path w="129" h="61">
                      <a:moveTo>
                        <a:pt x="0" y="61"/>
                      </a:moveTo>
                      <a:lnTo>
                        <a:pt x="0" y="60"/>
                      </a:lnTo>
                      <a:lnTo>
                        <a:pt x="2" y="60"/>
                      </a:lnTo>
                      <a:lnTo>
                        <a:pt x="3" y="59"/>
                      </a:lnTo>
                      <a:lnTo>
                        <a:pt x="4" y="59"/>
                      </a:lnTo>
                      <a:lnTo>
                        <a:pt x="4" y="58"/>
                      </a:lnTo>
                      <a:lnTo>
                        <a:pt x="5" y="58"/>
                      </a:lnTo>
                      <a:lnTo>
                        <a:pt x="5" y="57"/>
                      </a:lnTo>
                      <a:lnTo>
                        <a:pt x="7" y="57"/>
                      </a:lnTo>
                      <a:lnTo>
                        <a:pt x="8" y="56"/>
                      </a:lnTo>
                      <a:lnTo>
                        <a:pt x="8" y="56"/>
                      </a:lnTo>
                      <a:lnTo>
                        <a:pt x="10" y="55"/>
                      </a:lnTo>
                      <a:lnTo>
                        <a:pt x="9" y="55"/>
                      </a:lnTo>
                      <a:lnTo>
                        <a:pt x="10" y="55"/>
                      </a:lnTo>
                      <a:lnTo>
                        <a:pt x="12" y="54"/>
                      </a:lnTo>
                      <a:lnTo>
                        <a:pt x="12" y="54"/>
                      </a:lnTo>
                      <a:lnTo>
                        <a:pt x="13" y="53"/>
                      </a:lnTo>
                      <a:lnTo>
                        <a:pt x="13" y="53"/>
                      </a:lnTo>
                      <a:lnTo>
                        <a:pt x="14" y="52"/>
                      </a:lnTo>
                      <a:lnTo>
                        <a:pt x="14" y="52"/>
                      </a:lnTo>
                      <a:lnTo>
                        <a:pt x="15" y="51"/>
                      </a:lnTo>
                      <a:lnTo>
                        <a:pt x="17" y="51"/>
                      </a:lnTo>
                      <a:lnTo>
                        <a:pt x="17" y="50"/>
                      </a:lnTo>
                      <a:lnTo>
                        <a:pt x="18" y="50"/>
                      </a:lnTo>
                      <a:lnTo>
                        <a:pt x="18" y="49"/>
                      </a:lnTo>
                      <a:lnTo>
                        <a:pt x="19" y="49"/>
                      </a:lnTo>
                      <a:lnTo>
                        <a:pt x="20" y="48"/>
                      </a:lnTo>
                      <a:lnTo>
                        <a:pt x="20" y="48"/>
                      </a:lnTo>
                      <a:lnTo>
                        <a:pt x="23" y="47"/>
                      </a:lnTo>
                      <a:lnTo>
                        <a:pt x="23" y="46"/>
                      </a:lnTo>
                      <a:lnTo>
                        <a:pt x="24" y="46"/>
                      </a:lnTo>
                      <a:lnTo>
                        <a:pt x="25" y="45"/>
                      </a:lnTo>
                      <a:lnTo>
                        <a:pt x="25" y="45"/>
                      </a:lnTo>
                      <a:lnTo>
                        <a:pt x="27" y="44"/>
                      </a:lnTo>
                      <a:lnTo>
                        <a:pt x="28" y="44"/>
                      </a:lnTo>
                      <a:lnTo>
                        <a:pt x="29" y="43"/>
                      </a:lnTo>
                      <a:lnTo>
                        <a:pt x="29" y="43"/>
                      </a:lnTo>
                      <a:lnTo>
                        <a:pt x="30" y="42"/>
                      </a:lnTo>
                      <a:lnTo>
                        <a:pt x="33" y="41"/>
                      </a:lnTo>
                      <a:lnTo>
                        <a:pt x="32" y="41"/>
                      </a:lnTo>
                      <a:lnTo>
                        <a:pt x="33" y="41"/>
                      </a:lnTo>
                      <a:lnTo>
                        <a:pt x="35" y="40"/>
                      </a:lnTo>
                      <a:lnTo>
                        <a:pt x="35" y="40"/>
                      </a:lnTo>
                      <a:lnTo>
                        <a:pt x="37" y="39"/>
                      </a:lnTo>
                      <a:lnTo>
                        <a:pt x="38" y="39"/>
                      </a:lnTo>
                      <a:lnTo>
                        <a:pt x="39" y="38"/>
                      </a:lnTo>
                      <a:lnTo>
                        <a:pt x="40" y="38"/>
                      </a:lnTo>
                      <a:lnTo>
                        <a:pt x="42" y="37"/>
                      </a:lnTo>
                      <a:lnTo>
                        <a:pt x="43" y="37"/>
                      </a:lnTo>
                      <a:lnTo>
                        <a:pt x="44" y="36"/>
                      </a:lnTo>
                      <a:lnTo>
                        <a:pt x="45" y="36"/>
                      </a:lnTo>
                      <a:lnTo>
                        <a:pt x="47" y="36"/>
                      </a:lnTo>
                      <a:lnTo>
                        <a:pt x="48" y="35"/>
                      </a:lnTo>
                      <a:lnTo>
                        <a:pt x="49" y="35"/>
                      </a:lnTo>
                      <a:lnTo>
                        <a:pt x="50" y="35"/>
                      </a:lnTo>
                      <a:lnTo>
                        <a:pt x="52" y="34"/>
                      </a:lnTo>
                      <a:lnTo>
                        <a:pt x="53" y="34"/>
                      </a:lnTo>
                      <a:lnTo>
                        <a:pt x="54" y="33"/>
                      </a:lnTo>
                      <a:lnTo>
                        <a:pt x="55" y="33"/>
                      </a:lnTo>
                      <a:lnTo>
                        <a:pt x="57" y="32"/>
                      </a:lnTo>
                      <a:lnTo>
                        <a:pt x="58" y="32"/>
                      </a:lnTo>
                      <a:lnTo>
                        <a:pt x="59" y="32"/>
                      </a:lnTo>
                      <a:lnTo>
                        <a:pt x="60" y="31"/>
                      </a:lnTo>
                      <a:lnTo>
                        <a:pt x="62" y="31"/>
                      </a:lnTo>
                      <a:lnTo>
                        <a:pt x="63" y="30"/>
                      </a:lnTo>
                      <a:lnTo>
                        <a:pt x="64" y="30"/>
                      </a:lnTo>
                      <a:lnTo>
                        <a:pt x="65" y="30"/>
                      </a:lnTo>
                      <a:lnTo>
                        <a:pt x="67" y="29"/>
                      </a:lnTo>
                      <a:lnTo>
                        <a:pt x="68" y="29"/>
                      </a:lnTo>
                      <a:lnTo>
                        <a:pt x="69" y="28"/>
                      </a:lnTo>
                      <a:lnTo>
                        <a:pt x="70" y="28"/>
                      </a:lnTo>
                      <a:lnTo>
                        <a:pt x="72" y="27"/>
                      </a:lnTo>
                      <a:lnTo>
                        <a:pt x="73" y="27"/>
                      </a:lnTo>
                      <a:lnTo>
                        <a:pt x="74" y="27"/>
                      </a:lnTo>
                      <a:lnTo>
                        <a:pt x="77" y="26"/>
                      </a:lnTo>
                      <a:lnTo>
                        <a:pt x="77" y="25"/>
                      </a:lnTo>
                      <a:lnTo>
                        <a:pt x="78" y="25"/>
                      </a:lnTo>
                      <a:lnTo>
                        <a:pt x="79" y="25"/>
                      </a:lnTo>
                      <a:lnTo>
                        <a:pt x="79" y="24"/>
                      </a:lnTo>
                      <a:lnTo>
                        <a:pt x="80" y="24"/>
                      </a:lnTo>
                      <a:lnTo>
                        <a:pt x="82" y="23"/>
                      </a:lnTo>
                      <a:lnTo>
                        <a:pt x="83" y="23"/>
                      </a:lnTo>
                      <a:lnTo>
                        <a:pt x="84" y="22"/>
                      </a:lnTo>
                      <a:lnTo>
                        <a:pt x="84" y="22"/>
                      </a:lnTo>
                      <a:lnTo>
                        <a:pt x="85" y="21"/>
                      </a:lnTo>
                      <a:lnTo>
                        <a:pt x="85" y="21"/>
                      </a:lnTo>
                      <a:lnTo>
                        <a:pt x="87" y="20"/>
                      </a:lnTo>
                      <a:lnTo>
                        <a:pt x="88" y="20"/>
                      </a:lnTo>
                      <a:lnTo>
                        <a:pt x="89" y="19"/>
                      </a:lnTo>
                      <a:lnTo>
                        <a:pt x="89" y="19"/>
                      </a:lnTo>
                      <a:lnTo>
                        <a:pt x="90" y="18"/>
                      </a:lnTo>
                      <a:lnTo>
                        <a:pt x="92" y="18"/>
                      </a:lnTo>
                      <a:lnTo>
                        <a:pt x="92" y="17"/>
                      </a:lnTo>
                      <a:lnTo>
                        <a:pt x="94" y="16"/>
                      </a:lnTo>
                      <a:lnTo>
                        <a:pt x="94" y="16"/>
                      </a:lnTo>
                      <a:lnTo>
                        <a:pt x="95" y="15"/>
                      </a:lnTo>
                      <a:lnTo>
                        <a:pt x="97" y="15"/>
                      </a:lnTo>
                      <a:lnTo>
                        <a:pt x="97" y="14"/>
                      </a:lnTo>
                      <a:lnTo>
                        <a:pt x="99" y="13"/>
                      </a:lnTo>
                      <a:lnTo>
                        <a:pt x="98" y="13"/>
                      </a:lnTo>
                      <a:lnTo>
                        <a:pt x="99" y="13"/>
                      </a:lnTo>
                      <a:lnTo>
                        <a:pt x="100" y="13"/>
                      </a:lnTo>
                      <a:lnTo>
                        <a:pt x="100" y="12"/>
                      </a:lnTo>
                      <a:lnTo>
                        <a:pt x="103" y="11"/>
                      </a:lnTo>
                      <a:lnTo>
                        <a:pt x="103" y="11"/>
                      </a:lnTo>
                      <a:lnTo>
                        <a:pt x="104" y="10"/>
                      </a:lnTo>
                      <a:lnTo>
                        <a:pt x="105" y="10"/>
                      </a:lnTo>
                      <a:lnTo>
                        <a:pt x="107" y="9"/>
                      </a:lnTo>
                      <a:lnTo>
                        <a:pt x="109" y="8"/>
                      </a:lnTo>
                      <a:lnTo>
                        <a:pt x="108" y="8"/>
                      </a:lnTo>
                      <a:lnTo>
                        <a:pt x="109" y="8"/>
                      </a:lnTo>
                      <a:lnTo>
                        <a:pt x="110" y="8"/>
                      </a:lnTo>
                      <a:lnTo>
                        <a:pt x="113" y="7"/>
                      </a:lnTo>
                      <a:lnTo>
                        <a:pt x="112" y="7"/>
                      </a:lnTo>
                      <a:lnTo>
                        <a:pt x="113" y="7"/>
                      </a:lnTo>
                      <a:lnTo>
                        <a:pt x="114" y="6"/>
                      </a:lnTo>
                      <a:lnTo>
                        <a:pt x="117" y="5"/>
                      </a:lnTo>
                      <a:lnTo>
                        <a:pt x="117" y="5"/>
                      </a:lnTo>
                      <a:lnTo>
                        <a:pt x="118" y="5"/>
                      </a:lnTo>
                      <a:lnTo>
                        <a:pt x="120" y="4"/>
                      </a:lnTo>
                      <a:lnTo>
                        <a:pt x="120" y="3"/>
                      </a:lnTo>
                      <a:lnTo>
                        <a:pt x="122" y="3"/>
                      </a:lnTo>
                      <a:lnTo>
                        <a:pt x="124" y="2"/>
                      </a:lnTo>
                      <a:lnTo>
                        <a:pt x="124" y="2"/>
                      </a:lnTo>
                      <a:lnTo>
                        <a:pt x="125" y="1"/>
                      </a:lnTo>
                      <a:lnTo>
                        <a:pt x="127" y="1"/>
                      </a:lnTo>
                      <a:lnTo>
                        <a:pt x="128" y="0"/>
                      </a:lnTo>
                      <a:lnTo>
                        <a:pt x="129"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15" name="Freeform 232"/>
                <p:cNvSpPr>
                  <a:spLocks/>
                </p:cNvSpPr>
                <p:nvPr/>
              </p:nvSpPr>
              <p:spPr bwMode="auto">
                <a:xfrm>
                  <a:off x="5072063" y="3282936"/>
                  <a:ext cx="180975" cy="79375"/>
                </a:xfrm>
                <a:custGeom>
                  <a:avLst/>
                  <a:gdLst/>
                  <a:ahLst/>
                  <a:cxnLst>
                    <a:cxn ang="0">
                      <a:pos x="1" y="49"/>
                    </a:cxn>
                    <a:cxn ang="0">
                      <a:pos x="4" y="48"/>
                    </a:cxn>
                    <a:cxn ang="0">
                      <a:pos x="5" y="47"/>
                    </a:cxn>
                    <a:cxn ang="0">
                      <a:pos x="8" y="47"/>
                    </a:cxn>
                    <a:cxn ang="0">
                      <a:pos x="10" y="46"/>
                    </a:cxn>
                    <a:cxn ang="0">
                      <a:pos x="13" y="45"/>
                    </a:cxn>
                    <a:cxn ang="0">
                      <a:pos x="15" y="44"/>
                    </a:cxn>
                    <a:cxn ang="0">
                      <a:pos x="18" y="43"/>
                    </a:cxn>
                    <a:cxn ang="0">
                      <a:pos x="20" y="42"/>
                    </a:cxn>
                    <a:cxn ang="0">
                      <a:pos x="23" y="41"/>
                    </a:cxn>
                    <a:cxn ang="0">
                      <a:pos x="25" y="40"/>
                    </a:cxn>
                    <a:cxn ang="0">
                      <a:pos x="29" y="38"/>
                    </a:cxn>
                    <a:cxn ang="0">
                      <a:pos x="29" y="38"/>
                    </a:cxn>
                    <a:cxn ang="0">
                      <a:pos x="31" y="37"/>
                    </a:cxn>
                    <a:cxn ang="0">
                      <a:pos x="34" y="36"/>
                    </a:cxn>
                    <a:cxn ang="0">
                      <a:pos x="38" y="34"/>
                    </a:cxn>
                    <a:cxn ang="0">
                      <a:pos x="38" y="34"/>
                    </a:cxn>
                    <a:cxn ang="0">
                      <a:pos x="39" y="33"/>
                    </a:cxn>
                    <a:cxn ang="0">
                      <a:pos x="41" y="32"/>
                    </a:cxn>
                    <a:cxn ang="0">
                      <a:pos x="43" y="31"/>
                    </a:cxn>
                    <a:cxn ang="0">
                      <a:pos x="45" y="30"/>
                    </a:cxn>
                    <a:cxn ang="0">
                      <a:pos x="46" y="29"/>
                    </a:cxn>
                    <a:cxn ang="0">
                      <a:pos x="49" y="28"/>
                    </a:cxn>
                    <a:cxn ang="0">
                      <a:pos x="51" y="27"/>
                    </a:cxn>
                    <a:cxn ang="0">
                      <a:pos x="51" y="27"/>
                    </a:cxn>
                    <a:cxn ang="0">
                      <a:pos x="53" y="26"/>
                    </a:cxn>
                    <a:cxn ang="0">
                      <a:pos x="54" y="25"/>
                    </a:cxn>
                    <a:cxn ang="0">
                      <a:pos x="56" y="24"/>
                    </a:cxn>
                    <a:cxn ang="0">
                      <a:pos x="59" y="23"/>
                    </a:cxn>
                    <a:cxn ang="0">
                      <a:pos x="60" y="22"/>
                    </a:cxn>
                    <a:cxn ang="0">
                      <a:pos x="63" y="21"/>
                    </a:cxn>
                    <a:cxn ang="0">
                      <a:pos x="64" y="20"/>
                    </a:cxn>
                    <a:cxn ang="0">
                      <a:pos x="66" y="19"/>
                    </a:cxn>
                    <a:cxn ang="0">
                      <a:pos x="68" y="18"/>
                    </a:cxn>
                    <a:cxn ang="0">
                      <a:pos x="70" y="17"/>
                    </a:cxn>
                    <a:cxn ang="0">
                      <a:pos x="73" y="16"/>
                    </a:cxn>
                    <a:cxn ang="0">
                      <a:pos x="75" y="15"/>
                    </a:cxn>
                    <a:cxn ang="0">
                      <a:pos x="76" y="14"/>
                    </a:cxn>
                    <a:cxn ang="0">
                      <a:pos x="79" y="13"/>
                    </a:cxn>
                    <a:cxn ang="0">
                      <a:pos x="81" y="12"/>
                    </a:cxn>
                    <a:cxn ang="0">
                      <a:pos x="84" y="12"/>
                    </a:cxn>
                    <a:cxn ang="0">
                      <a:pos x="86" y="11"/>
                    </a:cxn>
                    <a:cxn ang="0">
                      <a:pos x="89" y="11"/>
                    </a:cxn>
                    <a:cxn ang="0">
                      <a:pos x="91" y="10"/>
                    </a:cxn>
                    <a:cxn ang="0">
                      <a:pos x="94" y="10"/>
                    </a:cxn>
                    <a:cxn ang="0">
                      <a:pos x="96" y="9"/>
                    </a:cxn>
                    <a:cxn ang="0">
                      <a:pos x="99" y="9"/>
                    </a:cxn>
                    <a:cxn ang="0">
                      <a:pos x="101" y="8"/>
                    </a:cxn>
                    <a:cxn ang="0">
                      <a:pos x="104" y="7"/>
                    </a:cxn>
                    <a:cxn ang="0">
                      <a:pos x="106" y="6"/>
                    </a:cxn>
                    <a:cxn ang="0">
                      <a:pos x="108" y="5"/>
                    </a:cxn>
                    <a:cxn ang="0">
                      <a:pos x="109" y="4"/>
                    </a:cxn>
                    <a:cxn ang="0">
                      <a:pos x="110" y="3"/>
                    </a:cxn>
                    <a:cxn ang="0">
                      <a:pos x="111" y="2"/>
                    </a:cxn>
                    <a:cxn ang="0">
                      <a:pos x="114" y="0"/>
                    </a:cxn>
                  </a:cxnLst>
                  <a:rect l="0" t="0" r="r" b="b"/>
                  <a:pathLst>
                    <a:path w="114" h="50">
                      <a:moveTo>
                        <a:pt x="0" y="50"/>
                      </a:moveTo>
                      <a:lnTo>
                        <a:pt x="1" y="49"/>
                      </a:lnTo>
                      <a:lnTo>
                        <a:pt x="3" y="49"/>
                      </a:lnTo>
                      <a:lnTo>
                        <a:pt x="4" y="48"/>
                      </a:lnTo>
                      <a:lnTo>
                        <a:pt x="6" y="47"/>
                      </a:lnTo>
                      <a:lnTo>
                        <a:pt x="5" y="47"/>
                      </a:lnTo>
                      <a:lnTo>
                        <a:pt x="6" y="47"/>
                      </a:lnTo>
                      <a:lnTo>
                        <a:pt x="8" y="47"/>
                      </a:lnTo>
                      <a:lnTo>
                        <a:pt x="9" y="46"/>
                      </a:lnTo>
                      <a:lnTo>
                        <a:pt x="10" y="46"/>
                      </a:lnTo>
                      <a:lnTo>
                        <a:pt x="11" y="45"/>
                      </a:lnTo>
                      <a:lnTo>
                        <a:pt x="13" y="45"/>
                      </a:lnTo>
                      <a:lnTo>
                        <a:pt x="14" y="44"/>
                      </a:lnTo>
                      <a:lnTo>
                        <a:pt x="15" y="44"/>
                      </a:lnTo>
                      <a:lnTo>
                        <a:pt x="16" y="43"/>
                      </a:lnTo>
                      <a:lnTo>
                        <a:pt x="18" y="43"/>
                      </a:lnTo>
                      <a:lnTo>
                        <a:pt x="19" y="42"/>
                      </a:lnTo>
                      <a:lnTo>
                        <a:pt x="20" y="42"/>
                      </a:lnTo>
                      <a:lnTo>
                        <a:pt x="21" y="41"/>
                      </a:lnTo>
                      <a:lnTo>
                        <a:pt x="23" y="41"/>
                      </a:lnTo>
                      <a:lnTo>
                        <a:pt x="24" y="40"/>
                      </a:lnTo>
                      <a:lnTo>
                        <a:pt x="25" y="40"/>
                      </a:lnTo>
                      <a:lnTo>
                        <a:pt x="26" y="39"/>
                      </a:lnTo>
                      <a:lnTo>
                        <a:pt x="29" y="38"/>
                      </a:lnTo>
                      <a:lnTo>
                        <a:pt x="28" y="38"/>
                      </a:lnTo>
                      <a:lnTo>
                        <a:pt x="29" y="38"/>
                      </a:lnTo>
                      <a:lnTo>
                        <a:pt x="31" y="37"/>
                      </a:lnTo>
                      <a:lnTo>
                        <a:pt x="31" y="37"/>
                      </a:lnTo>
                      <a:lnTo>
                        <a:pt x="33" y="36"/>
                      </a:lnTo>
                      <a:lnTo>
                        <a:pt x="34" y="36"/>
                      </a:lnTo>
                      <a:lnTo>
                        <a:pt x="35" y="35"/>
                      </a:lnTo>
                      <a:lnTo>
                        <a:pt x="38" y="34"/>
                      </a:lnTo>
                      <a:lnTo>
                        <a:pt x="36" y="34"/>
                      </a:lnTo>
                      <a:lnTo>
                        <a:pt x="38" y="34"/>
                      </a:lnTo>
                      <a:lnTo>
                        <a:pt x="39" y="34"/>
                      </a:lnTo>
                      <a:lnTo>
                        <a:pt x="39" y="33"/>
                      </a:lnTo>
                      <a:lnTo>
                        <a:pt x="40" y="33"/>
                      </a:lnTo>
                      <a:lnTo>
                        <a:pt x="41" y="32"/>
                      </a:lnTo>
                      <a:lnTo>
                        <a:pt x="43" y="32"/>
                      </a:lnTo>
                      <a:lnTo>
                        <a:pt x="43" y="31"/>
                      </a:lnTo>
                      <a:lnTo>
                        <a:pt x="44" y="31"/>
                      </a:lnTo>
                      <a:lnTo>
                        <a:pt x="45" y="30"/>
                      </a:lnTo>
                      <a:lnTo>
                        <a:pt x="45" y="30"/>
                      </a:lnTo>
                      <a:lnTo>
                        <a:pt x="46" y="29"/>
                      </a:lnTo>
                      <a:lnTo>
                        <a:pt x="48" y="29"/>
                      </a:lnTo>
                      <a:lnTo>
                        <a:pt x="49" y="28"/>
                      </a:lnTo>
                      <a:lnTo>
                        <a:pt x="49" y="28"/>
                      </a:lnTo>
                      <a:lnTo>
                        <a:pt x="51" y="27"/>
                      </a:lnTo>
                      <a:lnTo>
                        <a:pt x="50" y="27"/>
                      </a:lnTo>
                      <a:lnTo>
                        <a:pt x="51" y="27"/>
                      </a:lnTo>
                      <a:lnTo>
                        <a:pt x="53" y="26"/>
                      </a:lnTo>
                      <a:lnTo>
                        <a:pt x="53" y="26"/>
                      </a:lnTo>
                      <a:lnTo>
                        <a:pt x="55" y="25"/>
                      </a:lnTo>
                      <a:lnTo>
                        <a:pt x="54" y="25"/>
                      </a:lnTo>
                      <a:lnTo>
                        <a:pt x="55" y="25"/>
                      </a:lnTo>
                      <a:lnTo>
                        <a:pt x="56" y="24"/>
                      </a:lnTo>
                      <a:lnTo>
                        <a:pt x="56" y="24"/>
                      </a:lnTo>
                      <a:lnTo>
                        <a:pt x="59" y="23"/>
                      </a:lnTo>
                      <a:lnTo>
                        <a:pt x="59" y="22"/>
                      </a:lnTo>
                      <a:lnTo>
                        <a:pt x="60" y="22"/>
                      </a:lnTo>
                      <a:lnTo>
                        <a:pt x="61" y="21"/>
                      </a:lnTo>
                      <a:lnTo>
                        <a:pt x="63" y="21"/>
                      </a:lnTo>
                      <a:lnTo>
                        <a:pt x="63" y="20"/>
                      </a:lnTo>
                      <a:lnTo>
                        <a:pt x="64" y="20"/>
                      </a:lnTo>
                      <a:lnTo>
                        <a:pt x="65" y="19"/>
                      </a:lnTo>
                      <a:lnTo>
                        <a:pt x="66" y="19"/>
                      </a:lnTo>
                      <a:lnTo>
                        <a:pt x="68" y="18"/>
                      </a:lnTo>
                      <a:lnTo>
                        <a:pt x="68" y="18"/>
                      </a:lnTo>
                      <a:lnTo>
                        <a:pt x="69" y="17"/>
                      </a:lnTo>
                      <a:lnTo>
                        <a:pt x="70" y="17"/>
                      </a:lnTo>
                      <a:lnTo>
                        <a:pt x="71" y="16"/>
                      </a:lnTo>
                      <a:lnTo>
                        <a:pt x="73" y="16"/>
                      </a:lnTo>
                      <a:lnTo>
                        <a:pt x="74" y="15"/>
                      </a:lnTo>
                      <a:lnTo>
                        <a:pt x="75" y="15"/>
                      </a:lnTo>
                      <a:lnTo>
                        <a:pt x="78" y="14"/>
                      </a:lnTo>
                      <a:lnTo>
                        <a:pt x="76" y="14"/>
                      </a:lnTo>
                      <a:lnTo>
                        <a:pt x="78" y="14"/>
                      </a:lnTo>
                      <a:lnTo>
                        <a:pt x="79" y="13"/>
                      </a:lnTo>
                      <a:lnTo>
                        <a:pt x="80" y="13"/>
                      </a:lnTo>
                      <a:lnTo>
                        <a:pt x="81" y="12"/>
                      </a:lnTo>
                      <a:lnTo>
                        <a:pt x="83" y="12"/>
                      </a:lnTo>
                      <a:lnTo>
                        <a:pt x="84" y="12"/>
                      </a:lnTo>
                      <a:lnTo>
                        <a:pt x="85" y="11"/>
                      </a:lnTo>
                      <a:lnTo>
                        <a:pt x="86" y="11"/>
                      </a:lnTo>
                      <a:lnTo>
                        <a:pt x="88" y="11"/>
                      </a:lnTo>
                      <a:lnTo>
                        <a:pt x="89" y="11"/>
                      </a:lnTo>
                      <a:lnTo>
                        <a:pt x="90" y="10"/>
                      </a:lnTo>
                      <a:lnTo>
                        <a:pt x="91" y="10"/>
                      </a:lnTo>
                      <a:lnTo>
                        <a:pt x="93" y="10"/>
                      </a:lnTo>
                      <a:lnTo>
                        <a:pt x="94" y="10"/>
                      </a:lnTo>
                      <a:lnTo>
                        <a:pt x="95" y="10"/>
                      </a:lnTo>
                      <a:lnTo>
                        <a:pt x="96" y="9"/>
                      </a:lnTo>
                      <a:lnTo>
                        <a:pt x="98" y="9"/>
                      </a:lnTo>
                      <a:lnTo>
                        <a:pt x="99" y="9"/>
                      </a:lnTo>
                      <a:lnTo>
                        <a:pt x="100" y="9"/>
                      </a:lnTo>
                      <a:lnTo>
                        <a:pt x="101" y="8"/>
                      </a:lnTo>
                      <a:lnTo>
                        <a:pt x="103" y="8"/>
                      </a:lnTo>
                      <a:lnTo>
                        <a:pt x="104" y="7"/>
                      </a:lnTo>
                      <a:lnTo>
                        <a:pt x="105" y="7"/>
                      </a:lnTo>
                      <a:lnTo>
                        <a:pt x="106" y="6"/>
                      </a:lnTo>
                      <a:lnTo>
                        <a:pt x="106" y="6"/>
                      </a:lnTo>
                      <a:lnTo>
                        <a:pt x="108" y="5"/>
                      </a:lnTo>
                      <a:lnTo>
                        <a:pt x="108" y="5"/>
                      </a:lnTo>
                      <a:lnTo>
                        <a:pt x="109" y="4"/>
                      </a:lnTo>
                      <a:lnTo>
                        <a:pt x="110" y="4"/>
                      </a:lnTo>
                      <a:lnTo>
                        <a:pt x="110" y="3"/>
                      </a:lnTo>
                      <a:lnTo>
                        <a:pt x="111" y="2"/>
                      </a:lnTo>
                      <a:lnTo>
                        <a:pt x="111" y="2"/>
                      </a:lnTo>
                      <a:lnTo>
                        <a:pt x="113" y="1"/>
                      </a:lnTo>
                      <a:lnTo>
                        <a:pt x="114"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16" name="Freeform 233"/>
                <p:cNvSpPr>
                  <a:spLocks/>
                </p:cNvSpPr>
                <p:nvPr/>
              </p:nvSpPr>
              <p:spPr bwMode="auto">
                <a:xfrm>
                  <a:off x="4071938" y="3190861"/>
                  <a:ext cx="236538" cy="88900"/>
                </a:xfrm>
                <a:custGeom>
                  <a:avLst/>
                  <a:gdLst/>
                  <a:ahLst/>
                  <a:cxnLst>
                    <a:cxn ang="0">
                      <a:pos x="1" y="56"/>
                    </a:cxn>
                    <a:cxn ang="0">
                      <a:pos x="5" y="55"/>
                    </a:cxn>
                    <a:cxn ang="0">
                      <a:pos x="9" y="54"/>
                    </a:cxn>
                    <a:cxn ang="0">
                      <a:pos x="13" y="53"/>
                    </a:cxn>
                    <a:cxn ang="0">
                      <a:pos x="16" y="51"/>
                    </a:cxn>
                    <a:cxn ang="0">
                      <a:pos x="20" y="50"/>
                    </a:cxn>
                    <a:cxn ang="0">
                      <a:pos x="24" y="49"/>
                    </a:cxn>
                    <a:cxn ang="0">
                      <a:pos x="28" y="47"/>
                    </a:cxn>
                    <a:cxn ang="0">
                      <a:pos x="31" y="46"/>
                    </a:cxn>
                    <a:cxn ang="0">
                      <a:pos x="35" y="45"/>
                    </a:cxn>
                    <a:cxn ang="0">
                      <a:pos x="39" y="44"/>
                    </a:cxn>
                    <a:cxn ang="0">
                      <a:pos x="43" y="43"/>
                    </a:cxn>
                    <a:cxn ang="0">
                      <a:pos x="46" y="42"/>
                    </a:cxn>
                    <a:cxn ang="0">
                      <a:pos x="50" y="41"/>
                    </a:cxn>
                    <a:cxn ang="0">
                      <a:pos x="54" y="40"/>
                    </a:cxn>
                    <a:cxn ang="0">
                      <a:pos x="58" y="38"/>
                    </a:cxn>
                    <a:cxn ang="0">
                      <a:pos x="60" y="36"/>
                    </a:cxn>
                    <a:cxn ang="0">
                      <a:pos x="63" y="35"/>
                    </a:cxn>
                    <a:cxn ang="0">
                      <a:pos x="65" y="34"/>
                    </a:cxn>
                    <a:cxn ang="0">
                      <a:pos x="69" y="32"/>
                    </a:cxn>
                    <a:cxn ang="0">
                      <a:pos x="71" y="31"/>
                    </a:cxn>
                    <a:cxn ang="0">
                      <a:pos x="75" y="29"/>
                    </a:cxn>
                    <a:cxn ang="0">
                      <a:pos x="79" y="27"/>
                    </a:cxn>
                    <a:cxn ang="0">
                      <a:pos x="83" y="26"/>
                    </a:cxn>
                    <a:cxn ang="0">
                      <a:pos x="86" y="25"/>
                    </a:cxn>
                    <a:cxn ang="0">
                      <a:pos x="90" y="24"/>
                    </a:cxn>
                    <a:cxn ang="0">
                      <a:pos x="94" y="23"/>
                    </a:cxn>
                    <a:cxn ang="0">
                      <a:pos x="98" y="21"/>
                    </a:cxn>
                    <a:cxn ang="0">
                      <a:pos x="100" y="20"/>
                    </a:cxn>
                    <a:cxn ang="0">
                      <a:pos x="104" y="18"/>
                    </a:cxn>
                    <a:cxn ang="0">
                      <a:pos x="106" y="17"/>
                    </a:cxn>
                    <a:cxn ang="0">
                      <a:pos x="110" y="15"/>
                    </a:cxn>
                    <a:cxn ang="0">
                      <a:pos x="114" y="14"/>
                    </a:cxn>
                    <a:cxn ang="0">
                      <a:pos x="118" y="12"/>
                    </a:cxn>
                    <a:cxn ang="0">
                      <a:pos x="121" y="11"/>
                    </a:cxn>
                    <a:cxn ang="0">
                      <a:pos x="125" y="9"/>
                    </a:cxn>
                    <a:cxn ang="0">
                      <a:pos x="129" y="8"/>
                    </a:cxn>
                    <a:cxn ang="0">
                      <a:pos x="133" y="7"/>
                    </a:cxn>
                    <a:cxn ang="0">
                      <a:pos x="138" y="5"/>
                    </a:cxn>
                    <a:cxn ang="0">
                      <a:pos x="139" y="4"/>
                    </a:cxn>
                    <a:cxn ang="0">
                      <a:pos x="143" y="3"/>
                    </a:cxn>
                    <a:cxn ang="0">
                      <a:pos x="146" y="1"/>
                    </a:cxn>
                  </a:cxnLst>
                  <a:rect l="0" t="0" r="r" b="b"/>
                  <a:pathLst>
                    <a:path w="149" h="56">
                      <a:moveTo>
                        <a:pt x="1" y="56"/>
                      </a:moveTo>
                      <a:lnTo>
                        <a:pt x="0" y="56"/>
                      </a:lnTo>
                      <a:lnTo>
                        <a:pt x="1" y="56"/>
                      </a:lnTo>
                      <a:lnTo>
                        <a:pt x="3" y="56"/>
                      </a:lnTo>
                      <a:lnTo>
                        <a:pt x="4" y="56"/>
                      </a:lnTo>
                      <a:lnTo>
                        <a:pt x="5" y="55"/>
                      </a:lnTo>
                      <a:lnTo>
                        <a:pt x="6" y="55"/>
                      </a:lnTo>
                      <a:lnTo>
                        <a:pt x="8" y="54"/>
                      </a:lnTo>
                      <a:lnTo>
                        <a:pt x="9" y="54"/>
                      </a:lnTo>
                      <a:lnTo>
                        <a:pt x="10" y="54"/>
                      </a:lnTo>
                      <a:lnTo>
                        <a:pt x="11" y="53"/>
                      </a:lnTo>
                      <a:lnTo>
                        <a:pt x="13" y="53"/>
                      </a:lnTo>
                      <a:lnTo>
                        <a:pt x="14" y="52"/>
                      </a:lnTo>
                      <a:lnTo>
                        <a:pt x="15" y="52"/>
                      </a:lnTo>
                      <a:lnTo>
                        <a:pt x="16" y="51"/>
                      </a:lnTo>
                      <a:lnTo>
                        <a:pt x="18" y="51"/>
                      </a:lnTo>
                      <a:lnTo>
                        <a:pt x="20" y="50"/>
                      </a:lnTo>
                      <a:lnTo>
                        <a:pt x="20" y="50"/>
                      </a:lnTo>
                      <a:lnTo>
                        <a:pt x="21" y="50"/>
                      </a:lnTo>
                      <a:lnTo>
                        <a:pt x="23" y="49"/>
                      </a:lnTo>
                      <a:lnTo>
                        <a:pt x="24" y="49"/>
                      </a:lnTo>
                      <a:lnTo>
                        <a:pt x="25" y="48"/>
                      </a:lnTo>
                      <a:lnTo>
                        <a:pt x="26" y="48"/>
                      </a:lnTo>
                      <a:lnTo>
                        <a:pt x="28" y="47"/>
                      </a:lnTo>
                      <a:lnTo>
                        <a:pt x="29" y="47"/>
                      </a:lnTo>
                      <a:lnTo>
                        <a:pt x="30" y="47"/>
                      </a:lnTo>
                      <a:lnTo>
                        <a:pt x="31" y="46"/>
                      </a:lnTo>
                      <a:lnTo>
                        <a:pt x="33" y="46"/>
                      </a:lnTo>
                      <a:lnTo>
                        <a:pt x="34" y="45"/>
                      </a:lnTo>
                      <a:lnTo>
                        <a:pt x="35" y="45"/>
                      </a:lnTo>
                      <a:lnTo>
                        <a:pt x="36" y="45"/>
                      </a:lnTo>
                      <a:lnTo>
                        <a:pt x="38" y="44"/>
                      </a:lnTo>
                      <a:lnTo>
                        <a:pt x="39" y="44"/>
                      </a:lnTo>
                      <a:lnTo>
                        <a:pt x="40" y="44"/>
                      </a:lnTo>
                      <a:lnTo>
                        <a:pt x="41" y="43"/>
                      </a:lnTo>
                      <a:lnTo>
                        <a:pt x="43" y="43"/>
                      </a:lnTo>
                      <a:lnTo>
                        <a:pt x="44" y="43"/>
                      </a:lnTo>
                      <a:lnTo>
                        <a:pt x="45" y="42"/>
                      </a:lnTo>
                      <a:lnTo>
                        <a:pt x="46" y="42"/>
                      </a:lnTo>
                      <a:lnTo>
                        <a:pt x="48" y="42"/>
                      </a:lnTo>
                      <a:lnTo>
                        <a:pt x="49" y="41"/>
                      </a:lnTo>
                      <a:lnTo>
                        <a:pt x="50" y="41"/>
                      </a:lnTo>
                      <a:lnTo>
                        <a:pt x="51" y="40"/>
                      </a:lnTo>
                      <a:lnTo>
                        <a:pt x="53" y="40"/>
                      </a:lnTo>
                      <a:lnTo>
                        <a:pt x="54" y="40"/>
                      </a:lnTo>
                      <a:lnTo>
                        <a:pt x="56" y="39"/>
                      </a:lnTo>
                      <a:lnTo>
                        <a:pt x="56" y="38"/>
                      </a:lnTo>
                      <a:lnTo>
                        <a:pt x="58" y="38"/>
                      </a:lnTo>
                      <a:lnTo>
                        <a:pt x="59" y="37"/>
                      </a:lnTo>
                      <a:lnTo>
                        <a:pt x="61" y="36"/>
                      </a:lnTo>
                      <a:lnTo>
                        <a:pt x="60" y="36"/>
                      </a:lnTo>
                      <a:lnTo>
                        <a:pt x="61" y="36"/>
                      </a:lnTo>
                      <a:lnTo>
                        <a:pt x="63" y="36"/>
                      </a:lnTo>
                      <a:lnTo>
                        <a:pt x="63" y="35"/>
                      </a:lnTo>
                      <a:lnTo>
                        <a:pt x="64" y="35"/>
                      </a:lnTo>
                      <a:lnTo>
                        <a:pt x="65" y="34"/>
                      </a:lnTo>
                      <a:lnTo>
                        <a:pt x="65" y="34"/>
                      </a:lnTo>
                      <a:lnTo>
                        <a:pt x="66" y="33"/>
                      </a:lnTo>
                      <a:lnTo>
                        <a:pt x="69" y="32"/>
                      </a:lnTo>
                      <a:lnTo>
                        <a:pt x="69" y="32"/>
                      </a:lnTo>
                      <a:lnTo>
                        <a:pt x="71" y="31"/>
                      </a:lnTo>
                      <a:lnTo>
                        <a:pt x="70" y="31"/>
                      </a:lnTo>
                      <a:lnTo>
                        <a:pt x="71" y="31"/>
                      </a:lnTo>
                      <a:lnTo>
                        <a:pt x="74" y="30"/>
                      </a:lnTo>
                      <a:lnTo>
                        <a:pt x="74" y="29"/>
                      </a:lnTo>
                      <a:lnTo>
                        <a:pt x="75" y="29"/>
                      </a:lnTo>
                      <a:lnTo>
                        <a:pt x="76" y="28"/>
                      </a:lnTo>
                      <a:lnTo>
                        <a:pt x="78" y="28"/>
                      </a:lnTo>
                      <a:lnTo>
                        <a:pt x="79" y="27"/>
                      </a:lnTo>
                      <a:lnTo>
                        <a:pt x="80" y="27"/>
                      </a:lnTo>
                      <a:lnTo>
                        <a:pt x="81" y="27"/>
                      </a:lnTo>
                      <a:lnTo>
                        <a:pt x="83" y="26"/>
                      </a:lnTo>
                      <a:lnTo>
                        <a:pt x="84" y="26"/>
                      </a:lnTo>
                      <a:lnTo>
                        <a:pt x="85" y="26"/>
                      </a:lnTo>
                      <a:lnTo>
                        <a:pt x="86" y="25"/>
                      </a:lnTo>
                      <a:lnTo>
                        <a:pt x="88" y="25"/>
                      </a:lnTo>
                      <a:lnTo>
                        <a:pt x="89" y="25"/>
                      </a:lnTo>
                      <a:lnTo>
                        <a:pt x="90" y="24"/>
                      </a:lnTo>
                      <a:lnTo>
                        <a:pt x="91" y="24"/>
                      </a:lnTo>
                      <a:lnTo>
                        <a:pt x="93" y="23"/>
                      </a:lnTo>
                      <a:lnTo>
                        <a:pt x="94" y="23"/>
                      </a:lnTo>
                      <a:lnTo>
                        <a:pt x="95" y="22"/>
                      </a:lnTo>
                      <a:lnTo>
                        <a:pt x="96" y="22"/>
                      </a:lnTo>
                      <a:lnTo>
                        <a:pt x="98" y="21"/>
                      </a:lnTo>
                      <a:lnTo>
                        <a:pt x="99" y="21"/>
                      </a:lnTo>
                      <a:lnTo>
                        <a:pt x="101" y="20"/>
                      </a:lnTo>
                      <a:lnTo>
                        <a:pt x="100" y="20"/>
                      </a:lnTo>
                      <a:lnTo>
                        <a:pt x="101" y="20"/>
                      </a:lnTo>
                      <a:lnTo>
                        <a:pt x="104" y="19"/>
                      </a:lnTo>
                      <a:lnTo>
                        <a:pt x="104" y="18"/>
                      </a:lnTo>
                      <a:lnTo>
                        <a:pt x="106" y="17"/>
                      </a:lnTo>
                      <a:lnTo>
                        <a:pt x="105" y="17"/>
                      </a:lnTo>
                      <a:lnTo>
                        <a:pt x="106" y="17"/>
                      </a:lnTo>
                      <a:lnTo>
                        <a:pt x="109" y="16"/>
                      </a:lnTo>
                      <a:lnTo>
                        <a:pt x="109" y="16"/>
                      </a:lnTo>
                      <a:lnTo>
                        <a:pt x="110" y="15"/>
                      </a:lnTo>
                      <a:lnTo>
                        <a:pt x="111" y="15"/>
                      </a:lnTo>
                      <a:lnTo>
                        <a:pt x="113" y="14"/>
                      </a:lnTo>
                      <a:lnTo>
                        <a:pt x="114" y="14"/>
                      </a:lnTo>
                      <a:lnTo>
                        <a:pt x="115" y="13"/>
                      </a:lnTo>
                      <a:lnTo>
                        <a:pt x="116" y="13"/>
                      </a:lnTo>
                      <a:lnTo>
                        <a:pt x="118" y="12"/>
                      </a:lnTo>
                      <a:lnTo>
                        <a:pt x="119" y="12"/>
                      </a:lnTo>
                      <a:lnTo>
                        <a:pt x="120" y="11"/>
                      </a:lnTo>
                      <a:lnTo>
                        <a:pt x="121" y="11"/>
                      </a:lnTo>
                      <a:lnTo>
                        <a:pt x="123" y="10"/>
                      </a:lnTo>
                      <a:lnTo>
                        <a:pt x="124" y="10"/>
                      </a:lnTo>
                      <a:lnTo>
                        <a:pt x="125" y="9"/>
                      </a:lnTo>
                      <a:lnTo>
                        <a:pt x="126" y="9"/>
                      </a:lnTo>
                      <a:lnTo>
                        <a:pt x="128" y="8"/>
                      </a:lnTo>
                      <a:lnTo>
                        <a:pt x="129" y="8"/>
                      </a:lnTo>
                      <a:lnTo>
                        <a:pt x="131" y="7"/>
                      </a:lnTo>
                      <a:lnTo>
                        <a:pt x="131" y="7"/>
                      </a:lnTo>
                      <a:lnTo>
                        <a:pt x="133" y="7"/>
                      </a:lnTo>
                      <a:lnTo>
                        <a:pt x="134" y="6"/>
                      </a:lnTo>
                      <a:lnTo>
                        <a:pt x="135" y="6"/>
                      </a:lnTo>
                      <a:lnTo>
                        <a:pt x="138" y="5"/>
                      </a:lnTo>
                      <a:lnTo>
                        <a:pt x="136" y="5"/>
                      </a:lnTo>
                      <a:lnTo>
                        <a:pt x="138" y="5"/>
                      </a:lnTo>
                      <a:lnTo>
                        <a:pt x="139" y="4"/>
                      </a:lnTo>
                      <a:lnTo>
                        <a:pt x="140" y="4"/>
                      </a:lnTo>
                      <a:lnTo>
                        <a:pt x="141" y="3"/>
                      </a:lnTo>
                      <a:lnTo>
                        <a:pt x="143" y="3"/>
                      </a:lnTo>
                      <a:lnTo>
                        <a:pt x="144" y="2"/>
                      </a:lnTo>
                      <a:lnTo>
                        <a:pt x="145" y="2"/>
                      </a:lnTo>
                      <a:lnTo>
                        <a:pt x="146" y="1"/>
                      </a:lnTo>
                      <a:lnTo>
                        <a:pt x="148" y="1"/>
                      </a:lnTo>
                      <a:lnTo>
                        <a:pt x="149"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17" name="Freeform 234"/>
                <p:cNvSpPr>
                  <a:spLocks/>
                </p:cNvSpPr>
                <p:nvPr/>
              </p:nvSpPr>
              <p:spPr bwMode="auto">
                <a:xfrm>
                  <a:off x="4308475" y="3176575"/>
                  <a:ext cx="198438" cy="122237"/>
                </a:xfrm>
                <a:custGeom>
                  <a:avLst/>
                  <a:gdLst/>
                  <a:ahLst/>
                  <a:cxnLst>
                    <a:cxn ang="0">
                      <a:pos x="2" y="9"/>
                    </a:cxn>
                    <a:cxn ang="0">
                      <a:pos x="6" y="7"/>
                    </a:cxn>
                    <a:cxn ang="0">
                      <a:pos x="10" y="6"/>
                    </a:cxn>
                    <a:cxn ang="0">
                      <a:pos x="14" y="5"/>
                    </a:cxn>
                    <a:cxn ang="0">
                      <a:pos x="17" y="4"/>
                    </a:cxn>
                    <a:cxn ang="0">
                      <a:pos x="21" y="3"/>
                    </a:cxn>
                    <a:cxn ang="0">
                      <a:pos x="25" y="2"/>
                    </a:cxn>
                    <a:cxn ang="0">
                      <a:pos x="29" y="1"/>
                    </a:cxn>
                    <a:cxn ang="0">
                      <a:pos x="32" y="0"/>
                    </a:cxn>
                    <a:cxn ang="0">
                      <a:pos x="36" y="0"/>
                    </a:cxn>
                    <a:cxn ang="0">
                      <a:pos x="40" y="0"/>
                    </a:cxn>
                    <a:cxn ang="0">
                      <a:pos x="44" y="0"/>
                    </a:cxn>
                    <a:cxn ang="0">
                      <a:pos x="47" y="1"/>
                    </a:cxn>
                    <a:cxn ang="0">
                      <a:pos x="51" y="2"/>
                    </a:cxn>
                    <a:cxn ang="0">
                      <a:pos x="55" y="4"/>
                    </a:cxn>
                    <a:cxn ang="0">
                      <a:pos x="59" y="6"/>
                    </a:cxn>
                    <a:cxn ang="0">
                      <a:pos x="62" y="7"/>
                    </a:cxn>
                    <a:cxn ang="0">
                      <a:pos x="66" y="9"/>
                    </a:cxn>
                    <a:cxn ang="0">
                      <a:pos x="70" y="10"/>
                    </a:cxn>
                    <a:cxn ang="0">
                      <a:pos x="72" y="12"/>
                    </a:cxn>
                    <a:cxn ang="0">
                      <a:pos x="76" y="13"/>
                    </a:cxn>
                    <a:cxn ang="0">
                      <a:pos x="80" y="15"/>
                    </a:cxn>
                    <a:cxn ang="0">
                      <a:pos x="81" y="16"/>
                    </a:cxn>
                    <a:cxn ang="0">
                      <a:pos x="84" y="18"/>
                    </a:cxn>
                    <a:cxn ang="0">
                      <a:pos x="86" y="19"/>
                    </a:cxn>
                    <a:cxn ang="0">
                      <a:pos x="89" y="21"/>
                    </a:cxn>
                    <a:cxn ang="0">
                      <a:pos x="90" y="23"/>
                    </a:cxn>
                    <a:cxn ang="0">
                      <a:pos x="92" y="25"/>
                    </a:cxn>
                    <a:cxn ang="0">
                      <a:pos x="95" y="27"/>
                    </a:cxn>
                    <a:cxn ang="0">
                      <a:pos x="97" y="29"/>
                    </a:cxn>
                    <a:cxn ang="0">
                      <a:pos x="99" y="32"/>
                    </a:cxn>
                    <a:cxn ang="0">
                      <a:pos x="101" y="34"/>
                    </a:cxn>
                    <a:cxn ang="0">
                      <a:pos x="104" y="37"/>
                    </a:cxn>
                    <a:cxn ang="0">
                      <a:pos x="106" y="41"/>
                    </a:cxn>
                    <a:cxn ang="0">
                      <a:pos x="107" y="44"/>
                    </a:cxn>
                    <a:cxn ang="0">
                      <a:pos x="110" y="48"/>
                    </a:cxn>
                    <a:cxn ang="0">
                      <a:pos x="112" y="52"/>
                    </a:cxn>
                    <a:cxn ang="0">
                      <a:pos x="115" y="57"/>
                    </a:cxn>
                    <a:cxn ang="0">
                      <a:pos x="116" y="61"/>
                    </a:cxn>
                    <a:cxn ang="0">
                      <a:pos x="119" y="66"/>
                    </a:cxn>
                    <a:cxn ang="0">
                      <a:pos x="121" y="70"/>
                    </a:cxn>
                    <a:cxn ang="0">
                      <a:pos x="124" y="74"/>
                    </a:cxn>
                  </a:cxnLst>
                  <a:rect l="0" t="0" r="r" b="b"/>
                  <a:pathLst>
                    <a:path w="125" h="77">
                      <a:moveTo>
                        <a:pt x="0" y="9"/>
                      </a:moveTo>
                      <a:lnTo>
                        <a:pt x="1" y="9"/>
                      </a:lnTo>
                      <a:lnTo>
                        <a:pt x="2" y="9"/>
                      </a:lnTo>
                      <a:lnTo>
                        <a:pt x="4" y="8"/>
                      </a:lnTo>
                      <a:lnTo>
                        <a:pt x="5" y="8"/>
                      </a:lnTo>
                      <a:lnTo>
                        <a:pt x="6" y="7"/>
                      </a:lnTo>
                      <a:lnTo>
                        <a:pt x="7" y="7"/>
                      </a:lnTo>
                      <a:lnTo>
                        <a:pt x="9" y="6"/>
                      </a:lnTo>
                      <a:lnTo>
                        <a:pt x="10" y="6"/>
                      </a:lnTo>
                      <a:lnTo>
                        <a:pt x="11" y="6"/>
                      </a:lnTo>
                      <a:lnTo>
                        <a:pt x="12" y="5"/>
                      </a:lnTo>
                      <a:lnTo>
                        <a:pt x="14" y="5"/>
                      </a:lnTo>
                      <a:lnTo>
                        <a:pt x="15" y="5"/>
                      </a:lnTo>
                      <a:lnTo>
                        <a:pt x="16" y="4"/>
                      </a:lnTo>
                      <a:lnTo>
                        <a:pt x="17" y="4"/>
                      </a:lnTo>
                      <a:lnTo>
                        <a:pt x="19" y="3"/>
                      </a:lnTo>
                      <a:lnTo>
                        <a:pt x="20" y="3"/>
                      </a:lnTo>
                      <a:lnTo>
                        <a:pt x="21" y="3"/>
                      </a:lnTo>
                      <a:lnTo>
                        <a:pt x="22" y="2"/>
                      </a:lnTo>
                      <a:lnTo>
                        <a:pt x="24" y="2"/>
                      </a:lnTo>
                      <a:lnTo>
                        <a:pt x="25" y="2"/>
                      </a:lnTo>
                      <a:lnTo>
                        <a:pt x="26" y="2"/>
                      </a:lnTo>
                      <a:lnTo>
                        <a:pt x="27" y="1"/>
                      </a:lnTo>
                      <a:lnTo>
                        <a:pt x="29" y="1"/>
                      </a:lnTo>
                      <a:lnTo>
                        <a:pt x="30" y="1"/>
                      </a:lnTo>
                      <a:lnTo>
                        <a:pt x="31" y="1"/>
                      </a:lnTo>
                      <a:lnTo>
                        <a:pt x="32" y="0"/>
                      </a:lnTo>
                      <a:lnTo>
                        <a:pt x="34" y="0"/>
                      </a:lnTo>
                      <a:lnTo>
                        <a:pt x="35" y="0"/>
                      </a:lnTo>
                      <a:lnTo>
                        <a:pt x="36" y="0"/>
                      </a:lnTo>
                      <a:lnTo>
                        <a:pt x="37" y="0"/>
                      </a:lnTo>
                      <a:lnTo>
                        <a:pt x="39" y="0"/>
                      </a:lnTo>
                      <a:lnTo>
                        <a:pt x="40" y="0"/>
                      </a:lnTo>
                      <a:lnTo>
                        <a:pt x="41" y="0"/>
                      </a:lnTo>
                      <a:lnTo>
                        <a:pt x="42" y="0"/>
                      </a:lnTo>
                      <a:lnTo>
                        <a:pt x="44" y="0"/>
                      </a:lnTo>
                      <a:lnTo>
                        <a:pt x="45" y="1"/>
                      </a:lnTo>
                      <a:lnTo>
                        <a:pt x="46" y="1"/>
                      </a:lnTo>
                      <a:lnTo>
                        <a:pt x="47" y="1"/>
                      </a:lnTo>
                      <a:lnTo>
                        <a:pt x="49" y="2"/>
                      </a:lnTo>
                      <a:lnTo>
                        <a:pt x="50" y="2"/>
                      </a:lnTo>
                      <a:lnTo>
                        <a:pt x="51" y="2"/>
                      </a:lnTo>
                      <a:lnTo>
                        <a:pt x="52" y="3"/>
                      </a:lnTo>
                      <a:lnTo>
                        <a:pt x="54" y="3"/>
                      </a:lnTo>
                      <a:lnTo>
                        <a:pt x="55" y="4"/>
                      </a:lnTo>
                      <a:lnTo>
                        <a:pt x="56" y="4"/>
                      </a:lnTo>
                      <a:lnTo>
                        <a:pt x="59" y="5"/>
                      </a:lnTo>
                      <a:lnTo>
                        <a:pt x="59" y="6"/>
                      </a:lnTo>
                      <a:lnTo>
                        <a:pt x="60" y="6"/>
                      </a:lnTo>
                      <a:lnTo>
                        <a:pt x="61" y="7"/>
                      </a:lnTo>
                      <a:lnTo>
                        <a:pt x="62" y="7"/>
                      </a:lnTo>
                      <a:lnTo>
                        <a:pt x="64" y="8"/>
                      </a:lnTo>
                      <a:lnTo>
                        <a:pt x="65" y="8"/>
                      </a:lnTo>
                      <a:lnTo>
                        <a:pt x="66" y="9"/>
                      </a:lnTo>
                      <a:lnTo>
                        <a:pt x="67" y="9"/>
                      </a:lnTo>
                      <a:lnTo>
                        <a:pt x="69" y="10"/>
                      </a:lnTo>
                      <a:lnTo>
                        <a:pt x="70" y="10"/>
                      </a:lnTo>
                      <a:lnTo>
                        <a:pt x="71" y="11"/>
                      </a:lnTo>
                      <a:lnTo>
                        <a:pt x="74" y="12"/>
                      </a:lnTo>
                      <a:lnTo>
                        <a:pt x="72" y="12"/>
                      </a:lnTo>
                      <a:lnTo>
                        <a:pt x="74" y="12"/>
                      </a:lnTo>
                      <a:lnTo>
                        <a:pt x="76" y="13"/>
                      </a:lnTo>
                      <a:lnTo>
                        <a:pt x="76" y="13"/>
                      </a:lnTo>
                      <a:lnTo>
                        <a:pt x="77" y="14"/>
                      </a:lnTo>
                      <a:lnTo>
                        <a:pt x="79" y="14"/>
                      </a:lnTo>
                      <a:lnTo>
                        <a:pt x="80" y="15"/>
                      </a:lnTo>
                      <a:lnTo>
                        <a:pt x="80" y="15"/>
                      </a:lnTo>
                      <a:lnTo>
                        <a:pt x="81" y="16"/>
                      </a:lnTo>
                      <a:lnTo>
                        <a:pt x="81" y="16"/>
                      </a:lnTo>
                      <a:lnTo>
                        <a:pt x="82" y="17"/>
                      </a:lnTo>
                      <a:lnTo>
                        <a:pt x="84" y="17"/>
                      </a:lnTo>
                      <a:lnTo>
                        <a:pt x="84" y="18"/>
                      </a:lnTo>
                      <a:lnTo>
                        <a:pt x="85" y="18"/>
                      </a:lnTo>
                      <a:lnTo>
                        <a:pt x="85" y="19"/>
                      </a:lnTo>
                      <a:lnTo>
                        <a:pt x="86" y="19"/>
                      </a:lnTo>
                      <a:lnTo>
                        <a:pt x="87" y="20"/>
                      </a:lnTo>
                      <a:lnTo>
                        <a:pt x="87" y="20"/>
                      </a:lnTo>
                      <a:lnTo>
                        <a:pt x="89" y="21"/>
                      </a:lnTo>
                      <a:lnTo>
                        <a:pt x="89" y="22"/>
                      </a:lnTo>
                      <a:lnTo>
                        <a:pt x="90" y="22"/>
                      </a:lnTo>
                      <a:lnTo>
                        <a:pt x="90" y="23"/>
                      </a:lnTo>
                      <a:lnTo>
                        <a:pt x="91" y="23"/>
                      </a:lnTo>
                      <a:lnTo>
                        <a:pt x="92" y="24"/>
                      </a:lnTo>
                      <a:lnTo>
                        <a:pt x="92" y="25"/>
                      </a:lnTo>
                      <a:lnTo>
                        <a:pt x="94" y="25"/>
                      </a:lnTo>
                      <a:lnTo>
                        <a:pt x="94" y="26"/>
                      </a:lnTo>
                      <a:lnTo>
                        <a:pt x="95" y="27"/>
                      </a:lnTo>
                      <a:lnTo>
                        <a:pt x="96" y="28"/>
                      </a:lnTo>
                      <a:lnTo>
                        <a:pt x="96" y="28"/>
                      </a:lnTo>
                      <a:lnTo>
                        <a:pt x="97" y="29"/>
                      </a:lnTo>
                      <a:lnTo>
                        <a:pt x="97" y="30"/>
                      </a:lnTo>
                      <a:lnTo>
                        <a:pt x="99" y="31"/>
                      </a:lnTo>
                      <a:lnTo>
                        <a:pt x="99" y="32"/>
                      </a:lnTo>
                      <a:lnTo>
                        <a:pt x="100" y="33"/>
                      </a:lnTo>
                      <a:lnTo>
                        <a:pt x="101" y="33"/>
                      </a:lnTo>
                      <a:lnTo>
                        <a:pt x="101" y="34"/>
                      </a:lnTo>
                      <a:lnTo>
                        <a:pt x="102" y="35"/>
                      </a:lnTo>
                      <a:lnTo>
                        <a:pt x="102" y="36"/>
                      </a:lnTo>
                      <a:lnTo>
                        <a:pt x="104" y="37"/>
                      </a:lnTo>
                      <a:lnTo>
                        <a:pt x="104" y="38"/>
                      </a:lnTo>
                      <a:lnTo>
                        <a:pt x="105" y="40"/>
                      </a:lnTo>
                      <a:lnTo>
                        <a:pt x="106" y="41"/>
                      </a:lnTo>
                      <a:lnTo>
                        <a:pt x="106" y="42"/>
                      </a:lnTo>
                      <a:lnTo>
                        <a:pt x="107" y="43"/>
                      </a:lnTo>
                      <a:lnTo>
                        <a:pt x="107" y="44"/>
                      </a:lnTo>
                      <a:lnTo>
                        <a:pt x="109" y="46"/>
                      </a:lnTo>
                      <a:lnTo>
                        <a:pt x="110" y="47"/>
                      </a:lnTo>
                      <a:lnTo>
                        <a:pt x="110" y="48"/>
                      </a:lnTo>
                      <a:lnTo>
                        <a:pt x="111" y="50"/>
                      </a:lnTo>
                      <a:lnTo>
                        <a:pt x="111" y="51"/>
                      </a:lnTo>
                      <a:lnTo>
                        <a:pt x="112" y="52"/>
                      </a:lnTo>
                      <a:lnTo>
                        <a:pt x="112" y="54"/>
                      </a:lnTo>
                      <a:lnTo>
                        <a:pt x="114" y="55"/>
                      </a:lnTo>
                      <a:lnTo>
                        <a:pt x="115" y="57"/>
                      </a:lnTo>
                      <a:lnTo>
                        <a:pt x="115" y="58"/>
                      </a:lnTo>
                      <a:lnTo>
                        <a:pt x="116" y="60"/>
                      </a:lnTo>
                      <a:lnTo>
                        <a:pt x="116" y="61"/>
                      </a:lnTo>
                      <a:lnTo>
                        <a:pt x="117" y="63"/>
                      </a:lnTo>
                      <a:lnTo>
                        <a:pt x="119" y="64"/>
                      </a:lnTo>
                      <a:lnTo>
                        <a:pt x="119" y="66"/>
                      </a:lnTo>
                      <a:lnTo>
                        <a:pt x="120" y="67"/>
                      </a:lnTo>
                      <a:lnTo>
                        <a:pt x="120" y="68"/>
                      </a:lnTo>
                      <a:lnTo>
                        <a:pt x="121" y="70"/>
                      </a:lnTo>
                      <a:lnTo>
                        <a:pt x="121" y="71"/>
                      </a:lnTo>
                      <a:lnTo>
                        <a:pt x="122" y="73"/>
                      </a:lnTo>
                      <a:lnTo>
                        <a:pt x="124" y="74"/>
                      </a:lnTo>
                      <a:lnTo>
                        <a:pt x="124" y="76"/>
                      </a:lnTo>
                      <a:lnTo>
                        <a:pt x="125" y="77"/>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18" name="Freeform 235"/>
                <p:cNvSpPr>
                  <a:spLocks/>
                </p:cNvSpPr>
                <p:nvPr/>
              </p:nvSpPr>
              <p:spPr bwMode="auto">
                <a:xfrm>
                  <a:off x="4506913" y="3298811"/>
                  <a:ext cx="157163" cy="234949"/>
                </a:xfrm>
                <a:custGeom>
                  <a:avLst/>
                  <a:gdLst/>
                  <a:ahLst/>
                  <a:cxnLst>
                    <a:cxn ang="0">
                      <a:pos x="1" y="3"/>
                    </a:cxn>
                    <a:cxn ang="0">
                      <a:pos x="4" y="7"/>
                    </a:cxn>
                    <a:cxn ang="0">
                      <a:pos x="5" y="10"/>
                    </a:cxn>
                    <a:cxn ang="0">
                      <a:pos x="7" y="14"/>
                    </a:cxn>
                    <a:cxn ang="0">
                      <a:pos x="10" y="18"/>
                    </a:cxn>
                    <a:cxn ang="0">
                      <a:pos x="12" y="23"/>
                    </a:cxn>
                    <a:cxn ang="0">
                      <a:pos x="14" y="27"/>
                    </a:cxn>
                    <a:cxn ang="0">
                      <a:pos x="16" y="32"/>
                    </a:cxn>
                    <a:cxn ang="0">
                      <a:pos x="19" y="38"/>
                    </a:cxn>
                    <a:cxn ang="0">
                      <a:pos x="21" y="44"/>
                    </a:cxn>
                    <a:cxn ang="0">
                      <a:pos x="22" y="50"/>
                    </a:cxn>
                    <a:cxn ang="0">
                      <a:pos x="25" y="56"/>
                    </a:cxn>
                    <a:cxn ang="0">
                      <a:pos x="27" y="62"/>
                    </a:cxn>
                    <a:cxn ang="0">
                      <a:pos x="30" y="68"/>
                    </a:cxn>
                    <a:cxn ang="0">
                      <a:pos x="31" y="74"/>
                    </a:cxn>
                    <a:cxn ang="0">
                      <a:pos x="34" y="79"/>
                    </a:cxn>
                    <a:cxn ang="0">
                      <a:pos x="36" y="84"/>
                    </a:cxn>
                    <a:cxn ang="0">
                      <a:pos x="39" y="89"/>
                    </a:cxn>
                    <a:cxn ang="0">
                      <a:pos x="40" y="93"/>
                    </a:cxn>
                    <a:cxn ang="0">
                      <a:pos x="42" y="96"/>
                    </a:cxn>
                    <a:cxn ang="0">
                      <a:pos x="45" y="100"/>
                    </a:cxn>
                    <a:cxn ang="0">
                      <a:pos x="47" y="103"/>
                    </a:cxn>
                    <a:cxn ang="0">
                      <a:pos x="49" y="106"/>
                    </a:cxn>
                    <a:cxn ang="0">
                      <a:pos x="51" y="109"/>
                    </a:cxn>
                    <a:cxn ang="0">
                      <a:pos x="54" y="112"/>
                    </a:cxn>
                    <a:cxn ang="0">
                      <a:pos x="56" y="115"/>
                    </a:cxn>
                    <a:cxn ang="0">
                      <a:pos x="57" y="118"/>
                    </a:cxn>
                    <a:cxn ang="0">
                      <a:pos x="60" y="122"/>
                    </a:cxn>
                    <a:cxn ang="0">
                      <a:pos x="62" y="125"/>
                    </a:cxn>
                    <a:cxn ang="0">
                      <a:pos x="65" y="128"/>
                    </a:cxn>
                    <a:cxn ang="0">
                      <a:pos x="66" y="130"/>
                    </a:cxn>
                    <a:cxn ang="0">
                      <a:pos x="69" y="133"/>
                    </a:cxn>
                    <a:cxn ang="0">
                      <a:pos x="71" y="135"/>
                    </a:cxn>
                    <a:cxn ang="0">
                      <a:pos x="74" y="137"/>
                    </a:cxn>
                    <a:cxn ang="0">
                      <a:pos x="75" y="139"/>
                    </a:cxn>
                    <a:cxn ang="0">
                      <a:pos x="77" y="140"/>
                    </a:cxn>
                    <a:cxn ang="0">
                      <a:pos x="80" y="142"/>
                    </a:cxn>
                    <a:cxn ang="0">
                      <a:pos x="82" y="143"/>
                    </a:cxn>
                    <a:cxn ang="0">
                      <a:pos x="85" y="145"/>
                    </a:cxn>
                    <a:cxn ang="0">
                      <a:pos x="89" y="146"/>
                    </a:cxn>
                    <a:cxn ang="0">
                      <a:pos x="92" y="147"/>
                    </a:cxn>
                    <a:cxn ang="0">
                      <a:pos x="96" y="148"/>
                    </a:cxn>
                  </a:cxnLst>
                  <a:rect l="0" t="0" r="r" b="b"/>
                  <a:pathLst>
                    <a:path w="99" h="148">
                      <a:moveTo>
                        <a:pt x="0" y="0"/>
                      </a:moveTo>
                      <a:lnTo>
                        <a:pt x="0" y="1"/>
                      </a:lnTo>
                      <a:lnTo>
                        <a:pt x="1" y="3"/>
                      </a:lnTo>
                      <a:lnTo>
                        <a:pt x="2" y="4"/>
                      </a:lnTo>
                      <a:lnTo>
                        <a:pt x="2" y="5"/>
                      </a:lnTo>
                      <a:lnTo>
                        <a:pt x="4" y="7"/>
                      </a:lnTo>
                      <a:lnTo>
                        <a:pt x="4" y="8"/>
                      </a:lnTo>
                      <a:lnTo>
                        <a:pt x="5" y="9"/>
                      </a:lnTo>
                      <a:lnTo>
                        <a:pt x="5" y="10"/>
                      </a:lnTo>
                      <a:lnTo>
                        <a:pt x="6" y="12"/>
                      </a:lnTo>
                      <a:lnTo>
                        <a:pt x="7" y="13"/>
                      </a:lnTo>
                      <a:lnTo>
                        <a:pt x="7" y="14"/>
                      </a:lnTo>
                      <a:lnTo>
                        <a:pt x="9" y="16"/>
                      </a:lnTo>
                      <a:lnTo>
                        <a:pt x="9" y="17"/>
                      </a:lnTo>
                      <a:lnTo>
                        <a:pt x="10" y="18"/>
                      </a:lnTo>
                      <a:lnTo>
                        <a:pt x="10" y="20"/>
                      </a:lnTo>
                      <a:lnTo>
                        <a:pt x="11" y="21"/>
                      </a:lnTo>
                      <a:lnTo>
                        <a:pt x="12" y="23"/>
                      </a:lnTo>
                      <a:lnTo>
                        <a:pt x="12" y="24"/>
                      </a:lnTo>
                      <a:lnTo>
                        <a:pt x="14" y="26"/>
                      </a:lnTo>
                      <a:lnTo>
                        <a:pt x="14" y="27"/>
                      </a:lnTo>
                      <a:lnTo>
                        <a:pt x="15" y="29"/>
                      </a:lnTo>
                      <a:lnTo>
                        <a:pt x="16" y="31"/>
                      </a:lnTo>
                      <a:lnTo>
                        <a:pt x="16" y="32"/>
                      </a:lnTo>
                      <a:lnTo>
                        <a:pt x="17" y="34"/>
                      </a:lnTo>
                      <a:lnTo>
                        <a:pt x="17" y="36"/>
                      </a:lnTo>
                      <a:lnTo>
                        <a:pt x="19" y="38"/>
                      </a:lnTo>
                      <a:lnTo>
                        <a:pt x="19" y="40"/>
                      </a:lnTo>
                      <a:lnTo>
                        <a:pt x="20" y="42"/>
                      </a:lnTo>
                      <a:lnTo>
                        <a:pt x="21" y="44"/>
                      </a:lnTo>
                      <a:lnTo>
                        <a:pt x="21" y="46"/>
                      </a:lnTo>
                      <a:lnTo>
                        <a:pt x="22" y="48"/>
                      </a:lnTo>
                      <a:lnTo>
                        <a:pt x="22" y="50"/>
                      </a:lnTo>
                      <a:lnTo>
                        <a:pt x="24" y="52"/>
                      </a:lnTo>
                      <a:lnTo>
                        <a:pt x="25" y="54"/>
                      </a:lnTo>
                      <a:lnTo>
                        <a:pt x="25" y="56"/>
                      </a:lnTo>
                      <a:lnTo>
                        <a:pt x="26" y="58"/>
                      </a:lnTo>
                      <a:lnTo>
                        <a:pt x="26" y="60"/>
                      </a:lnTo>
                      <a:lnTo>
                        <a:pt x="27" y="62"/>
                      </a:lnTo>
                      <a:lnTo>
                        <a:pt x="27" y="64"/>
                      </a:lnTo>
                      <a:lnTo>
                        <a:pt x="29" y="66"/>
                      </a:lnTo>
                      <a:lnTo>
                        <a:pt x="30" y="68"/>
                      </a:lnTo>
                      <a:lnTo>
                        <a:pt x="30" y="70"/>
                      </a:lnTo>
                      <a:lnTo>
                        <a:pt x="31" y="72"/>
                      </a:lnTo>
                      <a:lnTo>
                        <a:pt x="31" y="74"/>
                      </a:lnTo>
                      <a:lnTo>
                        <a:pt x="32" y="76"/>
                      </a:lnTo>
                      <a:lnTo>
                        <a:pt x="34" y="77"/>
                      </a:lnTo>
                      <a:lnTo>
                        <a:pt x="34" y="79"/>
                      </a:lnTo>
                      <a:lnTo>
                        <a:pt x="35" y="81"/>
                      </a:lnTo>
                      <a:lnTo>
                        <a:pt x="35" y="83"/>
                      </a:lnTo>
                      <a:lnTo>
                        <a:pt x="36" y="84"/>
                      </a:lnTo>
                      <a:lnTo>
                        <a:pt x="36" y="86"/>
                      </a:lnTo>
                      <a:lnTo>
                        <a:pt x="37" y="87"/>
                      </a:lnTo>
                      <a:lnTo>
                        <a:pt x="39" y="89"/>
                      </a:lnTo>
                      <a:lnTo>
                        <a:pt x="39" y="90"/>
                      </a:lnTo>
                      <a:lnTo>
                        <a:pt x="40" y="91"/>
                      </a:lnTo>
                      <a:lnTo>
                        <a:pt x="40" y="93"/>
                      </a:lnTo>
                      <a:lnTo>
                        <a:pt x="41" y="94"/>
                      </a:lnTo>
                      <a:lnTo>
                        <a:pt x="42" y="95"/>
                      </a:lnTo>
                      <a:lnTo>
                        <a:pt x="42" y="96"/>
                      </a:lnTo>
                      <a:lnTo>
                        <a:pt x="44" y="98"/>
                      </a:lnTo>
                      <a:lnTo>
                        <a:pt x="44" y="99"/>
                      </a:lnTo>
                      <a:lnTo>
                        <a:pt x="45" y="100"/>
                      </a:lnTo>
                      <a:lnTo>
                        <a:pt x="45" y="101"/>
                      </a:lnTo>
                      <a:lnTo>
                        <a:pt x="46" y="102"/>
                      </a:lnTo>
                      <a:lnTo>
                        <a:pt x="47" y="103"/>
                      </a:lnTo>
                      <a:lnTo>
                        <a:pt x="47" y="104"/>
                      </a:lnTo>
                      <a:lnTo>
                        <a:pt x="49" y="105"/>
                      </a:lnTo>
                      <a:lnTo>
                        <a:pt x="49" y="106"/>
                      </a:lnTo>
                      <a:lnTo>
                        <a:pt x="50" y="107"/>
                      </a:lnTo>
                      <a:lnTo>
                        <a:pt x="50" y="108"/>
                      </a:lnTo>
                      <a:lnTo>
                        <a:pt x="51" y="109"/>
                      </a:lnTo>
                      <a:lnTo>
                        <a:pt x="52" y="110"/>
                      </a:lnTo>
                      <a:lnTo>
                        <a:pt x="52" y="111"/>
                      </a:lnTo>
                      <a:lnTo>
                        <a:pt x="54" y="112"/>
                      </a:lnTo>
                      <a:lnTo>
                        <a:pt x="54" y="113"/>
                      </a:lnTo>
                      <a:lnTo>
                        <a:pt x="55" y="114"/>
                      </a:lnTo>
                      <a:lnTo>
                        <a:pt x="56" y="115"/>
                      </a:lnTo>
                      <a:lnTo>
                        <a:pt x="56" y="116"/>
                      </a:lnTo>
                      <a:lnTo>
                        <a:pt x="57" y="117"/>
                      </a:lnTo>
                      <a:lnTo>
                        <a:pt x="57" y="118"/>
                      </a:lnTo>
                      <a:lnTo>
                        <a:pt x="59" y="120"/>
                      </a:lnTo>
                      <a:lnTo>
                        <a:pt x="59" y="121"/>
                      </a:lnTo>
                      <a:lnTo>
                        <a:pt x="60" y="122"/>
                      </a:lnTo>
                      <a:lnTo>
                        <a:pt x="61" y="123"/>
                      </a:lnTo>
                      <a:lnTo>
                        <a:pt x="61" y="124"/>
                      </a:lnTo>
                      <a:lnTo>
                        <a:pt x="62" y="125"/>
                      </a:lnTo>
                      <a:lnTo>
                        <a:pt x="62" y="126"/>
                      </a:lnTo>
                      <a:lnTo>
                        <a:pt x="64" y="127"/>
                      </a:lnTo>
                      <a:lnTo>
                        <a:pt x="65" y="128"/>
                      </a:lnTo>
                      <a:lnTo>
                        <a:pt x="65" y="129"/>
                      </a:lnTo>
                      <a:lnTo>
                        <a:pt x="66" y="130"/>
                      </a:lnTo>
                      <a:lnTo>
                        <a:pt x="66" y="130"/>
                      </a:lnTo>
                      <a:lnTo>
                        <a:pt x="67" y="131"/>
                      </a:lnTo>
                      <a:lnTo>
                        <a:pt x="67" y="132"/>
                      </a:lnTo>
                      <a:lnTo>
                        <a:pt x="69" y="133"/>
                      </a:lnTo>
                      <a:lnTo>
                        <a:pt x="70" y="134"/>
                      </a:lnTo>
                      <a:lnTo>
                        <a:pt x="70" y="134"/>
                      </a:lnTo>
                      <a:lnTo>
                        <a:pt x="71" y="135"/>
                      </a:lnTo>
                      <a:lnTo>
                        <a:pt x="71" y="136"/>
                      </a:lnTo>
                      <a:lnTo>
                        <a:pt x="72" y="137"/>
                      </a:lnTo>
                      <a:lnTo>
                        <a:pt x="74" y="137"/>
                      </a:lnTo>
                      <a:lnTo>
                        <a:pt x="74" y="138"/>
                      </a:lnTo>
                      <a:lnTo>
                        <a:pt x="75" y="138"/>
                      </a:lnTo>
                      <a:lnTo>
                        <a:pt x="75" y="139"/>
                      </a:lnTo>
                      <a:lnTo>
                        <a:pt x="76" y="139"/>
                      </a:lnTo>
                      <a:lnTo>
                        <a:pt x="76" y="140"/>
                      </a:lnTo>
                      <a:lnTo>
                        <a:pt x="77" y="140"/>
                      </a:lnTo>
                      <a:lnTo>
                        <a:pt x="79" y="141"/>
                      </a:lnTo>
                      <a:lnTo>
                        <a:pt x="79" y="141"/>
                      </a:lnTo>
                      <a:lnTo>
                        <a:pt x="80" y="142"/>
                      </a:lnTo>
                      <a:lnTo>
                        <a:pt x="80" y="142"/>
                      </a:lnTo>
                      <a:lnTo>
                        <a:pt x="81" y="143"/>
                      </a:lnTo>
                      <a:lnTo>
                        <a:pt x="82" y="143"/>
                      </a:lnTo>
                      <a:lnTo>
                        <a:pt x="84" y="144"/>
                      </a:lnTo>
                      <a:lnTo>
                        <a:pt x="86" y="145"/>
                      </a:lnTo>
                      <a:lnTo>
                        <a:pt x="85" y="145"/>
                      </a:lnTo>
                      <a:lnTo>
                        <a:pt x="86" y="145"/>
                      </a:lnTo>
                      <a:lnTo>
                        <a:pt x="87" y="145"/>
                      </a:lnTo>
                      <a:lnTo>
                        <a:pt x="89" y="146"/>
                      </a:lnTo>
                      <a:lnTo>
                        <a:pt x="90" y="146"/>
                      </a:lnTo>
                      <a:lnTo>
                        <a:pt x="91" y="147"/>
                      </a:lnTo>
                      <a:lnTo>
                        <a:pt x="92" y="147"/>
                      </a:lnTo>
                      <a:lnTo>
                        <a:pt x="94" y="147"/>
                      </a:lnTo>
                      <a:lnTo>
                        <a:pt x="95" y="147"/>
                      </a:lnTo>
                      <a:lnTo>
                        <a:pt x="96" y="148"/>
                      </a:lnTo>
                      <a:lnTo>
                        <a:pt x="97" y="148"/>
                      </a:lnTo>
                      <a:lnTo>
                        <a:pt x="99" y="148"/>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19" name="Freeform 236"/>
                <p:cNvSpPr>
                  <a:spLocks/>
                </p:cNvSpPr>
                <p:nvPr/>
              </p:nvSpPr>
              <p:spPr bwMode="auto">
                <a:xfrm>
                  <a:off x="4664075" y="3440101"/>
                  <a:ext cx="241300" cy="93663"/>
                </a:xfrm>
                <a:custGeom>
                  <a:avLst/>
                  <a:gdLst/>
                  <a:ahLst/>
                  <a:cxnLst>
                    <a:cxn ang="0">
                      <a:pos x="2" y="59"/>
                    </a:cxn>
                    <a:cxn ang="0">
                      <a:pos x="6" y="58"/>
                    </a:cxn>
                    <a:cxn ang="0">
                      <a:pos x="10" y="57"/>
                    </a:cxn>
                    <a:cxn ang="0">
                      <a:pos x="12" y="56"/>
                    </a:cxn>
                    <a:cxn ang="0">
                      <a:pos x="17" y="54"/>
                    </a:cxn>
                    <a:cxn ang="0">
                      <a:pos x="21" y="53"/>
                    </a:cxn>
                    <a:cxn ang="0">
                      <a:pos x="23" y="51"/>
                    </a:cxn>
                    <a:cxn ang="0">
                      <a:pos x="27" y="50"/>
                    </a:cxn>
                    <a:cxn ang="0">
                      <a:pos x="31" y="48"/>
                    </a:cxn>
                    <a:cxn ang="0">
                      <a:pos x="35" y="47"/>
                    </a:cxn>
                    <a:cxn ang="0">
                      <a:pos x="38" y="46"/>
                    </a:cxn>
                    <a:cxn ang="0">
                      <a:pos x="42" y="45"/>
                    </a:cxn>
                    <a:cxn ang="0">
                      <a:pos x="46" y="43"/>
                    </a:cxn>
                    <a:cxn ang="0">
                      <a:pos x="50" y="42"/>
                    </a:cxn>
                    <a:cxn ang="0">
                      <a:pos x="53" y="40"/>
                    </a:cxn>
                    <a:cxn ang="0">
                      <a:pos x="57" y="39"/>
                    </a:cxn>
                    <a:cxn ang="0">
                      <a:pos x="61" y="37"/>
                    </a:cxn>
                    <a:cxn ang="0">
                      <a:pos x="63" y="36"/>
                    </a:cxn>
                    <a:cxn ang="0">
                      <a:pos x="67" y="34"/>
                    </a:cxn>
                    <a:cxn ang="0">
                      <a:pos x="72" y="32"/>
                    </a:cxn>
                    <a:cxn ang="0">
                      <a:pos x="75" y="31"/>
                    </a:cxn>
                    <a:cxn ang="0">
                      <a:pos x="77" y="30"/>
                    </a:cxn>
                    <a:cxn ang="0">
                      <a:pos x="81" y="28"/>
                    </a:cxn>
                    <a:cxn ang="0">
                      <a:pos x="85" y="27"/>
                    </a:cxn>
                    <a:cxn ang="0">
                      <a:pos x="88" y="26"/>
                    </a:cxn>
                    <a:cxn ang="0">
                      <a:pos x="92" y="24"/>
                    </a:cxn>
                    <a:cxn ang="0">
                      <a:pos x="96" y="23"/>
                    </a:cxn>
                    <a:cxn ang="0">
                      <a:pos x="100" y="22"/>
                    </a:cxn>
                    <a:cxn ang="0">
                      <a:pos x="103" y="21"/>
                    </a:cxn>
                    <a:cxn ang="0">
                      <a:pos x="107" y="20"/>
                    </a:cxn>
                    <a:cxn ang="0">
                      <a:pos x="111" y="18"/>
                    </a:cxn>
                    <a:cxn ang="0">
                      <a:pos x="115" y="17"/>
                    </a:cxn>
                    <a:cxn ang="0">
                      <a:pos x="118" y="15"/>
                    </a:cxn>
                    <a:cxn ang="0">
                      <a:pos x="122" y="14"/>
                    </a:cxn>
                    <a:cxn ang="0">
                      <a:pos x="125" y="12"/>
                    </a:cxn>
                    <a:cxn ang="0">
                      <a:pos x="128" y="10"/>
                    </a:cxn>
                    <a:cxn ang="0">
                      <a:pos x="133" y="8"/>
                    </a:cxn>
                    <a:cxn ang="0">
                      <a:pos x="136" y="7"/>
                    </a:cxn>
                    <a:cxn ang="0">
                      <a:pos x="138" y="6"/>
                    </a:cxn>
                    <a:cxn ang="0">
                      <a:pos x="142" y="4"/>
                    </a:cxn>
                    <a:cxn ang="0">
                      <a:pos x="146" y="2"/>
                    </a:cxn>
                    <a:cxn ang="0">
                      <a:pos x="150" y="1"/>
                    </a:cxn>
                  </a:cxnLst>
                  <a:rect l="0" t="0" r="r" b="b"/>
                  <a:pathLst>
                    <a:path w="152" h="59">
                      <a:moveTo>
                        <a:pt x="0" y="59"/>
                      </a:moveTo>
                      <a:lnTo>
                        <a:pt x="1" y="59"/>
                      </a:lnTo>
                      <a:lnTo>
                        <a:pt x="2" y="59"/>
                      </a:lnTo>
                      <a:lnTo>
                        <a:pt x="3" y="58"/>
                      </a:lnTo>
                      <a:lnTo>
                        <a:pt x="5" y="58"/>
                      </a:lnTo>
                      <a:lnTo>
                        <a:pt x="6" y="58"/>
                      </a:lnTo>
                      <a:lnTo>
                        <a:pt x="7" y="58"/>
                      </a:lnTo>
                      <a:lnTo>
                        <a:pt x="8" y="57"/>
                      </a:lnTo>
                      <a:lnTo>
                        <a:pt x="10" y="57"/>
                      </a:lnTo>
                      <a:lnTo>
                        <a:pt x="11" y="57"/>
                      </a:lnTo>
                      <a:lnTo>
                        <a:pt x="13" y="56"/>
                      </a:lnTo>
                      <a:lnTo>
                        <a:pt x="12" y="56"/>
                      </a:lnTo>
                      <a:lnTo>
                        <a:pt x="13" y="56"/>
                      </a:lnTo>
                      <a:lnTo>
                        <a:pt x="15" y="55"/>
                      </a:lnTo>
                      <a:lnTo>
                        <a:pt x="17" y="54"/>
                      </a:lnTo>
                      <a:lnTo>
                        <a:pt x="17" y="54"/>
                      </a:lnTo>
                      <a:lnTo>
                        <a:pt x="18" y="54"/>
                      </a:lnTo>
                      <a:lnTo>
                        <a:pt x="21" y="53"/>
                      </a:lnTo>
                      <a:lnTo>
                        <a:pt x="21" y="52"/>
                      </a:lnTo>
                      <a:lnTo>
                        <a:pt x="22" y="52"/>
                      </a:lnTo>
                      <a:lnTo>
                        <a:pt x="23" y="51"/>
                      </a:lnTo>
                      <a:lnTo>
                        <a:pt x="25" y="51"/>
                      </a:lnTo>
                      <a:lnTo>
                        <a:pt x="26" y="50"/>
                      </a:lnTo>
                      <a:lnTo>
                        <a:pt x="27" y="50"/>
                      </a:lnTo>
                      <a:lnTo>
                        <a:pt x="28" y="49"/>
                      </a:lnTo>
                      <a:lnTo>
                        <a:pt x="30" y="49"/>
                      </a:lnTo>
                      <a:lnTo>
                        <a:pt x="31" y="48"/>
                      </a:lnTo>
                      <a:lnTo>
                        <a:pt x="32" y="48"/>
                      </a:lnTo>
                      <a:lnTo>
                        <a:pt x="33" y="48"/>
                      </a:lnTo>
                      <a:lnTo>
                        <a:pt x="35" y="47"/>
                      </a:lnTo>
                      <a:lnTo>
                        <a:pt x="36" y="47"/>
                      </a:lnTo>
                      <a:lnTo>
                        <a:pt x="37" y="46"/>
                      </a:lnTo>
                      <a:lnTo>
                        <a:pt x="38" y="46"/>
                      </a:lnTo>
                      <a:lnTo>
                        <a:pt x="40" y="45"/>
                      </a:lnTo>
                      <a:lnTo>
                        <a:pt x="41" y="45"/>
                      </a:lnTo>
                      <a:lnTo>
                        <a:pt x="42" y="45"/>
                      </a:lnTo>
                      <a:lnTo>
                        <a:pt x="43" y="44"/>
                      </a:lnTo>
                      <a:lnTo>
                        <a:pt x="45" y="44"/>
                      </a:lnTo>
                      <a:lnTo>
                        <a:pt x="46" y="43"/>
                      </a:lnTo>
                      <a:lnTo>
                        <a:pt x="47" y="43"/>
                      </a:lnTo>
                      <a:lnTo>
                        <a:pt x="48" y="42"/>
                      </a:lnTo>
                      <a:lnTo>
                        <a:pt x="50" y="42"/>
                      </a:lnTo>
                      <a:lnTo>
                        <a:pt x="51" y="41"/>
                      </a:lnTo>
                      <a:lnTo>
                        <a:pt x="52" y="41"/>
                      </a:lnTo>
                      <a:lnTo>
                        <a:pt x="53" y="40"/>
                      </a:lnTo>
                      <a:lnTo>
                        <a:pt x="55" y="40"/>
                      </a:lnTo>
                      <a:lnTo>
                        <a:pt x="56" y="39"/>
                      </a:lnTo>
                      <a:lnTo>
                        <a:pt x="57" y="39"/>
                      </a:lnTo>
                      <a:lnTo>
                        <a:pt x="58" y="38"/>
                      </a:lnTo>
                      <a:lnTo>
                        <a:pt x="60" y="38"/>
                      </a:lnTo>
                      <a:lnTo>
                        <a:pt x="61" y="37"/>
                      </a:lnTo>
                      <a:lnTo>
                        <a:pt x="63" y="36"/>
                      </a:lnTo>
                      <a:lnTo>
                        <a:pt x="62" y="36"/>
                      </a:lnTo>
                      <a:lnTo>
                        <a:pt x="63" y="36"/>
                      </a:lnTo>
                      <a:lnTo>
                        <a:pt x="66" y="35"/>
                      </a:lnTo>
                      <a:lnTo>
                        <a:pt x="66" y="35"/>
                      </a:lnTo>
                      <a:lnTo>
                        <a:pt x="67" y="34"/>
                      </a:lnTo>
                      <a:lnTo>
                        <a:pt x="68" y="34"/>
                      </a:lnTo>
                      <a:lnTo>
                        <a:pt x="70" y="33"/>
                      </a:lnTo>
                      <a:lnTo>
                        <a:pt x="72" y="32"/>
                      </a:lnTo>
                      <a:lnTo>
                        <a:pt x="71" y="32"/>
                      </a:lnTo>
                      <a:lnTo>
                        <a:pt x="72" y="32"/>
                      </a:lnTo>
                      <a:lnTo>
                        <a:pt x="75" y="31"/>
                      </a:lnTo>
                      <a:lnTo>
                        <a:pt x="75" y="31"/>
                      </a:lnTo>
                      <a:lnTo>
                        <a:pt x="76" y="30"/>
                      </a:lnTo>
                      <a:lnTo>
                        <a:pt x="77" y="30"/>
                      </a:lnTo>
                      <a:lnTo>
                        <a:pt x="78" y="29"/>
                      </a:lnTo>
                      <a:lnTo>
                        <a:pt x="80" y="29"/>
                      </a:lnTo>
                      <a:lnTo>
                        <a:pt x="81" y="28"/>
                      </a:lnTo>
                      <a:lnTo>
                        <a:pt x="82" y="28"/>
                      </a:lnTo>
                      <a:lnTo>
                        <a:pt x="83" y="27"/>
                      </a:lnTo>
                      <a:lnTo>
                        <a:pt x="85" y="27"/>
                      </a:lnTo>
                      <a:lnTo>
                        <a:pt x="86" y="27"/>
                      </a:lnTo>
                      <a:lnTo>
                        <a:pt x="87" y="26"/>
                      </a:lnTo>
                      <a:lnTo>
                        <a:pt x="88" y="26"/>
                      </a:lnTo>
                      <a:lnTo>
                        <a:pt x="90" y="25"/>
                      </a:lnTo>
                      <a:lnTo>
                        <a:pt x="91" y="25"/>
                      </a:lnTo>
                      <a:lnTo>
                        <a:pt x="92" y="24"/>
                      </a:lnTo>
                      <a:lnTo>
                        <a:pt x="93" y="24"/>
                      </a:lnTo>
                      <a:lnTo>
                        <a:pt x="95" y="24"/>
                      </a:lnTo>
                      <a:lnTo>
                        <a:pt x="96" y="23"/>
                      </a:lnTo>
                      <a:lnTo>
                        <a:pt x="97" y="23"/>
                      </a:lnTo>
                      <a:lnTo>
                        <a:pt x="98" y="22"/>
                      </a:lnTo>
                      <a:lnTo>
                        <a:pt x="100" y="22"/>
                      </a:lnTo>
                      <a:lnTo>
                        <a:pt x="101" y="22"/>
                      </a:lnTo>
                      <a:lnTo>
                        <a:pt x="102" y="21"/>
                      </a:lnTo>
                      <a:lnTo>
                        <a:pt x="103" y="21"/>
                      </a:lnTo>
                      <a:lnTo>
                        <a:pt x="105" y="20"/>
                      </a:lnTo>
                      <a:lnTo>
                        <a:pt x="106" y="20"/>
                      </a:lnTo>
                      <a:lnTo>
                        <a:pt x="107" y="20"/>
                      </a:lnTo>
                      <a:lnTo>
                        <a:pt x="108" y="19"/>
                      </a:lnTo>
                      <a:lnTo>
                        <a:pt x="110" y="19"/>
                      </a:lnTo>
                      <a:lnTo>
                        <a:pt x="111" y="18"/>
                      </a:lnTo>
                      <a:lnTo>
                        <a:pt x="112" y="18"/>
                      </a:lnTo>
                      <a:lnTo>
                        <a:pt x="115" y="17"/>
                      </a:lnTo>
                      <a:lnTo>
                        <a:pt x="115" y="17"/>
                      </a:lnTo>
                      <a:lnTo>
                        <a:pt x="116" y="17"/>
                      </a:lnTo>
                      <a:lnTo>
                        <a:pt x="118" y="16"/>
                      </a:lnTo>
                      <a:lnTo>
                        <a:pt x="118" y="15"/>
                      </a:lnTo>
                      <a:lnTo>
                        <a:pt x="120" y="15"/>
                      </a:lnTo>
                      <a:lnTo>
                        <a:pt x="121" y="14"/>
                      </a:lnTo>
                      <a:lnTo>
                        <a:pt x="122" y="14"/>
                      </a:lnTo>
                      <a:lnTo>
                        <a:pt x="123" y="13"/>
                      </a:lnTo>
                      <a:lnTo>
                        <a:pt x="123" y="13"/>
                      </a:lnTo>
                      <a:lnTo>
                        <a:pt x="125" y="12"/>
                      </a:lnTo>
                      <a:lnTo>
                        <a:pt x="126" y="12"/>
                      </a:lnTo>
                      <a:lnTo>
                        <a:pt x="128" y="11"/>
                      </a:lnTo>
                      <a:lnTo>
                        <a:pt x="128" y="10"/>
                      </a:lnTo>
                      <a:lnTo>
                        <a:pt x="130" y="10"/>
                      </a:lnTo>
                      <a:lnTo>
                        <a:pt x="131" y="9"/>
                      </a:lnTo>
                      <a:lnTo>
                        <a:pt x="133" y="8"/>
                      </a:lnTo>
                      <a:lnTo>
                        <a:pt x="133" y="8"/>
                      </a:lnTo>
                      <a:lnTo>
                        <a:pt x="135" y="7"/>
                      </a:lnTo>
                      <a:lnTo>
                        <a:pt x="136" y="7"/>
                      </a:lnTo>
                      <a:lnTo>
                        <a:pt x="138" y="6"/>
                      </a:lnTo>
                      <a:lnTo>
                        <a:pt x="137" y="6"/>
                      </a:lnTo>
                      <a:lnTo>
                        <a:pt x="138" y="6"/>
                      </a:lnTo>
                      <a:lnTo>
                        <a:pt x="140" y="5"/>
                      </a:lnTo>
                      <a:lnTo>
                        <a:pt x="142" y="4"/>
                      </a:lnTo>
                      <a:lnTo>
                        <a:pt x="142" y="4"/>
                      </a:lnTo>
                      <a:lnTo>
                        <a:pt x="143" y="3"/>
                      </a:lnTo>
                      <a:lnTo>
                        <a:pt x="145" y="3"/>
                      </a:lnTo>
                      <a:lnTo>
                        <a:pt x="146" y="2"/>
                      </a:lnTo>
                      <a:lnTo>
                        <a:pt x="147" y="2"/>
                      </a:lnTo>
                      <a:lnTo>
                        <a:pt x="150" y="1"/>
                      </a:lnTo>
                      <a:lnTo>
                        <a:pt x="150" y="1"/>
                      </a:lnTo>
                      <a:lnTo>
                        <a:pt x="151" y="0"/>
                      </a:lnTo>
                      <a:lnTo>
                        <a:pt x="152"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20" name="Freeform 237"/>
                <p:cNvSpPr>
                  <a:spLocks/>
                </p:cNvSpPr>
                <p:nvPr/>
              </p:nvSpPr>
              <p:spPr bwMode="auto">
                <a:xfrm>
                  <a:off x="4905375" y="3340088"/>
                  <a:ext cx="207963" cy="100013"/>
                </a:xfrm>
                <a:custGeom>
                  <a:avLst/>
                  <a:gdLst/>
                  <a:ahLst/>
                  <a:cxnLst>
                    <a:cxn ang="0">
                      <a:pos x="3" y="62"/>
                    </a:cxn>
                    <a:cxn ang="0">
                      <a:pos x="6" y="61"/>
                    </a:cxn>
                    <a:cxn ang="0">
                      <a:pos x="9" y="60"/>
                    </a:cxn>
                    <a:cxn ang="0">
                      <a:pos x="13" y="58"/>
                    </a:cxn>
                    <a:cxn ang="0">
                      <a:pos x="16" y="57"/>
                    </a:cxn>
                    <a:cxn ang="0">
                      <a:pos x="20" y="55"/>
                    </a:cxn>
                    <a:cxn ang="0">
                      <a:pos x="24" y="54"/>
                    </a:cxn>
                    <a:cxn ang="0">
                      <a:pos x="29" y="52"/>
                    </a:cxn>
                    <a:cxn ang="0">
                      <a:pos x="30" y="50"/>
                    </a:cxn>
                    <a:cxn ang="0">
                      <a:pos x="34" y="49"/>
                    </a:cxn>
                    <a:cxn ang="0">
                      <a:pos x="36" y="47"/>
                    </a:cxn>
                    <a:cxn ang="0">
                      <a:pos x="38" y="46"/>
                    </a:cxn>
                    <a:cxn ang="0">
                      <a:pos x="40" y="45"/>
                    </a:cxn>
                    <a:cxn ang="0">
                      <a:pos x="43" y="43"/>
                    </a:cxn>
                    <a:cxn ang="0">
                      <a:pos x="44" y="42"/>
                    </a:cxn>
                    <a:cxn ang="0">
                      <a:pos x="48" y="40"/>
                    </a:cxn>
                    <a:cxn ang="0">
                      <a:pos x="50" y="39"/>
                    </a:cxn>
                    <a:cxn ang="0">
                      <a:pos x="54" y="37"/>
                    </a:cxn>
                    <a:cxn ang="0">
                      <a:pos x="58" y="35"/>
                    </a:cxn>
                    <a:cxn ang="0">
                      <a:pos x="61" y="33"/>
                    </a:cxn>
                    <a:cxn ang="0">
                      <a:pos x="66" y="31"/>
                    </a:cxn>
                    <a:cxn ang="0">
                      <a:pos x="68" y="31"/>
                    </a:cxn>
                    <a:cxn ang="0">
                      <a:pos x="70" y="29"/>
                    </a:cxn>
                    <a:cxn ang="0">
                      <a:pos x="73" y="28"/>
                    </a:cxn>
                    <a:cxn ang="0">
                      <a:pos x="75" y="27"/>
                    </a:cxn>
                    <a:cxn ang="0">
                      <a:pos x="78" y="25"/>
                    </a:cxn>
                    <a:cxn ang="0">
                      <a:pos x="80" y="24"/>
                    </a:cxn>
                    <a:cxn ang="0">
                      <a:pos x="83" y="23"/>
                    </a:cxn>
                    <a:cxn ang="0">
                      <a:pos x="85" y="21"/>
                    </a:cxn>
                    <a:cxn ang="0">
                      <a:pos x="89" y="20"/>
                    </a:cxn>
                    <a:cxn ang="0">
                      <a:pos x="94" y="17"/>
                    </a:cxn>
                    <a:cxn ang="0">
                      <a:pos x="95" y="17"/>
                    </a:cxn>
                    <a:cxn ang="0">
                      <a:pos x="98" y="15"/>
                    </a:cxn>
                    <a:cxn ang="0">
                      <a:pos x="101" y="13"/>
                    </a:cxn>
                    <a:cxn ang="0">
                      <a:pos x="105" y="12"/>
                    </a:cxn>
                    <a:cxn ang="0">
                      <a:pos x="109" y="10"/>
                    </a:cxn>
                    <a:cxn ang="0">
                      <a:pos x="113" y="9"/>
                    </a:cxn>
                    <a:cxn ang="0">
                      <a:pos x="116" y="8"/>
                    </a:cxn>
                    <a:cxn ang="0">
                      <a:pos x="120" y="6"/>
                    </a:cxn>
                    <a:cxn ang="0">
                      <a:pos x="124" y="4"/>
                    </a:cxn>
                    <a:cxn ang="0">
                      <a:pos x="126" y="2"/>
                    </a:cxn>
                    <a:cxn ang="0">
                      <a:pos x="130" y="1"/>
                    </a:cxn>
                  </a:cxnLst>
                  <a:rect l="0" t="0" r="r" b="b"/>
                  <a:pathLst>
                    <a:path w="131" h="63">
                      <a:moveTo>
                        <a:pt x="0" y="63"/>
                      </a:moveTo>
                      <a:lnTo>
                        <a:pt x="3" y="62"/>
                      </a:lnTo>
                      <a:lnTo>
                        <a:pt x="3" y="62"/>
                      </a:lnTo>
                      <a:lnTo>
                        <a:pt x="4" y="62"/>
                      </a:lnTo>
                      <a:lnTo>
                        <a:pt x="5" y="61"/>
                      </a:lnTo>
                      <a:lnTo>
                        <a:pt x="6" y="61"/>
                      </a:lnTo>
                      <a:lnTo>
                        <a:pt x="9" y="60"/>
                      </a:lnTo>
                      <a:lnTo>
                        <a:pt x="8" y="60"/>
                      </a:lnTo>
                      <a:lnTo>
                        <a:pt x="9" y="60"/>
                      </a:lnTo>
                      <a:lnTo>
                        <a:pt x="10" y="59"/>
                      </a:lnTo>
                      <a:lnTo>
                        <a:pt x="11" y="59"/>
                      </a:lnTo>
                      <a:lnTo>
                        <a:pt x="13" y="58"/>
                      </a:lnTo>
                      <a:lnTo>
                        <a:pt x="14" y="58"/>
                      </a:lnTo>
                      <a:lnTo>
                        <a:pt x="15" y="57"/>
                      </a:lnTo>
                      <a:lnTo>
                        <a:pt x="16" y="57"/>
                      </a:lnTo>
                      <a:lnTo>
                        <a:pt x="18" y="56"/>
                      </a:lnTo>
                      <a:lnTo>
                        <a:pt x="19" y="56"/>
                      </a:lnTo>
                      <a:lnTo>
                        <a:pt x="20" y="55"/>
                      </a:lnTo>
                      <a:lnTo>
                        <a:pt x="21" y="55"/>
                      </a:lnTo>
                      <a:lnTo>
                        <a:pt x="23" y="54"/>
                      </a:lnTo>
                      <a:lnTo>
                        <a:pt x="24" y="54"/>
                      </a:lnTo>
                      <a:lnTo>
                        <a:pt x="25" y="53"/>
                      </a:lnTo>
                      <a:lnTo>
                        <a:pt x="26" y="53"/>
                      </a:lnTo>
                      <a:lnTo>
                        <a:pt x="29" y="52"/>
                      </a:lnTo>
                      <a:lnTo>
                        <a:pt x="29" y="51"/>
                      </a:lnTo>
                      <a:lnTo>
                        <a:pt x="30" y="51"/>
                      </a:lnTo>
                      <a:lnTo>
                        <a:pt x="30" y="50"/>
                      </a:lnTo>
                      <a:lnTo>
                        <a:pt x="31" y="50"/>
                      </a:lnTo>
                      <a:lnTo>
                        <a:pt x="33" y="49"/>
                      </a:lnTo>
                      <a:lnTo>
                        <a:pt x="34" y="49"/>
                      </a:lnTo>
                      <a:lnTo>
                        <a:pt x="34" y="48"/>
                      </a:lnTo>
                      <a:lnTo>
                        <a:pt x="35" y="48"/>
                      </a:lnTo>
                      <a:lnTo>
                        <a:pt x="36" y="47"/>
                      </a:lnTo>
                      <a:lnTo>
                        <a:pt x="36" y="47"/>
                      </a:lnTo>
                      <a:lnTo>
                        <a:pt x="38" y="46"/>
                      </a:lnTo>
                      <a:lnTo>
                        <a:pt x="38" y="46"/>
                      </a:lnTo>
                      <a:lnTo>
                        <a:pt x="40" y="45"/>
                      </a:lnTo>
                      <a:lnTo>
                        <a:pt x="39" y="45"/>
                      </a:lnTo>
                      <a:lnTo>
                        <a:pt x="40" y="45"/>
                      </a:lnTo>
                      <a:lnTo>
                        <a:pt x="41" y="44"/>
                      </a:lnTo>
                      <a:lnTo>
                        <a:pt x="41" y="44"/>
                      </a:lnTo>
                      <a:lnTo>
                        <a:pt x="43" y="43"/>
                      </a:lnTo>
                      <a:lnTo>
                        <a:pt x="43" y="43"/>
                      </a:lnTo>
                      <a:lnTo>
                        <a:pt x="44" y="42"/>
                      </a:lnTo>
                      <a:lnTo>
                        <a:pt x="44" y="42"/>
                      </a:lnTo>
                      <a:lnTo>
                        <a:pt x="45" y="41"/>
                      </a:lnTo>
                      <a:lnTo>
                        <a:pt x="46" y="41"/>
                      </a:lnTo>
                      <a:lnTo>
                        <a:pt x="48" y="40"/>
                      </a:lnTo>
                      <a:lnTo>
                        <a:pt x="48" y="40"/>
                      </a:lnTo>
                      <a:lnTo>
                        <a:pt x="49" y="39"/>
                      </a:lnTo>
                      <a:lnTo>
                        <a:pt x="50" y="39"/>
                      </a:lnTo>
                      <a:lnTo>
                        <a:pt x="53" y="38"/>
                      </a:lnTo>
                      <a:lnTo>
                        <a:pt x="53" y="37"/>
                      </a:lnTo>
                      <a:lnTo>
                        <a:pt x="54" y="37"/>
                      </a:lnTo>
                      <a:lnTo>
                        <a:pt x="55" y="36"/>
                      </a:lnTo>
                      <a:lnTo>
                        <a:pt x="56" y="36"/>
                      </a:lnTo>
                      <a:lnTo>
                        <a:pt x="58" y="35"/>
                      </a:lnTo>
                      <a:lnTo>
                        <a:pt x="59" y="35"/>
                      </a:lnTo>
                      <a:lnTo>
                        <a:pt x="61" y="34"/>
                      </a:lnTo>
                      <a:lnTo>
                        <a:pt x="61" y="33"/>
                      </a:lnTo>
                      <a:lnTo>
                        <a:pt x="63" y="33"/>
                      </a:lnTo>
                      <a:lnTo>
                        <a:pt x="64" y="32"/>
                      </a:lnTo>
                      <a:lnTo>
                        <a:pt x="66" y="31"/>
                      </a:lnTo>
                      <a:lnTo>
                        <a:pt x="65" y="31"/>
                      </a:lnTo>
                      <a:lnTo>
                        <a:pt x="66" y="31"/>
                      </a:lnTo>
                      <a:lnTo>
                        <a:pt x="68" y="31"/>
                      </a:lnTo>
                      <a:lnTo>
                        <a:pt x="68" y="30"/>
                      </a:lnTo>
                      <a:lnTo>
                        <a:pt x="69" y="30"/>
                      </a:lnTo>
                      <a:lnTo>
                        <a:pt x="70" y="29"/>
                      </a:lnTo>
                      <a:lnTo>
                        <a:pt x="70" y="29"/>
                      </a:lnTo>
                      <a:lnTo>
                        <a:pt x="71" y="28"/>
                      </a:lnTo>
                      <a:lnTo>
                        <a:pt x="73" y="28"/>
                      </a:lnTo>
                      <a:lnTo>
                        <a:pt x="75" y="27"/>
                      </a:lnTo>
                      <a:lnTo>
                        <a:pt x="74" y="27"/>
                      </a:lnTo>
                      <a:lnTo>
                        <a:pt x="75" y="27"/>
                      </a:lnTo>
                      <a:lnTo>
                        <a:pt x="76" y="26"/>
                      </a:lnTo>
                      <a:lnTo>
                        <a:pt x="76" y="26"/>
                      </a:lnTo>
                      <a:lnTo>
                        <a:pt x="78" y="25"/>
                      </a:lnTo>
                      <a:lnTo>
                        <a:pt x="80" y="24"/>
                      </a:lnTo>
                      <a:lnTo>
                        <a:pt x="79" y="24"/>
                      </a:lnTo>
                      <a:lnTo>
                        <a:pt x="80" y="24"/>
                      </a:lnTo>
                      <a:lnTo>
                        <a:pt x="81" y="24"/>
                      </a:lnTo>
                      <a:lnTo>
                        <a:pt x="81" y="23"/>
                      </a:lnTo>
                      <a:lnTo>
                        <a:pt x="83" y="23"/>
                      </a:lnTo>
                      <a:lnTo>
                        <a:pt x="84" y="22"/>
                      </a:lnTo>
                      <a:lnTo>
                        <a:pt x="84" y="22"/>
                      </a:lnTo>
                      <a:lnTo>
                        <a:pt x="85" y="21"/>
                      </a:lnTo>
                      <a:lnTo>
                        <a:pt x="86" y="21"/>
                      </a:lnTo>
                      <a:lnTo>
                        <a:pt x="88" y="20"/>
                      </a:lnTo>
                      <a:lnTo>
                        <a:pt x="89" y="20"/>
                      </a:lnTo>
                      <a:lnTo>
                        <a:pt x="91" y="19"/>
                      </a:lnTo>
                      <a:lnTo>
                        <a:pt x="91" y="18"/>
                      </a:lnTo>
                      <a:lnTo>
                        <a:pt x="94" y="17"/>
                      </a:lnTo>
                      <a:lnTo>
                        <a:pt x="93" y="17"/>
                      </a:lnTo>
                      <a:lnTo>
                        <a:pt x="94" y="17"/>
                      </a:lnTo>
                      <a:lnTo>
                        <a:pt x="95" y="17"/>
                      </a:lnTo>
                      <a:lnTo>
                        <a:pt x="95" y="16"/>
                      </a:lnTo>
                      <a:lnTo>
                        <a:pt x="96" y="16"/>
                      </a:lnTo>
                      <a:lnTo>
                        <a:pt x="98" y="15"/>
                      </a:lnTo>
                      <a:lnTo>
                        <a:pt x="99" y="15"/>
                      </a:lnTo>
                      <a:lnTo>
                        <a:pt x="101" y="14"/>
                      </a:lnTo>
                      <a:lnTo>
                        <a:pt x="101" y="13"/>
                      </a:lnTo>
                      <a:lnTo>
                        <a:pt x="103" y="13"/>
                      </a:lnTo>
                      <a:lnTo>
                        <a:pt x="104" y="12"/>
                      </a:lnTo>
                      <a:lnTo>
                        <a:pt x="105" y="12"/>
                      </a:lnTo>
                      <a:lnTo>
                        <a:pt x="106" y="11"/>
                      </a:lnTo>
                      <a:lnTo>
                        <a:pt x="108" y="11"/>
                      </a:lnTo>
                      <a:lnTo>
                        <a:pt x="109" y="10"/>
                      </a:lnTo>
                      <a:lnTo>
                        <a:pt x="110" y="10"/>
                      </a:lnTo>
                      <a:lnTo>
                        <a:pt x="111" y="10"/>
                      </a:lnTo>
                      <a:lnTo>
                        <a:pt x="113" y="9"/>
                      </a:lnTo>
                      <a:lnTo>
                        <a:pt x="115" y="8"/>
                      </a:lnTo>
                      <a:lnTo>
                        <a:pt x="115" y="8"/>
                      </a:lnTo>
                      <a:lnTo>
                        <a:pt x="116" y="8"/>
                      </a:lnTo>
                      <a:lnTo>
                        <a:pt x="119" y="7"/>
                      </a:lnTo>
                      <a:lnTo>
                        <a:pt x="119" y="6"/>
                      </a:lnTo>
                      <a:lnTo>
                        <a:pt x="120" y="6"/>
                      </a:lnTo>
                      <a:lnTo>
                        <a:pt x="121" y="5"/>
                      </a:lnTo>
                      <a:lnTo>
                        <a:pt x="124" y="4"/>
                      </a:lnTo>
                      <a:lnTo>
                        <a:pt x="124" y="4"/>
                      </a:lnTo>
                      <a:lnTo>
                        <a:pt x="125" y="3"/>
                      </a:lnTo>
                      <a:lnTo>
                        <a:pt x="126" y="3"/>
                      </a:lnTo>
                      <a:lnTo>
                        <a:pt x="126" y="2"/>
                      </a:lnTo>
                      <a:lnTo>
                        <a:pt x="128" y="2"/>
                      </a:lnTo>
                      <a:lnTo>
                        <a:pt x="129" y="1"/>
                      </a:lnTo>
                      <a:lnTo>
                        <a:pt x="130" y="1"/>
                      </a:lnTo>
                      <a:lnTo>
                        <a:pt x="130" y="0"/>
                      </a:lnTo>
                      <a:lnTo>
                        <a:pt x="131"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21" name="Freeform 238"/>
                <p:cNvSpPr>
                  <a:spLocks/>
                </p:cNvSpPr>
                <p:nvPr/>
              </p:nvSpPr>
              <p:spPr bwMode="auto">
                <a:xfrm>
                  <a:off x="5113338" y="3282938"/>
                  <a:ext cx="139700" cy="57150"/>
                </a:xfrm>
                <a:custGeom>
                  <a:avLst/>
                  <a:gdLst/>
                  <a:ahLst/>
                  <a:cxnLst>
                    <a:cxn ang="0">
                      <a:pos x="2" y="35"/>
                    </a:cxn>
                    <a:cxn ang="0">
                      <a:pos x="3" y="34"/>
                    </a:cxn>
                    <a:cxn ang="0">
                      <a:pos x="5" y="33"/>
                    </a:cxn>
                    <a:cxn ang="0">
                      <a:pos x="8" y="32"/>
                    </a:cxn>
                    <a:cxn ang="0">
                      <a:pos x="10" y="31"/>
                    </a:cxn>
                    <a:cxn ang="0">
                      <a:pos x="13" y="31"/>
                    </a:cxn>
                    <a:cxn ang="0">
                      <a:pos x="15" y="30"/>
                    </a:cxn>
                    <a:cxn ang="0">
                      <a:pos x="18" y="29"/>
                    </a:cxn>
                    <a:cxn ang="0">
                      <a:pos x="20" y="28"/>
                    </a:cxn>
                    <a:cxn ang="0">
                      <a:pos x="23" y="27"/>
                    </a:cxn>
                    <a:cxn ang="0">
                      <a:pos x="25" y="26"/>
                    </a:cxn>
                    <a:cxn ang="0">
                      <a:pos x="28" y="25"/>
                    </a:cxn>
                    <a:cxn ang="0">
                      <a:pos x="30" y="24"/>
                    </a:cxn>
                    <a:cxn ang="0">
                      <a:pos x="33" y="23"/>
                    </a:cxn>
                    <a:cxn ang="0">
                      <a:pos x="35" y="22"/>
                    </a:cxn>
                    <a:cxn ang="0">
                      <a:pos x="37" y="21"/>
                    </a:cxn>
                    <a:cxn ang="0">
                      <a:pos x="40" y="20"/>
                    </a:cxn>
                    <a:cxn ang="0">
                      <a:pos x="42" y="19"/>
                    </a:cxn>
                    <a:cxn ang="0">
                      <a:pos x="44" y="18"/>
                    </a:cxn>
                    <a:cxn ang="0">
                      <a:pos x="47" y="17"/>
                    </a:cxn>
                    <a:cxn ang="0">
                      <a:pos x="49" y="16"/>
                    </a:cxn>
                    <a:cxn ang="0">
                      <a:pos x="52" y="15"/>
                    </a:cxn>
                    <a:cxn ang="0">
                      <a:pos x="54" y="15"/>
                    </a:cxn>
                    <a:cxn ang="0">
                      <a:pos x="57" y="14"/>
                    </a:cxn>
                    <a:cxn ang="0">
                      <a:pos x="59" y="13"/>
                    </a:cxn>
                    <a:cxn ang="0">
                      <a:pos x="63" y="12"/>
                    </a:cxn>
                    <a:cxn ang="0">
                      <a:pos x="65" y="10"/>
                    </a:cxn>
                    <a:cxn ang="0">
                      <a:pos x="65" y="10"/>
                    </a:cxn>
                    <a:cxn ang="0">
                      <a:pos x="67" y="9"/>
                    </a:cxn>
                    <a:cxn ang="0">
                      <a:pos x="68" y="8"/>
                    </a:cxn>
                    <a:cxn ang="0">
                      <a:pos x="70" y="8"/>
                    </a:cxn>
                    <a:cxn ang="0">
                      <a:pos x="72" y="7"/>
                    </a:cxn>
                    <a:cxn ang="0">
                      <a:pos x="74" y="5"/>
                    </a:cxn>
                    <a:cxn ang="0">
                      <a:pos x="74" y="5"/>
                    </a:cxn>
                    <a:cxn ang="0">
                      <a:pos x="75" y="4"/>
                    </a:cxn>
                    <a:cxn ang="0">
                      <a:pos x="77" y="3"/>
                    </a:cxn>
                    <a:cxn ang="0">
                      <a:pos x="80" y="2"/>
                    </a:cxn>
                    <a:cxn ang="0">
                      <a:pos x="82" y="1"/>
                    </a:cxn>
                    <a:cxn ang="0">
                      <a:pos x="84" y="1"/>
                    </a:cxn>
                    <a:cxn ang="0">
                      <a:pos x="87" y="0"/>
                    </a:cxn>
                  </a:cxnLst>
                  <a:rect l="0" t="0" r="r" b="b"/>
                  <a:pathLst>
                    <a:path w="88" h="36">
                      <a:moveTo>
                        <a:pt x="0" y="36"/>
                      </a:moveTo>
                      <a:lnTo>
                        <a:pt x="2" y="35"/>
                      </a:lnTo>
                      <a:lnTo>
                        <a:pt x="2" y="35"/>
                      </a:lnTo>
                      <a:lnTo>
                        <a:pt x="3" y="34"/>
                      </a:lnTo>
                      <a:lnTo>
                        <a:pt x="4" y="34"/>
                      </a:lnTo>
                      <a:lnTo>
                        <a:pt x="5" y="33"/>
                      </a:lnTo>
                      <a:lnTo>
                        <a:pt x="7" y="33"/>
                      </a:lnTo>
                      <a:lnTo>
                        <a:pt x="8" y="32"/>
                      </a:lnTo>
                      <a:lnTo>
                        <a:pt x="9" y="32"/>
                      </a:lnTo>
                      <a:lnTo>
                        <a:pt x="10" y="31"/>
                      </a:lnTo>
                      <a:lnTo>
                        <a:pt x="12" y="31"/>
                      </a:lnTo>
                      <a:lnTo>
                        <a:pt x="13" y="31"/>
                      </a:lnTo>
                      <a:lnTo>
                        <a:pt x="14" y="30"/>
                      </a:lnTo>
                      <a:lnTo>
                        <a:pt x="15" y="30"/>
                      </a:lnTo>
                      <a:lnTo>
                        <a:pt x="17" y="30"/>
                      </a:lnTo>
                      <a:lnTo>
                        <a:pt x="18" y="29"/>
                      </a:lnTo>
                      <a:lnTo>
                        <a:pt x="19" y="29"/>
                      </a:lnTo>
                      <a:lnTo>
                        <a:pt x="20" y="28"/>
                      </a:lnTo>
                      <a:lnTo>
                        <a:pt x="22" y="28"/>
                      </a:lnTo>
                      <a:lnTo>
                        <a:pt x="23" y="27"/>
                      </a:lnTo>
                      <a:lnTo>
                        <a:pt x="24" y="27"/>
                      </a:lnTo>
                      <a:lnTo>
                        <a:pt x="25" y="26"/>
                      </a:lnTo>
                      <a:lnTo>
                        <a:pt x="27" y="26"/>
                      </a:lnTo>
                      <a:lnTo>
                        <a:pt x="28" y="25"/>
                      </a:lnTo>
                      <a:lnTo>
                        <a:pt x="29" y="25"/>
                      </a:lnTo>
                      <a:lnTo>
                        <a:pt x="30" y="24"/>
                      </a:lnTo>
                      <a:lnTo>
                        <a:pt x="33" y="23"/>
                      </a:lnTo>
                      <a:lnTo>
                        <a:pt x="33" y="23"/>
                      </a:lnTo>
                      <a:lnTo>
                        <a:pt x="34" y="22"/>
                      </a:lnTo>
                      <a:lnTo>
                        <a:pt x="35" y="22"/>
                      </a:lnTo>
                      <a:lnTo>
                        <a:pt x="38" y="21"/>
                      </a:lnTo>
                      <a:lnTo>
                        <a:pt x="37" y="21"/>
                      </a:lnTo>
                      <a:lnTo>
                        <a:pt x="38" y="21"/>
                      </a:lnTo>
                      <a:lnTo>
                        <a:pt x="40" y="20"/>
                      </a:lnTo>
                      <a:lnTo>
                        <a:pt x="40" y="19"/>
                      </a:lnTo>
                      <a:lnTo>
                        <a:pt x="42" y="19"/>
                      </a:lnTo>
                      <a:lnTo>
                        <a:pt x="43" y="18"/>
                      </a:lnTo>
                      <a:lnTo>
                        <a:pt x="44" y="18"/>
                      </a:lnTo>
                      <a:lnTo>
                        <a:pt x="45" y="17"/>
                      </a:lnTo>
                      <a:lnTo>
                        <a:pt x="47" y="17"/>
                      </a:lnTo>
                      <a:lnTo>
                        <a:pt x="48" y="17"/>
                      </a:lnTo>
                      <a:lnTo>
                        <a:pt x="49" y="16"/>
                      </a:lnTo>
                      <a:lnTo>
                        <a:pt x="50" y="16"/>
                      </a:lnTo>
                      <a:lnTo>
                        <a:pt x="52" y="15"/>
                      </a:lnTo>
                      <a:lnTo>
                        <a:pt x="53" y="15"/>
                      </a:lnTo>
                      <a:lnTo>
                        <a:pt x="54" y="15"/>
                      </a:lnTo>
                      <a:lnTo>
                        <a:pt x="55" y="14"/>
                      </a:lnTo>
                      <a:lnTo>
                        <a:pt x="57" y="14"/>
                      </a:lnTo>
                      <a:lnTo>
                        <a:pt x="58" y="13"/>
                      </a:lnTo>
                      <a:lnTo>
                        <a:pt x="59" y="13"/>
                      </a:lnTo>
                      <a:lnTo>
                        <a:pt x="60" y="13"/>
                      </a:lnTo>
                      <a:lnTo>
                        <a:pt x="63" y="12"/>
                      </a:lnTo>
                      <a:lnTo>
                        <a:pt x="63" y="11"/>
                      </a:lnTo>
                      <a:lnTo>
                        <a:pt x="65" y="10"/>
                      </a:lnTo>
                      <a:lnTo>
                        <a:pt x="64" y="10"/>
                      </a:lnTo>
                      <a:lnTo>
                        <a:pt x="65" y="10"/>
                      </a:lnTo>
                      <a:lnTo>
                        <a:pt x="67" y="10"/>
                      </a:lnTo>
                      <a:lnTo>
                        <a:pt x="67" y="9"/>
                      </a:lnTo>
                      <a:lnTo>
                        <a:pt x="69" y="8"/>
                      </a:lnTo>
                      <a:lnTo>
                        <a:pt x="68" y="8"/>
                      </a:lnTo>
                      <a:lnTo>
                        <a:pt x="69" y="8"/>
                      </a:lnTo>
                      <a:lnTo>
                        <a:pt x="70" y="8"/>
                      </a:lnTo>
                      <a:lnTo>
                        <a:pt x="70" y="7"/>
                      </a:lnTo>
                      <a:lnTo>
                        <a:pt x="72" y="7"/>
                      </a:lnTo>
                      <a:lnTo>
                        <a:pt x="72" y="6"/>
                      </a:lnTo>
                      <a:lnTo>
                        <a:pt x="74" y="5"/>
                      </a:lnTo>
                      <a:lnTo>
                        <a:pt x="73" y="5"/>
                      </a:lnTo>
                      <a:lnTo>
                        <a:pt x="74" y="5"/>
                      </a:lnTo>
                      <a:lnTo>
                        <a:pt x="75" y="5"/>
                      </a:lnTo>
                      <a:lnTo>
                        <a:pt x="75" y="4"/>
                      </a:lnTo>
                      <a:lnTo>
                        <a:pt x="78" y="3"/>
                      </a:lnTo>
                      <a:lnTo>
                        <a:pt x="77" y="3"/>
                      </a:lnTo>
                      <a:lnTo>
                        <a:pt x="78" y="3"/>
                      </a:lnTo>
                      <a:lnTo>
                        <a:pt x="80" y="2"/>
                      </a:lnTo>
                      <a:lnTo>
                        <a:pt x="80" y="2"/>
                      </a:lnTo>
                      <a:lnTo>
                        <a:pt x="82" y="1"/>
                      </a:lnTo>
                      <a:lnTo>
                        <a:pt x="83" y="1"/>
                      </a:lnTo>
                      <a:lnTo>
                        <a:pt x="84" y="1"/>
                      </a:lnTo>
                      <a:lnTo>
                        <a:pt x="85" y="0"/>
                      </a:lnTo>
                      <a:lnTo>
                        <a:pt x="87" y="0"/>
                      </a:lnTo>
                      <a:lnTo>
                        <a:pt x="88"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22" name="Freeform 239"/>
                <p:cNvSpPr>
                  <a:spLocks/>
                </p:cNvSpPr>
                <p:nvPr/>
              </p:nvSpPr>
              <p:spPr bwMode="auto">
                <a:xfrm>
                  <a:off x="4071938" y="3232138"/>
                  <a:ext cx="182563" cy="103188"/>
                </a:xfrm>
                <a:custGeom>
                  <a:avLst/>
                  <a:gdLst/>
                  <a:ahLst/>
                  <a:cxnLst>
                    <a:cxn ang="0">
                      <a:pos x="1" y="64"/>
                    </a:cxn>
                    <a:cxn ang="0">
                      <a:pos x="3" y="63"/>
                    </a:cxn>
                    <a:cxn ang="0">
                      <a:pos x="5" y="61"/>
                    </a:cxn>
                    <a:cxn ang="0">
                      <a:pos x="9" y="59"/>
                    </a:cxn>
                    <a:cxn ang="0">
                      <a:pos x="10" y="59"/>
                    </a:cxn>
                    <a:cxn ang="0">
                      <a:pos x="11" y="57"/>
                    </a:cxn>
                    <a:cxn ang="0">
                      <a:pos x="15" y="56"/>
                    </a:cxn>
                    <a:cxn ang="0">
                      <a:pos x="18" y="54"/>
                    </a:cxn>
                    <a:cxn ang="0">
                      <a:pos x="20" y="53"/>
                    </a:cxn>
                    <a:cxn ang="0">
                      <a:pos x="23" y="51"/>
                    </a:cxn>
                    <a:cxn ang="0">
                      <a:pos x="25" y="50"/>
                    </a:cxn>
                    <a:cxn ang="0">
                      <a:pos x="28" y="48"/>
                    </a:cxn>
                    <a:cxn ang="0">
                      <a:pos x="29" y="47"/>
                    </a:cxn>
                    <a:cxn ang="0">
                      <a:pos x="31" y="45"/>
                    </a:cxn>
                    <a:cxn ang="0">
                      <a:pos x="34" y="43"/>
                    </a:cxn>
                    <a:cxn ang="0">
                      <a:pos x="36" y="42"/>
                    </a:cxn>
                    <a:cxn ang="0">
                      <a:pos x="38" y="40"/>
                    </a:cxn>
                    <a:cxn ang="0">
                      <a:pos x="40" y="38"/>
                    </a:cxn>
                    <a:cxn ang="0">
                      <a:pos x="44" y="36"/>
                    </a:cxn>
                    <a:cxn ang="0">
                      <a:pos x="45" y="36"/>
                    </a:cxn>
                    <a:cxn ang="0">
                      <a:pos x="48" y="34"/>
                    </a:cxn>
                    <a:cxn ang="0">
                      <a:pos x="51" y="32"/>
                    </a:cxn>
                    <a:cxn ang="0">
                      <a:pos x="55" y="31"/>
                    </a:cxn>
                    <a:cxn ang="0">
                      <a:pos x="59" y="29"/>
                    </a:cxn>
                    <a:cxn ang="0">
                      <a:pos x="63" y="28"/>
                    </a:cxn>
                    <a:cxn ang="0">
                      <a:pos x="65" y="26"/>
                    </a:cxn>
                    <a:cxn ang="0">
                      <a:pos x="68" y="25"/>
                    </a:cxn>
                    <a:cxn ang="0">
                      <a:pos x="71" y="23"/>
                    </a:cxn>
                    <a:cxn ang="0">
                      <a:pos x="74" y="21"/>
                    </a:cxn>
                    <a:cxn ang="0">
                      <a:pos x="76" y="20"/>
                    </a:cxn>
                    <a:cxn ang="0">
                      <a:pos x="78" y="18"/>
                    </a:cxn>
                    <a:cxn ang="0">
                      <a:pos x="80" y="17"/>
                    </a:cxn>
                    <a:cxn ang="0">
                      <a:pos x="83" y="15"/>
                    </a:cxn>
                    <a:cxn ang="0">
                      <a:pos x="85" y="14"/>
                    </a:cxn>
                    <a:cxn ang="0">
                      <a:pos x="88" y="12"/>
                    </a:cxn>
                    <a:cxn ang="0">
                      <a:pos x="91" y="10"/>
                    </a:cxn>
                    <a:cxn ang="0">
                      <a:pos x="96" y="8"/>
                    </a:cxn>
                    <a:cxn ang="0">
                      <a:pos x="100" y="7"/>
                    </a:cxn>
                    <a:cxn ang="0">
                      <a:pos x="103" y="5"/>
                    </a:cxn>
                    <a:cxn ang="0">
                      <a:pos x="106" y="4"/>
                    </a:cxn>
                    <a:cxn ang="0">
                      <a:pos x="110" y="2"/>
                    </a:cxn>
                    <a:cxn ang="0">
                      <a:pos x="115" y="0"/>
                    </a:cxn>
                  </a:cxnLst>
                  <a:rect l="0" t="0" r="r" b="b"/>
                  <a:pathLst>
                    <a:path w="115" h="65">
                      <a:moveTo>
                        <a:pt x="0" y="65"/>
                      </a:moveTo>
                      <a:lnTo>
                        <a:pt x="0" y="65"/>
                      </a:lnTo>
                      <a:lnTo>
                        <a:pt x="1" y="64"/>
                      </a:lnTo>
                      <a:lnTo>
                        <a:pt x="1" y="64"/>
                      </a:lnTo>
                      <a:lnTo>
                        <a:pt x="3" y="63"/>
                      </a:lnTo>
                      <a:lnTo>
                        <a:pt x="3" y="63"/>
                      </a:lnTo>
                      <a:lnTo>
                        <a:pt x="4" y="62"/>
                      </a:lnTo>
                      <a:lnTo>
                        <a:pt x="5" y="62"/>
                      </a:lnTo>
                      <a:lnTo>
                        <a:pt x="5" y="61"/>
                      </a:lnTo>
                      <a:lnTo>
                        <a:pt x="6" y="61"/>
                      </a:lnTo>
                      <a:lnTo>
                        <a:pt x="6" y="60"/>
                      </a:lnTo>
                      <a:lnTo>
                        <a:pt x="9" y="59"/>
                      </a:lnTo>
                      <a:lnTo>
                        <a:pt x="8" y="59"/>
                      </a:lnTo>
                      <a:lnTo>
                        <a:pt x="9" y="59"/>
                      </a:lnTo>
                      <a:lnTo>
                        <a:pt x="10" y="59"/>
                      </a:lnTo>
                      <a:lnTo>
                        <a:pt x="10" y="58"/>
                      </a:lnTo>
                      <a:lnTo>
                        <a:pt x="11" y="58"/>
                      </a:lnTo>
                      <a:lnTo>
                        <a:pt x="11" y="57"/>
                      </a:lnTo>
                      <a:lnTo>
                        <a:pt x="13" y="57"/>
                      </a:lnTo>
                      <a:lnTo>
                        <a:pt x="14" y="56"/>
                      </a:lnTo>
                      <a:lnTo>
                        <a:pt x="15" y="56"/>
                      </a:lnTo>
                      <a:lnTo>
                        <a:pt x="15" y="55"/>
                      </a:lnTo>
                      <a:lnTo>
                        <a:pt x="16" y="55"/>
                      </a:lnTo>
                      <a:lnTo>
                        <a:pt x="18" y="54"/>
                      </a:lnTo>
                      <a:lnTo>
                        <a:pt x="19" y="54"/>
                      </a:lnTo>
                      <a:lnTo>
                        <a:pt x="19" y="53"/>
                      </a:lnTo>
                      <a:lnTo>
                        <a:pt x="20" y="53"/>
                      </a:lnTo>
                      <a:lnTo>
                        <a:pt x="21" y="52"/>
                      </a:lnTo>
                      <a:lnTo>
                        <a:pt x="23" y="52"/>
                      </a:lnTo>
                      <a:lnTo>
                        <a:pt x="23" y="51"/>
                      </a:lnTo>
                      <a:lnTo>
                        <a:pt x="24" y="51"/>
                      </a:lnTo>
                      <a:lnTo>
                        <a:pt x="24" y="50"/>
                      </a:lnTo>
                      <a:lnTo>
                        <a:pt x="25" y="50"/>
                      </a:lnTo>
                      <a:lnTo>
                        <a:pt x="25" y="49"/>
                      </a:lnTo>
                      <a:lnTo>
                        <a:pt x="26" y="49"/>
                      </a:lnTo>
                      <a:lnTo>
                        <a:pt x="28" y="48"/>
                      </a:lnTo>
                      <a:lnTo>
                        <a:pt x="28" y="48"/>
                      </a:lnTo>
                      <a:lnTo>
                        <a:pt x="29" y="47"/>
                      </a:lnTo>
                      <a:lnTo>
                        <a:pt x="29" y="47"/>
                      </a:lnTo>
                      <a:lnTo>
                        <a:pt x="30" y="46"/>
                      </a:lnTo>
                      <a:lnTo>
                        <a:pt x="31" y="46"/>
                      </a:lnTo>
                      <a:lnTo>
                        <a:pt x="31" y="45"/>
                      </a:lnTo>
                      <a:lnTo>
                        <a:pt x="33" y="44"/>
                      </a:lnTo>
                      <a:lnTo>
                        <a:pt x="33" y="44"/>
                      </a:lnTo>
                      <a:lnTo>
                        <a:pt x="34" y="43"/>
                      </a:lnTo>
                      <a:lnTo>
                        <a:pt x="34" y="43"/>
                      </a:lnTo>
                      <a:lnTo>
                        <a:pt x="35" y="42"/>
                      </a:lnTo>
                      <a:lnTo>
                        <a:pt x="36" y="42"/>
                      </a:lnTo>
                      <a:lnTo>
                        <a:pt x="36" y="41"/>
                      </a:lnTo>
                      <a:lnTo>
                        <a:pt x="38" y="41"/>
                      </a:lnTo>
                      <a:lnTo>
                        <a:pt x="38" y="40"/>
                      </a:lnTo>
                      <a:lnTo>
                        <a:pt x="39" y="39"/>
                      </a:lnTo>
                      <a:lnTo>
                        <a:pt x="39" y="39"/>
                      </a:lnTo>
                      <a:lnTo>
                        <a:pt x="40" y="38"/>
                      </a:lnTo>
                      <a:lnTo>
                        <a:pt x="41" y="38"/>
                      </a:lnTo>
                      <a:lnTo>
                        <a:pt x="41" y="37"/>
                      </a:lnTo>
                      <a:lnTo>
                        <a:pt x="44" y="36"/>
                      </a:lnTo>
                      <a:lnTo>
                        <a:pt x="43" y="36"/>
                      </a:lnTo>
                      <a:lnTo>
                        <a:pt x="44" y="36"/>
                      </a:lnTo>
                      <a:lnTo>
                        <a:pt x="45" y="36"/>
                      </a:lnTo>
                      <a:lnTo>
                        <a:pt x="45" y="35"/>
                      </a:lnTo>
                      <a:lnTo>
                        <a:pt x="48" y="34"/>
                      </a:lnTo>
                      <a:lnTo>
                        <a:pt x="48" y="34"/>
                      </a:lnTo>
                      <a:lnTo>
                        <a:pt x="49" y="33"/>
                      </a:lnTo>
                      <a:lnTo>
                        <a:pt x="50" y="33"/>
                      </a:lnTo>
                      <a:lnTo>
                        <a:pt x="51" y="32"/>
                      </a:lnTo>
                      <a:lnTo>
                        <a:pt x="53" y="32"/>
                      </a:lnTo>
                      <a:lnTo>
                        <a:pt x="54" y="31"/>
                      </a:lnTo>
                      <a:lnTo>
                        <a:pt x="55" y="31"/>
                      </a:lnTo>
                      <a:lnTo>
                        <a:pt x="56" y="30"/>
                      </a:lnTo>
                      <a:lnTo>
                        <a:pt x="58" y="30"/>
                      </a:lnTo>
                      <a:lnTo>
                        <a:pt x="59" y="29"/>
                      </a:lnTo>
                      <a:lnTo>
                        <a:pt x="60" y="29"/>
                      </a:lnTo>
                      <a:lnTo>
                        <a:pt x="61" y="28"/>
                      </a:lnTo>
                      <a:lnTo>
                        <a:pt x="63" y="28"/>
                      </a:lnTo>
                      <a:lnTo>
                        <a:pt x="64" y="27"/>
                      </a:lnTo>
                      <a:lnTo>
                        <a:pt x="64" y="27"/>
                      </a:lnTo>
                      <a:lnTo>
                        <a:pt x="65" y="26"/>
                      </a:lnTo>
                      <a:lnTo>
                        <a:pt x="66" y="26"/>
                      </a:lnTo>
                      <a:lnTo>
                        <a:pt x="68" y="25"/>
                      </a:lnTo>
                      <a:lnTo>
                        <a:pt x="68" y="25"/>
                      </a:lnTo>
                      <a:lnTo>
                        <a:pt x="70" y="24"/>
                      </a:lnTo>
                      <a:lnTo>
                        <a:pt x="70" y="23"/>
                      </a:lnTo>
                      <a:lnTo>
                        <a:pt x="71" y="23"/>
                      </a:lnTo>
                      <a:lnTo>
                        <a:pt x="73" y="22"/>
                      </a:lnTo>
                      <a:lnTo>
                        <a:pt x="73" y="22"/>
                      </a:lnTo>
                      <a:lnTo>
                        <a:pt x="74" y="21"/>
                      </a:lnTo>
                      <a:lnTo>
                        <a:pt x="74" y="21"/>
                      </a:lnTo>
                      <a:lnTo>
                        <a:pt x="75" y="20"/>
                      </a:lnTo>
                      <a:lnTo>
                        <a:pt x="76" y="20"/>
                      </a:lnTo>
                      <a:lnTo>
                        <a:pt x="76" y="19"/>
                      </a:lnTo>
                      <a:lnTo>
                        <a:pt x="78" y="19"/>
                      </a:lnTo>
                      <a:lnTo>
                        <a:pt x="78" y="18"/>
                      </a:lnTo>
                      <a:lnTo>
                        <a:pt x="79" y="18"/>
                      </a:lnTo>
                      <a:lnTo>
                        <a:pt x="79" y="17"/>
                      </a:lnTo>
                      <a:lnTo>
                        <a:pt x="80" y="17"/>
                      </a:lnTo>
                      <a:lnTo>
                        <a:pt x="81" y="16"/>
                      </a:lnTo>
                      <a:lnTo>
                        <a:pt x="81" y="16"/>
                      </a:lnTo>
                      <a:lnTo>
                        <a:pt x="83" y="15"/>
                      </a:lnTo>
                      <a:lnTo>
                        <a:pt x="84" y="15"/>
                      </a:lnTo>
                      <a:lnTo>
                        <a:pt x="85" y="14"/>
                      </a:lnTo>
                      <a:lnTo>
                        <a:pt x="85" y="14"/>
                      </a:lnTo>
                      <a:lnTo>
                        <a:pt x="86" y="13"/>
                      </a:lnTo>
                      <a:lnTo>
                        <a:pt x="86" y="13"/>
                      </a:lnTo>
                      <a:lnTo>
                        <a:pt x="88" y="12"/>
                      </a:lnTo>
                      <a:lnTo>
                        <a:pt x="89" y="12"/>
                      </a:lnTo>
                      <a:lnTo>
                        <a:pt x="91" y="11"/>
                      </a:lnTo>
                      <a:lnTo>
                        <a:pt x="91" y="10"/>
                      </a:lnTo>
                      <a:lnTo>
                        <a:pt x="93" y="10"/>
                      </a:lnTo>
                      <a:lnTo>
                        <a:pt x="94" y="9"/>
                      </a:lnTo>
                      <a:lnTo>
                        <a:pt x="96" y="8"/>
                      </a:lnTo>
                      <a:lnTo>
                        <a:pt x="96" y="8"/>
                      </a:lnTo>
                      <a:lnTo>
                        <a:pt x="98" y="8"/>
                      </a:lnTo>
                      <a:lnTo>
                        <a:pt x="100" y="7"/>
                      </a:lnTo>
                      <a:lnTo>
                        <a:pt x="100" y="6"/>
                      </a:lnTo>
                      <a:lnTo>
                        <a:pt x="101" y="6"/>
                      </a:lnTo>
                      <a:lnTo>
                        <a:pt x="103" y="5"/>
                      </a:lnTo>
                      <a:lnTo>
                        <a:pt x="104" y="5"/>
                      </a:lnTo>
                      <a:lnTo>
                        <a:pt x="105" y="4"/>
                      </a:lnTo>
                      <a:lnTo>
                        <a:pt x="106" y="4"/>
                      </a:lnTo>
                      <a:lnTo>
                        <a:pt x="108" y="3"/>
                      </a:lnTo>
                      <a:lnTo>
                        <a:pt x="109" y="3"/>
                      </a:lnTo>
                      <a:lnTo>
                        <a:pt x="110" y="2"/>
                      </a:lnTo>
                      <a:lnTo>
                        <a:pt x="111" y="2"/>
                      </a:lnTo>
                      <a:lnTo>
                        <a:pt x="113" y="1"/>
                      </a:lnTo>
                      <a:lnTo>
                        <a:pt x="115" y="0"/>
                      </a:lnTo>
                      <a:lnTo>
                        <a:pt x="114" y="0"/>
                      </a:lnTo>
                      <a:lnTo>
                        <a:pt x="115"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23" name="Freeform 240"/>
                <p:cNvSpPr>
                  <a:spLocks/>
                </p:cNvSpPr>
                <p:nvPr/>
              </p:nvSpPr>
              <p:spPr bwMode="auto">
                <a:xfrm>
                  <a:off x="4254500" y="3179752"/>
                  <a:ext cx="215900" cy="52388"/>
                </a:xfrm>
                <a:custGeom>
                  <a:avLst/>
                  <a:gdLst/>
                  <a:ahLst/>
                  <a:cxnLst>
                    <a:cxn ang="0">
                      <a:pos x="1" y="32"/>
                    </a:cxn>
                    <a:cxn ang="0">
                      <a:pos x="4" y="31"/>
                    </a:cxn>
                    <a:cxn ang="0">
                      <a:pos x="8" y="29"/>
                    </a:cxn>
                    <a:cxn ang="0">
                      <a:pos x="11" y="27"/>
                    </a:cxn>
                    <a:cxn ang="0">
                      <a:pos x="13" y="26"/>
                    </a:cxn>
                    <a:cxn ang="0">
                      <a:pos x="15" y="24"/>
                    </a:cxn>
                    <a:cxn ang="0">
                      <a:pos x="18" y="23"/>
                    </a:cxn>
                    <a:cxn ang="0">
                      <a:pos x="20" y="21"/>
                    </a:cxn>
                    <a:cxn ang="0">
                      <a:pos x="21" y="20"/>
                    </a:cxn>
                    <a:cxn ang="0">
                      <a:pos x="24" y="18"/>
                    </a:cxn>
                    <a:cxn ang="0">
                      <a:pos x="26" y="17"/>
                    </a:cxn>
                    <a:cxn ang="0">
                      <a:pos x="29" y="15"/>
                    </a:cxn>
                    <a:cxn ang="0">
                      <a:pos x="30" y="14"/>
                    </a:cxn>
                    <a:cxn ang="0">
                      <a:pos x="34" y="12"/>
                    </a:cxn>
                    <a:cxn ang="0">
                      <a:pos x="35" y="11"/>
                    </a:cxn>
                    <a:cxn ang="0">
                      <a:pos x="39" y="9"/>
                    </a:cxn>
                    <a:cxn ang="0">
                      <a:pos x="41" y="8"/>
                    </a:cxn>
                    <a:cxn ang="0">
                      <a:pos x="45" y="6"/>
                    </a:cxn>
                    <a:cxn ang="0">
                      <a:pos x="48" y="4"/>
                    </a:cxn>
                    <a:cxn ang="0">
                      <a:pos x="53" y="3"/>
                    </a:cxn>
                    <a:cxn ang="0">
                      <a:pos x="55" y="2"/>
                    </a:cxn>
                    <a:cxn ang="0">
                      <a:pos x="59" y="1"/>
                    </a:cxn>
                    <a:cxn ang="0">
                      <a:pos x="63" y="0"/>
                    </a:cxn>
                    <a:cxn ang="0">
                      <a:pos x="66" y="0"/>
                    </a:cxn>
                    <a:cxn ang="0">
                      <a:pos x="70" y="1"/>
                    </a:cxn>
                    <a:cxn ang="0">
                      <a:pos x="74" y="1"/>
                    </a:cxn>
                    <a:cxn ang="0">
                      <a:pos x="78" y="2"/>
                    </a:cxn>
                    <a:cxn ang="0">
                      <a:pos x="81" y="2"/>
                    </a:cxn>
                    <a:cxn ang="0">
                      <a:pos x="85" y="3"/>
                    </a:cxn>
                    <a:cxn ang="0">
                      <a:pos x="89" y="4"/>
                    </a:cxn>
                    <a:cxn ang="0">
                      <a:pos x="93" y="5"/>
                    </a:cxn>
                    <a:cxn ang="0">
                      <a:pos x="96" y="6"/>
                    </a:cxn>
                    <a:cxn ang="0">
                      <a:pos x="100" y="7"/>
                    </a:cxn>
                    <a:cxn ang="0">
                      <a:pos x="104" y="8"/>
                    </a:cxn>
                    <a:cxn ang="0">
                      <a:pos x="108" y="9"/>
                    </a:cxn>
                    <a:cxn ang="0">
                      <a:pos x="111" y="10"/>
                    </a:cxn>
                    <a:cxn ang="0">
                      <a:pos x="115" y="10"/>
                    </a:cxn>
                    <a:cxn ang="0">
                      <a:pos x="119" y="10"/>
                    </a:cxn>
                    <a:cxn ang="0">
                      <a:pos x="123" y="9"/>
                    </a:cxn>
                    <a:cxn ang="0">
                      <a:pos x="128" y="8"/>
                    </a:cxn>
                    <a:cxn ang="0">
                      <a:pos x="131" y="6"/>
                    </a:cxn>
                    <a:cxn ang="0">
                      <a:pos x="134" y="5"/>
                    </a:cxn>
                  </a:cxnLst>
                  <a:rect l="0" t="0" r="r" b="b"/>
                  <a:pathLst>
                    <a:path w="136" h="33">
                      <a:moveTo>
                        <a:pt x="0" y="33"/>
                      </a:moveTo>
                      <a:lnTo>
                        <a:pt x="1" y="33"/>
                      </a:lnTo>
                      <a:lnTo>
                        <a:pt x="1" y="32"/>
                      </a:lnTo>
                      <a:lnTo>
                        <a:pt x="3" y="32"/>
                      </a:lnTo>
                      <a:lnTo>
                        <a:pt x="4" y="31"/>
                      </a:lnTo>
                      <a:lnTo>
                        <a:pt x="4" y="31"/>
                      </a:lnTo>
                      <a:lnTo>
                        <a:pt x="5" y="30"/>
                      </a:lnTo>
                      <a:lnTo>
                        <a:pt x="6" y="30"/>
                      </a:lnTo>
                      <a:lnTo>
                        <a:pt x="8" y="29"/>
                      </a:lnTo>
                      <a:lnTo>
                        <a:pt x="8" y="29"/>
                      </a:lnTo>
                      <a:lnTo>
                        <a:pt x="9" y="28"/>
                      </a:lnTo>
                      <a:lnTo>
                        <a:pt x="11" y="27"/>
                      </a:lnTo>
                      <a:lnTo>
                        <a:pt x="11" y="27"/>
                      </a:lnTo>
                      <a:lnTo>
                        <a:pt x="13" y="26"/>
                      </a:lnTo>
                      <a:lnTo>
                        <a:pt x="13" y="26"/>
                      </a:lnTo>
                      <a:lnTo>
                        <a:pt x="14" y="25"/>
                      </a:lnTo>
                      <a:lnTo>
                        <a:pt x="15" y="25"/>
                      </a:lnTo>
                      <a:lnTo>
                        <a:pt x="15" y="24"/>
                      </a:lnTo>
                      <a:lnTo>
                        <a:pt x="16" y="24"/>
                      </a:lnTo>
                      <a:lnTo>
                        <a:pt x="16" y="23"/>
                      </a:lnTo>
                      <a:lnTo>
                        <a:pt x="18" y="23"/>
                      </a:lnTo>
                      <a:lnTo>
                        <a:pt x="19" y="22"/>
                      </a:lnTo>
                      <a:lnTo>
                        <a:pt x="19" y="22"/>
                      </a:lnTo>
                      <a:lnTo>
                        <a:pt x="20" y="21"/>
                      </a:lnTo>
                      <a:lnTo>
                        <a:pt x="20" y="21"/>
                      </a:lnTo>
                      <a:lnTo>
                        <a:pt x="21" y="20"/>
                      </a:lnTo>
                      <a:lnTo>
                        <a:pt x="21" y="20"/>
                      </a:lnTo>
                      <a:lnTo>
                        <a:pt x="23" y="19"/>
                      </a:lnTo>
                      <a:lnTo>
                        <a:pt x="24" y="19"/>
                      </a:lnTo>
                      <a:lnTo>
                        <a:pt x="24" y="18"/>
                      </a:lnTo>
                      <a:lnTo>
                        <a:pt x="25" y="18"/>
                      </a:lnTo>
                      <a:lnTo>
                        <a:pt x="25" y="17"/>
                      </a:lnTo>
                      <a:lnTo>
                        <a:pt x="26" y="17"/>
                      </a:lnTo>
                      <a:lnTo>
                        <a:pt x="26" y="16"/>
                      </a:lnTo>
                      <a:lnTo>
                        <a:pt x="28" y="16"/>
                      </a:lnTo>
                      <a:lnTo>
                        <a:pt x="29" y="15"/>
                      </a:lnTo>
                      <a:lnTo>
                        <a:pt x="29" y="15"/>
                      </a:lnTo>
                      <a:lnTo>
                        <a:pt x="30" y="14"/>
                      </a:lnTo>
                      <a:lnTo>
                        <a:pt x="30" y="14"/>
                      </a:lnTo>
                      <a:lnTo>
                        <a:pt x="31" y="13"/>
                      </a:lnTo>
                      <a:lnTo>
                        <a:pt x="33" y="13"/>
                      </a:lnTo>
                      <a:lnTo>
                        <a:pt x="34" y="12"/>
                      </a:lnTo>
                      <a:lnTo>
                        <a:pt x="34" y="12"/>
                      </a:lnTo>
                      <a:lnTo>
                        <a:pt x="35" y="11"/>
                      </a:lnTo>
                      <a:lnTo>
                        <a:pt x="35" y="11"/>
                      </a:lnTo>
                      <a:lnTo>
                        <a:pt x="36" y="10"/>
                      </a:lnTo>
                      <a:lnTo>
                        <a:pt x="38" y="10"/>
                      </a:lnTo>
                      <a:lnTo>
                        <a:pt x="39" y="9"/>
                      </a:lnTo>
                      <a:lnTo>
                        <a:pt x="39" y="9"/>
                      </a:lnTo>
                      <a:lnTo>
                        <a:pt x="40" y="8"/>
                      </a:lnTo>
                      <a:lnTo>
                        <a:pt x="41" y="8"/>
                      </a:lnTo>
                      <a:lnTo>
                        <a:pt x="44" y="7"/>
                      </a:lnTo>
                      <a:lnTo>
                        <a:pt x="44" y="6"/>
                      </a:lnTo>
                      <a:lnTo>
                        <a:pt x="45" y="6"/>
                      </a:lnTo>
                      <a:lnTo>
                        <a:pt x="46" y="5"/>
                      </a:lnTo>
                      <a:lnTo>
                        <a:pt x="49" y="4"/>
                      </a:lnTo>
                      <a:lnTo>
                        <a:pt x="48" y="4"/>
                      </a:lnTo>
                      <a:lnTo>
                        <a:pt x="49" y="4"/>
                      </a:lnTo>
                      <a:lnTo>
                        <a:pt x="50" y="4"/>
                      </a:lnTo>
                      <a:lnTo>
                        <a:pt x="53" y="3"/>
                      </a:lnTo>
                      <a:lnTo>
                        <a:pt x="53" y="2"/>
                      </a:lnTo>
                      <a:lnTo>
                        <a:pt x="54" y="2"/>
                      </a:lnTo>
                      <a:lnTo>
                        <a:pt x="55" y="2"/>
                      </a:lnTo>
                      <a:lnTo>
                        <a:pt x="56" y="1"/>
                      </a:lnTo>
                      <a:lnTo>
                        <a:pt x="58" y="1"/>
                      </a:lnTo>
                      <a:lnTo>
                        <a:pt x="59" y="1"/>
                      </a:lnTo>
                      <a:lnTo>
                        <a:pt x="60" y="1"/>
                      </a:lnTo>
                      <a:lnTo>
                        <a:pt x="61" y="0"/>
                      </a:lnTo>
                      <a:lnTo>
                        <a:pt x="63" y="0"/>
                      </a:lnTo>
                      <a:lnTo>
                        <a:pt x="64" y="0"/>
                      </a:lnTo>
                      <a:lnTo>
                        <a:pt x="65" y="0"/>
                      </a:lnTo>
                      <a:lnTo>
                        <a:pt x="66" y="0"/>
                      </a:lnTo>
                      <a:lnTo>
                        <a:pt x="68" y="0"/>
                      </a:lnTo>
                      <a:lnTo>
                        <a:pt x="69" y="0"/>
                      </a:lnTo>
                      <a:lnTo>
                        <a:pt x="70" y="1"/>
                      </a:lnTo>
                      <a:lnTo>
                        <a:pt x="71" y="1"/>
                      </a:lnTo>
                      <a:lnTo>
                        <a:pt x="73" y="1"/>
                      </a:lnTo>
                      <a:lnTo>
                        <a:pt x="74" y="1"/>
                      </a:lnTo>
                      <a:lnTo>
                        <a:pt x="75" y="1"/>
                      </a:lnTo>
                      <a:lnTo>
                        <a:pt x="76" y="1"/>
                      </a:lnTo>
                      <a:lnTo>
                        <a:pt x="78" y="2"/>
                      </a:lnTo>
                      <a:lnTo>
                        <a:pt x="79" y="2"/>
                      </a:lnTo>
                      <a:lnTo>
                        <a:pt x="80" y="2"/>
                      </a:lnTo>
                      <a:lnTo>
                        <a:pt x="81" y="2"/>
                      </a:lnTo>
                      <a:lnTo>
                        <a:pt x="83" y="3"/>
                      </a:lnTo>
                      <a:lnTo>
                        <a:pt x="84" y="3"/>
                      </a:lnTo>
                      <a:lnTo>
                        <a:pt x="85" y="3"/>
                      </a:lnTo>
                      <a:lnTo>
                        <a:pt x="86" y="3"/>
                      </a:lnTo>
                      <a:lnTo>
                        <a:pt x="88" y="4"/>
                      </a:lnTo>
                      <a:lnTo>
                        <a:pt x="89" y="4"/>
                      </a:lnTo>
                      <a:lnTo>
                        <a:pt x="90" y="4"/>
                      </a:lnTo>
                      <a:lnTo>
                        <a:pt x="91" y="5"/>
                      </a:lnTo>
                      <a:lnTo>
                        <a:pt x="93" y="5"/>
                      </a:lnTo>
                      <a:lnTo>
                        <a:pt x="94" y="5"/>
                      </a:lnTo>
                      <a:lnTo>
                        <a:pt x="95" y="6"/>
                      </a:lnTo>
                      <a:lnTo>
                        <a:pt x="96" y="6"/>
                      </a:lnTo>
                      <a:lnTo>
                        <a:pt x="98" y="6"/>
                      </a:lnTo>
                      <a:lnTo>
                        <a:pt x="99" y="7"/>
                      </a:lnTo>
                      <a:lnTo>
                        <a:pt x="100" y="7"/>
                      </a:lnTo>
                      <a:lnTo>
                        <a:pt x="101" y="7"/>
                      </a:lnTo>
                      <a:lnTo>
                        <a:pt x="103" y="8"/>
                      </a:lnTo>
                      <a:lnTo>
                        <a:pt x="104" y="8"/>
                      </a:lnTo>
                      <a:lnTo>
                        <a:pt x="105" y="8"/>
                      </a:lnTo>
                      <a:lnTo>
                        <a:pt x="106" y="9"/>
                      </a:lnTo>
                      <a:lnTo>
                        <a:pt x="108" y="9"/>
                      </a:lnTo>
                      <a:lnTo>
                        <a:pt x="109" y="9"/>
                      </a:lnTo>
                      <a:lnTo>
                        <a:pt x="110" y="10"/>
                      </a:lnTo>
                      <a:lnTo>
                        <a:pt x="111" y="10"/>
                      </a:lnTo>
                      <a:lnTo>
                        <a:pt x="113" y="10"/>
                      </a:lnTo>
                      <a:lnTo>
                        <a:pt x="114" y="10"/>
                      </a:lnTo>
                      <a:lnTo>
                        <a:pt x="115" y="10"/>
                      </a:lnTo>
                      <a:lnTo>
                        <a:pt x="116" y="10"/>
                      </a:lnTo>
                      <a:lnTo>
                        <a:pt x="118" y="10"/>
                      </a:lnTo>
                      <a:lnTo>
                        <a:pt x="119" y="10"/>
                      </a:lnTo>
                      <a:lnTo>
                        <a:pt x="120" y="10"/>
                      </a:lnTo>
                      <a:lnTo>
                        <a:pt x="121" y="10"/>
                      </a:lnTo>
                      <a:lnTo>
                        <a:pt x="123" y="9"/>
                      </a:lnTo>
                      <a:lnTo>
                        <a:pt x="124" y="9"/>
                      </a:lnTo>
                      <a:lnTo>
                        <a:pt x="125" y="9"/>
                      </a:lnTo>
                      <a:lnTo>
                        <a:pt x="128" y="8"/>
                      </a:lnTo>
                      <a:lnTo>
                        <a:pt x="128" y="7"/>
                      </a:lnTo>
                      <a:lnTo>
                        <a:pt x="129" y="7"/>
                      </a:lnTo>
                      <a:lnTo>
                        <a:pt x="131" y="6"/>
                      </a:lnTo>
                      <a:lnTo>
                        <a:pt x="131" y="6"/>
                      </a:lnTo>
                      <a:lnTo>
                        <a:pt x="133" y="5"/>
                      </a:lnTo>
                      <a:lnTo>
                        <a:pt x="134" y="5"/>
                      </a:lnTo>
                      <a:lnTo>
                        <a:pt x="135" y="4"/>
                      </a:lnTo>
                      <a:lnTo>
                        <a:pt x="136" y="4"/>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24" name="Freeform 241"/>
                <p:cNvSpPr>
                  <a:spLocks/>
                </p:cNvSpPr>
                <p:nvPr/>
              </p:nvSpPr>
              <p:spPr bwMode="auto">
                <a:xfrm>
                  <a:off x="4470400" y="3184513"/>
                  <a:ext cx="157163" cy="142874"/>
                </a:xfrm>
                <a:custGeom>
                  <a:avLst/>
                  <a:gdLst/>
                  <a:ahLst/>
                  <a:cxnLst>
                    <a:cxn ang="0">
                      <a:pos x="3" y="0"/>
                    </a:cxn>
                    <a:cxn ang="0">
                      <a:pos x="7" y="0"/>
                    </a:cxn>
                    <a:cxn ang="0">
                      <a:pos x="10" y="1"/>
                    </a:cxn>
                    <a:cxn ang="0">
                      <a:pos x="13" y="3"/>
                    </a:cxn>
                    <a:cxn ang="0">
                      <a:pos x="15" y="4"/>
                    </a:cxn>
                    <a:cxn ang="0">
                      <a:pos x="18" y="6"/>
                    </a:cxn>
                    <a:cxn ang="0">
                      <a:pos x="19" y="8"/>
                    </a:cxn>
                    <a:cxn ang="0">
                      <a:pos x="22" y="10"/>
                    </a:cxn>
                    <a:cxn ang="0">
                      <a:pos x="24" y="12"/>
                    </a:cxn>
                    <a:cxn ang="0">
                      <a:pos x="27" y="15"/>
                    </a:cxn>
                    <a:cxn ang="0">
                      <a:pos x="28" y="17"/>
                    </a:cxn>
                    <a:cxn ang="0">
                      <a:pos x="30" y="20"/>
                    </a:cxn>
                    <a:cxn ang="0">
                      <a:pos x="33" y="22"/>
                    </a:cxn>
                    <a:cxn ang="0">
                      <a:pos x="35" y="25"/>
                    </a:cxn>
                    <a:cxn ang="0">
                      <a:pos x="37" y="27"/>
                    </a:cxn>
                    <a:cxn ang="0">
                      <a:pos x="39" y="30"/>
                    </a:cxn>
                    <a:cxn ang="0">
                      <a:pos x="42" y="32"/>
                    </a:cxn>
                    <a:cxn ang="0">
                      <a:pos x="44" y="35"/>
                    </a:cxn>
                    <a:cxn ang="0">
                      <a:pos x="45" y="38"/>
                    </a:cxn>
                    <a:cxn ang="0">
                      <a:pos x="48" y="40"/>
                    </a:cxn>
                    <a:cxn ang="0">
                      <a:pos x="50" y="43"/>
                    </a:cxn>
                    <a:cxn ang="0">
                      <a:pos x="53" y="46"/>
                    </a:cxn>
                    <a:cxn ang="0">
                      <a:pos x="54" y="48"/>
                    </a:cxn>
                    <a:cxn ang="0">
                      <a:pos x="57" y="50"/>
                    </a:cxn>
                    <a:cxn ang="0">
                      <a:pos x="59" y="52"/>
                    </a:cxn>
                    <a:cxn ang="0">
                      <a:pos x="62" y="54"/>
                    </a:cxn>
                    <a:cxn ang="0">
                      <a:pos x="63" y="56"/>
                    </a:cxn>
                    <a:cxn ang="0">
                      <a:pos x="65" y="58"/>
                    </a:cxn>
                    <a:cxn ang="0">
                      <a:pos x="68" y="59"/>
                    </a:cxn>
                    <a:cxn ang="0">
                      <a:pos x="70" y="61"/>
                    </a:cxn>
                    <a:cxn ang="0">
                      <a:pos x="74" y="63"/>
                    </a:cxn>
                    <a:cxn ang="0">
                      <a:pos x="77" y="64"/>
                    </a:cxn>
                    <a:cxn ang="0">
                      <a:pos x="79" y="66"/>
                    </a:cxn>
                    <a:cxn ang="0">
                      <a:pos x="80" y="68"/>
                    </a:cxn>
                    <a:cxn ang="0">
                      <a:pos x="83" y="70"/>
                    </a:cxn>
                    <a:cxn ang="0">
                      <a:pos x="85" y="72"/>
                    </a:cxn>
                    <a:cxn ang="0">
                      <a:pos x="88" y="74"/>
                    </a:cxn>
                    <a:cxn ang="0">
                      <a:pos x="89" y="77"/>
                    </a:cxn>
                    <a:cxn ang="0">
                      <a:pos x="92" y="80"/>
                    </a:cxn>
                    <a:cxn ang="0">
                      <a:pos x="94" y="83"/>
                    </a:cxn>
                    <a:cxn ang="0">
                      <a:pos x="97" y="85"/>
                    </a:cxn>
                    <a:cxn ang="0">
                      <a:pos x="98" y="88"/>
                    </a:cxn>
                  </a:cxnLst>
                  <a:rect l="0" t="0" r="r" b="b"/>
                  <a:pathLst>
                    <a:path w="99" h="90">
                      <a:moveTo>
                        <a:pt x="0" y="1"/>
                      </a:moveTo>
                      <a:lnTo>
                        <a:pt x="2" y="0"/>
                      </a:lnTo>
                      <a:lnTo>
                        <a:pt x="3" y="0"/>
                      </a:lnTo>
                      <a:lnTo>
                        <a:pt x="4" y="0"/>
                      </a:lnTo>
                      <a:lnTo>
                        <a:pt x="5" y="0"/>
                      </a:lnTo>
                      <a:lnTo>
                        <a:pt x="7" y="0"/>
                      </a:lnTo>
                      <a:lnTo>
                        <a:pt x="8" y="1"/>
                      </a:lnTo>
                      <a:lnTo>
                        <a:pt x="9" y="1"/>
                      </a:lnTo>
                      <a:lnTo>
                        <a:pt x="10" y="1"/>
                      </a:lnTo>
                      <a:lnTo>
                        <a:pt x="12" y="2"/>
                      </a:lnTo>
                      <a:lnTo>
                        <a:pt x="13" y="2"/>
                      </a:lnTo>
                      <a:lnTo>
                        <a:pt x="13" y="3"/>
                      </a:lnTo>
                      <a:lnTo>
                        <a:pt x="14" y="3"/>
                      </a:lnTo>
                      <a:lnTo>
                        <a:pt x="14" y="4"/>
                      </a:lnTo>
                      <a:lnTo>
                        <a:pt x="15" y="4"/>
                      </a:lnTo>
                      <a:lnTo>
                        <a:pt x="17" y="5"/>
                      </a:lnTo>
                      <a:lnTo>
                        <a:pt x="17" y="5"/>
                      </a:lnTo>
                      <a:lnTo>
                        <a:pt x="18" y="6"/>
                      </a:lnTo>
                      <a:lnTo>
                        <a:pt x="18" y="6"/>
                      </a:lnTo>
                      <a:lnTo>
                        <a:pt x="19" y="7"/>
                      </a:lnTo>
                      <a:lnTo>
                        <a:pt x="19" y="8"/>
                      </a:lnTo>
                      <a:lnTo>
                        <a:pt x="20" y="9"/>
                      </a:lnTo>
                      <a:lnTo>
                        <a:pt x="22" y="9"/>
                      </a:lnTo>
                      <a:lnTo>
                        <a:pt x="22" y="10"/>
                      </a:lnTo>
                      <a:lnTo>
                        <a:pt x="23" y="11"/>
                      </a:lnTo>
                      <a:lnTo>
                        <a:pt x="23" y="12"/>
                      </a:lnTo>
                      <a:lnTo>
                        <a:pt x="24" y="12"/>
                      </a:lnTo>
                      <a:lnTo>
                        <a:pt x="25" y="13"/>
                      </a:lnTo>
                      <a:lnTo>
                        <a:pt x="25" y="14"/>
                      </a:lnTo>
                      <a:lnTo>
                        <a:pt x="27" y="15"/>
                      </a:lnTo>
                      <a:lnTo>
                        <a:pt x="27" y="16"/>
                      </a:lnTo>
                      <a:lnTo>
                        <a:pt x="28" y="16"/>
                      </a:lnTo>
                      <a:lnTo>
                        <a:pt x="28" y="17"/>
                      </a:lnTo>
                      <a:lnTo>
                        <a:pt x="29" y="18"/>
                      </a:lnTo>
                      <a:lnTo>
                        <a:pt x="30" y="19"/>
                      </a:lnTo>
                      <a:lnTo>
                        <a:pt x="30" y="20"/>
                      </a:lnTo>
                      <a:lnTo>
                        <a:pt x="32" y="20"/>
                      </a:lnTo>
                      <a:lnTo>
                        <a:pt x="32" y="21"/>
                      </a:lnTo>
                      <a:lnTo>
                        <a:pt x="33" y="22"/>
                      </a:lnTo>
                      <a:lnTo>
                        <a:pt x="33" y="23"/>
                      </a:lnTo>
                      <a:lnTo>
                        <a:pt x="34" y="24"/>
                      </a:lnTo>
                      <a:lnTo>
                        <a:pt x="35" y="25"/>
                      </a:lnTo>
                      <a:lnTo>
                        <a:pt x="35" y="25"/>
                      </a:lnTo>
                      <a:lnTo>
                        <a:pt x="37" y="26"/>
                      </a:lnTo>
                      <a:lnTo>
                        <a:pt x="37" y="27"/>
                      </a:lnTo>
                      <a:lnTo>
                        <a:pt x="38" y="28"/>
                      </a:lnTo>
                      <a:lnTo>
                        <a:pt x="39" y="29"/>
                      </a:lnTo>
                      <a:lnTo>
                        <a:pt x="39" y="30"/>
                      </a:lnTo>
                      <a:lnTo>
                        <a:pt x="40" y="31"/>
                      </a:lnTo>
                      <a:lnTo>
                        <a:pt x="40" y="32"/>
                      </a:lnTo>
                      <a:lnTo>
                        <a:pt x="42" y="32"/>
                      </a:lnTo>
                      <a:lnTo>
                        <a:pt x="42" y="33"/>
                      </a:lnTo>
                      <a:lnTo>
                        <a:pt x="43" y="34"/>
                      </a:lnTo>
                      <a:lnTo>
                        <a:pt x="44" y="35"/>
                      </a:lnTo>
                      <a:lnTo>
                        <a:pt x="44" y="36"/>
                      </a:lnTo>
                      <a:lnTo>
                        <a:pt x="45" y="37"/>
                      </a:lnTo>
                      <a:lnTo>
                        <a:pt x="45" y="38"/>
                      </a:lnTo>
                      <a:lnTo>
                        <a:pt x="47" y="39"/>
                      </a:lnTo>
                      <a:lnTo>
                        <a:pt x="48" y="39"/>
                      </a:lnTo>
                      <a:lnTo>
                        <a:pt x="48" y="40"/>
                      </a:lnTo>
                      <a:lnTo>
                        <a:pt x="49" y="41"/>
                      </a:lnTo>
                      <a:lnTo>
                        <a:pt x="49" y="42"/>
                      </a:lnTo>
                      <a:lnTo>
                        <a:pt x="50" y="43"/>
                      </a:lnTo>
                      <a:lnTo>
                        <a:pt x="50" y="44"/>
                      </a:lnTo>
                      <a:lnTo>
                        <a:pt x="52" y="45"/>
                      </a:lnTo>
                      <a:lnTo>
                        <a:pt x="53" y="46"/>
                      </a:lnTo>
                      <a:lnTo>
                        <a:pt x="53" y="46"/>
                      </a:lnTo>
                      <a:lnTo>
                        <a:pt x="54" y="47"/>
                      </a:lnTo>
                      <a:lnTo>
                        <a:pt x="54" y="48"/>
                      </a:lnTo>
                      <a:lnTo>
                        <a:pt x="55" y="49"/>
                      </a:lnTo>
                      <a:lnTo>
                        <a:pt x="57" y="50"/>
                      </a:lnTo>
                      <a:lnTo>
                        <a:pt x="57" y="50"/>
                      </a:lnTo>
                      <a:lnTo>
                        <a:pt x="58" y="51"/>
                      </a:lnTo>
                      <a:lnTo>
                        <a:pt x="58" y="52"/>
                      </a:lnTo>
                      <a:lnTo>
                        <a:pt x="59" y="52"/>
                      </a:lnTo>
                      <a:lnTo>
                        <a:pt x="59" y="53"/>
                      </a:lnTo>
                      <a:lnTo>
                        <a:pt x="60" y="54"/>
                      </a:lnTo>
                      <a:lnTo>
                        <a:pt x="62" y="54"/>
                      </a:lnTo>
                      <a:lnTo>
                        <a:pt x="62" y="55"/>
                      </a:lnTo>
                      <a:lnTo>
                        <a:pt x="63" y="55"/>
                      </a:lnTo>
                      <a:lnTo>
                        <a:pt x="63" y="56"/>
                      </a:lnTo>
                      <a:lnTo>
                        <a:pt x="64" y="57"/>
                      </a:lnTo>
                      <a:lnTo>
                        <a:pt x="65" y="57"/>
                      </a:lnTo>
                      <a:lnTo>
                        <a:pt x="65" y="58"/>
                      </a:lnTo>
                      <a:lnTo>
                        <a:pt x="67" y="58"/>
                      </a:lnTo>
                      <a:lnTo>
                        <a:pt x="68" y="59"/>
                      </a:lnTo>
                      <a:lnTo>
                        <a:pt x="68" y="59"/>
                      </a:lnTo>
                      <a:lnTo>
                        <a:pt x="69" y="60"/>
                      </a:lnTo>
                      <a:lnTo>
                        <a:pt x="70" y="60"/>
                      </a:lnTo>
                      <a:lnTo>
                        <a:pt x="70" y="61"/>
                      </a:lnTo>
                      <a:lnTo>
                        <a:pt x="73" y="62"/>
                      </a:lnTo>
                      <a:lnTo>
                        <a:pt x="73" y="62"/>
                      </a:lnTo>
                      <a:lnTo>
                        <a:pt x="74" y="63"/>
                      </a:lnTo>
                      <a:lnTo>
                        <a:pt x="75" y="63"/>
                      </a:lnTo>
                      <a:lnTo>
                        <a:pt x="75" y="64"/>
                      </a:lnTo>
                      <a:lnTo>
                        <a:pt x="77" y="64"/>
                      </a:lnTo>
                      <a:lnTo>
                        <a:pt x="77" y="65"/>
                      </a:lnTo>
                      <a:lnTo>
                        <a:pt x="78" y="65"/>
                      </a:lnTo>
                      <a:lnTo>
                        <a:pt x="79" y="66"/>
                      </a:lnTo>
                      <a:lnTo>
                        <a:pt x="79" y="66"/>
                      </a:lnTo>
                      <a:lnTo>
                        <a:pt x="80" y="67"/>
                      </a:lnTo>
                      <a:lnTo>
                        <a:pt x="80" y="68"/>
                      </a:lnTo>
                      <a:lnTo>
                        <a:pt x="82" y="68"/>
                      </a:lnTo>
                      <a:lnTo>
                        <a:pt x="82" y="69"/>
                      </a:lnTo>
                      <a:lnTo>
                        <a:pt x="83" y="70"/>
                      </a:lnTo>
                      <a:lnTo>
                        <a:pt x="84" y="70"/>
                      </a:lnTo>
                      <a:lnTo>
                        <a:pt x="84" y="71"/>
                      </a:lnTo>
                      <a:lnTo>
                        <a:pt x="85" y="72"/>
                      </a:lnTo>
                      <a:lnTo>
                        <a:pt x="85" y="73"/>
                      </a:lnTo>
                      <a:lnTo>
                        <a:pt x="87" y="74"/>
                      </a:lnTo>
                      <a:lnTo>
                        <a:pt x="88" y="74"/>
                      </a:lnTo>
                      <a:lnTo>
                        <a:pt x="88" y="75"/>
                      </a:lnTo>
                      <a:lnTo>
                        <a:pt x="89" y="76"/>
                      </a:lnTo>
                      <a:lnTo>
                        <a:pt x="89" y="77"/>
                      </a:lnTo>
                      <a:lnTo>
                        <a:pt x="90" y="78"/>
                      </a:lnTo>
                      <a:lnTo>
                        <a:pt x="90" y="79"/>
                      </a:lnTo>
                      <a:lnTo>
                        <a:pt x="92" y="80"/>
                      </a:lnTo>
                      <a:lnTo>
                        <a:pt x="93" y="81"/>
                      </a:lnTo>
                      <a:lnTo>
                        <a:pt x="93" y="82"/>
                      </a:lnTo>
                      <a:lnTo>
                        <a:pt x="94" y="83"/>
                      </a:lnTo>
                      <a:lnTo>
                        <a:pt x="94" y="84"/>
                      </a:lnTo>
                      <a:lnTo>
                        <a:pt x="95" y="84"/>
                      </a:lnTo>
                      <a:lnTo>
                        <a:pt x="97" y="85"/>
                      </a:lnTo>
                      <a:lnTo>
                        <a:pt x="97" y="86"/>
                      </a:lnTo>
                      <a:lnTo>
                        <a:pt x="98" y="87"/>
                      </a:lnTo>
                      <a:lnTo>
                        <a:pt x="98" y="88"/>
                      </a:lnTo>
                      <a:lnTo>
                        <a:pt x="99" y="89"/>
                      </a:lnTo>
                      <a:lnTo>
                        <a:pt x="99" y="9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25" name="Freeform 242"/>
                <p:cNvSpPr>
                  <a:spLocks/>
                </p:cNvSpPr>
                <p:nvPr/>
              </p:nvSpPr>
              <p:spPr bwMode="auto">
                <a:xfrm>
                  <a:off x="4627563" y="3327388"/>
                  <a:ext cx="158750" cy="134937"/>
                </a:xfrm>
                <a:custGeom>
                  <a:avLst/>
                  <a:gdLst/>
                  <a:ahLst/>
                  <a:cxnLst>
                    <a:cxn ang="0">
                      <a:pos x="3" y="2"/>
                    </a:cxn>
                    <a:cxn ang="0">
                      <a:pos x="4" y="4"/>
                    </a:cxn>
                    <a:cxn ang="0">
                      <a:pos x="6" y="6"/>
                    </a:cxn>
                    <a:cxn ang="0">
                      <a:pos x="9" y="8"/>
                    </a:cxn>
                    <a:cxn ang="0">
                      <a:pos x="11" y="10"/>
                    </a:cxn>
                    <a:cxn ang="0">
                      <a:pos x="13" y="12"/>
                    </a:cxn>
                    <a:cxn ang="0">
                      <a:pos x="15" y="14"/>
                    </a:cxn>
                    <a:cxn ang="0">
                      <a:pos x="18" y="16"/>
                    </a:cxn>
                    <a:cxn ang="0">
                      <a:pos x="20" y="18"/>
                    </a:cxn>
                    <a:cxn ang="0">
                      <a:pos x="21" y="21"/>
                    </a:cxn>
                    <a:cxn ang="0">
                      <a:pos x="24" y="23"/>
                    </a:cxn>
                    <a:cxn ang="0">
                      <a:pos x="26" y="25"/>
                    </a:cxn>
                    <a:cxn ang="0">
                      <a:pos x="29" y="28"/>
                    </a:cxn>
                    <a:cxn ang="0">
                      <a:pos x="30" y="30"/>
                    </a:cxn>
                    <a:cxn ang="0">
                      <a:pos x="33" y="33"/>
                    </a:cxn>
                    <a:cxn ang="0">
                      <a:pos x="35" y="36"/>
                    </a:cxn>
                    <a:cxn ang="0">
                      <a:pos x="38" y="39"/>
                    </a:cxn>
                    <a:cxn ang="0">
                      <a:pos x="39" y="41"/>
                    </a:cxn>
                    <a:cxn ang="0">
                      <a:pos x="41" y="44"/>
                    </a:cxn>
                    <a:cxn ang="0">
                      <a:pos x="44" y="47"/>
                    </a:cxn>
                    <a:cxn ang="0">
                      <a:pos x="45" y="50"/>
                    </a:cxn>
                    <a:cxn ang="0">
                      <a:pos x="48" y="52"/>
                    </a:cxn>
                    <a:cxn ang="0">
                      <a:pos x="50" y="55"/>
                    </a:cxn>
                    <a:cxn ang="0">
                      <a:pos x="53" y="57"/>
                    </a:cxn>
                    <a:cxn ang="0">
                      <a:pos x="54" y="59"/>
                    </a:cxn>
                    <a:cxn ang="0">
                      <a:pos x="56" y="61"/>
                    </a:cxn>
                    <a:cxn ang="0">
                      <a:pos x="59" y="63"/>
                    </a:cxn>
                    <a:cxn ang="0">
                      <a:pos x="61" y="65"/>
                    </a:cxn>
                    <a:cxn ang="0">
                      <a:pos x="63" y="67"/>
                    </a:cxn>
                    <a:cxn ang="0">
                      <a:pos x="65" y="68"/>
                    </a:cxn>
                    <a:cxn ang="0">
                      <a:pos x="68" y="70"/>
                    </a:cxn>
                    <a:cxn ang="0">
                      <a:pos x="70" y="71"/>
                    </a:cxn>
                    <a:cxn ang="0">
                      <a:pos x="71" y="73"/>
                    </a:cxn>
                    <a:cxn ang="0">
                      <a:pos x="74" y="74"/>
                    </a:cxn>
                    <a:cxn ang="0">
                      <a:pos x="76" y="76"/>
                    </a:cxn>
                    <a:cxn ang="0">
                      <a:pos x="79" y="78"/>
                    </a:cxn>
                    <a:cxn ang="0">
                      <a:pos x="80" y="79"/>
                    </a:cxn>
                    <a:cxn ang="0">
                      <a:pos x="84" y="81"/>
                    </a:cxn>
                    <a:cxn ang="0">
                      <a:pos x="86" y="82"/>
                    </a:cxn>
                    <a:cxn ang="0">
                      <a:pos x="90" y="84"/>
                    </a:cxn>
                    <a:cxn ang="0">
                      <a:pos x="94" y="85"/>
                    </a:cxn>
                    <a:cxn ang="0">
                      <a:pos x="98" y="85"/>
                    </a:cxn>
                  </a:cxnLst>
                  <a:rect l="0" t="0" r="r" b="b"/>
                  <a:pathLst>
                    <a:path w="100" h="85">
                      <a:moveTo>
                        <a:pt x="0" y="0"/>
                      </a:moveTo>
                      <a:lnTo>
                        <a:pt x="1" y="1"/>
                      </a:lnTo>
                      <a:lnTo>
                        <a:pt x="3" y="2"/>
                      </a:lnTo>
                      <a:lnTo>
                        <a:pt x="3" y="2"/>
                      </a:lnTo>
                      <a:lnTo>
                        <a:pt x="4" y="3"/>
                      </a:lnTo>
                      <a:lnTo>
                        <a:pt x="4" y="4"/>
                      </a:lnTo>
                      <a:lnTo>
                        <a:pt x="5" y="5"/>
                      </a:lnTo>
                      <a:lnTo>
                        <a:pt x="5" y="5"/>
                      </a:lnTo>
                      <a:lnTo>
                        <a:pt x="6" y="6"/>
                      </a:lnTo>
                      <a:lnTo>
                        <a:pt x="8" y="7"/>
                      </a:lnTo>
                      <a:lnTo>
                        <a:pt x="8" y="8"/>
                      </a:lnTo>
                      <a:lnTo>
                        <a:pt x="9" y="8"/>
                      </a:lnTo>
                      <a:lnTo>
                        <a:pt x="9" y="9"/>
                      </a:lnTo>
                      <a:lnTo>
                        <a:pt x="10" y="10"/>
                      </a:lnTo>
                      <a:lnTo>
                        <a:pt x="11" y="10"/>
                      </a:lnTo>
                      <a:lnTo>
                        <a:pt x="11" y="11"/>
                      </a:lnTo>
                      <a:lnTo>
                        <a:pt x="13" y="12"/>
                      </a:lnTo>
                      <a:lnTo>
                        <a:pt x="13" y="12"/>
                      </a:lnTo>
                      <a:lnTo>
                        <a:pt x="14" y="13"/>
                      </a:lnTo>
                      <a:lnTo>
                        <a:pt x="14" y="14"/>
                      </a:lnTo>
                      <a:lnTo>
                        <a:pt x="15" y="14"/>
                      </a:lnTo>
                      <a:lnTo>
                        <a:pt x="16" y="15"/>
                      </a:lnTo>
                      <a:lnTo>
                        <a:pt x="16" y="16"/>
                      </a:lnTo>
                      <a:lnTo>
                        <a:pt x="18" y="16"/>
                      </a:lnTo>
                      <a:lnTo>
                        <a:pt x="18" y="17"/>
                      </a:lnTo>
                      <a:lnTo>
                        <a:pt x="19" y="18"/>
                      </a:lnTo>
                      <a:lnTo>
                        <a:pt x="20" y="18"/>
                      </a:lnTo>
                      <a:lnTo>
                        <a:pt x="20" y="19"/>
                      </a:lnTo>
                      <a:lnTo>
                        <a:pt x="21" y="20"/>
                      </a:lnTo>
                      <a:lnTo>
                        <a:pt x="21" y="21"/>
                      </a:lnTo>
                      <a:lnTo>
                        <a:pt x="23" y="21"/>
                      </a:lnTo>
                      <a:lnTo>
                        <a:pt x="23" y="22"/>
                      </a:lnTo>
                      <a:lnTo>
                        <a:pt x="24" y="23"/>
                      </a:lnTo>
                      <a:lnTo>
                        <a:pt x="25" y="24"/>
                      </a:lnTo>
                      <a:lnTo>
                        <a:pt x="25" y="24"/>
                      </a:lnTo>
                      <a:lnTo>
                        <a:pt x="26" y="25"/>
                      </a:lnTo>
                      <a:lnTo>
                        <a:pt x="26" y="26"/>
                      </a:lnTo>
                      <a:lnTo>
                        <a:pt x="28" y="27"/>
                      </a:lnTo>
                      <a:lnTo>
                        <a:pt x="29" y="28"/>
                      </a:lnTo>
                      <a:lnTo>
                        <a:pt x="29" y="29"/>
                      </a:lnTo>
                      <a:lnTo>
                        <a:pt x="30" y="29"/>
                      </a:lnTo>
                      <a:lnTo>
                        <a:pt x="30" y="30"/>
                      </a:lnTo>
                      <a:lnTo>
                        <a:pt x="31" y="31"/>
                      </a:lnTo>
                      <a:lnTo>
                        <a:pt x="31" y="32"/>
                      </a:lnTo>
                      <a:lnTo>
                        <a:pt x="33" y="33"/>
                      </a:lnTo>
                      <a:lnTo>
                        <a:pt x="34" y="34"/>
                      </a:lnTo>
                      <a:lnTo>
                        <a:pt x="34" y="35"/>
                      </a:lnTo>
                      <a:lnTo>
                        <a:pt x="35" y="36"/>
                      </a:lnTo>
                      <a:lnTo>
                        <a:pt x="35" y="37"/>
                      </a:lnTo>
                      <a:lnTo>
                        <a:pt x="36" y="38"/>
                      </a:lnTo>
                      <a:lnTo>
                        <a:pt x="38" y="39"/>
                      </a:lnTo>
                      <a:lnTo>
                        <a:pt x="38" y="39"/>
                      </a:lnTo>
                      <a:lnTo>
                        <a:pt x="39" y="40"/>
                      </a:lnTo>
                      <a:lnTo>
                        <a:pt x="39" y="41"/>
                      </a:lnTo>
                      <a:lnTo>
                        <a:pt x="40" y="42"/>
                      </a:lnTo>
                      <a:lnTo>
                        <a:pt x="40" y="43"/>
                      </a:lnTo>
                      <a:lnTo>
                        <a:pt x="41" y="44"/>
                      </a:lnTo>
                      <a:lnTo>
                        <a:pt x="43" y="45"/>
                      </a:lnTo>
                      <a:lnTo>
                        <a:pt x="43" y="46"/>
                      </a:lnTo>
                      <a:lnTo>
                        <a:pt x="44" y="47"/>
                      </a:lnTo>
                      <a:lnTo>
                        <a:pt x="44" y="48"/>
                      </a:lnTo>
                      <a:lnTo>
                        <a:pt x="45" y="49"/>
                      </a:lnTo>
                      <a:lnTo>
                        <a:pt x="45" y="50"/>
                      </a:lnTo>
                      <a:lnTo>
                        <a:pt x="46" y="51"/>
                      </a:lnTo>
                      <a:lnTo>
                        <a:pt x="48" y="51"/>
                      </a:lnTo>
                      <a:lnTo>
                        <a:pt x="48" y="52"/>
                      </a:lnTo>
                      <a:lnTo>
                        <a:pt x="49" y="53"/>
                      </a:lnTo>
                      <a:lnTo>
                        <a:pt x="49" y="54"/>
                      </a:lnTo>
                      <a:lnTo>
                        <a:pt x="50" y="55"/>
                      </a:lnTo>
                      <a:lnTo>
                        <a:pt x="51" y="56"/>
                      </a:lnTo>
                      <a:lnTo>
                        <a:pt x="51" y="56"/>
                      </a:lnTo>
                      <a:lnTo>
                        <a:pt x="53" y="57"/>
                      </a:lnTo>
                      <a:lnTo>
                        <a:pt x="53" y="58"/>
                      </a:lnTo>
                      <a:lnTo>
                        <a:pt x="54" y="59"/>
                      </a:lnTo>
                      <a:lnTo>
                        <a:pt x="54" y="59"/>
                      </a:lnTo>
                      <a:lnTo>
                        <a:pt x="55" y="60"/>
                      </a:lnTo>
                      <a:lnTo>
                        <a:pt x="56" y="61"/>
                      </a:lnTo>
                      <a:lnTo>
                        <a:pt x="56" y="61"/>
                      </a:lnTo>
                      <a:lnTo>
                        <a:pt x="58" y="62"/>
                      </a:lnTo>
                      <a:lnTo>
                        <a:pt x="58" y="63"/>
                      </a:lnTo>
                      <a:lnTo>
                        <a:pt x="59" y="63"/>
                      </a:lnTo>
                      <a:lnTo>
                        <a:pt x="60" y="64"/>
                      </a:lnTo>
                      <a:lnTo>
                        <a:pt x="60" y="64"/>
                      </a:lnTo>
                      <a:lnTo>
                        <a:pt x="61" y="65"/>
                      </a:lnTo>
                      <a:lnTo>
                        <a:pt x="61" y="65"/>
                      </a:lnTo>
                      <a:lnTo>
                        <a:pt x="63" y="66"/>
                      </a:lnTo>
                      <a:lnTo>
                        <a:pt x="63" y="67"/>
                      </a:lnTo>
                      <a:lnTo>
                        <a:pt x="64" y="67"/>
                      </a:lnTo>
                      <a:lnTo>
                        <a:pt x="65" y="68"/>
                      </a:lnTo>
                      <a:lnTo>
                        <a:pt x="65" y="68"/>
                      </a:lnTo>
                      <a:lnTo>
                        <a:pt x="66" y="69"/>
                      </a:lnTo>
                      <a:lnTo>
                        <a:pt x="66" y="69"/>
                      </a:lnTo>
                      <a:lnTo>
                        <a:pt x="68" y="70"/>
                      </a:lnTo>
                      <a:lnTo>
                        <a:pt x="69" y="70"/>
                      </a:lnTo>
                      <a:lnTo>
                        <a:pt x="69" y="71"/>
                      </a:lnTo>
                      <a:lnTo>
                        <a:pt x="70" y="71"/>
                      </a:lnTo>
                      <a:lnTo>
                        <a:pt x="70" y="72"/>
                      </a:lnTo>
                      <a:lnTo>
                        <a:pt x="71" y="72"/>
                      </a:lnTo>
                      <a:lnTo>
                        <a:pt x="71" y="73"/>
                      </a:lnTo>
                      <a:lnTo>
                        <a:pt x="73" y="73"/>
                      </a:lnTo>
                      <a:lnTo>
                        <a:pt x="74" y="74"/>
                      </a:lnTo>
                      <a:lnTo>
                        <a:pt x="74" y="74"/>
                      </a:lnTo>
                      <a:lnTo>
                        <a:pt x="75" y="75"/>
                      </a:lnTo>
                      <a:lnTo>
                        <a:pt x="75" y="75"/>
                      </a:lnTo>
                      <a:lnTo>
                        <a:pt x="76" y="76"/>
                      </a:lnTo>
                      <a:lnTo>
                        <a:pt x="76" y="77"/>
                      </a:lnTo>
                      <a:lnTo>
                        <a:pt x="78" y="77"/>
                      </a:lnTo>
                      <a:lnTo>
                        <a:pt x="79" y="78"/>
                      </a:lnTo>
                      <a:lnTo>
                        <a:pt x="79" y="78"/>
                      </a:lnTo>
                      <a:lnTo>
                        <a:pt x="80" y="79"/>
                      </a:lnTo>
                      <a:lnTo>
                        <a:pt x="80" y="79"/>
                      </a:lnTo>
                      <a:lnTo>
                        <a:pt x="81" y="80"/>
                      </a:lnTo>
                      <a:lnTo>
                        <a:pt x="84" y="81"/>
                      </a:lnTo>
                      <a:lnTo>
                        <a:pt x="84" y="81"/>
                      </a:lnTo>
                      <a:lnTo>
                        <a:pt x="86" y="82"/>
                      </a:lnTo>
                      <a:lnTo>
                        <a:pt x="85" y="82"/>
                      </a:lnTo>
                      <a:lnTo>
                        <a:pt x="86" y="82"/>
                      </a:lnTo>
                      <a:lnTo>
                        <a:pt x="89" y="83"/>
                      </a:lnTo>
                      <a:lnTo>
                        <a:pt x="89" y="84"/>
                      </a:lnTo>
                      <a:lnTo>
                        <a:pt x="90" y="84"/>
                      </a:lnTo>
                      <a:lnTo>
                        <a:pt x="91" y="84"/>
                      </a:lnTo>
                      <a:lnTo>
                        <a:pt x="93" y="84"/>
                      </a:lnTo>
                      <a:lnTo>
                        <a:pt x="94" y="85"/>
                      </a:lnTo>
                      <a:lnTo>
                        <a:pt x="95" y="85"/>
                      </a:lnTo>
                      <a:lnTo>
                        <a:pt x="96" y="85"/>
                      </a:lnTo>
                      <a:lnTo>
                        <a:pt x="98" y="85"/>
                      </a:lnTo>
                      <a:lnTo>
                        <a:pt x="99" y="85"/>
                      </a:lnTo>
                      <a:lnTo>
                        <a:pt x="100" y="85"/>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26" name="Freeform 243"/>
                <p:cNvSpPr>
                  <a:spLocks/>
                </p:cNvSpPr>
                <p:nvPr/>
              </p:nvSpPr>
              <p:spPr bwMode="auto">
                <a:xfrm>
                  <a:off x="4786313" y="3462325"/>
                  <a:ext cx="219075" cy="52388"/>
                </a:xfrm>
                <a:custGeom>
                  <a:avLst/>
                  <a:gdLst/>
                  <a:ahLst/>
                  <a:cxnLst>
                    <a:cxn ang="0">
                      <a:pos x="3" y="0"/>
                    </a:cxn>
                    <a:cxn ang="0">
                      <a:pos x="6" y="0"/>
                    </a:cxn>
                    <a:cxn ang="0">
                      <a:pos x="10" y="1"/>
                    </a:cxn>
                    <a:cxn ang="0">
                      <a:pos x="14" y="2"/>
                    </a:cxn>
                    <a:cxn ang="0">
                      <a:pos x="18" y="3"/>
                    </a:cxn>
                    <a:cxn ang="0">
                      <a:pos x="20" y="5"/>
                    </a:cxn>
                    <a:cxn ang="0">
                      <a:pos x="23" y="6"/>
                    </a:cxn>
                    <a:cxn ang="0">
                      <a:pos x="26" y="8"/>
                    </a:cxn>
                    <a:cxn ang="0">
                      <a:pos x="30" y="10"/>
                    </a:cxn>
                    <a:cxn ang="0">
                      <a:pos x="35" y="12"/>
                    </a:cxn>
                    <a:cxn ang="0">
                      <a:pos x="38" y="13"/>
                    </a:cxn>
                    <a:cxn ang="0">
                      <a:pos x="40" y="15"/>
                    </a:cxn>
                    <a:cxn ang="0">
                      <a:pos x="44" y="17"/>
                    </a:cxn>
                    <a:cxn ang="0">
                      <a:pos x="49" y="19"/>
                    </a:cxn>
                    <a:cxn ang="0">
                      <a:pos x="50" y="19"/>
                    </a:cxn>
                    <a:cxn ang="0">
                      <a:pos x="53" y="21"/>
                    </a:cxn>
                    <a:cxn ang="0">
                      <a:pos x="58" y="23"/>
                    </a:cxn>
                    <a:cxn ang="0">
                      <a:pos x="60" y="24"/>
                    </a:cxn>
                    <a:cxn ang="0">
                      <a:pos x="63" y="26"/>
                    </a:cxn>
                    <a:cxn ang="0">
                      <a:pos x="65" y="27"/>
                    </a:cxn>
                    <a:cxn ang="0">
                      <a:pos x="69" y="28"/>
                    </a:cxn>
                    <a:cxn ang="0">
                      <a:pos x="73" y="30"/>
                    </a:cxn>
                    <a:cxn ang="0">
                      <a:pos x="76" y="31"/>
                    </a:cxn>
                    <a:cxn ang="0">
                      <a:pos x="80" y="31"/>
                    </a:cxn>
                    <a:cxn ang="0">
                      <a:pos x="84" y="32"/>
                    </a:cxn>
                    <a:cxn ang="0">
                      <a:pos x="88" y="33"/>
                    </a:cxn>
                    <a:cxn ang="0">
                      <a:pos x="91" y="33"/>
                    </a:cxn>
                    <a:cxn ang="0">
                      <a:pos x="95" y="33"/>
                    </a:cxn>
                    <a:cxn ang="0">
                      <a:pos x="99" y="33"/>
                    </a:cxn>
                    <a:cxn ang="0">
                      <a:pos x="103" y="33"/>
                    </a:cxn>
                    <a:cxn ang="0">
                      <a:pos x="106" y="32"/>
                    </a:cxn>
                    <a:cxn ang="0">
                      <a:pos x="109" y="30"/>
                    </a:cxn>
                    <a:cxn ang="0">
                      <a:pos x="111" y="29"/>
                    </a:cxn>
                    <a:cxn ang="0">
                      <a:pos x="114" y="28"/>
                    </a:cxn>
                    <a:cxn ang="0">
                      <a:pos x="116" y="26"/>
                    </a:cxn>
                    <a:cxn ang="0">
                      <a:pos x="119" y="25"/>
                    </a:cxn>
                    <a:cxn ang="0">
                      <a:pos x="121" y="23"/>
                    </a:cxn>
                    <a:cxn ang="0">
                      <a:pos x="123" y="22"/>
                    </a:cxn>
                    <a:cxn ang="0">
                      <a:pos x="125" y="20"/>
                    </a:cxn>
                    <a:cxn ang="0">
                      <a:pos x="128" y="19"/>
                    </a:cxn>
                    <a:cxn ang="0">
                      <a:pos x="131" y="17"/>
                    </a:cxn>
                    <a:cxn ang="0">
                      <a:pos x="135" y="16"/>
                    </a:cxn>
                  </a:cxnLst>
                  <a:rect l="0" t="0" r="r" b="b"/>
                  <a:pathLst>
                    <a:path w="138" h="33">
                      <a:moveTo>
                        <a:pt x="0" y="0"/>
                      </a:moveTo>
                      <a:lnTo>
                        <a:pt x="1" y="0"/>
                      </a:lnTo>
                      <a:lnTo>
                        <a:pt x="3" y="0"/>
                      </a:lnTo>
                      <a:lnTo>
                        <a:pt x="4" y="0"/>
                      </a:lnTo>
                      <a:lnTo>
                        <a:pt x="5" y="0"/>
                      </a:lnTo>
                      <a:lnTo>
                        <a:pt x="6" y="0"/>
                      </a:lnTo>
                      <a:lnTo>
                        <a:pt x="8" y="0"/>
                      </a:lnTo>
                      <a:lnTo>
                        <a:pt x="9" y="0"/>
                      </a:lnTo>
                      <a:lnTo>
                        <a:pt x="10" y="1"/>
                      </a:lnTo>
                      <a:lnTo>
                        <a:pt x="11" y="1"/>
                      </a:lnTo>
                      <a:lnTo>
                        <a:pt x="13" y="1"/>
                      </a:lnTo>
                      <a:lnTo>
                        <a:pt x="14" y="2"/>
                      </a:lnTo>
                      <a:lnTo>
                        <a:pt x="15" y="2"/>
                      </a:lnTo>
                      <a:lnTo>
                        <a:pt x="16" y="3"/>
                      </a:lnTo>
                      <a:lnTo>
                        <a:pt x="18" y="3"/>
                      </a:lnTo>
                      <a:lnTo>
                        <a:pt x="19" y="4"/>
                      </a:lnTo>
                      <a:lnTo>
                        <a:pt x="21" y="5"/>
                      </a:lnTo>
                      <a:lnTo>
                        <a:pt x="20" y="5"/>
                      </a:lnTo>
                      <a:lnTo>
                        <a:pt x="21" y="5"/>
                      </a:lnTo>
                      <a:lnTo>
                        <a:pt x="23" y="5"/>
                      </a:lnTo>
                      <a:lnTo>
                        <a:pt x="23" y="6"/>
                      </a:lnTo>
                      <a:lnTo>
                        <a:pt x="25" y="7"/>
                      </a:lnTo>
                      <a:lnTo>
                        <a:pt x="25" y="7"/>
                      </a:lnTo>
                      <a:lnTo>
                        <a:pt x="26" y="8"/>
                      </a:lnTo>
                      <a:lnTo>
                        <a:pt x="29" y="9"/>
                      </a:lnTo>
                      <a:lnTo>
                        <a:pt x="29" y="9"/>
                      </a:lnTo>
                      <a:lnTo>
                        <a:pt x="30" y="10"/>
                      </a:lnTo>
                      <a:lnTo>
                        <a:pt x="33" y="11"/>
                      </a:lnTo>
                      <a:lnTo>
                        <a:pt x="33" y="11"/>
                      </a:lnTo>
                      <a:lnTo>
                        <a:pt x="35" y="12"/>
                      </a:lnTo>
                      <a:lnTo>
                        <a:pt x="34" y="12"/>
                      </a:lnTo>
                      <a:lnTo>
                        <a:pt x="35" y="12"/>
                      </a:lnTo>
                      <a:lnTo>
                        <a:pt x="38" y="13"/>
                      </a:lnTo>
                      <a:lnTo>
                        <a:pt x="38" y="14"/>
                      </a:lnTo>
                      <a:lnTo>
                        <a:pt x="39" y="14"/>
                      </a:lnTo>
                      <a:lnTo>
                        <a:pt x="40" y="15"/>
                      </a:lnTo>
                      <a:lnTo>
                        <a:pt x="43" y="16"/>
                      </a:lnTo>
                      <a:lnTo>
                        <a:pt x="43" y="16"/>
                      </a:lnTo>
                      <a:lnTo>
                        <a:pt x="44" y="17"/>
                      </a:lnTo>
                      <a:lnTo>
                        <a:pt x="45" y="17"/>
                      </a:lnTo>
                      <a:lnTo>
                        <a:pt x="46" y="18"/>
                      </a:lnTo>
                      <a:lnTo>
                        <a:pt x="49" y="19"/>
                      </a:lnTo>
                      <a:lnTo>
                        <a:pt x="48" y="19"/>
                      </a:lnTo>
                      <a:lnTo>
                        <a:pt x="49" y="19"/>
                      </a:lnTo>
                      <a:lnTo>
                        <a:pt x="50" y="19"/>
                      </a:lnTo>
                      <a:lnTo>
                        <a:pt x="50" y="20"/>
                      </a:lnTo>
                      <a:lnTo>
                        <a:pt x="51" y="20"/>
                      </a:lnTo>
                      <a:lnTo>
                        <a:pt x="53" y="21"/>
                      </a:lnTo>
                      <a:lnTo>
                        <a:pt x="55" y="22"/>
                      </a:lnTo>
                      <a:lnTo>
                        <a:pt x="55" y="22"/>
                      </a:lnTo>
                      <a:lnTo>
                        <a:pt x="58" y="23"/>
                      </a:lnTo>
                      <a:lnTo>
                        <a:pt x="56" y="23"/>
                      </a:lnTo>
                      <a:lnTo>
                        <a:pt x="58" y="23"/>
                      </a:lnTo>
                      <a:lnTo>
                        <a:pt x="60" y="24"/>
                      </a:lnTo>
                      <a:lnTo>
                        <a:pt x="60" y="25"/>
                      </a:lnTo>
                      <a:lnTo>
                        <a:pt x="61" y="25"/>
                      </a:lnTo>
                      <a:lnTo>
                        <a:pt x="63" y="26"/>
                      </a:lnTo>
                      <a:lnTo>
                        <a:pt x="64" y="26"/>
                      </a:lnTo>
                      <a:lnTo>
                        <a:pt x="66" y="27"/>
                      </a:lnTo>
                      <a:lnTo>
                        <a:pt x="65" y="27"/>
                      </a:lnTo>
                      <a:lnTo>
                        <a:pt x="66" y="27"/>
                      </a:lnTo>
                      <a:lnTo>
                        <a:pt x="68" y="28"/>
                      </a:lnTo>
                      <a:lnTo>
                        <a:pt x="69" y="28"/>
                      </a:lnTo>
                      <a:lnTo>
                        <a:pt x="70" y="29"/>
                      </a:lnTo>
                      <a:lnTo>
                        <a:pt x="71" y="29"/>
                      </a:lnTo>
                      <a:lnTo>
                        <a:pt x="73" y="30"/>
                      </a:lnTo>
                      <a:lnTo>
                        <a:pt x="74" y="30"/>
                      </a:lnTo>
                      <a:lnTo>
                        <a:pt x="75" y="30"/>
                      </a:lnTo>
                      <a:lnTo>
                        <a:pt x="76" y="31"/>
                      </a:lnTo>
                      <a:lnTo>
                        <a:pt x="78" y="31"/>
                      </a:lnTo>
                      <a:lnTo>
                        <a:pt x="79" y="31"/>
                      </a:lnTo>
                      <a:lnTo>
                        <a:pt x="80" y="31"/>
                      </a:lnTo>
                      <a:lnTo>
                        <a:pt x="81" y="32"/>
                      </a:lnTo>
                      <a:lnTo>
                        <a:pt x="83" y="32"/>
                      </a:lnTo>
                      <a:lnTo>
                        <a:pt x="84" y="32"/>
                      </a:lnTo>
                      <a:lnTo>
                        <a:pt x="85" y="32"/>
                      </a:lnTo>
                      <a:lnTo>
                        <a:pt x="86" y="32"/>
                      </a:lnTo>
                      <a:lnTo>
                        <a:pt x="88" y="33"/>
                      </a:lnTo>
                      <a:lnTo>
                        <a:pt x="89" y="33"/>
                      </a:lnTo>
                      <a:lnTo>
                        <a:pt x="90" y="33"/>
                      </a:lnTo>
                      <a:lnTo>
                        <a:pt x="91" y="33"/>
                      </a:lnTo>
                      <a:lnTo>
                        <a:pt x="93" y="33"/>
                      </a:lnTo>
                      <a:lnTo>
                        <a:pt x="94" y="33"/>
                      </a:lnTo>
                      <a:lnTo>
                        <a:pt x="95" y="33"/>
                      </a:lnTo>
                      <a:lnTo>
                        <a:pt x="96" y="33"/>
                      </a:lnTo>
                      <a:lnTo>
                        <a:pt x="98" y="33"/>
                      </a:lnTo>
                      <a:lnTo>
                        <a:pt x="99" y="33"/>
                      </a:lnTo>
                      <a:lnTo>
                        <a:pt x="100" y="33"/>
                      </a:lnTo>
                      <a:lnTo>
                        <a:pt x="101" y="33"/>
                      </a:lnTo>
                      <a:lnTo>
                        <a:pt x="103" y="33"/>
                      </a:lnTo>
                      <a:lnTo>
                        <a:pt x="104" y="32"/>
                      </a:lnTo>
                      <a:lnTo>
                        <a:pt x="105" y="32"/>
                      </a:lnTo>
                      <a:lnTo>
                        <a:pt x="106" y="32"/>
                      </a:lnTo>
                      <a:lnTo>
                        <a:pt x="108" y="31"/>
                      </a:lnTo>
                      <a:lnTo>
                        <a:pt x="110" y="30"/>
                      </a:lnTo>
                      <a:lnTo>
                        <a:pt x="109" y="30"/>
                      </a:lnTo>
                      <a:lnTo>
                        <a:pt x="110" y="30"/>
                      </a:lnTo>
                      <a:lnTo>
                        <a:pt x="111" y="30"/>
                      </a:lnTo>
                      <a:lnTo>
                        <a:pt x="111" y="29"/>
                      </a:lnTo>
                      <a:lnTo>
                        <a:pt x="113" y="29"/>
                      </a:lnTo>
                      <a:lnTo>
                        <a:pt x="114" y="28"/>
                      </a:lnTo>
                      <a:lnTo>
                        <a:pt x="114" y="28"/>
                      </a:lnTo>
                      <a:lnTo>
                        <a:pt x="115" y="27"/>
                      </a:lnTo>
                      <a:lnTo>
                        <a:pt x="116" y="27"/>
                      </a:lnTo>
                      <a:lnTo>
                        <a:pt x="116" y="26"/>
                      </a:lnTo>
                      <a:lnTo>
                        <a:pt x="118" y="26"/>
                      </a:lnTo>
                      <a:lnTo>
                        <a:pt x="118" y="25"/>
                      </a:lnTo>
                      <a:lnTo>
                        <a:pt x="119" y="25"/>
                      </a:lnTo>
                      <a:lnTo>
                        <a:pt x="119" y="24"/>
                      </a:lnTo>
                      <a:lnTo>
                        <a:pt x="120" y="24"/>
                      </a:lnTo>
                      <a:lnTo>
                        <a:pt x="121" y="23"/>
                      </a:lnTo>
                      <a:lnTo>
                        <a:pt x="121" y="23"/>
                      </a:lnTo>
                      <a:lnTo>
                        <a:pt x="123" y="22"/>
                      </a:lnTo>
                      <a:lnTo>
                        <a:pt x="123" y="22"/>
                      </a:lnTo>
                      <a:lnTo>
                        <a:pt x="124" y="21"/>
                      </a:lnTo>
                      <a:lnTo>
                        <a:pt x="125" y="21"/>
                      </a:lnTo>
                      <a:lnTo>
                        <a:pt x="125" y="20"/>
                      </a:lnTo>
                      <a:lnTo>
                        <a:pt x="126" y="20"/>
                      </a:lnTo>
                      <a:lnTo>
                        <a:pt x="128" y="19"/>
                      </a:lnTo>
                      <a:lnTo>
                        <a:pt x="128" y="19"/>
                      </a:lnTo>
                      <a:lnTo>
                        <a:pt x="129" y="18"/>
                      </a:lnTo>
                      <a:lnTo>
                        <a:pt x="130" y="18"/>
                      </a:lnTo>
                      <a:lnTo>
                        <a:pt x="131" y="17"/>
                      </a:lnTo>
                      <a:lnTo>
                        <a:pt x="133" y="17"/>
                      </a:lnTo>
                      <a:lnTo>
                        <a:pt x="134" y="16"/>
                      </a:lnTo>
                      <a:lnTo>
                        <a:pt x="135" y="16"/>
                      </a:lnTo>
                      <a:lnTo>
                        <a:pt x="136" y="16"/>
                      </a:lnTo>
                      <a:lnTo>
                        <a:pt x="138" y="16"/>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27" name="Freeform 244"/>
                <p:cNvSpPr>
                  <a:spLocks/>
                </p:cNvSpPr>
                <p:nvPr/>
              </p:nvSpPr>
              <p:spPr bwMode="auto">
                <a:xfrm>
                  <a:off x="5005388" y="3378188"/>
                  <a:ext cx="192088" cy="109538"/>
                </a:xfrm>
                <a:custGeom>
                  <a:avLst/>
                  <a:gdLst/>
                  <a:ahLst/>
                  <a:cxnLst>
                    <a:cxn ang="0">
                      <a:pos x="2" y="68"/>
                    </a:cxn>
                    <a:cxn ang="0">
                      <a:pos x="6" y="68"/>
                    </a:cxn>
                    <a:cxn ang="0">
                      <a:pos x="10" y="67"/>
                    </a:cxn>
                    <a:cxn ang="0">
                      <a:pos x="13" y="67"/>
                    </a:cxn>
                    <a:cxn ang="0">
                      <a:pos x="17" y="67"/>
                    </a:cxn>
                    <a:cxn ang="0">
                      <a:pos x="21" y="66"/>
                    </a:cxn>
                    <a:cxn ang="0">
                      <a:pos x="25" y="66"/>
                    </a:cxn>
                    <a:cxn ang="0">
                      <a:pos x="28" y="65"/>
                    </a:cxn>
                    <a:cxn ang="0">
                      <a:pos x="32" y="64"/>
                    </a:cxn>
                    <a:cxn ang="0">
                      <a:pos x="36" y="63"/>
                    </a:cxn>
                    <a:cxn ang="0">
                      <a:pos x="40" y="62"/>
                    </a:cxn>
                    <a:cxn ang="0">
                      <a:pos x="43" y="60"/>
                    </a:cxn>
                    <a:cxn ang="0">
                      <a:pos x="47" y="58"/>
                    </a:cxn>
                    <a:cxn ang="0">
                      <a:pos x="51" y="57"/>
                    </a:cxn>
                    <a:cxn ang="0">
                      <a:pos x="52" y="55"/>
                    </a:cxn>
                    <a:cxn ang="0">
                      <a:pos x="55" y="54"/>
                    </a:cxn>
                    <a:cxn ang="0">
                      <a:pos x="57" y="52"/>
                    </a:cxn>
                    <a:cxn ang="0">
                      <a:pos x="60" y="50"/>
                    </a:cxn>
                    <a:cxn ang="0">
                      <a:pos x="61" y="48"/>
                    </a:cxn>
                    <a:cxn ang="0">
                      <a:pos x="63" y="45"/>
                    </a:cxn>
                    <a:cxn ang="0">
                      <a:pos x="66" y="43"/>
                    </a:cxn>
                    <a:cxn ang="0">
                      <a:pos x="68" y="40"/>
                    </a:cxn>
                    <a:cxn ang="0">
                      <a:pos x="70" y="38"/>
                    </a:cxn>
                    <a:cxn ang="0">
                      <a:pos x="72" y="35"/>
                    </a:cxn>
                    <a:cxn ang="0">
                      <a:pos x="75" y="32"/>
                    </a:cxn>
                    <a:cxn ang="0">
                      <a:pos x="77" y="29"/>
                    </a:cxn>
                    <a:cxn ang="0">
                      <a:pos x="78" y="27"/>
                    </a:cxn>
                    <a:cxn ang="0">
                      <a:pos x="81" y="25"/>
                    </a:cxn>
                    <a:cxn ang="0">
                      <a:pos x="83" y="22"/>
                    </a:cxn>
                    <a:cxn ang="0">
                      <a:pos x="86" y="20"/>
                    </a:cxn>
                    <a:cxn ang="0">
                      <a:pos x="87" y="18"/>
                    </a:cxn>
                    <a:cxn ang="0">
                      <a:pos x="90" y="17"/>
                    </a:cxn>
                    <a:cxn ang="0">
                      <a:pos x="92" y="15"/>
                    </a:cxn>
                    <a:cxn ang="0">
                      <a:pos x="95" y="14"/>
                    </a:cxn>
                    <a:cxn ang="0">
                      <a:pos x="96" y="12"/>
                    </a:cxn>
                    <a:cxn ang="0">
                      <a:pos x="98" y="11"/>
                    </a:cxn>
                    <a:cxn ang="0">
                      <a:pos x="101" y="9"/>
                    </a:cxn>
                    <a:cxn ang="0">
                      <a:pos x="105" y="8"/>
                    </a:cxn>
                    <a:cxn ang="0">
                      <a:pos x="107" y="6"/>
                    </a:cxn>
                    <a:cxn ang="0">
                      <a:pos x="111" y="4"/>
                    </a:cxn>
                    <a:cxn ang="0">
                      <a:pos x="115" y="3"/>
                    </a:cxn>
                    <a:cxn ang="0">
                      <a:pos x="118" y="1"/>
                    </a:cxn>
                  </a:cxnLst>
                  <a:rect l="0" t="0" r="r" b="b"/>
                  <a:pathLst>
                    <a:path w="121" h="69">
                      <a:moveTo>
                        <a:pt x="0" y="69"/>
                      </a:moveTo>
                      <a:lnTo>
                        <a:pt x="1" y="68"/>
                      </a:lnTo>
                      <a:lnTo>
                        <a:pt x="2" y="68"/>
                      </a:lnTo>
                      <a:lnTo>
                        <a:pt x="3" y="68"/>
                      </a:lnTo>
                      <a:lnTo>
                        <a:pt x="5" y="68"/>
                      </a:lnTo>
                      <a:lnTo>
                        <a:pt x="6" y="68"/>
                      </a:lnTo>
                      <a:lnTo>
                        <a:pt x="7" y="68"/>
                      </a:lnTo>
                      <a:lnTo>
                        <a:pt x="8" y="67"/>
                      </a:lnTo>
                      <a:lnTo>
                        <a:pt x="10" y="67"/>
                      </a:lnTo>
                      <a:lnTo>
                        <a:pt x="11" y="67"/>
                      </a:lnTo>
                      <a:lnTo>
                        <a:pt x="12" y="67"/>
                      </a:lnTo>
                      <a:lnTo>
                        <a:pt x="13" y="67"/>
                      </a:lnTo>
                      <a:lnTo>
                        <a:pt x="15" y="67"/>
                      </a:lnTo>
                      <a:lnTo>
                        <a:pt x="16" y="67"/>
                      </a:lnTo>
                      <a:lnTo>
                        <a:pt x="17" y="67"/>
                      </a:lnTo>
                      <a:lnTo>
                        <a:pt x="18" y="66"/>
                      </a:lnTo>
                      <a:lnTo>
                        <a:pt x="20" y="66"/>
                      </a:lnTo>
                      <a:lnTo>
                        <a:pt x="21" y="66"/>
                      </a:lnTo>
                      <a:lnTo>
                        <a:pt x="22" y="66"/>
                      </a:lnTo>
                      <a:lnTo>
                        <a:pt x="23" y="66"/>
                      </a:lnTo>
                      <a:lnTo>
                        <a:pt x="25" y="66"/>
                      </a:lnTo>
                      <a:lnTo>
                        <a:pt x="26" y="65"/>
                      </a:lnTo>
                      <a:lnTo>
                        <a:pt x="27" y="65"/>
                      </a:lnTo>
                      <a:lnTo>
                        <a:pt x="28" y="65"/>
                      </a:lnTo>
                      <a:lnTo>
                        <a:pt x="30" y="65"/>
                      </a:lnTo>
                      <a:lnTo>
                        <a:pt x="31" y="64"/>
                      </a:lnTo>
                      <a:lnTo>
                        <a:pt x="32" y="64"/>
                      </a:lnTo>
                      <a:lnTo>
                        <a:pt x="33" y="64"/>
                      </a:lnTo>
                      <a:lnTo>
                        <a:pt x="35" y="63"/>
                      </a:lnTo>
                      <a:lnTo>
                        <a:pt x="36" y="63"/>
                      </a:lnTo>
                      <a:lnTo>
                        <a:pt x="37" y="62"/>
                      </a:lnTo>
                      <a:lnTo>
                        <a:pt x="38" y="62"/>
                      </a:lnTo>
                      <a:lnTo>
                        <a:pt x="40" y="62"/>
                      </a:lnTo>
                      <a:lnTo>
                        <a:pt x="41" y="61"/>
                      </a:lnTo>
                      <a:lnTo>
                        <a:pt x="42" y="61"/>
                      </a:lnTo>
                      <a:lnTo>
                        <a:pt x="43" y="60"/>
                      </a:lnTo>
                      <a:lnTo>
                        <a:pt x="45" y="60"/>
                      </a:lnTo>
                      <a:lnTo>
                        <a:pt x="47" y="59"/>
                      </a:lnTo>
                      <a:lnTo>
                        <a:pt x="47" y="58"/>
                      </a:lnTo>
                      <a:lnTo>
                        <a:pt x="48" y="58"/>
                      </a:lnTo>
                      <a:lnTo>
                        <a:pt x="50" y="57"/>
                      </a:lnTo>
                      <a:lnTo>
                        <a:pt x="51" y="57"/>
                      </a:lnTo>
                      <a:lnTo>
                        <a:pt x="51" y="56"/>
                      </a:lnTo>
                      <a:lnTo>
                        <a:pt x="52" y="56"/>
                      </a:lnTo>
                      <a:lnTo>
                        <a:pt x="52" y="55"/>
                      </a:lnTo>
                      <a:lnTo>
                        <a:pt x="53" y="55"/>
                      </a:lnTo>
                      <a:lnTo>
                        <a:pt x="55" y="54"/>
                      </a:lnTo>
                      <a:lnTo>
                        <a:pt x="55" y="54"/>
                      </a:lnTo>
                      <a:lnTo>
                        <a:pt x="56" y="53"/>
                      </a:lnTo>
                      <a:lnTo>
                        <a:pt x="56" y="53"/>
                      </a:lnTo>
                      <a:lnTo>
                        <a:pt x="57" y="52"/>
                      </a:lnTo>
                      <a:lnTo>
                        <a:pt x="58" y="51"/>
                      </a:lnTo>
                      <a:lnTo>
                        <a:pt x="58" y="51"/>
                      </a:lnTo>
                      <a:lnTo>
                        <a:pt x="60" y="50"/>
                      </a:lnTo>
                      <a:lnTo>
                        <a:pt x="60" y="49"/>
                      </a:lnTo>
                      <a:lnTo>
                        <a:pt x="61" y="49"/>
                      </a:lnTo>
                      <a:lnTo>
                        <a:pt x="61" y="48"/>
                      </a:lnTo>
                      <a:lnTo>
                        <a:pt x="62" y="47"/>
                      </a:lnTo>
                      <a:lnTo>
                        <a:pt x="63" y="46"/>
                      </a:lnTo>
                      <a:lnTo>
                        <a:pt x="63" y="45"/>
                      </a:lnTo>
                      <a:lnTo>
                        <a:pt x="65" y="45"/>
                      </a:lnTo>
                      <a:lnTo>
                        <a:pt x="65" y="44"/>
                      </a:lnTo>
                      <a:lnTo>
                        <a:pt x="66" y="43"/>
                      </a:lnTo>
                      <a:lnTo>
                        <a:pt x="67" y="42"/>
                      </a:lnTo>
                      <a:lnTo>
                        <a:pt x="67" y="41"/>
                      </a:lnTo>
                      <a:lnTo>
                        <a:pt x="68" y="40"/>
                      </a:lnTo>
                      <a:lnTo>
                        <a:pt x="68" y="39"/>
                      </a:lnTo>
                      <a:lnTo>
                        <a:pt x="70" y="38"/>
                      </a:lnTo>
                      <a:lnTo>
                        <a:pt x="70" y="38"/>
                      </a:lnTo>
                      <a:lnTo>
                        <a:pt x="71" y="37"/>
                      </a:lnTo>
                      <a:lnTo>
                        <a:pt x="72" y="36"/>
                      </a:lnTo>
                      <a:lnTo>
                        <a:pt x="72" y="35"/>
                      </a:lnTo>
                      <a:lnTo>
                        <a:pt x="73" y="34"/>
                      </a:lnTo>
                      <a:lnTo>
                        <a:pt x="73" y="33"/>
                      </a:lnTo>
                      <a:lnTo>
                        <a:pt x="75" y="32"/>
                      </a:lnTo>
                      <a:lnTo>
                        <a:pt x="76" y="31"/>
                      </a:lnTo>
                      <a:lnTo>
                        <a:pt x="76" y="30"/>
                      </a:lnTo>
                      <a:lnTo>
                        <a:pt x="77" y="29"/>
                      </a:lnTo>
                      <a:lnTo>
                        <a:pt x="77" y="29"/>
                      </a:lnTo>
                      <a:lnTo>
                        <a:pt x="78" y="28"/>
                      </a:lnTo>
                      <a:lnTo>
                        <a:pt x="78" y="27"/>
                      </a:lnTo>
                      <a:lnTo>
                        <a:pt x="80" y="26"/>
                      </a:lnTo>
                      <a:lnTo>
                        <a:pt x="81" y="25"/>
                      </a:lnTo>
                      <a:lnTo>
                        <a:pt x="81" y="25"/>
                      </a:lnTo>
                      <a:lnTo>
                        <a:pt x="82" y="24"/>
                      </a:lnTo>
                      <a:lnTo>
                        <a:pt x="82" y="23"/>
                      </a:lnTo>
                      <a:lnTo>
                        <a:pt x="83" y="22"/>
                      </a:lnTo>
                      <a:lnTo>
                        <a:pt x="85" y="22"/>
                      </a:lnTo>
                      <a:lnTo>
                        <a:pt x="85" y="21"/>
                      </a:lnTo>
                      <a:lnTo>
                        <a:pt x="86" y="20"/>
                      </a:lnTo>
                      <a:lnTo>
                        <a:pt x="86" y="20"/>
                      </a:lnTo>
                      <a:lnTo>
                        <a:pt x="87" y="19"/>
                      </a:lnTo>
                      <a:lnTo>
                        <a:pt x="87" y="18"/>
                      </a:lnTo>
                      <a:lnTo>
                        <a:pt x="88" y="18"/>
                      </a:lnTo>
                      <a:lnTo>
                        <a:pt x="90" y="17"/>
                      </a:lnTo>
                      <a:lnTo>
                        <a:pt x="90" y="17"/>
                      </a:lnTo>
                      <a:lnTo>
                        <a:pt x="91" y="16"/>
                      </a:lnTo>
                      <a:lnTo>
                        <a:pt x="91" y="16"/>
                      </a:lnTo>
                      <a:lnTo>
                        <a:pt x="92" y="15"/>
                      </a:lnTo>
                      <a:lnTo>
                        <a:pt x="92" y="15"/>
                      </a:lnTo>
                      <a:lnTo>
                        <a:pt x="93" y="14"/>
                      </a:lnTo>
                      <a:lnTo>
                        <a:pt x="95" y="14"/>
                      </a:lnTo>
                      <a:lnTo>
                        <a:pt x="95" y="13"/>
                      </a:lnTo>
                      <a:lnTo>
                        <a:pt x="96" y="13"/>
                      </a:lnTo>
                      <a:lnTo>
                        <a:pt x="96" y="12"/>
                      </a:lnTo>
                      <a:lnTo>
                        <a:pt x="97" y="12"/>
                      </a:lnTo>
                      <a:lnTo>
                        <a:pt x="98" y="11"/>
                      </a:lnTo>
                      <a:lnTo>
                        <a:pt x="98" y="11"/>
                      </a:lnTo>
                      <a:lnTo>
                        <a:pt x="100" y="10"/>
                      </a:lnTo>
                      <a:lnTo>
                        <a:pt x="101" y="10"/>
                      </a:lnTo>
                      <a:lnTo>
                        <a:pt x="101" y="9"/>
                      </a:lnTo>
                      <a:lnTo>
                        <a:pt x="102" y="9"/>
                      </a:lnTo>
                      <a:lnTo>
                        <a:pt x="103" y="8"/>
                      </a:lnTo>
                      <a:lnTo>
                        <a:pt x="105" y="8"/>
                      </a:lnTo>
                      <a:lnTo>
                        <a:pt x="105" y="7"/>
                      </a:lnTo>
                      <a:lnTo>
                        <a:pt x="106" y="7"/>
                      </a:lnTo>
                      <a:lnTo>
                        <a:pt x="107" y="6"/>
                      </a:lnTo>
                      <a:lnTo>
                        <a:pt x="110" y="5"/>
                      </a:lnTo>
                      <a:lnTo>
                        <a:pt x="110" y="5"/>
                      </a:lnTo>
                      <a:lnTo>
                        <a:pt x="111" y="4"/>
                      </a:lnTo>
                      <a:lnTo>
                        <a:pt x="112" y="4"/>
                      </a:lnTo>
                      <a:lnTo>
                        <a:pt x="113" y="3"/>
                      </a:lnTo>
                      <a:lnTo>
                        <a:pt x="115" y="3"/>
                      </a:lnTo>
                      <a:lnTo>
                        <a:pt x="116" y="2"/>
                      </a:lnTo>
                      <a:lnTo>
                        <a:pt x="117" y="2"/>
                      </a:lnTo>
                      <a:lnTo>
                        <a:pt x="118" y="1"/>
                      </a:lnTo>
                      <a:lnTo>
                        <a:pt x="120" y="1"/>
                      </a:lnTo>
                      <a:lnTo>
                        <a:pt x="121"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28" name="Freeform 245"/>
                <p:cNvSpPr>
                  <a:spLocks/>
                </p:cNvSpPr>
                <p:nvPr/>
              </p:nvSpPr>
              <p:spPr bwMode="auto">
                <a:xfrm>
                  <a:off x="5197475" y="3338501"/>
                  <a:ext cx="55563" cy="39688"/>
                </a:xfrm>
                <a:custGeom>
                  <a:avLst/>
                  <a:gdLst/>
                  <a:ahLst/>
                  <a:cxnLst>
                    <a:cxn ang="0">
                      <a:pos x="0" y="25"/>
                    </a:cxn>
                    <a:cxn ang="0">
                      <a:pos x="1" y="25"/>
                    </a:cxn>
                    <a:cxn ang="0">
                      <a:pos x="4" y="24"/>
                    </a:cxn>
                    <a:cxn ang="0">
                      <a:pos x="2" y="24"/>
                    </a:cxn>
                    <a:cxn ang="0">
                      <a:pos x="4" y="24"/>
                    </a:cxn>
                    <a:cxn ang="0">
                      <a:pos x="5" y="23"/>
                    </a:cxn>
                    <a:cxn ang="0">
                      <a:pos x="6" y="23"/>
                    </a:cxn>
                    <a:cxn ang="0">
                      <a:pos x="6" y="22"/>
                    </a:cxn>
                    <a:cxn ang="0">
                      <a:pos x="7" y="22"/>
                    </a:cxn>
                    <a:cxn ang="0">
                      <a:pos x="9" y="21"/>
                    </a:cxn>
                    <a:cxn ang="0">
                      <a:pos x="11" y="20"/>
                    </a:cxn>
                    <a:cxn ang="0">
                      <a:pos x="11" y="20"/>
                    </a:cxn>
                    <a:cxn ang="0">
                      <a:pos x="12" y="19"/>
                    </a:cxn>
                    <a:cxn ang="0">
                      <a:pos x="14" y="19"/>
                    </a:cxn>
                    <a:cxn ang="0">
                      <a:pos x="14" y="18"/>
                    </a:cxn>
                    <a:cxn ang="0">
                      <a:pos x="15" y="18"/>
                    </a:cxn>
                    <a:cxn ang="0">
                      <a:pos x="15" y="17"/>
                    </a:cxn>
                    <a:cxn ang="0">
                      <a:pos x="16" y="17"/>
                    </a:cxn>
                    <a:cxn ang="0">
                      <a:pos x="17" y="16"/>
                    </a:cxn>
                    <a:cxn ang="0">
                      <a:pos x="17" y="16"/>
                    </a:cxn>
                    <a:cxn ang="0">
                      <a:pos x="19" y="15"/>
                    </a:cxn>
                    <a:cxn ang="0">
                      <a:pos x="19" y="15"/>
                    </a:cxn>
                    <a:cxn ang="0">
                      <a:pos x="20" y="14"/>
                    </a:cxn>
                    <a:cxn ang="0">
                      <a:pos x="20" y="13"/>
                    </a:cxn>
                    <a:cxn ang="0">
                      <a:pos x="21" y="13"/>
                    </a:cxn>
                    <a:cxn ang="0">
                      <a:pos x="22" y="12"/>
                    </a:cxn>
                    <a:cxn ang="0">
                      <a:pos x="22" y="12"/>
                    </a:cxn>
                    <a:cxn ang="0">
                      <a:pos x="24" y="11"/>
                    </a:cxn>
                    <a:cxn ang="0">
                      <a:pos x="24" y="10"/>
                    </a:cxn>
                    <a:cxn ang="0">
                      <a:pos x="25" y="10"/>
                    </a:cxn>
                    <a:cxn ang="0">
                      <a:pos x="26" y="9"/>
                    </a:cxn>
                    <a:cxn ang="0">
                      <a:pos x="26" y="8"/>
                    </a:cxn>
                    <a:cxn ang="0">
                      <a:pos x="27" y="8"/>
                    </a:cxn>
                    <a:cxn ang="0">
                      <a:pos x="27" y="7"/>
                    </a:cxn>
                    <a:cxn ang="0">
                      <a:pos x="29" y="6"/>
                    </a:cxn>
                    <a:cxn ang="0">
                      <a:pos x="29" y="6"/>
                    </a:cxn>
                    <a:cxn ang="0">
                      <a:pos x="30" y="5"/>
                    </a:cxn>
                    <a:cxn ang="0">
                      <a:pos x="31" y="4"/>
                    </a:cxn>
                    <a:cxn ang="0">
                      <a:pos x="31" y="3"/>
                    </a:cxn>
                    <a:cxn ang="0">
                      <a:pos x="32" y="3"/>
                    </a:cxn>
                    <a:cxn ang="0">
                      <a:pos x="32" y="2"/>
                    </a:cxn>
                    <a:cxn ang="0">
                      <a:pos x="34" y="1"/>
                    </a:cxn>
                    <a:cxn ang="0">
                      <a:pos x="35" y="0"/>
                    </a:cxn>
                  </a:cxnLst>
                  <a:rect l="0" t="0" r="r" b="b"/>
                  <a:pathLst>
                    <a:path w="35" h="25">
                      <a:moveTo>
                        <a:pt x="0" y="25"/>
                      </a:moveTo>
                      <a:lnTo>
                        <a:pt x="1" y="25"/>
                      </a:lnTo>
                      <a:lnTo>
                        <a:pt x="4" y="24"/>
                      </a:lnTo>
                      <a:lnTo>
                        <a:pt x="2" y="24"/>
                      </a:lnTo>
                      <a:lnTo>
                        <a:pt x="4" y="24"/>
                      </a:lnTo>
                      <a:lnTo>
                        <a:pt x="5" y="23"/>
                      </a:lnTo>
                      <a:lnTo>
                        <a:pt x="6" y="23"/>
                      </a:lnTo>
                      <a:lnTo>
                        <a:pt x="6" y="22"/>
                      </a:lnTo>
                      <a:lnTo>
                        <a:pt x="7" y="22"/>
                      </a:lnTo>
                      <a:lnTo>
                        <a:pt x="9" y="21"/>
                      </a:lnTo>
                      <a:lnTo>
                        <a:pt x="11" y="20"/>
                      </a:lnTo>
                      <a:lnTo>
                        <a:pt x="11" y="20"/>
                      </a:lnTo>
                      <a:lnTo>
                        <a:pt x="12" y="19"/>
                      </a:lnTo>
                      <a:lnTo>
                        <a:pt x="14" y="19"/>
                      </a:lnTo>
                      <a:lnTo>
                        <a:pt x="14" y="18"/>
                      </a:lnTo>
                      <a:lnTo>
                        <a:pt x="15" y="18"/>
                      </a:lnTo>
                      <a:lnTo>
                        <a:pt x="15" y="17"/>
                      </a:lnTo>
                      <a:lnTo>
                        <a:pt x="16" y="17"/>
                      </a:lnTo>
                      <a:lnTo>
                        <a:pt x="17" y="16"/>
                      </a:lnTo>
                      <a:lnTo>
                        <a:pt x="17" y="16"/>
                      </a:lnTo>
                      <a:lnTo>
                        <a:pt x="19" y="15"/>
                      </a:lnTo>
                      <a:lnTo>
                        <a:pt x="19" y="15"/>
                      </a:lnTo>
                      <a:lnTo>
                        <a:pt x="20" y="14"/>
                      </a:lnTo>
                      <a:lnTo>
                        <a:pt x="20" y="13"/>
                      </a:lnTo>
                      <a:lnTo>
                        <a:pt x="21" y="13"/>
                      </a:lnTo>
                      <a:lnTo>
                        <a:pt x="22" y="12"/>
                      </a:lnTo>
                      <a:lnTo>
                        <a:pt x="22" y="12"/>
                      </a:lnTo>
                      <a:lnTo>
                        <a:pt x="24" y="11"/>
                      </a:lnTo>
                      <a:lnTo>
                        <a:pt x="24" y="10"/>
                      </a:lnTo>
                      <a:lnTo>
                        <a:pt x="25" y="10"/>
                      </a:lnTo>
                      <a:lnTo>
                        <a:pt x="26" y="9"/>
                      </a:lnTo>
                      <a:lnTo>
                        <a:pt x="26" y="8"/>
                      </a:lnTo>
                      <a:lnTo>
                        <a:pt x="27" y="8"/>
                      </a:lnTo>
                      <a:lnTo>
                        <a:pt x="27" y="7"/>
                      </a:lnTo>
                      <a:lnTo>
                        <a:pt x="29" y="6"/>
                      </a:lnTo>
                      <a:lnTo>
                        <a:pt x="29" y="6"/>
                      </a:lnTo>
                      <a:lnTo>
                        <a:pt x="30" y="5"/>
                      </a:lnTo>
                      <a:lnTo>
                        <a:pt x="31" y="4"/>
                      </a:lnTo>
                      <a:lnTo>
                        <a:pt x="31" y="3"/>
                      </a:lnTo>
                      <a:lnTo>
                        <a:pt x="32" y="3"/>
                      </a:lnTo>
                      <a:lnTo>
                        <a:pt x="32" y="2"/>
                      </a:lnTo>
                      <a:lnTo>
                        <a:pt x="34" y="1"/>
                      </a:lnTo>
                      <a:lnTo>
                        <a:pt x="35"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29" name="Freeform 246"/>
                <p:cNvSpPr>
                  <a:spLocks/>
                </p:cNvSpPr>
                <p:nvPr/>
              </p:nvSpPr>
              <p:spPr bwMode="auto">
                <a:xfrm>
                  <a:off x="4073525" y="3217851"/>
                  <a:ext cx="165100" cy="152399"/>
                </a:xfrm>
                <a:custGeom>
                  <a:avLst/>
                  <a:gdLst/>
                  <a:ahLst/>
                  <a:cxnLst>
                    <a:cxn ang="0">
                      <a:pos x="2" y="96"/>
                    </a:cxn>
                    <a:cxn ang="0">
                      <a:pos x="5" y="95"/>
                    </a:cxn>
                    <a:cxn ang="0">
                      <a:pos x="8" y="93"/>
                    </a:cxn>
                    <a:cxn ang="0">
                      <a:pos x="10" y="91"/>
                    </a:cxn>
                    <a:cxn ang="0">
                      <a:pos x="13" y="88"/>
                    </a:cxn>
                    <a:cxn ang="0">
                      <a:pos x="14" y="85"/>
                    </a:cxn>
                    <a:cxn ang="0">
                      <a:pos x="17" y="82"/>
                    </a:cxn>
                    <a:cxn ang="0">
                      <a:pos x="19" y="79"/>
                    </a:cxn>
                    <a:cxn ang="0">
                      <a:pos x="22" y="75"/>
                    </a:cxn>
                    <a:cxn ang="0">
                      <a:pos x="23" y="71"/>
                    </a:cxn>
                    <a:cxn ang="0">
                      <a:pos x="25" y="67"/>
                    </a:cxn>
                    <a:cxn ang="0">
                      <a:pos x="28" y="64"/>
                    </a:cxn>
                    <a:cxn ang="0">
                      <a:pos x="30" y="61"/>
                    </a:cxn>
                    <a:cxn ang="0">
                      <a:pos x="32" y="58"/>
                    </a:cxn>
                    <a:cxn ang="0">
                      <a:pos x="34" y="55"/>
                    </a:cxn>
                    <a:cxn ang="0">
                      <a:pos x="37" y="53"/>
                    </a:cxn>
                    <a:cxn ang="0">
                      <a:pos x="38" y="51"/>
                    </a:cxn>
                    <a:cxn ang="0">
                      <a:pos x="40" y="49"/>
                    </a:cxn>
                    <a:cxn ang="0">
                      <a:pos x="43" y="47"/>
                    </a:cxn>
                    <a:cxn ang="0">
                      <a:pos x="45" y="46"/>
                    </a:cxn>
                    <a:cxn ang="0">
                      <a:pos x="47" y="44"/>
                    </a:cxn>
                    <a:cxn ang="0">
                      <a:pos x="49" y="43"/>
                    </a:cxn>
                    <a:cxn ang="0">
                      <a:pos x="52" y="41"/>
                    </a:cxn>
                    <a:cxn ang="0">
                      <a:pos x="54" y="38"/>
                    </a:cxn>
                    <a:cxn ang="0">
                      <a:pos x="55" y="35"/>
                    </a:cxn>
                    <a:cxn ang="0">
                      <a:pos x="58" y="32"/>
                    </a:cxn>
                    <a:cxn ang="0">
                      <a:pos x="60" y="28"/>
                    </a:cxn>
                    <a:cxn ang="0">
                      <a:pos x="63" y="25"/>
                    </a:cxn>
                    <a:cxn ang="0">
                      <a:pos x="64" y="21"/>
                    </a:cxn>
                    <a:cxn ang="0">
                      <a:pos x="67" y="17"/>
                    </a:cxn>
                    <a:cxn ang="0">
                      <a:pos x="69" y="13"/>
                    </a:cxn>
                    <a:cxn ang="0">
                      <a:pos x="72" y="10"/>
                    </a:cxn>
                    <a:cxn ang="0">
                      <a:pos x="73" y="7"/>
                    </a:cxn>
                    <a:cxn ang="0">
                      <a:pos x="75" y="5"/>
                    </a:cxn>
                    <a:cxn ang="0">
                      <a:pos x="78" y="4"/>
                    </a:cxn>
                    <a:cxn ang="0">
                      <a:pos x="82" y="2"/>
                    </a:cxn>
                    <a:cxn ang="0">
                      <a:pos x="83" y="1"/>
                    </a:cxn>
                    <a:cxn ang="0">
                      <a:pos x="87" y="1"/>
                    </a:cxn>
                    <a:cxn ang="0">
                      <a:pos x="90" y="1"/>
                    </a:cxn>
                    <a:cxn ang="0">
                      <a:pos x="94" y="1"/>
                    </a:cxn>
                    <a:cxn ang="0">
                      <a:pos x="98" y="1"/>
                    </a:cxn>
                    <a:cxn ang="0">
                      <a:pos x="102" y="1"/>
                    </a:cxn>
                  </a:cxnLst>
                  <a:rect l="0" t="0" r="r" b="b"/>
                  <a:pathLst>
                    <a:path w="104" h="96">
                      <a:moveTo>
                        <a:pt x="0" y="95"/>
                      </a:moveTo>
                      <a:lnTo>
                        <a:pt x="0" y="96"/>
                      </a:lnTo>
                      <a:lnTo>
                        <a:pt x="2" y="96"/>
                      </a:lnTo>
                      <a:lnTo>
                        <a:pt x="3" y="96"/>
                      </a:lnTo>
                      <a:lnTo>
                        <a:pt x="4" y="95"/>
                      </a:lnTo>
                      <a:lnTo>
                        <a:pt x="5" y="95"/>
                      </a:lnTo>
                      <a:lnTo>
                        <a:pt x="7" y="94"/>
                      </a:lnTo>
                      <a:lnTo>
                        <a:pt x="7" y="94"/>
                      </a:lnTo>
                      <a:lnTo>
                        <a:pt x="8" y="93"/>
                      </a:lnTo>
                      <a:lnTo>
                        <a:pt x="9" y="92"/>
                      </a:lnTo>
                      <a:lnTo>
                        <a:pt x="9" y="92"/>
                      </a:lnTo>
                      <a:lnTo>
                        <a:pt x="10" y="91"/>
                      </a:lnTo>
                      <a:lnTo>
                        <a:pt x="10" y="90"/>
                      </a:lnTo>
                      <a:lnTo>
                        <a:pt x="12" y="89"/>
                      </a:lnTo>
                      <a:lnTo>
                        <a:pt x="13" y="88"/>
                      </a:lnTo>
                      <a:lnTo>
                        <a:pt x="13" y="87"/>
                      </a:lnTo>
                      <a:lnTo>
                        <a:pt x="14" y="86"/>
                      </a:lnTo>
                      <a:lnTo>
                        <a:pt x="14" y="85"/>
                      </a:lnTo>
                      <a:lnTo>
                        <a:pt x="15" y="84"/>
                      </a:lnTo>
                      <a:lnTo>
                        <a:pt x="15" y="83"/>
                      </a:lnTo>
                      <a:lnTo>
                        <a:pt x="17" y="82"/>
                      </a:lnTo>
                      <a:lnTo>
                        <a:pt x="18" y="81"/>
                      </a:lnTo>
                      <a:lnTo>
                        <a:pt x="18" y="80"/>
                      </a:lnTo>
                      <a:lnTo>
                        <a:pt x="19" y="79"/>
                      </a:lnTo>
                      <a:lnTo>
                        <a:pt x="19" y="77"/>
                      </a:lnTo>
                      <a:lnTo>
                        <a:pt x="20" y="76"/>
                      </a:lnTo>
                      <a:lnTo>
                        <a:pt x="22" y="75"/>
                      </a:lnTo>
                      <a:lnTo>
                        <a:pt x="22" y="74"/>
                      </a:lnTo>
                      <a:lnTo>
                        <a:pt x="23" y="72"/>
                      </a:lnTo>
                      <a:lnTo>
                        <a:pt x="23" y="71"/>
                      </a:lnTo>
                      <a:lnTo>
                        <a:pt x="24" y="70"/>
                      </a:lnTo>
                      <a:lnTo>
                        <a:pt x="24" y="69"/>
                      </a:lnTo>
                      <a:lnTo>
                        <a:pt x="25" y="67"/>
                      </a:lnTo>
                      <a:lnTo>
                        <a:pt x="27" y="66"/>
                      </a:lnTo>
                      <a:lnTo>
                        <a:pt x="27" y="65"/>
                      </a:lnTo>
                      <a:lnTo>
                        <a:pt x="28" y="64"/>
                      </a:lnTo>
                      <a:lnTo>
                        <a:pt x="28" y="63"/>
                      </a:lnTo>
                      <a:lnTo>
                        <a:pt x="29" y="62"/>
                      </a:lnTo>
                      <a:lnTo>
                        <a:pt x="30" y="61"/>
                      </a:lnTo>
                      <a:lnTo>
                        <a:pt x="30" y="59"/>
                      </a:lnTo>
                      <a:lnTo>
                        <a:pt x="32" y="58"/>
                      </a:lnTo>
                      <a:lnTo>
                        <a:pt x="32" y="58"/>
                      </a:lnTo>
                      <a:lnTo>
                        <a:pt x="33" y="57"/>
                      </a:lnTo>
                      <a:lnTo>
                        <a:pt x="33" y="56"/>
                      </a:lnTo>
                      <a:lnTo>
                        <a:pt x="34" y="55"/>
                      </a:lnTo>
                      <a:lnTo>
                        <a:pt x="35" y="54"/>
                      </a:lnTo>
                      <a:lnTo>
                        <a:pt x="35" y="53"/>
                      </a:lnTo>
                      <a:lnTo>
                        <a:pt x="37" y="53"/>
                      </a:lnTo>
                      <a:lnTo>
                        <a:pt x="37" y="52"/>
                      </a:lnTo>
                      <a:lnTo>
                        <a:pt x="38" y="51"/>
                      </a:lnTo>
                      <a:lnTo>
                        <a:pt x="38" y="51"/>
                      </a:lnTo>
                      <a:lnTo>
                        <a:pt x="39" y="50"/>
                      </a:lnTo>
                      <a:lnTo>
                        <a:pt x="40" y="49"/>
                      </a:lnTo>
                      <a:lnTo>
                        <a:pt x="40" y="49"/>
                      </a:lnTo>
                      <a:lnTo>
                        <a:pt x="42" y="48"/>
                      </a:lnTo>
                      <a:lnTo>
                        <a:pt x="42" y="48"/>
                      </a:lnTo>
                      <a:lnTo>
                        <a:pt x="43" y="47"/>
                      </a:lnTo>
                      <a:lnTo>
                        <a:pt x="44" y="47"/>
                      </a:lnTo>
                      <a:lnTo>
                        <a:pt x="44" y="46"/>
                      </a:lnTo>
                      <a:lnTo>
                        <a:pt x="45" y="46"/>
                      </a:lnTo>
                      <a:lnTo>
                        <a:pt x="45" y="45"/>
                      </a:lnTo>
                      <a:lnTo>
                        <a:pt x="47" y="45"/>
                      </a:lnTo>
                      <a:lnTo>
                        <a:pt x="47" y="44"/>
                      </a:lnTo>
                      <a:lnTo>
                        <a:pt x="48" y="44"/>
                      </a:lnTo>
                      <a:lnTo>
                        <a:pt x="49" y="43"/>
                      </a:lnTo>
                      <a:lnTo>
                        <a:pt x="49" y="43"/>
                      </a:lnTo>
                      <a:lnTo>
                        <a:pt x="50" y="42"/>
                      </a:lnTo>
                      <a:lnTo>
                        <a:pt x="50" y="41"/>
                      </a:lnTo>
                      <a:lnTo>
                        <a:pt x="52" y="41"/>
                      </a:lnTo>
                      <a:lnTo>
                        <a:pt x="53" y="40"/>
                      </a:lnTo>
                      <a:lnTo>
                        <a:pt x="53" y="39"/>
                      </a:lnTo>
                      <a:lnTo>
                        <a:pt x="54" y="38"/>
                      </a:lnTo>
                      <a:lnTo>
                        <a:pt x="54" y="37"/>
                      </a:lnTo>
                      <a:lnTo>
                        <a:pt x="55" y="36"/>
                      </a:lnTo>
                      <a:lnTo>
                        <a:pt x="55" y="35"/>
                      </a:lnTo>
                      <a:lnTo>
                        <a:pt x="57" y="34"/>
                      </a:lnTo>
                      <a:lnTo>
                        <a:pt x="58" y="33"/>
                      </a:lnTo>
                      <a:lnTo>
                        <a:pt x="58" y="32"/>
                      </a:lnTo>
                      <a:lnTo>
                        <a:pt x="59" y="31"/>
                      </a:lnTo>
                      <a:lnTo>
                        <a:pt x="59" y="30"/>
                      </a:lnTo>
                      <a:lnTo>
                        <a:pt x="60" y="28"/>
                      </a:lnTo>
                      <a:lnTo>
                        <a:pt x="62" y="27"/>
                      </a:lnTo>
                      <a:lnTo>
                        <a:pt x="62" y="26"/>
                      </a:lnTo>
                      <a:lnTo>
                        <a:pt x="63" y="25"/>
                      </a:lnTo>
                      <a:lnTo>
                        <a:pt x="63" y="23"/>
                      </a:lnTo>
                      <a:lnTo>
                        <a:pt x="64" y="22"/>
                      </a:lnTo>
                      <a:lnTo>
                        <a:pt x="64" y="21"/>
                      </a:lnTo>
                      <a:lnTo>
                        <a:pt x="65" y="19"/>
                      </a:lnTo>
                      <a:lnTo>
                        <a:pt x="67" y="18"/>
                      </a:lnTo>
                      <a:lnTo>
                        <a:pt x="67" y="17"/>
                      </a:lnTo>
                      <a:lnTo>
                        <a:pt x="68" y="16"/>
                      </a:lnTo>
                      <a:lnTo>
                        <a:pt x="68" y="15"/>
                      </a:lnTo>
                      <a:lnTo>
                        <a:pt x="69" y="13"/>
                      </a:lnTo>
                      <a:lnTo>
                        <a:pt x="69" y="12"/>
                      </a:lnTo>
                      <a:lnTo>
                        <a:pt x="70" y="11"/>
                      </a:lnTo>
                      <a:lnTo>
                        <a:pt x="72" y="10"/>
                      </a:lnTo>
                      <a:lnTo>
                        <a:pt x="72" y="9"/>
                      </a:lnTo>
                      <a:lnTo>
                        <a:pt x="73" y="8"/>
                      </a:lnTo>
                      <a:lnTo>
                        <a:pt x="73" y="7"/>
                      </a:lnTo>
                      <a:lnTo>
                        <a:pt x="74" y="7"/>
                      </a:lnTo>
                      <a:lnTo>
                        <a:pt x="75" y="6"/>
                      </a:lnTo>
                      <a:lnTo>
                        <a:pt x="75" y="5"/>
                      </a:lnTo>
                      <a:lnTo>
                        <a:pt x="77" y="5"/>
                      </a:lnTo>
                      <a:lnTo>
                        <a:pt x="77" y="4"/>
                      </a:lnTo>
                      <a:lnTo>
                        <a:pt x="78" y="4"/>
                      </a:lnTo>
                      <a:lnTo>
                        <a:pt x="78" y="3"/>
                      </a:lnTo>
                      <a:lnTo>
                        <a:pt x="79" y="3"/>
                      </a:lnTo>
                      <a:lnTo>
                        <a:pt x="82" y="2"/>
                      </a:lnTo>
                      <a:lnTo>
                        <a:pt x="80" y="2"/>
                      </a:lnTo>
                      <a:lnTo>
                        <a:pt x="82" y="2"/>
                      </a:lnTo>
                      <a:lnTo>
                        <a:pt x="83" y="1"/>
                      </a:lnTo>
                      <a:lnTo>
                        <a:pt x="84" y="1"/>
                      </a:lnTo>
                      <a:lnTo>
                        <a:pt x="85" y="1"/>
                      </a:lnTo>
                      <a:lnTo>
                        <a:pt x="87" y="1"/>
                      </a:lnTo>
                      <a:lnTo>
                        <a:pt x="88" y="1"/>
                      </a:lnTo>
                      <a:lnTo>
                        <a:pt x="89" y="1"/>
                      </a:lnTo>
                      <a:lnTo>
                        <a:pt x="90" y="1"/>
                      </a:lnTo>
                      <a:lnTo>
                        <a:pt x="92" y="1"/>
                      </a:lnTo>
                      <a:lnTo>
                        <a:pt x="93" y="1"/>
                      </a:lnTo>
                      <a:lnTo>
                        <a:pt x="94" y="1"/>
                      </a:lnTo>
                      <a:lnTo>
                        <a:pt x="95" y="1"/>
                      </a:lnTo>
                      <a:lnTo>
                        <a:pt x="97" y="1"/>
                      </a:lnTo>
                      <a:lnTo>
                        <a:pt x="98" y="1"/>
                      </a:lnTo>
                      <a:lnTo>
                        <a:pt x="99" y="1"/>
                      </a:lnTo>
                      <a:lnTo>
                        <a:pt x="100" y="1"/>
                      </a:lnTo>
                      <a:lnTo>
                        <a:pt x="102" y="1"/>
                      </a:lnTo>
                      <a:lnTo>
                        <a:pt x="103" y="1"/>
                      </a:lnTo>
                      <a:lnTo>
                        <a:pt x="104"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30" name="Freeform 247"/>
                <p:cNvSpPr>
                  <a:spLocks/>
                </p:cNvSpPr>
                <p:nvPr/>
              </p:nvSpPr>
              <p:spPr bwMode="auto">
                <a:xfrm>
                  <a:off x="4238625" y="3174988"/>
                  <a:ext cx="200025" cy="50799"/>
                </a:xfrm>
                <a:custGeom>
                  <a:avLst/>
                  <a:gdLst/>
                  <a:ahLst/>
                  <a:cxnLst>
                    <a:cxn ang="0">
                      <a:pos x="3" y="27"/>
                    </a:cxn>
                    <a:cxn ang="0">
                      <a:pos x="6" y="26"/>
                    </a:cxn>
                    <a:cxn ang="0">
                      <a:pos x="10" y="25"/>
                    </a:cxn>
                    <a:cxn ang="0">
                      <a:pos x="14" y="25"/>
                    </a:cxn>
                    <a:cxn ang="0">
                      <a:pos x="18" y="25"/>
                    </a:cxn>
                    <a:cxn ang="0">
                      <a:pos x="21" y="27"/>
                    </a:cxn>
                    <a:cxn ang="0">
                      <a:pos x="25" y="28"/>
                    </a:cxn>
                    <a:cxn ang="0">
                      <a:pos x="30" y="30"/>
                    </a:cxn>
                    <a:cxn ang="0">
                      <a:pos x="33" y="32"/>
                    </a:cxn>
                    <a:cxn ang="0">
                      <a:pos x="36" y="32"/>
                    </a:cxn>
                    <a:cxn ang="0">
                      <a:pos x="40" y="32"/>
                    </a:cxn>
                    <a:cxn ang="0">
                      <a:pos x="43" y="31"/>
                    </a:cxn>
                    <a:cxn ang="0">
                      <a:pos x="45" y="29"/>
                    </a:cxn>
                    <a:cxn ang="0">
                      <a:pos x="48" y="27"/>
                    </a:cxn>
                    <a:cxn ang="0">
                      <a:pos x="49" y="25"/>
                    </a:cxn>
                    <a:cxn ang="0">
                      <a:pos x="51" y="22"/>
                    </a:cxn>
                    <a:cxn ang="0">
                      <a:pos x="54" y="19"/>
                    </a:cxn>
                    <a:cxn ang="0">
                      <a:pos x="56" y="16"/>
                    </a:cxn>
                    <a:cxn ang="0">
                      <a:pos x="58" y="13"/>
                    </a:cxn>
                    <a:cxn ang="0">
                      <a:pos x="60" y="9"/>
                    </a:cxn>
                    <a:cxn ang="0">
                      <a:pos x="63" y="7"/>
                    </a:cxn>
                    <a:cxn ang="0">
                      <a:pos x="65" y="4"/>
                    </a:cxn>
                    <a:cxn ang="0">
                      <a:pos x="66" y="2"/>
                    </a:cxn>
                    <a:cxn ang="0">
                      <a:pos x="71" y="0"/>
                    </a:cxn>
                    <a:cxn ang="0">
                      <a:pos x="73" y="0"/>
                    </a:cxn>
                    <a:cxn ang="0">
                      <a:pos x="76" y="1"/>
                    </a:cxn>
                    <a:cxn ang="0">
                      <a:pos x="79" y="2"/>
                    </a:cxn>
                    <a:cxn ang="0">
                      <a:pos x="81" y="4"/>
                    </a:cxn>
                    <a:cxn ang="0">
                      <a:pos x="84" y="6"/>
                    </a:cxn>
                    <a:cxn ang="0">
                      <a:pos x="85" y="9"/>
                    </a:cxn>
                    <a:cxn ang="0">
                      <a:pos x="88" y="11"/>
                    </a:cxn>
                    <a:cxn ang="0">
                      <a:pos x="90" y="13"/>
                    </a:cxn>
                    <a:cxn ang="0">
                      <a:pos x="93" y="15"/>
                    </a:cxn>
                    <a:cxn ang="0">
                      <a:pos x="94" y="17"/>
                    </a:cxn>
                    <a:cxn ang="0">
                      <a:pos x="98" y="19"/>
                    </a:cxn>
                    <a:cxn ang="0">
                      <a:pos x="101" y="21"/>
                    </a:cxn>
                    <a:cxn ang="0">
                      <a:pos x="105" y="22"/>
                    </a:cxn>
                    <a:cxn ang="0">
                      <a:pos x="109" y="22"/>
                    </a:cxn>
                    <a:cxn ang="0">
                      <a:pos x="113" y="23"/>
                    </a:cxn>
                    <a:cxn ang="0">
                      <a:pos x="116" y="24"/>
                    </a:cxn>
                    <a:cxn ang="0">
                      <a:pos x="120" y="25"/>
                    </a:cxn>
                    <a:cxn ang="0">
                      <a:pos x="124" y="26"/>
                    </a:cxn>
                  </a:cxnLst>
                  <a:rect l="0" t="0" r="r" b="b"/>
                  <a:pathLst>
                    <a:path w="126" h="32">
                      <a:moveTo>
                        <a:pt x="0" y="27"/>
                      </a:moveTo>
                      <a:lnTo>
                        <a:pt x="1" y="27"/>
                      </a:lnTo>
                      <a:lnTo>
                        <a:pt x="3" y="27"/>
                      </a:lnTo>
                      <a:lnTo>
                        <a:pt x="4" y="26"/>
                      </a:lnTo>
                      <a:lnTo>
                        <a:pt x="5" y="26"/>
                      </a:lnTo>
                      <a:lnTo>
                        <a:pt x="6" y="26"/>
                      </a:lnTo>
                      <a:lnTo>
                        <a:pt x="8" y="26"/>
                      </a:lnTo>
                      <a:lnTo>
                        <a:pt x="9" y="25"/>
                      </a:lnTo>
                      <a:lnTo>
                        <a:pt x="10" y="25"/>
                      </a:lnTo>
                      <a:lnTo>
                        <a:pt x="11" y="25"/>
                      </a:lnTo>
                      <a:lnTo>
                        <a:pt x="13" y="25"/>
                      </a:lnTo>
                      <a:lnTo>
                        <a:pt x="14" y="25"/>
                      </a:lnTo>
                      <a:lnTo>
                        <a:pt x="15" y="25"/>
                      </a:lnTo>
                      <a:lnTo>
                        <a:pt x="16" y="25"/>
                      </a:lnTo>
                      <a:lnTo>
                        <a:pt x="18" y="25"/>
                      </a:lnTo>
                      <a:lnTo>
                        <a:pt x="19" y="26"/>
                      </a:lnTo>
                      <a:lnTo>
                        <a:pt x="20" y="26"/>
                      </a:lnTo>
                      <a:lnTo>
                        <a:pt x="21" y="27"/>
                      </a:lnTo>
                      <a:lnTo>
                        <a:pt x="23" y="27"/>
                      </a:lnTo>
                      <a:lnTo>
                        <a:pt x="24" y="28"/>
                      </a:lnTo>
                      <a:lnTo>
                        <a:pt x="25" y="28"/>
                      </a:lnTo>
                      <a:lnTo>
                        <a:pt x="26" y="29"/>
                      </a:lnTo>
                      <a:lnTo>
                        <a:pt x="28" y="29"/>
                      </a:lnTo>
                      <a:lnTo>
                        <a:pt x="30" y="30"/>
                      </a:lnTo>
                      <a:lnTo>
                        <a:pt x="30" y="31"/>
                      </a:lnTo>
                      <a:lnTo>
                        <a:pt x="31" y="31"/>
                      </a:lnTo>
                      <a:lnTo>
                        <a:pt x="33" y="32"/>
                      </a:lnTo>
                      <a:lnTo>
                        <a:pt x="34" y="32"/>
                      </a:lnTo>
                      <a:lnTo>
                        <a:pt x="35" y="32"/>
                      </a:lnTo>
                      <a:lnTo>
                        <a:pt x="36" y="32"/>
                      </a:lnTo>
                      <a:lnTo>
                        <a:pt x="38" y="32"/>
                      </a:lnTo>
                      <a:lnTo>
                        <a:pt x="39" y="32"/>
                      </a:lnTo>
                      <a:lnTo>
                        <a:pt x="40" y="32"/>
                      </a:lnTo>
                      <a:lnTo>
                        <a:pt x="41" y="32"/>
                      </a:lnTo>
                      <a:lnTo>
                        <a:pt x="43" y="31"/>
                      </a:lnTo>
                      <a:lnTo>
                        <a:pt x="43" y="31"/>
                      </a:lnTo>
                      <a:lnTo>
                        <a:pt x="44" y="30"/>
                      </a:lnTo>
                      <a:lnTo>
                        <a:pt x="44" y="30"/>
                      </a:lnTo>
                      <a:lnTo>
                        <a:pt x="45" y="29"/>
                      </a:lnTo>
                      <a:lnTo>
                        <a:pt x="45" y="29"/>
                      </a:lnTo>
                      <a:lnTo>
                        <a:pt x="46" y="28"/>
                      </a:lnTo>
                      <a:lnTo>
                        <a:pt x="48" y="27"/>
                      </a:lnTo>
                      <a:lnTo>
                        <a:pt x="48" y="27"/>
                      </a:lnTo>
                      <a:lnTo>
                        <a:pt x="49" y="26"/>
                      </a:lnTo>
                      <a:lnTo>
                        <a:pt x="49" y="25"/>
                      </a:lnTo>
                      <a:lnTo>
                        <a:pt x="50" y="24"/>
                      </a:lnTo>
                      <a:lnTo>
                        <a:pt x="51" y="23"/>
                      </a:lnTo>
                      <a:lnTo>
                        <a:pt x="51" y="22"/>
                      </a:lnTo>
                      <a:lnTo>
                        <a:pt x="53" y="21"/>
                      </a:lnTo>
                      <a:lnTo>
                        <a:pt x="53" y="20"/>
                      </a:lnTo>
                      <a:lnTo>
                        <a:pt x="54" y="19"/>
                      </a:lnTo>
                      <a:lnTo>
                        <a:pt x="54" y="18"/>
                      </a:lnTo>
                      <a:lnTo>
                        <a:pt x="55" y="17"/>
                      </a:lnTo>
                      <a:lnTo>
                        <a:pt x="56" y="16"/>
                      </a:lnTo>
                      <a:lnTo>
                        <a:pt x="56" y="15"/>
                      </a:lnTo>
                      <a:lnTo>
                        <a:pt x="58" y="14"/>
                      </a:lnTo>
                      <a:lnTo>
                        <a:pt x="58" y="13"/>
                      </a:lnTo>
                      <a:lnTo>
                        <a:pt x="59" y="12"/>
                      </a:lnTo>
                      <a:lnTo>
                        <a:pt x="60" y="11"/>
                      </a:lnTo>
                      <a:lnTo>
                        <a:pt x="60" y="9"/>
                      </a:lnTo>
                      <a:lnTo>
                        <a:pt x="61" y="8"/>
                      </a:lnTo>
                      <a:lnTo>
                        <a:pt x="61" y="8"/>
                      </a:lnTo>
                      <a:lnTo>
                        <a:pt x="63" y="7"/>
                      </a:lnTo>
                      <a:lnTo>
                        <a:pt x="63" y="6"/>
                      </a:lnTo>
                      <a:lnTo>
                        <a:pt x="64" y="5"/>
                      </a:lnTo>
                      <a:lnTo>
                        <a:pt x="65" y="4"/>
                      </a:lnTo>
                      <a:lnTo>
                        <a:pt x="65" y="3"/>
                      </a:lnTo>
                      <a:lnTo>
                        <a:pt x="66" y="3"/>
                      </a:lnTo>
                      <a:lnTo>
                        <a:pt x="66" y="2"/>
                      </a:lnTo>
                      <a:lnTo>
                        <a:pt x="68" y="1"/>
                      </a:lnTo>
                      <a:lnTo>
                        <a:pt x="69" y="1"/>
                      </a:lnTo>
                      <a:lnTo>
                        <a:pt x="71" y="0"/>
                      </a:lnTo>
                      <a:lnTo>
                        <a:pt x="70" y="0"/>
                      </a:lnTo>
                      <a:lnTo>
                        <a:pt x="71" y="0"/>
                      </a:lnTo>
                      <a:lnTo>
                        <a:pt x="73" y="0"/>
                      </a:lnTo>
                      <a:lnTo>
                        <a:pt x="74" y="0"/>
                      </a:lnTo>
                      <a:lnTo>
                        <a:pt x="75" y="0"/>
                      </a:lnTo>
                      <a:lnTo>
                        <a:pt x="76" y="1"/>
                      </a:lnTo>
                      <a:lnTo>
                        <a:pt x="78" y="1"/>
                      </a:lnTo>
                      <a:lnTo>
                        <a:pt x="79" y="2"/>
                      </a:lnTo>
                      <a:lnTo>
                        <a:pt x="79" y="2"/>
                      </a:lnTo>
                      <a:lnTo>
                        <a:pt x="80" y="3"/>
                      </a:lnTo>
                      <a:lnTo>
                        <a:pt x="80" y="3"/>
                      </a:lnTo>
                      <a:lnTo>
                        <a:pt x="81" y="4"/>
                      </a:lnTo>
                      <a:lnTo>
                        <a:pt x="83" y="5"/>
                      </a:lnTo>
                      <a:lnTo>
                        <a:pt x="83" y="6"/>
                      </a:lnTo>
                      <a:lnTo>
                        <a:pt x="84" y="6"/>
                      </a:lnTo>
                      <a:lnTo>
                        <a:pt x="84" y="7"/>
                      </a:lnTo>
                      <a:lnTo>
                        <a:pt x="85" y="8"/>
                      </a:lnTo>
                      <a:lnTo>
                        <a:pt x="85" y="9"/>
                      </a:lnTo>
                      <a:lnTo>
                        <a:pt x="86" y="9"/>
                      </a:lnTo>
                      <a:lnTo>
                        <a:pt x="88" y="10"/>
                      </a:lnTo>
                      <a:lnTo>
                        <a:pt x="88" y="11"/>
                      </a:lnTo>
                      <a:lnTo>
                        <a:pt x="89" y="12"/>
                      </a:lnTo>
                      <a:lnTo>
                        <a:pt x="89" y="12"/>
                      </a:lnTo>
                      <a:lnTo>
                        <a:pt x="90" y="13"/>
                      </a:lnTo>
                      <a:lnTo>
                        <a:pt x="91" y="14"/>
                      </a:lnTo>
                      <a:lnTo>
                        <a:pt x="91" y="15"/>
                      </a:lnTo>
                      <a:lnTo>
                        <a:pt x="93" y="15"/>
                      </a:lnTo>
                      <a:lnTo>
                        <a:pt x="93" y="16"/>
                      </a:lnTo>
                      <a:lnTo>
                        <a:pt x="94" y="16"/>
                      </a:lnTo>
                      <a:lnTo>
                        <a:pt x="94" y="17"/>
                      </a:lnTo>
                      <a:lnTo>
                        <a:pt x="95" y="18"/>
                      </a:lnTo>
                      <a:lnTo>
                        <a:pt x="98" y="19"/>
                      </a:lnTo>
                      <a:lnTo>
                        <a:pt x="98" y="19"/>
                      </a:lnTo>
                      <a:lnTo>
                        <a:pt x="99" y="20"/>
                      </a:lnTo>
                      <a:lnTo>
                        <a:pt x="100" y="20"/>
                      </a:lnTo>
                      <a:lnTo>
                        <a:pt x="101" y="21"/>
                      </a:lnTo>
                      <a:lnTo>
                        <a:pt x="103" y="21"/>
                      </a:lnTo>
                      <a:lnTo>
                        <a:pt x="104" y="21"/>
                      </a:lnTo>
                      <a:lnTo>
                        <a:pt x="105" y="22"/>
                      </a:lnTo>
                      <a:lnTo>
                        <a:pt x="106" y="22"/>
                      </a:lnTo>
                      <a:lnTo>
                        <a:pt x="108" y="22"/>
                      </a:lnTo>
                      <a:lnTo>
                        <a:pt x="109" y="22"/>
                      </a:lnTo>
                      <a:lnTo>
                        <a:pt x="110" y="22"/>
                      </a:lnTo>
                      <a:lnTo>
                        <a:pt x="111" y="23"/>
                      </a:lnTo>
                      <a:lnTo>
                        <a:pt x="113" y="23"/>
                      </a:lnTo>
                      <a:lnTo>
                        <a:pt x="114" y="23"/>
                      </a:lnTo>
                      <a:lnTo>
                        <a:pt x="115" y="23"/>
                      </a:lnTo>
                      <a:lnTo>
                        <a:pt x="116" y="24"/>
                      </a:lnTo>
                      <a:lnTo>
                        <a:pt x="118" y="24"/>
                      </a:lnTo>
                      <a:lnTo>
                        <a:pt x="119" y="24"/>
                      </a:lnTo>
                      <a:lnTo>
                        <a:pt x="120" y="25"/>
                      </a:lnTo>
                      <a:lnTo>
                        <a:pt x="121" y="25"/>
                      </a:lnTo>
                      <a:lnTo>
                        <a:pt x="123" y="25"/>
                      </a:lnTo>
                      <a:lnTo>
                        <a:pt x="124" y="26"/>
                      </a:lnTo>
                      <a:lnTo>
                        <a:pt x="125" y="26"/>
                      </a:lnTo>
                      <a:lnTo>
                        <a:pt x="126" y="26"/>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31" name="Freeform 248"/>
                <p:cNvSpPr>
                  <a:spLocks/>
                </p:cNvSpPr>
                <p:nvPr/>
              </p:nvSpPr>
              <p:spPr bwMode="auto">
                <a:xfrm>
                  <a:off x="4438650" y="3205152"/>
                  <a:ext cx="187325" cy="95249"/>
                </a:xfrm>
                <a:custGeom>
                  <a:avLst/>
                  <a:gdLst/>
                  <a:ahLst/>
                  <a:cxnLst>
                    <a:cxn ang="0">
                      <a:pos x="3" y="7"/>
                    </a:cxn>
                    <a:cxn ang="0">
                      <a:pos x="7" y="7"/>
                    </a:cxn>
                    <a:cxn ang="0">
                      <a:pos x="10" y="6"/>
                    </a:cxn>
                    <a:cxn ang="0">
                      <a:pos x="14" y="5"/>
                    </a:cxn>
                    <a:cxn ang="0">
                      <a:pos x="17" y="3"/>
                    </a:cxn>
                    <a:cxn ang="0">
                      <a:pos x="22" y="1"/>
                    </a:cxn>
                    <a:cxn ang="0">
                      <a:pos x="24" y="0"/>
                    </a:cxn>
                    <a:cxn ang="0">
                      <a:pos x="28" y="0"/>
                    </a:cxn>
                    <a:cxn ang="0">
                      <a:pos x="32" y="2"/>
                    </a:cxn>
                    <a:cxn ang="0">
                      <a:pos x="34" y="3"/>
                    </a:cxn>
                    <a:cxn ang="0">
                      <a:pos x="37" y="5"/>
                    </a:cxn>
                    <a:cxn ang="0">
                      <a:pos x="39" y="7"/>
                    </a:cxn>
                    <a:cxn ang="0">
                      <a:pos x="42" y="9"/>
                    </a:cxn>
                    <a:cxn ang="0">
                      <a:pos x="43" y="11"/>
                    </a:cxn>
                    <a:cxn ang="0">
                      <a:pos x="45" y="14"/>
                    </a:cxn>
                    <a:cxn ang="0">
                      <a:pos x="48" y="16"/>
                    </a:cxn>
                    <a:cxn ang="0">
                      <a:pos x="50" y="18"/>
                    </a:cxn>
                    <a:cxn ang="0">
                      <a:pos x="52" y="20"/>
                    </a:cxn>
                    <a:cxn ang="0">
                      <a:pos x="54" y="23"/>
                    </a:cxn>
                    <a:cxn ang="0">
                      <a:pos x="57" y="25"/>
                    </a:cxn>
                    <a:cxn ang="0">
                      <a:pos x="59" y="27"/>
                    </a:cxn>
                    <a:cxn ang="0">
                      <a:pos x="60" y="28"/>
                    </a:cxn>
                    <a:cxn ang="0">
                      <a:pos x="63" y="30"/>
                    </a:cxn>
                    <a:cxn ang="0">
                      <a:pos x="65" y="32"/>
                    </a:cxn>
                    <a:cxn ang="0">
                      <a:pos x="68" y="33"/>
                    </a:cxn>
                    <a:cxn ang="0">
                      <a:pos x="70" y="35"/>
                    </a:cxn>
                    <a:cxn ang="0">
                      <a:pos x="73" y="37"/>
                    </a:cxn>
                    <a:cxn ang="0">
                      <a:pos x="75" y="38"/>
                    </a:cxn>
                    <a:cxn ang="0">
                      <a:pos x="78" y="39"/>
                    </a:cxn>
                    <a:cxn ang="0">
                      <a:pos x="80" y="41"/>
                    </a:cxn>
                    <a:cxn ang="0">
                      <a:pos x="84" y="42"/>
                    </a:cxn>
                    <a:cxn ang="0">
                      <a:pos x="88" y="44"/>
                    </a:cxn>
                    <a:cxn ang="0">
                      <a:pos x="92" y="46"/>
                    </a:cxn>
                    <a:cxn ang="0">
                      <a:pos x="95" y="47"/>
                    </a:cxn>
                    <a:cxn ang="0">
                      <a:pos x="99" y="49"/>
                    </a:cxn>
                    <a:cxn ang="0">
                      <a:pos x="102" y="50"/>
                    </a:cxn>
                    <a:cxn ang="0">
                      <a:pos x="104" y="51"/>
                    </a:cxn>
                    <a:cxn ang="0">
                      <a:pos x="108" y="53"/>
                    </a:cxn>
                    <a:cxn ang="0">
                      <a:pos x="109" y="54"/>
                    </a:cxn>
                    <a:cxn ang="0">
                      <a:pos x="112" y="56"/>
                    </a:cxn>
                    <a:cxn ang="0">
                      <a:pos x="114" y="57"/>
                    </a:cxn>
                    <a:cxn ang="0">
                      <a:pos x="117" y="59"/>
                    </a:cxn>
                  </a:cxnLst>
                  <a:rect l="0" t="0" r="r" b="b"/>
                  <a:pathLst>
                    <a:path w="118" h="60">
                      <a:moveTo>
                        <a:pt x="0" y="7"/>
                      </a:moveTo>
                      <a:lnTo>
                        <a:pt x="2" y="7"/>
                      </a:lnTo>
                      <a:lnTo>
                        <a:pt x="3" y="7"/>
                      </a:lnTo>
                      <a:lnTo>
                        <a:pt x="4" y="7"/>
                      </a:lnTo>
                      <a:lnTo>
                        <a:pt x="5" y="7"/>
                      </a:lnTo>
                      <a:lnTo>
                        <a:pt x="7" y="7"/>
                      </a:lnTo>
                      <a:lnTo>
                        <a:pt x="8" y="7"/>
                      </a:lnTo>
                      <a:lnTo>
                        <a:pt x="9" y="7"/>
                      </a:lnTo>
                      <a:lnTo>
                        <a:pt x="10" y="6"/>
                      </a:lnTo>
                      <a:lnTo>
                        <a:pt x="12" y="6"/>
                      </a:lnTo>
                      <a:lnTo>
                        <a:pt x="13" y="5"/>
                      </a:lnTo>
                      <a:lnTo>
                        <a:pt x="14" y="5"/>
                      </a:lnTo>
                      <a:lnTo>
                        <a:pt x="15" y="4"/>
                      </a:lnTo>
                      <a:lnTo>
                        <a:pt x="15" y="4"/>
                      </a:lnTo>
                      <a:lnTo>
                        <a:pt x="17" y="3"/>
                      </a:lnTo>
                      <a:lnTo>
                        <a:pt x="18" y="3"/>
                      </a:lnTo>
                      <a:lnTo>
                        <a:pt x="19" y="2"/>
                      </a:lnTo>
                      <a:lnTo>
                        <a:pt x="22" y="1"/>
                      </a:lnTo>
                      <a:lnTo>
                        <a:pt x="22" y="1"/>
                      </a:lnTo>
                      <a:lnTo>
                        <a:pt x="23" y="1"/>
                      </a:lnTo>
                      <a:lnTo>
                        <a:pt x="24" y="0"/>
                      </a:lnTo>
                      <a:lnTo>
                        <a:pt x="25" y="0"/>
                      </a:lnTo>
                      <a:lnTo>
                        <a:pt x="27" y="0"/>
                      </a:lnTo>
                      <a:lnTo>
                        <a:pt x="28" y="0"/>
                      </a:lnTo>
                      <a:lnTo>
                        <a:pt x="29" y="1"/>
                      </a:lnTo>
                      <a:lnTo>
                        <a:pt x="30" y="1"/>
                      </a:lnTo>
                      <a:lnTo>
                        <a:pt x="32" y="2"/>
                      </a:lnTo>
                      <a:lnTo>
                        <a:pt x="33" y="2"/>
                      </a:lnTo>
                      <a:lnTo>
                        <a:pt x="34" y="3"/>
                      </a:lnTo>
                      <a:lnTo>
                        <a:pt x="34" y="3"/>
                      </a:lnTo>
                      <a:lnTo>
                        <a:pt x="35" y="4"/>
                      </a:lnTo>
                      <a:lnTo>
                        <a:pt x="37" y="4"/>
                      </a:lnTo>
                      <a:lnTo>
                        <a:pt x="37" y="5"/>
                      </a:lnTo>
                      <a:lnTo>
                        <a:pt x="38" y="6"/>
                      </a:lnTo>
                      <a:lnTo>
                        <a:pt x="38" y="6"/>
                      </a:lnTo>
                      <a:lnTo>
                        <a:pt x="39" y="7"/>
                      </a:lnTo>
                      <a:lnTo>
                        <a:pt x="39" y="8"/>
                      </a:lnTo>
                      <a:lnTo>
                        <a:pt x="40" y="8"/>
                      </a:lnTo>
                      <a:lnTo>
                        <a:pt x="42" y="9"/>
                      </a:lnTo>
                      <a:lnTo>
                        <a:pt x="42" y="10"/>
                      </a:lnTo>
                      <a:lnTo>
                        <a:pt x="43" y="11"/>
                      </a:lnTo>
                      <a:lnTo>
                        <a:pt x="43" y="11"/>
                      </a:lnTo>
                      <a:lnTo>
                        <a:pt x="44" y="12"/>
                      </a:lnTo>
                      <a:lnTo>
                        <a:pt x="45" y="13"/>
                      </a:lnTo>
                      <a:lnTo>
                        <a:pt x="45" y="14"/>
                      </a:lnTo>
                      <a:lnTo>
                        <a:pt x="47" y="14"/>
                      </a:lnTo>
                      <a:lnTo>
                        <a:pt x="47" y="15"/>
                      </a:lnTo>
                      <a:lnTo>
                        <a:pt x="48" y="16"/>
                      </a:lnTo>
                      <a:lnTo>
                        <a:pt x="48" y="17"/>
                      </a:lnTo>
                      <a:lnTo>
                        <a:pt x="49" y="17"/>
                      </a:lnTo>
                      <a:lnTo>
                        <a:pt x="50" y="18"/>
                      </a:lnTo>
                      <a:lnTo>
                        <a:pt x="50" y="19"/>
                      </a:lnTo>
                      <a:lnTo>
                        <a:pt x="52" y="20"/>
                      </a:lnTo>
                      <a:lnTo>
                        <a:pt x="52" y="20"/>
                      </a:lnTo>
                      <a:lnTo>
                        <a:pt x="53" y="21"/>
                      </a:lnTo>
                      <a:lnTo>
                        <a:pt x="53" y="22"/>
                      </a:lnTo>
                      <a:lnTo>
                        <a:pt x="54" y="23"/>
                      </a:lnTo>
                      <a:lnTo>
                        <a:pt x="55" y="23"/>
                      </a:lnTo>
                      <a:lnTo>
                        <a:pt x="55" y="24"/>
                      </a:lnTo>
                      <a:lnTo>
                        <a:pt x="57" y="25"/>
                      </a:lnTo>
                      <a:lnTo>
                        <a:pt x="57" y="25"/>
                      </a:lnTo>
                      <a:lnTo>
                        <a:pt x="58" y="26"/>
                      </a:lnTo>
                      <a:lnTo>
                        <a:pt x="59" y="27"/>
                      </a:lnTo>
                      <a:lnTo>
                        <a:pt x="59" y="27"/>
                      </a:lnTo>
                      <a:lnTo>
                        <a:pt x="60" y="28"/>
                      </a:lnTo>
                      <a:lnTo>
                        <a:pt x="60" y="28"/>
                      </a:lnTo>
                      <a:lnTo>
                        <a:pt x="62" y="29"/>
                      </a:lnTo>
                      <a:lnTo>
                        <a:pt x="62" y="29"/>
                      </a:lnTo>
                      <a:lnTo>
                        <a:pt x="63" y="30"/>
                      </a:lnTo>
                      <a:lnTo>
                        <a:pt x="64" y="31"/>
                      </a:lnTo>
                      <a:lnTo>
                        <a:pt x="64" y="31"/>
                      </a:lnTo>
                      <a:lnTo>
                        <a:pt x="65" y="32"/>
                      </a:lnTo>
                      <a:lnTo>
                        <a:pt x="65" y="32"/>
                      </a:lnTo>
                      <a:lnTo>
                        <a:pt x="67" y="33"/>
                      </a:lnTo>
                      <a:lnTo>
                        <a:pt x="68" y="33"/>
                      </a:lnTo>
                      <a:lnTo>
                        <a:pt x="68" y="34"/>
                      </a:lnTo>
                      <a:lnTo>
                        <a:pt x="70" y="35"/>
                      </a:lnTo>
                      <a:lnTo>
                        <a:pt x="70" y="35"/>
                      </a:lnTo>
                      <a:lnTo>
                        <a:pt x="72" y="36"/>
                      </a:lnTo>
                      <a:lnTo>
                        <a:pt x="73" y="36"/>
                      </a:lnTo>
                      <a:lnTo>
                        <a:pt x="73" y="37"/>
                      </a:lnTo>
                      <a:lnTo>
                        <a:pt x="75" y="38"/>
                      </a:lnTo>
                      <a:lnTo>
                        <a:pt x="74" y="38"/>
                      </a:lnTo>
                      <a:lnTo>
                        <a:pt x="75" y="38"/>
                      </a:lnTo>
                      <a:lnTo>
                        <a:pt x="77" y="38"/>
                      </a:lnTo>
                      <a:lnTo>
                        <a:pt x="77" y="39"/>
                      </a:lnTo>
                      <a:lnTo>
                        <a:pt x="78" y="39"/>
                      </a:lnTo>
                      <a:lnTo>
                        <a:pt x="79" y="40"/>
                      </a:lnTo>
                      <a:lnTo>
                        <a:pt x="79" y="40"/>
                      </a:lnTo>
                      <a:lnTo>
                        <a:pt x="80" y="41"/>
                      </a:lnTo>
                      <a:lnTo>
                        <a:pt x="82" y="41"/>
                      </a:lnTo>
                      <a:lnTo>
                        <a:pt x="83" y="42"/>
                      </a:lnTo>
                      <a:lnTo>
                        <a:pt x="84" y="42"/>
                      </a:lnTo>
                      <a:lnTo>
                        <a:pt x="85" y="43"/>
                      </a:lnTo>
                      <a:lnTo>
                        <a:pt x="88" y="44"/>
                      </a:lnTo>
                      <a:lnTo>
                        <a:pt x="88" y="44"/>
                      </a:lnTo>
                      <a:lnTo>
                        <a:pt x="89" y="45"/>
                      </a:lnTo>
                      <a:lnTo>
                        <a:pt x="90" y="45"/>
                      </a:lnTo>
                      <a:lnTo>
                        <a:pt x="92" y="46"/>
                      </a:lnTo>
                      <a:lnTo>
                        <a:pt x="93" y="46"/>
                      </a:lnTo>
                      <a:lnTo>
                        <a:pt x="94" y="47"/>
                      </a:lnTo>
                      <a:lnTo>
                        <a:pt x="95" y="47"/>
                      </a:lnTo>
                      <a:lnTo>
                        <a:pt x="97" y="48"/>
                      </a:lnTo>
                      <a:lnTo>
                        <a:pt x="98" y="48"/>
                      </a:lnTo>
                      <a:lnTo>
                        <a:pt x="99" y="49"/>
                      </a:lnTo>
                      <a:lnTo>
                        <a:pt x="100" y="49"/>
                      </a:lnTo>
                      <a:lnTo>
                        <a:pt x="103" y="50"/>
                      </a:lnTo>
                      <a:lnTo>
                        <a:pt x="102" y="50"/>
                      </a:lnTo>
                      <a:lnTo>
                        <a:pt x="103" y="50"/>
                      </a:lnTo>
                      <a:lnTo>
                        <a:pt x="104" y="51"/>
                      </a:lnTo>
                      <a:lnTo>
                        <a:pt x="104" y="51"/>
                      </a:lnTo>
                      <a:lnTo>
                        <a:pt x="105" y="52"/>
                      </a:lnTo>
                      <a:lnTo>
                        <a:pt x="107" y="52"/>
                      </a:lnTo>
                      <a:lnTo>
                        <a:pt x="108" y="53"/>
                      </a:lnTo>
                      <a:lnTo>
                        <a:pt x="108" y="53"/>
                      </a:lnTo>
                      <a:lnTo>
                        <a:pt x="109" y="54"/>
                      </a:lnTo>
                      <a:lnTo>
                        <a:pt x="109" y="54"/>
                      </a:lnTo>
                      <a:lnTo>
                        <a:pt x="110" y="55"/>
                      </a:lnTo>
                      <a:lnTo>
                        <a:pt x="110" y="55"/>
                      </a:lnTo>
                      <a:lnTo>
                        <a:pt x="112" y="56"/>
                      </a:lnTo>
                      <a:lnTo>
                        <a:pt x="113" y="56"/>
                      </a:lnTo>
                      <a:lnTo>
                        <a:pt x="113" y="57"/>
                      </a:lnTo>
                      <a:lnTo>
                        <a:pt x="114" y="57"/>
                      </a:lnTo>
                      <a:lnTo>
                        <a:pt x="114" y="58"/>
                      </a:lnTo>
                      <a:lnTo>
                        <a:pt x="115" y="58"/>
                      </a:lnTo>
                      <a:lnTo>
                        <a:pt x="117" y="59"/>
                      </a:lnTo>
                      <a:lnTo>
                        <a:pt x="117" y="60"/>
                      </a:lnTo>
                      <a:lnTo>
                        <a:pt x="118" y="6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32" name="Freeform 249"/>
                <p:cNvSpPr>
                  <a:spLocks/>
                </p:cNvSpPr>
                <p:nvPr/>
              </p:nvSpPr>
              <p:spPr bwMode="auto">
                <a:xfrm>
                  <a:off x="4625975" y="3300401"/>
                  <a:ext cx="173038" cy="195262"/>
                </a:xfrm>
                <a:custGeom>
                  <a:avLst/>
                  <a:gdLst/>
                  <a:ahLst/>
                  <a:cxnLst>
                    <a:cxn ang="0">
                      <a:pos x="1" y="2"/>
                    </a:cxn>
                    <a:cxn ang="0">
                      <a:pos x="4" y="4"/>
                    </a:cxn>
                    <a:cxn ang="0">
                      <a:pos x="5" y="5"/>
                    </a:cxn>
                    <a:cxn ang="0">
                      <a:pos x="7" y="7"/>
                    </a:cxn>
                    <a:cxn ang="0">
                      <a:pos x="10" y="9"/>
                    </a:cxn>
                    <a:cxn ang="0">
                      <a:pos x="12" y="11"/>
                    </a:cxn>
                    <a:cxn ang="0">
                      <a:pos x="15" y="12"/>
                    </a:cxn>
                    <a:cxn ang="0">
                      <a:pos x="17" y="14"/>
                    </a:cxn>
                    <a:cxn ang="0">
                      <a:pos x="21" y="15"/>
                    </a:cxn>
                    <a:cxn ang="0">
                      <a:pos x="25" y="16"/>
                    </a:cxn>
                    <a:cxn ang="0">
                      <a:pos x="29" y="18"/>
                    </a:cxn>
                    <a:cxn ang="0">
                      <a:pos x="31" y="20"/>
                    </a:cxn>
                    <a:cxn ang="0">
                      <a:pos x="34" y="21"/>
                    </a:cxn>
                    <a:cxn ang="0">
                      <a:pos x="36" y="23"/>
                    </a:cxn>
                    <a:cxn ang="0">
                      <a:pos x="39" y="25"/>
                    </a:cxn>
                    <a:cxn ang="0">
                      <a:pos x="40" y="27"/>
                    </a:cxn>
                    <a:cxn ang="0">
                      <a:pos x="42" y="29"/>
                    </a:cxn>
                    <a:cxn ang="0">
                      <a:pos x="45" y="32"/>
                    </a:cxn>
                    <a:cxn ang="0">
                      <a:pos x="46" y="35"/>
                    </a:cxn>
                    <a:cxn ang="0">
                      <a:pos x="49" y="39"/>
                    </a:cxn>
                    <a:cxn ang="0">
                      <a:pos x="51" y="43"/>
                    </a:cxn>
                    <a:cxn ang="0">
                      <a:pos x="54" y="47"/>
                    </a:cxn>
                    <a:cxn ang="0">
                      <a:pos x="55" y="52"/>
                    </a:cxn>
                    <a:cxn ang="0">
                      <a:pos x="57" y="57"/>
                    </a:cxn>
                    <a:cxn ang="0">
                      <a:pos x="60" y="62"/>
                    </a:cxn>
                    <a:cxn ang="0">
                      <a:pos x="62" y="69"/>
                    </a:cxn>
                    <a:cxn ang="0">
                      <a:pos x="64" y="75"/>
                    </a:cxn>
                    <a:cxn ang="0">
                      <a:pos x="66" y="82"/>
                    </a:cxn>
                    <a:cxn ang="0">
                      <a:pos x="69" y="88"/>
                    </a:cxn>
                    <a:cxn ang="0">
                      <a:pos x="71" y="95"/>
                    </a:cxn>
                    <a:cxn ang="0">
                      <a:pos x="72" y="101"/>
                    </a:cxn>
                    <a:cxn ang="0">
                      <a:pos x="75" y="106"/>
                    </a:cxn>
                    <a:cxn ang="0">
                      <a:pos x="77" y="111"/>
                    </a:cxn>
                    <a:cxn ang="0">
                      <a:pos x="80" y="115"/>
                    </a:cxn>
                    <a:cxn ang="0">
                      <a:pos x="81" y="118"/>
                    </a:cxn>
                    <a:cxn ang="0">
                      <a:pos x="84" y="120"/>
                    </a:cxn>
                    <a:cxn ang="0">
                      <a:pos x="87" y="123"/>
                    </a:cxn>
                    <a:cxn ang="0">
                      <a:pos x="91" y="123"/>
                    </a:cxn>
                    <a:cxn ang="0">
                      <a:pos x="95" y="122"/>
                    </a:cxn>
                    <a:cxn ang="0">
                      <a:pos x="99" y="121"/>
                    </a:cxn>
                    <a:cxn ang="0">
                      <a:pos x="102" y="121"/>
                    </a:cxn>
                    <a:cxn ang="0">
                      <a:pos x="106" y="120"/>
                    </a:cxn>
                  </a:cxnLst>
                  <a:rect l="0" t="0" r="r" b="b"/>
                  <a:pathLst>
                    <a:path w="109" h="123">
                      <a:moveTo>
                        <a:pt x="0" y="0"/>
                      </a:moveTo>
                      <a:lnTo>
                        <a:pt x="0" y="1"/>
                      </a:lnTo>
                      <a:lnTo>
                        <a:pt x="1" y="2"/>
                      </a:lnTo>
                      <a:lnTo>
                        <a:pt x="1" y="2"/>
                      </a:lnTo>
                      <a:lnTo>
                        <a:pt x="2" y="3"/>
                      </a:lnTo>
                      <a:lnTo>
                        <a:pt x="4" y="4"/>
                      </a:lnTo>
                      <a:lnTo>
                        <a:pt x="4" y="4"/>
                      </a:lnTo>
                      <a:lnTo>
                        <a:pt x="5" y="5"/>
                      </a:lnTo>
                      <a:lnTo>
                        <a:pt x="5" y="5"/>
                      </a:lnTo>
                      <a:lnTo>
                        <a:pt x="6" y="6"/>
                      </a:lnTo>
                      <a:lnTo>
                        <a:pt x="6" y="7"/>
                      </a:lnTo>
                      <a:lnTo>
                        <a:pt x="7" y="7"/>
                      </a:lnTo>
                      <a:lnTo>
                        <a:pt x="9" y="8"/>
                      </a:lnTo>
                      <a:lnTo>
                        <a:pt x="9" y="8"/>
                      </a:lnTo>
                      <a:lnTo>
                        <a:pt x="10" y="9"/>
                      </a:lnTo>
                      <a:lnTo>
                        <a:pt x="10" y="10"/>
                      </a:lnTo>
                      <a:lnTo>
                        <a:pt x="11" y="10"/>
                      </a:lnTo>
                      <a:lnTo>
                        <a:pt x="12" y="11"/>
                      </a:lnTo>
                      <a:lnTo>
                        <a:pt x="14" y="11"/>
                      </a:lnTo>
                      <a:lnTo>
                        <a:pt x="14" y="12"/>
                      </a:lnTo>
                      <a:lnTo>
                        <a:pt x="15" y="12"/>
                      </a:lnTo>
                      <a:lnTo>
                        <a:pt x="15" y="13"/>
                      </a:lnTo>
                      <a:lnTo>
                        <a:pt x="16" y="13"/>
                      </a:lnTo>
                      <a:lnTo>
                        <a:pt x="17" y="14"/>
                      </a:lnTo>
                      <a:lnTo>
                        <a:pt x="19" y="14"/>
                      </a:lnTo>
                      <a:lnTo>
                        <a:pt x="20" y="15"/>
                      </a:lnTo>
                      <a:lnTo>
                        <a:pt x="21" y="15"/>
                      </a:lnTo>
                      <a:lnTo>
                        <a:pt x="22" y="16"/>
                      </a:lnTo>
                      <a:lnTo>
                        <a:pt x="24" y="16"/>
                      </a:lnTo>
                      <a:lnTo>
                        <a:pt x="25" y="16"/>
                      </a:lnTo>
                      <a:lnTo>
                        <a:pt x="27" y="17"/>
                      </a:lnTo>
                      <a:lnTo>
                        <a:pt x="27" y="18"/>
                      </a:lnTo>
                      <a:lnTo>
                        <a:pt x="29" y="18"/>
                      </a:lnTo>
                      <a:lnTo>
                        <a:pt x="30" y="19"/>
                      </a:lnTo>
                      <a:lnTo>
                        <a:pt x="31" y="19"/>
                      </a:lnTo>
                      <a:lnTo>
                        <a:pt x="31" y="20"/>
                      </a:lnTo>
                      <a:lnTo>
                        <a:pt x="32" y="20"/>
                      </a:lnTo>
                      <a:lnTo>
                        <a:pt x="32" y="21"/>
                      </a:lnTo>
                      <a:lnTo>
                        <a:pt x="34" y="21"/>
                      </a:lnTo>
                      <a:lnTo>
                        <a:pt x="35" y="22"/>
                      </a:lnTo>
                      <a:lnTo>
                        <a:pt x="35" y="22"/>
                      </a:lnTo>
                      <a:lnTo>
                        <a:pt x="36" y="23"/>
                      </a:lnTo>
                      <a:lnTo>
                        <a:pt x="36" y="23"/>
                      </a:lnTo>
                      <a:lnTo>
                        <a:pt x="37" y="24"/>
                      </a:lnTo>
                      <a:lnTo>
                        <a:pt x="39" y="25"/>
                      </a:lnTo>
                      <a:lnTo>
                        <a:pt x="39" y="25"/>
                      </a:lnTo>
                      <a:lnTo>
                        <a:pt x="40" y="26"/>
                      </a:lnTo>
                      <a:lnTo>
                        <a:pt x="40" y="27"/>
                      </a:lnTo>
                      <a:lnTo>
                        <a:pt x="41" y="28"/>
                      </a:lnTo>
                      <a:lnTo>
                        <a:pt x="41" y="28"/>
                      </a:lnTo>
                      <a:lnTo>
                        <a:pt x="42" y="29"/>
                      </a:lnTo>
                      <a:lnTo>
                        <a:pt x="44" y="30"/>
                      </a:lnTo>
                      <a:lnTo>
                        <a:pt x="44" y="31"/>
                      </a:lnTo>
                      <a:lnTo>
                        <a:pt x="45" y="32"/>
                      </a:lnTo>
                      <a:lnTo>
                        <a:pt x="45" y="33"/>
                      </a:lnTo>
                      <a:lnTo>
                        <a:pt x="46" y="34"/>
                      </a:lnTo>
                      <a:lnTo>
                        <a:pt x="46" y="35"/>
                      </a:lnTo>
                      <a:lnTo>
                        <a:pt x="47" y="36"/>
                      </a:lnTo>
                      <a:lnTo>
                        <a:pt x="49" y="38"/>
                      </a:lnTo>
                      <a:lnTo>
                        <a:pt x="49" y="39"/>
                      </a:lnTo>
                      <a:lnTo>
                        <a:pt x="50" y="40"/>
                      </a:lnTo>
                      <a:lnTo>
                        <a:pt x="50" y="41"/>
                      </a:lnTo>
                      <a:lnTo>
                        <a:pt x="51" y="43"/>
                      </a:lnTo>
                      <a:lnTo>
                        <a:pt x="52" y="44"/>
                      </a:lnTo>
                      <a:lnTo>
                        <a:pt x="52" y="45"/>
                      </a:lnTo>
                      <a:lnTo>
                        <a:pt x="54" y="47"/>
                      </a:lnTo>
                      <a:lnTo>
                        <a:pt x="54" y="48"/>
                      </a:lnTo>
                      <a:lnTo>
                        <a:pt x="55" y="50"/>
                      </a:lnTo>
                      <a:lnTo>
                        <a:pt x="55" y="52"/>
                      </a:lnTo>
                      <a:lnTo>
                        <a:pt x="56" y="53"/>
                      </a:lnTo>
                      <a:lnTo>
                        <a:pt x="57" y="55"/>
                      </a:lnTo>
                      <a:lnTo>
                        <a:pt x="57" y="57"/>
                      </a:lnTo>
                      <a:lnTo>
                        <a:pt x="59" y="59"/>
                      </a:lnTo>
                      <a:lnTo>
                        <a:pt x="59" y="60"/>
                      </a:lnTo>
                      <a:lnTo>
                        <a:pt x="60" y="62"/>
                      </a:lnTo>
                      <a:lnTo>
                        <a:pt x="61" y="64"/>
                      </a:lnTo>
                      <a:lnTo>
                        <a:pt x="61" y="66"/>
                      </a:lnTo>
                      <a:lnTo>
                        <a:pt x="62" y="69"/>
                      </a:lnTo>
                      <a:lnTo>
                        <a:pt x="62" y="71"/>
                      </a:lnTo>
                      <a:lnTo>
                        <a:pt x="64" y="73"/>
                      </a:lnTo>
                      <a:lnTo>
                        <a:pt x="64" y="75"/>
                      </a:lnTo>
                      <a:lnTo>
                        <a:pt x="65" y="77"/>
                      </a:lnTo>
                      <a:lnTo>
                        <a:pt x="66" y="80"/>
                      </a:lnTo>
                      <a:lnTo>
                        <a:pt x="66" y="82"/>
                      </a:lnTo>
                      <a:lnTo>
                        <a:pt x="67" y="84"/>
                      </a:lnTo>
                      <a:lnTo>
                        <a:pt x="67" y="86"/>
                      </a:lnTo>
                      <a:lnTo>
                        <a:pt x="69" y="88"/>
                      </a:lnTo>
                      <a:lnTo>
                        <a:pt x="70" y="91"/>
                      </a:lnTo>
                      <a:lnTo>
                        <a:pt x="70" y="93"/>
                      </a:lnTo>
                      <a:lnTo>
                        <a:pt x="71" y="95"/>
                      </a:lnTo>
                      <a:lnTo>
                        <a:pt x="71" y="97"/>
                      </a:lnTo>
                      <a:lnTo>
                        <a:pt x="72" y="99"/>
                      </a:lnTo>
                      <a:lnTo>
                        <a:pt x="72" y="101"/>
                      </a:lnTo>
                      <a:lnTo>
                        <a:pt x="74" y="103"/>
                      </a:lnTo>
                      <a:lnTo>
                        <a:pt x="75" y="105"/>
                      </a:lnTo>
                      <a:lnTo>
                        <a:pt x="75" y="106"/>
                      </a:lnTo>
                      <a:lnTo>
                        <a:pt x="76" y="108"/>
                      </a:lnTo>
                      <a:lnTo>
                        <a:pt x="76" y="110"/>
                      </a:lnTo>
                      <a:lnTo>
                        <a:pt x="77" y="111"/>
                      </a:lnTo>
                      <a:lnTo>
                        <a:pt x="77" y="113"/>
                      </a:lnTo>
                      <a:lnTo>
                        <a:pt x="79" y="114"/>
                      </a:lnTo>
                      <a:lnTo>
                        <a:pt x="80" y="115"/>
                      </a:lnTo>
                      <a:lnTo>
                        <a:pt x="80" y="116"/>
                      </a:lnTo>
                      <a:lnTo>
                        <a:pt x="81" y="117"/>
                      </a:lnTo>
                      <a:lnTo>
                        <a:pt x="81" y="118"/>
                      </a:lnTo>
                      <a:lnTo>
                        <a:pt x="82" y="119"/>
                      </a:lnTo>
                      <a:lnTo>
                        <a:pt x="84" y="120"/>
                      </a:lnTo>
                      <a:lnTo>
                        <a:pt x="84" y="120"/>
                      </a:lnTo>
                      <a:lnTo>
                        <a:pt x="86" y="122"/>
                      </a:lnTo>
                      <a:lnTo>
                        <a:pt x="86" y="122"/>
                      </a:lnTo>
                      <a:lnTo>
                        <a:pt x="87" y="123"/>
                      </a:lnTo>
                      <a:lnTo>
                        <a:pt x="89" y="123"/>
                      </a:lnTo>
                      <a:lnTo>
                        <a:pt x="90" y="123"/>
                      </a:lnTo>
                      <a:lnTo>
                        <a:pt x="91" y="123"/>
                      </a:lnTo>
                      <a:lnTo>
                        <a:pt x="92" y="123"/>
                      </a:lnTo>
                      <a:lnTo>
                        <a:pt x="94" y="123"/>
                      </a:lnTo>
                      <a:lnTo>
                        <a:pt x="95" y="122"/>
                      </a:lnTo>
                      <a:lnTo>
                        <a:pt x="96" y="122"/>
                      </a:lnTo>
                      <a:lnTo>
                        <a:pt x="97" y="122"/>
                      </a:lnTo>
                      <a:lnTo>
                        <a:pt x="99" y="121"/>
                      </a:lnTo>
                      <a:lnTo>
                        <a:pt x="100" y="121"/>
                      </a:lnTo>
                      <a:lnTo>
                        <a:pt x="101" y="121"/>
                      </a:lnTo>
                      <a:lnTo>
                        <a:pt x="102" y="121"/>
                      </a:lnTo>
                      <a:lnTo>
                        <a:pt x="104" y="120"/>
                      </a:lnTo>
                      <a:lnTo>
                        <a:pt x="105" y="120"/>
                      </a:lnTo>
                      <a:lnTo>
                        <a:pt x="106" y="120"/>
                      </a:lnTo>
                      <a:lnTo>
                        <a:pt x="107" y="120"/>
                      </a:lnTo>
                      <a:lnTo>
                        <a:pt x="109" y="119"/>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33" name="Freeform 251"/>
                <p:cNvSpPr>
                  <a:spLocks/>
                </p:cNvSpPr>
                <p:nvPr/>
              </p:nvSpPr>
              <p:spPr bwMode="auto">
                <a:xfrm>
                  <a:off x="5013325" y="3333738"/>
                  <a:ext cx="185738" cy="158749"/>
                </a:xfrm>
                <a:custGeom>
                  <a:avLst/>
                  <a:gdLst/>
                  <a:ahLst/>
                  <a:cxnLst>
                    <a:cxn ang="0">
                      <a:pos x="1" y="99"/>
                    </a:cxn>
                    <a:cxn ang="0">
                      <a:pos x="2" y="97"/>
                    </a:cxn>
                    <a:cxn ang="0">
                      <a:pos x="5" y="96"/>
                    </a:cxn>
                    <a:cxn ang="0">
                      <a:pos x="7" y="94"/>
                    </a:cxn>
                    <a:cxn ang="0">
                      <a:pos x="10" y="92"/>
                    </a:cxn>
                    <a:cxn ang="0">
                      <a:pos x="11" y="91"/>
                    </a:cxn>
                    <a:cxn ang="0">
                      <a:pos x="15" y="89"/>
                    </a:cxn>
                    <a:cxn ang="0">
                      <a:pos x="16" y="88"/>
                    </a:cxn>
                    <a:cxn ang="0">
                      <a:pos x="18" y="87"/>
                    </a:cxn>
                    <a:cxn ang="0">
                      <a:pos x="22" y="85"/>
                    </a:cxn>
                    <a:cxn ang="0">
                      <a:pos x="26" y="84"/>
                    </a:cxn>
                    <a:cxn ang="0">
                      <a:pos x="30" y="83"/>
                    </a:cxn>
                    <a:cxn ang="0">
                      <a:pos x="33" y="82"/>
                    </a:cxn>
                    <a:cxn ang="0">
                      <a:pos x="37" y="82"/>
                    </a:cxn>
                    <a:cxn ang="0">
                      <a:pos x="41" y="82"/>
                    </a:cxn>
                    <a:cxn ang="0">
                      <a:pos x="45" y="82"/>
                    </a:cxn>
                    <a:cxn ang="0">
                      <a:pos x="48" y="81"/>
                    </a:cxn>
                    <a:cxn ang="0">
                      <a:pos x="52" y="80"/>
                    </a:cxn>
                    <a:cxn ang="0">
                      <a:pos x="56" y="78"/>
                    </a:cxn>
                    <a:cxn ang="0">
                      <a:pos x="58" y="76"/>
                    </a:cxn>
                    <a:cxn ang="0">
                      <a:pos x="60" y="74"/>
                    </a:cxn>
                    <a:cxn ang="0">
                      <a:pos x="62" y="72"/>
                    </a:cxn>
                    <a:cxn ang="0">
                      <a:pos x="65" y="70"/>
                    </a:cxn>
                    <a:cxn ang="0">
                      <a:pos x="67" y="68"/>
                    </a:cxn>
                    <a:cxn ang="0">
                      <a:pos x="70" y="67"/>
                    </a:cxn>
                    <a:cxn ang="0">
                      <a:pos x="73" y="65"/>
                    </a:cxn>
                    <a:cxn ang="0">
                      <a:pos x="77" y="66"/>
                    </a:cxn>
                    <a:cxn ang="0">
                      <a:pos x="81" y="67"/>
                    </a:cxn>
                    <a:cxn ang="0">
                      <a:pos x="85" y="68"/>
                    </a:cxn>
                    <a:cxn ang="0">
                      <a:pos x="88" y="67"/>
                    </a:cxn>
                    <a:cxn ang="0">
                      <a:pos x="91" y="66"/>
                    </a:cxn>
                    <a:cxn ang="0">
                      <a:pos x="93" y="63"/>
                    </a:cxn>
                    <a:cxn ang="0">
                      <a:pos x="96" y="59"/>
                    </a:cxn>
                    <a:cxn ang="0">
                      <a:pos x="98" y="55"/>
                    </a:cxn>
                    <a:cxn ang="0">
                      <a:pos x="100" y="49"/>
                    </a:cxn>
                    <a:cxn ang="0">
                      <a:pos x="102" y="42"/>
                    </a:cxn>
                    <a:cxn ang="0">
                      <a:pos x="105" y="35"/>
                    </a:cxn>
                    <a:cxn ang="0">
                      <a:pos x="107" y="28"/>
                    </a:cxn>
                    <a:cxn ang="0">
                      <a:pos x="108" y="21"/>
                    </a:cxn>
                    <a:cxn ang="0">
                      <a:pos x="111" y="14"/>
                    </a:cxn>
                    <a:cxn ang="0">
                      <a:pos x="113" y="8"/>
                    </a:cxn>
                    <a:cxn ang="0">
                      <a:pos x="116" y="3"/>
                    </a:cxn>
                  </a:cxnLst>
                  <a:rect l="0" t="0" r="r" b="b"/>
                  <a:pathLst>
                    <a:path w="117" h="100">
                      <a:moveTo>
                        <a:pt x="0" y="100"/>
                      </a:moveTo>
                      <a:lnTo>
                        <a:pt x="0" y="100"/>
                      </a:lnTo>
                      <a:lnTo>
                        <a:pt x="1" y="99"/>
                      </a:lnTo>
                      <a:lnTo>
                        <a:pt x="1" y="99"/>
                      </a:lnTo>
                      <a:lnTo>
                        <a:pt x="2" y="98"/>
                      </a:lnTo>
                      <a:lnTo>
                        <a:pt x="2" y="97"/>
                      </a:lnTo>
                      <a:lnTo>
                        <a:pt x="3" y="97"/>
                      </a:lnTo>
                      <a:lnTo>
                        <a:pt x="5" y="96"/>
                      </a:lnTo>
                      <a:lnTo>
                        <a:pt x="5" y="96"/>
                      </a:lnTo>
                      <a:lnTo>
                        <a:pt x="6" y="95"/>
                      </a:lnTo>
                      <a:lnTo>
                        <a:pt x="6" y="95"/>
                      </a:lnTo>
                      <a:lnTo>
                        <a:pt x="7" y="94"/>
                      </a:lnTo>
                      <a:lnTo>
                        <a:pt x="8" y="93"/>
                      </a:lnTo>
                      <a:lnTo>
                        <a:pt x="8" y="93"/>
                      </a:lnTo>
                      <a:lnTo>
                        <a:pt x="10" y="92"/>
                      </a:lnTo>
                      <a:lnTo>
                        <a:pt x="10" y="92"/>
                      </a:lnTo>
                      <a:lnTo>
                        <a:pt x="11" y="91"/>
                      </a:lnTo>
                      <a:lnTo>
                        <a:pt x="11" y="91"/>
                      </a:lnTo>
                      <a:lnTo>
                        <a:pt x="12" y="90"/>
                      </a:lnTo>
                      <a:lnTo>
                        <a:pt x="13" y="90"/>
                      </a:lnTo>
                      <a:lnTo>
                        <a:pt x="15" y="89"/>
                      </a:lnTo>
                      <a:lnTo>
                        <a:pt x="15" y="89"/>
                      </a:lnTo>
                      <a:lnTo>
                        <a:pt x="17" y="88"/>
                      </a:lnTo>
                      <a:lnTo>
                        <a:pt x="16" y="88"/>
                      </a:lnTo>
                      <a:lnTo>
                        <a:pt x="17" y="88"/>
                      </a:lnTo>
                      <a:lnTo>
                        <a:pt x="18" y="87"/>
                      </a:lnTo>
                      <a:lnTo>
                        <a:pt x="18" y="87"/>
                      </a:lnTo>
                      <a:lnTo>
                        <a:pt x="20" y="86"/>
                      </a:lnTo>
                      <a:lnTo>
                        <a:pt x="21" y="86"/>
                      </a:lnTo>
                      <a:lnTo>
                        <a:pt x="22" y="85"/>
                      </a:lnTo>
                      <a:lnTo>
                        <a:pt x="23" y="85"/>
                      </a:lnTo>
                      <a:lnTo>
                        <a:pt x="25" y="84"/>
                      </a:lnTo>
                      <a:lnTo>
                        <a:pt x="26" y="84"/>
                      </a:lnTo>
                      <a:lnTo>
                        <a:pt x="27" y="83"/>
                      </a:lnTo>
                      <a:lnTo>
                        <a:pt x="28" y="83"/>
                      </a:lnTo>
                      <a:lnTo>
                        <a:pt x="30" y="83"/>
                      </a:lnTo>
                      <a:lnTo>
                        <a:pt x="31" y="82"/>
                      </a:lnTo>
                      <a:lnTo>
                        <a:pt x="32" y="82"/>
                      </a:lnTo>
                      <a:lnTo>
                        <a:pt x="33" y="82"/>
                      </a:lnTo>
                      <a:lnTo>
                        <a:pt x="35" y="82"/>
                      </a:lnTo>
                      <a:lnTo>
                        <a:pt x="36" y="82"/>
                      </a:lnTo>
                      <a:lnTo>
                        <a:pt x="37" y="82"/>
                      </a:lnTo>
                      <a:lnTo>
                        <a:pt x="38" y="82"/>
                      </a:lnTo>
                      <a:lnTo>
                        <a:pt x="40" y="82"/>
                      </a:lnTo>
                      <a:lnTo>
                        <a:pt x="41" y="82"/>
                      </a:lnTo>
                      <a:lnTo>
                        <a:pt x="42" y="82"/>
                      </a:lnTo>
                      <a:lnTo>
                        <a:pt x="43" y="82"/>
                      </a:lnTo>
                      <a:lnTo>
                        <a:pt x="45" y="82"/>
                      </a:lnTo>
                      <a:lnTo>
                        <a:pt x="46" y="81"/>
                      </a:lnTo>
                      <a:lnTo>
                        <a:pt x="47" y="81"/>
                      </a:lnTo>
                      <a:lnTo>
                        <a:pt x="48" y="81"/>
                      </a:lnTo>
                      <a:lnTo>
                        <a:pt x="50" y="81"/>
                      </a:lnTo>
                      <a:lnTo>
                        <a:pt x="51" y="80"/>
                      </a:lnTo>
                      <a:lnTo>
                        <a:pt x="52" y="80"/>
                      </a:lnTo>
                      <a:lnTo>
                        <a:pt x="55" y="79"/>
                      </a:lnTo>
                      <a:lnTo>
                        <a:pt x="55" y="78"/>
                      </a:lnTo>
                      <a:lnTo>
                        <a:pt x="56" y="78"/>
                      </a:lnTo>
                      <a:lnTo>
                        <a:pt x="56" y="77"/>
                      </a:lnTo>
                      <a:lnTo>
                        <a:pt x="57" y="76"/>
                      </a:lnTo>
                      <a:lnTo>
                        <a:pt x="58" y="76"/>
                      </a:lnTo>
                      <a:lnTo>
                        <a:pt x="58" y="75"/>
                      </a:lnTo>
                      <a:lnTo>
                        <a:pt x="60" y="75"/>
                      </a:lnTo>
                      <a:lnTo>
                        <a:pt x="60" y="74"/>
                      </a:lnTo>
                      <a:lnTo>
                        <a:pt x="61" y="73"/>
                      </a:lnTo>
                      <a:lnTo>
                        <a:pt x="62" y="73"/>
                      </a:lnTo>
                      <a:lnTo>
                        <a:pt x="62" y="72"/>
                      </a:lnTo>
                      <a:lnTo>
                        <a:pt x="63" y="71"/>
                      </a:lnTo>
                      <a:lnTo>
                        <a:pt x="63" y="71"/>
                      </a:lnTo>
                      <a:lnTo>
                        <a:pt x="65" y="70"/>
                      </a:lnTo>
                      <a:lnTo>
                        <a:pt x="65" y="70"/>
                      </a:lnTo>
                      <a:lnTo>
                        <a:pt x="66" y="69"/>
                      </a:lnTo>
                      <a:lnTo>
                        <a:pt x="67" y="68"/>
                      </a:lnTo>
                      <a:lnTo>
                        <a:pt x="67" y="68"/>
                      </a:lnTo>
                      <a:lnTo>
                        <a:pt x="68" y="67"/>
                      </a:lnTo>
                      <a:lnTo>
                        <a:pt x="70" y="67"/>
                      </a:lnTo>
                      <a:lnTo>
                        <a:pt x="71" y="66"/>
                      </a:lnTo>
                      <a:lnTo>
                        <a:pt x="72" y="66"/>
                      </a:lnTo>
                      <a:lnTo>
                        <a:pt x="73" y="65"/>
                      </a:lnTo>
                      <a:lnTo>
                        <a:pt x="75" y="65"/>
                      </a:lnTo>
                      <a:lnTo>
                        <a:pt x="76" y="66"/>
                      </a:lnTo>
                      <a:lnTo>
                        <a:pt x="77" y="66"/>
                      </a:lnTo>
                      <a:lnTo>
                        <a:pt x="78" y="66"/>
                      </a:lnTo>
                      <a:lnTo>
                        <a:pt x="80" y="66"/>
                      </a:lnTo>
                      <a:lnTo>
                        <a:pt x="81" y="67"/>
                      </a:lnTo>
                      <a:lnTo>
                        <a:pt x="82" y="67"/>
                      </a:lnTo>
                      <a:lnTo>
                        <a:pt x="83" y="68"/>
                      </a:lnTo>
                      <a:lnTo>
                        <a:pt x="85" y="68"/>
                      </a:lnTo>
                      <a:lnTo>
                        <a:pt x="86" y="68"/>
                      </a:lnTo>
                      <a:lnTo>
                        <a:pt x="87" y="68"/>
                      </a:lnTo>
                      <a:lnTo>
                        <a:pt x="88" y="67"/>
                      </a:lnTo>
                      <a:lnTo>
                        <a:pt x="90" y="67"/>
                      </a:lnTo>
                      <a:lnTo>
                        <a:pt x="91" y="66"/>
                      </a:lnTo>
                      <a:lnTo>
                        <a:pt x="91" y="66"/>
                      </a:lnTo>
                      <a:lnTo>
                        <a:pt x="92" y="65"/>
                      </a:lnTo>
                      <a:lnTo>
                        <a:pt x="93" y="64"/>
                      </a:lnTo>
                      <a:lnTo>
                        <a:pt x="93" y="63"/>
                      </a:lnTo>
                      <a:lnTo>
                        <a:pt x="95" y="62"/>
                      </a:lnTo>
                      <a:lnTo>
                        <a:pt x="95" y="61"/>
                      </a:lnTo>
                      <a:lnTo>
                        <a:pt x="96" y="59"/>
                      </a:lnTo>
                      <a:lnTo>
                        <a:pt x="96" y="58"/>
                      </a:lnTo>
                      <a:lnTo>
                        <a:pt x="97" y="56"/>
                      </a:lnTo>
                      <a:lnTo>
                        <a:pt x="98" y="55"/>
                      </a:lnTo>
                      <a:lnTo>
                        <a:pt x="98" y="53"/>
                      </a:lnTo>
                      <a:lnTo>
                        <a:pt x="100" y="51"/>
                      </a:lnTo>
                      <a:lnTo>
                        <a:pt x="100" y="49"/>
                      </a:lnTo>
                      <a:lnTo>
                        <a:pt x="101" y="47"/>
                      </a:lnTo>
                      <a:lnTo>
                        <a:pt x="102" y="44"/>
                      </a:lnTo>
                      <a:lnTo>
                        <a:pt x="102" y="42"/>
                      </a:lnTo>
                      <a:lnTo>
                        <a:pt x="103" y="40"/>
                      </a:lnTo>
                      <a:lnTo>
                        <a:pt x="103" y="38"/>
                      </a:lnTo>
                      <a:lnTo>
                        <a:pt x="105" y="35"/>
                      </a:lnTo>
                      <a:lnTo>
                        <a:pt x="105" y="33"/>
                      </a:lnTo>
                      <a:lnTo>
                        <a:pt x="106" y="30"/>
                      </a:lnTo>
                      <a:lnTo>
                        <a:pt x="107" y="28"/>
                      </a:lnTo>
                      <a:lnTo>
                        <a:pt x="107" y="26"/>
                      </a:lnTo>
                      <a:lnTo>
                        <a:pt x="108" y="23"/>
                      </a:lnTo>
                      <a:lnTo>
                        <a:pt x="108" y="21"/>
                      </a:lnTo>
                      <a:lnTo>
                        <a:pt x="110" y="19"/>
                      </a:lnTo>
                      <a:lnTo>
                        <a:pt x="111" y="16"/>
                      </a:lnTo>
                      <a:lnTo>
                        <a:pt x="111" y="14"/>
                      </a:lnTo>
                      <a:lnTo>
                        <a:pt x="112" y="12"/>
                      </a:lnTo>
                      <a:lnTo>
                        <a:pt x="112" y="10"/>
                      </a:lnTo>
                      <a:lnTo>
                        <a:pt x="113" y="8"/>
                      </a:lnTo>
                      <a:lnTo>
                        <a:pt x="113" y="6"/>
                      </a:lnTo>
                      <a:lnTo>
                        <a:pt x="115" y="5"/>
                      </a:lnTo>
                      <a:lnTo>
                        <a:pt x="116" y="3"/>
                      </a:lnTo>
                      <a:lnTo>
                        <a:pt x="116" y="1"/>
                      </a:lnTo>
                      <a:lnTo>
                        <a:pt x="117"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34" name="Freeform 252"/>
                <p:cNvSpPr>
                  <a:spLocks/>
                </p:cNvSpPr>
                <p:nvPr/>
              </p:nvSpPr>
              <p:spPr bwMode="auto">
                <a:xfrm>
                  <a:off x="5199063" y="3319451"/>
                  <a:ext cx="53975" cy="14288"/>
                </a:xfrm>
                <a:custGeom>
                  <a:avLst/>
                  <a:gdLst/>
                  <a:ahLst/>
                  <a:cxnLst>
                    <a:cxn ang="0">
                      <a:pos x="0" y="9"/>
                    </a:cxn>
                    <a:cxn ang="0">
                      <a:pos x="0" y="8"/>
                    </a:cxn>
                    <a:cxn ang="0">
                      <a:pos x="1" y="6"/>
                    </a:cxn>
                    <a:cxn ang="0">
                      <a:pos x="1" y="5"/>
                    </a:cxn>
                    <a:cxn ang="0">
                      <a:pos x="3" y="4"/>
                    </a:cxn>
                    <a:cxn ang="0">
                      <a:pos x="4" y="3"/>
                    </a:cxn>
                    <a:cxn ang="0">
                      <a:pos x="4" y="3"/>
                    </a:cxn>
                    <a:cxn ang="0">
                      <a:pos x="5" y="2"/>
                    </a:cxn>
                    <a:cxn ang="0">
                      <a:pos x="5" y="1"/>
                    </a:cxn>
                    <a:cxn ang="0">
                      <a:pos x="6" y="1"/>
                    </a:cxn>
                    <a:cxn ang="0">
                      <a:pos x="8" y="0"/>
                    </a:cxn>
                    <a:cxn ang="0">
                      <a:pos x="9" y="0"/>
                    </a:cxn>
                    <a:cxn ang="0">
                      <a:pos x="10" y="0"/>
                    </a:cxn>
                    <a:cxn ang="0">
                      <a:pos x="11" y="0"/>
                    </a:cxn>
                    <a:cxn ang="0">
                      <a:pos x="13" y="0"/>
                    </a:cxn>
                    <a:cxn ang="0">
                      <a:pos x="14" y="1"/>
                    </a:cxn>
                    <a:cxn ang="0">
                      <a:pos x="15" y="1"/>
                    </a:cxn>
                    <a:cxn ang="0">
                      <a:pos x="16" y="2"/>
                    </a:cxn>
                    <a:cxn ang="0">
                      <a:pos x="18" y="2"/>
                    </a:cxn>
                    <a:cxn ang="0">
                      <a:pos x="19" y="3"/>
                    </a:cxn>
                    <a:cxn ang="0">
                      <a:pos x="19" y="3"/>
                    </a:cxn>
                    <a:cxn ang="0">
                      <a:pos x="20" y="4"/>
                    </a:cxn>
                    <a:cxn ang="0">
                      <a:pos x="21" y="4"/>
                    </a:cxn>
                    <a:cxn ang="0">
                      <a:pos x="23" y="5"/>
                    </a:cxn>
                    <a:cxn ang="0">
                      <a:pos x="24" y="5"/>
                    </a:cxn>
                    <a:cxn ang="0">
                      <a:pos x="25" y="5"/>
                    </a:cxn>
                    <a:cxn ang="0">
                      <a:pos x="26" y="5"/>
                    </a:cxn>
                    <a:cxn ang="0">
                      <a:pos x="28" y="5"/>
                    </a:cxn>
                    <a:cxn ang="0">
                      <a:pos x="29" y="5"/>
                    </a:cxn>
                    <a:cxn ang="0">
                      <a:pos x="30" y="5"/>
                    </a:cxn>
                    <a:cxn ang="0">
                      <a:pos x="31" y="4"/>
                    </a:cxn>
                    <a:cxn ang="0">
                      <a:pos x="31" y="4"/>
                    </a:cxn>
                    <a:cxn ang="0">
                      <a:pos x="33" y="3"/>
                    </a:cxn>
                    <a:cxn ang="0">
                      <a:pos x="34" y="2"/>
                    </a:cxn>
                  </a:cxnLst>
                  <a:rect l="0" t="0" r="r" b="b"/>
                  <a:pathLst>
                    <a:path w="34" h="9">
                      <a:moveTo>
                        <a:pt x="0" y="9"/>
                      </a:moveTo>
                      <a:lnTo>
                        <a:pt x="0" y="8"/>
                      </a:lnTo>
                      <a:lnTo>
                        <a:pt x="1" y="6"/>
                      </a:lnTo>
                      <a:lnTo>
                        <a:pt x="1" y="5"/>
                      </a:lnTo>
                      <a:lnTo>
                        <a:pt x="3" y="4"/>
                      </a:lnTo>
                      <a:lnTo>
                        <a:pt x="4" y="3"/>
                      </a:lnTo>
                      <a:lnTo>
                        <a:pt x="4" y="3"/>
                      </a:lnTo>
                      <a:lnTo>
                        <a:pt x="5" y="2"/>
                      </a:lnTo>
                      <a:lnTo>
                        <a:pt x="5" y="1"/>
                      </a:lnTo>
                      <a:lnTo>
                        <a:pt x="6" y="1"/>
                      </a:lnTo>
                      <a:lnTo>
                        <a:pt x="8" y="0"/>
                      </a:lnTo>
                      <a:lnTo>
                        <a:pt x="9" y="0"/>
                      </a:lnTo>
                      <a:lnTo>
                        <a:pt x="10" y="0"/>
                      </a:lnTo>
                      <a:lnTo>
                        <a:pt x="11" y="0"/>
                      </a:lnTo>
                      <a:lnTo>
                        <a:pt x="13" y="0"/>
                      </a:lnTo>
                      <a:lnTo>
                        <a:pt x="14" y="1"/>
                      </a:lnTo>
                      <a:lnTo>
                        <a:pt x="15" y="1"/>
                      </a:lnTo>
                      <a:lnTo>
                        <a:pt x="16" y="2"/>
                      </a:lnTo>
                      <a:lnTo>
                        <a:pt x="18" y="2"/>
                      </a:lnTo>
                      <a:lnTo>
                        <a:pt x="19" y="3"/>
                      </a:lnTo>
                      <a:lnTo>
                        <a:pt x="19" y="3"/>
                      </a:lnTo>
                      <a:lnTo>
                        <a:pt x="20" y="4"/>
                      </a:lnTo>
                      <a:lnTo>
                        <a:pt x="21" y="4"/>
                      </a:lnTo>
                      <a:lnTo>
                        <a:pt x="23" y="5"/>
                      </a:lnTo>
                      <a:lnTo>
                        <a:pt x="24" y="5"/>
                      </a:lnTo>
                      <a:lnTo>
                        <a:pt x="25" y="5"/>
                      </a:lnTo>
                      <a:lnTo>
                        <a:pt x="26" y="5"/>
                      </a:lnTo>
                      <a:lnTo>
                        <a:pt x="28" y="5"/>
                      </a:lnTo>
                      <a:lnTo>
                        <a:pt x="29" y="5"/>
                      </a:lnTo>
                      <a:lnTo>
                        <a:pt x="30" y="5"/>
                      </a:lnTo>
                      <a:lnTo>
                        <a:pt x="31" y="4"/>
                      </a:lnTo>
                      <a:lnTo>
                        <a:pt x="31" y="4"/>
                      </a:lnTo>
                      <a:lnTo>
                        <a:pt x="33" y="3"/>
                      </a:lnTo>
                      <a:lnTo>
                        <a:pt x="34" y="2"/>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35" name="Freeform 253"/>
                <p:cNvSpPr>
                  <a:spLocks/>
                </p:cNvSpPr>
                <p:nvPr/>
              </p:nvSpPr>
              <p:spPr bwMode="auto">
                <a:xfrm>
                  <a:off x="4071938" y="3217851"/>
                  <a:ext cx="190500" cy="98425"/>
                </a:xfrm>
                <a:custGeom>
                  <a:avLst/>
                  <a:gdLst/>
                  <a:ahLst/>
                  <a:cxnLst>
                    <a:cxn ang="0">
                      <a:pos x="3" y="61"/>
                    </a:cxn>
                    <a:cxn ang="0">
                      <a:pos x="6" y="60"/>
                    </a:cxn>
                    <a:cxn ang="0">
                      <a:pos x="8" y="58"/>
                    </a:cxn>
                    <a:cxn ang="0">
                      <a:pos x="10" y="56"/>
                    </a:cxn>
                    <a:cxn ang="0">
                      <a:pos x="13" y="53"/>
                    </a:cxn>
                    <a:cxn ang="0">
                      <a:pos x="15" y="51"/>
                    </a:cxn>
                    <a:cxn ang="0">
                      <a:pos x="16" y="48"/>
                    </a:cxn>
                    <a:cxn ang="0">
                      <a:pos x="19" y="46"/>
                    </a:cxn>
                    <a:cxn ang="0">
                      <a:pos x="21" y="43"/>
                    </a:cxn>
                    <a:cxn ang="0">
                      <a:pos x="24" y="41"/>
                    </a:cxn>
                    <a:cxn ang="0">
                      <a:pos x="25" y="39"/>
                    </a:cxn>
                    <a:cxn ang="0">
                      <a:pos x="28" y="37"/>
                    </a:cxn>
                    <a:cxn ang="0">
                      <a:pos x="30" y="35"/>
                    </a:cxn>
                    <a:cxn ang="0">
                      <a:pos x="33" y="34"/>
                    </a:cxn>
                    <a:cxn ang="0">
                      <a:pos x="35" y="32"/>
                    </a:cxn>
                    <a:cxn ang="0">
                      <a:pos x="39" y="30"/>
                    </a:cxn>
                    <a:cxn ang="0">
                      <a:pos x="44" y="29"/>
                    </a:cxn>
                    <a:cxn ang="0">
                      <a:pos x="45" y="28"/>
                    </a:cxn>
                    <a:cxn ang="0">
                      <a:pos x="48" y="27"/>
                    </a:cxn>
                    <a:cxn ang="0">
                      <a:pos x="50" y="25"/>
                    </a:cxn>
                    <a:cxn ang="0">
                      <a:pos x="53" y="24"/>
                    </a:cxn>
                    <a:cxn ang="0">
                      <a:pos x="55" y="22"/>
                    </a:cxn>
                    <a:cxn ang="0">
                      <a:pos x="56" y="21"/>
                    </a:cxn>
                    <a:cxn ang="0">
                      <a:pos x="59" y="19"/>
                    </a:cxn>
                    <a:cxn ang="0">
                      <a:pos x="61" y="17"/>
                    </a:cxn>
                    <a:cxn ang="0">
                      <a:pos x="64" y="16"/>
                    </a:cxn>
                    <a:cxn ang="0">
                      <a:pos x="65" y="14"/>
                    </a:cxn>
                    <a:cxn ang="0">
                      <a:pos x="68" y="12"/>
                    </a:cxn>
                    <a:cxn ang="0">
                      <a:pos x="70" y="11"/>
                    </a:cxn>
                    <a:cxn ang="0">
                      <a:pos x="73" y="9"/>
                    </a:cxn>
                    <a:cxn ang="0">
                      <a:pos x="76" y="8"/>
                    </a:cxn>
                    <a:cxn ang="0">
                      <a:pos x="80" y="6"/>
                    </a:cxn>
                    <a:cxn ang="0">
                      <a:pos x="84" y="5"/>
                    </a:cxn>
                    <a:cxn ang="0">
                      <a:pos x="88" y="4"/>
                    </a:cxn>
                    <a:cxn ang="0">
                      <a:pos x="91" y="4"/>
                    </a:cxn>
                    <a:cxn ang="0">
                      <a:pos x="95" y="4"/>
                    </a:cxn>
                    <a:cxn ang="0">
                      <a:pos x="99" y="4"/>
                    </a:cxn>
                    <a:cxn ang="0">
                      <a:pos x="103" y="4"/>
                    </a:cxn>
                    <a:cxn ang="0">
                      <a:pos x="106" y="4"/>
                    </a:cxn>
                    <a:cxn ang="0">
                      <a:pos x="110" y="3"/>
                    </a:cxn>
                    <a:cxn ang="0">
                      <a:pos x="114" y="2"/>
                    </a:cxn>
                    <a:cxn ang="0">
                      <a:pos x="118" y="1"/>
                    </a:cxn>
                  </a:cxnLst>
                  <a:rect l="0" t="0" r="r" b="b"/>
                  <a:pathLst>
                    <a:path w="120" h="62">
                      <a:moveTo>
                        <a:pt x="0" y="62"/>
                      </a:moveTo>
                      <a:lnTo>
                        <a:pt x="1" y="62"/>
                      </a:lnTo>
                      <a:lnTo>
                        <a:pt x="3" y="61"/>
                      </a:lnTo>
                      <a:lnTo>
                        <a:pt x="4" y="61"/>
                      </a:lnTo>
                      <a:lnTo>
                        <a:pt x="5" y="60"/>
                      </a:lnTo>
                      <a:lnTo>
                        <a:pt x="6" y="60"/>
                      </a:lnTo>
                      <a:lnTo>
                        <a:pt x="6" y="59"/>
                      </a:lnTo>
                      <a:lnTo>
                        <a:pt x="8" y="58"/>
                      </a:lnTo>
                      <a:lnTo>
                        <a:pt x="8" y="58"/>
                      </a:lnTo>
                      <a:lnTo>
                        <a:pt x="9" y="57"/>
                      </a:lnTo>
                      <a:lnTo>
                        <a:pt x="10" y="56"/>
                      </a:lnTo>
                      <a:lnTo>
                        <a:pt x="10" y="56"/>
                      </a:lnTo>
                      <a:lnTo>
                        <a:pt x="11" y="55"/>
                      </a:lnTo>
                      <a:lnTo>
                        <a:pt x="11" y="54"/>
                      </a:lnTo>
                      <a:lnTo>
                        <a:pt x="13" y="53"/>
                      </a:lnTo>
                      <a:lnTo>
                        <a:pt x="14" y="53"/>
                      </a:lnTo>
                      <a:lnTo>
                        <a:pt x="14" y="52"/>
                      </a:lnTo>
                      <a:lnTo>
                        <a:pt x="15" y="51"/>
                      </a:lnTo>
                      <a:lnTo>
                        <a:pt x="15" y="50"/>
                      </a:lnTo>
                      <a:lnTo>
                        <a:pt x="16" y="49"/>
                      </a:lnTo>
                      <a:lnTo>
                        <a:pt x="16" y="48"/>
                      </a:lnTo>
                      <a:lnTo>
                        <a:pt x="18" y="47"/>
                      </a:lnTo>
                      <a:lnTo>
                        <a:pt x="19" y="46"/>
                      </a:lnTo>
                      <a:lnTo>
                        <a:pt x="19" y="46"/>
                      </a:lnTo>
                      <a:lnTo>
                        <a:pt x="20" y="45"/>
                      </a:lnTo>
                      <a:lnTo>
                        <a:pt x="20" y="44"/>
                      </a:lnTo>
                      <a:lnTo>
                        <a:pt x="21" y="43"/>
                      </a:lnTo>
                      <a:lnTo>
                        <a:pt x="23" y="42"/>
                      </a:lnTo>
                      <a:lnTo>
                        <a:pt x="23" y="41"/>
                      </a:lnTo>
                      <a:lnTo>
                        <a:pt x="24" y="41"/>
                      </a:lnTo>
                      <a:lnTo>
                        <a:pt x="24" y="40"/>
                      </a:lnTo>
                      <a:lnTo>
                        <a:pt x="25" y="39"/>
                      </a:lnTo>
                      <a:lnTo>
                        <a:pt x="25" y="39"/>
                      </a:lnTo>
                      <a:lnTo>
                        <a:pt x="26" y="38"/>
                      </a:lnTo>
                      <a:lnTo>
                        <a:pt x="28" y="37"/>
                      </a:lnTo>
                      <a:lnTo>
                        <a:pt x="28" y="37"/>
                      </a:lnTo>
                      <a:lnTo>
                        <a:pt x="29" y="36"/>
                      </a:lnTo>
                      <a:lnTo>
                        <a:pt x="29" y="36"/>
                      </a:lnTo>
                      <a:lnTo>
                        <a:pt x="30" y="35"/>
                      </a:lnTo>
                      <a:lnTo>
                        <a:pt x="31" y="35"/>
                      </a:lnTo>
                      <a:lnTo>
                        <a:pt x="31" y="34"/>
                      </a:lnTo>
                      <a:lnTo>
                        <a:pt x="33" y="34"/>
                      </a:lnTo>
                      <a:lnTo>
                        <a:pt x="33" y="33"/>
                      </a:lnTo>
                      <a:lnTo>
                        <a:pt x="34" y="33"/>
                      </a:lnTo>
                      <a:lnTo>
                        <a:pt x="35" y="32"/>
                      </a:lnTo>
                      <a:lnTo>
                        <a:pt x="36" y="32"/>
                      </a:lnTo>
                      <a:lnTo>
                        <a:pt x="39" y="31"/>
                      </a:lnTo>
                      <a:lnTo>
                        <a:pt x="39" y="30"/>
                      </a:lnTo>
                      <a:lnTo>
                        <a:pt x="40" y="30"/>
                      </a:lnTo>
                      <a:lnTo>
                        <a:pt x="41" y="30"/>
                      </a:lnTo>
                      <a:lnTo>
                        <a:pt x="44" y="29"/>
                      </a:lnTo>
                      <a:lnTo>
                        <a:pt x="43" y="29"/>
                      </a:lnTo>
                      <a:lnTo>
                        <a:pt x="44" y="29"/>
                      </a:lnTo>
                      <a:lnTo>
                        <a:pt x="45" y="28"/>
                      </a:lnTo>
                      <a:lnTo>
                        <a:pt x="46" y="28"/>
                      </a:lnTo>
                      <a:lnTo>
                        <a:pt x="46" y="27"/>
                      </a:lnTo>
                      <a:lnTo>
                        <a:pt x="48" y="27"/>
                      </a:lnTo>
                      <a:lnTo>
                        <a:pt x="49" y="26"/>
                      </a:lnTo>
                      <a:lnTo>
                        <a:pt x="50" y="26"/>
                      </a:lnTo>
                      <a:lnTo>
                        <a:pt x="50" y="25"/>
                      </a:lnTo>
                      <a:lnTo>
                        <a:pt x="51" y="25"/>
                      </a:lnTo>
                      <a:lnTo>
                        <a:pt x="51" y="24"/>
                      </a:lnTo>
                      <a:lnTo>
                        <a:pt x="53" y="24"/>
                      </a:lnTo>
                      <a:lnTo>
                        <a:pt x="54" y="23"/>
                      </a:lnTo>
                      <a:lnTo>
                        <a:pt x="54" y="23"/>
                      </a:lnTo>
                      <a:lnTo>
                        <a:pt x="55" y="22"/>
                      </a:lnTo>
                      <a:lnTo>
                        <a:pt x="55" y="22"/>
                      </a:lnTo>
                      <a:lnTo>
                        <a:pt x="56" y="21"/>
                      </a:lnTo>
                      <a:lnTo>
                        <a:pt x="56" y="21"/>
                      </a:lnTo>
                      <a:lnTo>
                        <a:pt x="58" y="20"/>
                      </a:lnTo>
                      <a:lnTo>
                        <a:pt x="59" y="20"/>
                      </a:lnTo>
                      <a:lnTo>
                        <a:pt x="59" y="19"/>
                      </a:lnTo>
                      <a:lnTo>
                        <a:pt x="60" y="18"/>
                      </a:lnTo>
                      <a:lnTo>
                        <a:pt x="60" y="18"/>
                      </a:lnTo>
                      <a:lnTo>
                        <a:pt x="61" y="17"/>
                      </a:lnTo>
                      <a:lnTo>
                        <a:pt x="63" y="17"/>
                      </a:lnTo>
                      <a:lnTo>
                        <a:pt x="63" y="16"/>
                      </a:lnTo>
                      <a:lnTo>
                        <a:pt x="64" y="16"/>
                      </a:lnTo>
                      <a:lnTo>
                        <a:pt x="64" y="15"/>
                      </a:lnTo>
                      <a:lnTo>
                        <a:pt x="65" y="15"/>
                      </a:lnTo>
                      <a:lnTo>
                        <a:pt x="65" y="14"/>
                      </a:lnTo>
                      <a:lnTo>
                        <a:pt x="66" y="13"/>
                      </a:lnTo>
                      <a:lnTo>
                        <a:pt x="68" y="13"/>
                      </a:lnTo>
                      <a:lnTo>
                        <a:pt x="68" y="12"/>
                      </a:lnTo>
                      <a:lnTo>
                        <a:pt x="69" y="12"/>
                      </a:lnTo>
                      <a:lnTo>
                        <a:pt x="70" y="11"/>
                      </a:lnTo>
                      <a:lnTo>
                        <a:pt x="70" y="11"/>
                      </a:lnTo>
                      <a:lnTo>
                        <a:pt x="71" y="10"/>
                      </a:lnTo>
                      <a:lnTo>
                        <a:pt x="73" y="10"/>
                      </a:lnTo>
                      <a:lnTo>
                        <a:pt x="73" y="9"/>
                      </a:lnTo>
                      <a:lnTo>
                        <a:pt x="74" y="9"/>
                      </a:lnTo>
                      <a:lnTo>
                        <a:pt x="75" y="8"/>
                      </a:lnTo>
                      <a:lnTo>
                        <a:pt x="76" y="8"/>
                      </a:lnTo>
                      <a:lnTo>
                        <a:pt x="79" y="7"/>
                      </a:lnTo>
                      <a:lnTo>
                        <a:pt x="79" y="6"/>
                      </a:lnTo>
                      <a:lnTo>
                        <a:pt x="80" y="6"/>
                      </a:lnTo>
                      <a:lnTo>
                        <a:pt x="81" y="6"/>
                      </a:lnTo>
                      <a:lnTo>
                        <a:pt x="83" y="5"/>
                      </a:lnTo>
                      <a:lnTo>
                        <a:pt x="84" y="5"/>
                      </a:lnTo>
                      <a:lnTo>
                        <a:pt x="85" y="5"/>
                      </a:lnTo>
                      <a:lnTo>
                        <a:pt x="86" y="4"/>
                      </a:lnTo>
                      <a:lnTo>
                        <a:pt x="88" y="4"/>
                      </a:lnTo>
                      <a:lnTo>
                        <a:pt x="89" y="4"/>
                      </a:lnTo>
                      <a:lnTo>
                        <a:pt x="90" y="4"/>
                      </a:lnTo>
                      <a:lnTo>
                        <a:pt x="91" y="4"/>
                      </a:lnTo>
                      <a:lnTo>
                        <a:pt x="93" y="4"/>
                      </a:lnTo>
                      <a:lnTo>
                        <a:pt x="94" y="4"/>
                      </a:lnTo>
                      <a:lnTo>
                        <a:pt x="95" y="4"/>
                      </a:lnTo>
                      <a:lnTo>
                        <a:pt x="96" y="4"/>
                      </a:lnTo>
                      <a:lnTo>
                        <a:pt x="98" y="4"/>
                      </a:lnTo>
                      <a:lnTo>
                        <a:pt x="99" y="4"/>
                      </a:lnTo>
                      <a:lnTo>
                        <a:pt x="100" y="4"/>
                      </a:lnTo>
                      <a:lnTo>
                        <a:pt x="101" y="4"/>
                      </a:lnTo>
                      <a:lnTo>
                        <a:pt x="103" y="4"/>
                      </a:lnTo>
                      <a:lnTo>
                        <a:pt x="104" y="4"/>
                      </a:lnTo>
                      <a:lnTo>
                        <a:pt x="105" y="4"/>
                      </a:lnTo>
                      <a:lnTo>
                        <a:pt x="106" y="4"/>
                      </a:lnTo>
                      <a:lnTo>
                        <a:pt x="108" y="3"/>
                      </a:lnTo>
                      <a:lnTo>
                        <a:pt x="109" y="3"/>
                      </a:lnTo>
                      <a:lnTo>
                        <a:pt x="110" y="3"/>
                      </a:lnTo>
                      <a:lnTo>
                        <a:pt x="111" y="3"/>
                      </a:lnTo>
                      <a:lnTo>
                        <a:pt x="113" y="2"/>
                      </a:lnTo>
                      <a:lnTo>
                        <a:pt x="114" y="2"/>
                      </a:lnTo>
                      <a:lnTo>
                        <a:pt x="115" y="2"/>
                      </a:lnTo>
                      <a:lnTo>
                        <a:pt x="116" y="1"/>
                      </a:lnTo>
                      <a:lnTo>
                        <a:pt x="118" y="1"/>
                      </a:lnTo>
                      <a:lnTo>
                        <a:pt x="119" y="0"/>
                      </a:lnTo>
                      <a:lnTo>
                        <a:pt x="120"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36" name="Freeform 254"/>
                <p:cNvSpPr>
                  <a:spLocks/>
                </p:cNvSpPr>
                <p:nvPr/>
              </p:nvSpPr>
              <p:spPr bwMode="auto">
                <a:xfrm>
                  <a:off x="4262438" y="3181338"/>
                  <a:ext cx="222250" cy="36513"/>
                </a:xfrm>
                <a:custGeom>
                  <a:avLst/>
                  <a:gdLst/>
                  <a:ahLst/>
                  <a:cxnLst>
                    <a:cxn ang="0">
                      <a:pos x="3" y="22"/>
                    </a:cxn>
                    <a:cxn ang="0">
                      <a:pos x="5" y="20"/>
                    </a:cxn>
                    <a:cxn ang="0">
                      <a:pos x="8" y="19"/>
                    </a:cxn>
                    <a:cxn ang="0">
                      <a:pos x="10" y="17"/>
                    </a:cxn>
                    <a:cxn ang="0">
                      <a:pos x="15" y="15"/>
                    </a:cxn>
                    <a:cxn ang="0">
                      <a:pos x="16" y="14"/>
                    </a:cxn>
                    <a:cxn ang="0">
                      <a:pos x="20" y="12"/>
                    </a:cxn>
                    <a:cxn ang="0">
                      <a:pos x="24" y="11"/>
                    </a:cxn>
                    <a:cxn ang="0">
                      <a:pos x="28" y="9"/>
                    </a:cxn>
                    <a:cxn ang="0">
                      <a:pos x="31" y="8"/>
                    </a:cxn>
                    <a:cxn ang="0">
                      <a:pos x="35" y="8"/>
                    </a:cxn>
                    <a:cxn ang="0">
                      <a:pos x="39" y="7"/>
                    </a:cxn>
                    <a:cxn ang="0">
                      <a:pos x="43" y="7"/>
                    </a:cxn>
                    <a:cxn ang="0">
                      <a:pos x="46" y="7"/>
                    </a:cxn>
                    <a:cxn ang="0">
                      <a:pos x="50" y="6"/>
                    </a:cxn>
                    <a:cxn ang="0">
                      <a:pos x="54" y="5"/>
                    </a:cxn>
                    <a:cxn ang="0">
                      <a:pos x="58" y="4"/>
                    </a:cxn>
                    <a:cxn ang="0">
                      <a:pos x="61" y="2"/>
                    </a:cxn>
                    <a:cxn ang="0">
                      <a:pos x="65" y="1"/>
                    </a:cxn>
                    <a:cxn ang="0">
                      <a:pos x="69" y="0"/>
                    </a:cxn>
                    <a:cxn ang="0">
                      <a:pos x="73" y="0"/>
                    </a:cxn>
                    <a:cxn ang="0">
                      <a:pos x="76" y="1"/>
                    </a:cxn>
                    <a:cxn ang="0">
                      <a:pos x="79" y="3"/>
                    </a:cxn>
                    <a:cxn ang="0">
                      <a:pos x="81" y="4"/>
                    </a:cxn>
                    <a:cxn ang="0">
                      <a:pos x="84" y="6"/>
                    </a:cxn>
                    <a:cxn ang="0">
                      <a:pos x="86" y="7"/>
                    </a:cxn>
                    <a:cxn ang="0">
                      <a:pos x="88" y="9"/>
                    </a:cxn>
                    <a:cxn ang="0">
                      <a:pos x="90" y="10"/>
                    </a:cxn>
                    <a:cxn ang="0">
                      <a:pos x="93" y="12"/>
                    </a:cxn>
                    <a:cxn ang="0">
                      <a:pos x="96" y="13"/>
                    </a:cxn>
                    <a:cxn ang="0">
                      <a:pos x="100" y="14"/>
                    </a:cxn>
                    <a:cxn ang="0">
                      <a:pos x="104" y="14"/>
                    </a:cxn>
                    <a:cxn ang="0">
                      <a:pos x="108" y="13"/>
                    </a:cxn>
                    <a:cxn ang="0">
                      <a:pos x="111" y="11"/>
                    </a:cxn>
                    <a:cxn ang="0">
                      <a:pos x="115" y="10"/>
                    </a:cxn>
                    <a:cxn ang="0">
                      <a:pos x="119" y="8"/>
                    </a:cxn>
                    <a:cxn ang="0">
                      <a:pos x="123" y="7"/>
                    </a:cxn>
                    <a:cxn ang="0">
                      <a:pos x="126" y="7"/>
                    </a:cxn>
                    <a:cxn ang="0">
                      <a:pos x="130" y="8"/>
                    </a:cxn>
                    <a:cxn ang="0">
                      <a:pos x="134" y="9"/>
                    </a:cxn>
                    <a:cxn ang="0">
                      <a:pos x="136" y="11"/>
                    </a:cxn>
                    <a:cxn ang="0">
                      <a:pos x="139" y="13"/>
                    </a:cxn>
                  </a:cxnLst>
                  <a:rect l="0" t="0" r="r" b="b"/>
                  <a:pathLst>
                    <a:path w="140" h="23">
                      <a:moveTo>
                        <a:pt x="0" y="23"/>
                      </a:moveTo>
                      <a:lnTo>
                        <a:pt x="1" y="22"/>
                      </a:lnTo>
                      <a:lnTo>
                        <a:pt x="3" y="22"/>
                      </a:lnTo>
                      <a:lnTo>
                        <a:pt x="3" y="21"/>
                      </a:lnTo>
                      <a:lnTo>
                        <a:pt x="4" y="21"/>
                      </a:lnTo>
                      <a:lnTo>
                        <a:pt x="5" y="20"/>
                      </a:lnTo>
                      <a:lnTo>
                        <a:pt x="6" y="20"/>
                      </a:lnTo>
                      <a:lnTo>
                        <a:pt x="6" y="19"/>
                      </a:lnTo>
                      <a:lnTo>
                        <a:pt x="8" y="19"/>
                      </a:lnTo>
                      <a:lnTo>
                        <a:pt x="9" y="18"/>
                      </a:lnTo>
                      <a:lnTo>
                        <a:pt x="10" y="18"/>
                      </a:lnTo>
                      <a:lnTo>
                        <a:pt x="10" y="17"/>
                      </a:lnTo>
                      <a:lnTo>
                        <a:pt x="11" y="17"/>
                      </a:lnTo>
                      <a:lnTo>
                        <a:pt x="13" y="16"/>
                      </a:lnTo>
                      <a:lnTo>
                        <a:pt x="15" y="15"/>
                      </a:lnTo>
                      <a:lnTo>
                        <a:pt x="15" y="15"/>
                      </a:lnTo>
                      <a:lnTo>
                        <a:pt x="18" y="14"/>
                      </a:lnTo>
                      <a:lnTo>
                        <a:pt x="16" y="14"/>
                      </a:lnTo>
                      <a:lnTo>
                        <a:pt x="18" y="14"/>
                      </a:lnTo>
                      <a:lnTo>
                        <a:pt x="20" y="13"/>
                      </a:lnTo>
                      <a:lnTo>
                        <a:pt x="20" y="12"/>
                      </a:lnTo>
                      <a:lnTo>
                        <a:pt x="21" y="12"/>
                      </a:lnTo>
                      <a:lnTo>
                        <a:pt x="23" y="11"/>
                      </a:lnTo>
                      <a:lnTo>
                        <a:pt x="24" y="11"/>
                      </a:lnTo>
                      <a:lnTo>
                        <a:pt x="25" y="10"/>
                      </a:lnTo>
                      <a:lnTo>
                        <a:pt x="26" y="10"/>
                      </a:lnTo>
                      <a:lnTo>
                        <a:pt x="28" y="9"/>
                      </a:lnTo>
                      <a:lnTo>
                        <a:pt x="29" y="9"/>
                      </a:lnTo>
                      <a:lnTo>
                        <a:pt x="30" y="9"/>
                      </a:lnTo>
                      <a:lnTo>
                        <a:pt x="31" y="8"/>
                      </a:lnTo>
                      <a:lnTo>
                        <a:pt x="33" y="8"/>
                      </a:lnTo>
                      <a:lnTo>
                        <a:pt x="34" y="8"/>
                      </a:lnTo>
                      <a:lnTo>
                        <a:pt x="35" y="8"/>
                      </a:lnTo>
                      <a:lnTo>
                        <a:pt x="36" y="8"/>
                      </a:lnTo>
                      <a:lnTo>
                        <a:pt x="38" y="7"/>
                      </a:lnTo>
                      <a:lnTo>
                        <a:pt x="39" y="7"/>
                      </a:lnTo>
                      <a:lnTo>
                        <a:pt x="40" y="7"/>
                      </a:lnTo>
                      <a:lnTo>
                        <a:pt x="41" y="7"/>
                      </a:lnTo>
                      <a:lnTo>
                        <a:pt x="43" y="7"/>
                      </a:lnTo>
                      <a:lnTo>
                        <a:pt x="44" y="7"/>
                      </a:lnTo>
                      <a:lnTo>
                        <a:pt x="45" y="7"/>
                      </a:lnTo>
                      <a:lnTo>
                        <a:pt x="46" y="7"/>
                      </a:lnTo>
                      <a:lnTo>
                        <a:pt x="48" y="6"/>
                      </a:lnTo>
                      <a:lnTo>
                        <a:pt x="49" y="6"/>
                      </a:lnTo>
                      <a:lnTo>
                        <a:pt x="50" y="6"/>
                      </a:lnTo>
                      <a:lnTo>
                        <a:pt x="51" y="6"/>
                      </a:lnTo>
                      <a:lnTo>
                        <a:pt x="53" y="5"/>
                      </a:lnTo>
                      <a:lnTo>
                        <a:pt x="54" y="5"/>
                      </a:lnTo>
                      <a:lnTo>
                        <a:pt x="55" y="4"/>
                      </a:lnTo>
                      <a:lnTo>
                        <a:pt x="56" y="4"/>
                      </a:lnTo>
                      <a:lnTo>
                        <a:pt x="58" y="4"/>
                      </a:lnTo>
                      <a:lnTo>
                        <a:pt x="59" y="3"/>
                      </a:lnTo>
                      <a:lnTo>
                        <a:pt x="61" y="2"/>
                      </a:lnTo>
                      <a:lnTo>
                        <a:pt x="61" y="2"/>
                      </a:lnTo>
                      <a:lnTo>
                        <a:pt x="63" y="2"/>
                      </a:lnTo>
                      <a:lnTo>
                        <a:pt x="64" y="1"/>
                      </a:lnTo>
                      <a:lnTo>
                        <a:pt x="65" y="1"/>
                      </a:lnTo>
                      <a:lnTo>
                        <a:pt x="66" y="1"/>
                      </a:lnTo>
                      <a:lnTo>
                        <a:pt x="68" y="0"/>
                      </a:lnTo>
                      <a:lnTo>
                        <a:pt x="69" y="0"/>
                      </a:lnTo>
                      <a:lnTo>
                        <a:pt x="70" y="0"/>
                      </a:lnTo>
                      <a:lnTo>
                        <a:pt x="71" y="0"/>
                      </a:lnTo>
                      <a:lnTo>
                        <a:pt x="73" y="0"/>
                      </a:lnTo>
                      <a:lnTo>
                        <a:pt x="74" y="1"/>
                      </a:lnTo>
                      <a:lnTo>
                        <a:pt x="75" y="1"/>
                      </a:lnTo>
                      <a:lnTo>
                        <a:pt x="76" y="1"/>
                      </a:lnTo>
                      <a:lnTo>
                        <a:pt x="78" y="2"/>
                      </a:lnTo>
                      <a:lnTo>
                        <a:pt x="79" y="2"/>
                      </a:lnTo>
                      <a:lnTo>
                        <a:pt x="79" y="3"/>
                      </a:lnTo>
                      <a:lnTo>
                        <a:pt x="80" y="3"/>
                      </a:lnTo>
                      <a:lnTo>
                        <a:pt x="81" y="4"/>
                      </a:lnTo>
                      <a:lnTo>
                        <a:pt x="81" y="4"/>
                      </a:lnTo>
                      <a:lnTo>
                        <a:pt x="83" y="5"/>
                      </a:lnTo>
                      <a:lnTo>
                        <a:pt x="83" y="5"/>
                      </a:lnTo>
                      <a:lnTo>
                        <a:pt x="84" y="6"/>
                      </a:lnTo>
                      <a:lnTo>
                        <a:pt x="85" y="6"/>
                      </a:lnTo>
                      <a:lnTo>
                        <a:pt x="85" y="7"/>
                      </a:lnTo>
                      <a:lnTo>
                        <a:pt x="86" y="7"/>
                      </a:lnTo>
                      <a:lnTo>
                        <a:pt x="86" y="8"/>
                      </a:lnTo>
                      <a:lnTo>
                        <a:pt x="88" y="8"/>
                      </a:lnTo>
                      <a:lnTo>
                        <a:pt x="88" y="9"/>
                      </a:lnTo>
                      <a:lnTo>
                        <a:pt x="89" y="9"/>
                      </a:lnTo>
                      <a:lnTo>
                        <a:pt x="90" y="10"/>
                      </a:lnTo>
                      <a:lnTo>
                        <a:pt x="90" y="10"/>
                      </a:lnTo>
                      <a:lnTo>
                        <a:pt x="91" y="11"/>
                      </a:lnTo>
                      <a:lnTo>
                        <a:pt x="91" y="11"/>
                      </a:lnTo>
                      <a:lnTo>
                        <a:pt x="93" y="12"/>
                      </a:lnTo>
                      <a:lnTo>
                        <a:pt x="94" y="12"/>
                      </a:lnTo>
                      <a:lnTo>
                        <a:pt x="95" y="13"/>
                      </a:lnTo>
                      <a:lnTo>
                        <a:pt x="96" y="13"/>
                      </a:lnTo>
                      <a:lnTo>
                        <a:pt x="98" y="14"/>
                      </a:lnTo>
                      <a:lnTo>
                        <a:pt x="99" y="14"/>
                      </a:lnTo>
                      <a:lnTo>
                        <a:pt x="100" y="14"/>
                      </a:lnTo>
                      <a:lnTo>
                        <a:pt x="101" y="14"/>
                      </a:lnTo>
                      <a:lnTo>
                        <a:pt x="103" y="14"/>
                      </a:lnTo>
                      <a:lnTo>
                        <a:pt x="104" y="14"/>
                      </a:lnTo>
                      <a:lnTo>
                        <a:pt x="105" y="14"/>
                      </a:lnTo>
                      <a:lnTo>
                        <a:pt x="106" y="13"/>
                      </a:lnTo>
                      <a:lnTo>
                        <a:pt x="108" y="13"/>
                      </a:lnTo>
                      <a:lnTo>
                        <a:pt x="109" y="12"/>
                      </a:lnTo>
                      <a:lnTo>
                        <a:pt x="110" y="12"/>
                      </a:lnTo>
                      <a:lnTo>
                        <a:pt x="111" y="11"/>
                      </a:lnTo>
                      <a:lnTo>
                        <a:pt x="113" y="11"/>
                      </a:lnTo>
                      <a:lnTo>
                        <a:pt x="114" y="10"/>
                      </a:lnTo>
                      <a:lnTo>
                        <a:pt x="115" y="10"/>
                      </a:lnTo>
                      <a:lnTo>
                        <a:pt x="116" y="9"/>
                      </a:lnTo>
                      <a:lnTo>
                        <a:pt x="119" y="8"/>
                      </a:lnTo>
                      <a:lnTo>
                        <a:pt x="119" y="8"/>
                      </a:lnTo>
                      <a:lnTo>
                        <a:pt x="120" y="8"/>
                      </a:lnTo>
                      <a:lnTo>
                        <a:pt x="121" y="7"/>
                      </a:lnTo>
                      <a:lnTo>
                        <a:pt x="123" y="7"/>
                      </a:lnTo>
                      <a:lnTo>
                        <a:pt x="124" y="7"/>
                      </a:lnTo>
                      <a:lnTo>
                        <a:pt x="125" y="7"/>
                      </a:lnTo>
                      <a:lnTo>
                        <a:pt x="126" y="7"/>
                      </a:lnTo>
                      <a:lnTo>
                        <a:pt x="128" y="7"/>
                      </a:lnTo>
                      <a:lnTo>
                        <a:pt x="129" y="7"/>
                      </a:lnTo>
                      <a:lnTo>
                        <a:pt x="130" y="8"/>
                      </a:lnTo>
                      <a:lnTo>
                        <a:pt x="131" y="8"/>
                      </a:lnTo>
                      <a:lnTo>
                        <a:pt x="133" y="9"/>
                      </a:lnTo>
                      <a:lnTo>
                        <a:pt x="134" y="9"/>
                      </a:lnTo>
                      <a:lnTo>
                        <a:pt x="135" y="10"/>
                      </a:lnTo>
                      <a:lnTo>
                        <a:pt x="135" y="10"/>
                      </a:lnTo>
                      <a:lnTo>
                        <a:pt x="136" y="11"/>
                      </a:lnTo>
                      <a:lnTo>
                        <a:pt x="136" y="11"/>
                      </a:lnTo>
                      <a:lnTo>
                        <a:pt x="138" y="12"/>
                      </a:lnTo>
                      <a:lnTo>
                        <a:pt x="139" y="13"/>
                      </a:lnTo>
                      <a:lnTo>
                        <a:pt x="139" y="13"/>
                      </a:lnTo>
                      <a:lnTo>
                        <a:pt x="140" y="14"/>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37" name="Freeform 255"/>
                <p:cNvSpPr>
                  <a:spLocks/>
                </p:cNvSpPr>
                <p:nvPr/>
              </p:nvSpPr>
              <p:spPr bwMode="auto">
                <a:xfrm>
                  <a:off x="4484688" y="3203563"/>
                  <a:ext cx="155575" cy="157163"/>
                </a:xfrm>
                <a:custGeom>
                  <a:avLst/>
                  <a:gdLst/>
                  <a:ahLst/>
                  <a:cxnLst>
                    <a:cxn ang="0">
                      <a:pos x="1" y="2"/>
                    </a:cxn>
                    <a:cxn ang="0">
                      <a:pos x="4" y="4"/>
                    </a:cxn>
                    <a:cxn ang="0">
                      <a:pos x="5" y="7"/>
                    </a:cxn>
                    <a:cxn ang="0">
                      <a:pos x="8" y="10"/>
                    </a:cxn>
                    <a:cxn ang="0">
                      <a:pos x="10" y="14"/>
                    </a:cxn>
                    <a:cxn ang="0">
                      <a:pos x="13" y="17"/>
                    </a:cxn>
                    <a:cxn ang="0">
                      <a:pos x="14" y="20"/>
                    </a:cxn>
                    <a:cxn ang="0">
                      <a:pos x="16" y="23"/>
                    </a:cxn>
                    <a:cxn ang="0">
                      <a:pos x="19" y="26"/>
                    </a:cxn>
                    <a:cxn ang="0">
                      <a:pos x="21" y="28"/>
                    </a:cxn>
                    <a:cxn ang="0">
                      <a:pos x="23" y="31"/>
                    </a:cxn>
                    <a:cxn ang="0">
                      <a:pos x="25" y="33"/>
                    </a:cxn>
                    <a:cxn ang="0">
                      <a:pos x="28" y="35"/>
                    </a:cxn>
                    <a:cxn ang="0">
                      <a:pos x="30" y="37"/>
                    </a:cxn>
                    <a:cxn ang="0">
                      <a:pos x="31" y="38"/>
                    </a:cxn>
                    <a:cxn ang="0">
                      <a:pos x="34" y="40"/>
                    </a:cxn>
                    <a:cxn ang="0">
                      <a:pos x="36" y="41"/>
                    </a:cxn>
                    <a:cxn ang="0">
                      <a:pos x="39" y="43"/>
                    </a:cxn>
                    <a:cxn ang="0">
                      <a:pos x="40" y="44"/>
                    </a:cxn>
                    <a:cxn ang="0">
                      <a:pos x="43" y="46"/>
                    </a:cxn>
                    <a:cxn ang="0">
                      <a:pos x="45" y="48"/>
                    </a:cxn>
                    <a:cxn ang="0">
                      <a:pos x="48" y="50"/>
                    </a:cxn>
                    <a:cxn ang="0">
                      <a:pos x="49" y="53"/>
                    </a:cxn>
                    <a:cxn ang="0">
                      <a:pos x="51" y="56"/>
                    </a:cxn>
                    <a:cxn ang="0">
                      <a:pos x="54" y="58"/>
                    </a:cxn>
                    <a:cxn ang="0">
                      <a:pos x="56" y="61"/>
                    </a:cxn>
                    <a:cxn ang="0">
                      <a:pos x="58" y="64"/>
                    </a:cxn>
                    <a:cxn ang="0">
                      <a:pos x="60" y="68"/>
                    </a:cxn>
                    <a:cxn ang="0">
                      <a:pos x="63" y="71"/>
                    </a:cxn>
                    <a:cxn ang="0">
                      <a:pos x="64" y="74"/>
                    </a:cxn>
                    <a:cxn ang="0">
                      <a:pos x="66" y="77"/>
                    </a:cxn>
                    <a:cxn ang="0">
                      <a:pos x="69" y="80"/>
                    </a:cxn>
                    <a:cxn ang="0">
                      <a:pos x="71" y="82"/>
                    </a:cxn>
                    <a:cxn ang="0">
                      <a:pos x="73" y="85"/>
                    </a:cxn>
                    <a:cxn ang="0">
                      <a:pos x="75" y="87"/>
                    </a:cxn>
                    <a:cxn ang="0">
                      <a:pos x="78" y="89"/>
                    </a:cxn>
                    <a:cxn ang="0">
                      <a:pos x="80" y="91"/>
                    </a:cxn>
                    <a:cxn ang="0">
                      <a:pos x="83" y="92"/>
                    </a:cxn>
                    <a:cxn ang="0">
                      <a:pos x="86" y="94"/>
                    </a:cxn>
                    <a:cxn ang="0">
                      <a:pos x="90" y="95"/>
                    </a:cxn>
                    <a:cxn ang="0">
                      <a:pos x="94" y="96"/>
                    </a:cxn>
                    <a:cxn ang="0">
                      <a:pos x="96" y="98"/>
                    </a:cxn>
                  </a:cxnLst>
                  <a:rect l="0" t="0" r="r" b="b"/>
                  <a:pathLst>
                    <a:path w="98" h="99">
                      <a:moveTo>
                        <a:pt x="0" y="0"/>
                      </a:moveTo>
                      <a:lnTo>
                        <a:pt x="0" y="1"/>
                      </a:lnTo>
                      <a:lnTo>
                        <a:pt x="1" y="2"/>
                      </a:lnTo>
                      <a:lnTo>
                        <a:pt x="1" y="3"/>
                      </a:lnTo>
                      <a:lnTo>
                        <a:pt x="3" y="4"/>
                      </a:lnTo>
                      <a:lnTo>
                        <a:pt x="4" y="4"/>
                      </a:lnTo>
                      <a:lnTo>
                        <a:pt x="4" y="5"/>
                      </a:lnTo>
                      <a:lnTo>
                        <a:pt x="5" y="6"/>
                      </a:lnTo>
                      <a:lnTo>
                        <a:pt x="5" y="7"/>
                      </a:lnTo>
                      <a:lnTo>
                        <a:pt x="6" y="8"/>
                      </a:lnTo>
                      <a:lnTo>
                        <a:pt x="8" y="9"/>
                      </a:lnTo>
                      <a:lnTo>
                        <a:pt x="8" y="10"/>
                      </a:lnTo>
                      <a:lnTo>
                        <a:pt x="9" y="11"/>
                      </a:lnTo>
                      <a:lnTo>
                        <a:pt x="9" y="13"/>
                      </a:lnTo>
                      <a:lnTo>
                        <a:pt x="10" y="14"/>
                      </a:lnTo>
                      <a:lnTo>
                        <a:pt x="10" y="15"/>
                      </a:lnTo>
                      <a:lnTo>
                        <a:pt x="11" y="16"/>
                      </a:lnTo>
                      <a:lnTo>
                        <a:pt x="13" y="17"/>
                      </a:lnTo>
                      <a:lnTo>
                        <a:pt x="13" y="18"/>
                      </a:lnTo>
                      <a:lnTo>
                        <a:pt x="14" y="19"/>
                      </a:lnTo>
                      <a:lnTo>
                        <a:pt x="14" y="20"/>
                      </a:lnTo>
                      <a:lnTo>
                        <a:pt x="15" y="21"/>
                      </a:lnTo>
                      <a:lnTo>
                        <a:pt x="16" y="22"/>
                      </a:lnTo>
                      <a:lnTo>
                        <a:pt x="16" y="23"/>
                      </a:lnTo>
                      <a:lnTo>
                        <a:pt x="18" y="24"/>
                      </a:lnTo>
                      <a:lnTo>
                        <a:pt x="18" y="25"/>
                      </a:lnTo>
                      <a:lnTo>
                        <a:pt x="19" y="26"/>
                      </a:lnTo>
                      <a:lnTo>
                        <a:pt x="19" y="27"/>
                      </a:lnTo>
                      <a:lnTo>
                        <a:pt x="20" y="28"/>
                      </a:lnTo>
                      <a:lnTo>
                        <a:pt x="21" y="28"/>
                      </a:lnTo>
                      <a:lnTo>
                        <a:pt x="21" y="29"/>
                      </a:lnTo>
                      <a:lnTo>
                        <a:pt x="23" y="30"/>
                      </a:lnTo>
                      <a:lnTo>
                        <a:pt x="23" y="31"/>
                      </a:lnTo>
                      <a:lnTo>
                        <a:pt x="24" y="32"/>
                      </a:lnTo>
                      <a:lnTo>
                        <a:pt x="24" y="32"/>
                      </a:lnTo>
                      <a:lnTo>
                        <a:pt x="25" y="33"/>
                      </a:lnTo>
                      <a:lnTo>
                        <a:pt x="26" y="34"/>
                      </a:lnTo>
                      <a:lnTo>
                        <a:pt x="26" y="34"/>
                      </a:lnTo>
                      <a:lnTo>
                        <a:pt x="28" y="35"/>
                      </a:lnTo>
                      <a:lnTo>
                        <a:pt x="28" y="36"/>
                      </a:lnTo>
                      <a:lnTo>
                        <a:pt x="29" y="36"/>
                      </a:lnTo>
                      <a:lnTo>
                        <a:pt x="30" y="37"/>
                      </a:lnTo>
                      <a:lnTo>
                        <a:pt x="30" y="37"/>
                      </a:lnTo>
                      <a:lnTo>
                        <a:pt x="31" y="38"/>
                      </a:lnTo>
                      <a:lnTo>
                        <a:pt x="31" y="38"/>
                      </a:lnTo>
                      <a:lnTo>
                        <a:pt x="33" y="39"/>
                      </a:lnTo>
                      <a:lnTo>
                        <a:pt x="33" y="39"/>
                      </a:lnTo>
                      <a:lnTo>
                        <a:pt x="34" y="40"/>
                      </a:lnTo>
                      <a:lnTo>
                        <a:pt x="35" y="40"/>
                      </a:lnTo>
                      <a:lnTo>
                        <a:pt x="35" y="41"/>
                      </a:lnTo>
                      <a:lnTo>
                        <a:pt x="36" y="41"/>
                      </a:lnTo>
                      <a:lnTo>
                        <a:pt x="36" y="42"/>
                      </a:lnTo>
                      <a:lnTo>
                        <a:pt x="38" y="42"/>
                      </a:lnTo>
                      <a:lnTo>
                        <a:pt x="39" y="43"/>
                      </a:lnTo>
                      <a:lnTo>
                        <a:pt x="39" y="43"/>
                      </a:lnTo>
                      <a:lnTo>
                        <a:pt x="40" y="44"/>
                      </a:lnTo>
                      <a:lnTo>
                        <a:pt x="40" y="44"/>
                      </a:lnTo>
                      <a:lnTo>
                        <a:pt x="41" y="45"/>
                      </a:lnTo>
                      <a:lnTo>
                        <a:pt x="41" y="46"/>
                      </a:lnTo>
                      <a:lnTo>
                        <a:pt x="43" y="46"/>
                      </a:lnTo>
                      <a:lnTo>
                        <a:pt x="44" y="47"/>
                      </a:lnTo>
                      <a:lnTo>
                        <a:pt x="44" y="48"/>
                      </a:lnTo>
                      <a:lnTo>
                        <a:pt x="45" y="48"/>
                      </a:lnTo>
                      <a:lnTo>
                        <a:pt x="45" y="49"/>
                      </a:lnTo>
                      <a:lnTo>
                        <a:pt x="46" y="50"/>
                      </a:lnTo>
                      <a:lnTo>
                        <a:pt x="48" y="50"/>
                      </a:lnTo>
                      <a:lnTo>
                        <a:pt x="48" y="51"/>
                      </a:lnTo>
                      <a:lnTo>
                        <a:pt x="49" y="52"/>
                      </a:lnTo>
                      <a:lnTo>
                        <a:pt x="49" y="53"/>
                      </a:lnTo>
                      <a:lnTo>
                        <a:pt x="50" y="54"/>
                      </a:lnTo>
                      <a:lnTo>
                        <a:pt x="50" y="55"/>
                      </a:lnTo>
                      <a:lnTo>
                        <a:pt x="51" y="56"/>
                      </a:lnTo>
                      <a:lnTo>
                        <a:pt x="53" y="56"/>
                      </a:lnTo>
                      <a:lnTo>
                        <a:pt x="53" y="57"/>
                      </a:lnTo>
                      <a:lnTo>
                        <a:pt x="54" y="58"/>
                      </a:lnTo>
                      <a:lnTo>
                        <a:pt x="54" y="59"/>
                      </a:lnTo>
                      <a:lnTo>
                        <a:pt x="55" y="60"/>
                      </a:lnTo>
                      <a:lnTo>
                        <a:pt x="56" y="61"/>
                      </a:lnTo>
                      <a:lnTo>
                        <a:pt x="56" y="62"/>
                      </a:lnTo>
                      <a:lnTo>
                        <a:pt x="58" y="63"/>
                      </a:lnTo>
                      <a:lnTo>
                        <a:pt x="58" y="64"/>
                      </a:lnTo>
                      <a:lnTo>
                        <a:pt x="59" y="66"/>
                      </a:lnTo>
                      <a:lnTo>
                        <a:pt x="59" y="67"/>
                      </a:lnTo>
                      <a:lnTo>
                        <a:pt x="60" y="68"/>
                      </a:lnTo>
                      <a:lnTo>
                        <a:pt x="61" y="69"/>
                      </a:lnTo>
                      <a:lnTo>
                        <a:pt x="61" y="70"/>
                      </a:lnTo>
                      <a:lnTo>
                        <a:pt x="63" y="71"/>
                      </a:lnTo>
                      <a:lnTo>
                        <a:pt x="63" y="72"/>
                      </a:lnTo>
                      <a:lnTo>
                        <a:pt x="64" y="73"/>
                      </a:lnTo>
                      <a:lnTo>
                        <a:pt x="64" y="74"/>
                      </a:lnTo>
                      <a:lnTo>
                        <a:pt x="65" y="75"/>
                      </a:lnTo>
                      <a:lnTo>
                        <a:pt x="66" y="76"/>
                      </a:lnTo>
                      <a:lnTo>
                        <a:pt x="66" y="77"/>
                      </a:lnTo>
                      <a:lnTo>
                        <a:pt x="68" y="78"/>
                      </a:lnTo>
                      <a:lnTo>
                        <a:pt x="68" y="79"/>
                      </a:lnTo>
                      <a:lnTo>
                        <a:pt x="69" y="80"/>
                      </a:lnTo>
                      <a:lnTo>
                        <a:pt x="70" y="81"/>
                      </a:lnTo>
                      <a:lnTo>
                        <a:pt x="70" y="81"/>
                      </a:lnTo>
                      <a:lnTo>
                        <a:pt x="71" y="82"/>
                      </a:lnTo>
                      <a:lnTo>
                        <a:pt x="71" y="83"/>
                      </a:lnTo>
                      <a:lnTo>
                        <a:pt x="73" y="84"/>
                      </a:lnTo>
                      <a:lnTo>
                        <a:pt x="73" y="85"/>
                      </a:lnTo>
                      <a:lnTo>
                        <a:pt x="74" y="86"/>
                      </a:lnTo>
                      <a:lnTo>
                        <a:pt x="75" y="86"/>
                      </a:lnTo>
                      <a:lnTo>
                        <a:pt x="75" y="87"/>
                      </a:lnTo>
                      <a:lnTo>
                        <a:pt x="76" y="88"/>
                      </a:lnTo>
                      <a:lnTo>
                        <a:pt x="76" y="88"/>
                      </a:lnTo>
                      <a:lnTo>
                        <a:pt x="78" y="89"/>
                      </a:lnTo>
                      <a:lnTo>
                        <a:pt x="79" y="90"/>
                      </a:lnTo>
                      <a:lnTo>
                        <a:pt x="79" y="90"/>
                      </a:lnTo>
                      <a:lnTo>
                        <a:pt x="80" y="91"/>
                      </a:lnTo>
                      <a:lnTo>
                        <a:pt x="80" y="91"/>
                      </a:lnTo>
                      <a:lnTo>
                        <a:pt x="81" y="92"/>
                      </a:lnTo>
                      <a:lnTo>
                        <a:pt x="83" y="92"/>
                      </a:lnTo>
                      <a:lnTo>
                        <a:pt x="84" y="93"/>
                      </a:lnTo>
                      <a:lnTo>
                        <a:pt x="85" y="93"/>
                      </a:lnTo>
                      <a:lnTo>
                        <a:pt x="86" y="94"/>
                      </a:lnTo>
                      <a:lnTo>
                        <a:pt x="88" y="94"/>
                      </a:lnTo>
                      <a:lnTo>
                        <a:pt x="89" y="95"/>
                      </a:lnTo>
                      <a:lnTo>
                        <a:pt x="90" y="95"/>
                      </a:lnTo>
                      <a:lnTo>
                        <a:pt x="91" y="95"/>
                      </a:lnTo>
                      <a:lnTo>
                        <a:pt x="93" y="96"/>
                      </a:lnTo>
                      <a:lnTo>
                        <a:pt x="94" y="96"/>
                      </a:lnTo>
                      <a:lnTo>
                        <a:pt x="95" y="97"/>
                      </a:lnTo>
                      <a:lnTo>
                        <a:pt x="95" y="97"/>
                      </a:lnTo>
                      <a:lnTo>
                        <a:pt x="96" y="98"/>
                      </a:lnTo>
                      <a:lnTo>
                        <a:pt x="98" y="98"/>
                      </a:lnTo>
                      <a:lnTo>
                        <a:pt x="98" y="99"/>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38" name="Freeform 256"/>
                <p:cNvSpPr>
                  <a:spLocks/>
                </p:cNvSpPr>
                <p:nvPr/>
              </p:nvSpPr>
              <p:spPr bwMode="auto">
                <a:xfrm>
                  <a:off x="4640263" y="3360725"/>
                  <a:ext cx="161925" cy="142874"/>
                </a:xfrm>
                <a:custGeom>
                  <a:avLst/>
                  <a:gdLst/>
                  <a:ahLst/>
                  <a:cxnLst>
                    <a:cxn ang="0">
                      <a:pos x="1" y="1"/>
                    </a:cxn>
                    <a:cxn ang="0">
                      <a:pos x="3" y="4"/>
                    </a:cxn>
                    <a:cxn ang="0">
                      <a:pos x="6" y="7"/>
                    </a:cxn>
                    <a:cxn ang="0">
                      <a:pos x="8" y="10"/>
                    </a:cxn>
                    <a:cxn ang="0">
                      <a:pos x="10" y="15"/>
                    </a:cxn>
                    <a:cxn ang="0">
                      <a:pos x="12" y="19"/>
                    </a:cxn>
                    <a:cxn ang="0">
                      <a:pos x="15" y="24"/>
                    </a:cxn>
                    <a:cxn ang="0">
                      <a:pos x="17" y="28"/>
                    </a:cxn>
                    <a:cxn ang="0">
                      <a:pos x="18" y="32"/>
                    </a:cxn>
                    <a:cxn ang="0">
                      <a:pos x="21" y="35"/>
                    </a:cxn>
                    <a:cxn ang="0">
                      <a:pos x="23" y="38"/>
                    </a:cxn>
                    <a:cxn ang="0">
                      <a:pos x="26" y="41"/>
                    </a:cxn>
                    <a:cxn ang="0">
                      <a:pos x="27" y="43"/>
                    </a:cxn>
                    <a:cxn ang="0">
                      <a:pos x="30" y="45"/>
                    </a:cxn>
                    <a:cxn ang="0">
                      <a:pos x="32" y="46"/>
                    </a:cxn>
                    <a:cxn ang="0">
                      <a:pos x="35" y="48"/>
                    </a:cxn>
                    <a:cxn ang="0">
                      <a:pos x="36" y="50"/>
                    </a:cxn>
                    <a:cxn ang="0">
                      <a:pos x="38" y="51"/>
                    </a:cxn>
                    <a:cxn ang="0">
                      <a:pos x="41" y="53"/>
                    </a:cxn>
                    <a:cxn ang="0">
                      <a:pos x="43" y="55"/>
                    </a:cxn>
                    <a:cxn ang="0">
                      <a:pos x="45" y="58"/>
                    </a:cxn>
                    <a:cxn ang="0">
                      <a:pos x="47" y="60"/>
                    </a:cxn>
                    <a:cxn ang="0">
                      <a:pos x="50" y="63"/>
                    </a:cxn>
                    <a:cxn ang="0">
                      <a:pos x="52" y="65"/>
                    </a:cxn>
                    <a:cxn ang="0">
                      <a:pos x="53" y="67"/>
                    </a:cxn>
                    <a:cxn ang="0">
                      <a:pos x="56" y="68"/>
                    </a:cxn>
                    <a:cxn ang="0">
                      <a:pos x="58" y="70"/>
                    </a:cxn>
                    <a:cxn ang="0">
                      <a:pos x="62" y="71"/>
                    </a:cxn>
                    <a:cxn ang="0">
                      <a:pos x="66" y="72"/>
                    </a:cxn>
                    <a:cxn ang="0">
                      <a:pos x="70" y="72"/>
                    </a:cxn>
                    <a:cxn ang="0">
                      <a:pos x="73" y="72"/>
                    </a:cxn>
                    <a:cxn ang="0">
                      <a:pos x="77" y="73"/>
                    </a:cxn>
                    <a:cxn ang="0">
                      <a:pos x="82" y="75"/>
                    </a:cxn>
                    <a:cxn ang="0">
                      <a:pos x="83" y="75"/>
                    </a:cxn>
                    <a:cxn ang="0">
                      <a:pos x="85" y="77"/>
                    </a:cxn>
                    <a:cxn ang="0">
                      <a:pos x="87" y="78"/>
                    </a:cxn>
                    <a:cxn ang="0">
                      <a:pos x="90" y="80"/>
                    </a:cxn>
                    <a:cxn ang="0">
                      <a:pos x="92" y="82"/>
                    </a:cxn>
                    <a:cxn ang="0">
                      <a:pos x="93" y="84"/>
                    </a:cxn>
                    <a:cxn ang="0">
                      <a:pos x="96" y="86"/>
                    </a:cxn>
                    <a:cxn ang="0">
                      <a:pos x="98" y="88"/>
                    </a:cxn>
                    <a:cxn ang="0">
                      <a:pos x="101" y="89"/>
                    </a:cxn>
                  </a:cxnLst>
                  <a:rect l="0" t="0" r="r" b="b"/>
                  <a:pathLst>
                    <a:path w="102" h="90">
                      <a:moveTo>
                        <a:pt x="0" y="0"/>
                      </a:moveTo>
                      <a:lnTo>
                        <a:pt x="1" y="1"/>
                      </a:lnTo>
                      <a:lnTo>
                        <a:pt x="1" y="1"/>
                      </a:lnTo>
                      <a:lnTo>
                        <a:pt x="2" y="2"/>
                      </a:lnTo>
                      <a:lnTo>
                        <a:pt x="3" y="3"/>
                      </a:lnTo>
                      <a:lnTo>
                        <a:pt x="3" y="4"/>
                      </a:lnTo>
                      <a:lnTo>
                        <a:pt x="5" y="5"/>
                      </a:lnTo>
                      <a:lnTo>
                        <a:pt x="5" y="6"/>
                      </a:lnTo>
                      <a:lnTo>
                        <a:pt x="6" y="7"/>
                      </a:lnTo>
                      <a:lnTo>
                        <a:pt x="6" y="8"/>
                      </a:lnTo>
                      <a:lnTo>
                        <a:pt x="7" y="9"/>
                      </a:lnTo>
                      <a:lnTo>
                        <a:pt x="8" y="10"/>
                      </a:lnTo>
                      <a:lnTo>
                        <a:pt x="8" y="12"/>
                      </a:lnTo>
                      <a:lnTo>
                        <a:pt x="10" y="13"/>
                      </a:lnTo>
                      <a:lnTo>
                        <a:pt x="10" y="15"/>
                      </a:lnTo>
                      <a:lnTo>
                        <a:pt x="11" y="16"/>
                      </a:lnTo>
                      <a:lnTo>
                        <a:pt x="12" y="17"/>
                      </a:lnTo>
                      <a:lnTo>
                        <a:pt x="12" y="19"/>
                      </a:lnTo>
                      <a:lnTo>
                        <a:pt x="13" y="21"/>
                      </a:lnTo>
                      <a:lnTo>
                        <a:pt x="13" y="22"/>
                      </a:lnTo>
                      <a:lnTo>
                        <a:pt x="15" y="24"/>
                      </a:lnTo>
                      <a:lnTo>
                        <a:pt x="15" y="25"/>
                      </a:lnTo>
                      <a:lnTo>
                        <a:pt x="16" y="27"/>
                      </a:lnTo>
                      <a:lnTo>
                        <a:pt x="17" y="28"/>
                      </a:lnTo>
                      <a:lnTo>
                        <a:pt x="17" y="29"/>
                      </a:lnTo>
                      <a:lnTo>
                        <a:pt x="18" y="31"/>
                      </a:lnTo>
                      <a:lnTo>
                        <a:pt x="18" y="32"/>
                      </a:lnTo>
                      <a:lnTo>
                        <a:pt x="20" y="33"/>
                      </a:lnTo>
                      <a:lnTo>
                        <a:pt x="21" y="34"/>
                      </a:lnTo>
                      <a:lnTo>
                        <a:pt x="21" y="35"/>
                      </a:lnTo>
                      <a:lnTo>
                        <a:pt x="22" y="36"/>
                      </a:lnTo>
                      <a:lnTo>
                        <a:pt x="22" y="37"/>
                      </a:lnTo>
                      <a:lnTo>
                        <a:pt x="23" y="38"/>
                      </a:lnTo>
                      <a:lnTo>
                        <a:pt x="23" y="39"/>
                      </a:lnTo>
                      <a:lnTo>
                        <a:pt x="25" y="40"/>
                      </a:lnTo>
                      <a:lnTo>
                        <a:pt x="26" y="41"/>
                      </a:lnTo>
                      <a:lnTo>
                        <a:pt x="26" y="42"/>
                      </a:lnTo>
                      <a:lnTo>
                        <a:pt x="27" y="42"/>
                      </a:lnTo>
                      <a:lnTo>
                        <a:pt x="27" y="43"/>
                      </a:lnTo>
                      <a:lnTo>
                        <a:pt x="28" y="44"/>
                      </a:lnTo>
                      <a:lnTo>
                        <a:pt x="30" y="44"/>
                      </a:lnTo>
                      <a:lnTo>
                        <a:pt x="30" y="45"/>
                      </a:lnTo>
                      <a:lnTo>
                        <a:pt x="31" y="45"/>
                      </a:lnTo>
                      <a:lnTo>
                        <a:pt x="31" y="46"/>
                      </a:lnTo>
                      <a:lnTo>
                        <a:pt x="32" y="46"/>
                      </a:lnTo>
                      <a:lnTo>
                        <a:pt x="32" y="47"/>
                      </a:lnTo>
                      <a:lnTo>
                        <a:pt x="33" y="47"/>
                      </a:lnTo>
                      <a:lnTo>
                        <a:pt x="35" y="48"/>
                      </a:lnTo>
                      <a:lnTo>
                        <a:pt x="35" y="48"/>
                      </a:lnTo>
                      <a:lnTo>
                        <a:pt x="36" y="49"/>
                      </a:lnTo>
                      <a:lnTo>
                        <a:pt x="36" y="50"/>
                      </a:lnTo>
                      <a:lnTo>
                        <a:pt x="37" y="50"/>
                      </a:lnTo>
                      <a:lnTo>
                        <a:pt x="37" y="51"/>
                      </a:lnTo>
                      <a:lnTo>
                        <a:pt x="38" y="51"/>
                      </a:lnTo>
                      <a:lnTo>
                        <a:pt x="40" y="52"/>
                      </a:lnTo>
                      <a:lnTo>
                        <a:pt x="40" y="53"/>
                      </a:lnTo>
                      <a:lnTo>
                        <a:pt x="41" y="53"/>
                      </a:lnTo>
                      <a:lnTo>
                        <a:pt x="41" y="54"/>
                      </a:lnTo>
                      <a:lnTo>
                        <a:pt x="42" y="55"/>
                      </a:lnTo>
                      <a:lnTo>
                        <a:pt x="43" y="55"/>
                      </a:lnTo>
                      <a:lnTo>
                        <a:pt x="43" y="56"/>
                      </a:lnTo>
                      <a:lnTo>
                        <a:pt x="45" y="57"/>
                      </a:lnTo>
                      <a:lnTo>
                        <a:pt x="45" y="58"/>
                      </a:lnTo>
                      <a:lnTo>
                        <a:pt x="46" y="59"/>
                      </a:lnTo>
                      <a:lnTo>
                        <a:pt x="46" y="59"/>
                      </a:lnTo>
                      <a:lnTo>
                        <a:pt x="47" y="60"/>
                      </a:lnTo>
                      <a:lnTo>
                        <a:pt x="48" y="61"/>
                      </a:lnTo>
                      <a:lnTo>
                        <a:pt x="48" y="62"/>
                      </a:lnTo>
                      <a:lnTo>
                        <a:pt x="50" y="63"/>
                      </a:lnTo>
                      <a:lnTo>
                        <a:pt x="50" y="63"/>
                      </a:lnTo>
                      <a:lnTo>
                        <a:pt x="51" y="64"/>
                      </a:lnTo>
                      <a:lnTo>
                        <a:pt x="52" y="65"/>
                      </a:lnTo>
                      <a:lnTo>
                        <a:pt x="52" y="66"/>
                      </a:lnTo>
                      <a:lnTo>
                        <a:pt x="53" y="66"/>
                      </a:lnTo>
                      <a:lnTo>
                        <a:pt x="53" y="67"/>
                      </a:lnTo>
                      <a:lnTo>
                        <a:pt x="55" y="67"/>
                      </a:lnTo>
                      <a:lnTo>
                        <a:pt x="55" y="68"/>
                      </a:lnTo>
                      <a:lnTo>
                        <a:pt x="56" y="68"/>
                      </a:lnTo>
                      <a:lnTo>
                        <a:pt x="57" y="69"/>
                      </a:lnTo>
                      <a:lnTo>
                        <a:pt x="57" y="69"/>
                      </a:lnTo>
                      <a:lnTo>
                        <a:pt x="58" y="70"/>
                      </a:lnTo>
                      <a:lnTo>
                        <a:pt x="60" y="70"/>
                      </a:lnTo>
                      <a:lnTo>
                        <a:pt x="61" y="71"/>
                      </a:lnTo>
                      <a:lnTo>
                        <a:pt x="62" y="71"/>
                      </a:lnTo>
                      <a:lnTo>
                        <a:pt x="63" y="72"/>
                      </a:lnTo>
                      <a:lnTo>
                        <a:pt x="65" y="72"/>
                      </a:lnTo>
                      <a:lnTo>
                        <a:pt x="66" y="72"/>
                      </a:lnTo>
                      <a:lnTo>
                        <a:pt x="67" y="72"/>
                      </a:lnTo>
                      <a:lnTo>
                        <a:pt x="68" y="72"/>
                      </a:lnTo>
                      <a:lnTo>
                        <a:pt x="70" y="72"/>
                      </a:lnTo>
                      <a:lnTo>
                        <a:pt x="71" y="72"/>
                      </a:lnTo>
                      <a:lnTo>
                        <a:pt x="72" y="72"/>
                      </a:lnTo>
                      <a:lnTo>
                        <a:pt x="73" y="72"/>
                      </a:lnTo>
                      <a:lnTo>
                        <a:pt x="75" y="73"/>
                      </a:lnTo>
                      <a:lnTo>
                        <a:pt x="76" y="73"/>
                      </a:lnTo>
                      <a:lnTo>
                        <a:pt x="77" y="73"/>
                      </a:lnTo>
                      <a:lnTo>
                        <a:pt x="78" y="73"/>
                      </a:lnTo>
                      <a:lnTo>
                        <a:pt x="80" y="74"/>
                      </a:lnTo>
                      <a:lnTo>
                        <a:pt x="82" y="75"/>
                      </a:lnTo>
                      <a:lnTo>
                        <a:pt x="81" y="75"/>
                      </a:lnTo>
                      <a:lnTo>
                        <a:pt x="82" y="75"/>
                      </a:lnTo>
                      <a:lnTo>
                        <a:pt x="83" y="75"/>
                      </a:lnTo>
                      <a:lnTo>
                        <a:pt x="83" y="76"/>
                      </a:lnTo>
                      <a:lnTo>
                        <a:pt x="85" y="76"/>
                      </a:lnTo>
                      <a:lnTo>
                        <a:pt x="85" y="77"/>
                      </a:lnTo>
                      <a:lnTo>
                        <a:pt x="86" y="77"/>
                      </a:lnTo>
                      <a:lnTo>
                        <a:pt x="86" y="78"/>
                      </a:lnTo>
                      <a:lnTo>
                        <a:pt x="87" y="78"/>
                      </a:lnTo>
                      <a:lnTo>
                        <a:pt x="88" y="79"/>
                      </a:lnTo>
                      <a:lnTo>
                        <a:pt x="88" y="79"/>
                      </a:lnTo>
                      <a:lnTo>
                        <a:pt x="90" y="80"/>
                      </a:lnTo>
                      <a:lnTo>
                        <a:pt x="90" y="81"/>
                      </a:lnTo>
                      <a:lnTo>
                        <a:pt x="91" y="81"/>
                      </a:lnTo>
                      <a:lnTo>
                        <a:pt x="92" y="82"/>
                      </a:lnTo>
                      <a:lnTo>
                        <a:pt x="92" y="83"/>
                      </a:lnTo>
                      <a:lnTo>
                        <a:pt x="93" y="83"/>
                      </a:lnTo>
                      <a:lnTo>
                        <a:pt x="93" y="84"/>
                      </a:lnTo>
                      <a:lnTo>
                        <a:pt x="95" y="85"/>
                      </a:lnTo>
                      <a:lnTo>
                        <a:pt x="95" y="85"/>
                      </a:lnTo>
                      <a:lnTo>
                        <a:pt x="96" y="86"/>
                      </a:lnTo>
                      <a:lnTo>
                        <a:pt x="97" y="86"/>
                      </a:lnTo>
                      <a:lnTo>
                        <a:pt x="97" y="87"/>
                      </a:lnTo>
                      <a:lnTo>
                        <a:pt x="98" y="88"/>
                      </a:lnTo>
                      <a:lnTo>
                        <a:pt x="98" y="88"/>
                      </a:lnTo>
                      <a:lnTo>
                        <a:pt x="100" y="89"/>
                      </a:lnTo>
                      <a:lnTo>
                        <a:pt x="101" y="89"/>
                      </a:lnTo>
                      <a:lnTo>
                        <a:pt x="101" y="90"/>
                      </a:lnTo>
                      <a:lnTo>
                        <a:pt x="102" y="9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39" name="Freeform 258"/>
                <p:cNvSpPr>
                  <a:spLocks/>
                </p:cNvSpPr>
                <p:nvPr/>
              </p:nvSpPr>
              <p:spPr bwMode="auto">
                <a:xfrm>
                  <a:off x="5026025" y="3365488"/>
                  <a:ext cx="163513" cy="104774"/>
                </a:xfrm>
                <a:custGeom>
                  <a:avLst/>
                  <a:gdLst/>
                  <a:ahLst/>
                  <a:cxnLst>
                    <a:cxn ang="0">
                      <a:pos x="3" y="66"/>
                    </a:cxn>
                    <a:cxn ang="0">
                      <a:pos x="7" y="65"/>
                    </a:cxn>
                    <a:cxn ang="0">
                      <a:pos x="10" y="63"/>
                    </a:cxn>
                    <a:cxn ang="0">
                      <a:pos x="14" y="62"/>
                    </a:cxn>
                    <a:cxn ang="0">
                      <a:pos x="15" y="60"/>
                    </a:cxn>
                    <a:cxn ang="0">
                      <a:pos x="18" y="59"/>
                    </a:cxn>
                    <a:cxn ang="0">
                      <a:pos x="20" y="57"/>
                    </a:cxn>
                    <a:cxn ang="0">
                      <a:pos x="23" y="56"/>
                    </a:cxn>
                    <a:cxn ang="0">
                      <a:pos x="24" y="54"/>
                    </a:cxn>
                    <a:cxn ang="0">
                      <a:pos x="27" y="52"/>
                    </a:cxn>
                    <a:cxn ang="0">
                      <a:pos x="29" y="51"/>
                    </a:cxn>
                    <a:cxn ang="0">
                      <a:pos x="32" y="49"/>
                    </a:cxn>
                    <a:cxn ang="0">
                      <a:pos x="33" y="48"/>
                    </a:cxn>
                    <a:cxn ang="0">
                      <a:pos x="35" y="46"/>
                    </a:cxn>
                    <a:cxn ang="0">
                      <a:pos x="38" y="45"/>
                    </a:cxn>
                    <a:cxn ang="0">
                      <a:pos x="39" y="43"/>
                    </a:cxn>
                    <a:cxn ang="0">
                      <a:pos x="42" y="42"/>
                    </a:cxn>
                    <a:cxn ang="0">
                      <a:pos x="44" y="40"/>
                    </a:cxn>
                    <a:cxn ang="0">
                      <a:pos x="47" y="39"/>
                    </a:cxn>
                    <a:cxn ang="0">
                      <a:pos x="48" y="37"/>
                    </a:cxn>
                    <a:cxn ang="0">
                      <a:pos x="50" y="36"/>
                    </a:cxn>
                    <a:cxn ang="0">
                      <a:pos x="53" y="34"/>
                    </a:cxn>
                    <a:cxn ang="0">
                      <a:pos x="55" y="33"/>
                    </a:cxn>
                    <a:cxn ang="0">
                      <a:pos x="57" y="31"/>
                    </a:cxn>
                    <a:cxn ang="0">
                      <a:pos x="59" y="29"/>
                    </a:cxn>
                    <a:cxn ang="0">
                      <a:pos x="62" y="27"/>
                    </a:cxn>
                    <a:cxn ang="0">
                      <a:pos x="64" y="25"/>
                    </a:cxn>
                    <a:cxn ang="0">
                      <a:pos x="65" y="24"/>
                    </a:cxn>
                    <a:cxn ang="0">
                      <a:pos x="68" y="22"/>
                    </a:cxn>
                    <a:cxn ang="0">
                      <a:pos x="70" y="20"/>
                    </a:cxn>
                    <a:cxn ang="0">
                      <a:pos x="73" y="18"/>
                    </a:cxn>
                    <a:cxn ang="0">
                      <a:pos x="74" y="16"/>
                    </a:cxn>
                    <a:cxn ang="0">
                      <a:pos x="77" y="15"/>
                    </a:cxn>
                    <a:cxn ang="0">
                      <a:pos x="79" y="13"/>
                    </a:cxn>
                    <a:cxn ang="0">
                      <a:pos x="82" y="12"/>
                    </a:cxn>
                    <a:cxn ang="0">
                      <a:pos x="84" y="10"/>
                    </a:cxn>
                    <a:cxn ang="0">
                      <a:pos x="89" y="8"/>
                    </a:cxn>
                    <a:cxn ang="0">
                      <a:pos x="92" y="7"/>
                    </a:cxn>
                    <a:cxn ang="0">
                      <a:pos x="94" y="6"/>
                    </a:cxn>
                    <a:cxn ang="0">
                      <a:pos x="97" y="4"/>
                    </a:cxn>
                    <a:cxn ang="0">
                      <a:pos x="99" y="3"/>
                    </a:cxn>
                    <a:cxn ang="0">
                      <a:pos x="102" y="1"/>
                    </a:cxn>
                  </a:cxnLst>
                  <a:rect l="0" t="0" r="r" b="b"/>
                  <a:pathLst>
                    <a:path w="103" h="66">
                      <a:moveTo>
                        <a:pt x="0" y="66"/>
                      </a:moveTo>
                      <a:lnTo>
                        <a:pt x="2" y="66"/>
                      </a:lnTo>
                      <a:lnTo>
                        <a:pt x="3" y="66"/>
                      </a:lnTo>
                      <a:lnTo>
                        <a:pt x="4" y="66"/>
                      </a:lnTo>
                      <a:lnTo>
                        <a:pt x="5" y="65"/>
                      </a:lnTo>
                      <a:lnTo>
                        <a:pt x="7" y="65"/>
                      </a:lnTo>
                      <a:lnTo>
                        <a:pt x="8" y="64"/>
                      </a:lnTo>
                      <a:lnTo>
                        <a:pt x="9" y="64"/>
                      </a:lnTo>
                      <a:lnTo>
                        <a:pt x="10" y="63"/>
                      </a:lnTo>
                      <a:lnTo>
                        <a:pt x="12" y="63"/>
                      </a:lnTo>
                      <a:lnTo>
                        <a:pt x="13" y="62"/>
                      </a:lnTo>
                      <a:lnTo>
                        <a:pt x="14" y="62"/>
                      </a:lnTo>
                      <a:lnTo>
                        <a:pt x="14" y="61"/>
                      </a:lnTo>
                      <a:lnTo>
                        <a:pt x="15" y="61"/>
                      </a:lnTo>
                      <a:lnTo>
                        <a:pt x="15" y="60"/>
                      </a:lnTo>
                      <a:lnTo>
                        <a:pt x="17" y="60"/>
                      </a:lnTo>
                      <a:lnTo>
                        <a:pt x="17" y="59"/>
                      </a:lnTo>
                      <a:lnTo>
                        <a:pt x="18" y="59"/>
                      </a:lnTo>
                      <a:lnTo>
                        <a:pt x="19" y="58"/>
                      </a:lnTo>
                      <a:lnTo>
                        <a:pt x="19" y="58"/>
                      </a:lnTo>
                      <a:lnTo>
                        <a:pt x="20" y="57"/>
                      </a:lnTo>
                      <a:lnTo>
                        <a:pt x="20" y="57"/>
                      </a:lnTo>
                      <a:lnTo>
                        <a:pt x="22" y="56"/>
                      </a:lnTo>
                      <a:lnTo>
                        <a:pt x="23" y="56"/>
                      </a:lnTo>
                      <a:lnTo>
                        <a:pt x="23" y="55"/>
                      </a:lnTo>
                      <a:lnTo>
                        <a:pt x="24" y="55"/>
                      </a:lnTo>
                      <a:lnTo>
                        <a:pt x="24" y="54"/>
                      </a:lnTo>
                      <a:lnTo>
                        <a:pt x="25" y="54"/>
                      </a:lnTo>
                      <a:lnTo>
                        <a:pt x="25" y="53"/>
                      </a:lnTo>
                      <a:lnTo>
                        <a:pt x="27" y="52"/>
                      </a:lnTo>
                      <a:lnTo>
                        <a:pt x="28" y="52"/>
                      </a:lnTo>
                      <a:lnTo>
                        <a:pt x="28" y="51"/>
                      </a:lnTo>
                      <a:lnTo>
                        <a:pt x="29" y="51"/>
                      </a:lnTo>
                      <a:lnTo>
                        <a:pt x="29" y="50"/>
                      </a:lnTo>
                      <a:lnTo>
                        <a:pt x="30" y="50"/>
                      </a:lnTo>
                      <a:lnTo>
                        <a:pt x="32" y="49"/>
                      </a:lnTo>
                      <a:lnTo>
                        <a:pt x="32" y="49"/>
                      </a:lnTo>
                      <a:lnTo>
                        <a:pt x="33" y="48"/>
                      </a:lnTo>
                      <a:lnTo>
                        <a:pt x="33" y="48"/>
                      </a:lnTo>
                      <a:lnTo>
                        <a:pt x="34" y="47"/>
                      </a:lnTo>
                      <a:lnTo>
                        <a:pt x="34" y="47"/>
                      </a:lnTo>
                      <a:lnTo>
                        <a:pt x="35" y="46"/>
                      </a:lnTo>
                      <a:lnTo>
                        <a:pt x="37" y="46"/>
                      </a:lnTo>
                      <a:lnTo>
                        <a:pt x="37" y="45"/>
                      </a:lnTo>
                      <a:lnTo>
                        <a:pt x="38" y="45"/>
                      </a:lnTo>
                      <a:lnTo>
                        <a:pt x="38" y="44"/>
                      </a:lnTo>
                      <a:lnTo>
                        <a:pt x="39" y="44"/>
                      </a:lnTo>
                      <a:lnTo>
                        <a:pt x="39" y="43"/>
                      </a:lnTo>
                      <a:lnTo>
                        <a:pt x="40" y="43"/>
                      </a:lnTo>
                      <a:lnTo>
                        <a:pt x="42" y="42"/>
                      </a:lnTo>
                      <a:lnTo>
                        <a:pt x="42" y="42"/>
                      </a:lnTo>
                      <a:lnTo>
                        <a:pt x="43" y="41"/>
                      </a:lnTo>
                      <a:lnTo>
                        <a:pt x="43" y="41"/>
                      </a:lnTo>
                      <a:lnTo>
                        <a:pt x="44" y="40"/>
                      </a:lnTo>
                      <a:lnTo>
                        <a:pt x="45" y="40"/>
                      </a:lnTo>
                      <a:lnTo>
                        <a:pt x="45" y="39"/>
                      </a:lnTo>
                      <a:lnTo>
                        <a:pt x="47" y="39"/>
                      </a:lnTo>
                      <a:lnTo>
                        <a:pt x="47" y="38"/>
                      </a:lnTo>
                      <a:lnTo>
                        <a:pt x="48" y="38"/>
                      </a:lnTo>
                      <a:lnTo>
                        <a:pt x="48" y="37"/>
                      </a:lnTo>
                      <a:lnTo>
                        <a:pt x="49" y="37"/>
                      </a:lnTo>
                      <a:lnTo>
                        <a:pt x="50" y="36"/>
                      </a:lnTo>
                      <a:lnTo>
                        <a:pt x="50" y="36"/>
                      </a:lnTo>
                      <a:lnTo>
                        <a:pt x="52" y="35"/>
                      </a:lnTo>
                      <a:lnTo>
                        <a:pt x="52" y="35"/>
                      </a:lnTo>
                      <a:lnTo>
                        <a:pt x="53" y="34"/>
                      </a:lnTo>
                      <a:lnTo>
                        <a:pt x="54" y="34"/>
                      </a:lnTo>
                      <a:lnTo>
                        <a:pt x="54" y="33"/>
                      </a:lnTo>
                      <a:lnTo>
                        <a:pt x="55" y="33"/>
                      </a:lnTo>
                      <a:lnTo>
                        <a:pt x="55" y="32"/>
                      </a:lnTo>
                      <a:lnTo>
                        <a:pt x="57" y="31"/>
                      </a:lnTo>
                      <a:lnTo>
                        <a:pt x="57" y="31"/>
                      </a:lnTo>
                      <a:lnTo>
                        <a:pt x="58" y="30"/>
                      </a:lnTo>
                      <a:lnTo>
                        <a:pt x="59" y="30"/>
                      </a:lnTo>
                      <a:lnTo>
                        <a:pt x="59" y="29"/>
                      </a:lnTo>
                      <a:lnTo>
                        <a:pt x="60" y="29"/>
                      </a:lnTo>
                      <a:lnTo>
                        <a:pt x="60" y="28"/>
                      </a:lnTo>
                      <a:lnTo>
                        <a:pt x="62" y="27"/>
                      </a:lnTo>
                      <a:lnTo>
                        <a:pt x="63" y="27"/>
                      </a:lnTo>
                      <a:lnTo>
                        <a:pt x="63" y="26"/>
                      </a:lnTo>
                      <a:lnTo>
                        <a:pt x="64" y="25"/>
                      </a:lnTo>
                      <a:lnTo>
                        <a:pt x="64" y="25"/>
                      </a:lnTo>
                      <a:lnTo>
                        <a:pt x="65" y="24"/>
                      </a:lnTo>
                      <a:lnTo>
                        <a:pt x="65" y="24"/>
                      </a:lnTo>
                      <a:lnTo>
                        <a:pt x="67" y="23"/>
                      </a:lnTo>
                      <a:lnTo>
                        <a:pt x="68" y="22"/>
                      </a:lnTo>
                      <a:lnTo>
                        <a:pt x="68" y="22"/>
                      </a:lnTo>
                      <a:lnTo>
                        <a:pt x="69" y="21"/>
                      </a:lnTo>
                      <a:lnTo>
                        <a:pt x="69" y="20"/>
                      </a:lnTo>
                      <a:lnTo>
                        <a:pt x="70" y="20"/>
                      </a:lnTo>
                      <a:lnTo>
                        <a:pt x="72" y="19"/>
                      </a:lnTo>
                      <a:lnTo>
                        <a:pt x="72" y="19"/>
                      </a:lnTo>
                      <a:lnTo>
                        <a:pt x="73" y="18"/>
                      </a:lnTo>
                      <a:lnTo>
                        <a:pt x="73" y="17"/>
                      </a:lnTo>
                      <a:lnTo>
                        <a:pt x="74" y="17"/>
                      </a:lnTo>
                      <a:lnTo>
                        <a:pt x="74" y="16"/>
                      </a:lnTo>
                      <a:lnTo>
                        <a:pt x="75" y="16"/>
                      </a:lnTo>
                      <a:lnTo>
                        <a:pt x="77" y="15"/>
                      </a:lnTo>
                      <a:lnTo>
                        <a:pt x="77" y="15"/>
                      </a:lnTo>
                      <a:lnTo>
                        <a:pt x="78" y="14"/>
                      </a:lnTo>
                      <a:lnTo>
                        <a:pt x="78" y="14"/>
                      </a:lnTo>
                      <a:lnTo>
                        <a:pt x="79" y="13"/>
                      </a:lnTo>
                      <a:lnTo>
                        <a:pt x="79" y="13"/>
                      </a:lnTo>
                      <a:lnTo>
                        <a:pt x="80" y="12"/>
                      </a:lnTo>
                      <a:lnTo>
                        <a:pt x="82" y="12"/>
                      </a:lnTo>
                      <a:lnTo>
                        <a:pt x="83" y="11"/>
                      </a:lnTo>
                      <a:lnTo>
                        <a:pt x="83" y="11"/>
                      </a:lnTo>
                      <a:lnTo>
                        <a:pt x="84" y="10"/>
                      </a:lnTo>
                      <a:lnTo>
                        <a:pt x="85" y="10"/>
                      </a:lnTo>
                      <a:lnTo>
                        <a:pt x="87" y="9"/>
                      </a:lnTo>
                      <a:lnTo>
                        <a:pt x="89" y="8"/>
                      </a:lnTo>
                      <a:lnTo>
                        <a:pt x="88" y="8"/>
                      </a:lnTo>
                      <a:lnTo>
                        <a:pt x="89" y="8"/>
                      </a:lnTo>
                      <a:lnTo>
                        <a:pt x="92" y="7"/>
                      </a:lnTo>
                      <a:lnTo>
                        <a:pt x="92" y="7"/>
                      </a:lnTo>
                      <a:lnTo>
                        <a:pt x="93" y="6"/>
                      </a:lnTo>
                      <a:lnTo>
                        <a:pt x="94" y="6"/>
                      </a:lnTo>
                      <a:lnTo>
                        <a:pt x="95" y="5"/>
                      </a:lnTo>
                      <a:lnTo>
                        <a:pt x="95" y="5"/>
                      </a:lnTo>
                      <a:lnTo>
                        <a:pt x="97" y="4"/>
                      </a:lnTo>
                      <a:lnTo>
                        <a:pt x="98" y="4"/>
                      </a:lnTo>
                      <a:lnTo>
                        <a:pt x="99" y="3"/>
                      </a:lnTo>
                      <a:lnTo>
                        <a:pt x="99" y="3"/>
                      </a:lnTo>
                      <a:lnTo>
                        <a:pt x="100" y="2"/>
                      </a:lnTo>
                      <a:lnTo>
                        <a:pt x="100" y="2"/>
                      </a:lnTo>
                      <a:lnTo>
                        <a:pt x="102" y="1"/>
                      </a:lnTo>
                      <a:lnTo>
                        <a:pt x="103" y="1"/>
                      </a:lnTo>
                      <a:lnTo>
                        <a:pt x="103"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40" name="Freeform 259"/>
                <p:cNvSpPr>
                  <a:spLocks/>
                </p:cNvSpPr>
                <p:nvPr/>
              </p:nvSpPr>
              <p:spPr bwMode="auto">
                <a:xfrm>
                  <a:off x="5189538" y="3317863"/>
                  <a:ext cx="63500" cy="47625"/>
                </a:xfrm>
                <a:custGeom>
                  <a:avLst/>
                  <a:gdLst/>
                  <a:ahLst/>
                  <a:cxnLst>
                    <a:cxn ang="0">
                      <a:pos x="0" y="30"/>
                    </a:cxn>
                    <a:cxn ang="0">
                      <a:pos x="1" y="29"/>
                    </a:cxn>
                    <a:cxn ang="0">
                      <a:pos x="1" y="29"/>
                    </a:cxn>
                    <a:cxn ang="0">
                      <a:pos x="2" y="28"/>
                    </a:cxn>
                    <a:cxn ang="0">
                      <a:pos x="2" y="27"/>
                    </a:cxn>
                    <a:cxn ang="0">
                      <a:pos x="4" y="27"/>
                    </a:cxn>
                    <a:cxn ang="0">
                      <a:pos x="5" y="26"/>
                    </a:cxn>
                    <a:cxn ang="0">
                      <a:pos x="5" y="25"/>
                    </a:cxn>
                    <a:cxn ang="0">
                      <a:pos x="6" y="25"/>
                    </a:cxn>
                    <a:cxn ang="0">
                      <a:pos x="6" y="24"/>
                    </a:cxn>
                    <a:cxn ang="0">
                      <a:pos x="7" y="23"/>
                    </a:cxn>
                    <a:cxn ang="0">
                      <a:pos x="7" y="23"/>
                    </a:cxn>
                    <a:cxn ang="0">
                      <a:pos x="9" y="22"/>
                    </a:cxn>
                    <a:cxn ang="0">
                      <a:pos x="10" y="21"/>
                    </a:cxn>
                    <a:cxn ang="0">
                      <a:pos x="10" y="20"/>
                    </a:cxn>
                    <a:cxn ang="0">
                      <a:pos x="11" y="20"/>
                    </a:cxn>
                    <a:cxn ang="0">
                      <a:pos x="11" y="19"/>
                    </a:cxn>
                    <a:cxn ang="0">
                      <a:pos x="12" y="18"/>
                    </a:cxn>
                    <a:cxn ang="0">
                      <a:pos x="14" y="17"/>
                    </a:cxn>
                    <a:cxn ang="0">
                      <a:pos x="14" y="17"/>
                    </a:cxn>
                    <a:cxn ang="0">
                      <a:pos x="15" y="16"/>
                    </a:cxn>
                    <a:cxn ang="0">
                      <a:pos x="15" y="15"/>
                    </a:cxn>
                    <a:cxn ang="0">
                      <a:pos x="16" y="15"/>
                    </a:cxn>
                    <a:cxn ang="0">
                      <a:pos x="16" y="14"/>
                    </a:cxn>
                    <a:cxn ang="0">
                      <a:pos x="17" y="13"/>
                    </a:cxn>
                    <a:cxn ang="0">
                      <a:pos x="19" y="13"/>
                    </a:cxn>
                    <a:cxn ang="0">
                      <a:pos x="19" y="12"/>
                    </a:cxn>
                    <a:cxn ang="0">
                      <a:pos x="20" y="11"/>
                    </a:cxn>
                    <a:cxn ang="0">
                      <a:pos x="20" y="11"/>
                    </a:cxn>
                    <a:cxn ang="0">
                      <a:pos x="21" y="10"/>
                    </a:cxn>
                    <a:cxn ang="0">
                      <a:pos x="22" y="10"/>
                    </a:cxn>
                    <a:cxn ang="0">
                      <a:pos x="22" y="9"/>
                    </a:cxn>
                    <a:cxn ang="0">
                      <a:pos x="24" y="8"/>
                    </a:cxn>
                    <a:cxn ang="0">
                      <a:pos x="24" y="8"/>
                    </a:cxn>
                    <a:cxn ang="0">
                      <a:pos x="25" y="7"/>
                    </a:cxn>
                    <a:cxn ang="0">
                      <a:pos x="25" y="7"/>
                    </a:cxn>
                    <a:cxn ang="0">
                      <a:pos x="26" y="6"/>
                    </a:cxn>
                    <a:cxn ang="0">
                      <a:pos x="27" y="6"/>
                    </a:cxn>
                    <a:cxn ang="0">
                      <a:pos x="27" y="5"/>
                    </a:cxn>
                    <a:cxn ang="0">
                      <a:pos x="29" y="5"/>
                    </a:cxn>
                    <a:cxn ang="0">
                      <a:pos x="29" y="4"/>
                    </a:cxn>
                    <a:cxn ang="0">
                      <a:pos x="30" y="4"/>
                    </a:cxn>
                    <a:cxn ang="0">
                      <a:pos x="31" y="3"/>
                    </a:cxn>
                    <a:cxn ang="0">
                      <a:pos x="34" y="2"/>
                    </a:cxn>
                    <a:cxn ang="0">
                      <a:pos x="34" y="2"/>
                    </a:cxn>
                    <a:cxn ang="0">
                      <a:pos x="35" y="2"/>
                    </a:cxn>
                    <a:cxn ang="0">
                      <a:pos x="36" y="1"/>
                    </a:cxn>
                    <a:cxn ang="0">
                      <a:pos x="37" y="1"/>
                    </a:cxn>
                    <a:cxn ang="0">
                      <a:pos x="39" y="0"/>
                    </a:cxn>
                    <a:cxn ang="0">
                      <a:pos x="40" y="0"/>
                    </a:cxn>
                  </a:cxnLst>
                  <a:rect l="0" t="0" r="r" b="b"/>
                  <a:pathLst>
                    <a:path w="40" h="30">
                      <a:moveTo>
                        <a:pt x="0" y="30"/>
                      </a:moveTo>
                      <a:lnTo>
                        <a:pt x="1" y="29"/>
                      </a:lnTo>
                      <a:lnTo>
                        <a:pt x="1" y="29"/>
                      </a:lnTo>
                      <a:lnTo>
                        <a:pt x="2" y="28"/>
                      </a:lnTo>
                      <a:lnTo>
                        <a:pt x="2" y="27"/>
                      </a:lnTo>
                      <a:lnTo>
                        <a:pt x="4" y="27"/>
                      </a:lnTo>
                      <a:lnTo>
                        <a:pt x="5" y="26"/>
                      </a:lnTo>
                      <a:lnTo>
                        <a:pt x="5" y="25"/>
                      </a:lnTo>
                      <a:lnTo>
                        <a:pt x="6" y="25"/>
                      </a:lnTo>
                      <a:lnTo>
                        <a:pt x="6" y="24"/>
                      </a:lnTo>
                      <a:lnTo>
                        <a:pt x="7" y="23"/>
                      </a:lnTo>
                      <a:lnTo>
                        <a:pt x="7" y="23"/>
                      </a:lnTo>
                      <a:lnTo>
                        <a:pt x="9" y="22"/>
                      </a:lnTo>
                      <a:lnTo>
                        <a:pt x="10" y="21"/>
                      </a:lnTo>
                      <a:lnTo>
                        <a:pt x="10" y="20"/>
                      </a:lnTo>
                      <a:lnTo>
                        <a:pt x="11" y="20"/>
                      </a:lnTo>
                      <a:lnTo>
                        <a:pt x="11" y="19"/>
                      </a:lnTo>
                      <a:lnTo>
                        <a:pt x="12" y="18"/>
                      </a:lnTo>
                      <a:lnTo>
                        <a:pt x="14" y="17"/>
                      </a:lnTo>
                      <a:lnTo>
                        <a:pt x="14" y="17"/>
                      </a:lnTo>
                      <a:lnTo>
                        <a:pt x="15" y="16"/>
                      </a:lnTo>
                      <a:lnTo>
                        <a:pt x="15" y="15"/>
                      </a:lnTo>
                      <a:lnTo>
                        <a:pt x="16" y="15"/>
                      </a:lnTo>
                      <a:lnTo>
                        <a:pt x="16" y="14"/>
                      </a:lnTo>
                      <a:lnTo>
                        <a:pt x="17" y="13"/>
                      </a:lnTo>
                      <a:lnTo>
                        <a:pt x="19" y="13"/>
                      </a:lnTo>
                      <a:lnTo>
                        <a:pt x="19" y="12"/>
                      </a:lnTo>
                      <a:lnTo>
                        <a:pt x="20" y="11"/>
                      </a:lnTo>
                      <a:lnTo>
                        <a:pt x="20" y="11"/>
                      </a:lnTo>
                      <a:lnTo>
                        <a:pt x="21" y="10"/>
                      </a:lnTo>
                      <a:lnTo>
                        <a:pt x="22" y="10"/>
                      </a:lnTo>
                      <a:lnTo>
                        <a:pt x="22" y="9"/>
                      </a:lnTo>
                      <a:lnTo>
                        <a:pt x="24" y="8"/>
                      </a:lnTo>
                      <a:lnTo>
                        <a:pt x="24" y="8"/>
                      </a:lnTo>
                      <a:lnTo>
                        <a:pt x="25" y="7"/>
                      </a:lnTo>
                      <a:lnTo>
                        <a:pt x="25" y="7"/>
                      </a:lnTo>
                      <a:lnTo>
                        <a:pt x="26" y="6"/>
                      </a:lnTo>
                      <a:lnTo>
                        <a:pt x="27" y="6"/>
                      </a:lnTo>
                      <a:lnTo>
                        <a:pt x="27" y="5"/>
                      </a:lnTo>
                      <a:lnTo>
                        <a:pt x="29" y="5"/>
                      </a:lnTo>
                      <a:lnTo>
                        <a:pt x="29" y="4"/>
                      </a:lnTo>
                      <a:lnTo>
                        <a:pt x="30" y="4"/>
                      </a:lnTo>
                      <a:lnTo>
                        <a:pt x="31" y="3"/>
                      </a:lnTo>
                      <a:lnTo>
                        <a:pt x="34" y="2"/>
                      </a:lnTo>
                      <a:lnTo>
                        <a:pt x="34" y="2"/>
                      </a:lnTo>
                      <a:lnTo>
                        <a:pt x="35" y="2"/>
                      </a:lnTo>
                      <a:lnTo>
                        <a:pt x="36" y="1"/>
                      </a:lnTo>
                      <a:lnTo>
                        <a:pt x="37" y="1"/>
                      </a:lnTo>
                      <a:lnTo>
                        <a:pt x="39" y="0"/>
                      </a:lnTo>
                      <a:lnTo>
                        <a:pt x="40"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41" name="Freeform 260"/>
                <p:cNvSpPr>
                  <a:spLocks/>
                </p:cNvSpPr>
                <p:nvPr/>
              </p:nvSpPr>
              <p:spPr bwMode="auto">
                <a:xfrm>
                  <a:off x="4071938" y="3236901"/>
                  <a:ext cx="150813" cy="133349"/>
                </a:xfrm>
                <a:custGeom>
                  <a:avLst/>
                  <a:gdLst/>
                  <a:ahLst/>
                  <a:cxnLst>
                    <a:cxn ang="0">
                      <a:pos x="3" y="82"/>
                    </a:cxn>
                    <a:cxn ang="0">
                      <a:pos x="5" y="81"/>
                    </a:cxn>
                    <a:cxn ang="0">
                      <a:pos x="6" y="79"/>
                    </a:cxn>
                    <a:cxn ang="0">
                      <a:pos x="9" y="78"/>
                    </a:cxn>
                    <a:cxn ang="0">
                      <a:pos x="11" y="76"/>
                    </a:cxn>
                    <a:cxn ang="0">
                      <a:pos x="14" y="74"/>
                    </a:cxn>
                    <a:cxn ang="0">
                      <a:pos x="15" y="73"/>
                    </a:cxn>
                    <a:cxn ang="0">
                      <a:pos x="18" y="71"/>
                    </a:cxn>
                    <a:cxn ang="0">
                      <a:pos x="20" y="69"/>
                    </a:cxn>
                    <a:cxn ang="0">
                      <a:pos x="23" y="67"/>
                    </a:cxn>
                    <a:cxn ang="0">
                      <a:pos x="24" y="66"/>
                    </a:cxn>
                    <a:cxn ang="0">
                      <a:pos x="26" y="64"/>
                    </a:cxn>
                    <a:cxn ang="0">
                      <a:pos x="29" y="62"/>
                    </a:cxn>
                    <a:cxn ang="0">
                      <a:pos x="31" y="60"/>
                    </a:cxn>
                    <a:cxn ang="0">
                      <a:pos x="33" y="58"/>
                    </a:cxn>
                    <a:cxn ang="0">
                      <a:pos x="35" y="55"/>
                    </a:cxn>
                    <a:cxn ang="0">
                      <a:pos x="38" y="53"/>
                    </a:cxn>
                    <a:cxn ang="0">
                      <a:pos x="39" y="50"/>
                    </a:cxn>
                    <a:cxn ang="0">
                      <a:pos x="41" y="48"/>
                    </a:cxn>
                    <a:cxn ang="0">
                      <a:pos x="44" y="45"/>
                    </a:cxn>
                    <a:cxn ang="0">
                      <a:pos x="46" y="42"/>
                    </a:cxn>
                    <a:cxn ang="0">
                      <a:pos x="48" y="39"/>
                    </a:cxn>
                    <a:cxn ang="0">
                      <a:pos x="50" y="37"/>
                    </a:cxn>
                    <a:cxn ang="0">
                      <a:pos x="53" y="35"/>
                    </a:cxn>
                    <a:cxn ang="0">
                      <a:pos x="55" y="33"/>
                    </a:cxn>
                    <a:cxn ang="0">
                      <a:pos x="56" y="31"/>
                    </a:cxn>
                    <a:cxn ang="0">
                      <a:pos x="59" y="30"/>
                    </a:cxn>
                    <a:cxn ang="0">
                      <a:pos x="61" y="28"/>
                    </a:cxn>
                    <a:cxn ang="0">
                      <a:pos x="66" y="26"/>
                    </a:cxn>
                    <a:cxn ang="0">
                      <a:pos x="68" y="25"/>
                    </a:cxn>
                    <a:cxn ang="0">
                      <a:pos x="70" y="24"/>
                    </a:cxn>
                    <a:cxn ang="0">
                      <a:pos x="73" y="22"/>
                    </a:cxn>
                    <a:cxn ang="0">
                      <a:pos x="74" y="21"/>
                    </a:cxn>
                    <a:cxn ang="0">
                      <a:pos x="76" y="19"/>
                    </a:cxn>
                    <a:cxn ang="0">
                      <a:pos x="79" y="17"/>
                    </a:cxn>
                    <a:cxn ang="0">
                      <a:pos x="81" y="15"/>
                    </a:cxn>
                    <a:cxn ang="0">
                      <a:pos x="83" y="12"/>
                    </a:cxn>
                    <a:cxn ang="0">
                      <a:pos x="85" y="10"/>
                    </a:cxn>
                    <a:cxn ang="0">
                      <a:pos x="88" y="7"/>
                    </a:cxn>
                    <a:cxn ang="0">
                      <a:pos x="90" y="5"/>
                    </a:cxn>
                    <a:cxn ang="0">
                      <a:pos x="91" y="3"/>
                    </a:cxn>
                    <a:cxn ang="0">
                      <a:pos x="94" y="1"/>
                    </a:cxn>
                  </a:cxnLst>
                  <a:rect l="0" t="0" r="r" b="b"/>
                  <a:pathLst>
                    <a:path w="95" h="84">
                      <a:moveTo>
                        <a:pt x="0" y="84"/>
                      </a:moveTo>
                      <a:lnTo>
                        <a:pt x="0" y="83"/>
                      </a:lnTo>
                      <a:lnTo>
                        <a:pt x="3" y="82"/>
                      </a:lnTo>
                      <a:lnTo>
                        <a:pt x="3" y="82"/>
                      </a:lnTo>
                      <a:lnTo>
                        <a:pt x="4" y="81"/>
                      </a:lnTo>
                      <a:lnTo>
                        <a:pt x="5" y="81"/>
                      </a:lnTo>
                      <a:lnTo>
                        <a:pt x="5" y="80"/>
                      </a:lnTo>
                      <a:lnTo>
                        <a:pt x="6" y="80"/>
                      </a:lnTo>
                      <a:lnTo>
                        <a:pt x="6" y="79"/>
                      </a:lnTo>
                      <a:lnTo>
                        <a:pt x="8" y="79"/>
                      </a:lnTo>
                      <a:lnTo>
                        <a:pt x="8" y="78"/>
                      </a:lnTo>
                      <a:lnTo>
                        <a:pt x="9" y="78"/>
                      </a:lnTo>
                      <a:lnTo>
                        <a:pt x="10" y="77"/>
                      </a:lnTo>
                      <a:lnTo>
                        <a:pt x="10" y="76"/>
                      </a:lnTo>
                      <a:lnTo>
                        <a:pt x="11" y="76"/>
                      </a:lnTo>
                      <a:lnTo>
                        <a:pt x="11" y="75"/>
                      </a:lnTo>
                      <a:lnTo>
                        <a:pt x="13" y="75"/>
                      </a:lnTo>
                      <a:lnTo>
                        <a:pt x="14" y="74"/>
                      </a:lnTo>
                      <a:lnTo>
                        <a:pt x="14" y="74"/>
                      </a:lnTo>
                      <a:lnTo>
                        <a:pt x="15" y="73"/>
                      </a:lnTo>
                      <a:lnTo>
                        <a:pt x="15" y="73"/>
                      </a:lnTo>
                      <a:lnTo>
                        <a:pt x="16" y="72"/>
                      </a:lnTo>
                      <a:lnTo>
                        <a:pt x="16" y="72"/>
                      </a:lnTo>
                      <a:lnTo>
                        <a:pt x="18" y="71"/>
                      </a:lnTo>
                      <a:lnTo>
                        <a:pt x="19" y="70"/>
                      </a:lnTo>
                      <a:lnTo>
                        <a:pt x="19" y="70"/>
                      </a:lnTo>
                      <a:lnTo>
                        <a:pt x="20" y="69"/>
                      </a:lnTo>
                      <a:lnTo>
                        <a:pt x="20" y="69"/>
                      </a:lnTo>
                      <a:lnTo>
                        <a:pt x="21" y="68"/>
                      </a:lnTo>
                      <a:lnTo>
                        <a:pt x="23" y="67"/>
                      </a:lnTo>
                      <a:lnTo>
                        <a:pt x="23" y="67"/>
                      </a:lnTo>
                      <a:lnTo>
                        <a:pt x="24" y="66"/>
                      </a:lnTo>
                      <a:lnTo>
                        <a:pt x="24" y="66"/>
                      </a:lnTo>
                      <a:lnTo>
                        <a:pt x="25" y="65"/>
                      </a:lnTo>
                      <a:lnTo>
                        <a:pt x="25" y="64"/>
                      </a:lnTo>
                      <a:lnTo>
                        <a:pt x="26" y="64"/>
                      </a:lnTo>
                      <a:lnTo>
                        <a:pt x="28" y="63"/>
                      </a:lnTo>
                      <a:lnTo>
                        <a:pt x="28" y="63"/>
                      </a:lnTo>
                      <a:lnTo>
                        <a:pt x="29" y="62"/>
                      </a:lnTo>
                      <a:lnTo>
                        <a:pt x="29" y="61"/>
                      </a:lnTo>
                      <a:lnTo>
                        <a:pt x="30" y="61"/>
                      </a:lnTo>
                      <a:lnTo>
                        <a:pt x="31" y="60"/>
                      </a:lnTo>
                      <a:lnTo>
                        <a:pt x="31" y="59"/>
                      </a:lnTo>
                      <a:lnTo>
                        <a:pt x="33" y="58"/>
                      </a:lnTo>
                      <a:lnTo>
                        <a:pt x="33" y="58"/>
                      </a:lnTo>
                      <a:lnTo>
                        <a:pt x="34" y="57"/>
                      </a:lnTo>
                      <a:lnTo>
                        <a:pt x="34" y="56"/>
                      </a:lnTo>
                      <a:lnTo>
                        <a:pt x="35" y="55"/>
                      </a:lnTo>
                      <a:lnTo>
                        <a:pt x="36" y="55"/>
                      </a:lnTo>
                      <a:lnTo>
                        <a:pt x="36" y="54"/>
                      </a:lnTo>
                      <a:lnTo>
                        <a:pt x="38" y="53"/>
                      </a:lnTo>
                      <a:lnTo>
                        <a:pt x="38" y="52"/>
                      </a:lnTo>
                      <a:lnTo>
                        <a:pt x="39" y="51"/>
                      </a:lnTo>
                      <a:lnTo>
                        <a:pt x="39" y="50"/>
                      </a:lnTo>
                      <a:lnTo>
                        <a:pt x="40" y="49"/>
                      </a:lnTo>
                      <a:lnTo>
                        <a:pt x="41" y="48"/>
                      </a:lnTo>
                      <a:lnTo>
                        <a:pt x="41" y="48"/>
                      </a:lnTo>
                      <a:lnTo>
                        <a:pt x="43" y="47"/>
                      </a:lnTo>
                      <a:lnTo>
                        <a:pt x="43" y="46"/>
                      </a:lnTo>
                      <a:lnTo>
                        <a:pt x="44" y="45"/>
                      </a:lnTo>
                      <a:lnTo>
                        <a:pt x="45" y="44"/>
                      </a:lnTo>
                      <a:lnTo>
                        <a:pt x="45" y="43"/>
                      </a:lnTo>
                      <a:lnTo>
                        <a:pt x="46" y="42"/>
                      </a:lnTo>
                      <a:lnTo>
                        <a:pt x="46" y="41"/>
                      </a:lnTo>
                      <a:lnTo>
                        <a:pt x="48" y="40"/>
                      </a:lnTo>
                      <a:lnTo>
                        <a:pt x="48" y="39"/>
                      </a:lnTo>
                      <a:lnTo>
                        <a:pt x="49" y="39"/>
                      </a:lnTo>
                      <a:lnTo>
                        <a:pt x="50" y="38"/>
                      </a:lnTo>
                      <a:lnTo>
                        <a:pt x="50" y="37"/>
                      </a:lnTo>
                      <a:lnTo>
                        <a:pt x="51" y="36"/>
                      </a:lnTo>
                      <a:lnTo>
                        <a:pt x="51" y="36"/>
                      </a:lnTo>
                      <a:lnTo>
                        <a:pt x="53" y="35"/>
                      </a:lnTo>
                      <a:lnTo>
                        <a:pt x="54" y="34"/>
                      </a:lnTo>
                      <a:lnTo>
                        <a:pt x="54" y="33"/>
                      </a:lnTo>
                      <a:lnTo>
                        <a:pt x="55" y="33"/>
                      </a:lnTo>
                      <a:lnTo>
                        <a:pt x="55" y="32"/>
                      </a:lnTo>
                      <a:lnTo>
                        <a:pt x="56" y="32"/>
                      </a:lnTo>
                      <a:lnTo>
                        <a:pt x="56" y="31"/>
                      </a:lnTo>
                      <a:lnTo>
                        <a:pt x="58" y="31"/>
                      </a:lnTo>
                      <a:lnTo>
                        <a:pt x="59" y="30"/>
                      </a:lnTo>
                      <a:lnTo>
                        <a:pt x="59" y="30"/>
                      </a:lnTo>
                      <a:lnTo>
                        <a:pt x="60" y="29"/>
                      </a:lnTo>
                      <a:lnTo>
                        <a:pt x="60" y="29"/>
                      </a:lnTo>
                      <a:lnTo>
                        <a:pt x="61" y="28"/>
                      </a:lnTo>
                      <a:lnTo>
                        <a:pt x="64" y="27"/>
                      </a:lnTo>
                      <a:lnTo>
                        <a:pt x="64" y="27"/>
                      </a:lnTo>
                      <a:lnTo>
                        <a:pt x="66" y="26"/>
                      </a:lnTo>
                      <a:lnTo>
                        <a:pt x="65" y="26"/>
                      </a:lnTo>
                      <a:lnTo>
                        <a:pt x="66" y="26"/>
                      </a:lnTo>
                      <a:lnTo>
                        <a:pt x="68" y="25"/>
                      </a:lnTo>
                      <a:lnTo>
                        <a:pt x="68" y="25"/>
                      </a:lnTo>
                      <a:lnTo>
                        <a:pt x="69" y="24"/>
                      </a:lnTo>
                      <a:lnTo>
                        <a:pt x="70" y="24"/>
                      </a:lnTo>
                      <a:lnTo>
                        <a:pt x="70" y="23"/>
                      </a:lnTo>
                      <a:lnTo>
                        <a:pt x="71" y="23"/>
                      </a:lnTo>
                      <a:lnTo>
                        <a:pt x="73" y="22"/>
                      </a:lnTo>
                      <a:lnTo>
                        <a:pt x="73" y="22"/>
                      </a:lnTo>
                      <a:lnTo>
                        <a:pt x="74" y="21"/>
                      </a:lnTo>
                      <a:lnTo>
                        <a:pt x="74" y="21"/>
                      </a:lnTo>
                      <a:lnTo>
                        <a:pt x="75" y="20"/>
                      </a:lnTo>
                      <a:lnTo>
                        <a:pt x="76" y="19"/>
                      </a:lnTo>
                      <a:lnTo>
                        <a:pt x="76" y="19"/>
                      </a:lnTo>
                      <a:lnTo>
                        <a:pt x="78" y="18"/>
                      </a:lnTo>
                      <a:lnTo>
                        <a:pt x="78" y="18"/>
                      </a:lnTo>
                      <a:lnTo>
                        <a:pt x="79" y="17"/>
                      </a:lnTo>
                      <a:lnTo>
                        <a:pt x="79" y="16"/>
                      </a:lnTo>
                      <a:lnTo>
                        <a:pt x="80" y="15"/>
                      </a:lnTo>
                      <a:lnTo>
                        <a:pt x="81" y="15"/>
                      </a:lnTo>
                      <a:lnTo>
                        <a:pt x="81" y="14"/>
                      </a:lnTo>
                      <a:lnTo>
                        <a:pt x="83" y="13"/>
                      </a:lnTo>
                      <a:lnTo>
                        <a:pt x="83" y="12"/>
                      </a:lnTo>
                      <a:lnTo>
                        <a:pt x="84" y="12"/>
                      </a:lnTo>
                      <a:lnTo>
                        <a:pt x="85" y="11"/>
                      </a:lnTo>
                      <a:lnTo>
                        <a:pt x="85" y="10"/>
                      </a:lnTo>
                      <a:lnTo>
                        <a:pt x="86" y="9"/>
                      </a:lnTo>
                      <a:lnTo>
                        <a:pt x="86" y="8"/>
                      </a:lnTo>
                      <a:lnTo>
                        <a:pt x="88" y="7"/>
                      </a:lnTo>
                      <a:lnTo>
                        <a:pt x="88" y="7"/>
                      </a:lnTo>
                      <a:lnTo>
                        <a:pt x="89" y="6"/>
                      </a:lnTo>
                      <a:lnTo>
                        <a:pt x="90" y="5"/>
                      </a:lnTo>
                      <a:lnTo>
                        <a:pt x="90" y="4"/>
                      </a:lnTo>
                      <a:lnTo>
                        <a:pt x="91" y="4"/>
                      </a:lnTo>
                      <a:lnTo>
                        <a:pt x="91" y="3"/>
                      </a:lnTo>
                      <a:lnTo>
                        <a:pt x="93" y="2"/>
                      </a:lnTo>
                      <a:lnTo>
                        <a:pt x="94" y="1"/>
                      </a:lnTo>
                      <a:lnTo>
                        <a:pt x="94" y="1"/>
                      </a:lnTo>
                      <a:lnTo>
                        <a:pt x="95" y="0"/>
                      </a:lnTo>
                      <a:lnTo>
                        <a:pt x="95"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42" name="Freeform 261"/>
                <p:cNvSpPr>
                  <a:spLocks/>
                </p:cNvSpPr>
                <p:nvPr/>
              </p:nvSpPr>
              <p:spPr bwMode="auto">
                <a:xfrm>
                  <a:off x="4222750" y="3178164"/>
                  <a:ext cx="228600" cy="58737"/>
                </a:xfrm>
                <a:custGeom>
                  <a:avLst/>
                  <a:gdLst/>
                  <a:ahLst/>
                  <a:cxnLst>
                    <a:cxn ang="0">
                      <a:pos x="1" y="35"/>
                    </a:cxn>
                    <a:cxn ang="0">
                      <a:pos x="4" y="34"/>
                    </a:cxn>
                    <a:cxn ang="0">
                      <a:pos x="6" y="32"/>
                    </a:cxn>
                    <a:cxn ang="0">
                      <a:pos x="9" y="31"/>
                    </a:cxn>
                    <a:cxn ang="0">
                      <a:pos x="13" y="29"/>
                    </a:cxn>
                    <a:cxn ang="0">
                      <a:pos x="16" y="27"/>
                    </a:cxn>
                    <a:cxn ang="0">
                      <a:pos x="20" y="26"/>
                    </a:cxn>
                    <a:cxn ang="0">
                      <a:pos x="24" y="24"/>
                    </a:cxn>
                    <a:cxn ang="0">
                      <a:pos x="26" y="22"/>
                    </a:cxn>
                    <a:cxn ang="0">
                      <a:pos x="29" y="21"/>
                    </a:cxn>
                    <a:cxn ang="0">
                      <a:pos x="31" y="20"/>
                    </a:cxn>
                    <a:cxn ang="0">
                      <a:pos x="34" y="19"/>
                    </a:cxn>
                    <a:cxn ang="0">
                      <a:pos x="38" y="17"/>
                    </a:cxn>
                    <a:cxn ang="0">
                      <a:pos x="41" y="16"/>
                    </a:cxn>
                    <a:cxn ang="0">
                      <a:pos x="45" y="15"/>
                    </a:cxn>
                    <a:cxn ang="0">
                      <a:pos x="49" y="15"/>
                    </a:cxn>
                    <a:cxn ang="0">
                      <a:pos x="53" y="14"/>
                    </a:cxn>
                    <a:cxn ang="0">
                      <a:pos x="56" y="13"/>
                    </a:cxn>
                    <a:cxn ang="0">
                      <a:pos x="60" y="12"/>
                    </a:cxn>
                    <a:cxn ang="0">
                      <a:pos x="64" y="10"/>
                    </a:cxn>
                    <a:cxn ang="0">
                      <a:pos x="68" y="8"/>
                    </a:cxn>
                    <a:cxn ang="0">
                      <a:pos x="70" y="7"/>
                    </a:cxn>
                    <a:cxn ang="0">
                      <a:pos x="73" y="5"/>
                    </a:cxn>
                    <a:cxn ang="0">
                      <a:pos x="78" y="3"/>
                    </a:cxn>
                    <a:cxn ang="0">
                      <a:pos x="80" y="2"/>
                    </a:cxn>
                    <a:cxn ang="0">
                      <a:pos x="83" y="1"/>
                    </a:cxn>
                    <a:cxn ang="0">
                      <a:pos x="86" y="1"/>
                    </a:cxn>
                    <a:cxn ang="0">
                      <a:pos x="90" y="1"/>
                    </a:cxn>
                    <a:cxn ang="0">
                      <a:pos x="94" y="2"/>
                    </a:cxn>
                    <a:cxn ang="0">
                      <a:pos x="98" y="4"/>
                    </a:cxn>
                    <a:cxn ang="0">
                      <a:pos x="101" y="5"/>
                    </a:cxn>
                    <a:cxn ang="0">
                      <a:pos x="105" y="7"/>
                    </a:cxn>
                    <a:cxn ang="0">
                      <a:pos x="109" y="8"/>
                    </a:cxn>
                    <a:cxn ang="0">
                      <a:pos x="113" y="9"/>
                    </a:cxn>
                    <a:cxn ang="0">
                      <a:pos x="116" y="8"/>
                    </a:cxn>
                    <a:cxn ang="0">
                      <a:pos x="120" y="7"/>
                    </a:cxn>
                    <a:cxn ang="0">
                      <a:pos x="124" y="6"/>
                    </a:cxn>
                    <a:cxn ang="0">
                      <a:pos x="128" y="4"/>
                    </a:cxn>
                    <a:cxn ang="0">
                      <a:pos x="130" y="2"/>
                    </a:cxn>
                    <a:cxn ang="0">
                      <a:pos x="134" y="1"/>
                    </a:cxn>
                    <a:cxn ang="0">
                      <a:pos x="138" y="0"/>
                    </a:cxn>
                    <a:cxn ang="0">
                      <a:pos x="141" y="0"/>
                    </a:cxn>
                  </a:cxnLst>
                  <a:rect l="0" t="0" r="r" b="b"/>
                  <a:pathLst>
                    <a:path w="144" h="37">
                      <a:moveTo>
                        <a:pt x="0" y="37"/>
                      </a:moveTo>
                      <a:lnTo>
                        <a:pt x="1" y="36"/>
                      </a:lnTo>
                      <a:lnTo>
                        <a:pt x="1" y="35"/>
                      </a:lnTo>
                      <a:lnTo>
                        <a:pt x="3" y="35"/>
                      </a:lnTo>
                      <a:lnTo>
                        <a:pt x="4" y="34"/>
                      </a:lnTo>
                      <a:lnTo>
                        <a:pt x="4" y="34"/>
                      </a:lnTo>
                      <a:lnTo>
                        <a:pt x="5" y="33"/>
                      </a:lnTo>
                      <a:lnTo>
                        <a:pt x="5" y="33"/>
                      </a:lnTo>
                      <a:lnTo>
                        <a:pt x="6" y="32"/>
                      </a:lnTo>
                      <a:lnTo>
                        <a:pt x="8" y="32"/>
                      </a:lnTo>
                      <a:lnTo>
                        <a:pt x="9" y="31"/>
                      </a:lnTo>
                      <a:lnTo>
                        <a:pt x="9" y="31"/>
                      </a:lnTo>
                      <a:lnTo>
                        <a:pt x="10" y="30"/>
                      </a:lnTo>
                      <a:lnTo>
                        <a:pt x="11" y="30"/>
                      </a:lnTo>
                      <a:lnTo>
                        <a:pt x="13" y="29"/>
                      </a:lnTo>
                      <a:lnTo>
                        <a:pt x="15" y="28"/>
                      </a:lnTo>
                      <a:lnTo>
                        <a:pt x="15" y="28"/>
                      </a:lnTo>
                      <a:lnTo>
                        <a:pt x="16" y="27"/>
                      </a:lnTo>
                      <a:lnTo>
                        <a:pt x="18" y="27"/>
                      </a:lnTo>
                      <a:lnTo>
                        <a:pt x="19" y="26"/>
                      </a:lnTo>
                      <a:lnTo>
                        <a:pt x="20" y="26"/>
                      </a:lnTo>
                      <a:lnTo>
                        <a:pt x="23" y="25"/>
                      </a:lnTo>
                      <a:lnTo>
                        <a:pt x="23" y="24"/>
                      </a:lnTo>
                      <a:lnTo>
                        <a:pt x="24" y="24"/>
                      </a:lnTo>
                      <a:lnTo>
                        <a:pt x="24" y="23"/>
                      </a:lnTo>
                      <a:lnTo>
                        <a:pt x="25" y="23"/>
                      </a:lnTo>
                      <a:lnTo>
                        <a:pt x="26" y="22"/>
                      </a:lnTo>
                      <a:lnTo>
                        <a:pt x="29" y="21"/>
                      </a:lnTo>
                      <a:lnTo>
                        <a:pt x="28" y="21"/>
                      </a:lnTo>
                      <a:lnTo>
                        <a:pt x="29" y="21"/>
                      </a:lnTo>
                      <a:lnTo>
                        <a:pt x="30" y="21"/>
                      </a:lnTo>
                      <a:lnTo>
                        <a:pt x="30" y="20"/>
                      </a:lnTo>
                      <a:lnTo>
                        <a:pt x="31" y="20"/>
                      </a:lnTo>
                      <a:lnTo>
                        <a:pt x="34" y="19"/>
                      </a:lnTo>
                      <a:lnTo>
                        <a:pt x="33" y="19"/>
                      </a:lnTo>
                      <a:lnTo>
                        <a:pt x="34" y="19"/>
                      </a:lnTo>
                      <a:lnTo>
                        <a:pt x="36" y="18"/>
                      </a:lnTo>
                      <a:lnTo>
                        <a:pt x="36" y="17"/>
                      </a:lnTo>
                      <a:lnTo>
                        <a:pt x="38" y="17"/>
                      </a:lnTo>
                      <a:lnTo>
                        <a:pt x="39" y="17"/>
                      </a:lnTo>
                      <a:lnTo>
                        <a:pt x="40" y="16"/>
                      </a:lnTo>
                      <a:lnTo>
                        <a:pt x="41" y="16"/>
                      </a:lnTo>
                      <a:lnTo>
                        <a:pt x="43" y="16"/>
                      </a:lnTo>
                      <a:lnTo>
                        <a:pt x="44" y="16"/>
                      </a:lnTo>
                      <a:lnTo>
                        <a:pt x="45" y="15"/>
                      </a:lnTo>
                      <a:lnTo>
                        <a:pt x="46" y="15"/>
                      </a:lnTo>
                      <a:lnTo>
                        <a:pt x="48" y="15"/>
                      </a:lnTo>
                      <a:lnTo>
                        <a:pt x="49" y="15"/>
                      </a:lnTo>
                      <a:lnTo>
                        <a:pt x="50" y="15"/>
                      </a:lnTo>
                      <a:lnTo>
                        <a:pt x="51" y="15"/>
                      </a:lnTo>
                      <a:lnTo>
                        <a:pt x="53" y="14"/>
                      </a:lnTo>
                      <a:lnTo>
                        <a:pt x="54" y="14"/>
                      </a:lnTo>
                      <a:lnTo>
                        <a:pt x="55" y="14"/>
                      </a:lnTo>
                      <a:lnTo>
                        <a:pt x="56" y="13"/>
                      </a:lnTo>
                      <a:lnTo>
                        <a:pt x="58" y="13"/>
                      </a:lnTo>
                      <a:lnTo>
                        <a:pt x="59" y="12"/>
                      </a:lnTo>
                      <a:lnTo>
                        <a:pt x="60" y="12"/>
                      </a:lnTo>
                      <a:lnTo>
                        <a:pt x="63" y="11"/>
                      </a:lnTo>
                      <a:lnTo>
                        <a:pt x="63" y="11"/>
                      </a:lnTo>
                      <a:lnTo>
                        <a:pt x="64" y="10"/>
                      </a:lnTo>
                      <a:lnTo>
                        <a:pt x="65" y="10"/>
                      </a:lnTo>
                      <a:lnTo>
                        <a:pt x="68" y="9"/>
                      </a:lnTo>
                      <a:lnTo>
                        <a:pt x="68" y="8"/>
                      </a:lnTo>
                      <a:lnTo>
                        <a:pt x="69" y="8"/>
                      </a:lnTo>
                      <a:lnTo>
                        <a:pt x="70" y="7"/>
                      </a:lnTo>
                      <a:lnTo>
                        <a:pt x="70" y="7"/>
                      </a:lnTo>
                      <a:lnTo>
                        <a:pt x="71" y="6"/>
                      </a:lnTo>
                      <a:lnTo>
                        <a:pt x="73" y="6"/>
                      </a:lnTo>
                      <a:lnTo>
                        <a:pt x="73" y="5"/>
                      </a:lnTo>
                      <a:lnTo>
                        <a:pt x="74" y="5"/>
                      </a:lnTo>
                      <a:lnTo>
                        <a:pt x="75" y="4"/>
                      </a:lnTo>
                      <a:lnTo>
                        <a:pt x="78" y="3"/>
                      </a:lnTo>
                      <a:lnTo>
                        <a:pt x="76" y="3"/>
                      </a:lnTo>
                      <a:lnTo>
                        <a:pt x="78" y="3"/>
                      </a:lnTo>
                      <a:lnTo>
                        <a:pt x="80" y="2"/>
                      </a:lnTo>
                      <a:lnTo>
                        <a:pt x="80" y="2"/>
                      </a:lnTo>
                      <a:lnTo>
                        <a:pt x="81" y="2"/>
                      </a:lnTo>
                      <a:lnTo>
                        <a:pt x="83" y="1"/>
                      </a:lnTo>
                      <a:lnTo>
                        <a:pt x="84" y="1"/>
                      </a:lnTo>
                      <a:lnTo>
                        <a:pt x="85" y="1"/>
                      </a:lnTo>
                      <a:lnTo>
                        <a:pt x="86" y="1"/>
                      </a:lnTo>
                      <a:lnTo>
                        <a:pt x="88" y="1"/>
                      </a:lnTo>
                      <a:lnTo>
                        <a:pt x="89" y="1"/>
                      </a:lnTo>
                      <a:lnTo>
                        <a:pt x="90" y="1"/>
                      </a:lnTo>
                      <a:lnTo>
                        <a:pt x="91" y="1"/>
                      </a:lnTo>
                      <a:lnTo>
                        <a:pt x="93" y="2"/>
                      </a:lnTo>
                      <a:lnTo>
                        <a:pt x="94" y="2"/>
                      </a:lnTo>
                      <a:lnTo>
                        <a:pt x="95" y="3"/>
                      </a:lnTo>
                      <a:lnTo>
                        <a:pt x="96" y="3"/>
                      </a:lnTo>
                      <a:lnTo>
                        <a:pt x="98" y="4"/>
                      </a:lnTo>
                      <a:lnTo>
                        <a:pt x="99" y="4"/>
                      </a:lnTo>
                      <a:lnTo>
                        <a:pt x="100" y="5"/>
                      </a:lnTo>
                      <a:lnTo>
                        <a:pt x="101" y="5"/>
                      </a:lnTo>
                      <a:lnTo>
                        <a:pt x="104" y="6"/>
                      </a:lnTo>
                      <a:lnTo>
                        <a:pt x="104" y="7"/>
                      </a:lnTo>
                      <a:lnTo>
                        <a:pt x="105" y="7"/>
                      </a:lnTo>
                      <a:lnTo>
                        <a:pt x="108" y="8"/>
                      </a:lnTo>
                      <a:lnTo>
                        <a:pt x="108" y="8"/>
                      </a:lnTo>
                      <a:lnTo>
                        <a:pt x="109" y="8"/>
                      </a:lnTo>
                      <a:lnTo>
                        <a:pt x="110" y="9"/>
                      </a:lnTo>
                      <a:lnTo>
                        <a:pt x="111" y="9"/>
                      </a:lnTo>
                      <a:lnTo>
                        <a:pt x="113" y="9"/>
                      </a:lnTo>
                      <a:lnTo>
                        <a:pt x="114" y="9"/>
                      </a:lnTo>
                      <a:lnTo>
                        <a:pt x="115" y="9"/>
                      </a:lnTo>
                      <a:lnTo>
                        <a:pt x="116" y="8"/>
                      </a:lnTo>
                      <a:lnTo>
                        <a:pt x="118" y="8"/>
                      </a:lnTo>
                      <a:lnTo>
                        <a:pt x="119" y="8"/>
                      </a:lnTo>
                      <a:lnTo>
                        <a:pt x="120" y="7"/>
                      </a:lnTo>
                      <a:lnTo>
                        <a:pt x="121" y="7"/>
                      </a:lnTo>
                      <a:lnTo>
                        <a:pt x="123" y="6"/>
                      </a:lnTo>
                      <a:lnTo>
                        <a:pt x="124" y="6"/>
                      </a:lnTo>
                      <a:lnTo>
                        <a:pt x="126" y="5"/>
                      </a:lnTo>
                      <a:lnTo>
                        <a:pt x="126" y="4"/>
                      </a:lnTo>
                      <a:lnTo>
                        <a:pt x="128" y="4"/>
                      </a:lnTo>
                      <a:lnTo>
                        <a:pt x="129" y="3"/>
                      </a:lnTo>
                      <a:lnTo>
                        <a:pt x="130" y="3"/>
                      </a:lnTo>
                      <a:lnTo>
                        <a:pt x="130" y="2"/>
                      </a:lnTo>
                      <a:lnTo>
                        <a:pt x="131" y="2"/>
                      </a:lnTo>
                      <a:lnTo>
                        <a:pt x="133" y="1"/>
                      </a:lnTo>
                      <a:lnTo>
                        <a:pt x="134" y="1"/>
                      </a:lnTo>
                      <a:lnTo>
                        <a:pt x="135" y="0"/>
                      </a:lnTo>
                      <a:lnTo>
                        <a:pt x="136" y="0"/>
                      </a:lnTo>
                      <a:lnTo>
                        <a:pt x="138" y="0"/>
                      </a:lnTo>
                      <a:lnTo>
                        <a:pt x="139" y="0"/>
                      </a:lnTo>
                      <a:lnTo>
                        <a:pt x="140" y="0"/>
                      </a:lnTo>
                      <a:lnTo>
                        <a:pt x="141" y="0"/>
                      </a:lnTo>
                      <a:lnTo>
                        <a:pt x="143" y="0"/>
                      </a:lnTo>
                      <a:lnTo>
                        <a:pt x="144"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43" name="Freeform 262"/>
                <p:cNvSpPr>
                  <a:spLocks/>
                </p:cNvSpPr>
                <p:nvPr/>
              </p:nvSpPr>
              <p:spPr bwMode="auto">
                <a:xfrm>
                  <a:off x="4451350" y="3178164"/>
                  <a:ext cx="165100" cy="133349"/>
                </a:xfrm>
                <a:custGeom>
                  <a:avLst/>
                  <a:gdLst/>
                  <a:ahLst/>
                  <a:cxnLst>
                    <a:cxn ang="0">
                      <a:pos x="2" y="0"/>
                    </a:cxn>
                    <a:cxn ang="0">
                      <a:pos x="6" y="1"/>
                    </a:cxn>
                    <a:cxn ang="0">
                      <a:pos x="10" y="2"/>
                    </a:cxn>
                    <a:cxn ang="0">
                      <a:pos x="14" y="4"/>
                    </a:cxn>
                    <a:cxn ang="0">
                      <a:pos x="19" y="6"/>
                    </a:cxn>
                    <a:cxn ang="0">
                      <a:pos x="20" y="7"/>
                    </a:cxn>
                    <a:cxn ang="0">
                      <a:pos x="22" y="8"/>
                    </a:cxn>
                    <a:cxn ang="0">
                      <a:pos x="25" y="10"/>
                    </a:cxn>
                    <a:cxn ang="0">
                      <a:pos x="27" y="11"/>
                    </a:cxn>
                    <a:cxn ang="0">
                      <a:pos x="31" y="13"/>
                    </a:cxn>
                    <a:cxn ang="0">
                      <a:pos x="34" y="15"/>
                    </a:cxn>
                    <a:cxn ang="0">
                      <a:pos x="35" y="16"/>
                    </a:cxn>
                    <a:cxn ang="0">
                      <a:pos x="37" y="18"/>
                    </a:cxn>
                    <a:cxn ang="0">
                      <a:pos x="40" y="20"/>
                    </a:cxn>
                    <a:cxn ang="0">
                      <a:pos x="42" y="21"/>
                    </a:cxn>
                    <a:cxn ang="0">
                      <a:pos x="44" y="23"/>
                    </a:cxn>
                    <a:cxn ang="0">
                      <a:pos x="46" y="25"/>
                    </a:cxn>
                    <a:cxn ang="0">
                      <a:pos x="49" y="28"/>
                    </a:cxn>
                    <a:cxn ang="0">
                      <a:pos x="51" y="30"/>
                    </a:cxn>
                    <a:cxn ang="0">
                      <a:pos x="52" y="33"/>
                    </a:cxn>
                    <a:cxn ang="0">
                      <a:pos x="55" y="35"/>
                    </a:cxn>
                    <a:cxn ang="0">
                      <a:pos x="57" y="38"/>
                    </a:cxn>
                    <a:cxn ang="0">
                      <a:pos x="60" y="40"/>
                    </a:cxn>
                    <a:cxn ang="0">
                      <a:pos x="61" y="43"/>
                    </a:cxn>
                    <a:cxn ang="0">
                      <a:pos x="64" y="45"/>
                    </a:cxn>
                    <a:cxn ang="0">
                      <a:pos x="66" y="47"/>
                    </a:cxn>
                    <a:cxn ang="0">
                      <a:pos x="69" y="49"/>
                    </a:cxn>
                    <a:cxn ang="0">
                      <a:pos x="70" y="51"/>
                    </a:cxn>
                    <a:cxn ang="0">
                      <a:pos x="72" y="54"/>
                    </a:cxn>
                    <a:cxn ang="0">
                      <a:pos x="75" y="56"/>
                    </a:cxn>
                    <a:cxn ang="0">
                      <a:pos x="77" y="58"/>
                    </a:cxn>
                    <a:cxn ang="0">
                      <a:pos x="79" y="60"/>
                    </a:cxn>
                    <a:cxn ang="0">
                      <a:pos x="81" y="63"/>
                    </a:cxn>
                    <a:cxn ang="0">
                      <a:pos x="84" y="65"/>
                    </a:cxn>
                    <a:cxn ang="0">
                      <a:pos x="85" y="68"/>
                    </a:cxn>
                    <a:cxn ang="0">
                      <a:pos x="87" y="70"/>
                    </a:cxn>
                    <a:cxn ang="0">
                      <a:pos x="90" y="72"/>
                    </a:cxn>
                    <a:cxn ang="0">
                      <a:pos x="92" y="75"/>
                    </a:cxn>
                    <a:cxn ang="0">
                      <a:pos x="94" y="77"/>
                    </a:cxn>
                    <a:cxn ang="0">
                      <a:pos x="96" y="79"/>
                    </a:cxn>
                    <a:cxn ang="0">
                      <a:pos x="99" y="81"/>
                    </a:cxn>
                    <a:cxn ang="0">
                      <a:pos x="102" y="83"/>
                    </a:cxn>
                  </a:cxnLst>
                  <a:rect l="0" t="0" r="r" b="b"/>
                  <a:pathLst>
                    <a:path w="104" h="84">
                      <a:moveTo>
                        <a:pt x="0" y="0"/>
                      </a:moveTo>
                      <a:lnTo>
                        <a:pt x="1" y="0"/>
                      </a:lnTo>
                      <a:lnTo>
                        <a:pt x="2" y="0"/>
                      </a:lnTo>
                      <a:lnTo>
                        <a:pt x="4" y="1"/>
                      </a:lnTo>
                      <a:lnTo>
                        <a:pt x="5" y="1"/>
                      </a:lnTo>
                      <a:lnTo>
                        <a:pt x="6" y="1"/>
                      </a:lnTo>
                      <a:lnTo>
                        <a:pt x="7" y="2"/>
                      </a:lnTo>
                      <a:lnTo>
                        <a:pt x="9" y="2"/>
                      </a:lnTo>
                      <a:lnTo>
                        <a:pt x="10" y="2"/>
                      </a:lnTo>
                      <a:lnTo>
                        <a:pt x="11" y="3"/>
                      </a:lnTo>
                      <a:lnTo>
                        <a:pt x="14" y="4"/>
                      </a:lnTo>
                      <a:lnTo>
                        <a:pt x="14" y="4"/>
                      </a:lnTo>
                      <a:lnTo>
                        <a:pt x="15" y="5"/>
                      </a:lnTo>
                      <a:lnTo>
                        <a:pt x="16" y="5"/>
                      </a:lnTo>
                      <a:lnTo>
                        <a:pt x="19" y="6"/>
                      </a:lnTo>
                      <a:lnTo>
                        <a:pt x="17" y="6"/>
                      </a:lnTo>
                      <a:lnTo>
                        <a:pt x="19" y="6"/>
                      </a:lnTo>
                      <a:lnTo>
                        <a:pt x="20" y="7"/>
                      </a:lnTo>
                      <a:lnTo>
                        <a:pt x="20" y="7"/>
                      </a:lnTo>
                      <a:lnTo>
                        <a:pt x="21" y="8"/>
                      </a:lnTo>
                      <a:lnTo>
                        <a:pt x="22" y="8"/>
                      </a:lnTo>
                      <a:lnTo>
                        <a:pt x="22" y="9"/>
                      </a:lnTo>
                      <a:lnTo>
                        <a:pt x="24" y="9"/>
                      </a:lnTo>
                      <a:lnTo>
                        <a:pt x="25" y="10"/>
                      </a:lnTo>
                      <a:lnTo>
                        <a:pt x="26" y="10"/>
                      </a:lnTo>
                      <a:lnTo>
                        <a:pt x="26" y="11"/>
                      </a:lnTo>
                      <a:lnTo>
                        <a:pt x="27" y="11"/>
                      </a:lnTo>
                      <a:lnTo>
                        <a:pt x="30" y="12"/>
                      </a:lnTo>
                      <a:lnTo>
                        <a:pt x="30" y="13"/>
                      </a:lnTo>
                      <a:lnTo>
                        <a:pt x="31" y="13"/>
                      </a:lnTo>
                      <a:lnTo>
                        <a:pt x="31" y="14"/>
                      </a:lnTo>
                      <a:lnTo>
                        <a:pt x="32" y="14"/>
                      </a:lnTo>
                      <a:lnTo>
                        <a:pt x="34" y="15"/>
                      </a:lnTo>
                      <a:lnTo>
                        <a:pt x="34" y="15"/>
                      </a:lnTo>
                      <a:lnTo>
                        <a:pt x="35" y="16"/>
                      </a:lnTo>
                      <a:lnTo>
                        <a:pt x="35" y="16"/>
                      </a:lnTo>
                      <a:lnTo>
                        <a:pt x="36" y="17"/>
                      </a:lnTo>
                      <a:lnTo>
                        <a:pt x="37" y="17"/>
                      </a:lnTo>
                      <a:lnTo>
                        <a:pt x="37" y="18"/>
                      </a:lnTo>
                      <a:lnTo>
                        <a:pt x="39" y="18"/>
                      </a:lnTo>
                      <a:lnTo>
                        <a:pt x="39" y="19"/>
                      </a:lnTo>
                      <a:lnTo>
                        <a:pt x="40" y="20"/>
                      </a:lnTo>
                      <a:lnTo>
                        <a:pt x="40" y="20"/>
                      </a:lnTo>
                      <a:lnTo>
                        <a:pt x="41" y="21"/>
                      </a:lnTo>
                      <a:lnTo>
                        <a:pt x="42" y="21"/>
                      </a:lnTo>
                      <a:lnTo>
                        <a:pt x="42" y="22"/>
                      </a:lnTo>
                      <a:lnTo>
                        <a:pt x="44" y="23"/>
                      </a:lnTo>
                      <a:lnTo>
                        <a:pt x="44" y="23"/>
                      </a:lnTo>
                      <a:lnTo>
                        <a:pt x="45" y="24"/>
                      </a:lnTo>
                      <a:lnTo>
                        <a:pt x="45" y="25"/>
                      </a:lnTo>
                      <a:lnTo>
                        <a:pt x="46" y="25"/>
                      </a:lnTo>
                      <a:lnTo>
                        <a:pt x="47" y="26"/>
                      </a:lnTo>
                      <a:lnTo>
                        <a:pt x="47" y="27"/>
                      </a:lnTo>
                      <a:lnTo>
                        <a:pt x="49" y="28"/>
                      </a:lnTo>
                      <a:lnTo>
                        <a:pt x="49" y="28"/>
                      </a:lnTo>
                      <a:lnTo>
                        <a:pt x="50" y="29"/>
                      </a:lnTo>
                      <a:lnTo>
                        <a:pt x="51" y="30"/>
                      </a:lnTo>
                      <a:lnTo>
                        <a:pt x="51" y="31"/>
                      </a:lnTo>
                      <a:lnTo>
                        <a:pt x="52" y="32"/>
                      </a:lnTo>
                      <a:lnTo>
                        <a:pt x="52" y="33"/>
                      </a:lnTo>
                      <a:lnTo>
                        <a:pt x="54" y="33"/>
                      </a:lnTo>
                      <a:lnTo>
                        <a:pt x="54" y="34"/>
                      </a:lnTo>
                      <a:lnTo>
                        <a:pt x="55" y="35"/>
                      </a:lnTo>
                      <a:lnTo>
                        <a:pt x="56" y="36"/>
                      </a:lnTo>
                      <a:lnTo>
                        <a:pt x="56" y="37"/>
                      </a:lnTo>
                      <a:lnTo>
                        <a:pt x="57" y="38"/>
                      </a:lnTo>
                      <a:lnTo>
                        <a:pt x="57" y="38"/>
                      </a:lnTo>
                      <a:lnTo>
                        <a:pt x="59" y="39"/>
                      </a:lnTo>
                      <a:lnTo>
                        <a:pt x="60" y="40"/>
                      </a:lnTo>
                      <a:lnTo>
                        <a:pt x="60" y="41"/>
                      </a:lnTo>
                      <a:lnTo>
                        <a:pt x="61" y="42"/>
                      </a:lnTo>
                      <a:lnTo>
                        <a:pt x="61" y="43"/>
                      </a:lnTo>
                      <a:lnTo>
                        <a:pt x="62" y="43"/>
                      </a:lnTo>
                      <a:lnTo>
                        <a:pt x="62" y="44"/>
                      </a:lnTo>
                      <a:lnTo>
                        <a:pt x="64" y="45"/>
                      </a:lnTo>
                      <a:lnTo>
                        <a:pt x="65" y="46"/>
                      </a:lnTo>
                      <a:lnTo>
                        <a:pt x="65" y="46"/>
                      </a:lnTo>
                      <a:lnTo>
                        <a:pt x="66" y="47"/>
                      </a:lnTo>
                      <a:lnTo>
                        <a:pt x="66" y="48"/>
                      </a:lnTo>
                      <a:lnTo>
                        <a:pt x="67" y="49"/>
                      </a:lnTo>
                      <a:lnTo>
                        <a:pt x="69" y="49"/>
                      </a:lnTo>
                      <a:lnTo>
                        <a:pt x="69" y="50"/>
                      </a:lnTo>
                      <a:lnTo>
                        <a:pt x="70" y="51"/>
                      </a:lnTo>
                      <a:lnTo>
                        <a:pt x="70" y="51"/>
                      </a:lnTo>
                      <a:lnTo>
                        <a:pt x="71" y="52"/>
                      </a:lnTo>
                      <a:lnTo>
                        <a:pt x="71" y="53"/>
                      </a:lnTo>
                      <a:lnTo>
                        <a:pt x="72" y="54"/>
                      </a:lnTo>
                      <a:lnTo>
                        <a:pt x="74" y="54"/>
                      </a:lnTo>
                      <a:lnTo>
                        <a:pt x="74" y="55"/>
                      </a:lnTo>
                      <a:lnTo>
                        <a:pt x="75" y="56"/>
                      </a:lnTo>
                      <a:lnTo>
                        <a:pt x="75" y="56"/>
                      </a:lnTo>
                      <a:lnTo>
                        <a:pt x="76" y="57"/>
                      </a:lnTo>
                      <a:lnTo>
                        <a:pt x="77" y="58"/>
                      </a:lnTo>
                      <a:lnTo>
                        <a:pt x="77" y="59"/>
                      </a:lnTo>
                      <a:lnTo>
                        <a:pt x="79" y="59"/>
                      </a:lnTo>
                      <a:lnTo>
                        <a:pt x="79" y="60"/>
                      </a:lnTo>
                      <a:lnTo>
                        <a:pt x="80" y="61"/>
                      </a:lnTo>
                      <a:lnTo>
                        <a:pt x="80" y="62"/>
                      </a:lnTo>
                      <a:lnTo>
                        <a:pt x="81" y="63"/>
                      </a:lnTo>
                      <a:lnTo>
                        <a:pt x="82" y="63"/>
                      </a:lnTo>
                      <a:lnTo>
                        <a:pt x="82" y="64"/>
                      </a:lnTo>
                      <a:lnTo>
                        <a:pt x="84" y="65"/>
                      </a:lnTo>
                      <a:lnTo>
                        <a:pt x="84" y="66"/>
                      </a:lnTo>
                      <a:lnTo>
                        <a:pt x="85" y="67"/>
                      </a:lnTo>
                      <a:lnTo>
                        <a:pt x="85" y="68"/>
                      </a:lnTo>
                      <a:lnTo>
                        <a:pt x="86" y="68"/>
                      </a:lnTo>
                      <a:lnTo>
                        <a:pt x="87" y="69"/>
                      </a:lnTo>
                      <a:lnTo>
                        <a:pt x="87" y="70"/>
                      </a:lnTo>
                      <a:lnTo>
                        <a:pt x="89" y="71"/>
                      </a:lnTo>
                      <a:lnTo>
                        <a:pt x="89" y="72"/>
                      </a:lnTo>
                      <a:lnTo>
                        <a:pt x="90" y="72"/>
                      </a:lnTo>
                      <a:lnTo>
                        <a:pt x="91" y="73"/>
                      </a:lnTo>
                      <a:lnTo>
                        <a:pt x="91" y="74"/>
                      </a:lnTo>
                      <a:lnTo>
                        <a:pt x="92" y="75"/>
                      </a:lnTo>
                      <a:lnTo>
                        <a:pt x="92" y="76"/>
                      </a:lnTo>
                      <a:lnTo>
                        <a:pt x="94" y="76"/>
                      </a:lnTo>
                      <a:lnTo>
                        <a:pt x="94" y="77"/>
                      </a:lnTo>
                      <a:lnTo>
                        <a:pt x="95" y="78"/>
                      </a:lnTo>
                      <a:lnTo>
                        <a:pt x="96" y="78"/>
                      </a:lnTo>
                      <a:lnTo>
                        <a:pt x="96" y="79"/>
                      </a:lnTo>
                      <a:lnTo>
                        <a:pt x="97" y="80"/>
                      </a:lnTo>
                      <a:lnTo>
                        <a:pt x="97" y="80"/>
                      </a:lnTo>
                      <a:lnTo>
                        <a:pt x="99" y="81"/>
                      </a:lnTo>
                      <a:lnTo>
                        <a:pt x="100" y="81"/>
                      </a:lnTo>
                      <a:lnTo>
                        <a:pt x="100" y="82"/>
                      </a:lnTo>
                      <a:lnTo>
                        <a:pt x="102" y="83"/>
                      </a:lnTo>
                      <a:lnTo>
                        <a:pt x="102" y="84"/>
                      </a:lnTo>
                      <a:lnTo>
                        <a:pt x="104" y="84"/>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44" name="Freeform 263"/>
                <p:cNvSpPr>
                  <a:spLocks/>
                </p:cNvSpPr>
                <p:nvPr/>
              </p:nvSpPr>
              <p:spPr bwMode="auto">
                <a:xfrm>
                  <a:off x="4616450" y="3311513"/>
                  <a:ext cx="161925" cy="142874"/>
                </a:xfrm>
                <a:custGeom>
                  <a:avLst/>
                  <a:gdLst/>
                  <a:ahLst/>
                  <a:cxnLst>
                    <a:cxn ang="0">
                      <a:pos x="1" y="1"/>
                    </a:cxn>
                    <a:cxn ang="0">
                      <a:pos x="5" y="3"/>
                    </a:cxn>
                    <a:cxn ang="0">
                      <a:pos x="8" y="4"/>
                    </a:cxn>
                    <a:cxn ang="0">
                      <a:pos x="12" y="6"/>
                    </a:cxn>
                    <a:cxn ang="0">
                      <a:pos x="16" y="8"/>
                    </a:cxn>
                    <a:cxn ang="0">
                      <a:pos x="18" y="9"/>
                    </a:cxn>
                    <a:cxn ang="0">
                      <a:pos x="21" y="11"/>
                    </a:cxn>
                    <a:cxn ang="0">
                      <a:pos x="23" y="12"/>
                    </a:cxn>
                    <a:cxn ang="0">
                      <a:pos x="25" y="14"/>
                    </a:cxn>
                    <a:cxn ang="0">
                      <a:pos x="27" y="16"/>
                    </a:cxn>
                    <a:cxn ang="0">
                      <a:pos x="30" y="19"/>
                    </a:cxn>
                    <a:cxn ang="0">
                      <a:pos x="32" y="21"/>
                    </a:cxn>
                    <a:cxn ang="0">
                      <a:pos x="33" y="24"/>
                    </a:cxn>
                    <a:cxn ang="0">
                      <a:pos x="36" y="26"/>
                    </a:cxn>
                    <a:cxn ang="0">
                      <a:pos x="38" y="29"/>
                    </a:cxn>
                    <a:cxn ang="0">
                      <a:pos x="41" y="32"/>
                    </a:cxn>
                    <a:cxn ang="0">
                      <a:pos x="42" y="35"/>
                    </a:cxn>
                    <a:cxn ang="0">
                      <a:pos x="45" y="38"/>
                    </a:cxn>
                    <a:cxn ang="0">
                      <a:pos x="47" y="40"/>
                    </a:cxn>
                    <a:cxn ang="0">
                      <a:pos x="50" y="42"/>
                    </a:cxn>
                    <a:cxn ang="0">
                      <a:pos x="51" y="44"/>
                    </a:cxn>
                    <a:cxn ang="0">
                      <a:pos x="53" y="46"/>
                    </a:cxn>
                    <a:cxn ang="0">
                      <a:pos x="56" y="47"/>
                    </a:cxn>
                    <a:cxn ang="0">
                      <a:pos x="60" y="49"/>
                    </a:cxn>
                    <a:cxn ang="0">
                      <a:pos x="61" y="51"/>
                    </a:cxn>
                    <a:cxn ang="0">
                      <a:pos x="63" y="52"/>
                    </a:cxn>
                    <a:cxn ang="0">
                      <a:pos x="66" y="53"/>
                    </a:cxn>
                    <a:cxn ang="0">
                      <a:pos x="68" y="55"/>
                    </a:cxn>
                    <a:cxn ang="0">
                      <a:pos x="71" y="57"/>
                    </a:cxn>
                    <a:cxn ang="0">
                      <a:pos x="73" y="59"/>
                    </a:cxn>
                    <a:cxn ang="0">
                      <a:pos x="76" y="61"/>
                    </a:cxn>
                    <a:cxn ang="0">
                      <a:pos x="77" y="64"/>
                    </a:cxn>
                    <a:cxn ang="0">
                      <a:pos x="80" y="67"/>
                    </a:cxn>
                    <a:cxn ang="0">
                      <a:pos x="82" y="70"/>
                    </a:cxn>
                    <a:cxn ang="0">
                      <a:pos x="83" y="74"/>
                    </a:cxn>
                    <a:cxn ang="0">
                      <a:pos x="86" y="77"/>
                    </a:cxn>
                    <a:cxn ang="0">
                      <a:pos x="88" y="80"/>
                    </a:cxn>
                    <a:cxn ang="0">
                      <a:pos x="91" y="82"/>
                    </a:cxn>
                    <a:cxn ang="0">
                      <a:pos x="92" y="85"/>
                    </a:cxn>
                    <a:cxn ang="0">
                      <a:pos x="95" y="86"/>
                    </a:cxn>
                    <a:cxn ang="0">
                      <a:pos x="97" y="88"/>
                    </a:cxn>
                    <a:cxn ang="0">
                      <a:pos x="100" y="89"/>
                    </a:cxn>
                  </a:cxnLst>
                  <a:rect l="0" t="0" r="r" b="b"/>
                  <a:pathLst>
                    <a:path w="102" h="90">
                      <a:moveTo>
                        <a:pt x="0" y="0"/>
                      </a:moveTo>
                      <a:lnTo>
                        <a:pt x="1" y="1"/>
                      </a:lnTo>
                      <a:lnTo>
                        <a:pt x="1" y="1"/>
                      </a:lnTo>
                      <a:lnTo>
                        <a:pt x="2" y="2"/>
                      </a:lnTo>
                      <a:lnTo>
                        <a:pt x="3" y="2"/>
                      </a:lnTo>
                      <a:lnTo>
                        <a:pt x="5" y="3"/>
                      </a:lnTo>
                      <a:lnTo>
                        <a:pt x="7" y="4"/>
                      </a:lnTo>
                      <a:lnTo>
                        <a:pt x="7" y="4"/>
                      </a:lnTo>
                      <a:lnTo>
                        <a:pt x="8" y="4"/>
                      </a:lnTo>
                      <a:lnTo>
                        <a:pt x="11" y="5"/>
                      </a:lnTo>
                      <a:lnTo>
                        <a:pt x="11" y="6"/>
                      </a:lnTo>
                      <a:lnTo>
                        <a:pt x="12" y="6"/>
                      </a:lnTo>
                      <a:lnTo>
                        <a:pt x="13" y="7"/>
                      </a:lnTo>
                      <a:lnTo>
                        <a:pt x="15" y="7"/>
                      </a:lnTo>
                      <a:lnTo>
                        <a:pt x="16" y="8"/>
                      </a:lnTo>
                      <a:lnTo>
                        <a:pt x="16" y="8"/>
                      </a:lnTo>
                      <a:lnTo>
                        <a:pt x="17" y="9"/>
                      </a:lnTo>
                      <a:lnTo>
                        <a:pt x="18" y="9"/>
                      </a:lnTo>
                      <a:lnTo>
                        <a:pt x="20" y="10"/>
                      </a:lnTo>
                      <a:lnTo>
                        <a:pt x="20" y="10"/>
                      </a:lnTo>
                      <a:lnTo>
                        <a:pt x="21" y="11"/>
                      </a:lnTo>
                      <a:lnTo>
                        <a:pt x="21" y="11"/>
                      </a:lnTo>
                      <a:lnTo>
                        <a:pt x="22" y="12"/>
                      </a:lnTo>
                      <a:lnTo>
                        <a:pt x="23" y="12"/>
                      </a:lnTo>
                      <a:lnTo>
                        <a:pt x="23" y="13"/>
                      </a:lnTo>
                      <a:lnTo>
                        <a:pt x="25" y="14"/>
                      </a:lnTo>
                      <a:lnTo>
                        <a:pt x="25" y="14"/>
                      </a:lnTo>
                      <a:lnTo>
                        <a:pt x="26" y="15"/>
                      </a:lnTo>
                      <a:lnTo>
                        <a:pt x="27" y="16"/>
                      </a:lnTo>
                      <a:lnTo>
                        <a:pt x="27" y="16"/>
                      </a:lnTo>
                      <a:lnTo>
                        <a:pt x="28" y="17"/>
                      </a:lnTo>
                      <a:lnTo>
                        <a:pt x="28" y="18"/>
                      </a:lnTo>
                      <a:lnTo>
                        <a:pt x="30" y="19"/>
                      </a:lnTo>
                      <a:lnTo>
                        <a:pt x="30" y="19"/>
                      </a:lnTo>
                      <a:lnTo>
                        <a:pt x="31" y="20"/>
                      </a:lnTo>
                      <a:lnTo>
                        <a:pt x="32" y="21"/>
                      </a:lnTo>
                      <a:lnTo>
                        <a:pt x="32" y="22"/>
                      </a:lnTo>
                      <a:lnTo>
                        <a:pt x="33" y="23"/>
                      </a:lnTo>
                      <a:lnTo>
                        <a:pt x="33" y="24"/>
                      </a:lnTo>
                      <a:lnTo>
                        <a:pt x="35" y="25"/>
                      </a:lnTo>
                      <a:lnTo>
                        <a:pt x="36" y="26"/>
                      </a:lnTo>
                      <a:lnTo>
                        <a:pt x="36" y="26"/>
                      </a:lnTo>
                      <a:lnTo>
                        <a:pt x="37" y="27"/>
                      </a:lnTo>
                      <a:lnTo>
                        <a:pt x="37" y="28"/>
                      </a:lnTo>
                      <a:lnTo>
                        <a:pt x="38" y="29"/>
                      </a:lnTo>
                      <a:lnTo>
                        <a:pt x="38" y="30"/>
                      </a:lnTo>
                      <a:lnTo>
                        <a:pt x="40" y="31"/>
                      </a:lnTo>
                      <a:lnTo>
                        <a:pt x="41" y="32"/>
                      </a:lnTo>
                      <a:lnTo>
                        <a:pt x="41" y="33"/>
                      </a:lnTo>
                      <a:lnTo>
                        <a:pt x="42" y="34"/>
                      </a:lnTo>
                      <a:lnTo>
                        <a:pt x="42" y="35"/>
                      </a:lnTo>
                      <a:lnTo>
                        <a:pt x="43" y="36"/>
                      </a:lnTo>
                      <a:lnTo>
                        <a:pt x="45" y="37"/>
                      </a:lnTo>
                      <a:lnTo>
                        <a:pt x="45" y="38"/>
                      </a:lnTo>
                      <a:lnTo>
                        <a:pt x="46" y="38"/>
                      </a:lnTo>
                      <a:lnTo>
                        <a:pt x="46" y="39"/>
                      </a:lnTo>
                      <a:lnTo>
                        <a:pt x="47" y="40"/>
                      </a:lnTo>
                      <a:lnTo>
                        <a:pt x="47" y="41"/>
                      </a:lnTo>
                      <a:lnTo>
                        <a:pt x="48" y="42"/>
                      </a:lnTo>
                      <a:lnTo>
                        <a:pt x="50" y="42"/>
                      </a:lnTo>
                      <a:lnTo>
                        <a:pt x="50" y="43"/>
                      </a:lnTo>
                      <a:lnTo>
                        <a:pt x="51" y="44"/>
                      </a:lnTo>
                      <a:lnTo>
                        <a:pt x="51" y="44"/>
                      </a:lnTo>
                      <a:lnTo>
                        <a:pt x="52" y="45"/>
                      </a:lnTo>
                      <a:lnTo>
                        <a:pt x="52" y="45"/>
                      </a:lnTo>
                      <a:lnTo>
                        <a:pt x="53" y="46"/>
                      </a:lnTo>
                      <a:lnTo>
                        <a:pt x="55" y="46"/>
                      </a:lnTo>
                      <a:lnTo>
                        <a:pt x="55" y="47"/>
                      </a:lnTo>
                      <a:lnTo>
                        <a:pt x="56" y="47"/>
                      </a:lnTo>
                      <a:lnTo>
                        <a:pt x="56" y="48"/>
                      </a:lnTo>
                      <a:lnTo>
                        <a:pt x="57" y="48"/>
                      </a:lnTo>
                      <a:lnTo>
                        <a:pt x="60" y="49"/>
                      </a:lnTo>
                      <a:lnTo>
                        <a:pt x="60" y="50"/>
                      </a:lnTo>
                      <a:lnTo>
                        <a:pt x="62" y="51"/>
                      </a:lnTo>
                      <a:lnTo>
                        <a:pt x="61" y="51"/>
                      </a:lnTo>
                      <a:lnTo>
                        <a:pt x="62" y="51"/>
                      </a:lnTo>
                      <a:lnTo>
                        <a:pt x="63" y="51"/>
                      </a:lnTo>
                      <a:lnTo>
                        <a:pt x="63" y="52"/>
                      </a:lnTo>
                      <a:lnTo>
                        <a:pt x="65" y="52"/>
                      </a:lnTo>
                      <a:lnTo>
                        <a:pt x="65" y="53"/>
                      </a:lnTo>
                      <a:lnTo>
                        <a:pt x="66" y="53"/>
                      </a:lnTo>
                      <a:lnTo>
                        <a:pt x="67" y="54"/>
                      </a:lnTo>
                      <a:lnTo>
                        <a:pt x="68" y="54"/>
                      </a:lnTo>
                      <a:lnTo>
                        <a:pt x="68" y="55"/>
                      </a:lnTo>
                      <a:lnTo>
                        <a:pt x="70" y="56"/>
                      </a:lnTo>
                      <a:lnTo>
                        <a:pt x="70" y="56"/>
                      </a:lnTo>
                      <a:lnTo>
                        <a:pt x="71" y="57"/>
                      </a:lnTo>
                      <a:lnTo>
                        <a:pt x="72" y="58"/>
                      </a:lnTo>
                      <a:lnTo>
                        <a:pt x="72" y="58"/>
                      </a:lnTo>
                      <a:lnTo>
                        <a:pt x="73" y="59"/>
                      </a:lnTo>
                      <a:lnTo>
                        <a:pt x="73" y="60"/>
                      </a:lnTo>
                      <a:lnTo>
                        <a:pt x="75" y="61"/>
                      </a:lnTo>
                      <a:lnTo>
                        <a:pt x="76" y="61"/>
                      </a:lnTo>
                      <a:lnTo>
                        <a:pt x="76" y="62"/>
                      </a:lnTo>
                      <a:lnTo>
                        <a:pt x="77" y="63"/>
                      </a:lnTo>
                      <a:lnTo>
                        <a:pt x="77" y="64"/>
                      </a:lnTo>
                      <a:lnTo>
                        <a:pt x="78" y="65"/>
                      </a:lnTo>
                      <a:lnTo>
                        <a:pt x="78" y="66"/>
                      </a:lnTo>
                      <a:lnTo>
                        <a:pt x="80" y="67"/>
                      </a:lnTo>
                      <a:lnTo>
                        <a:pt x="81" y="68"/>
                      </a:lnTo>
                      <a:lnTo>
                        <a:pt x="81" y="69"/>
                      </a:lnTo>
                      <a:lnTo>
                        <a:pt x="82" y="70"/>
                      </a:lnTo>
                      <a:lnTo>
                        <a:pt x="82" y="71"/>
                      </a:lnTo>
                      <a:lnTo>
                        <a:pt x="83" y="73"/>
                      </a:lnTo>
                      <a:lnTo>
                        <a:pt x="83" y="74"/>
                      </a:lnTo>
                      <a:lnTo>
                        <a:pt x="85" y="75"/>
                      </a:lnTo>
                      <a:lnTo>
                        <a:pt x="86" y="76"/>
                      </a:lnTo>
                      <a:lnTo>
                        <a:pt x="86" y="77"/>
                      </a:lnTo>
                      <a:lnTo>
                        <a:pt x="87" y="78"/>
                      </a:lnTo>
                      <a:lnTo>
                        <a:pt x="87" y="79"/>
                      </a:lnTo>
                      <a:lnTo>
                        <a:pt x="88" y="80"/>
                      </a:lnTo>
                      <a:lnTo>
                        <a:pt x="90" y="80"/>
                      </a:lnTo>
                      <a:lnTo>
                        <a:pt x="90" y="81"/>
                      </a:lnTo>
                      <a:lnTo>
                        <a:pt x="91" y="82"/>
                      </a:lnTo>
                      <a:lnTo>
                        <a:pt x="91" y="83"/>
                      </a:lnTo>
                      <a:lnTo>
                        <a:pt x="92" y="84"/>
                      </a:lnTo>
                      <a:lnTo>
                        <a:pt x="92" y="85"/>
                      </a:lnTo>
                      <a:lnTo>
                        <a:pt x="93" y="85"/>
                      </a:lnTo>
                      <a:lnTo>
                        <a:pt x="95" y="86"/>
                      </a:lnTo>
                      <a:lnTo>
                        <a:pt x="95" y="86"/>
                      </a:lnTo>
                      <a:lnTo>
                        <a:pt x="96" y="87"/>
                      </a:lnTo>
                      <a:lnTo>
                        <a:pt x="96" y="87"/>
                      </a:lnTo>
                      <a:lnTo>
                        <a:pt x="97" y="88"/>
                      </a:lnTo>
                      <a:lnTo>
                        <a:pt x="98" y="88"/>
                      </a:lnTo>
                      <a:lnTo>
                        <a:pt x="98" y="89"/>
                      </a:lnTo>
                      <a:lnTo>
                        <a:pt x="100" y="89"/>
                      </a:lnTo>
                      <a:lnTo>
                        <a:pt x="101" y="90"/>
                      </a:lnTo>
                      <a:lnTo>
                        <a:pt x="102" y="9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45" name="Freeform 264"/>
                <p:cNvSpPr>
                  <a:spLocks/>
                </p:cNvSpPr>
                <p:nvPr/>
              </p:nvSpPr>
              <p:spPr bwMode="auto">
                <a:xfrm>
                  <a:off x="4778375" y="3454387"/>
                  <a:ext cx="223838" cy="55563"/>
                </a:xfrm>
                <a:custGeom>
                  <a:avLst/>
                  <a:gdLst/>
                  <a:ahLst/>
                  <a:cxnLst>
                    <a:cxn ang="0">
                      <a:pos x="3" y="1"/>
                    </a:cxn>
                    <a:cxn ang="0">
                      <a:pos x="6" y="1"/>
                    </a:cxn>
                    <a:cxn ang="0">
                      <a:pos x="10" y="2"/>
                    </a:cxn>
                    <a:cxn ang="0">
                      <a:pos x="14" y="2"/>
                    </a:cxn>
                    <a:cxn ang="0">
                      <a:pos x="18" y="3"/>
                    </a:cxn>
                    <a:cxn ang="0">
                      <a:pos x="20" y="5"/>
                    </a:cxn>
                    <a:cxn ang="0">
                      <a:pos x="24" y="6"/>
                    </a:cxn>
                    <a:cxn ang="0">
                      <a:pos x="25" y="8"/>
                    </a:cxn>
                    <a:cxn ang="0">
                      <a:pos x="28" y="9"/>
                    </a:cxn>
                    <a:cxn ang="0">
                      <a:pos x="30" y="11"/>
                    </a:cxn>
                    <a:cxn ang="0">
                      <a:pos x="33" y="12"/>
                    </a:cxn>
                    <a:cxn ang="0">
                      <a:pos x="34" y="14"/>
                    </a:cxn>
                    <a:cxn ang="0">
                      <a:pos x="36" y="15"/>
                    </a:cxn>
                    <a:cxn ang="0">
                      <a:pos x="39" y="16"/>
                    </a:cxn>
                    <a:cxn ang="0">
                      <a:pos x="43" y="17"/>
                    </a:cxn>
                    <a:cxn ang="0">
                      <a:pos x="46" y="17"/>
                    </a:cxn>
                    <a:cxn ang="0">
                      <a:pos x="50" y="17"/>
                    </a:cxn>
                    <a:cxn ang="0">
                      <a:pos x="54" y="17"/>
                    </a:cxn>
                    <a:cxn ang="0">
                      <a:pos x="58" y="16"/>
                    </a:cxn>
                    <a:cxn ang="0">
                      <a:pos x="61" y="16"/>
                    </a:cxn>
                    <a:cxn ang="0">
                      <a:pos x="65" y="17"/>
                    </a:cxn>
                    <a:cxn ang="0">
                      <a:pos x="70" y="19"/>
                    </a:cxn>
                    <a:cxn ang="0">
                      <a:pos x="73" y="20"/>
                    </a:cxn>
                    <a:cxn ang="0">
                      <a:pos x="75" y="22"/>
                    </a:cxn>
                    <a:cxn ang="0">
                      <a:pos x="78" y="23"/>
                    </a:cxn>
                    <a:cxn ang="0">
                      <a:pos x="80" y="25"/>
                    </a:cxn>
                    <a:cxn ang="0">
                      <a:pos x="84" y="27"/>
                    </a:cxn>
                    <a:cxn ang="0">
                      <a:pos x="88" y="29"/>
                    </a:cxn>
                    <a:cxn ang="0">
                      <a:pos x="91" y="30"/>
                    </a:cxn>
                    <a:cxn ang="0">
                      <a:pos x="95" y="31"/>
                    </a:cxn>
                    <a:cxn ang="0">
                      <a:pos x="99" y="32"/>
                    </a:cxn>
                    <a:cxn ang="0">
                      <a:pos x="103" y="32"/>
                    </a:cxn>
                    <a:cxn ang="0">
                      <a:pos x="106" y="33"/>
                    </a:cxn>
                    <a:cxn ang="0">
                      <a:pos x="110" y="34"/>
                    </a:cxn>
                    <a:cxn ang="0">
                      <a:pos x="114" y="34"/>
                    </a:cxn>
                    <a:cxn ang="0">
                      <a:pos x="118" y="34"/>
                    </a:cxn>
                    <a:cxn ang="0">
                      <a:pos x="121" y="34"/>
                    </a:cxn>
                    <a:cxn ang="0">
                      <a:pos x="125" y="35"/>
                    </a:cxn>
                    <a:cxn ang="0">
                      <a:pos x="129" y="35"/>
                    </a:cxn>
                    <a:cxn ang="0">
                      <a:pos x="133" y="34"/>
                    </a:cxn>
                    <a:cxn ang="0">
                      <a:pos x="136" y="33"/>
                    </a:cxn>
                    <a:cxn ang="0">
                      <a:pos x="140" y="32"/>
                    </a:cxn>
                  </a:cxnLst>
                  <a:rect l="0" t="0" r="r" b="b"/>
                  <a:pathLst>
                    <a:path w="141" h="35">
                      <a:moveTo>
                        <a:pt x="0" y="0"/>
                      </a:moveTo>
                      <a:lnTo>
                        <a:pt x="1" y="0"/>
                      </a:lnTo>
                      <a:lnTo>
                        <a:pt x="3" y="1"/>
                      </a:lnTo>
                      <a:lnTo>
                        <a:pt x="4" y="1"/>
                      </a:lnTo>
                      <a:lnTo>
                        <a:pt x="5" y="1"/>
                      </a:lnTo>
                      <a:lnTo>
                        <a:pt x="6" y="1"/>
                      </a:lnTo>
                      <a:lnTo>
                        <a:pt x="8" y="1"/>
                      </a:lnTo>
                      <a:lnTo>
                        <a:pt x="9" y="1"/>
                      </a:lnTo>
                      <a:lnTo>
                        <a:pt x="10" y="2"/>
                      </a:lnTo>
                      <a:lnTo>
                        <a:pt x="11" y="2"/>
                      </a:lnTo>
                      <a:lnTo>
                        <a:pt x="13" y="2"/>
                      </a:lnTo>
                      <a:lnTo>
                        <a:pt x="14" y="2"/>
                      </a:lnTo>
                      <a:lnTo>
                        <a:pt x="15" y="3"/>
                      </a:lnTo>
                      <a:lnTo>
                        <a:pt x="16" y="3"/>
                      </a:lnTo>
                      <a:lnTo>
                        <a:pt x="18" y="3"/>
                      </a:lnTo>
                      <a:lnTo>
                        <a:pt x="19" y="4"/>
                      </a:lnTo>
                      <a:lnTo>
                        <a:pt x="20" y="4"/>
                      </a:lnTo>
                      <a:lnTo>
                        <a:pt x="20" y="5"/>
                      </a:lnTo>
                      <a:lnTo>
                        <a:pt x="21" y="5"/>
                      </a:lnTo>
                      <a:lnTo>
                        <a:pt x="23" y="6"/>
                      </a:lnTo>
                      <a:lnTo>
                        <a:pt x="24" y="6"/>
                      </a:lnTo>
                      <a:lnTo>
                        <a:pt x="24" y="7"/>
                      </a:lnTo>
                      <a:lnTo>
                        <a:pt x="25" y="7"/>
                      </a:lnTo>
                      <a:lnTo>
                        <a:pt x="25" y="8"/>
                      </a:lnTo>
                      <a:lnTo>
                        <a:pt x="26" y="8"/>
                      </a:lnTo>
                      <a:lnTo>
                        <a:pt x="28" y="9"/>
                      </a:lnTo>
                      <a:lnTo>
                        <a:pt x="28" y="9"/>
                      </a:lnTo>
                      <a:lnTo>
                        <a:pt x="29" y="10"/>
                      </a:lnTo>
                      <a:lnTo>
                        <a:pt x="29" y="10"/>
                      </a:lnTo>
                      <a:lnTo>
                        <a:pt x="30" y="11"/>
                      </a:lnTo>
                      <a:lnTo>
                        <a:pt x="30" y="11"/>
                      </a:lnTo>
                      <a:lnTo>
                        <a:pt x="31" y="12"/>
                      </a:lnTo>
                      <a:lnTo>
                        <a:pt x="33" y="12"/>
                      </a:lnTo>
                      <a:lnTo>
                        <a:pt x="33" y="13"/>
                      </a:lnTo>
                      <a:lnTo>
                        <a:pt x="35" y="14"/>
                      </a:lnTo>
                      <a:lnTo>
                        <a:pt x="34" y="14"/>
                      </a:lnTo>
                      <a:lnTo>
                        <a:pt x="35" y="14"/>
                      </a:lnTo>
                      <a:lnTo>
                        <a:pt x="36" y="14"/>
                      </a:lnTo>
                      <a:lnTo>
                        <a:pt x="36" y="15"/>
                      </a:lnTo>
                      <a:lnTo>
                        <a:pt x="38" y="15"/>
                      </a:lnTo>
                      <a:lnTo>
                        <a:pt x="40" y="16"/>
                      </a:lnTo>
                      <a:lnTo>
                        <a:pt x="39" y="16"/>
                      </a:lnTo>
                      <a:lnTo>
                        <a:pt x="40" y="16"/>
                      </a:lnTo>
                      <a:lnTo>
                        <a:pt x="41" y="17"/>
                      </a:lnTo>
                      <a:lnTo>
                        <a:pt x="43" y="17"/>
                      </a:lnTo>
                      <a:lnTo>
                        <a:pt x="44" y="17"/>
                      </a:lnTo>
                      <a:lnTo>
                        <a:pt x="45" y="17"/>
                      </a:lnTo>
                      <a:lnTo>
                        <a:pt x="46" y="17"/>
                      </a:lnTo>
                      <a:lnTo>
                        <a:pt x="48" y="17"/>
                      </a:lnTo>
                      <a:lnTo>
                        <a:pt x="49" y="17"/>
                      </a:lnTo>
                      <a:lnTo>
                        <a:pt x="50" y="17"/>
                      </a:lnTo>
                      <a:lnTo>
                        <a:pt x="51" y="17"/>
                      </a:lnTo>
                      <a:lnTo>
                        <a:pt x="53" y="17"/>
                      </a:lnTo>
                      <a:lnTo>
                        <a:pt x="54" y="17"/>
                      </a:lnTo>
                      <a:lnTo>
                        <a:pt x="55" y="16"/>
                      </a:lnTo>
                      <a:lnTo>
                        <a:pt x="56" y="16"/>
                      </a:lnTo>
                      <a:lnTo>
                        <a:pt x="58" y="16"/>
                      </a:lnTo>
                      <a:lnTo>
                        <a:pt x="59" y="16"/>
                      </a:lnTo>
                      <a:lnTo>
                        <a:pt x="60" y="16"/>
                      </a:lnTo>
                      <a:lnTo>
                        <a:pt x="61" y="16"/>
                      </a:lnTo>
                      <a:lnTo>
                        <a:pt x="63" y="16"/>
                      </a:lnTo>
                      <a:lnTo>
                        <a:pt x="64" y="17"/>
                      </a:lnTo>
                      <a:lnTo>
                        <a:pt x="65" y="17"/>
                      </a:lnTo>
                      <a:lnTo>
                        <a:pt x="66" y="17"/>
                      </a:lnTo>
                      <a:lnTo>
                        <a:pt x="68" y="18"/>
                      </a:lnTo>
                      <a:lnTo>
                        <a:pt x="70" y="19"/>
                      </a:lnTo>
                      <a:lnTo>
                        <a:pt x="70" y="19"/>
                      </a:lnTo>
                      <a:lnTo>
                        <a:pt x="71" y="20"/>
                      </a:lnTo>
                      <a:lnTo>
                        <a:pt x="73" y="20"/>
                      </a:lnTo>
                      <a:lnTo>
                        <a:pt x="74" y="21"/>
                      </a:lnTo>
                      <a:lnTo>
                        <a:pt x="74" y="21"/>
                      </a:lnTo>
                      <a:lnTo>
                        <a:pt x="75" y="22"/>
                      </a:lnTo>
                      <a:lnTo>
                        <a:pt x="76" y="22"/>
                      </a:lnTo>
                      <a:lnTo>
                        <a:pt x="76" y="23"/>
                      </a:lnTo>
                      <a:lnTo>
                        <a:pt x="78" y="23"/>
                      </a:lnTo>
                      <a:lnTo>
                        <a:pt x="79" y="24"/>
                      </a:lnTo>
                      <a:lnTo>
                        <a:pt x="79" y="24"/>
                      </a:lnTo>
                      <a:lnTo>
                        <a:pt x="80" y="25"/>
                      </a:lnTo>
                      <a:lnTo>
                        <a:pt x="83" y="26"/>
                      </a:lnTo>
                      <a:lnTo>
                        <a:pt x="83" y="26"/>
                      </a:lnTo>
                      <a:lnTo>
                        <a:pt x="84" y="27"/>
                      </a:lnTo>
                      <a:lnTo>
                        <a:pt x="85" y="27"/>
                      </a:lnTo>
                      <a:lnTo>
                        <a:pt x="88" y="28"/>
                      </a:lnTo>
                      <a:lnTo>
                        <a:pt x="88" y="29"/>
                      </a:lnTo>
                      <a:lnTo>
                        <a:pt x="89" y="29"/>
                      </a:lnTo>
                      <a:lnTo>
                        <a:pt x="90" y="30"/>
                      </a:lnTo>
                      <a:lnTo>
                        <a:pt x="91" y="30"/>
                      </a:lnTo>
                      <a:lnTo>
                        <a:pt x="93" y="30"/>
                      </a:lnTo>
                      <a:lnTo>
                        <a:pt x="94" y="31"/>
                      </a:lnTo>
                      <a:lnTo>
                        <a:pt x="95" y="31"/>
                      </a:lnTo>
                      <a:lnTo>
                        <a:pt x="96" y="31"/>
                      </a:lnTo>
                      <a:lnTo>
                        <a:pt x="98" y="32"/>
                      </a:lnTo>
                      <a:lnTo>
                        <a:pt x="99" y="32"/>
                      </a:lnTo>
                      <a:lnTo>
                        <a:pt x="100" y="32"/>
                      </a:lnTo>
                      <a:lnTo>
                        <a:pt x="101" y="32"/>
                      </a:lnTo>
                      <a:lnTo>
                        <a:pt x="103" y="32"/>
                      </a:lnTo>
                      <a:lnTo>
                        <a:pt x="104" y="33"/>
                      </a:lnTo>
                      <a:lnTo>
                        <a:pt x="105" y="33"/>
                      </a:lnTo>
                      <a:lnTo>
                        <a:pt x="106" y="33"/>
                      </a:lnTo>
                      <a:lnTo>
                        <a:pt x="108" y="33"/>
                      </a:lnTo>
                      <a:lnTo>
                        <a:pt x="109" y="33"/>
                      </a:lnTo>
                      <a:lnTo>
                        <a:pt x="110" y="34"/>
                      </a:lnTo>
                      <a:lnTo>
                        <a:pt x="111" y="34"/>
                      </a:lnTo>
                      <a:lnTo>
                        <a:pt x="113" y="34"/>
                      </a:lnTo>
                      <a:lnTo>
                        <a:pt x="114" y="34"/>
                      </a:lnTo>
                      <a:lnTo>
                        <a:pt x="115" y="34"/>
                      </a:lnTo>
                      <a:lnTo>
                        <a:pt x="116" y="34"/>
                      </a:lnTo>
                      <a:lnTo>
                        <a:pt x="118" y="34"/>
                      </a:lnTo>
                      <a:lnTo>
                        <a:pt x="119" y="34"/>
                      </a:lnTo>
                      <a:lnTo>
                        <a:pt x="120" y="34"/>
                      </a:lnTo>
                      <a:lnTo>
                        <a:pt x="121" y="34"/>
                      </a:lnTo>
                      <a:lnTo>
                        <a:pt x="123" y="35"/>
                      </a:lnTo>
                      <a:lnTo>
                        <a:pt x="124" y="35"/>
                      </a:lnTo>
                      <a:lnTo>
                        <a:pt x="125" y="35"/>
                      </a:lnTo>
                      <a:lnTo>
                        <a:pt x="126" y="35"/>
                      </a:lnTo>
                      <a:lnTo>
                        <a:pt x="128" y="35"/>
                      </a:lnTo>
                      <a:lnTo>
                        <a:pt x="129" y="35"/>
                      </a:lnTo>
                      <a:lnTo>
                        <a:pt x="130" y="34"/>
                      </a:lnTo>
                      <a:lnTo>
                        <a:pt x="131" y="34"/>
                      </a:lnTo>
                      <a:lnTo>
                        <a:pt x="133" y="34"/>
                      </a:lnTo>
                      <a:lnTo>
                        <a:pt x="134" y="34"/>
                      </a:lnTo>
                      <a:lnTo>
                        <a:pt x="135" y="33"/>
                      </a:lnTo>
                      <a:lnTo>
                        <a:pt x="136" y="33"/>
                      </a:lnTo>
                      <a:lnTo>
                        <a:pt x="138" y="33"/>
                      </a:lnTo>
                      <a:lnTo>
                        <a:pt x="139" y="32"/>
                      </a:lnTo>
                      <a:lnTo>
                        <a:pt x="140" y="32"/>
                      </a:lnTo>
                      <a:lnTo>
                        <a:pt x="141" y="31"/>
                      </a:lnTo>
                      <a:lnTo>
                        <a:pt x="141" y="31"/>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46" name="Freeform 265"/>
                <p:cNvSpPr>
                  <a:spLocks/>
                </p:cNvSpPr>
                <p:nvPr/>
              </p:nvSpPr>
              <p:spPr bwMode="auto">
                <a:xfrm>
                  <a:off x="5002213" y="3398825"/>
                  <a:ext cx="193675" cy="104774"/>
                </a:xfrm>
                <a:custGeom>
                  <a:avLst/>
                  <a:gdLst/>
                  <a:ahLst/>
                  <a:cxnLst>
                    <a:cxn ang="0">
                      <a:pos x="3" y="65"/>
                    </a:cxn>
                    <a:cxn ang="0">
                      <a:pos x="5" y="63"/>
                    </a:cxn>
                    <a:cxn ang="0">
                      <a:pos x="8" y="62"/>
                    </a:cxn>
                    <a:cxn ang="0">
                      <a:pos x="9" y="60"/>
                    </a:cxn>
                    <a:cxn ang="0">
                      <a:pos x="12" y="59"/>
                    </a:cxn>
                    <a:cxn ang="0">
                      <a:pos x="15" y="57"/>
                    </a:cxn>
                    <a:cxn ang="0">
                      <a:pos x="17" y="56"/>
                    </a:cxn>
                    <a:cxn ang="0">
                      <a:pos x="19" y="55"/>
                    </a:cxn>
                    <a:cxn ang="0">
                      <a:pos x="22" y="53"/>
                    </a:cxn>
                    <a:cxn ang="0">
                      <a:pos x="24" y="52"/>
                    </a:cxn>
                    <a:cxn ang="0">
                      <a:pos x="28" y="51"/>
                    </a:cxn>
                    <a:cxn ang="0">
                      <a:pos x="33" y="49"/>
                    </a:cxn>
                    <a:cxn ang="0">
                      <a:pos x="34" y="48"/>
                    </a:cxn>
                    <a:cxn ang="0">
                      <a:pos x="38" y="47"/>
                    </a:cxn>
                    <a:cxn ang="0">
                      <a:pos x="42" y="46"/>
                    </a:cxn>
                    <a:cxn ang="0">
                      <a:pos x="45" y="45"/>
                    </a:cxn>
                    <a:cxn ang="0">
                      <a:pos x="49" y="43"/>
                    </a:cxn>
                    <a:cxn ang="0">
                      <a:pos x="53" y="42"/>
                    </a:cxn>
                    <a:cxn ang="0">
                      <a:pos x="57" y="42"/>
                    </a:cxn>
                    <a:cxn ang="0">
                      <a:pos x="60" y="41"/>
                    </a:cxn>
                    <a:cxn ang="0">
                      <a:pos x="64" y="40"/>
                    </a:cxn>
                    <a:cxn ang="0">
                      <a:pos x="68" y="39"/>
                    </a:cxn>
                    <a:cxn ang="0">
                      <a:pos x="73" y="38"/>
                    </a:cxn>
                    <a:cxn ang="0">
                      <a:pos x="74" y="37"/>
                    </a:cxn>
                    <a:cxn ang="0">
                      <a:pos x="77" y="36"/>
                    </a:cxn>
                    <a:cxn ang="0">
                      <a:pos x="79" y="34"/>
                    </a:cxn>
                    <a:cxn ang="0">
                      <a:pos x="80" y="32"/>
                    </a:cxn>
                    <a:cxn ang="0">
                      <a:pos x="83" y="30"/>
                    </a:cxn>
                    <a:cxn ang="0">
                      <a:pos x="85" y="28"/>
                    </a:cxn>
                    <a:cxn ang="0">
                      <a:pos x="88" y="25"/>
                    </a:cxn>
                    <a:cxn ang="0">
                      <a:pos x="89" y="23"/>
                    </a:cxn>
                    <a:cxn ang="0">
                      <a:pos x="92" y="20"/>
                    </a:cxn>
                    <a:cxn ang="0">
                      <a:pos x="94" y="18"/>
                    </a:cxn>
                    <a:cxn ang="0">
                      <a:pos x="97" y="15"/>
                    </a:cxn>
                    <a:cxn ang="0">
                      <a:pos x="98" y="13"/>
                    </a:cxn>
                    <a:cxn ang="0">
                      <a:pos x="100" y="11"/>
                    </a:cxn>
                    <a:cxn ang="0">
                      <a:pos x="103" y="9"/>
                    </a:cxn>
                    <a:cxn ang="0">
                      <a:pos x="107" y="7"/>
                    </a:cxn>
                    <a:cxn ang="0">
                      <a:pos x="109" y="6"/>
                    </a:cxn>
                    <a:cxn ang="0">
                      <a:pos x="113" y="4"/>
                    </a:cxn>
                    <a:cxn ang="0">
                      <a:pos x="115" y="3"/>
                    </a:cxn>
                    <a:cxn ang="0">
                      <a:pos x="120" y="1"/>
                    </a:cxn>
                  </a:cxnLst>
                  <a:rect l="0" t="0" r="r" b="b"/>
                  <a:pathLst>
                    <a:path w="122" h="66">
                      <a:moveTo>
                        <a:pt x="0" y="66"/>
                      </a:moveTo>
                      <a:lnTo>
                        <a:pt x="2" y="65"/>
                      </a:lnTo>
                      <a:lnTo>
                        <a:pt x="3" y="65"/>
                      </a:lnTo>
                      <a:lnTo>
                        <a:pt x="4" y="64"/>
                      </a:lnTo>
                      <a:lnTo>
                        <a:pt x="4" y="64"/>
                      </a:lnTo>
                      <a:lnTo>
                        <a:pt x="5" y="63"/>
                      </a:lnTo>
                      <a:lnTo>
                        <a:pt x="7" y="63"/>
                      </a:lnTo>
                      <a:lnTo>
                        <a:pt x="7" y="62"/>
                      </a:lnTo>
                      <a:lnTo>
                        <a:pt x="8" y="62"/>
                      </a:lnTo>
                      <a:lnTo>
                        <a:pt x="8" y="61"/>
                      </a:lnTo>
                      <a:lnTo>
                        <a:pt x="9" y="61"/>
                      </a:lnTo>
                      <a:lnTo>
                        <a:pt x="9" y="60"/>
                      </a:lnTo>
                      <a:lnTo>
                        <a:pt x="10" y="60"/>
                      </a:lnTo>
                      <a:lnTo>
                        <a:pt x="12" y="59"/>
                      </a:lnTo>
                      <a:lnTo>
                        <a:pt x="12" y="59"/>
                      </a:lnTo>
                      <a:lnTo>
                        <a:pt x="13" y="58"/>
                      </a:lnTo>
                      <a:lnTo>
                        <a:pt x="14" y="58"/>
                      </a:lnTo>
                      <a:lnTo>
                        <a:pt x="15" y="57"/>
                      </a:lnTo>
                      <a:lnTo>
                        <a:pt x="15" y="57"/>
                      </a:lnTo>
                      <a:lnTo>
                        <a:pt x="17" y="56"/>
                      </a:lnTo>
                      <a:lnTo>
                        <a:pt x="17" y="56"/>
                      </a:lnTo>
                      <a:lnTo>
                        <a:pt x="19" y="55"/>
                      </a:lnTo>
                      <a:lnTo>
                        <a:pt x="18" y="55"/>
                      </a:lnTo>
                      <a:lnTo>
                        <a:pt x="19" y="55"/>
                      </a:lnTo>
                      <a:lnTo>
                        <a:pt x="20" y="54"/>
                      </a:lnTo>
                      <a:lnTo>
                        <a:pt x="20" y="54"/>
                      </a:lnTo>
                      <a:lnTo>
                        <a:pt x="22" y="53"/>
                      </a:lnTo>
                      <a:lnTo>
                        <a:pt x="24" y="52"/>
                      </a:lnTo>
                      <a:lnTo>
                        <a:pt x="23" y="52"/>
                      </a:lnTo>
                      <a:lnTo>
                        <a:pt x="24" y="52"/>
                      </a:lnTo>
                      <a:lnTo>
                        <a:pt x="27" y="51"/>
                      </a:lnTo>
                      <a:lnTo>
                        <a:pt x="27" y="51"/>
                      </a:lnTo>
                      <a:lnTo>
                        <a:pt x="28" y="51"/>
                      </a:lnTo>
                      <a:lnTo>
                        <a:pt x="29" y="50"/>
                      </a:lnTo>
                      <a:lnTo>
                        <a:pt x="30" y="50"/>
                      </a:lnTo>
                      <a:lnTo>
                        <a:pt x="33" y="49"/>
                      </a:lnTo>
                      <a:lnTo>
                        <a:pt x="32" y="49"/>
                      </a:lnTo>
                      <a:lnTo>
                        <a:pt x="33" y="49"/>
                      </a:lnTo>
                      <a:lnTo>
                        <a:pt x="34" y="48"/>
                      </a:lnTo>
                      <a:lnTo>
                        <a:pt x="35" y="48"/>
                      </a:lnTo>
                      <a:lnTo>
                        <a:pt x="37" y="47"/>
                      </a:lnTo>
                      <a:lnTo>
                        <a:pt x="38" y="47"/>
                      </a:lnTo>
                      <a:lnTo>
                        <a:pt x="39" y="46"/>
                      </a:lnTo>
                      <a:lnTo>
                        <a:pt x="40" y="46"/>
                      </a:lnTo>
                      <a:lnTo>
                        <a:pt x="42" y="46"/>
                      </a:lnTo>
                      <a:lnTo>
                        <a:pt x="43" y="45"/>
                      </a:lnTo>
                      <a:lnTo>
                        <a:pt x="44" y="45"/>
                      </a:lnTo>
                      <a:lnTo>
                        <a:pt x="45" y="45"/>
                      </a:lnTo>
                      <a:lnTo>
                        <a:pt x="47" y="44"/>
                      </a:lnTo>
                      <a:lnTo>
                        <a:pt x="48" y="44"/>
                      </a:lnTo>
                      <a:lnTo>
                        <a:pt x="49" y="43"/>
                      </a:lnTo>
                      <a:lnTo>
                        <a:pt x="50" y="43"/>
                      </a:lnTo>
                      <a:lnTo>
                        <a:pt x="52" y="43"/>
                      </a:lnTo>
                      <a:lnTo>
                        <a:pt x="53" y="42"/>
                      </a:lnTo>
                      <a:lnTo>
                        <a:pt x="54" y="42"/>
                      </a:lnTo>
                      <a:lnTo>
                        <a:pt x="55" y="42"/>
                      </a:lnTo>
                      <a:lnTo>
                        <a:pt x="57" y="42"/>
                      </a:lnTo>
                      <a:lnTo>
                        <a:pt x="58" y="41"/>
                      </a:lnTo>
                      <a:lnTo>
                        <a:pt x="59" y="41"/>
                      </a:lnTo>
                      <a:lnTo>
                        <a:pt x="60" y="41"/>
                      </a:lnTo>
                      <a:lnTo>
                        <a:pt x="62" y="41"/>
                      </a:lnTo>
                      <a:lnTo>
                        <a:pt x="63" y="40"/>
                      </a:lnTo>
                      <a:lnTo>
                        <a:pt x="64" y="40"/>
                      </a:lnTo>
                      <a:lnTo>
                        <a:pt x="65" y="40"/>
                      </a:lnTo>
                      <a:lnTo>
                        <a:pt x="67" y="40"/>
                      </a:lnTo>
                      <a:lnTo>
                        <a:pt x="68" y="39"/>
                      </a:lnTo>
                      <a:lnTo>
                        <a:pt x="69" y="39"/>
                      </a:lnTo>
                      <a:lnTo>
                        <a:pt x="70" y="39"/>
                      </a:lnTo>
                      <a:lnTo>
                        <a:pt x="73" y="38"/>
                      </a:lnTo>
                      <a:lnTo>
                        <a:pt x="72" y="38"/>
                      </a:lnTo>
                      <a:lnTo>
                        <a:pt x="73" y="38"/>
                      </a:lnTo>
                      <a:lnTo>
                        <a:pt x="74" y="37"/>
                      </a:lnTo>
                      <a:lnTo>
                        <a:pt x="74" y="37"/>
                      </a:lnTo>
                      <a:lnTo>
                        <a:pt x="75" y="36"/>
                      </a:lnTo>
                      <a:lnTo>
                        <a:pt x="77" y="36"/>
                      </a:lnTo>
                      <a:lnTo>
                        <a:pt x="78" y="35"/>
                      </a:lnTo>
                      <a:lnTo>
                        <a:pt x="78" y="35"/>
                      </a:lnTo>
                      <a:lnTo>
                        <a:pt x="79" y="34"/>
                      </a:lnTo>
                      <a:lnTo>
                        <a:pt x="79" y="33"/>
                      </a:lnTo>
                      <a:lnTo>
                        <a:pt x="80" y="33"/>
                      </a:lnTo>
                      <a:lnTo>
                        <a:pt x="80" y="32"/>
                      </a:lnTo>
                      <a:lnTo>
                        <a:pt x="82" y="31"/>
                      </a:lnTo>
                      <a:lnTo>
                        <a:pt x="83" y="31"/>
                      </a:lnTo>
                      <a:lnTo>
                        <a:pt x="83" y="30"/>
                      </a:lnTo>
                      <a:lnTo>
                        <a:pt x="84" y="29"/>
                      </a:lnTo>
                      <a:lnTo>
                        <a:pt x="84" y="28"/>
                      </a:lnTo>
                      <a:lnTo>
                        <a:pt x="85" y="28"/>
                      </a:lnTo>
                      <a:lnTo>
                        <a:pt x="87" y="27"/>
                      </a:lnTo>
                      <a:lnTo>
                        <a:pt x="87" y="26"/>
                      </a:lnTo>
                      <a:lnTo>
                        <a:pt x="88" y="25"/>
                      </a:lnTo>
                      <a:lnTo>
                        <a:pt x="88" y="24"/>
                      </a:lnTo>
                      <a:lnTo>
                        <a:pt x="89" y="23"/>
                      </a:lnTo>
                      <a:lnTo>
                        <a:pt x="89" y="23"/>
                      </a:lnTo>
                      <a:lnTo>
                        <a:pt x="90" y="22"/>
                      </a:lnTo>
                      <a:lnTo>
                        <a:pt x="92" y="21"/>
                      </a:lnTo>
                      <a:lnTo>
                        <a:pt x="92" y="20"/>
                      </a:lnTo>
                      <a:lnTo>
                        <a:pt x="93" y="19"/>
                      </a:lnTo>
                      <a:lnTo>
                        <a:pt x="93" y="18"/>
                      </a:lnTo>
                      <a:lnTo>
                        <a:pt x="94" y="18"/>
                      </a:lnTo>
                      <a:lnTo>
                        <a:pt x="94" y="17"/>
                      </a:lnTo>
                      <a:lnTo>
                        <a:pt x="95" y="16"/>
                      </a:lnTo>
                      <a:lnTo>
                        <a:pt x="97" y="15"/>
                      </a:lnTo>
                      <a:lnTo>
                        <a:pt x="97" y="14"/>
                      </a:lnTo>
                      <a:lnTo>
                        <a:pt x="98" y="14"/>
                      </a:lnTo>
                      <a:lnTo>
                        <a:pt x="98" y="13"/>
                      </a:lnTo>
                      <a:lnTo>
                        <a:pt x="99" y="12"/>
                      </a:lnTo>
                      <a:lnTo>
                        <a:pt x="100" y="12"/>
                      </a:lnTo>
                      <a:lnTo>
                        <a:pt x="100" y="11"/>
                      </a:lnTo>
                      <a:lnTo>
                        <a:pt x="102" y="10"/>
                      </a:lnTo>
                      <a:lnTo>
                        <a:pt x="102" y="10"/>
                      </a:lnTo>
                      <a:lnTo>
                        <a:pt x="103" y="9"/>
                      </a:lnTo>
                      <a:lnTo>
                        <a:pt x="103" y="9"/>
                      </a:lnTo>
                      <a:lnTo>
                        <a:pt x="104" y="8"/>
                      </a:lnTo>
                      <a:lnTo>
                        <a:pt x="107" y="7"/>
                      </a:lnTo>
                      <a:lnTo>
                        <a:pt x="107" y="7"/>
                      </a:lnTo>
                      <a:lnTo>
                        <a:pt x="108" y="6"/>
                      </a:lnTo>
                      <a:lnTo>
                        <a:pt x="109" y="6"/>
                      </a:lnTo>
                      <a:lnTo>
                        <a:pt x="112" y="5"/>
                      </a:lnTo>
                      <a:lnTo>
                        <a:pt x="112" y="4"/>
                      </a:lnTo>
                      <a:lnTo>
                        <a:pt x="113" y="4"/>
                      </a:lnTo>
                      <a:lnTo>
                        <a:pt x="114" y="4"/>
                      </a:lnTo>
                      <a:lnTo>
                        <a:pt x="117" y="3"/>
                      </a:lnTo>
                      <a:lnTo>
                        <a:pt x="115" y="3"/>
                      </a:lnTo>
                      <a:lnTo>
                        <a:pt x="117" y="3"/>
                      </a:lnTo>
                      <a:lnTo>
                        <a:pt x="118" y="2"/>
                      </a:lnTo>
                      <a:lnTo>
                        <a:pt x="120" y="1"/>
                      </a:lnTo>
                      <a:lnTo>
                        <a:pt x="120" y="1"/>
                      </a:lnTo>
                      <a:lnTo>
                        <a:pt x="122"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47" name="Freeform 266"/>
                <p:cNvSpPr>
                  <a:spLocks/>
                </p:cNvSpPr>
                <p:nvPr/>
              </p:nvSpPr>
              <p:spPr bwMode="auto">
                <a:xfrm>
                  <a:off x="5195888" y="3368663"/>
                  <a:ext cx="57150" cy="30163"/>
                </a:xfrm>
                <a:custGeom>
                  <a:avLst/>
                  <a:gdLst/>
                  <a:ahLst/>
                  <a:cxnLst>
                    <a:cxn ang="0">
                      <a:pos x="0" y="19"/>
                    </a:cxn>
                    <a:cxn ang="0">
                      <a:pos x="1" y="19"/>
                    </a:cxn>
                    <a:cxn ang="0">
                      <a:pos x="2" y="18"/>
                    </a:cxn>
                    <a:cxn ang="0">
                      <a:pos x="2" y="18"/>
                    </a:cxn>
                    <a:cxn ang="0">
                      <a:pos x="3" y="17"/>
                    </a:cxn>
                    <a:cxn ang="0">
                      <a:pos x="3" y="17"/>
                    </a:cxn>
                    <a:cxn ang="0">
                      <a:pos x="5" y="16"/>
                    </a:cxn>
                    <a:cxn ang="0">
                      <a:pos x="6" y="16"/>
                    </a:cxn>
                    <a:cxn ang="0">
                      <a:pos x="6" y="15"/>
                    </a:cxn>
                    <a:cxn ang="0">
                      <a:pos x="7" y="15"/>
                    </a:cxn>
                    <a:cxn ang="0">
                      <a:pos x="7" y="14"/>
                    </a:cxn>
                    <a:cxn ang="0">
                      <a:pos x="8" y="14"/>
                    </a:cxn>
                    <a:cxn ang="0">
                      <a:pos x="10" y="13"/>
                    </a:cxn>
                    <a:cxn ang="0">
                      <a:pos x="10" y="13"/>
                    </a:cxn>
                    <a:cxn ang="0">
                      <a:pos x="11" y="12"/>
                    </a:cxn>
                    <a:cxn ang="0">
                      <a:pos x="11" y="11"/>
                    </a:cxn>
                    <a:cxn ang="0">
                      <a:pos x="12" y="11"/>
                    </a:cxn>
                    <a:cxn ang="0">
                      <a:pos x="12" y="10"/>
                    </a:cxn>
                    <a:cxn ang="0">
                      <a:pos x="13" y="10"/>
                    </a:cxn>
                    <a:cxn ang="0">
                      <a:pos x="15" y="9"/>
                    </a:cxn>
                    <a:cxn ang="0">
                      <a:pos x="15" y="9"/>
                    </a:cxn>
                    <a:cxn ang="0">
                      <a:pos x="16" y="8"/>
                    </a:cxn>
                    <a:cxn ang="0">
                      <a:pos x="16" y="8"/>
                    </a:cxn>
                    <a:cxn ang="0">
                      <a:pos x="17" y="7"/>
                    </a:cxn>
                    <a:cxn ang="0">
                      <a:pos x="18" y="7"/>
                    </a:cxn>
                    <a:cxn ang="0">
                      <a:pos x="18" y="6"/>
                    </a:cxn>
                    <a:cxn ang="0">
                      <a:pos x="20" y="5"/>
                    </a:cxn>
                    <a:cxn ang="0">
                      <a:pos x="21" y="5"/>
                    </a:cxn>
                    <a:cxn ang="0">
                      <a:pos x="21" y="4"/>
                    </a:cxn>
                    <a:cxn ang="0">
                      <a:pos x="22" y="4"/>
                    </a:cxn>
                    <a:cxn ang="0">
                      <a:pos x="23" y="3"/>
                    </a:cxn>
                    <a:cxn ang="0">
                      <a:pos x="23" y="3"/>
                    </a:cxn>
                    <a:cxn ang="0">
                      <a:pos x="25" y="2"/>
                    </a:cxn>
                    <a:cxn ang="0">
                      <a:pos x="26" y="2"/>
                    </a:cxn>
                    <a:cxn ang="0">
                      <a:pos x="27" y="1"/>
                    </a:cxn>
                    <a:cxn ang="0">
                      <a:pos x="28" y="1"/>
                    </a:cxn>
                    <a:cxn ang="0">
                      <a:pos x="30" y="1"/>
                    </a:cxn>
                    <a:cxn ang="0">
                      <a:pos x="31" y="1"/>
                    </a:cxn>
                    <a:cxn ang="0">
                      <a:pos x="32" y="0"/>
                    </a:cxn>
                    <a:cxn ang="0">
                      <a:pos x="33" y="1"/>
                    </a:cxn>
                    <a:cxn ang="0">
                      <a:pos x="35" y="1"/>
                    </a:cxn>
                    <a:cxn ang="0">
                      <a:pos x="36" y="1"/>
                    </a:cxn>
                  </a:cxnLst>
                  <a:rect l="0" t="0" r="r" b="b"/>
                  <a:pathLst>
                    <a:path w="36" h="19">
                      <a:moveTo>
                        <a:pt x="0" y="19"/>
                      </a:moveTo>
                      <a:lnTo>
                        <a:pt x="1" y="19"/>
                      </a:lnTo>
                      <a:lnTo>
                        <a:pt x="2" y="18"/>
                      </a:lnTo>
                      <a:lnTo>
                        <a:pt x="2" y="18"/>
                      </a:lnTo>
                      <a:lnTo>
                        <a:pt x="3" y="17"/>
                      </a:lnTo>
                      <a:lnTo>
                        <a:pt x="3" y="17"/>
                      </a:lnTo>
                      <a:lnTo>
                        <a:pt x="5" y="16"/>
                      </a:lnTo>
                      <a:lnTo>
                        <a:pt x="6" y="16"/>
                      </a:lnTo>
                      <a:lnTo>
                        <a:pt x="6" y="15"/>
                      </a:lnTo>
                      <a:lnTo>
                        <a:pt x="7" y="15"/>
                      </a:lnTo>
                      <a:lnTo>
                        <a:pt x="7" y="14"/>
                      </a:lnTo>
                      <a:lnTo>
                        <a:pt x="8" y="14"/>
                      </a:lnTo>
                      <a:lnTo>
                        <a:pt x="10" y="13"/>
                      </a:lnTo>
                      <a:lnTo>
                        <a:pt x="10" y="13"/>
                      </a:lnTo>
                      <a:lnTo>
                        <a:pt x="11" y="12"/>
                      </a:lnTo>
                      <a:lnTo>
                        <a:pt x="11" y="11"/>
                      </a:lnTo>
                      <a:lnTo>
                        <a:pt x="12" y="11"/>
                      </a:lnTo>
                      <a:lnTo>
                        <a:pt x="12" y="10"/>
                      </a:lnTo>
                      <a:lnTo>
                        <a:pt x="13" y="10"/>
                      </a:lnTo>
                      <a:lnTo>
                        <a:pt x="15" y="9"/>
                      </a:lnTo>
                      <a:lnTo>
                        <a:pt x="15" y="9"/>
                      </a:lnTo>
                      <a:lnTo>
                        <a:pt x="16" y="8"/>
                      </a:lnTo>
                      <a:lnTo>
                        <a:pt x="16" y="8"/>
                      </a:lnTo>
                      <a:lnTo>
                        <a:pt x="17" y="7"/>
                      </a:lnTo>
                      <a:lnTo>
                        <a:pt x="18" y="7"/>
                      </a:lnTo>
                      <a:lnTo>
                        <a:pt x="18" y="6"/>
                      </a:lnTo>
                      <a:lnTo>
                        <a:pt x="20" y="5"/>
                      </a:lnTo>
                      <a:lnTo>
                        <a:pt x="21" y="5"/>
                      </a:lnTo>
                      <a:lnTo>
                        <a:pt x="21" y="4"/>
                      </a:lnTo>
                      <a:lnTo>
                        <a:pt x="22" y="4"/>
                      </a:lnTo>
                      <a:lnTo>
                        <a:pt x="23" y="3"/>
                      </a:lnTo>
                      <a:lnTo>
                        <a:pt x="23" y="3"/>
                      </a:lnTo>
                      <a:lnTo>
                        <a:pt x="25" y="2"/>
                      </a:lnTo>
                      <a:lnTo>
                        <a:pt x="26" y="2"/>
                      </a:lnTo>
                      <a:lnTo>
                        <a:pt x="27" y="1"/>
                      </a:lnTo>
                      <a:lnTo>
                        <a:pt x="28" y="1"/>
                      </a:lnTo>
                      <a:lnTo>
                        <a:pt x="30" y="1"/>
                      </a:lnTo>
                      <a:lnTo>
                        <a:pt x="31" y="1"/>
                      </a:lnTo>
                      <a:lnTo>
                        <a:pt x="32" y="0"/>
                      </a:lnTo>
                      <a:lnTo>
                        <a:pt x="33" y="1"/>
                      </a:lnTo>
                      <a:lnTo>
                        <a:pt x="35" y="1"/>
                      </a:lnTo>
                      <a:lnTo>
                        <a:pt x="36" y="1"/>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48" name="Freeform 267"/>
                <p:cNvSpPr>
                  <a:spLocks/>
                </p:cNvSpPr>
                <p:nvPr/>
              </p:nvSpPr>
              <p:spPr bwMode="auto">
                <a:xfrm>
                  <a:off x="4071938" y="3195627"/>
                  <a:ext cx="195263" cy="85725"/>
                </a:xfrm>
                <a:custGeom>
                  <a:avLst/>
                  <a:gdLst/>
                  <a:ahLst/>
                  <a:cxnLst>
                    <a:cxn ang="0">
                      <a:pos x="3" y="53"/>
                    </a:cxn>
                    <a:cxn ang="0">
                      <a:pos x="6" y="53"/>
                    </a:cxn>
                    <a:cxn ang="0">
                      <a:pos x="10" y="53"/>
                    </a:cxn>
                    <a:cxn ang="0">
                      <a:pos x="14" y="53"/>
                    </a:cxn>
                    <a:cxn ang="0">
                      <a:pos x="18" y="53"/>
                    </a:cxn>
                    <a:cxn ang="0">
                      <a:pos x="21" y="52"/>
                    </a:cxn>
                    <a:cxn ang="0">
                      <a:pos x="25" y="52"/>
                    </a:cxn>
                    <a:cxn ang="0">
                      <a:pos x="29" y="51"/>
                    </a:cxn>
                    <a:cxn ang="0">
                      <a:pos x="33" y="49"/>
                    </a:cxn>
                    <a:cxn ang="0">
                      <a:pos x="34" y="48"/>
                    </a:cxn>
                    <a:cxn ang="0">
                      <a:pos x="36" y="47"/>
                    </a:cxn>
                    <a:cxn ang="0">
                      <a:pos x="39" y="45"/>
                    </a:cxn>
                    <a:cxn ang="0">
                      <a:pos x="41" y="43"/>
                    </a:cxn>
                    <a:cxn ang="0">
                      <a:pos x="43" y="41"/>
                    </a:cxn>
                    <a:cxn ang="0">
                      <a:pos x="45" y="40"/>
                    </a:cxn>
                    <a:cxn ang="0">
                      <a:pos x="48" y="38"/>
                    </a:cxn>
                    <a:cxn ang="0">
                      <a:pos x="50" y="36"/>
                    </a:cxn>
                    <a:cxn ang="0">
                      <a:pos x="51" y="33"/>
                    </a:cxn>
                    <a:cxn ang="0">
                      <a:pos x="54" y="31"/>
                    </a:cxn>
                    <a:cxn ang="0">
                      <a:pos x="56" y="29"/>
                    </a:cxn>
                    <a:cxn ang="0">
                      <a:pos x="59" y="27"/>
                    </a:cxn>
                    <a:cxn ang="0">
                      <a:pos x="60" y="24"/>
                    </a:cxn>
                    <a:cxn ang="0">
                      <a:pos x="63" y="22"/>
                    </a:cxn>
                    <a:cxn ang="0">
                      <a:pos x="65" y="19"/>
                    </a:cxn>
                    <a:cxn ang="0">
                      <a:pos x="68" y="16"/>
                    </a:cxn>
                    <a:cxn ang="0">
                      <a:pos x="69" y="14"/>
                    </a:cxn>
                    <a:cxn ang="0">
                      <a:pos x="71" y="11"/>
                    </a:cxn>
                    <a:cxn ang="0">
                      <a:pos x="74" y="9"/>
                    </a:cxn>
                    <a:cxn ang="0">
                      <a:pos x="76" y="6"/>
                    </a:cxn>
                    <a:cxn ang="0">
                      <a:pos x="78" y="4"/>
                    </a:cxn>
                    <a:cxn ang="0">
                      <a:pos x="80" y="3"/>
                    </a:cxn>
                    <a:cxn ang="0">
                      <a:pos x="83" y="1"/>
                    </a:cxn>
                    <a:cxn ang="0">
                      <a:pos x="86" y="0"/>
                    </a:cxn>
                    <a:cxn ang="0">
                      <a:pos x="90" y="0"/>
                    </a:cxn>
                    <a:cxn ang="0">
                      <a:pos x="94" y="0"/>
                    </a:cxn>
                    <a:cxn ang="0">
                      <a:pos x="98" y="1"/>
                    </a:cxn>
                    <a:cxn ang="0">
                      <a:pos x="101" y="2"/>
                    </a:cxn>
                    <a:cxn ang="0">
                      <a:pos x="105" y="2"/>
                    </a:cxn>
                    <a:cxn ang="0">
                      <a:pos x="109" y="3"/>
                    </a:cxn>
                    <a:cxn ang="0">
                      <a:pos x="113" y="3"/>
                    </a:cxn>
                    <a:cxn ang="0">
                      <a:pos x="116" y="2"/>
                    </a:cxn>
                    <a:cxn ang="0">
                      <a:pos x="120" y="2"/>
                    </a:cxn>
                  </a:cxnLst>
                  <a:rect l="0" t="0" r="r" b="b"/>
                  <a:pathLst>
                    <a:path w="123" h="54">
                      <a:moveTo>
                        <a:pt x="0" y="54"/>
                      </a:moveTo>
                      <a:lnTo>
                        <a:pt x="1" y="54"/>
                      </a:lnTo>
                      <a:lnTo>
                        <a:pt x="3" y="53"/>
                      </a:lnTo>
                      <a:lnTo>
                        <a:pt x="4" y="53"/>
                      </a:lnTo>
                      <a:lnTo>
                        <a:pt x="5" y="53"/>
                      </a:lnTo>
                      <a:lnTo>
                        <a:pt x="6" y="53"/>
                      </a:lnTo>
                      <a:lnTo>
                        <a:pt x="8" y="53"/>
                      </a:lnTo>
                      <a:lnTo>
                        <a:pt x="9" y="53"/>
                      </a:lnTo>
                      <a:lnTo>
                        <a:pt x="10" y="53"/>
                      </a:lnTo>
                      <a:lnTo>
                        <a:pt x="11" y="53"/>
                      </a:lnTo>
                      <a:lnTo>
                        <a:pt x="13" y="53"/>
                      </a:lnTo>
                      <a:lnTo>
                        <a:pt x="14" y="53"/>
                      </a:lnTo>
                      <a:lnTo>
                        <a:pt x="15" y="53"/>
                      </a:lnTo>
                      <a:lnTo>
                        <a:pt x="16" y="53"/>
                      </a:lnTo>
                      <a:lnTo>
                        <a:pt x="18" y="53"/>
                      </a:lnTo>
                      <a:lnTo>
                        <a:pt x="19" y="53"/>
                      </a:lnTo>
                      <a:lnTo>
                        <a:pt x="20" y="52"/>
                      </a:lnTo>
                      <a:lnTo>
                        <a:pt x="21" y="52"/>
                      </a:lnTo>
                      <a:lnTo>
                        <a:pt x="23" y="52"/>
                      </a:lnTo>
                      <a:lnTo>
                        <a:pt x="24" y="52"/>
                      </a:lnTo>
                      <a:lnTo>
                        <a:pt x="25" y="52"/>
                      </a:lnTo>
                      <a:lnTo>
                        <a:pt x="26" y="52"/>
                      </a:lnTo>
                      <a:lnTo>
                        <a:pt x="28" y="51"/>
                      </a:lnTo>
                      <a:lnTo>
                        <a:pt x="29" y="51"/>
                      </a:lnTo>
                      <a:lnTo>
                        <a:pt x="30" y="50"/>
                      </a:lnTo>
                      <a:lnTo>
                        <a:pt x="31" y="50"/>
                      </a:lnTo>
                      <a:lnTo>
                        <a:pt x="33" y="49"/>
                      </a:lnTo>
                      <a:lnTo>
                        <a:pt x="33" y="49"/>
                      </a:lnTo>
                      <a:lnTo>
                        <a:pt x="35" y="48"/>
                      </a:lnTo>
                      <a:lnTo>
                        <a:pt x="34" y="48"/>
                      </a:lnTo>
                      <a:lnTo>
                        <a:pt x="35" y="48"/>
                      </a:lnTo>
                      <a:lnTo>
                        <a:pt x="36" y="47"/>
                      </a:lnTo>
                      <a:lnTo>
                        <a:pt x="36" y="47"/>
                      </a:lnTo>
                      <a:lnTo>
                        <a:pt x="38" y="46"/>
                      </a:lnTo>
                      <a:lnTo>
                        <a:pt x="38" y="46"/>
                      </a:lnTo>
                      <a:lnTo>
                        <a:pt x="39" y="45"/>
                      </a:lnTo>
                      <a:lnTo>
                        <a:pt x="39" y="44"/>
                      </a:lnTo>
                      <a:lnTo>
                        <a:pt x="40" y="44"/>
                      </a:lnTo>
                      <a:lnTo>
                        <a:pt x="41" y="43"/>
                      </a:lnTo>
                      <a:lnTo>
                        <a:pt x="41" y="43"/>
                      </a:lnTo>
                      <a:lnTo>
                        <a:pt x="43" y="42"/>
                      </a:lnTo>
                      <a:lnTo>
                        <a:pt x="43" y="41"/>
                      </a:lnTo>
                      <a:lnTo>
                        <a:pt x="44" y="41"/>
                      </a:lnTo>
                      <a:lnTo>
                        <a:pt x="45" y="40"/>
                      </a:lnTo>
                      <a:lnTo>
                        <a:pt x="45" y="40"/>
                      </a:lnTo>
                      <a:lnTo>
                        <a:pt x="46" y="39"/>
                      </a:lnTo>
                      <a:lnTo>
                        <a:pt x="46" y="38"/>
                      </a:lnTo>
                      <a:lnTo>
                        <a:pt x="48" y="38"/>
                      </a:lnTo>
                      <a:lnTo>
                        <a:pt x="48" y="37"/>
                      </a:lnTo>
                      <a:lnTo>
                        <a:pt x="49" y="36"/>
                      </a:lnTo>
                      <a:lnTo>
                        <a:pt x="50" y="36"/>
                      </a:lnTo>
                      <a:lnTo>
                        <a:pt x="50" y="35"/>
                      </a:lnTo>
                      <a:lnTo>
                        <a:pt x="51" y="34"/>
                      </a:lnTo>
                      <a:lnTo>
                        <a:pt x="51" y="33"/>
                      </a:lnTo>
                      <a:lnTo>
                        <a:pt x="53" y="33"/>
                      </a:lnTo>
                      <a:lnTo>
                        <a:pt x="54" y="32"/>
                      </a:lnTo>
                      <a:lnTo>
                        <a:pt x="54" y="31"/>
                      </a:lnTo>
                      <a:lnTo>
                        <a:pt x="55" y="31"/>
                      </a:lnTo>
                      <a:lnTo>
                        <a:pt x="55" y="30"/>
                      </a:lnTo>
                      <a:lnTo>
                        <a:pt x="56" y="29"/>
                      </a:lnTo>
                      <a:lnTo>
                        <a:pt x="56" y="28"/>
                      </a:lnTo>
                      <a:lnTo>
                        <a:pt x="58" y="28"/>
                      </a:lnTo>
                      <a:lnTo>
                        <a:pt x="59" y="27"/>
                      </a:lnTo>
                      <a:lnTo>
                        <a:pt x="59" y="26"/>
                      </a:lnTo>
                      <a:lnTo>
                        <a:pt x="60" y="25"/>
                      </a:lnTo>
                      <a:lnTo>
                        <a:pt x="60" y="24"/>
                      </a:lnTo>
                      <a:lnTo>
                        <a:pt x="61" y="23"/>
                      </a:lnTo>
                      <a:lnTo>
                        <a:pt x="63" y="23"/>
                      </a:lnTo>
                      <a:lnTo>
                        <a:pt x="63" y="22"/>
                      </a:lnTo>
                      <a:lnTo>
                        <a:pt x="64" y="21"/>
                      </a:lnTo>
                      <a:lnTo>
                        <a:pt x="64" y="20"/>
                      </a:lnTo>
                      <a:lnTo>
                        <a:pt x="65" y="19"/>
                      </a:lnTo>
                      <a:lnTo>
                        <a:pt x="65" y="18"/>
                      </a:lnTo>
                      <a:lnTo>
                        <a:pt x="66" y="17"/>
                      </a:lnTo>
                      <a:lnTo>
                        <a:pt x="68" y="16"/>
                      </a:lnTo>
                      <a:lnTo>
                        <a:pt x="68" y="15"/>
                      </a:lnTo>
                      <a:lnTo>
                        <a:pt x="69" y="14"/>
                      </a:lnTo>
                      <a:lnTo>
                        <a:pt x="69" y="14"/>
                      </a:lnTo>
                      <a:lnTo>
                        <a:pt x="70" y="13"/>
                      </a:lnTo>
                      <a:lnTo>
                        <a:pt x="70" y="12"/>
                      </a:lnTo>
                      <a:lnTo>
                        <a:pt x="71" y="11"/>
                      </a:lnTo>
                      <a:lnTo>
                        <a:pt x="73" y="10"/>
                      </a:lnTo>
                      <a:lnTo>
                        <a:pt x="73" y="9"/>
                      </a:lnTo>
                      <a:lnTo>
                        <a:pt x="74" y="9"/>
                      </a:lnTo>
                      <a:lnTo>
                        <a:pt x="74" y="8"/>
                      </a:lnTo>
                      <a:lnTo>
                        <a:pt x="75" y="7"/>
                      </a:lnTo>
                      <a:lnTo>
                        <a:pt x="76" y="6"/>
                      </a:lnTo>
                      <a:lnTo>
                        <a:pt x="76" y="6"/>
                      </a:lnTo>
                      <a:lnTo>
                        <a:pt x="78" y="5"/>
                      </a:lnTo>
                      <a:lnTo>
                        <a:pt x="78" y="4"/>
                      </a:lnTo>
                      <a:lnTo>
                        <a:pt x="79" y="4"/>
                      </a:lnTo>
                      <a:lnTo>
                        <a:pt x="79" y="3"/>
                      </a:lnTo>
                      <a:lnTo>
                        <a:pt x="80" y="3"/>
                      </a:lnTo>
                      <a:lnTo>
                        <a:pt x="81" y="2"/>
                      </a:lnTo>
                      <a:lnTo>
                        <a:pt x="81" y="2"/>
                      </a:lnTo>
                      <a:lnTo>
                        <a:pt x="83" y="1"/>
                      </a:lnTo>
                      <a:lnTo>
                        <a:pt x="84" y="1"/>
                      </a:lnTo>
                      <a:lnTo>
                        <a:pt x="85" y="0"/>
                      </a:lnTo>
                      <a:lnTo>
                        <a:pt x="86" y="0"/>
                      </a:lnTo>
                      <a:lnTo>
                        <a:pt x="88" y="0"/>
                      </a:lnTo>
                      <a:lnTo>
                        <a:pt x="89" y="0"/>
                      </a:lnTo>
                      <a:lnTo>
                        <a:pt x="90" y="0"/>
                      </a:lnTo>
                      <a:lnTo>
                        <a:pt x="91" y="0"/>
                      </a:lnTo>
                      <a:lnTo>
                        <a:pt x="93" y="0"/>
                      </a:lnTo>
                      <a:lnTo>
                        <a:pt x="94" y="0"/>
                      </a:lnTo>
                      <a:lnTo>
                        <a:pt x="95" y="1"/>
                      </a:lnTo>
                      <a:lnTo>
                        <a:pt x="96" y="1"/>
                      </a:lnTo>
                      <a:lnTo>
                        <a:pt x="98" y="1"/>
                      </a:lnTo>
                      <a:lnTo>
                        <a:pt x="99" y="1"/>
                      </a:lnTo>
                      <a:lnTo>
                        <a:pt x="100" y="2"/>
                      </a:lnTo>
                      <a:lnTo>
                        <a:pt x="101" y="2"/>
                      </a:lnTo>
                      <a:lnTo>
                        <a:pt x="103" y="2"/>
                      </a:lnTo>
                      <a:lnTo>
                        <a:pt x="104" y="2"/>
                      </a:lnTo>
                      <a:lnTo>
                        <a:pt x="105" y="2"/>
                      </a:lnTo>
                      <a:lnTo>
                        <a:pt x="106" y="3"/>
                      </a:lnTo>
                      <a:lnTo>
                        <a:pt x="108" y="3"/>
                      </a:lnTo>
                      <a:lnTo>
                        <a:pt x="109" y="3"/>
                      </a:lnTo>
                      <a:lnTo>
                        <a:pt x="110" y="3"/>
                      </a:lnTo>
                      <a:lnTo>
                        <a:pt x="111" y="3"/>
                      </a:lnTo>
                      <a:lnTo>
                        <a:pt x="113" y="3"/>
                      </a:lnTo>
                      <a:lnTo>
                        <a:pt x="114" y="2"/>
                      </a:lnTo>
                      <a:lnTo>
                        <a:pt x="115" y="2"/>
                      </a:lnTo>
                      <a:lnTo>
                        <a:pt x="116" y="2"/>
                      </a:lnTo>
                      <a:lnTo>
                        <a:pt x="118" y="2"/>
                      </a:lnTo>
                      <a:lnTo>
                        <a:pt x="119" y="2"/>
                      </a:lnTo>
                      <a:lnTo>
                        <a:pt x="120" y="2"/>
                      </a:lnTo>
                      <a:lnTo>
                        <a:pt x="121" y="2"/>
                      </a:lnTo>
                      <a:lnTo>
                        <a:pt x="123" y="2"/>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49" name="Freeform 268"/>
                <p:cNvSpPr>
                  <a:spLocks/>
                </p:cNvSpPr>
                <p:nvPr/>
              </p:nvSpPr>
              <p:spPr bwMode="auto">
                <a:xfrm>
                  <a:off x="4267200" y="3190863"/>
                  <a:ext cx="215900" cy="58737"/>
                </a:xfrm>
                <a:custGeom>
                  <a:avLst/>
                  <a:gdLst/>
                  <a:ahLst/>
                  <a:cxnLst>
                    <a:cxn ang="0">
                      <a:pos x="2" y="5"/>
                    </a:cxn>
                    <a:cxn ang="0">
                      <a:pos x="6" y="5"/>
                    </a:cxn>
                    <a:cxn ang="0">
                      <a:pos x="10" y="5"/>
                    </a:cxn>
                    <a:cxn ang="0">
                      <a:pos x="13" y="5"/>
                    </a:cxn>
                    <a:cxn ang="0">
                      <a:pos x="17" y="4"/>
                    </a:cxn>
                    <a:cxn ang="0">
                      <a:pos x="21" y="3"/>
                    </a:cxn>
                    <a:cxn ang="0">
                      <a:pos x="25" y="2"/>
                    </a:cxn>
                    <a:cxn ang="0">
                      <a:pos x="28" y="1"/>
                    </a:cxn>
                    <a:cxn ang="0">
                      <a:pos x="32" y="0"/>
                    </a:cxn>
                    <a:cxn ang="0">
                      <a:pos x="36" y="0"/>
                    </a:cxn>
                    <a:cxn ang="0">
                      <a:pos x="40" y="0"/>
                    </a:cxn>
                    <a:cxn ang="0">
                      <a:pos x="43" y="1"/>
                    </a:cxn>
                    <a:cxn ang="0">
                      <a:pos x="47" y="1"/>
                    </a:cxn>
                    <a:cxn ang="0">
                      <a:pos x="51" y="1"/>
                    </a:cxn>
                    <a:cxn ang="0">
                      <a:pos x="55" y="2"/>
                    </a:cxn>
                    <a:cxn ang="0">
                      <a:pos x="58" y="2"/>
                    </a:cxn>
                    <a:cxn ang="0">
                      <a:pos x="62" y="2"/>
                    </a:cxn>
                    <a:cxn ang="0">
                      <a:pos x="66" y="2"/>
                    </a:cxn>
                    <a:cxn ang="0">
                      <a:pos x="70" y="2"/>
                    </a:cxn>
                    <a:cxn ang="0">
                      <a:pos x="73" y="2"/>
                    </a:cxn>
                    <a:cxn ang="0">
                      <a:pos x="77" y="3"/>
                    </a:cxn>
                    <a:cxn ang="0">
                      <a:pos x="81" y="4"/>
                    </a:cxn>
                    <a:cxn ang="0">
                      <a:pos x="85" y="5"/>
                    </a:cxn>
                    <a:cxn ang="0">
                      <a:pos x="88" y="7"/>
                    </a:cxn>
                    <a:cxn ang="0">
                      <a:pos x="90" y="8"/>
                    </a:cxn>
                    <a:cxn ang="0">
                      <a:pos x="92" y="10"/>
                    </a:cxn>
                    <a:cxn ang="0">
                      <a:pos x="95" y="11"/>
                    </a:cxn>
                    <a:cxn ang="0">
                      <a:pos x="97" y="13"/>
                    </a:cxn>
                    <a:cxn ang="0">
                      <a:pos x="98" y="15"/>
                    </a:cxn>
                    <a:cxn ang="0">
                      <a:pos x="101" y="17"/>
                    </a:cxn>
                    <a:cxn ang="0">
                      <a:pos x="103" y="18"/>
                    </a:cxn>
                    <a:cxn ang="0">
                      <a:pos x="106" y="20"/>
                    </a:cxn>
                    <a:cxn ang="0">
                      <a:pos x="107" y="22"/>
                    </a:cxn>
                    <a:cxn ang="0">
                      <a:pos x="110" y="24"/>
                    </a:cxn>
                    <a:cxn ang="0">
                      <a:pos x="112" y="25"/>
                    </a:cxn>
                    <a:cxn ang="0">
                      <a:pos x="115" y="27"/>
                    </a:cxn>
                    <a:cxn ang="0">
                      <a:pos x="116" y="28"/>
                    </a:cxn>
                    <a:cxn ang="0">
                      <a:pos x="120" y="30"/>
                    </a:cxn>
                    <a:cxn ang="0">
                      <a:pos x="122" y="31"/>
                    </a:cxn>
                    <a:cxn ang="0">
                      <a:pos x="126" y="33"/>
                    </a:cxn>
                    <a:cxn ang="0">
                      <a:pos x="130" y="35"/>
                    </a:cxn>
                    <a:cxn ang="0">
                      <a:pos x="133" y="36"/>
                    </a:cxn>
                  </a:cxnLst>
                  <a:rect l="0" t="0" r="r" b="b"/>
                  <a:pathLst>
                    <a:path w="136" h="37">
                      <a:moveTo>
                        <a:pt x="0" y="5"/>
                      </a:moveTo>
                      <a:lnTo>
                        <a:pt x="1" y="5"/>
                      </a:lnTo>
                      <a:lnTo>
                        <a:pt x="2" y="5"/>
                      </a:lnTo>
                      <a:lnTo>
                        <a:pt x="3" y="5"/>
                      </a:lnTo>
                      <a:lnTo>
                        <a:pt x="5" y="5"/>
                      </a:lnTo>
                      <a:lnTo>
                        <a:pt x="6" y="5"/>
                      </a:lnTo>
                      <a:lnTo>
                        <a:pt x="7" y="5"/>
                      </a:lnTo>
                      <a:lnTo>
                        <a:pt x="8" y="5"/>
                      </a:lnTo>
                      <a:lnTo>
                        <a:pt x="10" y="5"/>
                      </a:lnTo>
                      <a:lnTo>
                        <a:pt x="11" y="5"/>
                      </a:lnTo>
                      <a:lnTo>
                        <a:pt x="12" y="5"/>
                      </a:lnTo>
                      <a:lnTo>
                        <a:pt x="13" y="5"/>
                      </a:lnTo>
                      <a:lnTo>
                        <a:pt x="15" y="4"/>
                      </a:lnTo>
                      <a:lnTo>
                        <a:pt x="16" y="4"/>
                      </a:lnTo>
                      <a:lnTo>
                        <a:pt x="17" y="4"/>
                      </a:lnTo>
                      <a:lnTo>
                        <a:pt x="18" y="4"/>
                      </a:lnTo>
                      <a:lnTo>
                        <a:pt x="20" y="3"/>
                      </a:lnTo>
                      <a:lnTo>
                        <a:pt x="21" y="3"/>
                      </a:lnTo>
                      <a:lnTo>
                        <a:pt x="22" y="3"/>
                      </a:lnTo>
                      <a:lnTo>
                        <a:pt x="23" y="2"/>
                      </a:lnTo>
                      <a:lnTo>
                        <a:pt x="25" y="2"/>
                      </a:lnTo>
                      <a:lnTo>
                        <a:pt x="26" y="2"/>
                      </a:lnTo>
                      <a:lnTo>
                        <a:pt x="27" y="1"/>
                      </a:lnTo>
                      <a:lnTo>
                        <a:pt x="28" y="1"/>
                      </a:lnTo>
                      <a:lnTo>
                        <a:pt x="30" y="1"/>
                      </a:lnTo>
                      <a:lnTo>
                        <a:pt x="31" y="0"/>
                      </a:lnTo>
                      <a:lnTo>
                        <a:pt x="32" y="0"/>
                      </a:lnTo>
                      <a:lnTo>
                        <a:pt x="33" y="0"/>
                      </a:lnTo>
                      <a:lnTo>
                        <a:pt x="35" y="0"/>
                      </a:lnTo>
                      <a:lnTo>
                        <a:pt x="36" y="0"/>
                      </a:lnTo>
                      <a:lnTo>
                        <a:pt x="37" y="0"/>
                      </a:lnTo>
                      <a:lnTo>
                        <a:pt x="38" y="0"/>
                      </a:lnTo>
                      <a:lnTo>
                        <a:pt x="40" y="0"/>
                      </a:lnTo>
                      <a:lnTo>
                        <a:pt x="41" y="0"/>
                      </a:lnTo>
                      <a:lnTo>
                        <a:pt x="42" y="1"/>
                      </a:lnTo>
                      <a:lnTo>
                        <a:pt x="43" y="1"/>
                      </a:lnTo>
                      <a:lnTo>
                        <a:pt x="45" y="1"/>
                      </a:lnTo>
                      <a:lnTo>
                        <a:pt x="46" y="1"/>
                      </a:lnTo>
                      <a:lnTo>
                        <a:pt x="47" y="1"/>
                      </a:lnTo>
                      <a:lnTo>
                        <a:pt x="48" y="1"/>
                      </a:lnTo>
                      <a:lnTo>
                        <a:pt x="50" y="1"/>
                      </a:lnTo>
                      <a:lnTo>
                        <a:pt x="51" y="1"/>
                      </a:lnTo>
                      <a:lnTo>
                        <a:pt x="52" y="2"/>
                      </a:lnTo>
                      <a:lnTo>
                        <a:pt x="53" y="2"/>
                      </a:lnTo>
                      <a:lnTo>
                        <a:pt x="55" y="2"/>
                      </a:lnTo>
                      <a:lnTo>
                        <a:pt x="56" y="2"/>
                      </a:lnTo>
                      <a:lnTo>
                        <a:pt x="57" y="2"/>
                      </a:lnTo>
                      <a:lnTo>
                        <a:pt x="58" y="2"/>
                      </a:lnTo>
                      <a:lnTo>
                        <a:pt x="60" y="2"/>
                      </a:lnTo>
                      <a:lnTo>
                        <a:pt x="61" y="2"/>
                      </a:lnTo>
                      <a:lnTo>
                        <a:pt x="62" y="2"/>
                      </a:lnTo>
                      <a:lnTo>
                        <a:pt x="63" y="2"/>
                      </a:lnTo>
                      <a:lnTo>
                        <a:pt x="65" y="2"/>
                      </a:lnTo>
                      <a:lnTo>
                        <a:pt x="66" y="2"/>
                      </a:lnTo>
                      <a:lnTo>
                        <a:pt x="67" y="2"/>
                      </a:lnTo>
                      <a:lnTo>
                        <a:pt x="68" y="2"/>
                      </a:lnTo>
                      <a:lnTo>
                        <a:pt x="70" y="2"/>
                      </a:lnTo>
                      <a:lnTo>
                        <a:pt x="71" y="2"/>
                      </a:lnTo>
                      <a:lnTo>
                        <a:pt x="72" y="2"/>
                      </a:lnTo>
                      <a:lnTo>
                        <a:pt x="73" y="2"/>
                      </a:lnTo>
                      <a:lnTo>
                        <a:pt x="75" y="2"/>
                      </a:lnTo>
                      <a:lnTo>
                        <a:pt x="76" y="2"/>
                      </a:lnTo>
                      <a:lnTo>
                        <a:pt x="77" y="3"/>
                      </a:lnTo>
                      <a:lnTo>
                        <a:pt x="78" y="3"/>
                      </a:lnTo>
                      <a:lnTo>
                        <a:pt x="80" y="3"/>
                      </a:lnTo>
                      <a:lnTo>
                        <a:pt x="81" y="4"/>
                      </a:lnTo>
                      <a:lnTo>
                        <a:pt x="82" y="4"/>
                      </a:lnTo>
                      <a:lnTo>
                        <a:pt x="83" y="5"/>
                      </a:lnTo>
                      <a:lnTo>
                        <a:pt x="85" y="5"/>
                      </a:lnTo>
                      <a:lnTo>
                        <a:pt x="86" y="6"/>
                      </a:lnTo>
                      <a:lnTo>
                        <a:pt x="87" y="6"/>
                      </a:lnTo>
                      <a:lnTo>
                        <a:pt x="88" y="7"/>
                      </a:lnTo>
                      <a:lnTo>
                        <a:pt x="88" y="7"/>
                      </a:lnTo>
                      <a:lnTo>
                        <a:pt x="90" y="8"/>
                      </a:lnTo>
                      <a:lnTo>
                        <a:pt x="90" y="8"/>
                      </a:lnTo>
                      <a:lnTo>
                        <a:pt x="91" y="9"/>
                      </a:lnTo>
                      <a:lnTo>
                        <a:pt x="92" y="9"/>
                      </a:lnTo>
                      <a:lnTo>
                        <a:pt x="92" y="10"/>
                      </a:lnTo>
                      <a:lnTo>
                        <a:pt x="93" y="10"/>
                      </a:lnTo>
                      <a:lnTo>
                        <a:pt x="93" y="11"/>
                      </a:lnTo>
                      <a:lnTo>
                        <a:pt x="95" y="11"/>
                      </a:lnTo>
                      <a:lnTo>
                        <a:pt x="96" y="12"/>
                      </a:lnTo>
                      <a:lnTo>
                        <a:pt x="96" y="12"/>
                      </a:lnTo>
                      <a:lnTo>
                        <a:pt x="97" y="13"/>
                      </a:lnTo>
                      <a:lnTo>
                        <a:pt x="97" y="14"/>
                      </a:lnTo>
                      <a:lnTo>
                        <a:pt x="98" y="14"/>
                      </a:lnTo>
                      <a:lnTo>
                        <a:pt x="98" y="15"/>
                      </a:lnTo>
                      <a:lnTo>
                        <a:pt x="100" y="15"/>
                      </a:lnTo>
                      <a:lnTo>
                        <a:pt x="101" y="16"/>
                      </a:lnTo>
                      <a:lnTo>
                        <a:pt x="101" y="17"/>
                      </a:lnTo>
                      <a:lnTo>
                        <a:pt x="102" y="17"/>
                      </a:lnTo>
                      <a:lnTo>
                        <a:pt x="102" y="18"/>
                      </a:lnTo>
                      <a:lnTo>
                        <a:pt x="103" y="18"/>
                      </a:lnTo>
                      <a:lnTo>
                        <a:pt x="105" y="19"/>
                      </a:lnTo>
                      <a:lnTo>
                        <a:pt x="105" y="20"/>
                      </a:lnTo>
                      <a:lnTo>
                        <a:pt x="106" y="20"/>
                      </a:lnTo>
                      <a:lnTo>
                        <a:pt x="106" y="21"/>
                      </a:lnTo>
                      <a:lnTo>
                        <a:pt x="107" y="21"/>
                      </a:lnTo>
                      <a:lnTo>
                        <a:pt x="107" y="22"/>
                      </a:lnTo>
                      <a:lnTo>
                        <a:pt x="108" y="22"/>
                      </a:lnTo>
                      <a:lnTo>
                        <a:pt x="110" y="23"/>
                      </a:lnTo>
                      <a:lnTo>
                        <a:pt x="110" y="24"/>
                      </a:lnTo>
                      <a:lnTo>
                        <a:pt x="111" y="24"/>
                      </a:lnTo>
                      <a:lnTo>
                        <a:pt x="111" y="25"/>
                      </a:lnTo>
                      <a:lnTo>
                        <a:pt x="112" y="25"/>
                      </a:lnTo>
                      <a:lnTo>
                        <a:pt x="113" y="26"/>
                      </a:lnTo>
                      <a:lnTo>
                        <a:pt x="113" y="26"/>
                      </a:lnTo>
                      <a:lnTo>
                        <a:pt x="115" y="27"/>
                      </a:lnTo>
                      <a:lnTo>
                        <a:pt x="115" y="27"/>
                      </a:lnTo>
                      <a:lnTo>
                        <a:pt x="116" y="28"/>
                      </a:lnTo>
                      <a:lnTo>
                        <a:pt x="116" y="28"/>
                      </a:lnTo>
                      <a:lnTo>
                        <a:pt x="117" y="29"/>
                      </a:lnTo>
                      <a:lnTo>
                        <a:pt x="118" y="29"/>
                      </a:lnTo>
                      <a:lnTo>
                        <a:pt x="120" y="30"/>
                      </a:lnTo>
                      <a:lnTo>
                        <a:pt x="120" y="30"/>
                      </a:lnTo>
                      <a:lnTo>
                        <a:pt x="121" y="31"/>
                      </a:lnTo>
                      <a:lnTo>
                        <a:pt x="122" y="31"/>
                      </a:lnTo>
                      <a:lnTo>
                        <a:pt x="125" y="32"/>
                      </a:lnTo>
                      <a:lnTo>
                        <a:pt x="125" y="33"/>
                      </a:lnTo>
                      <a:lnTo>
                        <a:pt x="126" y="33"/>
                      </a:lnTo>
                      <a:lnTo>
                        <a:pt x="128" y="34"/>
                      </a:lnTo>
                      <a:lnTo>
                        <a:pt x="128" y="34"/>
                      </a:lnTo>
                      <a:lnTo>
                        <a:pt x="130" y="35"/>
                      </a:lnTo>
                      <a:lnTo>
                        <a:pt x="131" y="35"/>
                      </a:lnTo>
                      <a:lnTo>
                        <a:pt x="132" y="35"/>
                      </a:lnTo>
                      <a:lnTo>
                        <a:pt x="133" y="36"/>
                      </a:lnTo>
                      <a:lnTo>
                        <a:pt x="135" y="36"/>
                      </a:lnTo>
                      <a:lnTo>
                        <a:pt x="136" y="37"/>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50" name="Freeform 269"/>
                <p:cNvSpPr>
                  <a:spLocks/>
                </p:cNvSpPr>
                <p:nvPr/>
              </p:nvSpPr>
              <p:spPr bwMode="auto">
                <a:xfrm>
                  <a:off x="4483100" y="3249601"/>
                  <a:ext cx="160338" cy="127000"/>
                </a:xfrm>
                <a:custGeom>
                  <a:avLst/>
                  <a:gdLst/>
                  <a:ahLst/>
                  <a:cxnLst>
                    <a:cxn ang="0">
                      <a:pos x="2" y="1"/>
                    </a:cxn>
                    <a:cxn ang="0">
                      <a:pos x="6" y="2"/>
                    </a:cxn>
                    <a:cxn ang="0">
                      <a:pos x="9" y="4"/>
                    </a:cxn>
                    <a:cxn ang="0">
                      <a:pos x="11" y="6"/>
                    </a:cxn>
                    <a:cxn ang="0">
                      <a:pos x="14" y="7"/>
                    </a:cxn>
                    <a:cxn ang="0">
                      <a:pos x="15" y="9"/>
                    </a:cxn>
                    <a:cxn ang="0">
                      <a:pos x="17" y="11"/>
                    </a:cxn>
                    <a:cxn ang="0">
                      <a:pos x="20" y="13"/>
                    </a:cxn>
                    <a:cxn ang="0">
                      <a:pos x="22" y="15"/>
                    </a:cxn>
                    <a:cxn ang="0">
                      <a:pos x="24" y="18"/>
                    </a:cxn>
                    <a:cxn ang="0">
                      <a:pos x="26" y="20"/>
                    </a:cxn>
                    <a:cxn ang="0">
                      <a:pos x="29" y="22"/>
                    </a:cxn>
                    <a:cxn ang="0">
                      <a:pos x="31" y="24"/>
                    </a:cxn>
                    <a:cxn ang="0">
                      <a:pos x="32" y="25"/>
                    </a:cxn>
                    <a:cxn ang="0">
                      <a:pos x="35" y="27"/>
                    </a:cxn>
                    <a:cxn ang="0">
                      <a:pos x="37" y="29"/>
                    </a:cxn>
                    <a:cxn ang="0">
                      <a:pos x="40" y="30"/>
                    </a:cxn>
                    <a:cxn ang="0">
                      <a:pos x="41" y="32"/>
                    </a:cxn>
                    <a:cxn ang="0">
                      <a:pos x="44" y="34"/>
                    </a:cxn>
                    <a:cxn ang="0">
                      <a:pos x="46" y="36"/>
                    </a:cxn>
                    <a:cxn ang="0">
                      <a:pos x="49" y="38"/>
                    </a:cxn>
                    <a:cxn ang="0">
                      <a:pos x="50" y="40"/>
                    </a:cxn>
                    <a:cxn ang="0">
                      <a:pos x="52" y="43"/>
                    </a:cxn>
                    <a:cxn ang="0">
                      <a:pos x="55" y="45"/>
                    </a:cxn>
                    <a:cxn ang="0">
                      <a:pos x="57" y="48"/>
                    </a:cxn>
                    <a:cxn ang="0">
                      <a:pos x="59" y="50"/>
                    </a:cxn>
                    <a:cxn ang="0">
                      <a:pos x="61" y="52"/>
                    </a:cxn>
                    <a:cxn ang="0">
                      <a:pos x="64" y="54"/>
                    </a:cxn>
                    <a:cxn ang="0">
                      <a:pos x="65" y="56"/>
                    </a:cxn>
                    <a:cxn ang="0">
                      <a:pos x="67" y="58"/>
                    </a:cxn>
                    <a:cxn ang="0">
                      <a:pos x="70" y="60"/>
                    </a:cxn>
                    <a:cxn ang="0">
                      <a:pos x="72" y="61"/>
                    </a:cxn>
                    <a:cxn ang="0">
                      <a:pos x="77" y="63"/>
                    </a:cxn>
                    <a:cxn ang="0">
                      <a:pos x="80" y="65"/>
                    </a:cxn>
                    <a:cxn ang="0">
                      <a:pos x="84" y="67"/>
                    </a:cxn>
                    <a:cxn ang="0">
                      <a:pos x="86" y="68"/>
                    </a:cxn>
                    <a:cxn ang="0">
                      <a:pos x="89" y="70"/>
                    </a:cxn>
                    <a:cxn ang="0">
                      <a:pos x="91" y="72"/>
                    </a:cxn>
                    <a:cxn ang="0">
                      <a:pos x="94" y="73"/>
                    </a:cxn>
                    <a:cxn ang="0">
                      <a:pos x="95" y="75"/>
                    </a:cxn>
                    <a:cxn ang="0">
                      <a:pos x="97" y="77"/>
                    </a:cxn>
                    <a:cxn ang="0">
                      <a:pos x="100" y="79"/>
                    </a:cxn>
                  </a:cxnLst>
                  <a:rect l="0" t="0" r="r" b="b"/>
                  <a:pathLst>
                    <a:path w="101" h="80">
                      <a:moveTo>
                        <a:pt x="0" y="0"/>
                      </a:moveTo>
                      <a:lnTo>
                        <a:pt x="1" y="0"/>
                      </a:lnTo>
                      <a:lnTo>
                        <a:pt x="2" y="1"/>
                      </a:lnTo>
                      <a:lnTo>
                        <a:pt x="4" y="1"/>
                      </a:lnTo>
                      <a:lnTo>
                        <a:pt x="5" y="2"/>
                      </a:lnTo>
                      <a:lnTo>
                        <a:pt x="6" y="2"/>
                      </a:lnTo>
                      <a:lnTo>
                        <a:pt x="6" y="3"/>
                      </a:lnTo>
                      <a:lnTo>
                        <a:pt x="7" y="3"/>
                      </a:lnTo>
                      <a:lnTo>
                        <a:pt x="9" y="4"/>
                      </a:lnTo>
                      <a:lnTo>
                        <a:pt x="10" y="4"/>
                      </a:lnTo>
                      <a:lnTo>
                        <a:pt x="10" y="5"/>
                      </a:lnTo>
                      <a:lnTo>
                        <a:pt x="11" y="6"/>
                      </a:lnTo>
                      <a:lnTo>
                        <a:pt x="11" y="6"/>
                      </a:lnTo>
                      <a:lnTo>
                        <a:pt x="12" y="7"/>
                      </a:lnTo>
                      <a:lnTo>
                        <a:pt x="14" y="7"/>
                      </a:lnTo>
                      <a:lnTo>
                        <a:pt x="14" y="8"/>
                      </a:lnTo>
                      <a:lnTo>
                        <a:pt x="15" y="9"/>
                      </a:lnTo>
                      <a:lnTo>
                        <a:pt x="15" y="9"/>
                      </a:lnTo>
                      <a:lnTo>
                        <a:pt x="16" y="10"/>
                      </a:lnTo>
                      <a:lnTo>
                        <a:pt x="17" y="11"/>
                      </a:lnTo>
                      <a:lnTo>
                        <a:pt x="17" y="11"/>
                      </a:lnTo>
                      <a:lnTo>
                        <a:pt x="19" y="12"/>
                      </a:lnTo>
                      <a:lnTo>
                        <a:pt x="19" y="13"/>
                      </a:lnTo>
                      <a:lnTo>
                        <a:pt x="20" y="13"/>
                      </a:lnTo>
                      <a:lnTo>
                        <a:pt x="20" y="14"/>
                      </a:lnTo>
                      <a:lnTo>
                        <a:pt x="21" y="15"/>
                      </a:lnTo>
                      <a:lnTo>
                        <a:pt x="22" y="15"/>
                      </a:lnTo>
                      <a:lnTo>
                        <a:pt x="22" y="16"/>
                      </a:lnTo>
                      <a:lnTo>
                        <a:pt x="24" y="17"/>
                      </a:lnTo>
                      <a:lnTo>
                        <a:pt x="24" y="18"/>
                      </a:lnTo>
                      <a:lnTo>
                        <a:pt x="25" y="18"/>
                      </a:lnTo>
                      <a:lnTo>
                        <a:pt x="25" y="19"/>
                      </a:lnTo>
                      <a:lnTo>
                        <a:pt x="26" y="20"/>
                      </a:lnTo>
                      <a:lnTo>
                        <a:pt x="27" y="20"/>
                      </a:lnTo>
                      <a:lnTo>
                        <a:pt x="27" y="21"/>
                      </a:lnTo>
                      <a:lnTo>
                        <a:pt x="29" y="22"/>
                      </a:lnTo>
                      <a:lnTo>
                        <a:pt x="29" y="22"/>
                      </a:lnTo>
                      <a:lnTo>
                        <a:pt x="30" y="23"/>
                      </a:lnTo>
                      <a:lnTo>
                        <a:pt x="31" y="24"/>
                      </a:lnTo>
                      <a:lnTo>
                        <a:pt x="31" y="24"/>
                      </a:lnTo>
                      <a:lnTo>
                        <a:pt x="32" y="25"/>
                      </a:lnTo>
                      <a:lnTo>
                        <a:pt x="32" y="25"/>
                      </a:lnTo>
                      <a:lnTo>
                        <a:pt x="34" y="26"/>
                      </a:lnTo>
                      <a:lnTo>
                        <a:pt x="34" y="26"/>
                      </a:lnTo>
                      <a:lnTo>
                        <a:pt x="35" y="27"/>
                      </a:lnTo>
                      <a:lnTo>
                        <a:pt x="36" y="28"/>
                      </a:lnTo>
                      <a:lnTo>
                        <a:pt x="36" y="28"/>
                      </a:lnTo>
                      <a:lnTo>
                        <a:pt x="37" y="29"/>
                      </a:lnTo>
                      <a:lnTo>
                        <a:pt x="37" y="29"/>
                      </a:lnTo>
                      <a:lnTo>
                        <a:pt x="39" y="30"/>
                      </a:lnTo>
                      <a:lnTo>
                        <a:pt x="40" y="30"/>
                      </a:lnTo>
                      <a:lnTo>
                        <a:pt x="40" y="31"/>
                      </a:lnTo>
                      <a:lnTo>
                        <a:pt x="41" y="32"/>
                      </a:lnTo>
                      <a:lnTo>
                        <a:pt x="41" y="32"/>
                      </a:lnTo>
                      <a:lnTo>
                        <a:pt x="42" y="33"/>
                      </a:lnTo>
                      <a:lnTo>
                        <a:pt x="42" y="33"/>
                      </a:lnTo>
                      <a:lnTo>
                        <a:pt x="44" y="34"/>
                      </a:lnTo>
                      <a:lnTo>
                        <a:pt x="45" y="35"/>
                      </a:lnTo>
                      <a:lnTo>
                        <a:pt x="45" y="35"/>
                      </a:lnTo>
                      <a:lnTo>
                        <a:pt x="46" y="36"/>
                      </a:lnTo>
                      <a:lnTo>
                        <a:pt x="46" y="37"/>
                      </a:lnTo>
                      <a:lnTo>
                        <a:pt x="47" y="37"/>
                      </a:lnTo>
                      <a:lnTo>
                        <a:pt x="49" y="38"/>
                      </a:lnTo>
                      <a:lnTo>
                        <a:pt x="49" y="39"/>
                      </a:lnTo>
                      <a:lnTo>
                        <a:pt x="50" y="40"/>
                      </a:lnTo>
                      <a:lnTo>
                        <a:pt x="50" y="40"/>
                      </a:lnTo>
                      <a:lnTo>
                        <a:pt x="51" y="41"/>
                      </a:lnTo>
                      <a:lnTo>
                        <a:pt x="51" y="42"/>
                      </a:lnTo>
                      <a:lnTo>
                        <a:pt x="52" y="43"/>
                      </a:lnTo>
                      <a:lnTo>
                        <a:pt x="54" y="44"/>
                      </a:lnTo>
                      <a:lnTo>
                        <a:pt x="54" y="44"/>
                      </a:lnTo>
                      <a:lnTo>
                        <a:pt x="55" y="45"/>
                      </a:lnTo>
                      <a:lnTo>
                        <a:pt x="55" y="46"/>
                      </a:lnTo>
                      <a:lnTo>
                        <a:pt x="56" y="47"/>
                      </a:lnTo>
                      <a:lnTo>
                        <a:pt x="57" y="48"/>
                      </a:lnTo>
                      <a:lnTo>
                        <a:pt x="57" y="49"/>
                      </a:lnTo>
                      <a:lnTo>
                        <a:pt x="59" y="49"/>
                      </a:lnTo>
                      <a:lnTo>
                        <a:pt x="59" y="50"/>
                      </a:lnTo>
                      <a:lnTo>
                        <a:pt x="60" y="51"/>
                      </a:lnTo>
                      <a:lnTo>
                        <a:pt x="60" y="52"/>
                      </a:lnTo>
                      <a:lnTo>
                        <a:pt x="61" y="52"/>
                      </a:lnTo>
                      <a:lnTo>
                        <a:pt x="62" y="53"/>
                      </a:lnTo>
                      <a:lnTo>
                        <a:pt x="62" y="54"/>
                      </a:lnTo>
                      <a:lnTo>
                        <a:pt x="64" y="54"/>
                      </a:lnTo>
                      <a:lnTo>
                        <a:pt x="64" y="55"/>
                      </a:lnTo>
                      <a:lnTo>
                        <a:pt x="65" y="56"/>
                      </a:lnTo>
                      <a:lnTo>
                        <a:pt x="65" y="56"/>
                      </a:lnTo>
                      <a:lnTo>
                        <a:pt x="66" y="57"/>
                      </a:lnTo>
                      <a:lnTo>
                        <a:pt x="67" y="58"/>
                      </a:lnTo>
                      <a:lnTo>
                        <a:pt x="67" y="58"/>
                      </a:lnTo>
                      <a:lnTo>
                        <a:pt x="69" y="59"/>
                      </a:lnTo>
                      <a:lnTo>
                        <a:pt x="69" y="59"/>
                      </a:lnTo>
                      <a:lnTo>
                        <a:pt x="70" y="60"/>
                      </a:lnTo>
                      <a:lnTo>
                        <a:pt x="71" y="60"/>
                      </a:lnTo>
                      <a:lnTo>
                        <a:pt x="72" y="61"/>
                      </a:lnTo>
                      <a:lnTo>
                        <a:pt x="72" y="61"/>
                      </a:lnTo>
                      <a:lnTo>
                        <a:pt x="74" y="62"/>
                      </a:lnTo>
                      <a:lnTo>
                        <a:pt x="75" y="62"/>
                      </a:lnTo>
                      <a:lnTo>
                        <a:pt x="77" y="63"/>
                      </a:lnTo>
                      <a:lnTo>
                        <a:pt x="77" y="64"/>
                      </a:lnTo>
                      <a:lnTo>
                        <a:pt x="79" y="64"/>
                      </a:lnTo>
                      <a:lnTo>
                        <a:pt x="80" y="65"/>
                      </a:lnTo>
                      <a:lnTo>
                        <a:pt x="82" y="66"/>
                      </a:lnTo>
                      <a:lnTo>
                        <a:pt x="82" y="66"/>
                      </a:lnTo>
                      <a:lnTo>
                        <a:pt x="84" y="67"/>
                      </a:lnTo>
                      <a:lnTo>
                        <a:pt x="85" y="67"/>
                      </a:lnTo>
                      <a:lnTo>
                        <a:pt x="85" y="68"/>
                      </a:lnTo>
                      <a:lnTo>
                        <a:pt x="86" y="68"/>
                      </a:lnTo>
                      <a:lnTo>
                        <a:pt x="87" y="69"/>
                      </a:lnTo>
                      <a:lnTo>
                        <a:pt x="89" y="69"/>
                      </a:lnTo>
                      <a:lnTo>
                        <a:pt x="89" y="70"/>
                      </a:lnTo>
                      <a:lnTo>
                        <a:pt x="90" y="70"/>
                      </a:lnTo>
                      <a:lnTo>
                        <a:pt x="90" y="71"/>
                      </a:lnTo>
                      <a:lnTo>
                        <a:pt x="91" y="72"/>
                      </a:lnTo>
                      <a:lnTo>
                        <a:pt x="91" y="72"/>
                      </a:lnTo>
                      <a:lnTo>
                        <a:pt x="92" y="73"/>
                      </a:lnTo>
                      <a:lnTo>
                        <a:pt x="94" y="73"/>
                      </a:lnTo>
                      <a:lnTo>
                        <a:pt x="94" y="74"/>
                      </a:lnTo>
                      <a:lnTo>
                        <a:pt x="95" y="74"/>
                      </a:lnTo>
                      <a:lnTo>
                        <a:pt x="95" y="75"/>
                      </a:lnTo>
                      <a:lnTo>
                        <a:pt x="96" y="76"/>
                      </a:lnTo>
                      <a:lnTo>
                        <a:pt x="96" y="76"/>
                      </a:lnTo>
                      <a:lnTo>
                        <a:pt x="97" y="77"/>
                      </a:lnTo>
                      <a:lnTo>
                        <a:pt x="99" y="78"/>
                      </a:lnTo>
                      <a:lnTo>
                        <a:pt x="99" y="78"/>
                      </a:lnTo>
                      <a:lnTo>
                        <a:pt x="100" y="79"/>
                      </a:lnTo>
                      <a:lnTo>
                        <a:pt x="100" y="80"/>
                      </a:lnTo>
                      <a:lnTo>
                        <a:pt x="101" y="8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51" name="Freeform 270"/>
                <p:cNvSpPr>
                  <a:spLocks/>
                </p:cNvSpPr>
                <p:nvPr/>
              </p:nvSpPr>
              <p:spPr bwMode="auto">
                <a:xfrm>
                  <a:off x="4643438" y="3376601"/>
                  <a:ext cx="184150" cy="134937"/>
                </a:xfrm>
                <a:custGeom>
                  <a:avLst/>
                  <a:gdLst/>
                  <a:ahLst/>
                  <a:cxnLst>
                    <a:cxn ang="0">
                      <a:pos x="1" y="2"/>
                    </a:cxn>
                    <a:cxn ang="0">
                      <a:pos x="4" y="4"/>
                    </a:cxn>
                    <a:cxn ang="0">
                      <a:pos x="6" y="6"/>
                    </a:cxn>
                    <a:cxn ang="0">
                      <a:pos x="8" y="8"/>
                    </a:cxn>
                    <a:cxn ang="0">
                      <a:pos x="10" y="10"/>
                    </a:cxn>
                    <a:cxn ang="0">
                      <a:pos x="13" y="13"/>
                    </a:cxn>
                    <a:cxn ang="0">
                      <a:pos x="15" y="15"/>
                    </a:cxn>
                    <a:cxn ang="0">
                      <a:pos x="16" y="17"/>
                    </a:cxn>
                    <a:cxn ang="0">
                      <a:pos x="19" y="20"/>
                    </a:cxn>
                    <a:cxn ang="0">
                      <a:pos x="21" y="23"/>
                    </a:cxn>
                    <a:cxn ang="0">
                      <a:pos x="24" y="25"/>
                    </a:cxn>
                    <a:cxn ang="0">
                      <a:pos x="25" y="28"/>
                    </a:cxn>
                    <a:cxn ang="0">
                      <a:pos x="28" y="31"/>
                    </a:cxn>
                    <a:cxn ang="0">
                      <a:pos x="30" y="34"/>
                    </a:cxn>
                    <a:cxn ang="0">
                      <a:pos x="33" y="37"/>
                    </a:cxn>
                    <a:cxn ang="0">
                      <a:pos x="34" y="40"/>
                    </a:cxn>
                    <a:cxn ang="0">
                      <a:pos x="36" y="43"/>
                    </a:cxn>
                    <a:cxn ang="0">
                      <a:pos x="39" y="46"/>
                    </a:cxn>
                    <a:cxn ang="0">
                      <a:pos x="41" y="49"/>
                    </a:cxn>
                    <a:cxn ang="0">
                      <a:pos x="43" y="51"/>
                    </a:cxn>
                    <a:cxn ang="0">
                      <a:pos x="45" y="53"/>
                    </a:cxn>
                    <a:cxn ang="0">
                      <a:pos x="48" y="55"/>
                    </a:cxn>
                    <a:cxn ang="0">
                      <a:pos x="50" y="56"/>
                    </a:cxn>
                    <a:cxn ang="0">
                      <a:pos x="53" y="58"/>
                    </a:cxn>
                    <a:cxn ang="0">
                      <a:pos x="58" y="60"/>
                    </a:cxn>
                    <a:cxn ang="0">
                      <a:pos x="59" y="60"/>
                    </a:cxn>
                    <a:cxn ang="0">
                      <a:pos x="63" y="62"/>
                    </a:cxn>
                    <a:cxn ang="0">
                      <a:pos x="66" y="64"/>
                    </a:cxn>
                    <a:cxn ang="0">
                      <a:pos x="70" y="65"/>
                    </a:cxn>
                    <a:cxn ang="0">
                      <a:pos x="74" y="67"/>
                    </a:cxn>
                    <a:cxn ang="0">
                      <a:pos x="79" y="69"/>
                    </a:cxn>
                    <a:cxn ang="0">
                      <a:pos x="81" y="71"/>
                    </a:cxn>
                    <a:cxn ang="0">
                      <a:pos x="85" y="73"/>
                    </a:cxn>
                    <a:cxn ang="0">
                      <a:pos x="88" y="74"/>
                    </a:cxn>
                    <a:cxn ang="0">
                      <a:pos x="91" y="76"/>
                    </a:cxn>
                    <a:cxn ang="0">
                      <a:pos x="94" y="77"/>
                    </a:cxn>
                    <a:cxn ang="0">
                      <a:pos x="96" y="79"/>
                    </a:cxn>
                    <a:cxn ang="0">
                      <a:pos x="100" y="80"/>
                    </a:cxn>
                    <a:cxn ang="0">
                      <a:pos x="104" y="82"/>
                    </a:cxn>
                    <a:cxn ang="0">
                      <a:pos x="106" y="83"/>
                    </a:cxn>
                    <a:cxn ang="0">
                      <a:pos x="110" y="84"/>
                    </a:cxn>
                    <a:cxn ang="0">
                      <a:pos x="114" y="85"/>
                    </a:cxn>
                  </a:cxnLst>
                  <a:rect l="0" t="0" r="r" b="b"/>
                  <a:pathLst>
                    <a:path w="116" h="85">
                      <a:moveTo>
                        <a:pt x="0" y="0"/>
                      </a:moveTo>
                      <a:lnTo>
                        <a:pt x="1" y="1"/>
                      </a:lnTo>
                      <a:lnTo>
                        <a:pt x="1" y="2"/>
                      </a:lnTo>
                      <a:lnTo>
                        <a:pt x="3" y="2"/>
                      </a:lnTo>
                      <a:lnTo>
                        <a:pt x="3" y="3"/>
                      </a:lnTo>
                      <a:lnTo>
                        <a:pt x="4" y="4"/>
                      </a:lnTo>
                      <a:lnTo>
                        <a:pt x="4" y="4"/>
                      </a:lnTo>
                      <a:lnTo>
                        <a:pt x="5" y="5"/>
                      </a:lnTo>
                      <a:lnTo>
                        <a:pt x="6" y="6"/>
                      </a:lnTo>
                      <a:lnTo>
                        <a:pt x="6" y="7"/>
                      </a:lnTo>
                      <a:lnTo>
                        <a:pt x="8" y="7"/>
                      </a:lnTo>
                      <a:lnTo>
                        <a:pt x="8" y="8"/>
                      </a:lnTo>
                      <a:lnTo>
                        <a:pt x="9" y="9"/>
                      </a:lnTo>
                      <a:lnTo>
                        <a:pt x="10" y="10"/>
                      </a:lnTo>
                      <a:lnTo>
                        <a:pt x="10" y="10"/>
                      </a:lnTo>
                      <a:lnTo>
                        <a:pt x="11" y="11"/>
                      </a:lnTo>
                      <a:lnTo>
                        <a:pt x="11" y="12"/>
                      </a:lnTo>
                      <a:lnTo>
                        <a:pt x="13" y="13"/>
                      </a:lnTo>
                      <a:lnTo>
                        <a:pt x="13" y="13"/>
                      </a:lnTo>
                      <a:lnTo>
                        <a:pt x="14" y="14"/>
                      </a:lnTo>
                      <a:lnTo>
                        <a:pt x="15" y="15"/>
                      </a:lnTo>
                      <a:lnTo>
                        <a:pt x="15" y="16"/>
                      </a:lnTo>
                      <a:lnTo>
                        <a:pt x="16" y="17"/>
                      </a:lnTo>
                      <a:lnTo>
                        <a:pt x="16" y="17"/>
                      </a:lnTo>
                      <a:lnTo>
                        <a:pt x="18" y="18"/>
                      </a:lnTo>
                      <a:lnTo>
                        <a:pt x="19" y="19"/>
                      </a:lnTo>
                      <a:lnTo>
                        <a:pt x="19" y="20"/>
                      </a:lnTo>
                      <a:lnTo>
                        <a:pt x="20" y="21"/>
                      </a:lnTo>
                      <a:lnTo>
                        <a:pt x="20" y="22"/>
                      </a:lnTo>
                      <a:lnTo>
                        <a:pt x="21" y="23"/>
                      </a:lnTo>
                      <a:lnTo>
                        <a:pt x="21" y="24"/>
                      </a:lnTo>
                      <a:lnTo>
                        <a:pt x="23" y="25"/>
                      </a:lnTo>
                      <a:lnTo>
                        <a:pt x="24" y="25"/>
                      </a:lnTo>
                      <a:lnTo>
                        <a:pt x="24" y="26"/>
                      </a:lnTo>
                      <a:lnTo>
                        <a:pt x="25" y="27"/>
                      </a:lnTo>
                      <a:lnTo>
                        <a:pt x="25" y="28"/>
                      </a:lnTo>
                      <a:lnTo>
                        <a:pt x="26" y="29"/>
                      </a:lnTo>
                      <a:lnTo>
                        <a:pt x="28" y="30"/>
                      </a:lnTo>
                      <a:lnTo>
                        <a:pt x="28" y="31"/>
                      </a:lnTo>
                      <a:lnTo>
                        <a:pt x="29" y="32"/>
                      </a:lnTo>
                      <a:lnTo>
                        <a:pt x="29" y="33"/>
                      </a:lnTo>
                      <a:lnTo>
                        <a:pt x="30" y="34"/>
                      </a:lnTo>
                      <a:lnTo>
                        <a:pt x="30" y="35"/>
                      </a:lnTo>
                      <a:lnTo>
                        <a:pt x="31" y="36"/>
                      </a:lnTo>
                      <a:lnTo>
                        <a:pt x="33" y="37"/>
                      </a:lnTo>
                      <a:lnTo>
                        <a:pt x="33" y="38"/>
                      </a:lnTo>
                      <a:lnTo>
                        <a:pt x="34" y="39"/>
                      </a:lnTo>
                      <a:lnTo>
                        <a:pt x="34" y="40"/>
                      </a:lnTo>
                      <a:lnTo>
                        <a:pt x="35" y="41"/>
                      </a:lnTo>
                      <a:lnTo>
                        <a:pt x="35" y="42"/>
                      </a:lnTo>
                      <a:lnTo>
                        <a:pt x="36" y="43"/>
                      </a:lnTo>
                      <a:lnTo>
                        <a:pt x="38" y="44"/>
                      </a:lnTo>
                      <a:lnTo>
                        <a:pt x="38" y="45"/>
                      </a:lnTo>
                      <a:lnTo>
                        <a:pt x="39" y="46"/>
                      </a:lnTo>
                      <a:lnTo>
                        <a:pt x="39" y="47"/>
                      </a:lnTo>
                      <a:lnTo>
                        <a:pt x="40" y="48"/>
                      </a:lnTo>
                      <a:lnTo>
                        <a:pt x="41" y="49"/>
                      </a:lnTo>
                      <a:lnTo>
                        <a:pt x="41" y="49"/>
                      </a:lnTo>
                      <a:lnTo>
                        <a:pt x="43" y="50"/>
                      </a:lnTo>
                      <a:lnTo>
                        <a:pt x="43" y="51"/>
                      </a:lnTo>
                      <a:lnTo>
                        <a:pt x="44" y="52"/>
                      </a:lnTo>
                      <a:lnTo>
                        <a:pt x="44" y="52"/>
                      </a:lnTo>
                      <a:lnTo>
                        <a:pt x="45" y="53"/>
                      </a:lnTo>
                      <a:lnTo>
                        <a:pt x="46" y="53"/>
                      </a:lnTo>
                      <a:lnTo>
                        <a:pt x="46" y="54"/>
                      </a:lnTo>
                      <a:lnTo>
                        <a:pt x="48" y="55"/>
                      </a:lnTo>
                      <a:lnTo>
                        <a:pt x="48" y="55"/>
                      </a:lnTo>
                      <a:lnTo>
                        <a:pt x="49" y="56"/>
                      </a:lnTo>
                      <a:lnTo>
                        <a:pt x="50" y="56"/>
                      </a:lnTo>
                      <a:lnTo>
                        <a:pt x="51" y="57"/>
                      </a:lnTo>
                      <a:lnTo>
                        <a:pt x="51" y="57"/>
                      </a:lnTo>
                      <a:lnTo>
                        <a:pt x="53" y="58"/>
                      </a:lnTo>
                      <a:lnTo>
                        <a:pt x="54" y="58"/>
                      </a:lnTo>
                      <a:lnTo>
                        <a:pt x="55" y="59"/>
                      </a:lnTo>
                      <a:lnTo>
                        <a:pt x="58" y="60"/>
                      </a:lnTo>
                      <a:lnTo>
                        <a:pt x="56" y="60"/>
                      </a:lnTo>
                      <a:lnTo>
                        <a:pt x="58" y="60"/>
                      </a:lnTo>
                      <a:lnTo>
                        <a:pt x="59" y="60"/>
                      </a:lnTo>
                      <a:lnTo>
                        <a:pt x="61" y="61"/>
                      </a:lnTo>
                      <a:lnTo>
                        <a:pt x="61" y="62"/>
                      </a:lnTo>
                      <a:lnTo>
                        <a:pt x="63" y="62"/>
                      </a:lnTo>
                      <a:lnTo>
                        <a:pt x="65" y="63"/>
                      </a:lnTo>
                      <a:lnTo>
                        <a:pt x="65" y="63"/>
                      </a:lnTo>
                      <a:lnTo>
                        <a:pt x="66" y="64"/>
                      </a:lnTo>
                      <a:lnTo>
                        <a:pt x="68" y="64"/>
                      </a:lnTo>
                      <a:lnTo>
                        <a:pt x="69" y="65"/>
                      </a:lnTo>
                      <a:lnTo>
                        <a:pt x="70" y="65"/>
                      </a:lnTo>
                      <a:lnTo>
                        <a:pt x="71" y="66"/>
                      </a:lnTo>
                      <a:lnTo>
                        <a:pt x="74" y="67"/>
                      </a:lnTo>
                      <a:lnTo>
                        <a:pt x="74" y="67"/>
                      </a:lnTo>
                      <a:lnTo>
                        <a:pt x="75" y="68"/>
                      </a:lnTo>
                      <a:lnTo>
                        <a:pt x="76" y="68"/>
                      </a:lnTo>
                      <a:lnTo>
                        <a:pt x="79" y="69"/>
                      </a:lnTo>
                      <a:lnTo>
                        <a:pt x="79" y="70"/>
                      </a:lnTo>
                      <a:lnTo>
                        <a:pt x="80" y="70"/>
                      </a:lnTo>
                      <a:lnTo>
                        <a:pt x="81" y="71"/>
                      </a:lnTo>
                      <a:lnTo>
                        <a:pt x="84" y="72"/>
                      </a:lnTo>
                      <a:lnTo>
                        <a:pt x="84" y="72"/>
                      </a:lnTo>
                      <a:lnTo>
                        <a:pt x="85" y="73"/>
                      </a:lnTo>
                      <a:lnTo>
                        <a:pt x="86" y="73"/>
                      </a:lnTo>
                      <a:lnTo>
                        <a:pt x="88" y="74"/>
                      </a:lnTo>
                      <a:lnTo>
                        <a:pt x="88" y="74"/>
                      </a:lnTo>
                      <a:lnTo>
                        <a:pt x="89" y="75"/>
                      </a:lnTo>
                      <a:lnTo>
                        <a:pt x="90" y="75"/>
                      </a:lnTo>
                      <a:lnTo>
                        <a:pt x="91" y="76"/>
                      </a:lnTo>
                      <a:lnTo>
                        <a:pt x="93" y="76"/>
                      </a:lnTo>
                      <a:lnTo>
                        <a:pt x="93" y="77"/>
                      </a:lnTo>
                      <a:lnTo>
                        <a:pt x="94" y="77"/>
                      </a:lnTo>
                      <a:lnTo>
                        <a:pt x="95" y="78"/>
                      </a:lnTo>
                      <a:lnTo>
                        <a:pt x="98" y="79"/>
                      </a:lnTo>
                      <a:lnTo>
                        <a:pt x="96" y="79"/>
                      </a:lnTo>
                      <a:lnTo>
                        <a:pt x="98" y="79"/>
                      </a:lnTo>
                      <a:lnTo>
                        <a:pt x="100" y="80"/>
                      </a:lnTo>
                      <a:lnTo>
                        <a:pt x="100" y="80"/>
                      </a:lnTo>
                      <a:lnTo>
                        <a:pt x="101" y="81"/>
                      </a:lnTo>
                      <a:lnTo>
                        <a:pt x="103" y="81"/>
                      </a:lnTo>
                      <a:lnTo>
                        <a:pt x="104" y="82"/>
                      </a:lnTo>
                      <a:lnTo>
                        <a:pt x="105" y="82"/>
                      </a:lnTo>
                      <a:lnTo>
                        <a:pt x="108" y="83"/>
                      </a:lnTo>
                      <a:lnTo>
                        <a:pt x="106" y="83"/>
                      </a:lnTo>
                      <a:lnTo>
                        <a:pt x="108" y="83"/>
                      </a:lnTo>
                      <a:lnTo>
                        <a:pt x="109" y="84"/>
                      </a:lnTo>
                      <a:lnTo>
                        <a:pt x="110" y="84"/>
                      </a:lnTo>
                      <a:lnTo>
                        <a:pt x="111" y="84"/>
                      </a:lnTo>
                      <a:lnTo>
                        <a:pt x="113" y="85"/>
                      </a:lnTo>
                      <a:lnTo>
                        <a:pt x="114" y="85"/>
                      </a:lnTo>
                      <a:lnTo>
                        <a:pt x="115" y="85"/>
                      </a:lnTo>
                      <a:lnTo>
                        <a:pt x="116" y="85"/>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52" name="Freeform 271"/>
                <p:cNvSpPr>
                  <a:spLocks/>
                </p:cNvSpPr>
                <p:nvPr/>
              </p:nvSpPr>
              <p:spPr bwMode="auto">
                <a:xfrm>
                  <a:off x="4827588" y="3459153"/>
                  <a:ext cx="209550" cy="66675"/>
                </a:xfrm>
                <a:custGeom>
                  <a:avLst/>
                  <a:gdLst/>
                  <a:ahLst/>
                  <a:cxnLst>
                    <a:cxn ang="0">
                      <a:pos x="3" y="34"/>
                    </a:cxn>
                    <a:cxn ang="0">
                      <a:pos x="7" y="34"/>
                    </a:cxn>
                    <a:cxn ang="0">
                      <a:pos x="10" y="35"/>
                    </a:cxn>
                    <a:cxn ang="0">
                      <a:pos x="14" y="36"/>
                    </a:cxn>
                    <a:cxn ang="0">
                      <a:pos x="18" y="37"/>
                    </a:cxn>
                    <a:cxn ang="0">
                      <a:pos x="22" y="38"/>
                    </a:cxn>
                    <a:cxn ang="0">
                      <a:pos x="25" y="39"/>
                    </a:cxn>
                    <a:cxn ang="0">
                      <a:pos x="29" y="40"/>
                    </a:cxn>
                    <a:cxn ang="0">
                      <a:pos x="33" y="41"/>
                    </a:cxn>
                    <a:cxn ang="0">
                      <a:pos x="37" y="42"/>
                    </a:cxn>
                    <a:cxn ang="0">
                      <a:pos x="40" y="42"/>
                    </a:cxn>
                    <a:cxn ang="0">
                      <a:pos x="44" y="41"/>
                    </a:cxn>
                    <a:cxn ang="0">
                      <a:pos x="48" y="41"/>
                    </a:cxn>
                    <a:cxn ang="0">
                      <a:pos x="52" y="40"/>
                    </a:cxn>
                    <a:cxn ang="0">
                      <a:pos x="55" y="39"/>
                    </a:cxn>
                    <a:cxn ang="0">
                      <a:pos x="59" y="37"/>
                    </a:cxn>
                    <a:cxn ang="0">
                      <a:pos x="62" y="36"/>
                    </a:cxn>
                    <a:cxn ang="0">
                      <a:pos x="64" y="34"/>
                    </a:cxn>
                    <a:cxn ang="0">
                      <a:pos x="65" y="33"/>
                    </a:cxn>
                    <a:cxn ang="0">
                      <a:pos x="68" y="31"/>
                    </a:cxn>
                    <a:cxn ang="0">
                      <a:pos x="70" y="29"/>
                    </a:cxn>
                    <a:cxn ang="0">
                      <a:pos x="73" y="27"/>
                    </a:cxn>
                    <a:cxn ang="0">
                      <a:pos x="74" y="25"/>
                    </a:cxn>
                    <a:cxn ang="0">
                      <a:pos x="77" y="22"/>
                    </a:cxn>
                    <a:cxn ang="0">
                      <a:pos x="79" y="20"/>
                    </a:cxn>
                    <a:cxn ang="0">
                      <a:pos x="82" y="18"/>
                    </a:cxn>
                    <a:cxn ang="0">
                      <a:pos x="83" y="16"/>
                    </a:cxn>
                    <a:cxn ang="0">
                      <a:pos x="85" y="14"/>
                    </a:cxn>
                    <a:cxn ang="0">
                      <a:pos x="88" y="12"/>
                    </a:cxn>
                    <a:cxn ang="0">
                      <a:pos x="90" y="11"/>
                    </a:cxn>
                    <a:cxn ang="0">
                      <a:pos x="93" y="9"/>
                    </a:cxn>
                    <a:cxn ang="0">
                      <a:pos x="97" y="8"/>
                    </a:cxn>
                    <a:cxn ang="0">
                      <a:pos x="100" y="9"/>
                    </a:cxn>
                    <a:cxn ang="0">
                      <a:pos x="104" y="9"/>
                    </a:cxn>
                    <a:cxn ang="0">
                      <a:pos x="108" y="10"/>
                    </a:cxn>
                    <a:cxn ang="0">
                      <a:pos x="112" y="10"/>
                    </a:cxn>
                    <a:cxn ang="0">
                      <a:pos x="115" y="10"/>
                    </a:cxn>
                    <a:cxn ang="0">
                      <a:pos x="119" y="9"/>
                    </a:cxn>
                    <a:cxn ang="0">
                      <a:pos x="123" y="8"/>
                    </a:cxn>
                    <a:cxn ang="0">
                      <a:pos x="125" y="6"/>
                    </a:cxn>
                    <a:cxn ang="0">
                      <a:pos x="128" y="4"/>
                    </a:cxn>
                    <a:cxn ang="0">
                      <a:pos x="130" y="2"/>
                    </a:cxn>
                  </a:cxnLst>
                  <a:rect l="0" t="0" r="r" b="b"/>
                  <a:pathLst>
                    <a:path w="132" h="42">
                      <a:moveTo>
                        <a:pt x="0" y="33"/>
                      </a:moveTo>
                      <a:lnTo>
                        <a:pt x="2" y="34"/>
                      </a:lnTo>
                      <a:lnTo>
                        <a:pt x="3" y="34"/>
                      </a:lnTo>
                      <a:lnTo>
                        <a:pt x="4" y="34"/>
                      </a:lnTo>
                      <a:lnTo>
                        <a:pt x="5" y="34"/>
                      </a:lnTo>
                      <a:lnTo>
                        <a:pt x="7" y="34"/>
                      </a:lnTo>
                      <a:lnTo>
                        <a:pt x="8" y="35"/>
                      </a:lnTo>
                      <a:lnTo>
                        <a:pt x="9" y="35"/>
                      </a:lnTo>
                      <a:lnTo>
                        <a:pt x="10" y="35"/>
                      </a:lnTo>
                      <a:lnTo>
                        <a:pt x="12" y="35"/>
                      </a:lnTo>
                      <a:lnTo>
                        <a:pt x="13" y="35"/>
                      </a:lnTo>
                      <a:lnTo>
                        <a:pt x="14" y="36"/>
                      </a:lnTo>
                      <a:lnTo>
                        <a:pt x="15" y="36"/>
                      </a:lnTo>
                      <a:lnTo>
                        <a:pt x="17" y="37"/>
                      </a:lnTo>
                      <a:lnTo>
                        <a:pt x="18" y="37"/>
                      </a:lnTo>
                      <a:lnTo>
                        <a:pt x="19" y="37"/>
                      </a:lnTo>
                      <a:lnTo>
                        <a:pt x="20" y="38"/>
                      </a:lnTo>
                      <a:lnTo>
                        <a:pt x="22" y="38"/>
                      </a:lnTo>
                      <a:lnTo>
                        <a:pt x="23" y="38"/>
                      </a:lnTo>
                      <a:lnTo>
                        <a:pt x="24" y="39"/>
                      </a:lnTo>
                      <a:lnTo>
                        <a:pt x="25" y="39"/>
                      </a:lnTo>
                      <a:lnTo>
                        <a:pt x="27" y="39"/>
                      </a:lnTo>
                      <a:lnTo>
                        <a:pt x="28" y="40"/>
                      </a:lnTo>
                      <a:lnTo>
                        <a:pt x="29" y="40"/>
                      </a:lnTo>
                      <a:lnTo>
                        <a:pt x="30" y="41"/>
                      </a:lnTo>
                      <a:lnTo>
                        <a:pt x="32" y="41"/>
                      </a:lnTo>
                      <a:lnTo>
                        <a:pt x="33" y="41"/>
                      </a:lnTo>
                      <a:lnTo>
                        <a:pt x="34" y="41"/>
                      </a:lnTo>
                      <a:lnTo>
                        <a:pt x="35" y="41"/>
                      </a:lnTo>
                      <a:lnTo>
                        <a:pt x="37" y="42"/>
                      </a:lnTo>
                      <a:lnTo>
                        <a:pt x="38" y="42"/>
                      </a:lnTo>
                      <a:lnTo>
                        <a:pt x="39" y="42"/>
                      </a:lnTo>
                      <a:lnTo>
                        <a:pt x="40" y="42"/>
                      </a:lnTo>
                      <a:lnTo>
                        <a:pt x="42" y="42"/>
                      </a:lnTo>
                      <a:lnTo>
                        <a:pt x="43" y="42"/>
                      </a:lnTo>
                      <a:lnTo>
                        <a:pt x="44" y="41"/>
                      </a:lnTo>
                      <a:lnTo>
                        <a:pt x="45" y="41"/>
                      </a:lnTo>
                      <a:lnTo>
                        <a:pt x="47" y="41"/>
                      </a:lnTo>
                      <a:lnTo>
                        <a:pt x="48" y="41"/>
                      </a:lnTo>
                      <a:lnTo>
                        <a:pt x="49" y="41"/>
                      </a:lnTo>
                      <a:lnTo>
                        <a:pt x="50" y="40"/>
                      </a:lnTo>
                      <a:lnTo>
                        <a:pt x="52" y="40"/>
                      </a:lnTo>
                      <a:lnTo>
                        <a:pt x="53" y="40"/>
                      </a:lnTo>
                      <a:lnTo>
                        <a:pt x="54" y="39"/>
                      </a:lnTo>
                      <a:lnTo>
                        <a:pt x="55" y="39"/>
                      </a:lnTo>
                      <a:lnTo>
                        <a:pt x="57" y="38"/>
                      </a:lnTo>
                      <a:lnTo>
                        <a:pt x="58" y="38"/>
                      </a:lnTo>
                      <a:lnTo>
                        <a:pt x="59" y="37"/>
                      </a:lnTo>
                      <a:lnTo>
                        <a:pt x="60" y="37"/>
                      </a:lnTo>
                      <a:lnTo>
                        <a:pt x="60" y="36"/>
                      </a:lnTo>
                      <a:lnTo>
                        <a:pt x="62" y="36"/>
                      </a:lnTo>
                      <a:lnTo>
                        <a:pt x="62" y="35"/>
                      </a:lnTo>
                      <a:lnTo>
                        <a:pt x="63" y="35"/>
                      </a:lnTo>
                      <a:lnTo>
                        <a:pt x="64" y="34"/>
                      </a:lnTo>
                      <a:lnTo>
                        <a:pt x="64" y="34"/>
                      </a:lnTo>
                      <a:lnTo>
                        <a:pt x="65" y="33"/>
                      </a:lnTo>
                      <a:lnTo>
                        <a:pt x="65" y="33"/>
                      </a:lnTo>
                      <a:lnTo>
                        <a:pt x="67" y="32"/>
                      </a:lnTo>
                      <a:lnTo>
                        <a:pt x="68" y="32"/>
                      </a:lnTo>
                      <a:lnTo>
                        <a:pt x="68" y="31"/>
                      </a:lnTo>
                      <a:lnTo>
                        <a:pt x="69" y="31"/>
                      </a:lnTo>
                      <a:lnTo>
                        <a:pt x="69" y="30"/>
                      </a:lnTo>
                      <a:lnTo>
                        <a:pt x="70" y="29"/>
                      </a:lnTo>
                      <a:lnTo>
                        <a:pt x="70" y="28"/>
                      </a:lnTo>
                      <a:lnTo>
                        <a:pt x="72" y="28"/>
                      </a:lnTo>
                      <a:lnTo>
                        <a:pt x="73" y="27"/>
                      </a:lnTo>
                      <a:lnTo>
                        <a:pt x="73" y="26"/>
                      </a:lnTo>
                      <a:lnTo>
                        <a:pt x="74" y="26"/>
                      </a:lnTo>
                      <a:lnTo>
                        <a:pt x="74" y="25"/>
                      </a:lnTo>
                      <a:lnTo>
                        <a:pt x="75" y="24"/>
                      </a:lnTo>
                      <a:lnTo>
                        <a:pt x="77" y="23"/>
                      </a:lnTo>
                      <a:lnTo>
                        <a:pt x="77" y="22"/>
                      </a:lnTo>
                      <a:lnTo>
                        <a:pt x="78" y="22"/>
                      </a:lnTo>
                      <a:lnTo>
                        <a:pt x="78" y="21"/>
                      </a:lnTo>
                      <a:lnTo>
                        <a:pt x="79" y="20"/>
                      </a:lnTo>
                      <a:lnTo>
                        <a:pt x="79" y="19"/>
                      </a:lnTo>
                      <a:lnTo>
                        <a:pt x="80" y="19"/>
                      </a:lnTo>
                      <a:lnTo>
                        <a:pt x="82" y="18"/>
                      </a:lnTo>
                      <a:lnTo>
                        <a:pt x="82" y="17"/>
                      </a:lnTo>
                      <a:lnTo>
                        <a:pt x="83" y="16"/>
                      </a:lnTo>
                      <a:lnTo>
                        <a:pt x="83" y="16"/>
                      </a:lnTo>
                      <a:lnTo>
                        <a:pt x="84" y="15"/>
                      </a:lnTo>
                      <a:lnTo>
                        <a:pt x="85" y="14"/>
                      </a:lnTo>
                      <a:lnTo>
                        <a:pt x="85" y="14"/>
                      </a:lnTo>
                      <a:lnTo>
                        <a:pt x="87" y="13"/>
                      </a:lnTo>
                      <a:lnTo>
                        <a:pt x="87" y="13"/>
                      </a:lnTo>
                      <a:lnTo>
                        <a:pt x="88" y="12"/>
                      </a:lnTo>
                      <a:lnTo>
                        <a:pt x="88" y="12"/>
                      </a:lnTo>
                      <a:lnTo>
                        <a:pt x="89" y="11"/>
                      </a:lnTo>
                      <a:lnTo>
                        <a:pt x="90" y="11"/>
                      </a:lnTo>
                      <a:lnTo>
                        <a:pt x="90" y="10"/>
                      </a:lnTo>
                      <a:lnTo>
                        <a:pt x="92" y="10"/>
                      </a:lnTo>
                      <a:lnTo>
                        <a:pt x="93" y="9"/>
                      </a:lnTo>
                      <a:lnTo>
                        <a:pt x="94" y="9"/>
                      </a:lnTo>
                      <a:lnTo>
                        <a:pt x="95" y="9"/>
                      </a:lnTo>
                      <a:lnTo>
                        <a:pt x="97" y="8"/>
                      </a:lnTo>
                      <a:lnTo>
                        <a:pt x="98" y="8"/>
                      </a:lnTo>
                      <a:lnTo>
                        <a:pt x="99" y="8"/>
                      </a:lnTo>
                      <a:lnTo>
                        <a:pt x="100" y="9"/>
                      </a:lnTo>
                      <a:lnTo>
                        <a:pt x="102" y="9"/>
                      </a:lnTo>
                      <a:lnTo>
                        <a:pt x="103" y="9"/>
                      </a:lnTo>
                      <a:lnTo>
                        <a:pt x="104" y="9"/>
                      </a:lnTo>
                      <a:lnTo>
                        <a:pt x="105" y="9"/>
                      </a:lnTo>
                      <a:lnTo>
                        <a:pt x="107" y="10"/>
                      </a:lnTo>
                      <a:lnTo>
                        <a:pt x="108" y="10"/>
                      </a:lnTo>
                      <a:lnTo>
                        <a:pt x="109" y="10"/>
                      </a:lnTo>
                      <a:lnTo>
                        <a:pt x="110" y="10"/>
                      </a:lnTo>
                      <a:lnTo>
                        <a:pt x="112" y="10"/>
                      </a:lnTo>
                      <a:lnTo>
                        <a:pt x="113" y="10"/>
                      </a:lnTo>
                      <a:lnTo>
                        <a:pt x="114" y="10"/>
                      </a:lnTo>
                      <a:lnTo>
                        <a:pt x="115" y="10"/>
                      </a:lnTo>
                      <a:lnTo>
                        <a:pt x="117" y="10"/>
                      </a:lnTo>
                      <a:lnTo>
                        <a:pt x="118" y="10"/>
                      </a:lnTo>
                      <a:lnTo>
                        <a:pt x="119" y="9"/>
                      </a:lnTo>
                      <a:lnTo>
                        <a:pt x="120" y="9"/>
                      </a:lnTo>
                      <a:lnTo>
                        <a:pt x="123" y="8"/>
                      </a:lnTo>
                      <a:lnTo>
                        <a:pt x="123" y="8"/>
                      </a:lnTo>
                      <a:lnTo>
                        <a:pt x="124" y="7"/>
                      </a:lnTo>
                      <a:lnTo>
                        <a:pt x="125" y="7"/>
                      </a:lnTo>
                      <a:lnTo>
                        <a:pt x="125" y="6"/>
                      </a:lnTo>
                      <a:lnTo>
                        <a:pt x="127" y="5"/>
                      </a:lnTo>
                      <a:lnTo>
                        <a:pt x="127" y="5"/>
                      </a:lnTo>
                      <a:lnTo>
                        <a:pt x="128" y="4"/>
                      </a:lnTo>
                      <a:lnTo>
                        <a:pt x="128" y="3"/>
                      </a:lnTo>
                      <a:lnTo>
                        <a:pt x="129" y="3"/>
                      </a:lnTo>
                      <a:lnTo>
                        <a:pt x="130" y="2"/>
                      </a:lnTo>
                      <a:lnTo>
                        <a:pt x="130" y="1"/>
                      </a:lnTo>
                      <a:lnTo>
                        <a:pt x="132"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53" name="Freeform 272"/>
                <p:cNvSpPr>
                  <a:spLocks/>
                </p:cNvSpPr>
                <p:nvPr/>
              </p:nvSpPr>
              <p:spPr bwMode="auto">
                <a:xfrm>
                  <a:off x="5037138" y="3335328"/>
                  <a:ext cx="166688" cy="123824"/>
                </a:xfrm>
                <a:custGeom>
                  <a:avLst/>
                  <a:gdLst/>
                  <a:ahLst/>
                  <a:cxnLst>
                    <a:cxn ang="0">
                      <a:pos x="1" y="76"/>
                    </a:cxn>
                    <a:cxn ang="0">
                      <a:pos x="3" y="73"/>
                    </a:cxn>
                    <a:cxn ang="0">
                      <a:pos x="5" y="69"/>
                    </a:cxn>
                    <a:cxn ang="0">
                      <a:pos x="7" y="65"/>
                    </a:cxn>
                    <a:cxn ang="0">
                      <a:pos x="10" y="61"/>
                    </a:cxn>
                    <a:cxn ang="0">
                      <a:pos x="12" y="57"/>
                    </a:cxn>
                    <a:cxn ang="0">
                      <a:pos x="13" y="53"/>
                    </a:cxn>
                    <a:cxn ang="0">
                      <a:pos x="16" y="49"/>
                    </a:cxn>
                    <a:cxn ang="0">
                      <a:pos x="18" y="45"/>
                    </a:cxn>
                    <a:cxn ang="0">
                      <a:pos x="21" y="41"/>
                    </a:cxn>
                    <a:cxn ang="0">
                      <a:pos x="22" y="38"/>
                    </a:cxn>
                    <a:cxn ang="0">
                      <a:pos x="25" y="36"/>
                    </a:cxn>
                    <a:cxn ang="0">
                      <a:pos x="27" y="34"/>
                    </a:cxn>
                    <a:cxn ang="0">
                      <a:pos x="30" y="32"/>
                    </a:cxn>
                    <a:cxn ang="0">
                      <a:pos x="33" y="32"/>
                    </a:cxn>
                    <a:cxn ang="0">
                      <a:pos x="37" y="32"/>
                    </a:cxn>
                    <a:cxn ang="0">
                      <a:pos x="40" y="34"/>
                    </a:cxn>
                    <a:cxn ang="0">
                      <a:pos x="45" y="36"/>
                    </a:cxn>
                    <a:cxn ang="0">
                      <a:pos x="47" y="37"/>
                    </a:cxn>
                    <a:cxn ang="0">
                      <a:pos x="51" y="39"/>
                    </a:cxn>
                    <a:cxn ang="0">
                      <a:pos x="55" y="39"/>
                    </a:cxn>
                    <a:cxn ang="0">
                      <a:pos x="58" y="38"/>
                    </a:cxn>
                    <a:cxn ang="0">
                      <a:pos x="61" y="37"/>
                    </a:cxn>
                    <a:cxn ang="0">
                      <a:pos x="65" y="36"/>
                    </a:cxn>
                    <a:cxn ang="0">
                      <a:pos x="66" y="34"/>
                    </a:cxn>
                    <a:cxn ang="0">
                      <a:pos x="68" y="32"/>
                    </a:cxn>
                    <a:cxn ang="0">
                      <a:pos x="71" y="30"/>
                    </a:cxn>
                    <a:cxn ang="0">
                      <a:pos x="72" y="28"/>
                    </a:cxn>
                    <a:cxn ang="0">
                      <a:pos x="75" y="27"/>
                    </a:cxn>
                    <a:cxn ang="0">
                      <a:pos x="77" y="25"/>
                    </a:cxn>
                    <a:cxn ang="0">
                      <a:pos x="80" y="23"/>
                    </a:cxn>
                    <a:cxn ang="0">
                      <a:pos x="81" y="21"/>
                    </a:cxn>
                    <a:cxn ang="0">
                      <a:pos x="83" y="19"/>
                    </a:cxn>
                    <a:cxn ang="0">
                      <a:pos x="86" y="18"/>
                    </a:cxn>
                    <a:cxn ang="0">
                      <a:pos x="88" y="16"/>
                    </a:cxn>
                    <a:cxn ang="0">
                      <a:pos x="90" y="14"/>
                    </a:cxn>
                    <a:cxn ang="0">
                      <a:pos x="92" y="12"/>
                    </a:cxn>
                    <a:cxn ang="0">
                      <a:pos x="95" y="10"/>
                    </a:cxn>
                    <a:cxn ang="0">
                      <a:pos x="97" y="8"/>
                    </a:cxn>
                    <a:cxn ang="0">
                      <a:pos x="98" y="6"/>
                    </a:cxn>
                    <a:cxn ang="0">
                      <a:pos x="101" y="4"/>
                    </a:cxn>
                    <a:cxn ang="0">
                      <a:pos x="103" y="1"/>
                    </a:cxn>
                  </a:cxnLst>
                  <a:rect l="0" t="0" r="r" b="b"/>
                  <a:pathLst>
                    <a:path w="105" h="78">
                      <a:moveTo>
                        <a:pt x="0" y="78"/>
                      </a:moveTo>
                      <a:lnTo>
                        <a:pt x="0" y="77"/>
                      </a:lnTo>
                      <a:lnTo>
                        <a:pt x="1" y="76"/>
                      </a:lnTo>
                      <a:lnTo>
                        <a:pt x="1" y="75"/>
                      </a:lnTo>
                      <a:lnTo>
                        <a:pt x="2" y="74"/>
                      </a:lnTo>
                      <a:lnTo>
                        <a:pt x="3" y="73"/>
                      </a:lnTo>
                      <a:lnTo>
                        <a:pt x="3" y="72"/>
                      </a:lnTo>
                      <a:lnTo>
                        <a:pt x="5" y="70"/>
                      </a:lnTo>
                      <a:lnTo>
                        <a:pt x="5" y="69"/>
                      </a:lnTo>
                      <a:lnTo>
                        <a:pt x="6" y="68"/>
                      </a:lnTo>
                      <a:lnTo>
                        <a:pt x="7" y="67"/>
                      </a:lnTo>
                      <a:lnTo>
                        <a:pt x="7" y="65"/>
                      </a:lnTo>
                      <a:lnTo>
                        <a:pt x="8" y="64"/>
                      </a:lnTo>
                      <a:lnTo>
                        <a:pt x="8" y="63"/>
                      </a:lnTo>
                      <a:lnTo>
                        <a:pt x="10" y="61"/>
                      </a:lnTo>
                      <a:lnTo>
                        <a:pt x="10" y="60"/>
                      </a:lnTo>
                      <a:lnTo>
                        <a:pt x="11" y="58"/>
                      </a:lnTo>
                      <a:lnTo>
                        <a:pt x="12" y="57"/>
                      </a:lnTo>
                      <a:lnTo>
                        <a:pt x="12" y="56"/>
                      </a:lnTo>
                      <a:lnTo>
                        <a:pt x="13" y="54"/>
                      </a:lnTo>
                      <a:lnTo>
                        <a:pt x="13" y="53"/>
                      </a:lnTo>
                      <a:lnTo>
                        <a:pt x="15" y="51"/>
                      </a:lnTo>
                      <a:lnTo>
                        <a:pt x="16" y="50"/>
                      </a:lnTo>
                      <a:lnTo>
                        <a:pt x="16" y="49"/>
                      </a:lnTo>
                      <a:lnTo>
                        <a:pt x="17" y="47"/>
                      </a:lnTo>
                      <a:lnTo>
                        <a:pt x="17" y="46"/>
                      </a:lnTo>
                      <a:lnTo>
                        <a:pt x="18" y="45"/>
                      </a:lnTo>
                      <a:lnTo>
                        <a:pt x="18" y="43"/>
                      </a:lnTo>
                      <a:lnTo>
                        <a:pt x="20" y="42"/>
                      </a:lnTo>
                      <a:lnTo>
                        <a:pt x="21" y="41"/>
                      </a:lnTo>
                      <a:lnTo>
                        <a:pt x="21" y="40"/>
                      </a:lnTo>
                      <a:lnTo>
                        <a:pt x="22" y="39"/>
                      </a:lnTo>
                      <a:lnTo>
                        <a:pt x="22" y="38"/>
                      </a:lnTo>
                      <a:lnTo>
                        <a:pt x="23" y="37"/>
                      </a:lnTo>
                      <a:lnTo>
                        <a:pt x="25" y="36"/>
                      </a:lnTo>
                      <a:lnTo>
                        <a:pt x="25" y="36"/>
                      </a:lnTo>
                      <a:lnTo>
                        <a:pt x="26" y="35"/>
                      </a:lnTo>
                      <a:lnTo>
                        <a:pt x="26" y="34"/>
                      </a:lnTo>
                      <a:lnTo>
                        <a:pt x="27" y="34"/>
                      </a:lnTo>
                      <a:lnTo>
                        <a:pt x="27" y="33"/>
                      </a:lnTo>
                      <a:lnTo>
                        <a:pt x="28" y="33"/>
                      </a:lnTo>
                      <a:lnTo>
                        <a:pt x="30" y="32"/>
                      </a:lnTo>
                      <a:lnTo>
                        <a:pt x="31" y="32"/>
                      </a:lnTo>
                      <a:lnTo>
                        <a:pt x="32" y="32"/>
                      </a:lnTo>
                      <a:lnTo>
                        <a:pt x="33" y="32"/>
                      </a:lnTo>
                      <a:lnTo>
                        <a:pt x="35" y="32"/>
                      </a:lnTo>
                      <a:lnTo>
                        <a:pt x="36" y="32"/>
                      </a:lnTo>
                      <a:lnTo>
                        <a:pt x="37" y="32"/>
                      </a:lnTo>
                      <a:lnTo>
                        <a:pt x="38" y="33"/>
                      </a:lnTo>
                      <a:lnTo>
                        <a:pt x="40" y="33"/>
                      </a:lnTo>
                      <a:lnTo>
                        <a:pt x="40" y="34"/>
                      </a:lnTo>
                      <a:lnTo>
                        <a:pt x="41" y="34"/>
                      </a:lnTo>
                      <a:lnTo>
                        <a:pt x="42" y="35"/>
                      </a:lnTo>
                      <a:lnTo>
                        <a:pt x="45" y="36"/>
                      </a:lnTo>
                      <a:lnTo>
                        <a:pt x="45" y="36"/>
                      </a:lnTo>
                      <a:lnTo>
                        <a:pt x="46" y="37"/>
                      </a:lnTo>
                      <a:lnTo>
                        <a:pt x="47" y="37"/>
                      </a:lnTo>
                      <a:lnTo>
                        <a:pt x="48" y="38"/>
                      </a:lnTo>
                      <a:lnTo>
                        <a:pt x="50" y="38"/>
                      </a:lnTo>
                      <a:lnTo>
                        <a:pt x="51" y="39"/>
                      </a:lnTo>
                      <a:lnTo>
                        <a:pt x="52" y="39"/>
                      </a:lnTo>
                      <a:lnTo>
                        <a:pt x="53" y="39"/>
                      </a:lnTo>
                      <a:lnTo>
                        <a:pt x="55" y="39"/>
                      </a:lnTo>
                      <a:lnTo>
                        <a:pt x="56" y="39"/>
                      </a:lnTo>
                      <a:lnTo>
                        <a:pt x="57" y="39"/>
                      </a:lnTo>
                      <a:lnTo>
                        <a:pt x="58" y="38"/>
                      </a:lnTo>
                      <a:lnTo>
                        <a:pt x="60" y="38"/>
                      </a:lnTo>
                      <a:lnTo>
                        <a:pt x="61" y="38"/>
                      </a:lnTo>
                      <a:lnTo>
                        <a:pt x="61" y="37"/>
                      </a:lnTo>
                      <a:lnTo>
                        <a:pt x="62" y="37"/>
                      </a:lnTo>
                      <a:lnTo>
                        <a:pt x="63" y="36"/>
                      </a:lnTo>
                      <a:lnTo>
                        <a:pt x="65" y="36"/>
                      </a:lnTo>
                      <a:lnTo>
                        <a:pt x="65" y="35"/>
                      </a:lnTo>
                      <a:lnTo>
                        <a:pt x="66" y="34"/>
                      </a:lnTo>
                      <a:lnTo>
                        <a:pt x="66" y="34"/>
                      </a:lnTo>
                      <a:lnTo>
                        <a:pt x="67" y="33"/>
                      </a:lnTo>
                      <a:lnTo>
                        <a:pt x="67" y="33"/>
                      </a:lnTo>
                      <a:lnTo>
                        <a:pt x="68" y="32"/>
                      </a:lnTo>
                      <a:lnTo>
                        <a:pt x="70" y="32"/>
                      </a:lnTo>
                      <a:lnTo>
                        <a:pt x="70" y="31"/>
                      </a:lnTo>
                      <a:lnTo>
                        <a:pt x="71" y="30"/>
                      </a:lnTo>
                      <a:lnTo>
                        <a:pt x="71" y="30"/>
                      </a:lnTo>
                      <a:lnTo>
                        <a:pt x="72" y="29"/>
                      </a:lnTo>
                      <a:lnTo>
                        <a:pt x="72" y="28"/>
                      </a:lnTo>
                      <a:lnTo>
                        <a:pt x="73" y="28"/>
                      </a:lnTo>
                      <a:lnTo>
                        <a:pt x="75" y="27"/>
                      </a:lnTo>
                      <a:lnTo>
                        <a:pt x="75" y="27"/>
                      </a:lnTo>
                      <a:lnTo>
                        <a:pt x="76" y="26"/>
                      </a:lnTo>
                      <a:lnTo>
                        <a:pt x="76" y="25"/>
                      </a:lnTo>
                      <a:lnTo>
                        <a:pt x="77" y="25"/>
                      </a:lnTo>
                      <a:lnTo>
                        <a:pt x="78" y="24"/>
                      </a:lnTo>
                      <a:lnTo>
                        <a:pt x="78" y="23"/>
                      </a:lnTo>
                      <a:lnTo>
                        <a:pt x="80" y="23"/>
                      </a:lnTo>
                      <a:lnTo>
                        <a:pt x="80" y="22"/>
                      </a:lnTo>
                      <a:lnTo>
                        <a:pt x="81" y="22"/>
                      </a:lnTo>
                      <a:lnTo>
                        <a:pt x="81" y="21"/>
                      </a:lnTo>
                      <a:lnTo>
                        <a:pt x="82" y="20"/>
                      </a:lnTo>
                      <a:lnTo>
                        <a:pt x="83" y="20"/>
                      </a:lnTo>
                      <a:lnTo>
                        <a:pt x="83" y="19"/>
                      </a:lnTo>
                      <a:lnTo>
                        <a:pt x="85" y="19"/>
                      </a:lnTo>
                      <a:lnTo>
                        <a:pt x="85" y="18"/>
                      </a:lnTo>
                      <a:lnTo>
                        <a:pt x="86" y="18"/>
                      </a:lnTo>
                      <a:lnTo>
                        <a:pt x="87" y="17"/>
                      </a:lnTo>
                      <a:lnTo>
                        <a:pt x="87" y="16"/>
                      </a:lnTo>
                      <a:lnTo>
                        <a:pt x="88" y="16"/>
                      </a:lnTo>
                      <a:lnTo>
                        <a:pt x="88" y="15"/>
                      </a:lnTo>
                      <a:lnTo>
                        <a:pt x="90" y="15"/>
                      </a:lnTo>
                      <a:lnTo>
                        <a:pt x="90" y="14"/>
                      </a:lnTo>
                      <a:lnTo>
                        <a:pt x="91" y="13"/>
                      </a:lnTo>
                      <a:lnTo>
                        <a:pt x="92" y="13"/>
                      </a:lnTo>
                      <a:lnTo>
                        <a:pt x="92" y="12"/>
                      </a:lnTo>
                      <a:lnTo>
                        <a:pt x="93" y="12"/>
                      </a:lnTo>
                      <a:lnTo>
                        <a:pt x="93" y="11"/>
                      </a:lnTo>
                      <a:lnTo>
                        <a:pt x="95" y="10"/>
                      </a:lnTo>
                      <a:lnTo>
                        <a:pt x="96" y="10"/>
                      </a:lnTo>
                      <a:lnTo>
                        <a:pt x="96" y="9"/>
                      </a:lnTo>
                      <a:lnTo>
                        <a:pt x="97" y="8"/>
                      </a:lnTo>
                      <a:lnTo>
                        <a:pt x="97" y="7"/>
                      </a:lnTo>
                      <a:lnTo>
                        <a:pt x="98" y="7"/>
                      </a:lnTo>
                      <a:lnTo>
                        <a:pt x="98" y="6"/>
                      </a:lnTo>
                      <a:lnTo>
                        <a:pt x="100" y="5"/>
                      </a:lnTo>
                      <a:lnTo>
                        <a:pt x="101" y="4"/>
                      </a:lnTo>
                      <a:lnTo>
                        <a:pt x="101" y="4"/>
                      </a:lnTo>
                      <a:lnTo>
                        <a:pt x="102" y="3"/>
                      </a:lnTo>
                      <a:lnTo>
                        <a:pt x="102" y="2"/>
                      </a:lnTo>
                      <a:lnTo>
                        <a:pt x="103" y="1"/>
                      </a:lnTo>
                      <a:lnTo>
                        <a:pt x="103" y="0"/>
                      </a:lnTo>
                      <a:lnTo>
                        <a:pt x="105"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54" name="Freeform 273"/>
                <p:cNvSpPr>
                  <a:spLocks/>
                </p:cNvSpPr>
                <p:nvPr/>
              </p:nvSpPr>
              <p:spPr bwMode="auto">
                <a:xfrm>
                  <a:off x="5203825" y="3287703"/>
                  <a:ext cx="49213" cy="47625"/>
                </a:xfrm>
                <a:custGeom>
                  <a:avLst/>
                  <a:gdLst/>
                  <a:ahLst/>
                  <a:cxnLst>
                    <a:cxn ang="0">
                      <a:pos x="0" y="30"/>
                    </a:cxn>
                    <a:cxn ang="0">
                      <a:pos x="1" y="29"/>
                    </a:cxn>
                    <a:cxn ang="0">
                      <a:pos x="1" y="28"/>
                    </a:cxn>
                    <a:cxn ang="0">
                      <a:pos x="2" y="27"/>
                    </a:cxn>
                    <a:cxn ang="0">
                      <a:pos x="2" y="26"/>
                    </a:cxn>
                    <a:cxn ang="0">
                      <a:pos x="3" y="25"/>
                    </a:cxn>
                    <a:cxn ang="0">
                      <a:pos x="5" y="24"/>
                    </a:cxn>
                    <a:cxn ang="0">
                      <a:pos x="5" y="24"/>
                    </a:cxn>
                    <a:cxn ang="0">
                      <a:pos x="6" y="23"/>
                    </a:cxn>
                    <a:cxn ang="0">
                      <a:pos x="6" y="22"/>
                    </a:cxn>
                    <a:cxn ang="0">
                      <a:pos x="7" y="21"/>
                    </a:cxn>
                    <a:cxn ang="0">
                      <a:pos x="7" y="20"/>
                    </a:cxn>
                    <a:cxn ang="0">
                      <a:pos x="8" y="19"/>
                    </a:cxn>
                    <a:cxn ang="0">
                      <a:pos x="10" y="18"/>
                    </a:cxn>
                    <a:cxn ang="0">
                      <a:pos x="10" y="17"/>
                    </a:cxn>
                    <a:cxn ang="0">
                      <a:pos x="11" y="16"/>
                    </a:cxn>
                    <a:cxn ang="0">
                      <a:pos x="11" y="15"/>
                    </a:cxn>
                    <a:cxn ang="0">
                      <a:pos x="12" y="15"/>
                    </a:cxn>
                    <a:cxn ang="0">
                      <a:pos x="13" y="14"/>
                    </a:cxn>
                    <a:cxn ang="0">
                      <a:pos x="13" y="13"/>
                    </a:cxn>
                    <a:cxn ang="0">
                      <a:pos x="15" y="12"/>
                    </a:cxn>
                    <a:cxn ang="0">
                      <a:pos x="15" y="11"/>
                    </a:cxn>
                    <a:cxn ang="0">
                      <a:pos x="16" y="10"/>
                    </a:cxn>
                    <a:cxn ang="0">
                      <a:pos x="16" y="10"/>
                    </a:cxn>
                    <a:cxn ang="0">
                      <a:pos x="17" y="9"/>
                    </a:cxn>
                    <a:cxn ang="0">
                      <a:pos x="18" y="8"/>
                    </a:cxn>
                    <a:cxn ang="0">
                      <a:pos x="18" y="7"/>
                    </a:cxn>
                    <a:cxn ang="0">
                      <a:pos x="20" y="7"/>
                    </a:cxn>
                    <a:cxn ang="0">
                      <a:pos x="20" y="6"/>
                    </a:cxn>
                    <a:cxn ang="0">
                      <a:pos x="21" y="5"/>
                    </a:cxn>
                    <a:cxn ang="0">
                      <a:pos x="22" y="5"/>
                    </a:cxn>
                    <a:cxn ang="0">
                      <a:pos x="22" y="4"/>
                    </a:cxn>
                    <a:cxn ang="0">
                      <a:pos x="23" y="4"/>
                    </a:cxn>
                    <a:cxn ang="0">
                      <a:pos x="23" y="3"/>
                    </a:cxn>
                    <a:cxn ang="0">
                      <a:pos x="25" y="3"/>
                    </a:cxn>
                    <a:cxn ang="0">
                      <a:pos x="25" y="2"/>
                    </a:cxn>
                    <a:cxn ang="0">
                      <a:pos x="26" y="2"/>
                    </a:cxn>
                    <a:cxn ang="0">
                      <a:pos x="27" y="1"/>
                    </a:cxn>
                    <a:cxn ang="0">
                      <a:pos x="28" y="1"/>
                    </a:cxn>
                    <a:cxn ang="0">
                      <a:pos x="30" y="0"/>
                    </a:cxn>
                    <a:cxn ang="0">
                      <a:pos x="31" y="0"/>
                    </a:cxn>
                  </a:cxnLst>
                  <a:rect l="0" t="0" r="r" b="b"/>
                  <a:pathLst>
                    <a:path w="31" h="30">
                      <a:moveTo>
                        <a:pt x="0" y="30"/>
                      </a:moveTo>
                      <a:lnTo>
                        <a:pt x="1" y="29"/>
                      </a:lnTo>
                      <a:lnTo>
                        <a:pt x="1" y="28"/>
                      </a:lnTo>
                      <a:lnTo>
                        <a:pt x="2" y="27"/>
                      </a:lnTo>
                      <a:lnTo>
                        <a:pt x="2" y="26"/>
                      </a:lnTo>
                      <a:lnTo>
                        <a:pt x="3" y="25"/>
                      </a:lnTo>
                      <a:lnTo>
                        <a:pt x="5" y="24"/>
                      </a:lnTo>
                      <a:lnTo>
                        <a:pt x="5" y="24"/>
                      </a:lnTo>
                      <a:lnTo>
                        <a:pt x="6" y="23"/>
                      </a:lnTo>
                      <a:lnTo>
                        <a:pt x="6" y="22"/>
                      </a:lnTo>
                      <a:lnTo>
                        <a:pt x="7" y="21"/>
                      </a:lnTo>
                      <a:lnTo>
                        <a:pt x="7" y="20"/>
                      </a:lnTo>
                      <a:lnTo>
                        <a:pt x="8" y="19"/>
                      </a:lnTo>
                      <a:lnTo>
                        <a:pt x="10" y="18"/>
                      </a:lnTo>
                      <a:lnTo>
                        <a:pt x="10" y="17"/>
                      </a:lnTo>
                      <a:lnTo>
                        <a:pt x="11" y="16"/>
                      </a:lnTo>
                      <a:lnTo>
                        <a:pt x="11" y="15"/>
                      </a:lnTo>
                      <a:lnTo>
                        <a:pt x="12" y="15"/>
                      </a:lnTo>
                      <a:lnTo>
                        <a:pt x="13" y="14"/>
                      </a:lnTo>
                      <a:lnTo>
                        <a:pt x="13" y="13"/>
                      </a:lnTo>
                      <a:lnTo>
                        <a:pt x="15" y="12"/>
                      </a:lnTo>
                      <a:lnTo>
                        <a:pt x="15" y="11"/>
                      </a:lnTo>
                      <a:lnTo>
                        <a:pt x="16" y="10"/>
                      </a:lnTo>
                      <a:lnTo>
                        <a:pt x="16" y="10"/>
                      </a:lnTo>
                      <a:lnTo>
                        <a:pt x="17" y="9"/>
                      </a:lnTo>
                      <a:lnTo>
                        <a:pt x="18" y="8"/>
                      </a:lnTo>
                      <a:lnTo>
                        <a:pt x="18" y="7"/>
                      </a:lnTo>
                      <a:lnTo>
                        <a:pt x="20" y="7"/>
                      </a:lnTo>
                      <a:lnTo>
                        <a:pt x="20" y="6"/>
                      </a:lnTo>
                      <a:lnTo>
                        <a:pt x="21" y="5"/>
                      </a:lnTo>
                      <a:lnTo>
                        <a:pt x="22" y="5"/>
                      </a:lnTo>
                      <a:lnTo>
                        <a:pt x="22" y="4"/>
                      </a:lnTo>
                      <a:lnTo>
                        <a:pt x="23" y="4"/>
                      </a:lnTo>
                      <a:lnTo>
                        <a:pt x="23" y="3"/>
                      </a:lnTo>
                      <a:lnTo>
                        <a:pt x="25" y="3"/>
                      </a:lnTo>
                      <a:lnTo>
                        <a:pt x="25" y="2"/>
                      </a:lnTo>
                      <a:lnTo>
                        <a:pt x="26" y="2"/>
                      </a:lnTo>
                      <a:lnTo>
                        <a:pt x="27" y="1"/>
                      </a:lnTo>
                      <a:lnTo>
                        <a:pt x="28" y="1"/>
                      </a:lnTo>
                      <a:lnTo>
                        <a:pt x="30" y="0"/>
                      </a:lnTo>
                      <a:lnTo>
                        <a:pt x="31"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55" name="Freeform 274"/>
                <p:cNvSpPr>
                  <a:spLocks/>
                </p:cNvSpPr>
                <p:nvPr/>
              </p:nvSpPr>
              <p:spPr bwMode="auto">
                <a:xfrm>
                  <a:off x="4071938" y="3181340"/>
                  <a:ext cx="184150" cy="122238"/>
                </a:xfrm>
                <a:custGeom>
                  <a:avLst/>
                  <a:gdLst/>
                  <a:ahLst/>
                  <a:cxnLst>
                    <a:cxn ang="0">
                      <a:pos x="1" y="75"/>
                    </a:cxn>
                    <a:cxn ang="0">
                      <a:pos x="3" y="72"/>
                    </a:cxn>
                    <a:cxn ang="0">
                      <a:pos x="5" y="69"/>
                    </a:cxn>
                    <a:cxn ang="0">
                      <a:pos x="8" y="66"/>
                    </a:cxn>
                    <a:cxn ang="0">
                      <a:pos x="10" y="63"/>
                    </a:cxn>
                    <a:cxn ang="0">
                      <a:pos x="11" y="60"/>
                    </a:cxn>
                    <a:cxn ang="0">
                      <a:pos x="14" y="58"/>
                    </a:cxn>
                    <a:cxn ang="0">
                      <a:pos x="16" y="55"/>
                    </a:cxn>
                    <a:cxn ang="0">
                      <a:pos x="19" y="53"/>
                    </a:cxn>
                    <a:cxn ang="0">
                      <a:pos x="20" y="51"/>
                    </a:cxn>
                    <a:cxn ang="0">
                      <a:pos x="23" y="49"/>
                    </a:cxn>
                    <a:cxn ang="0">
                      <a:pos x="26" y="47"/>
                    </a:cxn>
                    <a:cxn ang="0">
                      <a:pos x="29" y="46"/>
                    </a:cxn>
                    <a:cxn ang="0">
                      <a:pos x="31" y="45"/>
                    </a:cxn>
                    <a:cxn ang="0">
                      <a:pos x="35" y="45"/>
                    </a:cxn>
                    <a:cxn ang="0">
                      <a:pos x="39" y="44"/>
                    </a:cxn>
                    <a:cxn ang="0">
                      <a:pos x="43" y="44"/>
                    </a:cxn>
                    <a:cxn ang="0">
                      <a:pos x="46" y="43"/>
                    </a:cxn>
                    <a:cxn ang="0">
                      <a:pos x="50" y="43"/>
                    </a:cxn>
                    <a:cxn ang="0">
                      <a:pos x="54" y="42"/>
                    </a:cxn>
                    <a:cxn ang="0">
                      <a:pos x="58" y="41"/>
                    </a:cxn>
                    <a:cxn ang="0">
                      <a:pos x="61" y="41"/>
                    </a:cxn>
                    <a:cxn ang="0">
                      <a:pos x="65" y="39"/>
                    </a:cxn>
                    <a:cxn ang="0">
                      <a:pos x="69" y="38"/>
                    </a:cxn>
                    <a:cxn ang="0">
                      <a:pos x="71" y="37"/>
                    </a:cxn>
                    <a:cxn ang="0">
                      <a:pos x="74" y="35"/>
                    </a:cxn>
                    <a:cxn ang="0">
                      <a:pos x="76" y="33"/>
                    </a:cxn>
                    <a:cxn ang="0">
                      <a:pos x="78" y="31"/>
                    </a:cxn>
                    <a:cxn ang="0">
                      <a:pos x="80" y="28"/>
                    </a:cxn>
                    <a:cxn ang="0">
                      <a:pos x="83" y="25"/>
                    </a:cxn>
                    <a:cxn ang="0">
                      <a:pos x="85" y="22"/>
                    </a:cxn>
                    <a:cxn ang="0">
                      <a:pos x="86" y="19"/>
                    </a:cxn>
                    <a:cxn ang="0">
                      <a:pos x="89" y="15"/>
                    </a:cxn>
                    <a:cxn ang="0">
                      <a:pos x="91" y="12"/>
                    </a:cxn>
                    <a:cxn ang="0">
                      <a:pos x="94" y="9"/>
                    </a:cxn>
                    <a:cxn ang="0">
                      <a:pos x="95" y="7"/>
                    </a:cxn>
                    <a:cxn ang="0">
                      <a:pos x="98" y="5"/>
                    </a:cxn>
                    <a:cxn ang="0">
                      <a:pos x="100" y="3"/>
                    </a:cxn>
                    <a:cxn ang="0">
                      <a:pos x="104" y="1"/>
                    </a:cxn>
                    <a:cxn ang="0">
                      <a:pos x="106" y="0"/>
                    </a:cxn>
                    <a:cxn ang="0">
                      <a:pos x="110" y="0"/>
                    </a:cxn>
                    <a:cxn ang="0">
                      <a:pos x="114" y="1"/>
                    </a:cxn>
                  </a:cxnLst>
                  <a:rect l="0" t="0" r="r" b="b"/>
                  <a:pathLst>
                    <a:path w="116" h="77">
                      <a:moveTo>
                        <a:pt x="0" y="77"/>
                      </a:moveTo>
                      <a:lnTo>
                        <a:pt x="0" y="76"/>
                      </a:lnTo>
                      <a:lnTo>
                        <a:pt x="1" y="75"/>
                      </a:lnTo>
                      <a:lnTo>
                        <a:pt x="1" y="74"/>
                      </a:lnTo>
                      <a:lnTo>
                        <a:pt x="3" y="73"/>
                      </a:lnTo>
                      <a:lnTo>
                        <a:pt x="3" y="72"/>
                      </a:lnTo>
                      <a:lnTo>
                        <a:pt x="4" y="71"/>
                      </a:lnTo>
                      <a:lnTo>
                        <a:pt x="5" y="70"/>
                      </a:lnTo>
                      <a:lnTo>
                        <a:pt x="5" y="69"/>
                      </a:lnTo>
                      <a:lnTo>
                        <a:pt x="6" y="68"/>
                      </a:lnTo>
                      <a:lnTo>
                        <a:pt x="6" y="67"/>
                      </a:lnTo>
                      <a:lnTo>
                        <a:pt x="8" y="66"/>
                      </a:lnTo>
                      <a:lnTo>
                        <a:pt x="8" y="65"/>
                      </a:lnTo>
                      <a:lnTo>
                        <a:pt x="9" y="64"/>
                      </a:lnTo>
                      <a:lnTo>
                        <a:pt x="10" y="63"/>
                      </a:lnTo>
                      <a:lnTo>
                        <a:pt x="10" y="62"/>
                      </a:lnTo>
                      <a:lnTo>
                        <a:pt x="11" y="61"/>
                      </a:lnTo>
                      <a:lnTo>
                        <a:pt x="11" y="60"/>
                      </a:lnTo>
                      <a:lnTo>
                        <a:pt x="13" y="59"/>
                      </a:lnTo>
                      <a:lnTo>
                        <a:pt x="14" y="59"/>
                      </a:lnTo>
                      <a:lnTo>
                        <a:pt x="14" y="58"/>
                      </a:lnTo>
                      <a:lnTo>
                        <a:pt x="15" y="57"/>
                      </a:lnTo>
                      <a:lnTo>
                        <a:pt x="15" y="56"/>
                      </a:lnTo>
                      <a:lnTo>
                        <a:pt x="16" y="55"/>
                      </a:lnTo>
                      <a:lnTo>
                        <a:pt x="16" y="54"/>
                      </a:lnTo>
                      <a:lnTo>
                        <a:pt x="18" y="54"/>
                      </a:lnTo>
                      <a:lnTo>
                        <a:pt x="19" y="53"/>
                      </a:lnTo>
                      <a:lnTo>
                        <a:pt x="19" y="52"/>
                      </a:lnTo>
                      <a:lnTo>
                        <a:pt x="20" y="52"/>
                      </a:lnTo>
                      <a:lnTo>
                        <a:pt x="20" y="51"/>
                      </a:lnTo>
                      <a:lnTo>
                        <a:pt x="21" y="50"/>
                      </a:lnTo>
                      <a:lnTo>
                        <a:pt x="23" y="50"/>
                      </a:lnTo>
                      <a:lnTo>
                        <a:pt x="23" y="49"/>
                      </a:lnTo>
                      <a:lnTo>
                        <a:pt x="24" y="49"/>
                      </a:lnTo>
                      <a:lnTo>
                        <a:pt x="24" y="48"/>
                      </a:lnTo>
                      <a:lnTo>
                        <a:pt x="26" y="47"/>
                      </a:lnTo>
                      <a:lnTo>
                        <a:pt x="25" y="47"/>
                      </a:lnTo>
                      <a:lnTo>
                        <a:pt x="26" y="47"/>
                      </a:lnTo>
                      <a:lnTo>
                        <a:pt x="29" y="46"/>
                      </a:lnTo>
                      <a:lnTo>
                        <a:pt x="29" y="46"/>
                      </a:lnTo>
                      <a:lnTo>
                        <a:pt x="30" y="46"/>
                      </a:lnTo>
                      <a:lnTo>
                        <a:pt x="31" y="45"/>
                      </a:lnTo>
                      <a:lnTo>
                        <a:pt x="33" y="45"/>
                      </a:lnTo>
                      <a:lnTo>
                        <a:pt x="34" y="45"/>
                      </a:lnTo>
                      <a:lnTo>
                        <a:pt x="35" y="45"/>
                      </a:lnTo>
                      <a:lnTo>
                        <a:pt x="36" y="44"/>
                      </a:lnTo>
                      <a:lnTo>
                        <a:pt x="38" y="44"/>
                      </a:lnTo>
                      <a:lnTo>
                        <a:pt x="39" y="44"/>
                      </a:lnTo>
                      <a:lnTo>
                        <a:pt x="40" y="44"/>
                      </a:lnTo>
                      <a:lnTo>
                        <a:pt x="41" y="44"/>
                      </a:lnTo>
                      <a:lnTo>
                        <a:pt x="43" y="44"/>
                      </a:lnTo>
                      <a:lnTo>
                        <a:pt x="44" y="44"/>
                      </a:lnTo>
                      <a:lnTo>
                        <a:pt x="45" y="43"/>
                      </a:lnTo>
                      <a:lnTo>
                        <a:pt x="46" y="43"/>
                      </a:lnTo>
                      <a:lnTo>
                        <a:pt x="48" y="43"/>
                      </a:lnTo>
                      <a:lnTo>
                        <a:pt x="49" y="43"/>
                      </a:lnTo>
                      <a:lnTo>
                        <a:pt x="50" y="43"/>
                      </a:lnTo>
                      <a:lnTo>
                        <a:pt x="51" y="42"/>
                      </a:lnTo>
                      <a:lnTo>
                        <a:pt x="53" y="42"/>
                      </a:lnTo>
                      <a:lnTo>
                        <a:pt x="54" y="42"/>
                      </a:lnTo>
                      <a:lnTo>
                        <a:pt x="55" y="42"/>
                      </a:lnTo>
                      <a:lnTo>
                        <a:pt x="56" y="42"/>
                      </a:lnTo>
                      <a:lnTo>
                        <a:pt x="58" y="41"/>
                      </a:lnTo>
                      <a:lnTo>
                        <a:pt x="59" y="41"/>
                      </a:lnTo>
                      <a:lnTo>
                        <a:pt x="60" y="41"/>
                      </a:lnTo>
                      <a:lnTo>
                        <a:pt x="61" y="41"/>
                      </a:lnTo>
                      <a:lnTo>
                        <a:pt x="63" y="40"/>
                      </a:lnTo>
                      <a:lnTo>
                        <a:pt x="64" y="40"/>
                      </a:lnTo>
                      <a:lnTo>
                        <a:pt x="65" y="39"/>
                      </a:lnTo>
                      <a:lnTo>
                        <a:pt x="66" y="39"/>
                      </a:lnTo>
                      <a:lnTo>
                        <a:pt x="68" y="39"/>
                      </a:lnTo>
                      <a:lnTo>
                        <a:pt x="69" y="38"/>
                      </a:lnTo>
                      <a:lnTo>
                        <a:pt x="69" y="38"/>
                      </a:lnTo>
                      <a:lnTo>
                        <a:pt x="70" y="37"/>
                      </a:lnTo>
                      <a:lnTo>
                        <a:pt x="71" y="37"/>
                      </a:lnTo>
                      <a:lnTo>
                        <a:pt x="73" y="36"/>
                      </a:lnTo>
                      <a:lnTo>
                        <a:pt x="73" y="36"/>
                      </a:lnTo>
                      <a:lnTo>
                        <a:pt x="74" y="35"/>
                      </a:lnTo>
                      <a:lnTo>
                        <a:pt x="74" y="34"/>
                      </a:lnTo>
                      <a:lnTo>
                        <a:pt x="75" y="34"/>
                      </a:lnTo>
                      <a:lnTo>
                        <a:pt x="76" y="33"/>
                      </a:lnTo>
                      <a:lnTo>
                        <a:pt x="76" y="32"/>
                      </a:lnTo>
                      <a:lnTo>
                        <a:pt x="78" y="31"/>
                      </a:lnTo>
                      <a:lnTo>
                        <a:pt x="78" y="31"/>
                      </a:lnTo>
                      <a:lnTo>
                        <a:pt x="79" y="30"/>
                      </a:lnTo>
                      <a:lnTo>
                        <a:pt x="79" y="29"/>
                      </a:lnTo>
                      <a:lnTo>
                        <a:pt x="80" y="28"/>
                      </a:lnTo>
                      <a:lnTo>
                        <a:pt x="81" y="27"/>
                      </a:lnTo>
                      <a:lnTo>
                        <a:pt x="81" y="26"/>
                      </a:lnTo>
                      <a:lnTo>
                        <a:pt x="83" y="25"/>
                      </a:lnTo>
                      <a:lnTo>
                        <a:pt x="83" y="24"/>
                      </a:lnTo>
                      <a:lnTo>
                        <a:pt x="84" y="23"/>
                      </a:lnTo>
                      <a:lnTo>
                        <a:pt x="85" y="22"/>
                      </a:lnTo>
                      <a:lnTo>
                        <a:pt x="85" y="21"/>
                      </a:lnTo>
                      <a:lnTo>
                        <a:pt x="86" y="20"/>
                      </a:lnTo>
                      <a:lnTo>
                        <a:pt x="86" y="19"/>
                      </a:lnTo>
                      <a:lnTo>
                        <a:pt x="88" y="18"/>
                      </a:lnTo>
                      <a:lnTo>
                        <a:pt x="88" y="17"/>
                      </a:lnTo>
                      <a:lnTo>
                        <a:pt x="89" y="15"/>
                      </a:lnTo>
                      <a:lnTo>
                        <a:pt x="90" y="14"/>
                      </a:lnTo>
                      <a:lnTo>
                        <a:pt x="90" y="13"/>
                      </a:lnTo>
                      <a:lnTo>
                        <a:pt x="91" y="12"/>
                      </a:lnTo>
                      <a:lnTo>
                        <a:pt x="91" y="11"/>
                      </a:lnTo>
                      <a:lnTo>
                        <a:pt x="93" y="10"/>
                      </a:lnTo>
                      <a:lnTo>
                        <a:pt x="94" y="9"/>
                      </a:lnTo>
                      <a:lnTo>
                        <a:pt x="94" y="9"/>
                      </a:lnTo>
                      <a:lnTo>
                        <a:pt x="95" y="8"/>
                      </a:lnTo>
                      <a:lnTo>
                        <a:pt x="95" y="7"/>
                      </a:lnTo>
                      <a:lnTo>
                        <a:pt x="96" y="6"/>
                      </a:lnTo>
                      <a:lnTo>
                        <a:pt x="96" y="5"/>
                      </a:lnTo>
                      <a:lnTo>
                        <a:pt x="98" y="5"/>
                      </a:lnTo>
                      <a:lnTo>
                        <a:pt x="99" y="4"/>
                      </a:lnTo>
                      <a:lnTo>
                        <a:pt x="99" y="4"/>
                      </a:lnTo>
                      <a:lnTo>
                        <a:pt x="100" y="3"/>
                      </a:lnTo>
                      <a:lnTo>
                        <a:pt x="100" y="3"/>
                      </a:lnTo>
                      <a:lnTo>
                        <a:pt x="101" y="2"/>
                      </a:lnTo>
                      <a:lnTo>
                        <a:pt x="104" y="1"/>
                      </a:lnTo>
                      <a:lnTo>
                        <a:pt x="104" y="1"/>
                      </a:lnTo>
                      <a:lnTo>
                        <a:pt x="105" y="1"/>
                      </a:lnTo>
                      <a:lnTo>
                        <a:pt x="106" y="0"/>
                      </a:lnTo>
                      <a:lnTo>
                        <a:pt x="108" y="0"/>
                      </a:lnTo>
                      <a:lnTo>
                        <a:pt x="109" y="0"/>
                      </a:lnTo>
                      <a:lnTo>
                        <a:pt x="110" y="0"/>
                      </a:lnTo>
                      <a:lnTo>
                        <a:pt x="111" y="0"/>
                      </a:lnTo>
                      <a:lnTo>
                        <a:pt x="113" y="0"/>
                      </a:lnTo>
                      <a:lnTo>
                        <a:pt x="114" y="1"/>
                      </a:lnTo>
                      <a:lnTo>
                        <a:pt x="115" y="1"/>
                      </a:lnTo>
                      <a:lnTo>
                        <a:pt x="116" y="1"/>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56" name="Freeform 275"/>
                <p:cNvSpPr>
                  <a:spLocks/>
                </p:cNvSpPr>
                <p:nvPr/>
              </p:nvSpPr>
              <p:spPr bwMode="auto">
                <a:xfrm>
                  <a:off x="4256088" y="3171820"/>
                  <a:ext cx="198438" cy="63500"/>
                </a:xfrm>
                <a:custGeom>
                  <a:avLst/>
                  <a:gdLst/>
                  <a:ahLst/>
                  <a:cxnLst>
                    <a:cxn ang="0">
                      <a:pos x="3" y="7"/>
                    </a:cxn>
                    <a:cxn ang="0">
                      <a:pos x="7" y="8"/>
                    </a:cxn>
                    <a:cxn ang="0">
                      <a:pos x="10" y="7"/>
                    </a:cxn>
                    <a:cxn ang="0">
                      <a:pos x="14" y="7"/>
                    </a:cxn>
                    <a:cxn ang="0">
                      <a:pos x="18" y="6"/>
                    </a:cxn>
                    <a:cxn ang="0">
                      <a:pos x="22" y="5"/>
                    </a:cxn>
                    <a:cxn ang="0">
                      <a:pos x="25" y="4"/>
                    </a:cxn>
                    <a:cxn ang="0">
                      <a:pos x="29" y="3"/>
                    </a:cxn>
                    <a:cxn ang="0">
                      <a:pos x="33" y="2"/>
                    </a:cxn>
                    <a:cxn ang="0">
                      <a:pos x="37" y="1"/>
                    </a:cxn>
                    <a:cxn ang="0">
                      <a:pos x="40" y="1"/>
                    </a:cxn>
                    <a:cxn ang="0">
                      <a:pos x="44" y="1"/>
                    </a:cxn>
                    <a:cxn ang="0">
                      <a:pos x="48" y="2"/>
                    </a:cxn>
                    <a:cxn ang="0">
                      <a:pos x="52" y="1"/>
                    </a:cxn>
                    <a:cxn ang="0">
                      <a:pos x="55" y="1"/>
                    </a:cxn>
                    <a:cxn ang="0">
                      <a:pos x="59" y="0"/>
                    </a:cxn>
                    <a:cxn ang="0">
                      <a:pos x="63" y="0"/>
                    </a:cxn>
                    <a:cxn ang="0">
                      <a:pos x="67" y="0"/>
                    </a:cxn>
                    <a:cxn ang="0">
                      <a:pos x="70" y="1"/>
                    </a:cxn>
                    <a:cxn ang="0">
                      <a:pos x="74" y="2"/>
                    </a:cxn>
                    <a:cxn ang="0">
                      <a:pos x="77" y="3"/>
                    </a:cxn>
                    <a:cxn ang="0">
                      <a:pos x="79" y="5"/>
                    </a:cxn>
                    <a:cxn ang="0">
                      <a:pos x="82" y="6"/>
                    </a:cxn>
                    <a:cxn ang="0">
                      <a:pos x="84" y="8"/>
                    </a:cxn>
                    <a:cxn ang="0">
                      <a:pos x="87" y="9"/>
                    </a:cxn>
                    <a:cxn ang="0">
                      <a:pos x="89" y="11"/>
                    </a:cxn>
                    <a:cxn ang="0">
                      <a:pos x="90" y="12"/>
                    </a:cxn>
                    <a:cxn ang="0">
                      <a:pos x="93" y="14"/>
                    </a:cxn>
                    <a:cxn ang="0">
                      <a:pos x="95" y="15"/>
                    </a:cxn>
                    <a:cxn ang="0">
                      <a:pos x="97" y="17"/>
                    </a:cxn>
                    <a:cxn ang="0">
                      <a:pos x="99" y="19"/>
                    </a:cxn>
                    <a:cxn ang="0">
                      <a:pos x="102" y="20"/>
                    </a:cxn>
                    <a:cxn ang="0">
                      <a:pos x="104" y="22"/>
                    </a:cxn>
                    <a:cxn ang="0">
                      <a:pos x="105" y="24"/>
                    </a:cxn>
                    <a:cxn ang="0">
                      <a:pos x="108" y="26"/>
                    </a:cxn>
                    <a:cxn ang="0">
                      <a:pos x="110" y="29"/>
                    </a:cxn>
                    <a:cxn ang="0">
                      <a:pos x="113" y="31"/>
                    </a:cxn>
                    <a:cxn ang="0">
                      <a:pos x="114" y="33"/>
                    </a:cxn>
                    <a:cxn ang="0">
                      <a:pos x="117" y="34"/>
                    </a:cxn>
                    <a:cxn ang="0">
                      <a:pos x="119" y="36"/>
                    </a:cxn>
                    <a:cxn ang="0">
                      <a:pos x="122" y="38"/>
                    </a:cxn>
                    <a:cxn ang="0">
                      <a:pos x="123" y="39"/>
                    </a:cxn>
                  </a:cxnLst>
                  <a:rect l="0" t="0" r="r" b="b"/>
                  <a:pathLst>
                    <a:path w="125" h="40">
                      <a:moveTo>
                        <a:pt x="0" y="7"/>
                      </a:moveTo>
                      <a:lnTo>
                        <a:pt x="2" y="7"/>
                      </a:lnTo>
                      <a:lnTo>
                        <a:pt x="3" y="7"/>
                      </a:lnTo>
                      <a:lnTo>
                        <a:pt x="4" y="7"/>
                      </a:lnTo>
                      <a:lnTo>
                        <a:pt x="5" y="7"/>
                      </a:lnTo>
                      <a:lnTo>
                        <a:pt x="7" y="8"/>
                      </a:lnTo>
                      <a:lnTo>
                        <a:pt x="8" y="8"/>
                      </a:lnTo>
                      <a:lnTo>
                        <a:pt x="9" y="8"/>
                      </a:lnTo>
                      <a:lnTo>
                        <a:pt x="10" y="7"/>
                      </a:lnTo>
                      <a:lnTo>
                        <a:pt x="12" y="7"/>
                      </a:lnTo>
                      <a:lnTo>
                        <a:pt x="13" y="7"/>
                      </a:lnTo>
                      <a:lnTo>
                        <a:pt x="14" y="7"/>
                      </a:lnTo>
                      <a:lnTo>
                        <a:pt x="15" y="7"/>
                      </a:lnTo>
                      <a:lnTo>
                        <a:pt x="17" y="7"/>
                      </a:lnTo>
                      <a:lnTo>
                        <a:pt x="18" y="6"/>
                      </a:lnTo>
                      <a:lnTo>
                        <a:pt x="19" y="6"/>
                      </a:lnTo>
                      <a:lnTo>
                        <a:pt x="20" y="5"/>
                      </a:lnTo>
                      <a:lnTo>
                        <a:pt x="22" y="5"/>
                      </a:lnTo>
                      <a:lnTo>
                        <a:pt x="23" y="5"/>
                      </a:lnTo>
                      <a:lnTo>
                        <a:pt x="24" y="4"/>
                      </a:lnTo>
                      <a:lnTo>
                        <a:pt x="25" y="4"/>
                      </a:lnTo>
                      <a:lnTo>
                        <a:pt x="27" y="3"/>
                      </a:lnTo>
                      <a:lnTo>
                        <a:pt x="28" y="3"/>
                      </a:lnTo>
                      <a:lnTo>
                        <a:pt x="29" y="3"/>
                      </a:lnTo>
                      <a:lnTo>
                        <a:pt x="30" y="2"/>
                      </a:lnTo>
                      <a:lnTo>
                        <a:pt x="32" y="2"/>
                      </a:lnTo>
                      <a:lnTo>
                        <a:pt x="33" y="2"/>
                      </a:lnTo>
                      <a:lnTo>
                        <a:pt x="34" y="2"/>
                      </a:lnTo>
                      <a:lnTo>
                        <a:pt x="35" y="2"/>
                      </a:lnTo>
                      <a:lnTo>
                        <a:pt x="37" y="1"/>
                      </a:lnTo>
                      <a:lnTo>
                        <a:pt x="38" y="1"/>
                      </a:lnTo>
                      <a:lnTo>
                        <a:pt x="39" y="1"/>
                      </a:lnTo>
                      <a:lnTo>
                        <a:pt x="40" y="1"/>
                      </a:lnTo>
                      <a:lnTo>
                        <a:pt x="42" y="1"/>
                      </a:lnTo>
                      <a:lnTo>
                        <a:pt x="43" y="1"/>
                      </a:lnTo>
                      <a:lnTo>
                        <a:pt x="44" y="1"/>
                      </a:lnTo>
                      <a:lnTo>
                        <a:pt x="45" y="2"/>
                      </a:lnTo>
                      <a:lnTo>
                        <a:pt x="47" y="2"/>
                      </a:lnTo>
                      <a:lnTo>
                        <a:pt x="48" y="2"/>
                      </a:lnTo>
                      <a:lnTo>
                        <a:pt x="49" y="2"/>
                      </a:lnTo>
                      <a:lnTo>
                        <a:pt x="50" y="1"/>
                      </a:lnTo>
                      <a:lnTo>
                        <a:pt x="52" y="1"/>
                      </a:lnTo>
                      <a:lnTo>
                        <a:pt x="53" y="1"/>
                      </a:lnTo>
                      <a:lnTo>
                        <a:pt x="54" y="1"/>
                      </a:lnTo>
                      <a:lnTo>
                        <a:pt x="55" y="1"/>
                      </a:lnTo>
                      <a:lnTo>
                        <a:pt x="57" y="1"/>
                      </a:lnTo>
                      <a:lnTo>
                        <a:pt x="58" y="1"/>
                      </a:lnTo>
                      <a:lnTo>
                        <a:pt x="59" y="0"/>
                      </a:lnTo>
                      <a:lnTo>
                        <a:pt x="60" y="0"/>
                      </a:lnTo>
                      <a:lnTo>
                        <a:pt x="62" y="0"/>
                      </a:lnTo>
                      <a:lnTo>
                        <a:pt x="63" y="0"/>
                      </a:lnTo>
                      <a:lnTo>
                        <a:pt x="64" y="0"/>
                      </a:lnTo>
                      <a:lnTo>
                        <a:pt x="65" y="0"/>
                      </a:lnTo>
                      <a:lnTo>
                        <a:pt x="67" y="0"/>
                      </a:lnTo>
                      <a:lnTo>
                        <a:pt x="68" y="0"/>
                      </a:lnTo>
                      <a:lnTo>
                        <a:pt x="69" y="0"/>
                      </a:lnTo>
                      <a:lnTo>
                        <a:pt x="70" y="1"/>
                      </a:lnTo>
                      <a:lnTo>
                        <a:pt x="72" y="1"/>
                      </a:lnTo>
                      <a:lnTo>
                        <a:pt x="74" y="2"/>
                      </a:lnTo>
                      <a:lnTo>
                        <a:pt x="74" y="2"/>
                      </a:lnTo>
                      <a:lnTo>
                        <a:pt x="75" y="2"/>
                      </a:lnTo>
                      <a:lnTo>
                        <a:pt x="77" y="3"/>
                      </a:lnTo>
                      <a:lnTo>
                        <a:pt x="77" y="3"/>
                      </a:lnTo>
                      <a:lnTo>
                        <a:pt x="78" y="4"/>
                      </a:lnTo>
                      <a:lnTo>
                        <a:pt x="78" y="4"/>
                      </a:lnTo>
                      <a:lnTo>
                        <a:pt x="79" y="5"/>
                      </a:lnTo>
                      <a:lnTo>
                        <a:pt x="80" y="5"/>
                      </a:lnTo>
                      <a:lnTo>
                        <a:pt x="82" y="6"/>
                      </a:lnTo>
                      <a:lnTo>
                        <a:pt x="82" y="6"/>
                      </a:lnTo>
                      <a:lnTo>
                        <a:pt x="83" y="7"/>
                      </a:lnTo>
                      <a:lnTo>
                        <a:pt x="83" y="7"/>
                      </a:lnTo>
                      <a:lnTo>
                        <a:pt x="84" y="8"/>
                      </a:lnTo>
                      <a:lnTo>
                        <a:pt x="85" y="8"/>
                      </a:lnTo>
                      <a:lnTo>
                        <a:pt x="85" y="9"/>
                      </a:lnTo>
                      <a:lnTo>
                        <a:pt x="87" y="9"/>
                      </a:lnTo>
                      <a:lnTo>
                        <a:pt x="87" y="10"/>
                      </a:lnTo>
                      <a:lnTo>
                        <a:pt x="88" y="10"/>
                      </a:lnTo>
                      <a:lnTo>
                        <a:pt x="89" y="11"/>
                      </a:lnTo>
                      <a:lnTo>
                        <a:pt x="89" y="11"/>
                      </a:lnTo>
                      <a:lnTo>
                        <a:pt x="90" y="12"/>
                      </a:lnTo>
                      <a:lnTo>
                        <a:pt x="90" y="12"/>
                      </a:lnTo>
                      <a:lnTo>
                        <a:pt x="92" y="13"/>
                      </a:lnTo>
                      <a:lnTo>
                        <a:pt x="92" y="13"/>
                      </a:lnTo>
                      <a:lnTo>
                        <a:pt x="93" y="14"/>
                      </a:lnTo>
                      <a:lnTo>
                        <a:pt x="94" y="14"/>
                      </a:lnTo>
                      <a:lnTo>
                        <a:pt x="94" y="15"/>
                      </a:lnTo>
                      <a:lnTo>
                        <a:pt x="95" y="15"/>
                      </a:lnTo>
                      <a:lnTo>
                        <a:pt x="95" y="16"/>
                      </a:lnTo>
                      <a:lnTo>
                        <a:pt x="97" y="16"/>
                      </a:lnTo>
                      <a:lnTo>
                        <a:pt x="97" y="17"/>
                      </a:lnTo>
                      <a:lnTo>
                        <a:pt x="98" y="17"/>
                      </a:lnTo>
                      <a:lnTo>
                        <a:pt x="99" y="18"/>
                      </a:lnTo>
                      <a:lnTo>
                        <a:pt x="99" y="19"/>
                      </a:lnTo>
                      <a:lnTo>
                        <a:pt x="100" y="19"/>
                      </a:lnTo>
                      <a:lnTo>
                        <a:pt x="100" y="20"/>
                      </a:lnTo>
                      <a:lnTo>
                        <a:pt x="102" y="20"/>
                      </a:lnTo>
                      <a:lnTo>
                        <a:pt x="103" y="21"/>
                      </a:lnTo>
                      <a:lnTo>
                        <a:pt x="103" y="22"/>
                      </a:lnTo>
                      <a:lnTo>
                        <a:pt x="104" y="22"/>
                      </a:lnTo>
                      <a:lnTo>
                        <a:pt x="104" y="23"/>
                      </a:lnTo>
                      <a:lnTo>
                        <a:pt x="105" y="24"/>
                      </a:lnTo>
                      <a:lnTo>
                        <a:pt x="105" y="24"/>
                      </a:lnTo>
                      <a:lnTo>
                        <a:pt x="107" y="25"/>
                      </a:lnTo>
                      <a:lnTo>
                        <a:pt x="108" y="26"/>
                      </a:lnTo>
                      <a:lnTo>
                        <a:pt x="108" y="26"/>
                      </a:lnTo>
                      <a:lnTo>
                        <a:pt x="109" y="27"/>
                      </a:lnTo>
                      <a:lnTo>
                        <a:pt x="109" y="28"/>
                      </a:lnTo>
                      <a:lnTo>
                        <a:pt x="110" y="29"/>
                      </a:lnTo>
                      <a:lnTo>
                        <a:pt x="112" y="29"/>
                      </a:lnTo>
                      <a:lnTo>
                        <a:pt x="112" y="30"/>
                      </a:lnTo>
                      <a:lnTo>
                        <a:pt x="113" y="31"/>
                      </a:lnTo>
                      <a:lnTo>
                        <a:pt x="113" y="31"/>
                      </a:lnTo>
                      <a:lnTo>
                        <a:pt x="114" y="32"/>
                      </a:lnTo>
                      <a:lnTo>
                        <a:pt x="114" y="33"/>
                      </a:lnTo>
                      <a:lnTo>
                        <a:pt x="115" y="33"/>
                      </a:lnTo>
                      <a:lnTo>
                        <a:pt x="117" y="34"/>
                      </a:lnTo>
                      <a:lnTo>
                        <a:pt x="117" y="34"/>
                      </a:lnTo>
                      <a:lnTo>
                        <a:pt x="118" y="35"/>
                      </a:lnTo>
                      <a:lnTo>
                        <a:pt x="118" y="36"/>
                      </a:lnTo>
                      <a:lnTo>
                        <a:pt x="119" y="36"/>
                      </a:lnTo>
                      <a:lnTo>
                        <a:pt x="120" y="37"/>
                      </a:lnTo>
                      <a:lnTo>
                        <a:pt x="120" y="37"/>
                      </a:lnTo>
                      <a:lnTo>
                        <a:pt x="122" y="38"/>
                      </a:lnTo>
                      <a:lnTo>
                        <a:pt x="122" y="38"/>
                      </a:lnTo>
                      <a:lnTo>
                        <a:pt x="123" y="39"/>
                      </a:lnTo>
                      <a:lnTo>
                        <a:pt x="123" y="39"/>
                      </a:lnTo>
                      <a:lnTo>
                        <a:pt x="124" y="40"/>
                      </a:lnTo>
                      <a:lnTo>
                        <a:pt x="125" y="4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57" name="Freeform 276"/>
                <p:cNvSpPr>
                  <a:spLocks/>
                </p:cNvSpPr>
                <p:nvPr/>
              </p:nvSpPr>
              <p:spPr bwMode="auto">
                <a:xfrm>
                  <a:off x="4454525" y="3235315"/>
                  <a:ext cx="174625" cy="127000"/>
                </a:xfrm>
                <a:custGeom>
                  <a:avLst/>
                  <a:gdLst/>
                  <a:ahLst/>
                  <a:cxnLst>
                    <a:cxn ang="0">
                      <a:pos x="2" y="1"/>
                    </a:cxn>
                    <a:cxn ang="0">
                      <a:pos x="4" y="3"/>
                    </a:cxn>
                    <a:cxn ang="0">
                      <a:pos x="5" y="4"/>
                    </a:cxn>
                    <a:cxn ang="0">
                      <a:pos x="8" y="6"/>
                    </a:cxn>
                    <a:cxn ang="0">
                      <a:pos x="10" y="8"/>
                    </a:cxn>
                    <a:cxn ang="0">
                      <a:pos x="12" y="10"/>
                    </a:cxn>
                    <a:cxn ang="0">
                      <a:pos x="14" y="13"/>
                    </a:cxn>
                    <a:cxn ang="0">
                      <a:pos x="17" y="15"/>
                    </a:cxn>
                    <a:cxn ang="0">
                      <a:pos x="19" y="18"/>
                    </a:cxn>
                    <a:cxn ang="0">
                      <a:pos x="20" y="20"/>
                    </a:cxn>
                    <a:cxn ang="0">
                      <a:pos x="23" y="23"/>
                    </a:cxn>
                    <a:cxn ang="0">
                      <a:pos x="25" y="25"/>
                    </a:cxn>
                    <a:cxn ang="0">
                      <a:pos x="28" y="28"/>
                    </a:cxn>
                    <a:cxn ang="0">
                      <a:pos x="29" y="30"/>
                    </a:cxn>
                    <a:cxn ang="0">
                      <a:pos x="33" y="32"/>
                    </a:cxn>
                    <a:cxn ang="0">
                      <a:pos x="37" y="33"/>
                    </a:cxn>
                    <a:cxn ang="0">
                      <a:pos x="40" y="34"/>
                    </a:cxn>
                    <a:cxn ang="0">
                      <a:pos x="44" y="35"/>
                    </a:cxn>
                    <a:cxn ang="0">
                      <a:pos x="48" y="36"/>
                    </a:cxn>
                    <a:cxn ang="0">
                      <a:pos x="50" y="38"/>
                    </a:cxn>
                    <a:cxn ang="0">
                      <a:pos x="52" y="39"/>
                    </a:cxn>
                    <a:cxn ang="0">
                      <a:pos x="54" y="42"/>
                    </a:cxn>
                    <a:cxn ang="0">
                      <a:pos x="57" y="44"/>
                    </a:cxn>
                    <a:cxn ang="0">
                      <a:pos x="59" y="47"/>
                    </a:cxn>
                    <a:cxn ang="0">
                      <a:pos x="60" y="51"/>
                    </a:cxn>
                    <a:cxn ang="0">
                      <a:pos x="63" y="54"/>
                    </a:cxn>
                    <a:cxn ang="0">
                      <a:pos x="65" y="58"/>
                    </a:cxn>
                    <a:cxn ang="0">
                      <a:pos x="68" y="62"/>
                    </a:cxn>
                    <a:cxn ang="0">
                      <a:pos x="69" y="65"/>
                    </a:cxn>
                    <a:cxn ang="0">
                      <a:pos x="72" y="68"/>
                    </a:cxn>
                    <a:cxn ang="0">
                      <a:pos x="74" y="71"/>
                    </a:cxn>
                    <a:cxn ang="0">
                      <a:pos x="77" y="73"/>
                    </a:cxn>
                    <a:cxn ang="0">
                      <a:pos x="78" y="75"/>
                    </a:cxn>
                    <a:cxn ang="0">
                      <a:pos x="80" y="77"/>
                    </a:cxn>
                    <a:cxn ang="0">
                      <a:pos x="84" y="79"/>
                    </a:cxn>
                    <a:cxn ang="0">
                      <a:pos x="85" y="79"/>
                    </a:cxn>
                    <a:cxn ang="0">
                      <a:pos x="89" y="80"/>
                    </a:cxn>
                    <a:cxn ang="0">
                      <a:pos x="93" y="80"/>
                    </a:cxn>
                    <a:cxn ang="0">
                      <a:pos x="97" y="79"/>
                    </a:cxn>
                    <a:cxn ang="0">
                      <a:pos x="100" y="78"/>
                    </a:cxn>
                    <a:cxn ang="0">
                      <a:pos x="104" y="78"/>
                    </a:cxn>
                    <a:cxn ang="0">
                      <a:pos x="108" y="79"/>
                    </a:cxn>
                  </a:cxnLst>
                  <a:rect l="0" t="0" r="r" b="b"/>
                  <a:pathLst>
                    <a:path w="110" h="80">
                      <a:moveTo>
                        <a:pt x="0" y="0"/>
                      </a:moveTo>
                      <a:lnTo>
                        <a:pt x="0" y="1"/>
                      </a:lnTo>
                      <a:lnTo>
                        <a:pt x="2" y="1"/>
                      </a:lnTo>
                      <a:lnTo>
                        <a:pt x="2" y="2"/>
                      </a:lnTo>
                      <a:lnTo>
                        <a:pt x="3" y="2"/>
                      </a:lnTo>
                      <a:lnTo>
                        <a:pt x="4" y="3"/>
                      </a:lnTo>
                      <a:lnTo>
                        <a:pt x="4" y="3"/>
                      </a:lnTo>
                      <a:lnTo>
                        <a:pt x="5" y="4"/>
                      </a:lnTo>
                      <a:lnTo>
                        <a:pt x="5" y="4"/>
                      </a:lnTo>
                      <a:lnTo>
                        <a:pt x="7" y="5"/>
                      </a:lnTo>
                      <a:lnTo>
                        <a:pt x="7" y="5"/>
                      </a:lnTo>
                      <a:lnTo>
                        <a:pt x="8" y="6"/>
                      </a:lnTo>
                      <a:lnTo>
                        <a:pt x="9" y="7"/>
                      </a:lnTo>
                      <a:lnTo>
                        <a:pt x="9" y="7"/>
                      </a:lnTo>
                      <a:lnTo>
                        <a:pt x="10" y="8"/>
                      </a:lnTo>
                      <a:lnTo>
                        <a:pt x="10" y="9"/>
                      </a:lnTo>
                      <a:lnTo>
                        <a:pt x="12" y="9"/>
                      </a:lnTo>
                      <a:lnTo>
                        <a:pt x="12" y="10"/>
                      </a:lnTo>
                      <a:lnTo>
                        <a:pt x="13" y="11"/>
                      </a:lnTo>
                      <a:lnTo>
                        <a:pt x="14" y="12"/>
                      </a:lnTo>
                      <a:lnTo>
                        <a:pt x="14" y="13"/>
                      </a:lnTo>
                      <a:lnTo>
                        <a:pt x="15" y="13"/>
                      </a:lnTo>
                      <a:lnTo>
                        <a:pt x="15" y="14"/>
                      </a:lnTo>
                      <a:lnTo>
                        <a:pt x="17" y="15"/>
                      </a:lnTo>
                      <a:lnTo>
                        <a:pt x="18" y="16"/>
                      </a:lnTo>
                      <a:lnTo>
                        <a:pt x="18" y="17"/>
                      </a:lnTo>
                      <a:lnTo>
                        <a:pt x="19" y="18"/>
                      </a:lnTo>
                      <a:lnTo>
                        <a:pt x="19" y="19"/>
                      </a:lnTo>
                      <a:lnTo>
                        <a:pt x="20" y="19"/>
                      </a:lnTo>
                      <a:lnTo>
                        <a:pt x="20" y="20"/>
                      </a:lnTo>
                      <a:lnTo>
                        <a:pt x="22" y="21"/>
                      </a:lnTo>
                      <a:lnTo>
                        <a:pt x="23" y="22"/>
                      </a:lnTo>
                      <a:lnTo>
                        <a:pt x="23" y="23"/>
                      </a:lnTo>
                      <a:lnTo>
                        <a:pt x="24" y="24"/>
                      </a:lnTo>
                      <a:lnTo>
                        <a:pt x="24" y="25"/>
                      </a:lnTo>
                      <a:lnTo>
                        <a:pt x="25" y="25"/>
                      </a:lnTo>
                      <a:lnTo>
                        <a:pt x="27" y="26"/>
                      </a:lnTo>
                      <a:lnTo>
                        <a:pt x="27" y="27"/>
                      </a:lnTo>
                      <a:lnTo>
                        <a:pt x="28" y="28"/>
                      </a:lnTo>
                      <a:lnTo>
                        <a:pt x="28" y="28"/>
                      </a:lnTo>
                      <a:lnTo>
                        <a:pt x="29" y="29"/>
                      </a:lnTo>
                      <a:lnTo>
                        <a:pt x="29" y="30"/>
                      </a:lnTo>
                      <a:lnTo>
                        <a:pt x="30" y="30"/>
                      </a:lnTo>
                      <a:lnTo>
                        <a:pt x="33" y="31"/>
                      </a:lnTo>
                      <a:lnTo>
                        <a:pt x="33" y="32"/>
                      </a:lnTo>
                      <a:lnTo>
                        <a:pt x="34" y="32"/>
                      </a:lnTo>
                      <a:lnTo>
                        <a:pt x="35" y="33"/>
                      </a:lnTo>
                      <a:lnTo>
                        <a:pt x="37" y="33"/>
                      </a:lnTo>
                      <a:lnTo>
                        <a:pt x="38" y="34"/>
                      </a:lnTo>
                      <a:lnTo>
                        <a:pt x="39" y="34"/>
                      </a:lnTo>
                      <a:lnTo>
                        <a:pt x="40" y="34"/>
                      </a:lnTo>
                      <a:lnTo>
                        <a:pt x="42" y="34"/>
                      </a:lnTo>
                      <a:lnTo>
                        <a:pt x="43" y="35"/>
                      </a:lnTo>
                      <a:lnTo>
                        <a:pt x="44" y="35"/>
                      </a:lnTo>
                      <a:lnTo>
                        <a:pt x="45" y="35"/>
                      </a:lnTo>
                      <a:lnTo>
                        <a:pt x="47" y="36"/>
                      </a:lnTo>
                      <a:lnTo>
                        <a:pt x="48" y="36"/>
                      </a:lnTo>
                      <a:lnTo>
                        <a:pt x="49" y="37"/>
                      </a:lnTo>
                      <a:lnTo>
                        <a:pt x="49" y="37"/>
                      </a:lnTo>
                      <a:lnTo>
                        <a:pt x="50" y="38"/>
                      </a:lnTo>
                      <a:lnTo>
                        <a:pt x="50" y="38"/>
                      </a:lnTo>
                      <a:lnTo>
                        <a:pt x="52" y="39"/>
                      </a:lnTo>
                      <a:lnTo>
                        <a:pt x="52" y="39"/>
                      </a:lnTo>
                      <a:lnTo>
                        <a:pt x="53" y="40"/>
                      </a:lnTo>
                      <a:lnTo>
                        <a:pt x="54" y="41"/>
                      </a:lnTo>
                      <a:lnTo>
                        <a:pt x="54" y="42"/>
                      </a:lnTo>
                      <a:lnTo>
                        <a:pt x="55" y="43"/>
                      </a:lnTo>
                      <a:lnTo>
                        <a:pt x="55" y="43"/>
                      </a:lnTo>
                      <a:lnTo>
                        <a:pt x="57" y="44"/>
                      </a:lnTo>
                      <a:lnTo>
                        <a:pt x="58" y="45"/>
                      </a:lnTo>
                      <a:lnTo>
                        <a:pt x="58" y="46"/>
                      </a:lnTo>
                      <a:lnTo>
                        <a:pt x="59" y="47"/>
                      </a:lnTo>
                      <a:lnTo>
                        <a:pt x="59" y="49"/>
                      </a:lnTo>
                      <a:lnTo>
                        <a:pt x="60" y="50"/>
                      </a:lnTo>
                      <a:lnTo>
                        <a:pt x="60" y="51"/>
                      </a:lnTo>
                      <a:lnTo>
                        <a:pt x="62" y="52"/>
                      </a:lnTo>
                      <a:lnTo>
                        <a:pt x="63" y="53"/>
                      </a:lnTo>
                      <a:lnTo>
                        <a:pt x="63" y="54"/>
                      </a:lnTo>
                      <a:lnTo>
                        <a:pt x="64" y="56"/>
                      </a:lnTo>
                      <a:lnTo>
                        <a:pt x="64" y="57"/>
                      </a:lnTo>
                      <a:lnTo>
                        <a:pt x="65" y="58"/>
                      </a:lnTo>
                      <a:lnTo>
                        <a:pt x="67" y="59"/>
                      </a:lnTo>
                      <a:lnTo>
                        <a:pt x="67" y="61"/>
                      </a:lnTo>
                      <a:lnTo>
                        <a:pt x="68" y="62"/>
                      </a:lnTo>
                      <a:lnTo>
                        <a:pt x="68" y="63"/>
                      </a:lnTo>
                      <a:lnTo>
                        <a:pt x="69" y="64"/>
                      </a:lnTo>
                      <a:lnTo>
                        <a:pt x="69" y="65"/>
                      </a:lnTo>
                      <a:lnTo>
                        <a:pt x="70" y="66"/>
                      </a:lnTo>
                      <a:lnTo>
                        <a:pt x="72" y="67"/>
                      </a:lnTo>
                      <a:lnTo>
                        <a:pt x="72" y="68"/>
                      </a:lnTo>
                      <a:lnTo>
                        <a:pt x="73" y="69"/>
                      </a:lnTo>
                      <a:lnTo>
                        <a:pt x="73" y="70"/>
                      </a:lnTo>
                      <a:lnTo>
                        <a:pt x="74" y="71"/>
                      </a:lnTo>
                      <a:lnTo>
                        <a:pt x="75" y="72"/>
                      </a:lnTo>
                      <a:lnTo>
                        <a:pt x="75" y="73"/>
                      </a:lnTo>
                      <a:lnTo>
                        <a:pt x="77" y="73"/>
                      </a:lnTo>
                      <a:lnTo>
                        <a:pt x="77" y="74"/>
                      </a:lnTo>
                      <a:lnTo>
                        <a:pt x="78" y="75"/>
                      </a:lnTo>
                      <a:lnTo>
                        <a:pt x="78" y="75"/>
                      </a:lnTo>
                      <a:lnTo>
                        <a:pt x="79" y="76"/>
                      </a:lnTo>
                      <a:lnTo>
                        <a:pt x="80" y="76"/>
                      </a:lnTo>
                      <a:lnTo>
                        <a:pt x="80" y="77"/>
                      </a:lnTo>
                      <a:lnTo>
                        <a:pt x="82" y="77"/>
                      </a:lnTo>
                      <a:lnTo>
                        <a:pt x="82" y="78"/>
                      </a:lnTo>
                      <a:lnTo>
                        <a:pt x="84" y="79"/>
                      </a:lnTo>
                      <a:lnTo>
                        <a:pt x="83" y="79"/>
                      </a:lnTo>
                      <a:lnTo>
                        <a:pt x="84" y="79"/>
                      </a:lnTo>
                      <a:lnTo>
                        <a:pt x="85" y="79"/>
                      </a:lnTo>
                      <a:lnTo>
                        <a:pt x="87" y="80"/>
                      </a:lnTo>
                      <a:lnTo>
                        <a:pt x="88" y="80"/>
                      </a:lnTo>
                      <a:lnTo>
                        <a:pt x="89" y="80"/>
                      </a:lnTo>
                      <a:lnTo>
                        <a:pt x="90" y="80"/>
                      </a:lnTo>
                      <a:lnTo>
                        <a:pt x="92" y="80"/>
                      </a:lnTo>
                      <a:lnTo>
                        <a:pt x="93" y="80"/>
                      </a:lnTo>
                      <a:lnTo>
                        <a:pt x="94" y="80"/>
                      </a:lnTo>
                      <a:lnTo>
                        <a:pt x="95" y="79"/>
                      </a:lnTo>
                      <a:lnTo>
                        <a:pt x="97" y="79"/>
                      </a:lnTo>
                      <a:lnTo>
                        <a:pt x="98" y="79"/>
                      </a:lnTo>
                      <a:lnTo>
                        <a:pt x="99" y="79"/>
                      </a:lnTo>
                      <a:lnTo>
                        <a:pt x="100" y="78"/>
                      </a:lnTo>
                      <a:lnTo>
                        <a:pt x="102" y="78"/>
                      </a:lnTo>
                      <a:lnTo>
                        <a:pt x="103" y="78"/>
                      </a:lnTo>
                      <a:lnTo>
                        <a:pt x="104" y="78"/>
                      </a:lnTo>
                      <a:lnTo>
                        <a:pt x="105" y="78"/>
                      </a:lnTo>
                      <a:lnTo>
                        <a:pt x="107" y="78"/>
                      </a:lnTo>
                      <a:lnTo>
                        <a:pt x="108" y="79"/>
                      </a:lnTo>
                      <a:lnTo>
                        <a:pt x="109" y="79"/>
                      </a:lnTo>
                      <a:lnTo>
                        <a:pt x="110" y="79"/>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58" name="Freeform 277"/>
                <p:cNvSpPr>
                  <a:spLocks/>
                </p:cNvSpPr>
                <p:nvPr/>
              </p:nvSpPr>
              <p:spPr bwMode="auto">
                <a:xfrm>
                  <a:off x="4629150" y="3360735"/>
                  <a:ext cx="180975" cy="127000"/>
                </a:xfrm>
                <a:custGeom>
                  <a:avLst/>
                  <a:gdLst/>
                  <a:ahLst/>
                  <a:cxnLst>
                    <a:cxn ang="0">
                      <a:pos x="3" y="1"/>
                    </a:cxn>
                    <a:cxn ang="0">
                      <a:pos x="5" y="3"/>
                    </a:cxn>
                    <a:cxn ang="0">
                      <a:pos x="8" y="4"/>
                    </a:cxn>
                    <a:cxn ang="0">
                      <a:pos x="10" y="6"/>
                    </a:cxn>
                    <a:cxn ang="0">
                      <a:pos x="12" y="8"/>
                    </a:cxn>
                    <a:cxn ang="0">
                      <a:pos x="14" y="10"/>
                    </a:cxn>
                    <a:cxn ang="0">
                      <a:pos x="17" y="13"/>
                    </a:cxn>
                    <a:cxn ang="0">
                      <a:pos x="19" y="15"/>
                    </a:cxn>
                    <a:cxn ang="0">
                      <a:pos x="20" y="17"/>
                    </a:cxn>
                    <a:cxn ang="0">
                      <a:pos x="23" y="20"/>
                    </a:cxn>
                    <a:cxn ang="0">
                      <a:pos x="25" y="23"/>
                    </a:cxn>
                    <a:cxn ang="0">
                      <a:pos x="28" y="26"/>
                    </a:cxn>
                    <a:cxn ang="0">
                      <a:pos x="29" y="29"/>
                    </a:cxn>
                    <a:cxn ang="0">
                      <a:pos x="32" y="32"/>
                    </a:cxn>
                    <a:cxn ang="0">
                      <a:pos x="34" y="35"/>
                    </a:cxn>
                    <a:cxn ang="0">
                      <a:pos x="37" y="38"/>
                    </a:cxn>
                    <a:cxn ang="0">
                      <a:pos x="38" y="40"/>
                    </a:cxn>
                    <a:cxn ang="0">
                      <a:pos x="40" y="43"/>
                    </a:cxn>
                    <a:cxn ang="0">
                      <a:pos x="43" y="45"/>
                    </a:cxn>
                    <a:cxn ang="0">
                      <a:pos x="44" y="47"/>
                    </a:cxn>
                    <a:cxn ang="0">
                      <a:pos x="49" y="49"/>
                    </a:cxn>
                    <a:cxn ang="0">
                      <a:pos x="50" y="50"/>
                    </a:cxn>
                    <a:cxn ang="0">
                      <a:pos x="54" y="51"/>
                    </a:cxn>
                    <a:cxn ang="0">
                      <a:pos x="58" y="52"/>
                    </a:cxn>
                    <a:cxn ang="0">
                      <a:pos x="62" y="54"/>
                    </a:cxn>
                    <a:cxn ang="0">
                      <a:pos x="64" y="56"/>
                    </a:cxn>
                    <a:cxn ang="0">
                      <a:pos x="65" y="59"/>
                    </a:cxn>
                    <a:cxn ang="0">
                      <a:pos x="68" y="61"/>
                    </a:cxn>
                    <a:cxn ang="0">
                      <a:pos x="70" y="65"/>
                    </a:cxn>
                    <a:cxn ang="0">
                      <a:pos x="73" y="68"/>
                    </a:cxn>
                    <a:cxn ang="0">
                      <a:pos x="74" y="71"/>
                    </a:cxn>
                    <a:cxn ang="0">
                      <a:pos x="77" y="74"/>
                    </a:cxn>
                    <a:cxn ang="0">
                      <a:pos x="79" y="77"/>
                    </a:cxn>
                    <a:cxn ang="0">
                      <a:pos x="83" y="79"/>
                    </a:cxn>
                    <a:cxn ang="0">
                      <a:pos x="85" y="80"/>
                    </a:cxn>
                    <a:cxn ang="0">
                      <a:pos x="89" y="79"/>
                    </a:cxn>
                    <a:cxn ang="0">
                      <a:pos x="93" y="78"/>
                    </a:cxn>
                    <a:cxn ang="0">
                      <a:pos x="97" y="77"/>
                    </a:cxn>
                    <a:cxn ang="0">
                      <a:pos x="100" y="76"/>
                    </a:cxn>
                    <a:cxn ang="0">
                      <a:pos x="104" y="76"/>
                    </a:cxn>
                    <a:cxn ang="0">
                      <a:pos x="108" y="77"/>
                    </a:cxn>
                    <a:cxn ang="0">
                      <a:pos x="112" y="79"/>
                    </a:cxn>
                  </a:cxnLst>
                  <a:rect l="0" t="0" r="r" b="b"/>
                  <a:pathLst>
                    <a:path w="114" h="80">
                      <a:moveTo>
                        <a:pt x="0" y="0"/>
                      </a:moveTo>
                      <a:lnTo>
                        <a:pt x="2" y="1"/>
                      </a:lnTo>
                      <a:lnTo>
                        <a:pt x="3" y="1"/>
                      </a:lnTo>
                      <a:lnTo>
                        <a:pt x="3" y="2"/>
                      </a:lnTo>
                      <a:lnTo>
                        <a:pt x="4" y="2"/>
                      </a:lnTo>
                      <a:lnTo>
                        <a:pt x="5" y="3"/>
                      </a:lnTo>
                      <a:lnTo>
                        <a:pt x="7" y="3"/>
                      </a:lnTo>
                      <a:lnTo>
                        <a:pt x="7" y="4"/>
                      </a:lnTo>
                      <a:lnTo>
                        <a:pt x="8" y="4"/>
                      </a:lnTo>
                      <a:lnTo>
                        <a:pt x="8" y="5"/>
                      </a:lnTo>
                      <a:lnTo>
                        <a:pt x="9" y="6"/>
                      </a:lnTo>
                      <a:lnTo>
                        <a:pt x="10" y="6"/>
                      </a:lnTo>
                      <a:lnTo>
                        <a:pt x="10" y="7"/>
                      </a:lnTo>
                      <a:lnTo>
                        <a:pt x="12" y="8"/>
                      </a:lnTo>
                      <a:lnTo>
                        <a:pt x="12" y="8"/>
                      </a:lnTo>
                      <a:lnTo>
                        <a:pt x="13" y="9"/>
                      </a:lnTo>
                      <a:lnTo>
                        <a:pt x="13" y="10"/>
                      </a:lnTo>
                      <a:lnTo>
                        <a:pt x="14" y="10"/>
                      </a:lnTo>
                      <a:lnTo>
                        <a:pt x="15" y="11"/>
                      </a:lnTo>
                      <a:lnTo>
                        <a:pt x="15" y="12"/>
                      </a:lnTo>
                      <a:lnTo>
                        <a:pt x="17" y="13"/>
                      </a:lnTo>
                      <a:lnTo>
                        <a:pt x="17" y="13"/>
                      </a:lnTo>
                      <a:lnTo>
                        <a:pt x="18" y="14"/>
                      </a:lnTo>
                      <a:lnTo>
                        <a:pt x="19" y="15"/>
                      </a:lnTo>
                      <a:lnTo>
                        <a:pt x="19" y="16"/>
                      </a:lnTo>
                      <a:lnTo>
                        <a:pt x="20" y="17"/>
                      </a:lnTo>
                      <a:lnTo>
                        <a:pt x="20" y="17"/>
                      </a:lnTo>
                      <a:lnTo>
                        <a:pt x="22" y="18"/>
                      </a:lnTo>
                      <a:lnTo>
                        <a:pt x="22" y="19"/>
                      </a:lnTo>
                      <a:lnTo>
                        <a:pt x="23" y="20"/>
                      </a:lnTo>
                      <a:lnTo>
                        <a:pt x="24" y="21"/>
                      </a:lnTo>
                      <a:lnTo>
                        <a:pt x="24" y="22"/>
                      </a:lnTo>
                      <a:lnTo>
                        <a:pt x="25" y="23"/>
                      </a:lnTo>
                      <a:lnTo>
                        <a:pt x="25" y="24"/>
                      </a:lnTo>
                      <a:lnTo>
                        <a:pt x="27" y="25"/>
                      </a:lnTo>
                      <a:lnTo>
                        <a:pt x="28" y="26"/>
                      </a:lnTo>
                      <a:lnTo>
                        <a:pt x="28" y="27"/>
                      </a:lnTo>
                      <a:lnTo>
                        <a:pt x="29" y="28"/>
                      </a:lnTo>
                      <a:lnTo>
                        <a:pt x="29" y="29"/>
                      </a:lnTo>
                      <a:lnTo>
                        <a:pt x="30" y="30"/>
                      </a:lnTo>
                      <a:lnTo>
                        <a:pt x="30" y="31"/>
                      </a:lnTo>
                      <a:lnTo>
                        <a:pt x="32" y="32"/>
                      </a:lnTo>
                      <a:lnTo>
                        <a:pt x="33" y="33"/>
                      </a:lnTo>
                      <a:lnTo>
                        <a:pt x="33" y="34"/>
                      </a:lnTo>
                      <a:lnTo>
                        <a:pt x="34" y="35"/>
                      </a:lnTo>
                      <a:lnTo>
                        <a:pt x="34" y="36"/>
                      </a:lnTo>
                      <a:lnTo>
                        <a:pt x="35" y="37"/>
                      </a:lnTo>
                      <a:lnTo>
                        <a:pt x="37" y="38"/>
                      </a:lnTo>
                      <a:lnTo>
                        <a:pt x="37" y="39"/>
                      </a:lnTo>
                      <a:lnTo>
                        <a:pt x="38" y="39"/>
                      </a:lnTo>
                      <a:lnTo>
                        <a:pt x="38" y="40"/>
                      </a:lnTo>
                      <a:lnTo>
                        <a:pt x="39" y="41"/>
                      </a:lnTo>
                      <a:lnTo>
                        <a:pt x="39" y="42"/>
                      </a:lnTo>
                      <a:lnTo>
                        <a:pt x="40" y="43"/>
                      </a:lnTo>
                      <a:lnTo>
                        <a:pt x="42" y="44"/>
                      </a:lnTo>
                      <a:lnTo>
                        <a:pt x="42" y="45"/>
                      </a:lnTo>
                      <a:lnTo>
                        <a:pt x="43" y="45"/>
                      </a:lnTo>
                      <a:lnTo>
                        <a:pt x="43" y="46"/>
                      </a:lnTo>
                      <a:lnTo>
                        <a:pt x="44" y="47"/>
                      </a:lnTo>
                      <a:lnTo>
                        <a:pt x="44" y="47"/>
                      </a:lnTo>
                      <a:lnTo>
                        <a:pt x="45" y="48"/>
                      </a:lnTo>
                      <a:lnTo>
                        <a:pt x="47" y="48"/>
                      </a:lnTo>
                      <a:lnTo>
                        <a:pt x="49" y="49"/>
                      </a:lnTo>
                      <a:lnTo>
                        <a:pt x="48" y="49"/>
                      </a:lnTo>
                      <a:lnTo>
                        <a:pt x="49" y="49"/>
                      </a:lnTo>
                      <a:lnTo>
                        <a:pt x="50" y="50"/>
                      </a:lnTo>
                      <a:lnTo>
                        <a:pt x="52" y="50"/>
                      </a:lnTo>
                      <a:lnTo>
                        <a:pt x="53" y="51"/>
                      </a:lnTo>
                      <a:lnTo>
                        <a:pt x="54" y="51"/>
                      </a:lnTo>
                      <a:lnTo>
                        <a:pt x="55" y="51"/>
                      </a:lnTo>
                      <a:lnTo>
                        <a:pt x="57" y="52"/>
                      </a:lnTo>
                      <a:lnTo>
                        <a:pt x="58" y="52"/>
                      </a:lnTo>
                      <a:lnTo>
                        <a:pt x="60" y="53"/>
                      </a:lnTo>
                      <a:lnTo>
                        <a:pt x="60" y="54"/>
                      </a:lnTo>
                      <a:lnTo>
                        <a:pt x="62" y="54"/>
                      </a:lnTo>
                      <a:lnTo>
                        <a:pt x="62" y="55"/>
                      </a:lnTo>
                      <a:lnTo>
                        <a:pt x="63" y="56"/>
                      </a:lnTo>
                      <a:lnTo>
                        <a:pt x="64" y="56"/>
                      </a:lnTo>
                      <a:lnTo>
                        <a:pt x="64" y="57"/>
                      </a:lnTo>
                      <a:lnTo>
                        <a:pt x="65" y="58"/>
                      </a:lnTo>
                      <a:lnTo>
                        <a:pt x="65" y="59"/>
                      </a:lnTo>
                      <a:lnTo>
                        <a:pt x="67" y="60"/>
                      </a:lnTo>
                      <a:lnTo>
                        <a:pt x="68" y="60"/>
                      </a:lnTo>
                      <a:lnTo>
                        <a:pt x="68" y="61"/>
                      </a:lnTo>
                      <a:lnTo>
                        <a:pt x="69" y="62"/>
                      </a:lnTo>
                      <a:lnTo>
                        <a:pt x="69" y="63"/>
                      </a:lnTo>
                      <a:lnTo>
                        <a:pt x="70" y="65"/>
                      </a:lnTo>
                      <a:lnTo>
                        <a:pt x="70" y="66"/>
                      </a:lnTo>
                      <a:lnTo>
                        <a:pt x="72" y="67"/>
                      </a:lnTo>
                      <a:lnTo>
                        <a:pt x="73" y="68"/>
                      </a:lnTo>
                      <a:lnTo>
                        <a:pt x="73" y="69"/>
                      </a:lnTo>
                      <a:lnTo>
                        <a:pt x="74" y="70"/>
                      </a:lnTo>
                      <a:lnTo>
                        <a:pt x="74" y="71"/>
                      </a:lnTo>
                      <a:lnTo>
                        <a:pt x="75" y="72"/>
                      </a:lnTo>
                      <a:lnTo>
                        <a:pt x="75" y="73"/>
                      </a:lnTo>
                      <a:lnTo>
                        <a:pt x="77" y="74"/>
                      </a:lnTo>
                      <a:lnTo>
                        <a:pt x="78" y="75"/>
                      </a:lnTo>
                      <a:lnTo>
                        <a:pt x="78" y="76"/>
                      </a:lnTo>
                      <a:lnTo>
                        <a:pt x="79" y="77"/>
                      </a:lnTo>
                      <a:lnTo>
                        <a:pt x="79" y="77"/>
                      </a:lnTo>
                      <a:lnTo>
                        <a:pt x="80" y="78"/>
                      </a:lnTo>
                      <a:lnTo>
                        <a:pt x="83" y="79"/>
                      </a:lnTo>
                      <a:lnTo>
                        <a:pt x="83" y="79"/>
                      </a:lnTo>
                      <a:lnTo>
                        <a:pt x="84" y="79"/>
                      </a:lnTo>
                      <a:lnTo>
                        <a:pt x="85" y="80"/>
                      </a:lnTo>
                      <a:lnTo>
                        <a:pt x="87" y="80"/>
                      </a:lnTo>
                      <a:lnTo>
                        <a:pt x="88" y="79"/>
                      </a:lnTo>
                      <a:lnTo>
                        <a:pt x="89" y="79"/>
                      </a:lnTo>
                      <a:lnTo>
                        <a:pt x="90" y="79"/>
                      </a:lnTo>
                      <a:lnTo>
                        <a:pt x="92" y="78"/>
                      </a:lnTo>
                      <a:lnTo>
                        <a:pt x="93" y="78"/>
                      </a:lnTo>
                      <a:lnTo>
                        <a:pt x="94" y="77"/>
                      </a:lnTo>
                      <a:lnTo>
                        <a:pt x="95" y="77"/>
                      </a:lnTo>
                      <a:lnTo>
                        <a:pt x="97" y="77"/>
                      </a:lnTo>
                      <a:lnTo>
                        <a:pt x="98" y="76"/>
                      </a:lnTo>
                      <a:lnTo>
                        <a:pt x="99" y="76"/>
                      </a:lnTo>
                      <a:lnTo>
                        <a:pt x="100" y="76"/>
                      </a:lnTo>
                      <a:lnTo>
                        <a:pt x="102" y="76"/>
                      </a:lnTo>
                      <a:lnTo>
                        <a:pt x="103" y="76"/>
                      </a:lnTo>
                      <a:lnTo>
                        <a:pt x="104" y="76"/>
                      </a:lnTo>
                      <a:lnTo>
                        <a:pt x="105" y="77"/>
                      </a:lnTo>
                      <a:lnTo>
                        <a:pt x="107" y="77"/>
                      </a:lnTo>
                      <a:lnTo>
                        <a:pt x="108" y="77"/>
                      </a:lnTo>
                      <a:lnTo>
                        <a:pt x="110" y="78"/>
                      </a:lnTo>
                      <a:lnTo>
                        <a:pt x="110" y="79"/>
                      </a:lnTo>
                      <a:lnTo>
                        <a:pt x="112" y="79"/>
                      </a:lnTo>
                      <a:lnTo>
                        <a:pt x="113" y="80"/>
                      </a:lnTo>
                      <a:lnTo>
                        <a:pt x="114" y="8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59" name="Freeform 279"/>
                <p:cNvSpPr>
                  <a:spLocks/>
                </p:cNvSpPr>
                <p:nvPr/>
              </p:nvSpPr>
              <p:spPr bwMode="auto">
                <a:xfrm>
                  <a:off x="5029200" y="3360737"/>
                  <a:ext cx="166688" cy="120650"/>
                </a:xfrm>
                <a:custGeom>
                  <a:avLst/>
                  <a:gdLst/>
                  <a:ahLst/>
                  <a:cxnLst>
                    <a:cxn ang="0">
                      <a:pos x="1" y="75"/>
                    </a:cxn>
                    <a:cxn ang="0">
                      <a:pos x="3" y="73"/>
                    </a:cxn>
                    <a:cxn ang="0">
                      <a:pos x="5" y="72"/>
                    </a:cxn>
                    <a:cxn ang="0">
                      <a:pos x="7" y="70"/>
                    </a:cxn>
                    <a:cxn ang="0">
                      <a:pos x="10" y="68"/>
                    </a:cxn>
                    <a:cxn ang="0">
                      <a:pos x="12" y="67"/>
                    </a:cxn>
                    <a:cxn ang="0">
                      <a:pos x="15" y="65"/>
                    </a:cxn>
                    <a:cxn ang="0">
                      <a:pos x="17" y="63"/>
                    </a:cxn>
                    <a:cxn ang="0">
                      <a:pos x="20" y="62"/>
                    </a:cxn>
                    <a:cxn ang="0">
                      <a:pos x="22" y="60"/>
                    </a:cxn>
                    <a:cxn ang="0">
                      <a:pos x="25" y="59"/>
                    </a:cxn>
                    <a:cxn ang="0">
                      <a:pos x="27" y="57"/>
                    </a:cxn>
                    <a:cxn ang="0">
                      <a:pos x="30" y="55"/>
                    </a:cxn>
                    <a:cxn ang="0">
                      <a:pos x="31" y="53"/>
                    </a:cxn>
                    <a:cxn ang="0">
                      <a:pos x="33" y="51"/>
                    </a:cxn>
                    <a:cxn ang="0">
                      <a:pos x="36" y="48"/>
                    </a:cxn>
                    <a:cxn ang="0">
                      <a:pos x="37" y="46"/>
                    </a:cxn>
                    <a:cxn ang="0">
                      <a:pos x="40" y="44"/>
                    </a:cxn>
                    <a:cxn ang="0">
                      <a:pos x="42" y="41"/>
                    </a:cxn>
                    <a:cxn ang="0">
                      <a:pos x="45" y="39"/>
                    </a:cxn>
                    <a:cxn ang="0">
                      <a:pos x="46" y="38"/>
                    </a:cxn>
                    <a:cxn ang="0">
                      <a:pos x="48" y="36"/>
                    </a:cxn>
                    <a:cxn ang="0">
                      <a:pos x="51" y="35"/>
                    </a:cxn>
                    <a:cxn ang="0">
                      <a:pos x="55" y="33"/>
                    </a:cxn>
                    <a:cxn ang="0">
                      <a:pos x="58" y="31"/>
                    </a:cxn>
                    <a:cxn ang="0">
                      <a:pos x="61" y="29"/>
                    </a:cxn>
                    <a:cxn ang="0">
                      <a:pos x="63" y="28"/>
                    </a:cxn>
                    <a:cxn ang="0">
                      <a:pos x="66" y="26"/>
                    </a:cxn>
                    <a:cxn ang="0">
                      <a:pos x="67" y="24"/>
                    </a:cxn>
                    <a:cxn ang="0">
                      <a:pos x="70" y="21"/>
                    </a:cxn>
                    <a:cxn ang="0">
                      <a:pos x="72" y="18"/>
                    </a:cxn>
                    <a:cxn ang="0">
                      <a:pos x="75" y="16"/>
                    </a:cxn>
                    <a:cxn ang="0">
                      <a:pos x="76" y="13"/>
                    </a:cxn>
                    <a:cxn ang="0">
                      <a:pos x="78" y="10"/>
                    </a:cxn>
                    <a:cxn ang="0">
                      <a:pos x="81" y="8"/>
                    </a:cxn>
                    <a:cxn ang="0">
                      <a:pos x="83" y="6"/>
                    </a:cxn>
                    <a:cxn ang="0">
                      <a:pos x="85" y="5"/>
                    </a:cxn>
                    <a:cxn ang="0">
                      <a:pos x="87" y="4"/>
                    </a:cxn>
                    <a:cxn ang="0">
                      <a:pos x="91" y="3"/>
                    </a:cxn>
                    <a:cxn ang="0">
                      <a:pos x="95" y="2"/>
                    </a:cxn>
                    <a:cxn ang="0">
                      <a:pos x="98" y="2"/>
                    </a:cxn>
                    <a:cxn ang="0">
                      <a:pos x="102" y="1"/>
                    </a:cxn>
                  </a:cxnLst>
                  <a:rect l="0" t="0" r="r" b="b"/>
                  <a:pathLst>
                    <a:path w="105" h="76">
                      <a:moveTo>
                        <a:pt x="0" y="76"/>
                      </a:moveTo>
                      <a:lnTo>
                        <a:pt x="0" y="76"/>
                      </a:lnTo>
                      <a:lnTo>
                        <a:pt x="1" y="75"/>
                      </a:lnTo>
                      <a:lnTo>
                        <a:pt x="1" y="74"/>
                      </a:lnTo>
                      <a:lnTo>
                        <a:pt x="2" y="74"/>
                      </a:lnTo>
                      <a:lnTo>
                        <a:pt x="3" y="73"/>
                      </a:lnTo>
                      <a:lnTo>
                        <a:pt x="3" y="73"/>
                      </a:lnTo>
                      <a:lnTo>
                        <a:pt x="5" y="72"/>
                      </a:lnTo>
                      <a:lnTo>
                        <a:pt x="5" y="72"/>
                      </a:lnTo>
                      <a:lnTo>
                        <a:pt x="6" y="71"/>
                      </a:lnTo>
                      <a:lnTo>
                        <a:pt x="6" y="70"/>
                      </a:lnTo>
                      <a:lnTo>
                        <a:pt x="7" y="70"/>
                      </a:lnTo>
                      <a:lnTo>
                        <a:pt x="8" y="69"/>
                      </a:lnTo>
                      <a:lnTo>
                        <a:pt x="8" y="69"/>
                      </a:lnTo>
                      <a:lnTo>
                        <a:pt x="10" y="68"/>
                      </a:lnTo>
                      <a:lnTo>
                        <a:pt x="10" y="68"/>
                      </a:lnTo>
                      <a:lnTo>
                        <a:pt x="11" y="67"/>
                      </a:lnTo>
                      <a:lnTo>
                        <a:pt x="12" y="67"/>
                      </a:lnTo>
                      <a:lnTo>
                        <a:pt x="12" y="66"/>
                      </a:lnTo>
                      <a:lnTo>
                        <a:pt x="15" y="65"/>
                      </a:lnTo>
                      <a:lnTo>
                        <a:pt x="15" y="65"/>
                      </a:lnTo>
                      <a:lnTo>
                        <a:pt x="16" y="64"/>
                      </a:lnTo>
                      <a:lnTo>
                        <a:pt x="17" y="64"/>
                      </a:lnTo>
                      <a:lnTo>
                        <a:pt x="17" y="63"/>
                      </a:lnTo>
                      <a:lnTo>
                        <a:pt x="18" y="63"/>
                      </a:lnTo>
                      <a:lnTo>
                        <a:pt x="18" y="62"/>
                      </a:lnTo>
                      <a:lnTo>
                        <a:pt x="20" y="62"/>
                      </a:lnTo>
                      <a:lnTo>
                        <a:pt x="21" y="61"/>
                      </a:lnTo>
                      <a:lnTo>
                        <a:pt x="22" y="61"/>
                      </a:lnTo>
                      <a:lnTo>
                        <a:pt x="22" y="60"/>
                      </a:lnTo>
                      <a:lnTo>
                        <a:pt x="23" y="60"/>
                      </a:lnTo>
                      <a:lnTo>
                        <a:pt x="23" y="59"/>
                      </a:lnTo>
                      <a:lnTo>
                        <a:pt x="25" y="59"/>
                      </a:lnTo>
                      <a:lnTo>
                        <a:pt x="26" y="58"/>
                      </a:lnTo>
                      <a:lnTo>
                        <a:pt x="26" y="58"/>
                      </a:lnTo>
                      <a:lnTo>
                        <a:pt x="27" y="57"/>
                      </a:lnTo>
                      <a:lnTo>
                        <a:pt x="27" y="56"/>
                      </a:lnTo>
                      <a:lnTo>
                        <a:pt x="28" y="56"/>
                      </a:lnTo>
                      <a:lnTo>
                        <a:pt x="30" y="55"/>
                      </a:lnTo>
                      <a:lnTo>
                        <a:pt x="30" y="54"/>
                      </a:lnTo>
                      <a:lnTo>
                        <a:pt x="31" y="54"/>
                      </a:lnTo>
                      <a:lnTo>
                        <a:pt x="31" y="53"/>
                      </a:lnTo>
                      <a:lnTo>
                        <a:pt x="32" y="52"/>
                      </a:lnTo>
                      <a:lnTo>
                        <a:pt x="32" y="51"/>
                      </a:lnTo>
                      <a:lnTo>
                        <a:pt x="33" y="51"/>
                      </a:lnTo>
                      <a:lnTo>
                        <a:pt x="35" y="50"/>
                      </a:lnTo>
                      <a:lnTo>
                        <a:pt x="35" y="49"/>
                      </a:lnTo>
                      <a:lnTo>
                        <a:pt x="36" y="48"/>
                      </a:lnTo>
                      <a:lnTo>
                        <a:pt x="36" y="48"/>
                      </a:lnTo>
                      <a:lnTo>
                        <a:pt x="37" y="47"/>
                      </a:lnTo>
                      <a:lnTo>
                        <a:pt x="37" y="46"/>
                      </a:lnTo>
                      <a:lnTo>
                        <a:pt x="38" y="45"/>
                      </a:lnTo>
                      <a:lnTo>
                        <a:pt x="40" y="44"/>
                      </a:lnTo>
                      <a:lnTo>
                        <a:pt x="40" y="44"/>
                      </a:lnTo>
                      <a:lnTo>
                        <a:pt x="41" y="43"/>
                      </a:lnTo>
                      <a:lnTo>
                        <a:pt x="41" y="42"/>
                      </a:lnTo>
                      <a:lnTo>
                        <a:pt x="42" y="41"/>
                      </a:lnTo>
                      <a:lnTo>
                        <a:pt x="43" y="41"/>
                      </a:lnTo>
                      <a:lnTo>
                        <a:pt x="43" y="40"/>
                      </a:lnTo>
                      <a:lnTo>
                        <a:pt x="45" y="39"/>
                      </a:lnTo>
                      <a:lnTo>
                        <a:pt x="45" y="39"/>
                      </a:lnTo>
                      <a:lnTo>
                        <a:pt x="46" y="38"/>
                      </a:lnTo>
                      <a:lnTo>
                        <a:pt x="46" y="38"/>
                      </a:lnTo>
                      <a:lnTo>
                        <a:pt x="47" y="37"/>
                      </a:lnTo>
                      <a:lnTo>
                        <a:pt x="48" y="37"/>
                      </a:lnTo>
                      <a:lnTo>
                        <a:pt x="48" y="36"/>
                      </a:lnTo>
                      <a:lnTo>
                        <a:pt x="50" y="36"/>
                      </a:lnTo>
                      <a:lnTo>
                        <a:pt x="50" y="35"/>
                      </a:lnTo>
                      <a:lnTo>
                        <a:pt x="51" y="35"/>
                      </a:lnTo>
                      <a:lnTo>
                        <a:pt x="53" y="34"/>
                      </a:lnTo>
                      <a:lnTo>
                        <a:pt x="53" y="33"/>
                      </a:lnTo>
                      <a:lnTo>
                        <a:pt x="55" y="33"/>
                      </a:lnTo>
                      <a:lnTo>
                        <a:pt x="56" y="32"/>
                      </a:lnTo>
                      <a:lnTo>
                        <a:pt x="58" y="31"/>
                      </a:lnTo>
                      <a:lnTo>
                        <a:pt x="58" y="31"/>
                      </a:lnTo>
                      <a:lnTo>
                        <a:pt x="60" y="30"/>
                      </a:lnTo>
                      <a:lnTo>
                        <a:pt x="61" y="30"/>
                      </a:lnTo>
                      <a:lnTo>
                        <a:pt x="61" y="29"/>
                      </a:lnTo>
                      <a:lnTo>
                        <a:pt x="62" y="29"/>
                      </a:lnTo>
                      <a:lnTo>
                        <a:pt x="62" y="28"/>
                      </a:lnTo>
                      <a:lnTo>
                        <a:pt x="63" y="28"/>
                      </a:lnTo>
                      <a:lnTo>
                        <a:pt x="63" y="27"/>
                      </a:lnTo>
                      <a:lnTo>
                        <a:pt x="65" y="27"/>
                      </a:lnTo>
                      <a:lnTo>
                        <a:pt x="66" y="26"/>
                      </a:lnTo>
                      <a:lnTo>
                        <a:pt x="66" y="25"/>
                      </a:lnTo>
                      <a:lnTo>
                        <a:pt x="67" y="24"/>
                      </a:lnTo>
                      <a:lnTo>
                        <a:pt x="67" y="24"/>
                      </a:lnTo>
                      <a:lnTo>
                        <a:pt x="68" y="23"/>
                      </a:lnTo>
                      <a:lnTo>
                        <a:pt x="70" y="22"/>
                      </a:lnTo>
                      <a:lnTo>
                        <a:pt x="70" y="21"/>
                      </a:lnTo>
                      <a:lnTo>
                        <a:pt x="71" y="20"/>
                      </a:lnTo>
                      <a:lnTo>
                        <a:pt x="71" y="19"/>
                      </a:lnTo>
                      <a:lnTo>
                        <a:pt x="72" y="18"/>
                      </a:lnTo>
                      <a:lnTo>
                        <a:pt x="72" y="18"/>
                      </a:lnTo>
                      <a:lnTo>
                        <a:pt x="73" y="17"/>
                      </a:lnTo>
                      <a:lnTo>
                        <a:pt x="75" y="16"/>
                      </a:lnTo>
                      <a:lnTo>
                        <a:pt x="75" y="15"/>
                      </a:lnTo>
                      <a:lnTo>
                        <a:pt x="76" y="14"/>
                      </a:lnTo>
                      <a:lnTo>
                        <a:pt x="76" y="13"/>
                      </a:lnTo>
                      <a:lnTo>
                        <a:pt x="77" y="12"/>
                      </a:lnTo>
                      <a:lnTo>
                        <a:pt x="77" y="11"/>
                      </a:lnTo>
                      <a:lnTo>
                        <a:pt x="78" y="10"/>
                      </a:lnTo>
                      <a:lnTo>
                        <a:pt x="80" y="10"/>
                      </a:lnTo>
                      <a:lnTo>
                        <a:pt x="80" y="9"/>
                      </a:lnTo>
                      <a:lnTo>
                        <a:pt x="81" y="8"/>
                      </a:lnTo>
                      <a:lnTo>
                        <a:pt x="81" y="7"/>
                      </a:lnTo>
                      <a:lnTo>
                        <a:pt x="82" y="7"/>
                      </a:lnTo>
                      <a:lnTo>
                        <a:pt x="83" y="6"/>
                      </a:lnTo>
                      <a:lnTo>
                        <a:pt x="83" y="6"/>
                      </a:lnTo>
                      <a:lnTo>
                        <a:pt x="85" y="5"/>
                      </a:lnTo>
                      <a:lnTo>
                        <a:pt x="85" y="5"/>
                      </a:lnTo>
                      <a:lnTo>
                        <a:pt x="87" y="4"/>
                      </a:lnTo>
                      <a:lnTo>
                        <a:pt x="86" y="4"/>
                      </a:lnTo>
                      <a:lnTo>
                        <a:pt x="87" y="4"/>
                      </a:lnTo>
                      <a:lnTo>
                        <a:pt x="88" y="3"/>
                      </a:lnTo>
                      <a:lnTo>
                        <a:pt x="90" y="3"/>
                      </a:lnTo>
                      <a:lnTo>
                        <a:pt x="91" y="3"/>
                      </a:lnTo>
                      <a:lnTo>
                        <a:pt x="92" y="2"/>
                      </a:lnTo>
                      <a:lnTo>
                        <a:pt x="93" y="2"/>
                      </a:lnTo>
                      <a:lnTo>
                        <a:pt x="95" y="2"/>
                      </a:lnTo>
                      <a:lnTo>
                        <a:pt x="96" y="2"/>
                      </a:lnTo>
                      <a:lnTo>
                        <a:pt x="97" y="2"/>
                      </a:lnTo>
                      <a:lnTo>
                        <a:pt x="98" y="2"/>
                      </a:lnTo>
                      <a:lnTo>
                        <a:pt x="100" y="2"/>
                      </a:lnTo>
                      <a:lnTo>
                        <a:pt x="101" y="2"/>
                      </a:lnTo>
                      <a:lnTo>
                        <a:pt x="102" y="1"/>
                      </a:lnTo>
                      <a:lnTo>
                        <a:pt x="103" y="1"/>
                      </a:lnTo>
                      <a:lnTo>
                        <a:pt x="105"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160" name="Freeform 280"/>
                <p:cNvSpPr>
                  <a:spLocks/>
                </p:cNvSpPr>
                <p:nvPr/>
              </p:nvSpPr>
              <p:spPr bwMode="auto">
                <a:xfrm>
                  <a:off x="5195888" y="3305175"/>
                  <a:ext cx="57150" cy="55563"/>
                </a:xfrm>
                <a:custGeom>
                  <a:avLst/>
                  <a:gdLst/>
                  <a:ahLst/>
                  <a:cxnLst>
                    <a:cxn ang="0">
                      <a:pos x="0" y="35"/>
                    </a:cxn>
                    <a:cxn ang="0">
                      <a:pos x="1" y="35"/>
                    </a:cxn>
                    <a:cxn ang="0">
                      <a:pos x="2" y="34"/>
                    </a:cxn>
                    <a:cxn ang="0">
                      <a:pos x="2" y="34"/>
                    </a:cxn>
                    <a:cxn ang="0">
                      <a:pos x="3" y="33"/>
                    </a:cxn>
                    <a:cxn ang="0">
                      <a:pos x="3" y="32"/>
                    </a:cxn>
                    <a:cxn ang="0">
                      <a:pos x="5" y="32"/>
                    </a:cxn>
                    <a:cxn ang="0">
                      <a:pos x="6" y="31"/>
                    </a:cxn>
                    <a:cxn ang="0">
                      <a:pos x="6" y="30"/>
                    </a:cxn>
                    <a:cxn ang="0">
                      <a:pos x="7" y="29"/>
                    </a:cxn>
                    <a:cxn ang="0">
                      <a:pos x="7" y="29"/>
                    </a:cxn>
                    <a:cxn ang="0">
                      <a:pos x="8" y="28"/>
                    </a:cxn>
                    <a:cxn ang="0">
                      <a:pos x="10" y="27"/>
                    </a:cxn>
                    <a:cxn ang="0">
                      <a:pos x="10" y="26"/>
                    </a:cxn>
                    <a:cxn ang="0">
                      <a:pos x="11" y="25"/>
                    </a:cxn>
                    <a:cxn ang="0">
                      <a:pos x="11" y="24"/>
                    </a:cxn>
                    <a:cxn ang="0">
                      <a:pos x="12" y="23"/>
                    </a:cxn>
                    <a:cxn ang="0">
                      <a:pos x="12" y="22"/>
                    </a:cxn>
                    <a:cxn ang="0">
                      <a:pos x="13" y="21"/>
                    </a:cxn>
                    <a:cxn ang="0">
                      <a:pos x="15" y="20"/>
                    </a:cxn>
                    <a:cxn ang="0">
                      <a:pos x="15" y="18"/>
                    </a:cxn>
                    <a:cxn ang="0">
                      <a:pos x="16" y="17"/>
                    </a:cxn>
                    <a:cxn ang="0">
                      <a:pos x="16" y="16"/>
                    </a:cxn>
                    <a:cxn ang="0">
                      <a:pos x="17" y="15"/>
                    </a:cxn>
                    <a:cxn ang="0">
                      <a:pos x="18" y="14"/>
                    </a:cxn>
                    <a:cxn ang="0">
                      <a:pos x="18" y="13"/>
                    </a:cxn>
                    <a:cxn ang="0">
                      <a:pos x="20" y="12"/>
                    </a:cxn>
                    <a:cxn ang="0">
                      <a:pos x="20" y="11"/>
                    </a:cxn>
                    <a:cxn ang="0">
                      <a:pos x="21" y="10"/>
                    </a:cxn>
                    <a:cxn ang="0">
                      <a:pos x="21" y="9"/>
                    </a:cxn>
                    <a:cxn ang="0">
                      <a:pos x="22" y="8"/>
                    </a:cxn>
                    <a:cxn ang="0">
                      <a:pos x="23" y="7"/>
                    </a:cxn>
                    <a:cxn ang="0">
                      <a:pos x="23" y="6"/>
                    </a:cxn>
                    <a:cxn ang="0">
                      <a:pos x="25" y="5"/>
                    </a:cxn>
                    <a:cxn ang="0">
                      <a:pos x="25" y="4"/>
                    </a:cxn>
                    <a:cxn ang="0">
                      <a:pos x="26" y="4"/>
                    </a:cxn>
                    <a:cxn ang="0">
                      <a:pos x="27" y="3"/>
                    </a:cxn>
                    <a:cxn ang="0">
                      <a:pos x="27" y="2"/>
                    </a:cxn>
                    <a:cxn ang="0">
                      <a:pos x="28" y="2"/>
                    </a:cxn>
                    <a:cxn ang="0">
                      <a:pos x="28" y="1"/>
                    </a:cxn>
                    <a:cxn ang="0">
                      <a:pos x="31" y="0"/>
                    </a:cxn>
                    <a:cxn ang="0">
                      <a:pos x="30" y="0"/>
                    </a:cxn>
                    <a:cxn ang="0">
                      <a:pos x="31" y="0"/>
                    </a:cxn>
                    <a:cxn ang="0">
                      <a:pos x="32" y="0"/>
                    </a:cxn>
                    <a:cxn ang="0">
                      <a:pos x="33" y="0"/>
                    </a:cxn>
                    <a:cxn ang="0">
                      <a:pos x="35" y="0"/>
                    </a:cxn>
                    <a:cxn ang="0">
                      <a:pos x="36" y="0"/>
                    </a:cxn>
                  </a:cxnLst>
                  <a:rect l="0" t="0" r="r" b="b"/>
                  <a:pathLst>
                    <a:path w="36" h="35">
                      <a:moveTo>
                        <a:pt x="0" y="35"/>
                      </a:moveTo>
                      <a:lnTo>
                        <a:pt x="1" y="35"/>
                      </a:lnTo>
                      <a:lnTo>
                        <a:pt x="2" y="34"/>
                      </a:lnTo>
                      <a:lnTo>
                        <a:pt x="2" y="34"/>
                      </a:lnTo>
                      <a:lnTo>
                        <a:pt x="3" y="33"/>
                      </a:lnTo>
                      <a:lnTo>
                        <a:pt x="3" y="32"/>
                      </a:lnTo>
                      <a:lnTo>
                        <a:pt x="5" y="32"/>
                      </a:lnTo>
                      <a:lnTo>
                        <a:pt x="6" y="31"/>
                      </a:lnTo>
                      <a:lnTo>
                        <a:pt x="6" y="30"/>
                      </a:lnTo>
                      <a:lnTo>
                        <a:pt x="7" y="29"/>
                      </a:lnTo>
                      <a:lnTo>
                        <a:pt x="7" y="29"/>
                      </a:lnTo>
                      <a:lnTo>
                        <a:pt x="8" y="28"/>
                      </a:lnTo>
                      <a:lnTo>
                        <a:pt x="10" y="27"/>
                      </a:lnTo>
                      <a:lnTo>
                        <a:pt x="10" y="26"/>
                      </a:lnTo>
                      <a:lnTo>
                        <a:pt x="11" y="25"/>
                      </a:lnTo>
                      <a:lnTo>
                        <a:pt x="11" y="24"/>
                      </a:lnTo>
                      <a:lnTo>
                        <a:pt x="12" y="23"/>
                      </a:lnTo>
                      <a:lnTo>
                        <a:pt x="12" y="22"/>
                      </a:lnTo>
                      <a:lnTo>
                        <a:pt x="13" y="21"/>
                      </a:lnTo>
                      <a:lnTo>
                        <a:pt x="15" y="20"/>
                      </a:lnTo>
                      <a:lnTo>
                        <a:pt x="15" y="18"/>
                      </a:lnTo>
                      <a:lnTo>
                        <a:pt x="16" y="17"/>
                      </a:lnTo>
                      <a:lnTo>
                        <a:pt x="16" y="16"/>
                      </a:lnTo>
                      <a:lnTo>
                        <a:pt x="17" y="15"/>
                      </a:lnTo>
                      <a:lnTo>
                        <a:pt x="18" y="14"/>
                      </a:lnTo>
                      <a:lnTo>
                        <a:pt x="18" y="13"/>
                      </a:lnTo>
                      <a:lnTo>
                        <a:pt x="20" y="12"/>
                      </a:lnTo>
                      <a:lnTo>
                        <a:pt x="20" y="11"/>
                      </a:lnTo>
                      <a:lnTo>
                        <a:pt x="21" y="10"/>
                      </a:lnTo>
                      <a:lnTo>
                        <a:pt x="21" y="9"/>
                      </a:lnTo>
                      <a:lnTo>
                        <a:pt x="22" y="8"/>
                      </a:lnTo>
                      <a:lnTo>
                        <a:pt x="23" y="7"/>
                      </a:lnTo>
                      <a:lnTo>
                        <a:pt x="23" y="6"/>
                      </a:lnTo>
                      <a:lnTo>
                        <a:pt x="25" y="5"/>
                      </a:lnTo>
                      <a:lnTo>
                        <a:pt x="25" y="4"/>
                      </a:lnTo>
                      <a:lnTo>
                        <a:pt x="26" y="4"/>
                      </a:lnTo>
                      <a:lnTo>
                        <a:pt x="27" y="3"/>
                      </a:lnTo>
                      <a:lnTo>
                        <a:pt x="27" y="2"/>
                      </a:lnTo>
                      <a:lnTo>
                        <a:pt x="28" y="2"/>
                      </a:lnTo>
                      <a:lnTo>
                        <a:pt x="28" y="1"/>
                      </a:lnTo>
                      <a:lnTo>
                        <a:pt x="31" y="0"/>
                      </a:lnTo>
                      <a:lnTo>
                        <a:pt x="30" y="0"/>
                      </a:lnTo>
                      <a:lnTo>
                        <a:pt x="31" y="0"/>
                      </a:lnTo>
                      <a:lnTo>
                        <a:pt x="32" y="0"/>
                      </a:lnTo>
                      <a:lnTo>
                        <a:pt x="33" y="0"/>
                      </a:lnTo>
                      <a:lnTo>
                        <a:pt x="35" y="0"/>
                      </a:lnTo>
                      <a:lnTo>
                        <a:pt x="36" y="0"/>
                      </a:lnTo>
                    </a:path>
                  </a:pathLst>
                </a:custGeom>
                <a:noFill/>
                <a:ln w="9525">
                  <a:solidFill>
                    <a:srgbClr val="FF00FF"/>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grpSp>
          <p:grpSp>
            <p:nvGrpSpPr>
              <p:cNvPr id="86" name="Group 761"/>
              <p:cNvGrpSpPr/>
              <p:nvPr/>
            </p:nvGrpSpPr>
            <p:grpSpPr>
              <a:xfrm>
                <a:off x="725487" y="3447624"/>
                <a:ext cx="1223247" cy="69013"/>
                <a:chOff x="2773364" y="3950468"/>
                <a:chExt cx="1223247" cy="67594"/>
              </a:xfrm>
            </p:grpSpPr>
            <p:sp>
              <p:nvSpPr>
                <p:cNvPr id="88" name="Rectangle 45"/>
                <p:cNvSpPr>
                  <a:spLocks noChangeArrowheads="1"/>
                </p:cNvSpPr>
                <p:nvPr/>
              </p:nvSpPr>
              <p:spPr bwMode="auto">
                <a:xfrm>
                  <a:off x="3886200" y="3964775"/>
                  <a:ext cx="110411" cy="5322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1024</a:t>
                  </a: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p:txBody>
            </p:sp>
            <p:sp>
              <p:nvSpPr>
                <p:cNvPr id="89" name="Line 11"/>
                <p:cNvSpPr>
                  <a:spLocks noChangeShapeType="1"/>
                </p:cNvSpPr>
                <p:nvPr/>
              </p:nvSpPr>
              <p:spPr bwMode="auto">
                <a:xfrm>
                  <a:off x="2790825" y="3960002"/>
                  <a:ext cx="1195388" cy="1588"/>
                </a:xfrm>
                <a:prstGeom prst="line">
                  <a:avLst/>
                </a:prstGeom>
                <a:noFill/>
                <a:ln w="9525">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5400"/>
                </a:p>
              </p:txBody>
            </p:sp>
            <p:sp>
              <p:nvSpPr>
                <p:cNvPr id="90" name="Line 19"/>
                <p:cNvSpPr>
                  <a:spLocks noChangeShapeType="1"/>
                </p:cNvSpPr>
                <p:nvPr/>
              </p:nvSpPr>
              <p:spPr bwMode="auto">
                <a:xfrm flipV="1">
                  <a:off x="3022600" y="3950477"/>
                  <a:ext cx="1588" cy="9525"/>
                </a:xfrm>
                <a:prstGeom prst="line">
                  <a:avLst/>
                </a:prstGeom>
                <a:noFill/>
                <a:ln w="9525">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5400"/>
                </a:p>
              </p:txBody>
            </p:sp>
            <p:sp>
              <p:nvSpPr>
                <p:cNvPr id="91" name="Line 25"/>
                <p:cNvSpPr>
                  <a:spLocks noChangeShapeType="1"/>
                </p:cNvSpPr>
                <p:nvPr/>
              </p:nvSpPr>
              <p:spPr bwMode="auto">
                <a:xfrm flipV="1">
                  <a:off x="3257550" y="3950477"/>
                  <a:ext cx="1588" cy="9525"/>
                </a:xfrm>
                <a:prstGeom prst="line">
                  <a:avLst/>
                </a:prstGeom>
                <a:noFill/>
                <a:ln w="9525">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5400"/>
                </a:p>
              </p:txBody>
            </p:sp>
            <p:sp>
              <p:nvSpPr>
                <p:cNvPr id="92" name="Line 31"/>
                <p:cNvSpPr>
                  <a:spLocks noChangeShapeType="1"/>
                </p:cNvSpPr>
                <p:nvPr/>
              </p:nvSpPr>
              <p:spPr bwMode="auto">
                <a:xfrm flipV="1">
                  <a:off x="3489325" y="3950477"/>
                  <a:ext cx="1588" cy="9525"/>
                </a:xfrm>
                <a:prstGeom prst="line">
                  <a:avLst/>
                </a:prstGeom>
                <a:noFill/>
                <a:ln w="9525">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5400"/>
                </a:p>
              </p:txBody>
            </p:sp>
            <p:sp>
              <p:nvSpPr>
                <p:cNvPr id="93" name="Line 37"/>
                <p:cNvSpPr>
                  <a:spLocks noChangeShapeType="1"/>
                </p:cNvSpPr>
                <p:nvPr/>
              </p:nvSpPr>
              <p:spPr bwMode="auto">
                <a:xfrm flipV="1">
                  <a:off x="3722688" y="3950477"/>
                  <a:ext cx="1588" cy="9525"/>
                </a:xfrm>
                <a:prstGeom prst="line">
                  <a:avLst/>
                </a:prstGeom>
                <a:noFill/>
                <a:ln w="9525">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5400"/>
                </a:p>
              </p:txBody>
            </p:sp>
            <p:sp>
              <p:nvSpPr>
                <p:cNvPr id="94" name="Line 43"/>
                <p:cNvSpPr>
                  <a:spLocks noChangeShapeType="1"/>
                </p:cNvSpPr>
                <p:nvPr/>
              </p:nvSpPr>
              <p:spPr bwMode="auto">
                <a:xfrm flipV="1">
                  <a:off x="3983832" y="3950468"/>
                  <a:ext cx="1588" cy="9525"/>
                </a:xfrm>
                <a:prstGeom prst="line">
                  <a:avLst/>
                </a:prstGeom>
                <a:noFill/>
                <a:ln w="9525">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5400"/>
                </a:p>
              </p:txBody>
            </p:sp>
            <p:sp>
              <p:nvSpPr>
                <p:cNvPr id="95" name="Line 19"/>
                <p:cNvSpPr>
                  <a:spLocks noChangeShapeType="1"/>
                </p:cNvSpPr>
                <p:nvPr/>
              </p:nvSpPr>
              <p:spPr bwMode="auto">
                <a:xfrm flipV="1">
                  <a:off x="2791619" y="3950479"/>
                  <a:ext cx="1588" cy="9525"/>
                </a:xfrm>
                <a:prstGeom prst="line">
                  <a:avLst/>
                </a:prstGeom>
                <a:noFill/>
                <a:ln w="9525">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5400"/>
                </a:p>
              </p:txBody>
            </p:sp>
            <p:sp>
              <p:nvSpPr>
                <p:cNvPr id="96" name="Rectangle 21"/>
                <p:cNvSpPr>
                  <a:spLocks noChangeArrowheads="1"/>
                </p:cNvSpPr>
                <p:nvPr/>
              </p:nvSpPr>
              <p:spPr bwMode="auto">
                <a:xfrm>
                  <a:off x="2773364" y="3964834"/>
                  <a:ext cx="27603" cy="532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0</a:t>
                  </a: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7" name="Rectangle 484"/>
              <p:cNvSpPr>
                <a:spLocks noChangeArrowheads="1"/>
              </p:cNvSpPr>
              <p:nvPr/>
            </p:nvSpPr>
            <p:spPr bwMode="auto">
              <a:xfrm>
                <a:off x="1333496" y="2987673"/>
                <a:ext cx="227018" cy="5928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Helvetica" charset="0"/>
                    <a:cs typeface="Arial" pitchFamily="34" charset="0"/>
                  </a:rPr>
                  <a:t>Cepheids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6" name="Group 701"/>
            <p:cNvGrpSpPr/>
            <p:nvPr/>
          </p:nvGrpSpPr>
          <p:grpSpPr>
            <a:xfrm>
              <a:off x="2063749" y="2906709"/>
              <a:ext cx="1223247" cy="619361"/>
              <a:chOff x="2063749" y="2906709"/>
              <a:chExt cx="1223247" cy="619361"/>
            </a:xfrm>
          </p:grpSpPr>
          <p:sp>
            <p:nvSpPr>
              <p:cNvPr id="7" name="Rectangle 484"/>
              <p:cNvSpPr>
                <a:spLocks noChangeArrowheads="1"/>
              </p:cNvSpPr>
              <p:nvPr/>
            </p:nvSpPr>
            <p:spPr bwMode="auto">
              <a:xfrm>
                <a:off x="2695572" y="2906709"/>
                <a:ext cx="225575" cy="11856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RR </a:t>
                </a:r>
                <a:r>
                  <a:rPr kumimoji="0" lang="en-US" sz="1200" b="0" i="0" u="none" strike="noStrike" cap="none" normalizeH="0" baseline="0" dirty="0" err="1" smtClean="0">
                    <a:ln>
                      <a:noFill/>
                    </a:ln>
                    <a:solidFill>
                      <a:srgbClr val="000000"/>
                    </a:solidFill>
                    <a:effectLst/>
                    <a:latin typeface="Helvetica" charset="0"/>
                    <a:cs typeface="Arial" pitchFamily="34" charset="0"/>
                  </a:rPr>
                  <a:t>Lyrae</a:t>
                </a:r>
                <a:endParaRPr lang="en-US" sz="1200" dirty="0" smtClean="0">
                  <a:solidFill>
                    <a:srgbClr val="000000"/>
                  </a:solidFill>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Helvetica" charset="0"/>
                    <a:cs typeface="Arial" pitchFamily="34" charset="0"/>
                  </a:rPr>
                  <a:t>Variables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8" name="Group 443"/>
              <p:cNvGrpSpPr/>
              <p:nvPr/>
            </p:nvGrpSpPr>
            <p:grpSpPr>
              <a:xfrm>
                <a:off x="2093116" y="3007774"/>
                <a:ext cx="1184276" cy="410184"/>
                <a:chOff x="4079875" y="3571875"/>
                <a:chExt cx="1184276" cy="373063"/>
              </a:xfrm>
            </p:grpSpPr>
            <p:sp>
              <p:nvSpPr>
                <p:cNvPr id="19" name="Freeform 350"/>
                <p:cNvSpPr>
                  <a:spLocks/>
                </p:cNvSpPr>
                <p:nvPr/>
              </p:nvSpPr>
              <p:spPr bwMode="auto">
                <a:xfrm>
                  <a:off x="4079875" y="3609975"/>
                  <a:ext cx="169863" cy="80963"/>
                </a:xfrm>
                <a:custGeom>
                  <a:avLst/>
                  <a:gdLst/>
                  <a:ahLst/>
                  <a:cxnLst>
                    <a:cxn ang="0">
                      <a:pos x="1" y="51"/>
                    </a:cxn>
                    <a:cxn ang="0">
                      <a:pos x="5" y="49"/>
                    </a:cxn>
                    <a:cxn ang="0">
                      <a:pos x="6" y="46"/>
                    </a:cxn>
                    <a:cxn ang="0">
                      <a:pos x="8" y="42"/>
                    </a:cxn>
                    <a:cxn ang="0">
                      <a:pos x="11" y="37"/>
                    </a:cxn>
                    <a:cxn ang="0">
                      <a:pos x="13" y="31"/>
                    </a:cxn>
                    <a:cxn ang="0">
                      <a:pos x="15" y="25"/>
                    </a:cxn>
                    <a:cxn ang="0">
                      <a:pos x="17" y="19"/>
                    </a:cxn>
                    <a:cxn ang="0">
                      <a:pos x="20" y="13"/>
                    </a:cxn>
                    <a:cxn ang="0">
                      <a:pos x="22" y="8"/>
                    </a:cxn>
                    <a:cxn ang="0">
                      <a:pos x="23" y="4"/>
                    </a:cxn>
                    <a:cxn ang="0">
                      <a:pos x="26" y="1"/>
                    </a:cxn>
                    <a:cxn ang="0">
                      <a:pos x="28" y="0"/>
                    </a:cxn>
                    <a:cxn ang="0">
                      <a:pos x="32" y="1"/>
                    </a:cxn>
                    <a:cxn ang="0">
                      <a:pos x="35" y="3"/>
                    </a:cxn>
                    <a:cxn ang="0">
                      <a:pos x="37" y="7"/>
                    </a:cxn>
                    <a:cxn ang="0">
                      <a:pos x="38" y="11"/>
                    </a:cxn>
                    <a:cxn ang="0">
                      <a:pos x="41" y="16"/>
                    </a:cxn>
                    <a:cxn ang="0">
                      <a:pos x="43" y="20"/>
                    </a:cxn>
                    <a:cxn ang="0">
                      <a:pos x="46" y="25"/>
                    </a:cxn>
                    <a:cxn ang="0">
                      <a:pos x="47" y="29"/>
                    </a:cxn>
                    <a:cxn ang="0">
                      <a:pos x="50" y="32"/>
                    </a:cxn>
                    <a:cxn ang="0">
                      <a:pos x="52" y="35"/>
                    </a:cxn>
                    <a:cxn ang="0">
                      <a:pos x="55" y="37"/>
                    </a:cxn>
                    <a:cxn ang="0">
                      <a:pos x="59" y="37"/>
                    </a:cxn>
                    <a:cxn ang="0">
                      <a:pos x="62" y="36"/>
                    </a:cxn>
                    <a:cxn ang="0">
                      <a:pos x="64" y="34"/>
                    </a:cxn>
                    <a:cxn ang="0">
                      <a:pos x="66" y="32"/>
                    </a:cxn>
                    <a:cxn ang="0">
                      <a:pos x="69" y="30"/>
                    </a:cxn>
                    <a:cxn ang="0">
                      <a:pos x="70" y="29"/>
                    </a:cxn>
                    <a:cxn ang="0">
                      <a:pos x="72" y="27"/>
                    </a:cxn>
                    <a:cxn ang="0">
                      <a:pos x="75" y="26"/>
                    </a:cxn>
                    <a:cxn ang="0">
                      <a:pos x="77" y="24"/>
                    </a:cxn>
                    <a:cxn ang="0">
                      <a:pos x="81" y="24"/>
                    </a:cxn>
                    <a:cxn ang="0">
                      <a:pos x="85" y="23"/>
                    </a:cxn>
                    <a:cxn ang="0">
                      <a:pos x="89" y="22"/>
                    </a:cxn>
                    <a:cxn ang="0">
                      <a:pos x="92" y="21"/>
                    </a:cxn>
                    <a:cxn ang="0">
                      <a:pos x="96" y="19"/>
                    </a:cxn>
                    <a:cxn ang="0">
                      <a:pos x="99" y="18"/>
                    </a:cxn>
                    <a:cxn ang="0">
                      <a:pos x="101" y="16"/>
                    </a:cxn>
                    <a:cxn ang="0">
                      <a:pos x="104" y="14"/>
                    </a:cxn>
                    <a:cxn ang="0">
                      <a:pos x="105" y="12"/>
                    </a:cxn>
                  </a:cxnLst>
                  <a:rect l="0" t="0" r="r" b="b"/>
                  <a:pathLst>
                    <a:path w="107" h="51">
                      <a:moveTo>
                        <a:pt x="1" y="51"/>
                      </a:moveTo>
                      <a:lnTo>
                        <a:pt x="0" y="51"/>
                      </a:lnTo>
                      <a:lnTo>
                        <a:pt x="1" y="51"/>
                      </a:lnTo>
                      <a:lnTo>
                        <a:pt x="2" y="51"/>
                      </a:lnTo>
                      <a:lnTo>
                        <a:pt x="3" y="50"/>
                      </a:lnTo>
                      <a:lnTo>
                        <a:pt x="5" y="49"/>
                      </a:lnTo>
                      <a:lnTo>
                        <a:pt x="5" y="48"/>
                      </a:lnTo>
                      <a:lnTo>
                        <a:pt x="6" y="47"/>
                      </a:lnTo>
                      <a:lnTo>
                        <a:pt x="6" y="46"/>
                      </a:lnTo>
                      <a:lnTo>
                        <a:pt x="7" y="45"/>
                      </a:lnTo>
                      <a:lnTo>
                        <a:pt x="7" y="43"/>
                      </a:lnTo>
                      <a:lnTo>
                        <a:pt x="8" y="42"/>
                      </a:lnTo>
                      <a:lnTo>
                        <a:pt x="10" y="40"/>
                      </a:lnTo>
                      <a:lnTo>
                        <a:pt x="10" y="38"/>
                      </a:lnTo>
                      <a:lnTo>
                        <a:pt x="11" y="37"/>
                      </a:lnTo>
                      <a:lnTo>
                        <a:pt x="11" y="35"/>
                      </a:lnTo>
                      <a:lnTo>
                        <a:pt x="12" y="33"/>
                      </a:lnTo>
                      <a:lnTo>
                        <a:pt x="13" y="31"/>
                      </a:lnTo>
                      <a:lnTo>
                        <a:pt x="13" y="29"/>
                      </a:lnTo>
                      <a:lnTo>
                        <a:pt x="15" y="27"/>
                      </a:lnTo>
                      <a:lnTo>
                        <a:pt x="15" y="25"/>
                      </a:lnTo>
                      <a:lnTo>
                        <a:pt x="16" y="23"/>
                      </a:lnTo>
                      <a:lnTo>
                        <a:pt x="16" y="21"/>
                      </a:lnTo>
                      <a:lnTo>
                        <a:pt x="17" y="19"/>
                      </a:lnTo>
                      <a:lnTo>
                        <a:pt x="18" y="17"/>
                      </a:lnTo>
                      <a:lnTo>
                        <a:pt x="18" y="15"/>
                      </a:lnTo>
                      <a:lnTo>
                        <a:pt x="20" y="13"/>
                      </a:lnTo>
                      <a:lnTo>
                        <a:pt x="20" y="11"/>
                      </a:lnTo>
                      <a:lnTo>
                        <a:pt x="21" y="10"/>
                      </a:lnTo>
                      <a:lnTo>
                        <a:pt x="22" y="8"/>
                      </a:lnTo>
                      <a:lnTo>
                        <a:pt x="22" y="7"/>
                      </a:lnTo>
                      <a:lnTo>
                        <a:pt x="23" y="5"/>
                      </a:lnTo>
                      <a:lnTo>
                        <a:pt x="23" y="4"/>
                      </a:lnTo>
                      <a:lnTo>
                        <a:pt x="25" y="3"/>
                      </a:lnTo>
                      <a:lnTo>
                        <a:pt x="25" y="2"/>
                      </a:lnTo>
                      <a:lnTo>
                        <a:pt x="26" y="1"/>
                      </a:lnTo>
                      <a:lnTo>
                        <a:pt x="27" y="1"/>
                      </a:lnTo>
                      <a:lnTo>
                        <a:pt x="27" y="0"/>
                      </a:lnTo>
                      <a:lnTo>
                        <a:pt x="28" y="0"/>
                      </a:lnTo>
                      <a:lnTo>
                        <a:pt x="30" y="0"/>
                      </a:lnTo>
                      <a:lnTo>
                        <a:pt x="31" y="0"/>
                      </a:lnTo>
                      <a:lnTo>
                        <a:pt x="32" y="1"/>
                      </a:lnTo>
                      <a:lnTo>
                        <a:pt x="33" y="2"/>
                      </a:lnTo>
                      <a:lnTo>
                        <a:pt x="33" y="2"/>
                      </a:lnTo>
                      <a:lnTo>
                        <a:pt x="35" y="3"/>
                      </a:lnTo>
                      <a:lnTo>
                        <a:pt x="36" y="4"/>
                      </a:lnTo>
                      <a:lnTo>
                        <a:pt x="36" y="6"/>
                      </a:lnTo>
                      <a:lnTo>
                        <a:pt x="37" y="7"/>
                      </a:lnTo>
                      <a:lnTo>
                        <a:pt x="37" y="8"/>
                      </a:lnTo>
                      <a:lnTo>
                        <a:pt x="38" y="10"/>
                      </a:lnTo>
                      <a:lnTo>
                        <a:pt x="38" y="11"/>
                      </a:lnTo>
                      <a:lnTo>
                        <a:pt x="40" y="12"/>
                      </a:lnTo>
                      <a:lnTo>
                        <a:pt x="41" y="14"/>
                      </a:lnTo>
                      <a:lnTo>
                        <a:pt x="41" y="16"/>
                      </a:lnTo>
                      <a:lnTo>
                        <a:pt x="42" y="17"/>
                      </a:lnTo>
                      <a:lnTo>
                        <a:pt x="42" y="19"/>
                      </a:lnTo>
                      <a:lnTo>
                        <a:pt x="43" y="20"/>
                      </a:lnTo>
                      <a:lnTo>
                        <a:pt x="45" y="22"/>
                      </a:lnTo>
                      <a:lnTo>
                        <a:pt x="45" y="23"/>
                      </a:lnTo>
                      <a:lnTo>
                        <a:pt x="46" y="25"/>
                      </a:lnTo>
                      <a:lnTo>
                        <a:pt x="46" y="26"/>
                      </a:lnTo>
                      <a:lnTo>
                        <a:pt x="47" y="28"/>
                      </a:lnTo>
                      <a:lnTo>
                        <a:pt x="47" y="29"/>
                      </a:lnTo>
                      <a:lnTo>
                        <a:pt x="48" y="30"/>
                      </a:lnTo>
                      <a:lnTo>
                        <a:pt x="50" y="31"/>
                      </a:lnTo>
                      <a:lnTo>
                        <a:pt x="50" y="32"/>
                      </a:lnTo>
                      <a:lnTo>
                        <a:pt x="51" y="33"/>
                      </a:lnTo>
                      <a:lnTo>
                        <a:pt x="51" y="34"/>
                      </a:lnTo>
                      <a:lnTo>
                        <a:pt x="52" y="35"/>
                      </a:lnTo>
                      <a:lnTo>
                        <a:pt x="53" y="35"/>
                      </a:lnTo>
                      <a:lnTo>
                        <a:pt x="53" y="36"/>
                      </a:lnTo>
                      <a:lnTo>
                        <a:pt x="55" y="37"/>
                      </a:lnTo>
                      <a:lnTo>
                        <a:pt x="56" y="37"/>
                      </a:lnTo>
                      <a:lnTo>
                        <a:pt x="57" y="37"/>
                      </a:lnTo>
                      <a:lnTo>
                        <a:pt x="59" y="37"/>
                      </a:lnTo>
                      <a:lnTo>
                        <a:pt x="60" y="36"/>
                      </a:lnTo>
                      <a:lnTo>
                        <a:pt x="61" y="36"/>
                      </a:lnTo>
                      <a:lnTo>
                        <a:pt x="62" y="36"/>
                      </a:lnTo>
                      <a:lnTo>
                        <a:pt x="62" y="35"/>
                      </a:lnTo>
                      <a:lnTo>
                        <a:pt x="64" y="35"/>
                      </a:lnTo>
                      <a:lnTo>
                        <a:pt x="64" y="34"/>
                      </a:lnTo>
                      <a:lnTo>
                        <a:pt x="65" y="34"/>
                      </a:lnTo>
                      <a:lnTo>
                        <a:pt x="65" y="33"/>
                      </a:lnTo>
                      <a:lnTo>
                        <a:pt x="66" y="32"/>
                      </a:lnTo>
                      <a:lnTo>
                        <a:pt x="67" y="32"/>
                      </a:lnTo>
                      <a:lnTo>
                        <a:pt x="67" y="31"/>
                      </a:lnTo>
                      <a:lnTo>
                        <a:pt x="69" y="30"/>
                      </a:lnTo>
                      <a:lnTo>
                        <a:pt x="69" y="30"/>
                      </a:lnTo>
                      <a:lnTo>
                        <a:pt x="70" y="29"/>
                      </a:lnTo>
                      <a:lnTo>
                        <a:pt x="70" y="29"/>
                      </a:lnTo>
                      <a:lnTo>
                        <a:pt x="71" y="28"/>
                      </a:lnTo>
                      <a:lnTo>
                        <a:pt x="72" y="28"/>
                      </a:lnTo>
                      <a:lnTo>
                        <a:pt x="72" y="27"/>
                      </a:lnTo>
                      <a:lnTo>
                        <a:pt x="74" y="27"/>
                      </a:lnTo>
                      <a:lnTo>
                        <a:pt x="74" y="26"/>
                      </a:lnTo>
                      <a:lnTo>
                        <a:pt x="75" y="26"/>
                      </a:lnTo>
                      <a:lnTo>
                        <a:pt x="76" y="25"/>
                      </a:lnTo>
                      <a:lnTo>
                        <a:pt x="79" y="24"/>
                      </a:lnTo>
                      <a:lnTo>
                        <a:pt x="77" y="24"/>
                      </a:lnTo>
                      <a:lnTo>
                        <a:pt x="79" y="24"/>
                      </a:lnTo>
                      <a:lnTo>
                        <a:pt x="80" y="24"/>
                      </a:lnTo>
                      <a:lnTo>
                        <a:pt x="81" y="24"/>
                      </a:lnTo>
                      <a:lnTo>
                        <a:pt x="82" y="23"/>
                      </a:lnTo>
                      <a:lnTo>
                        <a:pt x="84" y="23"/>
                      </a:lnTo>
                      <a:lnTo>
                        <a:pt x="85" y="23"/>
                      </a:lnTo>
                      <a:lnTo>
                        <a:pt x="86" y="23"/>
                      </a:lnTo>
                      <a:lnTo>
                        <a:pt x="87" y="23"/>
                      </a:lnTo>
                      <a:lnTo>
                        <a:pt x="89" y="22"/>
                      </a:lnTo>
                      <a:lnTo>
                        <a:pt x="90" y="22"/>
                      </a:lnTo>
                      <a:lnTo>
                        <a:pt x="91" y="22"/>
                      </a:lnTo>
                      <a:lnTo>
                        <a:pt x="92" y="21"/>
                      </a:lnTo>
                      <a:lnTo>
                        <a:pt x="94" y="21"/>
                      </a:lnTo>
                      <a:lnTo>
                        <a:pt x="96" y="20"/>
                      </a:lnTo>
                      <a:lnTo>
                        <a:pt x="96" y="19"/>
                      </a:lnTo>
                      <a:lnTo>
                        <a:pt x="97" y="19"/>
                      </a:lnTo>
                      <a:lnTo>
                        <a:pt x="99" y="18"/>
                      </a:lnTo>
                      <a:lnTo>
                        <a:pt x="99" y="18"/>
                      </a:lnTo>
                      <a:lnTo>
                        <a:pt x="100" y="17"/>
                      </a:lnTo>
                      <a:lnTo>
                        <a:pt x="100" y="17"/>
                      </a:lnTo>
                      <a:lnTo>
                        <a:pt x="101" y="16"/>
                      </a:lnTo>
                      <a:lnTo>
                        <a:pt x="102" y="15"/>
                      </a:lnTo>
                      <a:lnTo>
                        <a:pt x="102" y="15"/>
                      </a:lnTo>
                      <a:lnTo>
                        <a:pt x="104" y="14"/>
                      </a:lnTo>
                      <a:lnTo>
                        <a:pt x="104" y="14"/>
                      </a:lnTo>
                      <a:lnTo>
                        <a:pt x="105" y="13"/>
                      </a:lnTo>
                      <a:lnTo>
                        <a:pt x="105" y="12"/>
                      </a:lnTo>
                      <a:lnTo>
                        <a:pt x="106" y="12"/>
                      </a:lnTo>
                      <a:lnTo>
                        <a:pt x="107" y="11"/>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0" name="Freeform 351"/>
                <p:cNvSpPr>
                  <a:spLocks/>
                </p:cNvSpPr>
                <p:nvPr/>
              </p:nvSpPr>
              <p:spPr bwMode="auto">
                <a:xfrm>
                  <a:off x="4249738" y="3602038"/>
                  <a:ext cx="166688" cy="49213"/>
                </a:xfrm>
                <a:custGeom>
                  <a:avLst/>
                  <a:gdLst/>
                  <a:ahLst/>
                  <a:cxnLst>
                    <a:cxn ang="0">
                      <a:pos x="2" y="15"/>
                    </a:cxn>
                    <a:cxn ang="0">
                      <a:pos x="3" y="12"/>
                    </a:cxn>
                    <a:cxn ang="0">
                      <a:pos x="5" y="10"/>
                    </a:cxn>
                    <a:cxn ang="0">
                      <a:pos x="8" y="8"/>
                    </a:cxn>
                    <a:cxn ang="0">
                      <a:pos x="11" y="7"/>
                    </a:cxn>
                    <a:cxn ang="0">
                      <a:pos x="12" y="5"/>
                    </a:cxn>
                    <a:cxn ang="0">
                      <a:pos x="14" y="3"/>
                    </a:cxn>
                    <a:cxn ang="0">
                      <a:pos x="19" y="1"/>
                    </a:cxn>
                    <a:cxn ang="0">
                      <a:pos x="21" y="1"/>
                    </a:cxn>
                    <a:cxn ang="0">
                      <a:pos x="24" y="1"/>
                    </a:cxn>
                    <a:cxn ang="0">
                      <a:pos x="28" y="1"/>
                    </a:cxn>
                    <a:cxn ang="0">
                      <a:pos x="32" y="3"/>
                    </a:cxn>
                    <a:cxn ang="0">
                      <a:pos x="33" y="4"/>
                    </a:cxn>
                    <a:cxn ang="0">
                      <a:pos x="36" y="6"/>
                    </a:cxn>
                    <a:cxn ang="0">
                      <a:pos x="38" y="8"/>
                    </a:cxn>
                    <a:cxn ang="0">
                      <a:pos x="41" y="10"/>
                    </a:cxn>
                    <a:cxn ang="0">
                      <a:pos x="42" y="12"/>
                    </a:cxn>
                    <a:cxn ang="0">
                      <a:pos x="44" y="14"/>
                    </a:cxn>
                    <a:cxn ang="0">
                      <a:pos x="47" y="16"/>
                    </a:cxn>
                    <a:cxn ang="0">
                      <a:pos x="49" y="19"/>
                    </a:cxn>
                    <a:cxn ang="0">
                      <a:pos x="51" y="20"/>
                    </a:cxn>
                    <a:cxn ang="0">
                      <a:pos x="53" y="22"/>
                    </a:cxn>
                    <a:cxn ang="0">
                      <a:pos x="57" y="22"/>
                    </a:cxn>
                    <a:cxn ang="0">
                      <a:pos x="61" y="21"/>
                    </a:cxn>
                    <a:cxn ang="0">
                      <a:pos x="63" y="19"/>
                    </a:cxn>
                    <a:cxn ang="0">
                      <a:pos x="64" y="17"/>
                    </a:cxn>
                    <a:cxn ang="0">
                      <a:pos x="67" y="14"/>
                    </a:cxn>
                    <a:cxn ang="0">
                      <a:pos x="70" y="11"/>
                    </a:cxn>
                    <a:cxn ang="0">
                      <a:pos x="72" y="8"/>
                    </a:cxn>
                    <a:cxn ang="0">
                      <a:pos x="73" y="5"/>
                    </a:cxn>
                    <a:cxn ang="0">
                      <a:pos x="76" y="3"/>
                    </a:cxn>
                    <a:cxn ang="0">
                      <a:pos x="80" y="2"/>
                    </a:cxn>
                    <a:cxn ang="0">
                      <a:pos x="82" y="4"/>
                    </a:cxn>
                    <a:cxn ang="0">
                      <a:pos x="85" y="6"/>
                    </a:cxn>
                    <a:cxn ang="0">
                      <a:pos x="87" y="9"/>
                    </a:cxn>
                    <a:cxn ang="0">
                      <a:pos x="90" y="13"/>
                    </a:cxn>
                    <a:cxn ang="0">
                      <a:pos x="91" y="17"/>
                    </a:cxn>
                    <a:cxn ang="0">
                      <a:pos x="93" y="21"/>
                    </a:cxn>
                    <a:cxn ang="0">
                      <a:pos x="96" y="24"/>
                    </a:cxn>
                    <a:cxn ang="0">
                      <a:pos x="98" y="27"/>
                    </a:cxn>
                    <a:cxn ang="0">
                      <a:pos x="100" y="29"/>
                    </a:cxn>
                    <a:cxn ang="0">
                      <a:pos x="102" y="30"/>
                    </a:cxn>
                  </a:cxnLst>
                  <a:rect l="0" t="0" r="r" b="b"/>
                  <a:pathLst>
                    <a:path w="105" h="31">
                      <a:moveTo>
                        <a:pt x="0" y="16"/>
                      </a:moveTo>
                      <a:lnTo>
                        <a:pt x="0" y="15"/>
                      </a:lnTo>
                      <a:lnTo>
                        <a:pt x="2" y="15"/>
                      </a:lnTo>
                      <a:lnTo>
                        <a:pt x="2" y="14"/>
                      </a:lnTo>
                      <a:lnTo>
                        <a:pt x="3" y="13"/>
                      </a:lnTo>
                      <a:lnTo>
                        <a:pt x="3" y="12"/>
                      </a:lnTo>
                      <a:lnTo>
                        <a:pt x="4" y="12"/>
                      </a:lnTo>
                      <a:lnTo>
                        <a:pt x="5" y="11"/>
                      </a:lnTo>
                      <a:lnTo>
                        <a:pt x="5" y="10"/>
                      </a:lnTo>
                      <a:lnTo>
                        <a:pt x="7" y="10"/>
                      </a:lnTo>
                      <a:lnTo>
                        <a:pt x="7" y="9"/>
                      </a:lnTo>
                      <a:lnTo>
                        <a:pt x="8" y="8"/>
                      </a:lnTo>
                      <a:lnTo>
                        <a:pt x="9" y="8"/>
                      </a:lnTo>
                      <a:lnTo>
                        <a:pt x="9" y="7"/>
                      </a:lnTo>
                      <a:lnTo>
                        <a:pt x="11" y="7"/>
                      </a:lnTo>
                      <a:lnTo>
                        <a:pt x="11" y="6"/>
                      </a:lnTo>
                      <a:lnTo>
                        <a:pt x="12" y="5"/>
                      </a:lnTo>
                      <a:lnTo>
                        <a:pt x="12" y="5"/>
                      </a:lnTo>
                      <a:lnTo>
                        <a:pt x="13" y="4"/>
                      </a:lnTo>
                      <a:lnTo>
                        <a:pt x="14" y="4"/>
                      </a:lnTo>
                      <a:lnTo>
                        <a:pt x="14" y="3"/>
                      </a:lnTo>
                      <a:lnTo>
                        <a:pt x="16" y="3"/>
                      </a:lnTo>
                      <a:lnTo>
                        <a:pt x="17" y="2"/>
                      </a:lnTo>
                      <a:lnTo>
                        <a:pt x="19" y="1"/>
                      </a:lnTo>
                      <a:lnTo>
                        <a:pt x="18" y="1"/>
                      </a:lnTo>
                      <a:lnTo>
                        <a:pt x="19" y="1"/>
                      </a:lnTo>
                      <a:lnTo>
                        <a:pt x="21" y="1"/>
                      </a:lnTo>
                      <a:lnTo>
                        <a:pt x="22" y="1"/>
                      </a:lnTo>
                      <a:lnTo>
                        <a:pt x="23" y="0"/>
                      </a:lnTo>
                      <a:lnTo>
                        <a:pt x="24" y="1"/>
                      </a:lnTo>
                      <a:lnTo>
                        <a:pt x="26" y="1"/>
                      </a:lnTo>
                      <a:lnTo>
                        <a:pt x="27" y="1"/>
                      </a:lnTo>
                      <a:lnTo>
                        <a:pt x="28" y="1"/>
                      </a:lnTo>
                      <a:lnTo>
                        <a:pt x="29" y="2"/>
                      </a:lnTo>
                      <a:lnTo>
                        <a:pt x="31" y="2"/>
                      </a:lnTo>
                      <a:lnTo>
                        <a:pt x="32" y="3"/>
                      </a:lnTo>
                      <a:lnTo>
                        <a:pt x="32" y="3"/>
                      </a:lnTo>
                      <a:lnTo>
                        <a:pt x="33" y="4"/>
                      </a:lnTo>
                      <a:lnTo>
                        <a:pt x="33" y="4"/>
                      </a:lnTo>
                      <a:lnTo>
                        <a:pt x="34" y="5"/>
                      </a:lnTo>
                      <a:lnTo>
                        <a:pt x="34" y="5"/>
                      </a:lnTo>
                      <a:lnTo>
                        <a:pt x="36" y="6"/>
                      </a:lnTo>
                      <a:lnTo>
                        <a:pt x="37" y="6"/>
                      </a:lnTo>
                      <a:lnTo>
                        <a:pt x="37" y="7"/>
                      </a:lnTo>
                      <a:lnTo>
                        <a:pt x="38" y="8"/>
                      </a:lnTo>
                      <a:lnTo>
                        <a:pt x="38" y="8"/>
                      </a:lnTo>
                      <a:lnTo>
                        <a:pt x="39" y="9"/>
                      </a:lnTo>
                      <a:lnTo>
                        <a:pt x="41" y="10"/>
                      </a:lnTo>
                      <a:lnTo>
                        <a:pt x="41" y="10"/>
                      </a:lnTo>
                      <a:lnTo>
                        <a:pt x="42" y="11"/>
                      </a:lnTo>
                      <a:lnTo>
                        <a:pt x="42" y="12"/>
                      </a:lnTo>
                      <a:lnTo>
                        <a:pt x="43" y="13"/>
                      </a:lnTo>
                      <a:lnTo>
                        <a:pt x="43" y="13"/>
                      </a:lnTo>
                      <a:lnTo>
                        <a:pt x="44" y="14"/>
                      </a:lnTo>
                      <a:lnTo>
                        <a:pt x="46" y="15"/>
                      </a:lnTo>
                      <a:lnTo>
                        <a:pt x="46" y="16"/>
                      </a:lnTo>
                      <a:lnTo>
                        <a:pt x="47" y="16"/>
                      </a:lnTo>
                      <a:lnTo>
                        <a:pt x="47" y="17"/>
                      </a:lnTo>
                      <a:lnTo>
                        <a:pt x="48" y="18"/>
                      </a:lnTo>
                      <a:lnTo>
                        <a:pt x="49" y="19"/>
                      </a:lnTo>
                      <a:lnTo>
                        <a:pt x="49" y="19"/>
                      </a:lnTo>
                      <a:lnTo>
                        <a:pt x="51" y="20"/>
                      </a:lnTo>
                      <a:lnTo>
                        <a:pt x="51" y="20"/>
                      </a:lnTo>
                      <a:lnTo>
                        <a:pt x="52" y="21"/>
                      </a:lnTo>
                      <a:lnTo>
                        <a:pt x="52" y="21"/>
                      </a:lnTo>
                      <a:lnTo>
                        <a:pt x="53" y="22"/>
                      </a:lnTo>
                      <a:lnTo>
                        <a:pt x="54" y="22"/>
                      </a:lnTo>
                      <a:lnTo>
                        <a:pt x="56" y="22"/>
                      </a:lnTo>
                      <a:lnTo>
                        <a:pt x="57" y="22"/>
                      </a:lnTo>
                      <a:lnTo>
                        <a:pt x="58" y="22"/>
                      </a:lnTo>
                      <a:lnTo>
                        <a:pt x="59" y="22"/>
                      </a:lnTo>
                      <a:lnTo>
                        <a:pt x="61" y="21"/>
                      </a:lnTo>
                      <a:lnTo>
                        <a:pt x="61" y="21"/>
                      </a:lnTo>
                      <a:lnTo>
                        <a:pt x="62" y="20"/>
                      </a:lnTo>
                      <a:lnTo>
                        <a:pt x="63" y="19"/>
                      </a:lnTo>
                      <a:lnTo>
                        <a:pt x="63" y="19"/>
                      </a:lnTo>
                      <a:lnTo>
                        <a:pt x="64" y="18"/>
                      </a:lnTo>
                      <a:lnTo>
                        <a:pt x="64" y="17"/>
                      </a:lnTo>
                      <a:lnTo>
                        <a:pt x="66" y="16"/>
                      </a:lnTo>
                      <a:lnTo>
                        <a:pt x="67" y="15"/>
                      </a:lnTo>
                      <a:lnTo>
                        <a:pt x="67" y="14"/>
                      </a:lnTo>
                      <a:lnTo>
                        <a:pt x="68" y="13"/>
                      </a:lnTo>
                      <a:lnTo>
                        <a:pt x="68" y="12"/>
                      </a:lnTo>
                      <a:lnTo>
                        <a:pt x="70" y="11"/>
                      </a:lnTo>
                      <a:lnTo>
                        <a:pt x="70" y="10"/>
                      </a:lnTo>
                      <a:lnTo>
                        <a:pt x="71" y="9"/>
                      </a:lnTo>
                      <a:lnTo>
                        <a:pt x="72" y="8"/>
                      </a:lnTo>
                      <a:lnTo>
                        <a:pt x="72" y="7"/>
                      </a:lnTo>
                      <a:lnTo>
                        <a:pt x="73" y="6"/>
                      </a:lnTo>
                      <a:lnTo>
                        <a:pt x="73" y="5"/>
                      </a:lnTo>
                      <a:lnTo>
                        <a:pt x="75" y="5"/>
                      </a:lnTo>
                      <a:lnTo>
                        <a:pt x="75" y="4"/>
                      </a:lnTo>
                      <a:lnTo>
                        <a:pt x="76" y="3"/>
                      </a:lnTo>
                      <a:lnTo>
                        <a:pt x="77" y="3"/>
                      </a:lnTo>
                      <a:lnTo>
                        <a:pt x="78" y="2"/>
                      </a:lnTo>
                      <a:lnTo>
                        <a:pt x="80" y="2"/>
                      </a:lnTo>
                      <a:lnTo>
                        <a:pt x="81" y="3"/>
                      </a:lnTo>
                      <a:lnTo>
                        <a:pt x="82" y="3"/>
                      </a:lnTo>
                      <a:lnTo>
                        <a:pt x="82" y="4"/>
                      </a:lnTo>
                      <a:lnTo>
                        <a:pt x="83" y="4"/>
                      </a:lnTo>
                      <a:lnTo>
                        <a:pt x="83" y="5"/>
                      </a:lnTo>
                      <a:lnTo>
                        <a:pt x="85" y="6"/>
                      </a:lnTo>
                      <a:lnTo>
                        <a:pt x="86" y="7"/>
                      </a:lnTo>
                      <a:lnTo>
                        <a:pt x="86" y="8"/>
                      </a:lnTo>
                      <a:lnTo>
                        <a:pt x="87" y="9"/>
                      </a:lnTo>
                      <a:lnTo>
                        <a:pt x="87" y="10"/>
                      </a:lnTo>
                      <a:lnTo>
                        <a:pt x="88" y="12"/>
                      </a:lnTo>
                      <a:lnTo>
                        <a:pt x="90" y="13"/>
                      </a:lnTo>
                      <a:lnTo>
                        <a:pt x="90" y="14"/>
                      </a:lnTo>
                      <a:lnTo>
                        <a:pt x="91" y="16"/>
                      </a:lnTo>
                      <a:lnTo>
                        <a:pt x="91" y="17"/>
                      </a:lnTo>
                      <a:lnTo>
                        <a:pt x="92" y="18"/>
                      </a:lnTo>
                      <a:lnTo>
                        <a:pt x="92" y="20"/>
                      </a:lnTo>
                      <a:lnTo>
                        <a:pt x="93" y="21"/>
                      </a:lnTo>
                      <a:lnTo>
                        <a:pt x="95" y="22"/>
                      </a:lnTo>
                      <a:lnTo>
                        <a:pt x="95" y="23"/>
                      </a:lnTo>
                      <a:lnTo>
                        <a:pt x="96" y="24"/>
                      </a:lnTo>
                      <a:lnTo>
                        <a:pt x="96" y="26"/>
                      </a:lnTo>
                      <a:lnTo>
                        <a:pt x="97" y="27"/>
                      </a:lnTo>
                      <a:lnTo>
                        <a:pt x="98" y="27"/>
                      </a:lnTo>
                      <a:lnTo>
                        <a:pt x="98" y="28"/>
                      </a:lnTo>
                      <a:lnTo>
                        <a:pt x="100" y="29"/>
                      </a:lnTo>
                      <a:lnTo>
                        <a:pt x="100" y="29"/>
                      </a:lnTo>
                      <a:lnTo>
                        <a:pt x="102" y="30"/>
                      </a:lnTo>
                      <a:lnTo>
                        <a:pt x="101" y="30"/>
                      </a:lnTo>
                      <a:lnTo>
                        <a:pt x="102" y="30"/>
                      </a:lnTo>
                      <a:lnTo>
                        <a:pt x="103" y="31"/>
                      </a:lnTo>
                      <a:lnTo>
                        <a:pt x="105" y="3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1" name="Freeform 352"/>
                <p:cNvSpPr>
                  <a:spLocks/>
                </p:cNvSpPr>
                <p:nvPr/>
              </p:nvSpPr>
              <p:spPr bwMode="auto">
                <a:xfrm>
                  <a:off x="4416425" y="3625850"/>
                  <a:ext cx="168275" cy="107950"/>
                </a:xfrm>
                <a:custGeom>
                  <a:avLst/>
                  <a:gdLst/>
                  <a:ahLst/>
                  <a:cxnLst>
                    <a:cxn ang="0">
                      <a:pos x="1" y="14"/>
                    </a:cxn>
                    <a:cxn ang="0">
                      <a:pos x="3" y="13"/>
                    </a:cxn>
                    <a:cxn ang="0">
                      <a:pos x="6" y="10"/>
                    </a:cxn>
                    <a:cxn ang="0">
                      <a:pos x="8" y="8"/>
                    </a:cxn>
                    <a:cxn ang="0">
                      <a:pos x="10" y="6"/>
                    </a:cxn>
                    <a:cxn ang="0">
                      <a:pos x="12" y="3"/>
                    </a:cxn>
                    <a:cxn ang="0">
                      <a:pos x="15" y="2"/>
                    </a:cxn>
                    <a:cxn ang="0">
                      <a:pos x="18" y="0"/>
                    </a:cxn>
                    <a:cxn ang="0">
                      <a:pos x="22" y="1"/>
                    </a:cxn>
                    <a:cxn ang="0">
                      <a:pos x="25" y="2"/>
                    </a:cxn>
                    <a:cxn ang="0">
                      <a:pos x="27" y="3"/>
                    </a:cxn>
                    <a:cxn ang="0">
                      <a:pos x="30" y="5"/>
                    </a:cxn>
                    <a:cxn ang="0">
                      <a:pos x="31" y="7"/>
                    </a:cxn>
                    <a:cxn ang="0">
                      <a:pos x="34" y="9"/>
                    </a:cxn>
                    <a:cxn ang="0">
                      <a:pos x="36" y="11"/>
                    </a:cxn>
                    <a:cxn ang="0">
                      <a:pos x="39" y="14"/>
                    </a:cxn>
                    <a:cxn ang="0">
                      <a:pos x="40" y="16"/>
                    </a:cxn>
                    <a:cxn ang="0">
                      <a:pos x="42" y="19"/>
                    </a:cxn>
                    <a:cxn ang="0">
                      <a:pos x="45" y="22"/>
                    </a:cxn>
                    <a:cxn ang="0">
                      <a:pos x="47" y="25"/>
                    </a:cxn>
                    <a:cxn ang="0">
                      <a:pos x="49" y="28"/>
                    </a:cxn>
                    <a:cxn ang="0">
                      <a:pos x="51" y="30"/>
                    </a:cxn>
                    <a:cxn ang="0">
                      <a:pos x="54" y="33"/>
                    </a:cxn>
                    <a:cxn ang="0">
                      <a:pos x="56" y="36"/>
                    </a:cxn>
                    <a:cxn ang="0">
                      <a:pos x="57" y="39"/>
                    </a:cxn>
                    <a:cxn ang="0">
                      <a:pos x="60" y="41"/>
                    </a:cxn>
                    <a:cxn ang="0">
                      <a:pos x="62" y="43"/>
                    </a:cxn>
                    <a:cxn ang="0">
                      <a:pos x="66" y="45"/>
                    </a:cxn>
                    <a:cxn ang="0">
                      <a:pos x="67" y="47"/>
                    </a:cxn>
                    <a:cxn ang="0">
                      <a:pos x="71" y="48"/>
                    </a:cxn>
                    <a:cxn ang="0">
                      <a:pos x="75" y="48"/>
                    </a:cxn>
                    <a:cxn ang="0">
                      <a:pos x="79" y="49"/>
                    </a:cxn>
                    <a:cxn ang="0">
                      <a:pos x="82" y="50"/>
                    </a:cxn>
                    <a:cxn ang="0">
                      <a:pos x="86" y="51"/>
                    </a:cxn>
                    <a:cxn ang="0">
                      <a:pos x="89" y="52"/>
                    </a:cxn>
                    <a:cxn ang="0">
                      <a:pos x="91" y="54"/>
                    </a:cxn>
                    <a:cxn ang="0">
                      <a:pos x="94" y="55"/>
                    </a:cxn>
                    <a:cxn ang="0">
                      <a:pos x="96" y="57"/>
                    </a:cxn>
                    <a:cxn ang="0">
                      <a:pos x="98" y="59"/>
                    </a:cxn>
                    <a:cxn ang="0">
                      <a:pos x="100" y="61"/>
                    </a:cxn>
                    <a:cxn ang="0">
                      <a:pos x="103" y="64"/>
                    </a:cxn>
                    <a:cxn ang="0">
                      <a:pos x="105" y="66"/>
                    </a:cxn>
                  </a:cxnLst>
                  <a:rect l="0" t="0" r="r" b="b"/>
                  <a:pathLst>
                    <a:path w="106" h="68">
                      <a:moveTo>
                        <a:pt x="0" y="15"/>
                      </a:moveTo>
                      <a:lnTo>
                        <a:pt x="1" y="15"/>
                      </a:lnTo>
                      <a:lnTo>
                        <a:pt x="1" y="14"/>
                      </a:lnTo>
                      <a:lnTo>
                        <a:pt x="2" y="14"/>
                      </a:lnTo>
                      <a:lnTo>
                        <a:pt x="3" y="13"/>
                      </a:lnTo>
                      <a:lnTo>
                        <a:pt x="3" y="13"/>
                      </a:lnTo>
                      <a:lnTo>
                        <a:pt x="5" y="12"/>
                      </a:lnTo>
                      <a:lnTo>
                        <a:pt x="5" y="11"/>
                      </a:lnTo>
                      <a:lnTo>
                        <a:pt x="6" y="10"/>
                      </a:lnTo>
                      <a:lnTo>
                        <a:pt x="7" y="10"/>
                      </a:lnTo>
                      <a:lnTo>
                        <a:pt x="7" y="9"/>
                      </a:lnTo>
                      <a:lnTo>
                        <a:pt x="8" y="8"/>
                      </a:lnTo>
                      <a:lnTo>
                        <a:pt x="8" y="7"/>
                      </a:lnTo>
                      <a:lnTo>
                        <a:pt x="10" y="6"/>
                      </a:lnTo>
                      <a:lnTo>
                        <a:pt x="10" y="6"/>
                      </a:lnTo>
                      <a:lnTo>
                        <a:pt x="11" y="5"/>
                      </a:lnTo>
                      <a:lnTo>
                        <a:pt x="12" y="4"/>
                      </a:lnTo>
                      <a:lnTo>
                        <a:pt x="12" y="3"/>
                      </a:lnTo>
                      <a:lnTo>
                        <a:pt x="13" y="3"/>
                      </a:lnTo>
                      <a:lnTo>
                        <a:pt x="13" y="2"/>
                      </a:lnTo>
                      <a:lnTo>
                        <a:pt x="15" y="2"/>
                      </a:lnTo>
                      <a:lnTo>
                        <a:pt x="17" y="1"/>
                      </a:lnTo>
                      <a:lnTo>
                        <a:pt x="17" y="0"/>
                      </a:lnTo>
                      <a:lnTo>
                        <a:pt x="18" y="0"/>
                      </a:lnTo>
                      <a:lnTo>
                        <a:pt x="20" y="0"/>
                      </a:lnTo>
                      <a:lnTo>
                        <a:pt x="21" y="0"/>
                      </a:lnTo>
                      <a:lnTo>
                        <a:pt x="22" y="1"/>
                      </a:lnTo>
                      <a:lnTo>
                        <a:pt x="24" y="1"/>
                      </a:lnTo>
                      <a:lnTo>
                        <a:pt x="25" y="1"/>
                      </a:lnTo>
                      <a:lnTo>
                        <a:pt x="25" y="2"/>
                      </a:lnTo>
                      <a:lnTo>
                        <a:pt x="26" y="2"/>
                      </a:lnTo>
                      <a:lnTo>
                        <a:pt x="26" y="3"/>
                      </a:lnTo>
                      <a:lnTo>
                        <a:pt x="27" y="3"/>
                      </a:lnTo>
                      <a:lnTo>
                        <a:pt x="27" y="4"/>
                      </a:lnTo>
                      <a:lnTo>
                        <a:pt x="29" y="4"/>
                      </a:lnTo>
                      <a:lnTo>
                        <a:pt x="30" y="5"/>
                      </a:lnTo>
                      <a:lnTo>
                        <a:pt x="30" y="6"/>
                      </a:lnTo>
                      <a:lnTo>
                        <a:pt x="31" y="6"/>
                      </a:lnTo>
                      <a:lnTo>
                        <a:pt x="31" y="7"/>
                      </a:lnTo>
                      <a:lnTo>
                        <a:pt x="32" y="8"/>
                      </a:lnTo>
                      <a:lnTo>
                        <a:pt x="34" y="8"/>
                      </a:lnTo>
                      <a:lnTo>
                        <a:pt x="34" y="9"/>
                      </a:lnTo>
                      <a:lnTo>
                        <a:pt x="35" y="10"/>
                      </a:lnTo>
                      <a:lnTo>
                        <a:pt x="35" y="11"/>
                      </a:lnTo>
                      <a:lnTo>
                        <a:pt x="36" y="11"/>
                      </a:lnTo>
                      <a:lnTo>
                        <a:pt x="36" y="12"/>
                      </a:lnTo>
                      <a:lnTo>
                        <a:pt x="37" y="13"/>
                      </a:lnTo>
                      <a:lnTo>
                        <a:pt x="39" y="14"/>
                      </a:lnTo>
                      <a:lnTo>
                        <a:pt x="39" y="15"/>
                      </a:lnTo>
                      <a:lnTo>
                        <a:pt x="40" y="15"/>
                      </a:lnTo>
                      <a:lnTo>
                        <a:pt x="40" y="16"/>
                      </a:lnTo>
                      <a:lnTo>
                        <a:pt x="41" y="17"/>
                      </a:lnTo>
                      <a:lnTo>
                        <a:pt x="41" y="18"/>
                      </a:lnTo>
                      <a:lnTo>
                        <a:pt x="42" y="19"/>
                      </a:lnTo>
                      <a:lnTo>
                        <a:pt x="44" y="20"/>
                      </a:lnTo>
                      <a:lnTo>
                        <a:pt x="44" y="21"/>
                      </a:lnTo>
                      <a:lnTo>
                        <a:pt x="45" y="22"/>
                      </a:lnTo>
                      <a:lnTo>
                        <a:pt x="45" y="23"/>
                      </a:lnTo>
                      <a:lnTo>
                        <a:pt x="46" y="24"/>
                      </a:lnTo>
                      <a:lnTo>
                        <a:pt x="47" y="25"/>
                      </a:lnTo>
                      <a:lnTo>
                        <a:pt x="47" y="26"/>
                      </a:lnTo>
                      <a:lnTo>
                        <a:pt x="49" y="27"/>
                      </a:lnTo>
                      <a:lnTo>
                        <a:pt x="49" y="28"/>
                      </a:lnTo>
                      <a:lnTo>
                        <a:pt x="50" y="28"/>
                      </a:lnTo>
                      <a:lnTo>
                        <a:pt x="50" y="29"/>
                      </a:lnTo>
                      <a:lnTo>
                        <a:pt x="51" y="30"/>
                      </a:lnTo>
                      <a:lnTo>
                        <a:pt x="52" y="31"/>
                      </a:lnTo>
                      <a:lnTo>
                        <a:pt x="52" y="32"/>
                      </a:lnTo>
                      <a:lnTo>
                        <a:pt x="54" y="33"/>
                      </a:lnTo>
                      <a:lnTo>
                        <a:pt x="54" y="34"/>
                      </a:lnTo>
                      <a:lnTo>
                        <a:pt x="55" y="35"/>
                      </a:lnTo>
                      <a:lnTo>
                        <a:pt x="56" y="36"/>
                      </a:lnTo>
                      <a:lnTo>
                        <a:pt x="56" y="37"/>
                      </a:lnTo>
                      <a:lnTo>
                        <a:pt x="57" y="38"/>
                      </a:lnTo>
                      <a:lnTo>
                        <a:pt x="57" y="39"/>
                      </a:lnTo>
                      <a:lnTo>
                        <a:pt x="59" y="39"/>
                      </a:lnTo>
                      <a:lnTo>
                        <a:pt x="59" y="40"/>
                      </a:lnTo>
                      <a:lnTo>
                        <a:pt x="60" y="41"/>
                      </a:lnTo>
                      <a:lnTo>
                        <a:pt x="61" y="42"/>
                      </a:lnTo>
                      <a:lnTo>
                        <a:pt x="61" y="42"/>
                      </a:lnTo>
                      <a:lnTo>
                        <a:pt x="62" y="43"/>
                      </a:lnTo>
                      <a:lnTo>
                        <a:pt x="62" y="44"/>
                      </a:lnTo>
                      <a:lnTo>
                        <a:pt x="64" y="44"/>
                      </a:lnTo>
                      <a:lnTo>
                        <a:pt x="66" y="45"/>
                      </a:lnTo>
                      <a:lnTo>
                        <a:pt x="66" y="46"/>
                      </a:lnTo>
                      <a:lnTo>
                        <a:pt x="69" y="47"/>
                      </a:lnTo>
                      <a:lnTo>
                        <a:pt x="67" y="47"/>
                      </a:lnTo>
                      <a:lnTo>
                        <a:pt x="69" y="47"/>
                      </a:lnTo>
                      <a:lnTo>
                        <a:pt x="70" y="47"/>
                      </a:lnTo>
                      <a:lnTo>
                        <a:pt x="71" y="48"/>
                      </a:lnTo>
                      <a:lnTo>
                        <a:pt x="72" y="48"/>
                      </a:lnTo>
                      <a:lnTo>
                        <a:pt x="74" y="48"/>
                      </a:lnTo>
                      <a:lnTo>
                        <a:pt x="75" y="48"/>
                      </a:lnTo>
                      <a:lnTo>
                        <a:pt x="76" y="48"/>
                      </a:lnTo>
                      <a:lnTo>
                        <a:pt x="77" y="49"/>
                      </a:lnTo>
                      <a:lnTo>
                        <a:pt x="79" y="49"/>
                      </a:lnTo>
                      <a:lnTo>
                        <a:pt x="80" y="49"/>
                      </a:lnTo>
                      <a:lnTo>
                        <a:pt x="81" y="49"/>
                      </a:lnTo>
                      <a:lnTo>
                        <a:pt x="82" y="50"/>
                      </a:lnTo>
                      <a:lnTo>
                        <a:pt x="84" y="50"/>
                      </a:lnTo>
                      <a:lnTo>
                        <a:pt x="85" y="51"/>
                      </a:lnTo>
                      <a:lnTo>
                        <a:pt x="86" y="51"/>
                      </a:lnTo>
                      <a:lnTo>
                        <a:pt x="88" y="51"/>
                      </a:lnTo>
                      <a:lnTo>
                        <a:pt x="88" y="52"/>
                      </a:lnTo>
                      <a:lnTo>
                        <a:pt x="89" y="52"/>
                      </a:lnTo>
                      <a:lnTo>
                        <a:pt x="90" y="53"/>
                      </a:lnTo>
                      <a:lnTo>
                        <a:pt x="90" y="53"/>
                      </a:lnTo>
                      <a:lnTo>
                        <a:pt x="91" y="54"/>
                      </a:lnTo>
                      <a:lnTo>
                        <a:pt x="93" y="54"/>
                      </a:lnTo>
                      <a:lnTo>
                        <a:pt x="93" y="55"/>
                      </a:lnTo>
                      <a:lnTo>
                        <a:pt x="94" y="55"/>
                      </a:lnTo>
                      <a:lnTo>
                        <a:pt x="94" y="56"/>
                      </a:lnTo>
                      <a:lnTo>
                        <a:pt x="95" y="56"/>
                      </a:lnTo>
                      <a:lnTo>
                        <a:pt x="96" y="57"/>
                      </a:lnTo>
                      <a:lnTo>
                        <a:pt x="96" y="58"/>
                      </a:lnTo>
                      <a:lnTo>
                        <a:pt x="98" y="58"/>
                      </a:lnTo>
                      <a:lnTo>
                        <a:pt x="98" y="59"/>
                      </a:lnTo>
                      <a:lnTo>
                        <a:pt x="99" y="60"/>
                      </a:lnTo>
                      <a:lnTo>
                        <a:pt x="99" y="60"/>
                      </a:lnTo>
                      <a:lnTo>
                        <a:pt x="100" y="61"/>
                      </a:lnTo>
                      <a:lnTo>
                        <a:pt x="101" y="62"/>
                      </a:lnTo>
                      <a:lnTo>
                        <a:pt x="101" y="63"/>
                      </a:lnTo>
                      <a:lnTo>
                        <a:pt x="103" y="64"/>
                      </a:lnTo>
                      <a:lnTo>
                        <a:pt x="103" y="65"/>
                      </a:lnTo>
                      <a:lnTo>
                        <a:pt x="104" y="65"/>
                      </a:lnTo>
                      <a:lnTo>
                        <a:pt x="105" y="66"/>
                      </a:lnTo>
                      <a:lnTo>
                        <a:pt x="105" y="67"/>
                      </a:lnTo>
                      <a:lnTo>
                        <a:pt x="106" y="68"/>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2" name="Freeform 353"/>
                <p:cNvSpPr>
                  <a:spLocks/>
                </p:cNvSpPr>
                <p:nvPr/>
              </p:nvSpPr>
              <p:spPr bwMode="auto">
                <a:xfrm>
                  <a:off x="4584700" y="3733800"/>
                  <a:ext cx="192088" cy="115888"/>
                </a:xfrm>
                <a:custGeom>
                  <a:avLst/>
                  <a:gdLst/>
                  <a:ahLst/>
                  <a:cxnLst>
                    <a:cxn ang="0">
                      <a:pos x="2" y="3"/>
                    </a:cxn>
                    <a:cxn ang="0">
                      <a:pos x="4" y="6"/>
                    </a:cxn>
                    <a:cxn ang="0">
                      <a:pos x="5" y="10"/>
                    </a:cxn>
                    <a:cxn ang="0">
                      <a:pos x="8" y="14"/>
                    </a:cxn>
                    <a:cxn ang="0">
                      <a:pos x="10" y="19"/>
                    </a:cxn>
                    <a:cxn ang="0">
                      <a:pos x="13" y="23"/>
                    </a:cxn>
                    <a:cxn ang="0">
                      <a:pos x="14" y="27"/>
                    </a:cxn>
                    <a:cxn ang="0">
                      <a:pos x="17" y="31"/>
                    </a:cxn>
                    <a:cxn ang="0">
                      <a:pos x="19" y="35"/>
                    </a:cxn>
                    <a:cxn ang="0">
                      <a:pos x="22" y="38"/>
                    </a:cxn>
                    <a:cxn ang="0">
                      <a:pos x="23" y="41"/>
                    </a:cxn>
                    <a:cxn ang="0">
                      <a:pos x="25" y="43"/>
                    </a:cxn>
                    <a:cxn ang="0">
                      <a:pos x="28" y="44"/>
                    </a:cxn>
                    <a:cxn ang="0">
                      <a:pos x="32" y="46"/>
                    </a:cxn>
                    <a:cxn ang="0">
                      <a:pos x="34" y="47"/>
                    </a:cxn>
                    <a:cxn ang="0">
                      <a:pos x="38" y="49"/>
                    </a:cxn>
                    <a:cxn ang="0">
                      <a:pos x="42" y="51"/>
                    </a:cxn>
                    <a:cxn ang="0">
                      <a:pos x="44" y="52"/>
                    </a:cxn>
                    <a:cxn ang="0">
                      <a:pos x="47" y="54"/>
                    </a:cxn>
                    <a:cxn ang="0">
                      <a:pos x="49" y="55"/>
                    </a:cxn>
                    <a:cxn ang="0">
                      <a:pos x="51" y="57"/>
                    </a:cxn>
                    <a:cxn ang="0">
                      <a:pos x="53" y="58"/>
                    </a:cxn>
                    <a:cxn ang="0">
                      <a:pos x="57" y="60"/>
                    </a:cxn>
                    <a:cxn ang="0">
                      <a:pos x="61" y="62"/>
                    </a:cxn>
                    <a:cxn ang="0">
                      <a:pos x="64" y="64"/>
                    </a:cxn>
                    <a:cxn ang="0">
                      <a:pos x="68" y="64"/>
                    </a:cxn>
                    <a:cxn ang="0">
                      <a:pos x="72" y="64"/>
                    </a:cxn>
                    <a:cxn ang="0">
                      <a:pos x="76" y="64"/>
                    </a:cxn>
                    <a:cxn ang="0">
                      <a:pos x="79" y="63"/>
                    </a:cxn>
                    <a:cxn ang="0">
                      <a:pos x="83" y="61"/>
                    </a:cxn>
                    <a:cxn ang="0">
                      <a:pos x="87" y="60"/>
                    </a:cxn>
                    <a:cxn ang="0">
                      <a:pos x="91" y="59"/>
                    </a:cxn>
                    <a:cxn ang="0">
                      <a:pos x="94" y="58"/>
                    </a:cxn>
                    <a:cxn ang="0">
                      <a:pos x="98" y="59"/>
                    </a:cxn>
                    <a:cxn ang="0">
                      <a:pos x="102" y="60"/>
                    </a:cxn>
                    <a:cxn ang="0">
                      <a:pos x="106" y="62"/>
                    </a:cxn>
                    <a:cxn ang="0">
                      <a:pos x="108" y="63"/>
                    </a:cxn>
                    <a:cxn ang="0">
                      <a:pos x="110" y="65"/>
                    </a:cxn>
                    <a:cxn ang="0">
                      <a:pos x="112" y="66"/>
                    </a:cxn>
                    <a:cxn ang="0">
                      <a:pos x="115" y="68"/>
                    </a:cxn>
                    <a:cxn ang="0">
                      <a:pos x="117" y="70"/>
                    </a:cxn>
                    <a:cxn ang="0">
                      <a:pos x="118" y="71"/>
                    </a:cxn>
                  </a:cxnLst>
                  <a:rect l="0" t="0" r="r" b="b"/>
                  <a:pathLst>
                    <a:path w="121" h="73">
                      <a:moveTo>
                        <a:pt x="0" y="0"/>
                      </a:moveTo>
                      <a:lnTo>
                        <a:pt x="0" y="2"/>
                      </a:lnTo>
                      <a:lnTo>
                        <a:pt x="2" y="3"/>
                      </a:lnTo>
                      <a:lnTo>
                        <a:pt x="2" y="4"/>
                      </a:lnTo>
                      <a:lnTo>
                        <a:pt x="3" y="5"/>
                      </a:lnTo>
                      <a:lnTo>
                        <a:pt x="4" y="6"/>
                      </a:lnTo>
                      <a:lnTo>
                        <a:pt x="4" y="8"/>
                      </a:lnTo>
                      <a:lnTo>
                        <a:pt x="5" y="9"/>
                      </a:lnTo>
                      <a:lnTo>
                        <a:pt x="5" y="10"/>
                      </a:lnTo>
                      <a:lnTo>
                        <a:pt x="7" y="12"/>
                      </a:lnTo>
                      <a:lnTo>
                        <a:pt x="7" y="13"/>
                      </a:lnTo>
                      <a:lnTo>
                        <a:pt x="8" y="14"/>
                      </a:lnTo>
                      <a:lnTo>
                        <a:pt x="9" y="16"/>
                      </a:lnTo>
                      <a:lnTo>
                        <a:pt x="9" y="17"/>
                      </a:lnTo>
                      <a:lnTo>
                        <a:pt x="10" y="19"/>
                      </a:lnTo>
                      <a:lnTo>
                        <a:pt x="10" y="20"/>
                      </a:lnTo>
                      <a:lnTo>
                        <a:pt x="12" y="22"/>
                      </a:lnTo>
                      <a:lnTo>
                        <a:pt x="13" y="23"/>
                      </a:lnTo>
                      <a:lnTo>
                        <a:pt x="13" y="25"/>
                      </a:lnTo>
                      <a:lnTo>
                        <a:pt x="14" y="26"/>
                      </a:lnTo>
                      <a:lnTo>
                        <a:pt x="14" y="27"/>
                      </a:lnTo>
                      <a:lnTo>
                        <a:pt x="15" y="29"/>
                      </a:lnTo>
                      <a:lnTo>
                        <a:pt x="15" y="30"/>
                      </a:lnTo>
                      <a:lnTo>
                        <a:pt x="17" y="31"/>
                      </a:lnTo>
                      <a:lnTo>
                        <a:pt x="18" y="33"/>
                      </a:lnTo>
                      <a:lnTo>
                        <a:pt x="18" y="34"/>
                      </a:lnTo>
                      <a:lnTo>
                        <a:pt x="19" y="35"/>
                      </a:lnTo>
                      <a:lnTo>
                        <a:pt x="19" y="36"/>
                      </a:lnTo>
                      <a:lnTo>
                        <a:pt x="20" y="37"/>
                      </a:lnTo>
                      <a:lnTo>
                        <a:pt x="22" y="38"/>
                      </a:lnTo>
                      <a:lnTo>
                        <a:pt x="22" y="39"/>
                      </a:lnTo>
                      <a:lnTo>
                        <a:pt x="23" y="40"/>
                      </a:lnTo>
                      <a:lnTo>
                        <a:pt x="23" y="41"/>
                      </a:lnTo>
                      <a:lnTo>
                        <a:pt x="24" y="42"/>
                      </a:lnTo>
                      <a:lnTo>
                        <a:pt x="24" y="42"/>
                      </a:lnTo>
                      <a:lnTo>
                        <a:pt x="25" y="43"/>
                      </a:lnTo>
                      <a:lnTo>
                        <a:pt x="27" y="43"/>
                      </a:lnTo>
                      <a:lnTo>
                        <a:pt x="27" y="44"/>
                      </a:lnTo>
                      <a:lnTo>
                        <a:pt x="28" y="44"/>
                      </a:lnTo>
                      <a:lnTo>
                        <a:pt x="28" y="45"/>
                      </a:lnTo>
                      <a:lnTo>
                        <a:pt x="29" y="45"/>
                      </a:lnTo>
                      <a:lnTo>
                        <a:pt x="32" y="46"/>
                      </a:lnTo>
                      <a:lnTo>
                        <a:pt x="32" y="47"/>
                      </a:lnTo>
                      <a:lnTo>
                        <a:pt x="33" y="47"/>
                      </a:lnTo>
                      <a:lnTo>
                        <a:pt x="34" y="47"/>
                      </a:lnTo>
                      <a:lnTo>
                        <a:pt x="35" y="48"/>
                      </a:lnTo>
                      <a:lnTo>
                        <a:pt x="38" y="49"/>
                      </a:lnTo>
                      <a:lnTo>
                        <a:pt x="38" y="49"/>
                      </a:lnTo>
                      <a:lnTo>
                        <a:pt x="39" y="49"/>
                      </a:lnTo>
                      <a:lnTo>
                        <a:pt x="42" y="50"/>
                      </a:lnTo>
                      <a:lnTo>
                        <a:pt x="42" y="51"/>
                      </a:lnTo>
                      <a:lnTo>
                        <a:pt x="43" y="51"/>
                      </a:lnTo>
                      <a:lnTo>
                        <a:pt x="44" y="52"/>
                      </a:lnTo>
                      <a:lnTo>
                        <a:pt x="44" y="52"/>
                      </a:lnTo>
                      <a:lnTo>
                        <a:pt x="46" y="53"/>
                      </a:lnTo>
                      <a:lnTo>
                        <a:pt x="46" y="53"/>
                      </a:lnTo>
                      <a:lnTo>
                        <a:pt x="47" y="54"/>
                      </a:lnTo>
                      <a:lnTo>
                        <a:pt x="47" y="54"/>
                      </a:lnTo>
                      <a:lnTo>
                        <a:pt x="48" y="55"/>
                      </a:lnTo>
                      <a:lnTo>
                        <a:pt x="49" y="55"/>
                      </a:lnTo>
                      <a:lnTo>
                        <a:pt x="49" y="56"/>
                      </a:lnTo>
                      <a:lnTo>
                        <a:pt x="51" y="56"/>
                      </a:lnTo>
                      <a:lnTo>
                        <a:pt x="51" y="57"/>
                      </a:lnTo>
                      <a:lnTo>
                        <a:pt x="52" y="57"/>
                      </a:lnTo>
                      <a:lnTo>
                        <a:pt x="53" y="58"/>
                      </a:lnTo>
                      <a:lnTo>
                        <a:pt x="53" y="58"/>
                      </a:lnTo>
                      <a:lnTo>
                        <a:pt x="56" y="59"/>
                      </a:lnTo>
                      <a:lnTo>
                        <a:pt x="56" y="60"/>
                      </a:lnTo>
                      <a:lnTo>
                        <a:pt x="57" y="60"/>
                      </a:lnTo>
                      <a:lnTo>
                        <a:pt x="59" y="61"/>
                      </a:lnTo>
                      <a:lnTo>
                        <a:pt x="59" y="62"/>
                      </a:lnTo>
                      <a:lnTo>
                        <a:pt x="61" y="62"/>
                      </a:lnTo>
                      <a:lnTo>
                        <a:pt x="62" y="63"/>
                      </a:lnTo>
                      <a:lnTo>
                        <a:pt x="63" y="63"/>
                      </a:lnTo>
                      <a:lnTo>
                        <a:pt x="64" y="64"/>
                      </a:lnTo>
                      <a:lnTo>
                        <a:pt x="66" y="64"/>
                      </a:lnTo>
                      <a:lnTo>
                        <a:pt x="67" y="64"/>
                      </a:lnTo>
                      <a:lnTo>
                        <a:pt x="68" y="64"/>
                      </a:lnTo>
                      <a:lnTo>
                        <a:pt x="69" y="64"/>
                      </a:lnTo>
                      <a:lnTo>
                        <a:pt x="71" y="64"/>
                      </a:lnTo>
                      <a:lnTo>
                        <a:pt x="72" y="64"/>
                      </a:lnTo>
                      <a:lnTo>
                        <a:pt x="73" y="64"/>
                      </a:lnTo>
                      <a:lnTo>
                        <a:pt x="74" y="64"/>
                      </a:lnTo>
                      <a:lnTo>
                        <a:pt x="76" y="64"/>
                      </a:lnTo>
                      <a:lnTo>
                        <a:pt x="77" y="64"/>
                      </a:lnTo>
                      <a:lnTo>
                        <a:pt x="78" y="63"/>
                      </a:lnTo>
                      <a:lnTo>
                        <a:pt x="79" y="63"/>
                      </a:lnTo>
                      <a:lnTo>
                        <a:pt x="81" y="62"/>
                      </a:lnTo>
                      <a:lnTo>
                        <a:pt x="82" y="62"/>
                      </a:lnTo>
                      <a:lnTo>
                        <a:pt x="83" y="61"/>
                      </a:lnTo>
                      <a:lnTo>
                        <a:pt x="84" y="61"/>
                      </a:lnTo>
                      <a:lnTo>
                        <a:pt x="86" y="60"/>
                      </a:lnTo>
                      <a:lnTo>
                        <a:pt x="87" y="60"/>
                      </a:lnTo>
                      <a:lnTo>
                        <a:pt x="88" y="59"/>
                      </a:lnTo>
                      <a:lnTo>
                        <a:pt x="89" y="59"/>
                      </a:lnTo>
                      <a:lnTo>
                        <a:pt x="91" y="59"/>
                      </a:lnTo>
                      <a:lnTo>
                        <a:pt x="92" y="58"/>
                      </a:lnTo>
                      <a:lnTo>
                        <a:pt x="93" y="58"/>
                      </a:lnTo>
                      <a:lnTo>
                        <a:pt x="94" y="58"/>
                      </a:lnTo>
                      <a:lnTo>
                        <a:pt x="96" y="58"/>
                      </a:lnTo>
                      <a:lnTo>
                        <a:pt x="97" y="58"/>
                      </a:lnTo>
                      <a:lnTo>
                        <a:pt x="98" y="59"/>
                      </a:lnTo>
                      <a:lnTo>
                        <a:pt x="100" y="59"/>
                      </a:lnTo>
                      <a:lnTo>
                        <a:pt x="101" y="59"/>
                      </a:lnTo>
                      <a:lnTo>
                        <a:pt x="102" y="60"/>
                      </a:lnTo>
                      <a:lnTo>
                        <a:pt x="105" y="61"/>
                      </a:lnTo>
                      <a:lnTo>
                        <a:pt x="105" y="61"/>
                      </a:lnTo>
                      <a:lnTo>
                        <a:pt x="106" y="62"/>
                      </a:lnTo>
                      <a:lnTo>
                        <a:pt x="107" y="62"/>
                      </a:lnTo>
                      <a:lnTo>
                        <a:pt x="107" y="63"/>
                      </a:lnTo>
                      <a:lnTo>
                        <a:pt x="108" y="63"/>
                      </a:lnTo>
                      <a:lnTo>
                        <a:pt x="108" y="64"/>
                      </a:lnTo>
                      <a:lnTo>
                        <a:pt x="110" y="64"/>
                      </a:lnTo>
                      <a:lnTo>
                        <a:pt x="110" y="65"/>
                      </a:lnTo>
                      <a:lnTo>
                        <a:pt x="111" y="65"/>
                      </a:lnTo>
                      <a:lnTo>
                        <a:pt x="112" y="66"/>
                      </a:lnTo>
                      <a:lnTo>
                        <a:pt x="112" y="66"/>
                      </a:lnTo>
                      <a:lnTo>
                        <a:pt x="113" y="67"/>
                      </a:lnTo>
                      <a:lnTo>
                        <a:pt x="113" y="67"/>
                      </a:lnTo>
                      <a:lnTo>
                        <a:pt x="115" y="68"/>
                      </a:lnTo>
                      <a:lnTo>
                        <a:pt x="116" y="68"/>
                      </a:lnTo>
                      <a:lnTo>
                        <a:pt x="116" y="69"/>
                      </a:lnTo>
                      <a:lnTo>
                        <a:pt x="117" y="70"/>
                      </a:lnTo>
                      <a:lnTo>
                        <a:pt x="117" y="70"/>
                      </a:lnTo>
                      <a:lnTo>
                        <a:pt x="118" y="71"/>
                      </a:lnTo>
                      <a:lnTo>
                        <a:pt x="118" y="71"/>
                      </a:lnTo>
                      <a:lnTo>
                        <a:pt x="120" y="72"/>
                      </a:lnTo>
                      <a:lnTo>
                        <a:pt x="121" y="73"/>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3" name="Freeform 354"/>
                <p:cNvSpPr>
                  <a:spLocks/>
                </p:cNvSpPr>
                <p:nvPr/>
              </p:nvSpPr>
              <p:spPr bwMode="auto">
                <a:xfrm>
                  <a:off x="4776788" y="3849688"/>
                  <a:ext cx="185738" cy="44450"/>
                </a:xfrm>
                <a:custGeom>
                  <a:avLst/>
                  <a:gdLst/>
                  <a:ahLst/>
                  <a:cxnLst>
                    <a:cxn ang="0">
                      <a:pos x="1" y="1"/>
                    </a:cxn>
                    <a:cxn ang="0">
                      <a:pos x="4" y="3"/>
                    </a:cxn>
                    <a:cxn ang="0">
                      <a:pos x="5" y="5"/>
                    </a:cxn>
                    <a:cxn ang="0">
                      <a:pos x="7" y="7"/>
                    </a:cxn>
                    <a:cxn ang="0">
                      <a:pos x="10" y="10"/>
                    </a:cxn>
                    <a:cxn ang="0">
                      <a:pos x="12" y="12"/>
                    </a:cxn>
                    <a:cxn ang="0">
                      <a:pos x="14" y="14"/>
                    </a:cxn>
                    <a:cxn ang="0">
                      <a:pos x="16" y="17"/>
                    </a:cxn>
                    <a:cxn ang="0">
                      <a:pos x="19" y="18"/>
                    </a:cxn>
                    <a:cxn ang="0">
                      <a:pos x="21" y="20"/>
                    </a:cxn>
                    <a:cxn ang="0">
                      <a:pos x="24" y="21"/>
                    </a:cxn>
                    <a:cxn ang="0">
                      <a:pos x="27" y="21"/>
                    </a:cxn>
                    <a:cxn ang="0">
                      <a:pos x="31" y="20"/>
                    </a:cxn>
                    <a:cxn ang="0">
                      <a:pos x="35" y="19"/>
                    </a:cxn>
                    <a:cxn ang="0">
                      <a:pos x="38" y="17"/>
                    </a:cxn>
                    <a:cxn ang="0">
                      <a:pos x="41" y="15"/>
                    </a:cxn>
                    <a:cxn ang="0">
                      <a:pos x="45" y="13"/>
                    </a:cxn>
                    <a:cxn ang="0">
                      <a:pos x="48" y="12"/>
                    </a:cxn>
                    <a:cxn ang="0">
                      <a:pos x="51" y="10"/>
                    </a:cxn>
                    <a:cxn ang="0">
                      <a:pos x="55" y="9"/>
                    </a:cxn>
                    <a:cxn ang="0">
                      <a:pos x="59" y="8"/>
                    </a:cxn>
                    <a:cxn ang="0">
                      <a:pos x="63" y="7"/>
                    </a:cxn>
                    <a:cxn ang="0">
                      <a:pos x="66" y="7"/>
                    </a:cxn>
                    <a:cxn ang="0">
                      <a:pos x="70" y="7"/>
                    </a:cxn>
                    <a:cxn ang="0">
                      <a:pos x="74" y="9"/>
                    </a:cxn>
                    <a:cxn ang="0">
                      <a:pos x="76" y="10"/>
                    </a:cxn>
                    <a:cxn ang="0">
                      <a:pos x="78" y="12"/>
                    </a:cxn>
                    <a:cxn ang="0">
                      <a:pos x="80" y="15"/>
                    </a:cxn>
                    <a:cxn ang="0">
                      <a:pos x="83" y="17"/>
                    </a:cxn>
                    <a:cxn ang="0">
                      <a:pos x="85" y="19"/>
                    </a:cxn>
                    <a:cxn ang="0">
                      <a:pos x="86" y="22"/>
                    </a:cxn>
                    <a:cxn ang="0">
                      <a:pos x="89" y="24"/>
                    </a:cxn>
                    <a:cxn ang="0">
                      <a:pos x="91" y="26"/>
                    </a:cxn>
                    <a:cxn ang="0">
                      <a:pos x="94" y="27"/>
                    </a:cxn>
                    <a:cxn ang="0">
                      <a:pos x="98" y="28"/>
                    </a:cxn>
                    <a:cxn ang="0">
                      <a:pos x="102" y="27"/>
                    </a:cxn>
                    <a:cxn ang="0">
                      <a:pos x="104" y="26"/>
                    </a:cxn>
                    <a:cxn ang="0">
                      <a:pos x="107" y="23"/>
                    </a:cxn>
                    <a:cxn ang="0">
                      <a:pos x="108" y="21"/>
                    </a:cxn>
                    <a:cxn ang="0">
                      <a:pos x="110" y="17"/>
                    </a:cxn>
                    <a:cxn ang="0">
                      <a:pos x="113" y="14"/>
                    </a:cxn>
                    <a:cxn ang="0">
                      <a:pos x="115" y="10"/>
                    </a:cxn>
                  </a:cxnLst>
                  <a:rect l="0" t="0" r="r" b="b"/>
                  <a:pathLst>
                    <a:path w="117" h="28">
                      <a:moveTo>
                        <a:pt x="0" y="0"/>
                      </a:moveTo>
                      <a:lnTo>
                        <a:pt x="0" y="0"/>
                      </a:lnTo>
                      <a:lnTo>
                        <a:pt x="1" y="1"/>
                      </a:lnTo>
                      <a:lnTo>
                        <a:pt x="1" y="2"/>
                      </a:lnTo>
                      <a:lnTo>
                        <a:pt x="2" y="2"/>
                      </a:lnTo>
                      <a:lnTo>
                        <a:pt x="4" y="3"/>
                      </a:lnTo>
                      <a:lnTo>
                        <a:pt x="4" y="4"/>
                      </a:lnTo>
                      <a:lnTo>
                        <a:pt x="5" y="4"/>
                      </a:lnTo>
                      <a:lnTo>
                        <a:pt x="5" y="5"/>
                      </a:lnTo>
                      <a:lnTo>
                        <a:pt x="6" y="6"/>
                      </a:lnTo>
                      <a:lnTo>
                        <a:pt x="6" y="7"/>
                      </a:lnTo>
                      <a:lnTo>
                        <a:pt x="7" y="7"/>
                      </a:lnTo>
                      <a:lnTo>
                        <a:pt x="9" y="8"/>
                      </a:lnTo>
                      <a:lnTo>
                        <a:pt x="9" y="9"/>
                      </a:lnTo>
                      <a:lnTo>
                        <a:pt x="10" y="10"/>
                      </a:lnTo>
                      <a:lnTo>
                        <a:pt x="10" y="11"/>
                      </a:lnTo>
                      <a:lnTo>
                        <a:pt x="11" y="11"/>
                      </a:lnTo>
                      <a:lnTo>
                        <a:pt x="12" y="12"/>
                      </a:lnTo>
                      <a:lnTo>
                        <a:pt x="12" y="13"/>
                      </a:lnTo>
                      <a:lnTo>
                        <a:pt x="14" y="14"/>
                      </a:lnTo>
                      <a:lnTo>
                        <a:pt x="14" y="14"/>
                      </a:lnTo>
                      <a:lnTo>
                        <a:pt x="15" y="15"/>
                      </a:lnTo>
                      <a:lnTo>
                        <a:pt x="15" y="16"/>
                      </a:lnTo>
                      <a:lnTo>
                        <a:pt x="16" y="17"/>
                      </a:lnTo>
                      <a:lnTo>
                        <a:pt x="17" y="17"/>
                      </a:lnTo>
                      <a:lnTo>
                        <a:pt x="17" y="18"/>
                      </a:lnTo>
                      <a:lnTo>
                        <a:pt x="19" y="18"/>
                      </a:lnTo>
                      <a:lnTo>
                        <a:pt x="19" y="19"/>
                      </a:lnTo>
                      <a:lnTo>
                        <a:pt x="20" y="19"/>
                      </a:lnTo>
                      <a:lnTo>
                        <a:pt x="21" y="20"/>
                      </a:lnTo>
                      <a:lnTo>
                        <a:pt x="21" y="20"/>
                      </a:lnTo>
                      <a:lnTo>
                        <a:pt x="22" y="21"/>
                      </a:lnTo>
                      <a:lnTo>
                        <a:pt x="24" y="21"/>
                      </a:lnTo>
                      <a:lnTo>
                        <a:pt x="25" y="22"/>
                      </a:lnTo>
                      <a:lnTo>
                        <a:pt x="26" y="22"/>
                      </a:lnTo>
                      <a:lnTo>
                        <a:pt x="27" y="21"/>
                      </a:lnTo>
                      <a:lnTo>
                        <a:pt x="29" y="21"/>
                      </a:lnTo>
                      <a:lnTo>
                        <a:pt x="30" y="21"/>
                      </a:lnTo>
                      <a:lnTo>
                        <a:pt x="31" y="20"/>
                      </a:lnTo>
                      <a:lnTo>
                        <a:pt x="32" y="20"/>
                      </a:lnTo>
                      <a:lnTo>
                        <a:pt x="34" y="19"/>
                      </a:lnTo>
                      <a:lnTo>
                        <a:pt x="35" y="19"/>
                      </a:lnTo>
                      <a:lnTo>
                        <a:pt x="36" y="18"/>
                      </a:lnTo>
                      <a:lnTo>
                        <a:pt x="36" y="18"/>
                      </a:lnTo>
                      <a:lnTo>
                        <a:pt x="38" y="17"/>
                      </a:lnTo>
                      <a:lnTo>
                        <a:pt x="38" y="17"/>
                      </a:lnTo>
                      <a:lnTo>
                        <a:pt x="39" y="16"/>
                      </a:lnTo>
                      <a:lnTo>
                        <a:pt x="41" y="15"/>
                      </a:lnTo>
                      <a:lnTo>
                        <a:pt x="41" y="15"/>
                      </a:lnTo>
                      <a:lnTo>
                        <a:pt x="43" y="14"/>
                      </a:lnTo>
                      <a:lnTo>
                        <a:pt x="45" y="13"/>
                      </a:lnTo>
                      <a:lnTo>
                        <a:pt x="45" y="13"/>
                      </a:lnTo>
                      <a:lnTo>
                        <a:pt x="46" y="12"/>
                      </a:lnTo>
                      <a:lnTo>
                        <a:pt x="48" y="12"/>
                      </a:lnTo>
                      <a:lnTo>
                        <a:pt x="49" y="11"/>
                      </a:lnTo>
                      <a:lnTo>
                        <a:pt x="50" y="11"/>
                      </a:lnTo>
                      <a:lnTo>
                        <a:pt x="51" y="10"/>
                      </a:lnTo>
                      <a:lnTo>
                        <a:pt x="53" y="10"/>
                      </a:lnTo>
                      <a:lnTo>
                        <a:pt x="54" y="9"/>
                      </a:lnTo>
                      <a:lnTo>
                        <a:pt x="55" y="9"/>
                      </a:lnTo>
                      <a:lnTo>
                        <a:pt x="56" y="9"/>
                      </a:lnTo>
                      <a:lnTo>
                        <a:pt x="58" y="8"/>
                      </a:lnTo>
                      <a:lnTo>
                        <a:pt x="59" y="8"/>
                      </a:lnTo>
                      <a:lnTo>
                        <a:pt x="60" y="7"/>
                      </a:lnTo>
                      <a:lnTo>
                        <a:pt x="61" y="7"/>
                      </a:lnTo>
                      <a:lnTo>
                        <a:pt x="63" y="7"/>
                      </a:lnTo>
                      <a:lnTo>
                        <a:pt x="64" y="7"/>
                      </a:lnTo>
                      <a:lnTo>
                        <a:pt x="65" y="7"/>
                      </a:lnTo>
                      <a:lnTo>
                        <a:pt x="66" y="7"/>
                      </a:lnTo>
                      <a:lnTo>
                        <a:pt x="68" y="7"/>
                      </a:lnTo>
                      <a:lnTo>
                        <a:pt x="69" y="7"/>
                      </a:lnTo>
                      <a:lnTo>
                        <a:pt x="70" y="7"/>
                      </a:lnTo>
                      <a:lnTo>
                        <a:pt x="71" y="8"/>
                      </a:lnTo>
                      <a:lnTo>
                        <a:pt x="73" y="8"/>
                      </a:lnTo>
                      <a:lnTo>
                        <a:pt x="74" y="9"/>
                      </a:lnTo>
                      <a:lnTo>
                        <a:pt x="75" y="9"/>
                      </a:lnTo>
                      <a:lnTo>
                        <a:pt x="75" y="10"/>
                      </a:lnTo>
                      <a:lnTo>
                        <a:pt x="76" y="10"/>
                      </a:lnTo>
                      <a:lnTo>
                        <a:pt x="76" y="11"/>
                      </a:lnTo>
                      <a:lnTo>
                        <a:pt x="78" y="12"/>
                      </a:lnTo>
                      <a:lnTo>
                        <a:pt x="78" y="12"/>
                      </a:lnTo>
                      <a:lnTo>
                        <a:pt x="79" y="13"/>
                      </a:lnTo>
                      <a:lnTo>
                        <a:pt x="80" y="14"/>
                      </a:lnTo>
                      <a:lnTo>
                        <a:pt x="80" y="15"/>
                      </a:lnTo>
                      <a:lnTo>
                        <a:pt x="81" y="15"/>
                      </a:lnTo>
                      <a:lnTo>
                        <a:pt x="81" y="16"/>
                      </a:lnTo>
                      <a:lnTo>
                        <a:pt x="83" y="17"/>
                      </a:lnTo>
                      <a:lnTo>
                        <a:pt x="84" y="18"/>
                      </a:lnTo>
                      <a:lnTo>
                        <a:pt x="84" y="19"/>
                      </a:lnTo>
                      <a:lnTo>
                        <a:pt x="85" y="19"/>
                      </a:lnTo>
                      <a:lnTo>
                        <a:pt x="85" y="20"/>
                      </a:lnTo>
                      <a:lnTo>
                        <a:pt x="86" y="21"/>
                      </a:lnTo>
                      <a:lnTo>
                        <a:pt x="86" y="22"/>
                      </a:lnTo>
                      <a:lnTo>
                        <a:pt x="88" y="22"/>
                      </a:lnTo>
                      <a:lnTo>
                        <a:pt x="89" y="23"/>
                      </a:lnTo>
                      <a:lnTo>
                        <a:pt x="89" y="24"/>
                      </a:lnTo>
                      <a:lnTo>
                        <a:pt x="90" y="25"/>
                      </a:lnTo>
                      <a:lnTo>
                        <a:pt x="90" y="25"/>
                      </a:lnTo>
                      <a:lnTo>
                        <a:pt x="91" y="26"/>
                      </a:lnTo>
                      <a:lnTo>
                        <a:pt x="93" y="26"/>
                      </a:lnTo>
                      <a:lnTo>
                        <a:pt x="93" y="27"/>
                      </a:lnTo>
                      <a:lnTo>
                        <a:pt x="94" y="27"/>
                      </a:lnTo>
                      <a:lnTo>
                        <a:pt x="95" y="28"/>
                      </a:lnTo>
                      <a:lnTo>
                        <a:pt x="96" y="28"/>
                      </a:lnTo>
                      <a:lnTo>
                        <a:pt x="98" y="28"/>
                      </a:lnTo>
                      <a:lnTo>
                        <a:pt x="99" y="28"/>
                      </a:lnTo>
                      <a:lnTo>
                        <a:pt x="100" y="28"/>
                      </a:lnTo>
                      <a:lnTo>
                        <a:pt x="102" y="27"/>
                      </a:lnTo>
                      <a:lnTo>
                        <a:pt x="103" y="27"/>
                      </a:lnTo>
                      <a:lnTo>
                        <a:pt x="103" y="26"/>
                      </a:lnTo>
                      <a:lnTo>
                        <a:pt x="104" y="26"/>
                      </a:lnTo>
                      <a:lnTo>
                        <a:pt x="104" y="25"/>
                      </a:lnTo>
                      <a:lnTo>
                        <a:pt x="105" y="24"/>
                      </a:lnTo>
                      <a:lnTo>
                        <a:pt x="107" y="23"/>
                      </a:lnTo>
                      <a:lnTo>
                        <a:pt x="107" y="23"/>
                      </a:lnTo>
                      <a:lnTo>
                        <a:pt x="108" y="22"/>
                      </a:lnTo>
                      <a:lnTo>
                        <a:pt x="108" y="21"/>
                      </a:lnTo>
                      <a:lnTo>
                        <a:pt x="109" y="20"/>
                      </a:lnTo>
                      <a:lnTo>
                        <a:pt x="109" y="19"/>
                      </a:lnTo>
                      <a:lnTo>
                        <a:pt x="110" y="17"/>
                      </a:lnTo>
                      <a:lnTo>
                        <a:pt x="112" y="16"/>
                      </a:lnTo>
                      <a:lnTo>
                        <a:pt x="112" y="15"/>
                      </a:lnTo>
                      <a:lnTo>
                        <a:pt x="113" y="14"/>
                      </a:lnTo>
                      <a:lnTo>
                        <a:pt x="113" y="12"/>
                      </a:lnTo>
                      <a:lnTo>
                        <a:pt x="114" y="11"/>
                      </a:lnTo>
                      <a:lnTo>
                        <a:pt x="115" y="10"/>
                      </a:lnTo>
                      <a:lnTo>
                        <a:pt x="115" y="8"/>
                      </a:lnTo>
                      <a:lnTo>
                        <a:pt x="117" y="7"/>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4" name="Freeform 355"/>
                <p:cNvSpPr>
                  <a:spLocks/>
                </p:cNvSpPr>
                <p:nvPr/>
              </p:nvSpPr>
              <p:spPr bwMode="auto">
                <a:xfrm>
                  <a:off x="4962525" y="3736975"/>
                  <a:ext cx="182563" cy="123825"/>
                </a:xfrm>
                <a:custGeom>
                  <a:avLst/>
                  <a:gdLst/>
                  <a:ahLst/>
                  <a:cxnLst>
                    <a:cxn ang="0">
                      <a:pos x="1" y="75"/>
                    </a:cxn>
                    <a:cxn ang="0">
                      <a:pos x="3" y="71"/>
                    </a:cxn>
                    <a:cxn ang="0">
                      <a:pos x="5" y="68"/>
                    </a:cxn>
                    <a:cxn ang="0">
                      <a:pos x="7" y="64"/>
                    </a:cxn>
                    <a:cxn ang="0">
                      <a:pos x="10" y="62"/>
                    </a:cxn>
                    <a:cxn ang="0">
                      <a:pos x="12" y="60"/>
                    </a:cxn>
                    <a:cxn ang="0">
                      <a:pos x="15" y="58"/>
                    </a:cxn>
                    <a:cxn ang="0">
                      <a:pos x="18" y="58"/>
                    </a:cxn>
                    <a:cxn ang="0">
                      <a:pos x="22" y="59"/>
                    </a:cxn>
                    <a:cxn ang="0">
                      <a:pos x="26" y="60"/>
                    </a:cxn>
                    <a:cxn ang="0">
                      <a:pos x="30" y="60"/>
                    </a:cxn>
                    <a:cxn ang="0">
                      <a:pos x="33" y="60"/>
                    </a:cxn>
                    <a:cxn ang="0">
                      <a:pos x="37" y="58"/>
                    </a:cxn>
                    <a:cxn ang="0">
                      <a:pos x="40" y="56"/>
                    </a:cxn>
                    <a:cxn ang="0">
                      <a:pos x="41" y="54"/>
                    </a:cxn>
                    <a:cxn ang="0">
                      <a:pos x="44" y="53"/>
                    </a:cxn>
                    <a:cxn ang="0">
                      <a:pos x="46" y="51"/>
                    </a:cxn>
                    <a:cxn ang="0">
                      <a:pos x="49" y="50"/>
                    </a:cxn>
                    <a:cxn ang="0">
                      <a:pos x="51" y="48"/>
                    </a:cxn>
                    <a:cxn ang="0">
                      <a:pos x="55" y="47"/>
                    </a:cxn>
                    <a:cxn ang="0">
                      <a:pos x="59" y="47"/>
                    </a:cxn>
                    <a:cxn ang="0">
                      <a:pos x="62" y="46"/>
                    </a:cxn>
                    <a:cxn ang="0">
                      <a:pos x="66" y="46"/>
                    </a:cxn>
                    <a:cxn ang="0">
                      <a:pos x="70" y="45"/>
                    </a:cxn>
                    <a:cxn ang="0">
                      <a:pos x="72" y="43"/>
                    </a:cxn>
                    <a:cxn ang="0">
                      <a:pos x="75" y="41"/>
                    </a:cxn>
                    <a:cxn ang="0">
                      <a:pos x="77" y="40"/>
                    </a:cxn>
                    <a:cxn ang="0">
                      <a:pos x="80" y="37"/>
                    </a:cxn>
                    <a:cxn ang="0">
                      <a:pos x="81" y="35"/>
                    </a:cxn>
                    <a:cxn ang="0">
                      <a:pos x="84" y="32"/>
                    </a:cxn>
                    <a:cxn ang="0">
                      <a:pos x="86" y="29"/>
                    </a:cxn>
                    <a:cxn ang="0">
                      <a:pos x="89" y="26"/>
                    </a:cxn>
                    <a:cxn ang="0">
                      <a:pos x="90" y="22"/>
                    </a:cxn>
                    <a:cxn ang="0">
                      <a:pos x="92" y="19"/>
                    </a:cxn>
                    <a:cxn ang="0">
                      <a:pos x="95" y="15"/>
                    </a:cxn>
                    <a:cxn ang="0">
                      <a:pos x="97" y="12"/>
                    </a:cxn>
                    <a:cxn ang="0">
                      <a:pos x="99" y="9"/>
                    </a:cxn>
                    <a:cxn ang="0">
                      <a:pos x="101" y="6"/>
                    </a:cxn>
                    <a:cxn ang="0">
                      <a:pos x="104" y="4"/>
                    </a:cxn>
                    <a:cxn ang="0">
                      <a:pos x="106" y="3"/>
                    </a:cxn>
                    <a:cxn ang="0">
                      <a:pos x="109" y="1"/>
                    </a:cxn>
                    <a:cxn ang="0">
                      <a:pos x="113" y="0"/>
                    </a:cxn>
                  </a:cxnLst>
                  <a:rect l="0" t="0" r="r" b="b"/>
                  <a:pathLst>
                    <a:path w="115" h="78">
                      <a:moveTo>
                        <a:pt x="0" y="78"/>
                      </a:moveTo>
                      <a:lnTo>
                        <a:pt x="0" y="77"/>
                      </a:lnTo>
                      <a:lnTo>
                        <a:pt x="1" y="75"/>
                      </a:lnTo>
                      <a:lnTo>
                        <a:pt x="1" y="74"/>
                      </a:lnTo>
                      <a:lnTo>
                        <a:pt x="2" y="73"/>
                      </a:lnTo>
                      <a:lnTo>
                        <a:pt x="3" y="71"/>
                      </a:lnTo>
                      <a:lnTo>
                        <a:pt x="3" y="70"/>
                      </a:lnTo>
                      <a:lnTo>
                        <a:pt x="5" y="69"/>
                      </a:lnTo>
                      <a:lnTo>
                        <a:pt x="5" y="68"/>
                      </a:lnTo>
                      <a:lnTo>
                        <a:pt x="6" y="66"/>
                      </a:lnTo>
                      <a:lnTo>
                        <a:pt x="7" y="65"/>
                      </a:lnTo>
                      <a:lnTo>
                        <a:pt x="7" y="64"/>
                      </a:lnTo>
                      <a:lnTo>
                        <a:pt x="8" y="63"/>
                      </a:lnTo>
                      <a:lnTo>
                        <a:pt x="8" y="62"/>
                      </a:lnTo>
                      <a:lnTo>
                        <a:pt x="10" y="62"/>
                      </a:lnTo>
                      <a:lnTo>
                        <a:pt x="10" y="61"/>
                      </a:lnTo>
                      <a:lnTo>
                        <a:pt x="11" y="60"/>
                      </a:lnTo>
                      <a:lnTo>
                        <a:pt x="12" y="60"/>
                      </a:lnTo>
                      <a:lnTo>
                        <a:pt x="12" y="59"/>
                      </a:lnTo>
                      <a:lnTo>
                        <a:pt x="15" y="58"/>
                      </a:lnTo>
                      <a:lnTo>
                        <a:pt x="15" y="58"/>
                      </a:lnTo>
                      <a:lnTo>
                        <a:pt x="16" y="58"/>
                      </a:lnTo>
                      <a:lnTo>
                        <a:pt x="17" y="58"/>
                      </a:lnTo>
                      <a:lnTo>
                        <a:pt x="18" y="58"/>
                      </a:lnTo>
                      <a:lnTo>
                        <a:pt x="20" y="58"/>
                      </a:lnTo>
                      <a:lnTo>
                        <a:pt x="21" y="58"/>
                      </a:lnTo>
                      <a:lnTo>
                        <a:pt x="22" y="59"/>
                      </a:lnTo>
                      <a:lnTo>
                        <a:pt x="23" y="59"/>
                      </a:lnTo>
                      <a:lnTo>
                        <a:pt x="25" y="60"/>
                      </a:lnTo>
                      <a:lnTo>
                        <a:pt x="26" y="60"/>
                      </a:lnTo>
                      <a:lnTo>
                        <a:pt x="27" y="60"/>
                      </a:lnTo>
                      <a:lnTo>
                        <a:pt x="28" y="60"/>
                      </a:lnTo>
                      <a:lnTo>
                        <a:pt x="30" y="60"/>
                      </a:lnTo>
                      <a:lnTo>
                        <a:pt x="31" y="60"/>
                      </a:lnTo>
                      <a:lnTo>
                        <a:pt x="32" y="60"/>
                      </a:lnTo>
                      <a:lnTo>
                        <a:pt x="33" y="60"/>
                      </a:lnTo>
                      <a:lnTo>
                        <a:pt x="36" y="59"/>
                      </a:lnTo>
                      <a:lnTo>
                        <a:pt x="36" y="58"/>
                      </a:lnTo>
                      <a:lnTo>
                        <a:pt x="37" y="58"/>
                      </a:lnTo>
                      <a:lnTo>
                        <a:pt x="38" y="57"/>
                      </a:lnTo>
                      <a:lnTo>
                        <a:pt x="38" y="57"/>
                      </a:lnTo>
                      <a:lnTo>
                        <a:pt x="40" y="56"/>
                      </a:lnTo>
                      <a:lnTo>
                        <a:pt x="40" y="56"/>
                      </a:lnTo>
                      <a:lnTo>
                        <a:pt x="41" y="55"/>
                      </a:lnTo>
                      <a:lnTo>
                        <a:pt x="41" y="54"/>
                      </a:lnTo>
                      <a:lnTo>
                        <a:pt x="42" y="54"/>
                      </a:lnTo>
                      <a:lnTo>
                        <a:pt x="44" y="53"/>
                      </a:lnTo>
                      <a:lnTo>
                        <a:pt x="44" y="53"/>
                      </a:lnTo>
                      <a:lnTo>
                        <a:pt x="45" y="52"/>
                      </a:lnTo>
                      <a:lnTo>
                        <a:pt x="45" y="52"/>
                      </a:lnTo>
                      <a:lnTo>
                        <a:pt x="46" y="51"/>
                      </a:lnTo>
                      <a:lnTo>
                        <a:pt x="47" y="51"/>
                      </a:lnTo>
                      <a:lnTo>
                        <a:pt x="47" y="50"/>
                      </a:lnTo>
                      <a:lnTo>
                        <a:pt x="49" y="50"/>
                      </a:lnTo>
                      <a:lnTo>
                        <a:pt x="49" y="49"/>
                      </a:lnTo>
                      <a:lnTo>
                        <a:pt x="50" y="49"/>
                      </a:lnTo>
                      <a:lnTo>
                        <a:pt x="51" y="48"/>
                      </a:lnTo>
                      <a:lnTo>
                        <a:pt x="52" y="48"/>
                      </a:lnTo>
                      <a:lnTo>
                        <a:pt x="54" y="47"/>
                      </a:lnTo>
                      <a:lnTo>
                        <a:pt x="55" y="47"/>
                      </a:lnTo>
                      <a:lnTo>
                        <a:pt x="56" y="47"/>
                      </a:lnTo>
                      <a:lnTo>
                        <a:pt x="57" y="47"/>
                      </a:lnTo>
                      <a:lnTo>
                        <a:pt x="59" y="47"/>
                      </a:lnTo>
                      <a:lnTo>
                        <a:pt x="60" y="47"/>
                      </a:lnTo>
                      <a:lnTo>
                        <a:pt x="61" y="47"/>
                      </a:lnTo>
                      <a:lnTo>
                        <a:pt x="62" y="46"/>
                      </a:lnTo>
                      <a:lnTo>
                        <a:pt x="64" y="46"/>
                      </a:lnTo>
                      <a:lnTo>
                        <a:pt x="65" y="46"/>
                      </a:lnTo>
                      <a:lnTo>
                        <a:pt x="66" y="46"/>
                      </a:lnTo>
                      <a:lnTo>
                        <a:pt x="67" y="45"/>
                      </a:lnTo>
                      <a:lnTo>
                        <a:pt x="69" y="45"/>
                      </a:lnTo>
                      <a:lnTo>
                        <a:pt x="70" y="45"/>
                      </a:lnTo>
                      <a:lnTo>
                        <a:pt x="71" y="44"/>
                      </a:lnTo>
                      <a:lnTo>
                        <a:pt x="71" y="44"/>
                      </a:lnTo>
                      <a:lnTo>
                        <a:pt x="72" y="43"/>
                      </a:lnTo>
                      <a:lnTo>
                        <a:pt x="74" y="43"/>
                      </a:lnTo>
                      <a:lnTo>
                        <a:pt x="75" y="42"/>
                      </a:lnTo>
                      <a:lnTo>
                        <a:pt x="75" y="41"/>
                      </a:lnTo>
                      <a:lnTo>
                        <a:pt x="76" y="41"/>
                      </a:lnTo>
                      <a:lnTo>
                        <a:pt x="76" y="40"/>
                      </a:lnTo>
                      <a:lnTo>
                        <a:pt x="77" y="40"/>
                      </a:lnTo>
                      <a:lnTo>
                        <a:pt x="79" y="39"/>
                      </a:lnTo>
                      <a:lnTo>
                        <a:pt x="79" y="38"/>
                      </a:lnTo>
                      <a:lnTo>
                        <a:pt x="80" y="37"/>
                      </a:lnTo>
                      <a:lnTo>
                        <a:pt x="80" y="37"/>
                      </a:lnTo>
                      <a:lnTo>
                        <a:pt x="81" y="36"/>
                      </a:lnTo>
                      <a:lnTo>
                        <a:pt x="81" y="35"/>
                      </a:lnTo>
                      <a:lnTo>
                        <a:pt x="82" y="34"/>
                      </a:lnTo>
                      <a:lnTo>
                        <a:pt x="84" y="33"/>
                      </a:lnTo>
                      <a:lnTo>
                        <a:pt x="84" y="32"/>
                      </a:lnTo>
                      <a:lnTo>
                        <a:pt x="85" y="31"/>
                      </a:lnTo>
                      <a:lnTo>
                        <a:pt x="85" y="30"/>
                      </a:lnTo>
                      <a:lnTo>
                        <a:pt x="86" y="29"/>
                      </a:lnTo>
                      <a:lnTo>
                        <a:pt x="86" y="28"/>
                      </a:lnTo>
                      <a:lnTo>
                        <a:pt x="87" y="27"/>
                      </a:lnTo>
                      <a:lnTo>
                        <a:pt x="89" y="26"/>
                      </a:lnTo>
                      <a:lnTo>
                        <a:pt x="89" y="25"/>
                      </a:lnTo>
                      <a:lnTo>
                        <a:pt x="90" y="23"/>
                      </a:lnTo>
                      <a:lnTo>
                        <a:pt x="90" y="22"/>
                      </a:lnTo>
                      <a:lnTo>
                        <a:pt x="91" y="21"/>
                      </a:lnTo>
                      <a:lnTo>
                        <a:pt x="92" y="20"/>
                      </a:lnTo>
                      <a:lnTo>
                        <a:pt x="92" y="19"/>
                      </a:lnTo>
                      <a:lnTo>
                        <a:pt x="94" y="18"/>
                      </a:lnTo>
                      <a:lnTo>
                        <a:pt x="94" y="16"/>
                      </a:lnTo>
                      <a:lnTo>
                        <a:pt x="95" y="15"/>
                      </a:lnTo>
                      <a:lnTo>
                        <a:pt x="95" y="14"/>
                      </a:lnTo>
                      <a:lnTo>
                        <a:pt x="96" y="13"/>
                      </a:lnTo>
                      <a:lnTo>
                        <a:pt x="97" y="12"/>
                      </a:lnTo>
                      <a:lnTo>
                        <a:pt x="97" y="11"/>
                      </a:lnTo>
                      <a:lnTo>
                        <a:pt x="99" y="10"/>
                      </a:lnTo>
                      <a:lnTo>
                        <a:pt x="99" y="9"/>
                      </a:lnTo>
                      <a:lnTo>
                        <a:pt x="100" y="8"/>
                      </a:lnTo>
                      <a:lnTo>
                        <a:pt x="101" y="7"/>
                      </a:lnTo>
                      <a:lnTo>
                        <a:pt x="101" y="6"/>
                      </a:lnTo>
                      <a:lnTo>
                        <a:pt x="103" y="6"/>
                      </a:lnTo>
                      <a:lnTo>
                        <a:pt x="103" y="5"/>
                      </a:lnTo>
                      <a:lnTo>
                        <a:pt x="104" y="4"/>
                      </a:lnTo>
                      <a:lnTo>
                        <a:pt x="104" y="4"/>
                      </a:lnTo>
                      <a:lnTo>
                        <a:pt x="105" y="3"/>
                      </a:lnTo>
                      <a:lnTo>
                        <a:pt x="106" y="3"/>
                      </a:lnTo>
                      <a:lnTo>
                        <a:pt x="106" y="2"/>
                      </a:lnTo>
                      <a:lnTo>
                        <a:pt x="108" y="2"/>
                      </a:lnTo>
                      <a:lnTo>
                        <a:pt x="109" y="1"/>
                      </a:lnTo>
                      <a:lnTo>
                        <a:pt x="110" y="1"/>
                      </a:lnTo>
                      <a:lnTo>
                        <a:pt x="111" y="1"/>
                      </a:lnTo>
                      <a:lnTo>
                        <a:pt x="113" y="0"/>
                      </a:lnTo>
                      <a:lnTo>
                        <a:pt x="114" y="0"/>
                      </a:lnTo>
                      <a:lnTo>
                        <a:pt x="115" y="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5" name="Freeform 356"/>
                <p:cNvSpPr>
                  <a:spLocks/>
                </p:cNvSpPr>
                <p:nvPr/>
              </p:nvSpPr>
              <p:spPr bwMode="auto">
                <a:xfrm>
                  <a:off x="5145088" y="3689350"/>
                  <a:ext cx="119063" cy="47625"/>
                </a:xfrm>
                <a:custGeom>
                  <a:avLst/>
                  <a:gdLst/>
                  <a:ahLst/>
                  <a:cxnLst>
                    <a:cxn ang="0">
                      <a:pos x="1" y="30"/>
                    </a:cxn>
                    <a:cxn ang="0">
                      <a:pos x="4" y="30"/>
                    </a:cxn>
                    <a:cxn ang="0">
                      <a:pos x="6" y="30"/>
                    </a:cxn>
                    <a:cxn ang="0">
                      <a:pos x="9" y="29"/>
                    </a:cxn>
                    <a:cxn ang="0">
                      <a:pos x="11" y="28"/>
                    </a:cxn>
                    <a:cxn ang="0">
                      <a:pos x="14" y="28"/>
                    </a:cxn>
                    <a:cxn ang="0">
                      <a:pos x="16" y="27"/>
                    </a:cxn>
                    <a:cxn ang="0">
                      <a:pos x="19" y="26"/>
                    </a:cxn>
                    <a:cxn ang="0">
                      <a:pos x="21" y="25"/>
                    </a:cxn>
                    <a:cxn ang="0">
                      <a:pos x="24" y="25"/>
                    </a:cxn>
                    <a:cxn ang="0">
                      <a:pos x="26" y="24"/>
                    </a:cxn>
                    <a:cxn ang="0">
                      <a:pos x="29" y="24"/>
                    </a:cxn>
                    <a:cxn ang="0">
                      <a:pos x="31" y="23"/>
                    </a:cxn>
                    <a:cxn ang="0">
                      <a:pos x="34" y="23"/>
                    </a:cxn>
                    <a:cxn ang="0">
                      <a:pos x="36" y="22"/>
                    </a:cxn>
                    <a:cxn ang="0">
                      <a:pos x="38" y="21"/>
                    </a:cxn>
                    <a:cxn ang="0">
                      <a:pos x="40" y="20"/>
                    </a:cxn>
                    <a:cxn ang="0">
                      <a:pos x="41" y="19"/>
                    </a:cxn>
                    <a:cxn ang="0">
                      <a:pos x="43" y="17"/>
                    </a:cxn>
                    <a:cxn ang="0">
                      <a:pos x="45" y="16"/>
                    </a:cxn>
                    <a:cxn ang="0">
                      <a:pos x="47" y="15"/>
                    </a:cxn>
                    <a:cxn ang="0">
                      <a:pos x="48" y="14"/>
                    </a:cxn>
                    <a:cxn ang="0">
                      <a:pos x="49" y="12"/>
                    </a:cxn>
                    <a:cxn ang="0">
                      <a:pos x="50" y="11"/>
                    </a:cxn>
                    <a:cxn ang="0">
                      <a:pos x="52" y="9"/>
                    </a:cxn>
                    <a:cxn ang="0">
                      <a:pos x="54" y="8"/>
                    </a:cxn>
                    <a:cxn ang="0">
                      <a:pos x="55" y="7"/>
                    </a:cxn>
                    <a:cxn ang="0">
                      <a:pos x="57" y="6"/>
                    </a:cxn>
                    <a:cxn ang="0">
                      <a:pos x="58" y="4"/>
                    </a:cxn>
                    <a:cxn ang="0">
                      <a:pos x="59" y="3"/>
                    </a:cxn>
                    <a:cxn ang="0">
                      <a:pos x="62" y="2"/>
                    </a:cxn>
                    <a:cxn ang="0">
                      <a:pos x="64" y="1"/>
                    </a:cxn>
                    <a:cxn ang="0">
                      <a:pos x="67" y="0"/>
                    </a:cxn>
                    <a:cxn ang="0">
                      <a:pos x="69" y="0"/>
                    </a:cxn>
                    <a:cxn ang="0">
                      <a:pos x="72" y="1"/>
                    </a:cxn>
                    <a:cxn ang="0">
                      <a:pos x="74" y="2"/>
                    </a:cxn>
                  </a:cxnLst>
                  <a:rect l="0" t="0" r="r" b="b"/>
                  <a:pathLst>
                    <a:path w="75" h="30">
                      <a:moveTo>
                        <a:pt x="0" y="30"/>
                      </a:moveTo>
                      <a:lnTo>
                        <a:pt x="1" y="30"/>
                      </a:lnTo>
                      <a:lnTo>
                        <a:pt x="3" y="30"/>
                      </a:lnTo>
                      <a:lnTo>
                        <a:pt x="4" y="30"/>
                      </a:lnTo>
                      <a:lnTo>
                        <a:pt x="5" y="30"/>
                      </a:lnTo>
                      <a:lnTo>
                        <a:pt x="6" y="30"/>
                      </a:lnTo>
                      <a:lnTo>
                        <a:pt x="8" y="30"/>
                      </a:lnTo>
                      <a:lnTo>
                        <a:pt x="9" y="29"/>
                      </a:lnTo>
                      <a:lnTo>
                        <a:pt x="10" y="29"/>
                      </a:lnTo>
                      <a:lnTo>
                        <a:pt x="11" y="28"/>
                      </a:lnTo>
                      <a:lnTo>
                        <a:pt x="13" y="28"/>
                      </a:lnTo>
                      <a:lnTo>
                        <a:pt x="14" y="28"/>
                      </a:lnTo>
                      <a:lnTo>
                        <a:pt x="15" y="27"/>
                      </a:lnTo>
                      <a:lnTo>
                        <a:pt x="16" y="27"/>
                      </a:lnTo>
                      <a:lnTo>
                        <a:pt x="18" y="27"/>
                      </a:lnTo>
                      <a:lnTo>
                        <a:pt x="19" y="26"/>
                      </a:lnTo>
                      <a:lnTo>
                        <a:pt x="20" y="26"/>
                      </a:lnTo>
                      <a:lnTo>
                        <a:pt x="21" y="25"/>
                      </a:lnTo>
                      <a:lnTo>
                        <a:pt x="23" y="25"/>
                      </a:lnTo>
                      <a:lnTo>
                        <a:pt x="24" y="25"/>
                      </a:lnTo>
                      <a:lnTo>
                        <a:pt x="25" y="25"/>
                      </a:lnTo>
                      <a:lnTo>
                        <a:pt x="26" y="24"/>
                      </a:lnTo>
                      <a:lnTo>
                        <a:pt x="28" y="24"/>
                      </a:lnTo>
                      <a:lnTo>
                        <a:pt x="29" y="24"/>
                      </a:lnTo>
                      <a:lnTo>
                        <a:pt x="30" y="24"/>
                      </a:lnTo>
                      <a:lnTo>
                        <a:pt x="31" y="23"/>
                      </a:lnTo>
                      <a:lnTo>
                        <a:pt x="33" y="23"/>
                      </a:lnTo>
                      <a:lnTo>
                        <a:pt x="34" y="23"/>
                      </a:lnTo>
                      <a:lnTo>
                        <a:pt x="35" y="22"/>
                      </a:lnTo>
                      <a:lnTo>
                        <a:pt x="36" y="22"/>
                      </a:lnTo>
                      <a:lnTo>
                        <a:pt x="38" y="21"/>
                      </a:lnTo>
                      <a:lnTo>
                        <a:pt x="38" y="21"/>
                      </a:lnTo>
                      <a:lnTo>
                        <a:pt x="39" y="20"/>
                      </a:lnTo>
                      <a:lnTo>
                        <a:pt x="40" y="20"/>
                      </a:lnTo>
                      <a:lnTo>
                        <a:pt x="41" y="19"/>
                      </a:lnTo>
                      <a:lnTo>
                        <a:pt x="41" y="19"/>
                      </a:lnTo>
                      <a:lnTo>
                        <a:pt x="43" y="18"/>
                      </a:lnTo>
                      <a:lnTo>
                        <a:pt x="43" y="17"/>
                      </a:lnTo>
                      <a:lnTo>
                        <a:pt x="44" y="17"/>
                      </a:lnTo>
                      <a:lnTo>
                        <a:pt x="45" y="16"/>
                      </a:lnTo>
                      <a:lnTo>
                        <a:pt x="45" y="16"/>
                      </a:lnTo>
                      <a:lnTo>
                        <a:pt x="47" y="15"/>
                      </a:lnTo>
                      <a:lnTo>
                        <a:pt x="47" y="14"/>
                      </a:lnTo>
                      <a:lnTo>
                        <a:pt x="48" y="14"/>
                      </a:lnTo>
                      <a:lnTo>
                        <a:pt x="49" y="13"/>
                      </a:lnTo>
                      <a:lnTo>
                        <a:pt x="49" y="12"/>
                      </a:lnTo>
                      <a:lnTo>
                        <a:pt x="50" y="12"/>
                      </a:lnTo>
                      <a:lnTo>
                        <a:pt x="50" y="11"/>
                      </a:lnTo>
                      <a:lnTo>
                        <a:pt x="52" y="10"/>
                      </a:lnTo>
                      <a:lnTo>
                        <a:pt x="52" y="9"/>
                      </a:lnTo>
                      <a:lnTo>
                        <a:pt x="53" y="9"/>
                      </a:lnTo>
                      <a:lnTo>
                        <a:pt x="54" y="8"/>
                      </a:lnTo>
                      <a:lnTo>
                        <a:pt x="54" y="7"/>
                      </a:lnTo>
                      <a:lnTo>
                        <a:pt x="55" y="7"/>
                      </a:lnTo>
                      <a:lnTo>
                        <a:pt x="55" y="6"/>
                      </a:lnTo>
                      <a:lnTo>
                        <a:pt x="57" y="6"/>
                      </a:lnTo>
                      <a:lnTo>
                        <a:pt x="58" y="5"/>
                      </a:lnTo>
                      <a:lnTo>
                        <a:pt x="58" y="4"/>
                      </a:lnTo>
                      <a:lnTo>
                        <a:pt x="59" y="4"/>
                      </a:lnTo>
                      <a:lnTo>
                        <a:pt x="59" y="3"/>
                      </a:lnTo>
                      <a:lnTo>
                        <a:pt x="60" y="3"/>
                      </a:lnTo>
                      <a:lnTo>
                        <a:pt x="62" y="2"/>
                      </a:lnTo>
                      <a:lnTo>
                        <a:pt x="64" y="1"/>
                      </a:lnTo>
                      <a:lnTo>
                        <a:pt x="64" y="1"/>
                      </a:lnTo>
                      <a:lnTo>
                        <a:pt x="65" y="1"/>
                      </a:lnTo>
                      <a:lnTo>
                        <a:pt x="67" y="0"/>
                      </a:lnTo>
                      <a:lnTo>
                        <a:pt x="68" y="0"/>
                      </a:lnTo>
                      <a:lnTo>
                        <a:pt x="69" y="0"/>
                      </a:lnTo>
                      <a:lnTo>
                        <a:pt x="70" y="0"/>
                      </a:lnTo>
                      <a:lnTo>
                        <a:pt x="72" y="1"/>
                      </a:lnTo>
                      <a:lnTo>
                        <a:pt x="73" y="1"/>
                      </a:lnTo>
                      <a:lnTo>
                        <a:pt x="74" y="2"/>
                      </a:lnTo>
                      <a:lnTo>
                        <a:pt x="75" y="2"/>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6" name="Freeform 357"/>
                <p:cNvSpPr>
                  <a:spLocks/>
                </p:cNvSpPr>
                <p:nvPr/>
              </p:nvSpPr>
              <p:spPr bwMode="auto">
                <a:xfrm>
                  <a:off x="4081463" y="3624263"/>
                  <a:ext cx="212725" cy="60325"/>
                </a:xfrm>
                <a:custGeom>
                  <a:avLst/>
                  <a:gdLst/>
                  <a:ahLst/>
                  <a:cxnLst>
                    <a:cxn ang="0">
                      <a:pos x="1" y="37"/>
                    </a:cxn>
                    <a:cxn ang="0">
                      <a:pos x="5" y="36"/>
                    </a:cxn>
                    <a:cxn ang="0">
                      <a:pos x="9" y="35"/>
                    </a:cxn>
                    <a:cxn ang="0">
                      <a:pos x="12" y="34"/>
                    </a:cxn>
                    <a:cxn ang="0">
                      <a:pos x="16" y="33"/>
                    </a:cxn>
                    <a:cxn ang="0">
                      <a:pos x="20" y="32"/>
                    </a:cxn>
                    <a:cxn ang="0">
                      <a:pos x="24" y="30"/>
                    </a:cxn>
                    <a:cxn ang="0">
                      <a:pos x="27" y="29"/>
                    </a:cxn>
                    <a:cxn ang="0">
                      <a:pos x="30" y="27"/>
                    </a:cxn>
                    <a:cxn ang="0">
                      <a:pos x="32" y="26"/>
                    </a:cxn>
                    <a:cxn ang="0">
                      <a:pos x="35" y="24"/>
                    </a:cxn>
                    <a:cxn ang="0">
                      <a:pos x="36" y="23"/>
                    </a:cxn>
                    <a:cxn ang="0">
                      <a:pos x="39" y="21"/>
                    </a:cxn>
                    <a:cxn ang="0">
                      <a:pos x="41" y="20"/>
                    </a:cxn>
                    <a:cxn ang="0">
                      <a:pos x="44" y="18"/>
                    </a:cxn>
                    <a:cxn ang="0">
                      <a:pos x="46" y="17"/>
                    </a:cxn>
                    <a:cxn ang="0">
                      <a:pos x="49" y="15"/>
                    </a:cxn>
                    <a:cxn ang="0">
                      <a:pos x="50" y="14"/>
                    </a:cxn>
                    <a:cxn ang="0">
                      <a:pos x="52" y="12"/>
                    </a:cxn>
                    <a:cxn ang="0">
                      <a:pos x="55" y="11"/>
                    </a:cxn>
                    <a:cxn ang="0">
                      <a:pos x="58" y="9"/>
                    </a:cxn>
                    <a:cxn ang="0">
                      <a:pos x="60" y="8"/>
                    </a:cxn>
                    <a:cxn ang="0">
                      <a:pos x="63" y="6"/>
                    </a:cxn>
                    <a:cxn ang="0">
                      <a:pos x="64" y="5"/>
                    </a:cxn>
                    <a:cxn ang="0">
                      <a:pos x="68" y="3"/>
                    </a:cxn>
                    <a:cxn ang="0">
                      <a:pos x="71" y="2"/>
                    </a:cxn>
                    <a:cxn ang="0">
                      <a:pos x="75" y="2"/>
                    </a:cxn>
                    <a:cxn ang="0">
                      <a:pos x="79" y="2"/>
                    </a:cxn>
                    <a:cxn ang="0">
                      <a:pos x="83" y="2"/>
                    </a:cxn>
                    <a:cxn ang="0">
                      <a:pos x="86" y="2"/>
                    </a:cxn>
                    <a:cxn ang="0">
                      <a:pos x="90" y="3"/>
                    </a:cxn>
                    <a:cxn ang="0">
                      <a:pos x="94" y="2"/>
                    </a:cxn>
                    <a:cxn ang="0">
                      <a:pos x="98" y="2"/>
                    </a:cxn>
                    <a:cxn ang="0">
                      <a:pos x="101" y="2"/>
                    </a:cxn>
                    <a:cxn ang="0">
                      <a:pos x="105" y="1"/>
                    </a:cxn>
                    <a:cxn ang="0">
                      <a:pos x="109" y="1"/>
                    </a:cxn>
                    <a:cxn ang="0">
                      <a:pos x="113" y="1"/>
                    </a:cxn>
                    <a:cxn ang="0">
                      <a:pos x="117" y="0"/>
                    </a:cxn>
                    <a:cxn ang="0">
                      <a:pos x="120" y="1"/>
                    </a:cxn>
                    <a:cxn ang="0">
                      <a:pos x="124" y="1"/>
                    </a:cxn>
                    <a:cxn ang="0">
                      <a:pos x="128" y="0"/>
                    </a:cxn>
                    <a:cxn ang="0">
                      <a:pos x="132" y="0"/>
                    </a:cxn>
                  </a:cxnLst>
                  <a:rect l="0" t="0" r="r" b="b"/>
                  <a:pathLst>
                    <a:path w="134" h="38">
                      <a:moveTo>
                        <a:pt x="0" y="38"/>
                      </a:moveTo>
                      <a:lnTo>
                        <a:pt x="0" y="38"/>
                      </a:lnTo>
                      <a:lnTo>
                        <a:pt x="1" y="37"/>
                      </a:lnTo>
                      <a:lnTo>
                        <a:pt x="2" y="37"/>
                      </a:lnTo>
                      <a:lnTo>
                        <a:pt x="4" y="36"/>
                      </a:lnTo>
                      <a:lnTo>
                        <a:pt x="5" y="36"/>
                      </a:lnTo>
                      <a:lnTo>
                        <a:pt x="6" y="36"/>
                      </a:lnTo>
                      <a:lnTo>
                        <a:pt x="7" y="35"/>
                      </a:lnTo>
                      <a:lnTo>
                        <a:pt x="9" y="35"/>
                      </a:lnTo>
                      <a:lnTo>
                        <a:pt x="10" y="35"/>
                      </a:lnTo>
                      <a:lnTo>
                        <a:pt x="11" y="34"/>
                      </a:lnTo>
                      <a:lnTo>
                        <a:pt x="12" y="34"/>
                      </a:lnTo>
                      <a:lnTo>
                        <a:pt x="14" y="34"/>
                      </a:lnTo>
                      <a:lnTo>
                        <a:pt x="15" y="33"/>
                      </a:lnTo>
                      <a:lnTo>
                        <a:pt x="16" y="33"/>
                      </a:lnTo>
                      <a:lnTo>
                        <a:pt x="17" y="33"/>
                      </a:lnTo>
                      <a:lnTo>
                        <a:pt x="19" y="32"/>
                      </a:lnTo>
                      <a:lnTo>
                        <a:pt x="20" y="32"/>
                      </a:lnTo>
                      <a:lnTo>
                        <a:pt x="21" y="31"/>
                      </a:lnTo>
                      <a:lnTo>
                        <a:pt x="22" y="31"/>
                      </a:lnTo>
                      <a:lnTo>
                        <a:pt x="24" y="30"/>
                      </a:lnTo>
                      <a:lnTo>
                        <a:pt x="25" y="30"/>
                      </a:lnTo>
                      <a:lnTo>
                        <a:pt x="26" y="29"/>
                      </a:lnTo>
                      <a:lnTo>
                        <a:pt x="27" y="29"/>
                      </a:lnTo>
                      <a:lnTo>
                        <a:pt x="27" y="28"/>
                      </a:lnTo>
                      <a:lnTo>
                        <a:pt x="29" y="28"/>
                      </a:lnTo>
                      <a:lnTo>
                        <a:pt x="30" y="27"/>
                      </a:lnTo>
                      <a:lnTo>
                        <a:pt x="31" y="27"/>
                      </a:lnTo>
                      <a:lnTo>
                        <a:pt x="31" y="26"/>
                      </a:lnTo>
                      <a:lnTo>
                        <a:pt x="32" y="26"/>
                      </a:lnTo>
                      <a:lnTo>
                        <a:pt x="32" y="25"/>
                      </a:lnTo>
                      <a:lnTo>
                        <a:pt x="34" y="25"/>
                      </a:lnTo>
                      <a:lnTo>
                        <a:pt x="35" y="24"/>
                      </a:lnTo>
                      <a:lnTo>
                        <a:pt x="35" y="24"/>
                      </a:lnTo>
                      <a:lnTo>
                        <a:pt x="36" y="23"/>
                      </a:lnTo>
                      <a:lnTo>
                        <a:pt x="36" y="23"/>
                      </a:lnTo>
                      <a:lnTo>
                        <a:pt x="37" y="22"/>
                      </a:lnTo>
                      <a:lnTo>
                        <a:pt x="37" y="22"/>
                      </a:lnTo>
                      <a:lnTo>
                        <a:pt x="39" y="21"/>
                      </a:lnTo>
                      <a:lnTo>
                        <a:pt x="40" y="21"/>
                      </a:lnTo>
                      <a:lnTo>
                        <a:pt x="40" y="20"/>
                      </a:lnTo>
                      <a:lnTo>
                        <a:pt x="41" y="20"/>
                      </a:lnTo>
                      <a:lnTo>
                        <a:pt x="41" y="19"/>
                      </a:lnTo>
                      <a:lnTo>
                        <a:pt x="42" y="19"/>
                      </a:lnTo>
                      <a:lnTo>
                        <a:pt x="44" y="18"/>
                      </a:lnTo>
                      <a:lnTo>
                        <a:pt x="45" y="18"/>
                      </a:lnTo>
                      <a:lnTo>
                        <a:pt x="45" y="17"/>
                      </a:lnTo>
                      <a:lnTo>
                        <a:pt x="46" y="17"/>
                      </a:lnTo>
                      <a:lnTo>
                        <a:pt x="46" y="16"/>
                      </a:lnTo>
                      <a:lnTo>
                        <a:pt x="47" y="16"/>
                      </a:lnTo>
                      <a:lnTo>
                        <a:pt x="49" y="15"/>
                      </a:lnTo>
                      <a:lnTo>
                        <a:pt x="49" y="15"/>
                      </a:lnTo>
                      <a:lnTo>
                        <a:pt x="50" y="14"/>
                      </a:lnTo>
                      <a:lnTo>
                        <a:pt x="50" y="14"/>
                      </a:lnTo>
                      <a:lnTo>
                        <a:pt x="51" y="13"/>
                      </a:lnTo>
                      <a:lnTo>
                        <a:pt x="52" y="13"/>
                      </a:lnTo>
                      <a:lnTo>
                        <a:pt x="52" y="12"/>
                      </a:lnTo>
                      <a:lnTo>
                        <a:pt x="54" y="12"/>
                      </a:lnTo>
                      <a:lnTo>
                        <a:pt x="54" y="11"/>
                      </a:lnTo>
                      <a:lnTo>
                        <a:pt x="55" y="11"/>
                      </a:lnTo>
                      <a:lnTo>
                        <a:pt x="55" y="10"/>
                      </a:lnTo>
                      <a:lnTo>
                        <a:pt x="56" y="10"/>
                      </a:lnTo>
                      <a:lnTo>
                        <a:pt x="58" y="9"/>
                      </a:lnTo>
                      <a:lnTo>
                        <a:pt x="58" y="9"/>
                      </a:lnTo>
                      <a:lnTo>
                        <a:pt x="59" y="8"/>
                      </a:lnTo>
                      <a:lnTo>
                        <a:pt x="60" y="8"/>
                      </a:lnTo>
                      <a:lnTo>
                        <a:pt x="61" y="7"/>
                      </a:lnTo>
                      <a:lnTo>
                        <a:pt x="61" y="7"/>
                      </a:lnTo>
                      <a:lnTo>
                        <a:pt x="63" y="6"/>
                      </a:lnTo>
                      <a:lnTo>
                        <a:pt x="63" y="6"/>
                      </a:lnTo>
                      <a:lnTo>
                        <a:pt x="65" y="5"/>
                      </a:lnTo>
                      <a:lnTo>
                        <a:pt x="64" y="5"/>
                      </a:lnTo>
                      <a:lnTo>
                        <a:pt x="65" y="5"/>
                      </a:lnTo>
                      <a:lnTo>
                        <a:pt x="68" y="4"/>
                      </a:lnTo>
                      <a:lnTo>
                        <a:pt x="68" y="3"/>
                      </a:lnTo>
                      <a:lnTo>
                        <a:pt x="69" y="3"/>
                      </a:lnTo>
                      <a:lnTo>
                        <a:pt x="70" y="3"/>
                      </a:lnTo>
                      <a:lnTo>
                        <a:pt x="71" y="2"/>
                      </a:lnTo>
                      <a:lnTo>
                        <a:pt x="73" y="2"/>
                      </a:lnTo>
                      <a:lnTo>
                        <a:pt x="74" y="2"/>
                      </a:lnTo>
                      <a:lnTo>
                        <a:pt x="75" y="2"/>
                      </a:lnTo>
                      <a:lnTo>
                        <a:pt x="76" y="2"/>
                      </a:lnTo>
                      <a:lnTo>
                        <a:pt x="78" y="2"/>
                      </a:lnTo>
                      <a:lnTo>
                        <a:pt x="79" y="2"/>
                      </a:lnTo>
                      <a:lnTo>
                        <a:pt x="80" y="2"/>
                      </a:lnTo>
                      <a:lnTo>
                        <a:pt x="81" y="2"/>
                      </a:lnTo>
                      <a:lnTo>
                        <a:pt x="83" y="2"/>
                      </a:lnTo>
                      <a:lnTo>
                        <a:pt x="84" y="2"/>
                      </a:lnTo>
                      <a:lnTo>
                        <a:pt x="85" y="2"/>
                      </a:lnTo>
                      <a:lnTo>
                        <a:pt x="86" y="2"/>
                      </a:lnTo>
                      <a:lnTo>
                        <a:pt x="88" y="2"/>
                      </a:lnTo>
                      <a:lnTo>
                        <a:pt x="89" y="3"/>
                      </a:lnTo>
                      <a:lnTo>
                        <a:pt x="90" y="3"/>
                      </a:lnTo>
                      <a:lnTo>
                        <a:pt x="91" y="3"/>
                      </a:lnTo>
                      <a:lnTo>
                        <a:pt x="93" y="3"/>
                      </a:lnTo>
                      <a:lnTo>
                        <a:pt x="94" y="2"/>
                      </a:lnTo>
                      <a:lnTo>
                        <a:pt x="95" y="2"/>
                      </a:lnTo>
                      <a:lnTo>
                        <a:pt x="96" y="2"/>
                      </a:lnTo>
                      <a:lnTo>
                        <a:pt x="98" y="2"/>
                      </a:lnTo>
                      <a:lnTo>
                        <a:pt x="99" y="2"/>
                      </a:lnTo>
                      <a:lnTo>
                        <a:pt x="100" y="2"/>
                      </a:lnTo>
                      <a:lnTo>
                        <a:pt x="101" y="2"/>
                      </a:lnTo>
                      <a:lnTo>
                        <a:pt x="103" y="1"/>
                      </a:lnTo>
                      <a:lnTo>
                        <a:pt x="104" y="1"/>
                      </a:lnTo>
                      <a:lnTo>
                        <a:pt x="105" y="1"/>
                      </a:lnTo>
                      <a:lnTo>
                        <a:pt x="106" y="1"/>
                      </a:lnTo>
                      <a:lnTo>
                        <a:pt x="108" y="1"/>
                      </a:lnTo>
                      <a:lnTo>
                        <a:pt x="109" y="1"/>
                      </a:lnTo>
                      <a:lnTo>
                        <a:pt x="110" y="1"/>
                      </a:lnTo>
                      <a:lnTo>
                        <a:pt x="111" y="1"/>
                      </a:lnTo>
                      <a:lnTo>
                        <a:pt x="113" y="1"/>
                      </a:lnTo>
                      <a:lnTo>
                        <a:pt x="114" y="0"/>
                      </a:lnTo>
                      <a:lnTo>
                        <a:pt x="115" y="0"/>
                      </a:lnTo>
                      <a:lnTo>
                        <a:pt x="117" y="0"/>
                      </a:lnTo>
                      <a:lnTo>
                        <a:pt x="118" y="1"/>
                      </a:lnTo>
                      <a:lnTo>
                        <a:pt x="119" y="1"/>
                      </a:lnTo>
                      <a:lnTo>
                        <a:pt x="120" y="1"/>
                      </a:lnTo>
                      <a:lnTo>
                        <a:pt x="122" y="1"/>
                      </a:lnTo>
                      <a:lnTo>
                        <a:pt x="123" y="1"/>
                      </a:lnTo>
                      <a:lnTo>
                        <a:pt x="124" y="1"/>
                      </a:lnTo>
                      <a:lnTo>
                        <a:pt x="125" y="0"/>
                      </a:lnTo>
                      <a:lnTo>
                        <a:pt x="127" y="0"/>
                      </a:lnTo>
                      <a:lnTo>
                        <a:pt x="128" y="0"/>
                      </a:lnTo>
                      <a:lnTo>
                        <a:pt x="129" y="0"/>
                      </a:lnTo>
                      <a:lnTo>
                        <a:pt x="130" y="0"/>
                      </a:lnTo>
                      <a:lnTo>
                        <a:pt x="132" y="0"/>
                      </a:lnTo>
                      <a:lnTo>
                        <a:pt x="133" y="0"/>
                      </a:lnTo>
                      <a:lnTo>
                        <a:pt x="134" y="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7" name="Freeform 358"/>
                <p:cNvSpPr>
                  <a:spLocks/>
                </p:cNvSpPr>
                <p:nvPr/>
              </p:nvSpPr>
              <p:spPr bwMode="auto">
                <a:xfrm>
                  <a:off x="4294188" y="3605213"/>
                  <a:ext cx="203200" cy="60325"/>
                </a:xfrm>
                <a:custGeom>
                  <a:avLst/>
                  <a:gdLst/>
                  <a:ahLst/>
                  <a:cxnLst>
                    <a:cxn ang="0">
                      <a:pos x="3" y="12"/>
                    </a:cxn>
                    <a:cxn ang="0">
                      <a:pos x="6" y="12"/>
                    </a:cxn>
                    <a:cxn ang="0">
                      <a:pos x="10" y="12"/>
                    </a:cxn>
                    <a:cxn ang="0">
                      <a:pos x="14" y="12"/>
                    </a:cxn>
                    <a:cxn ang="0">
                      <a:pos x="18" y="13"/>
                    </a:cxn>
                    <a:cxn ang="0">
                      <a:pos x="21" y="13"/>
                    </a:cxn>
                    <a:cxn ang="0">
                      <a:pos x="25" y="12"/>
                    </a:cxn>
                    <a:cxn ang="0">
                      <a:pos x="29" y="11"/>
                    </a:cxn>
                    <a:cxn ang="0">
                      <a:pos x="31" y="9"/>
                    </a:cxn>
                    <a:cxn ang="0">
                      <a:pos x="35" y="8"/>
                    </a:cxn>
                    <a:cxn ang="0">
                      <a:pos x="36" y="6"/>
                    </a:cxn>
                    <a:cxn ang="0">
                      <a:pos x="39" y="5"/>
                    </a:cxn>
                    <a:cxn ang="0">
                      <a:pos x="42" y="3"/>
                    </a:cxn>
                    <a:cxn ang="0">
                      <a:pos x="45" y="1"/>
                    </a:cxn>
                    <a:cxn ang="0">
                      <a:pos x="49" y="0"/>
                    </a:cxn>
                    <a:cxn ang="0">
                      <a:pos x="53" y="1"/>
                    </a:cxn>
                    <a:cxn ang="0">
                      <a:pos x="57" y="1"/>
                    </a:cxn>
                    <a:cxn ang="0">
                      <a:pos x="60" y="3"/>
                    </a:cxn>
                    <a:cxn ang="0">
                      <a:pos x="63" y="4"/>
                    </a:cxn>
                    <a:cxn ang="0">
                      <a:pos x="65" y="6"/>
                    </a:cxn>
                    <a:cxn ang="0">
                      <a:pos x="69" y="7"/>
                    </a:cxn>
                    <a:cxn ang="0">
                      <a:pos x="73" y="9"/>
                    </a:cxn>
                    <a:cxn ang="0">
                      <a:pos x="77" y="9"/>
                    </a:cxn>
                    <a:cxn ang="0">
                      <a:pos x="80" y="10"/>
                    </a:cxn>
                    <a:cxn ang="0">
                      <a:pos x="84" y="10"/>
                    </a:cxn>
                    <a:cxn ang="0">
                      <a:pos x="88" y="11"/>
                    </a:cxn>
                    <a:cxn ang="0">
                      <a:pos x="90" y="12"/>
                    </a:cxn>
                    <a:cxn ang="0">
                      <a:pos x="93" y="13"/>
                    </a:cxn>
                    <a:cxn ang="0">
                      <a:pos x="95" y="15"/>
                    </a:cxn>
                    <a:cxn ang="0">
                      <a:pos x="98" y="16"/>
                    </a:cxn>
                    <a:cxn ang="0">
                      <a:pos x="99" y="18"/>
                    </a:cxn>
                    <a:cxn ang="0">
                      <a:pos x="102" y="20"/>
                    </a:cxn>
                    <a:cxn ang="0">
                      <a:pos x="104" y="22"/>
                    </a:cxn>
                    <a:cxn ang="0">
                      <a:pos x="107" y="24"/>
                    </a:cxn>
                    <a:cxn ang="0">
                      <a:pos x="108" y="26"/>
                    </a:cxn>
                    <a:cxn ang="0">
                      <a:pos x="111" y="28"/>
                    </a:cxn>
                    <a:cxn ang="0">
                      <a:pos x="113" y="29"/>
                    </a:cxn>
                    <a:cxn ang="0">
                      <a:pos x="116" y="31"/>
                    </a:cxn>
                    <a:cxn ang="0">
                      <a:pos x="117" y="32"/>
                    </a:cxn>
                    <a:cxn ang="0">
                      <a:pos x="121" y="34"/>
                    </a:cxn>
                    <a:cxn ang="0">
                      <a:pos x="123" y="35"/>
                    </a:cxn>
                    <a:cxn ang="0">
                      <a:pos x="127" y="37"/>
                    </a:cxn>
                  </a:cxnLst>
                  <a:rect l="0" t="0" r="r" b="b"/>
                  <a:pathLst>
                    <a:path w="128" h="38">
                      <a:moveTo>
                        <a:pt x="0" y="12"/>
                      </a:moveTo>
                      <a:lnTo>
                        <a:pt x="1" y="12"/>
                      </a:lnTo>
                      <a:lnTo>
                        <a:pt x="3" y="12"/>
                      </a:lnTo>
                      <a:lnTo>
                        <a:pt x="4" y="12"/>
                      </a:lnTo>
                      <a:lnTo>
                        <a:pt x="5" y="12"/>
                      </a:lnTo>
                      <a:lnTo>
                        <a:pt x="6" y="12"/>
                      </a:lnTo>
                      <a:lnTo>
                        <a:pt x="8" y="12"/>
                      </a:lnTo>
                      <a:lnTo>
                        <a:pt x="9" y="12"/>
                      </a:lnTo>
                      <a:lnTo>
                        <a:pt x="10" y="12"/>
                      </a:lnTo>
                      <a:lnTo>
                        <a:pt x="11" y="12"/>
                      </a:lnTo>
                      <a:lnTo>
                        <a:pt x="13" y="12"/>
                      </a:lnTo>
                      <a:lnTo>
                        <a:pt x="14" y="12"/>
                      </a:lnTo>
                      <a:lnTo>
                        <a:pt x="15" y="13"/>
                      </a:lnTo>
                      <a:lnTo>
                        <a:pt x="16" y="13"/>
                      </a:lnTo>
                      <a:lnTo>
                        <a:pt x="18" y="13"/>
                      </a:lnTo>
                      <a:lnTo>
                        <a:pt x="19" y="13"/>
                      </a:lnTo>
                      <a:lnTo>
                        <a:pt x="20" y="13"/>
                      </a:lnTo>
                      <a:lnTo>
                        <a:pt x="21" y="13"/>
                      </a:lnTo>
                      <a:lnTo>
                        <a:pt x="23" y="12"/>
                      </a:lnTo>
                      <a:lnTo>
                        <a:pt x="24" y="12"/>
                      </a:lnTo>
                      <a:lnTo>
                        <a:pt x="25" y="12"/>
                      </a:lnTo>
                      <a:lnTo>
                        <a:pt x="26" y="12"/>
                      </a:lnTo>
                      <a:lnTo>
                        <a:pt x="28" y="11"/>
                      </a:lnTo>
                      <a:lnTo>
                        <a:pt x="29" y="11"/>
                      </a:lnTo>
                      <a:lnTo>
                        <a:pt x="30" y="10"/>
                      </a:lnTo>
                      <a:lnTo>
                        <a:pt x="31" y="10"/>
                      </a:lnTo>
                      <a:lnTo>
                        <a:pt x="31" y="9"/>
                      </a:lnTo>
                      <a:lnTo>
                        <a:pt x="33" y="9"/>
                      </a:lnTo>
                      <a:lnTo>
                        <a:pt x="34" y="8"/>
                      </a:lnTo>
                      <a:lnTo>
                        <a:pt x="35" y="8"/>
                      </a:lnTo>
                      <a:lnTo>
                        <a:pt x="35" y="7"/>
                      </a:lnTo>
                      <a:lnTo>
                        <a:pt x="36" y="7"/>
                      </a:lnTo>
                      <a:lnTo>
                        <a:pt x="36" y="6"/>
                      </a:lnTo>
                      <a:lnTo>
                        <a:pt x="38" y="6"/>
                      </a:lnTo>
                      <a:lnTo>
                        <a:pt x="39" y="5"/>
                      </a:lnTo>
                      <a:lnTo>
                        <a:pt x="39" y="5"/>
                      </a:lnTo>
                      <a:lnTo>
                        <a:pt x="40" y="4"/>
                      </a:lnTo>
                      <a:lnTo>
                        <a:pt x="40" y="4"/>
                      </a:lnTo>
                      <a:lnTo>
                        <a:pt x="42" y="3"/>
                      </a:lnTo>
                      <a:lnTo>
                        <a:pt x="43" y="3"/>
                      </a:lnTo>
                      <a:lnTo>
                        <a:pt x="45" y="2"/>
                      </a:lnTo>
                      <a:lnTo>
                        <a:pt x="45" y="1"/>
                      </a:lnTo>
                      <a:lnTo>
                        <a:pt x="47" y="1"/>
                      </a:lnTo>
                      <a:lnTo>
                        <a:pt x="48" y="1"/>
                      </a:lnTo>
                      <a:lnTo>
                        <a:pt x="49" y="0"/>
                      </a:lnTo>
                      <a:lnTo>
                        <a:pt x="50" y="0"/>
                      </a:lnTo>
                      <a:lnTo>
                        <a:pt x="52" y="0"/>
                      </a:lnTo>
                      <a:lnTo>
                        <a:pt x="53" y="1"/>
                      </a:lnTo>
                      <a:lnTo>
                        <a:pt x="54" y="1"/>
                      </a:lnTo>
                      <a:lnTo>
                        <a:pt x="55" y="1"/>
                      </a:lnTo>
                      <a:lnTo>
                        <a:pt x="57" y="1"/>
                      </a:lnTo>
                      <a:lnTo>
                        <a:pt x="59" y="2"/>
                      </a:lnTo>
                      <a:lnTo>
                        <a:pt x="59" y="3"/>
                      </a:lnTo>
                      <a:lnTo>
                        <a:pt x="60" y="3"/>
                      </a:lnTo>
                      <a:lnTo>
                        <a:pt x="62" y="3"/>
                      </a:lnTo>
                      <a:lnTo>
                        <a:pt x="62" y="4"/>
                      </a:lnTo>
                      <a:lnTo>
                        <a:pt x="63" y="4"/>
                      </a:lnTo>
                      <a:lnTo>
                        <a:pt x="64" y="5"/>
                      </a:lnTo>
                      <a:lnTo>
                        <a:pt x="64" y="5"/>
                      </a:lnTo>
                      <a:lnTo>
                        <a:pt x="65" y="6"/>
                      </a:lnTo>
                      <a:lnTo>
                        <a:pt x="67" y="6"/>
                      </a:lnTo>
                      <a:lnTo>
                        <a:pt x="68" y="7"/>
                      </a:lnTo>
                      <a:lnTo>
                        <a:pt x="69" y="7"/>
                      </a:lnTo>
                      <a:lnTo>
                        <a:pt x="70" y="8"/>
                      </a:lnTo>
                      <a:lnTo>
                        <a:pt x="72" y="8"/>
                      </a:lnTo>
                      <a:lnTo>
                        <a:pt x="73" y="9"/>
                      </a:lnTo>
                      <a:lnTo>
                        <a:pt x="74" y="9"/>
                      </a:lnTo>
                      <a:lnTo>
                        <a:pt x="75" y="9"/>
                      </a:lnTo>
                      <a:lnTo>
                        <a:pt x="77" y="9"/>
                      </a:lnTo>
                      <a:lnTo>
                        <a:pt x="78" y="9"/>
                      </a:lnTo>
                      <a:lnTo>
                        <a:pt x="79" y="10"/>
                      </a:lnTo>
                      <a:lnTo>
                        <a:pt x="80" y="10"/>
                      </a:lnTo>
                      <a:lnTo>
                        <a:pt x="82" y="10"/>
                      </a:lnTo>
                      <a:lnTo>
                        <a:pt x="83" y="10"/>
                      </a:lnTo>
                      <a:lnTo>
                        <a:pt x="84" y="10"/>
                      </a:lnTo>
                      <a:lnTo>
                        <a:pt x="85" y="10"/>
                      </a:lnTo>
                      <a:lnTo>
                        <a:pt x="87" y="11"/>
                      </a:lnTo>
                      <a:lnTo>
                        <a:pt x="88" y="11"/>
                      </a:lnTo>
                      <a:lnTo>
                        <a:pt x="89" y="11"/>
                      </a:lnTo>
                      <a:lnTo>
                        <a:pt x="92" y="12"/>
                      </a:lnTo>
                      <a:lnTo>
                        <a:pt x="90" y="12"/>
                      </a:lnTo>
                      <a:lnTo>
                        <a:pt x="92" y="12"/>
                      </a:lnTo>
                      <a:lnTo>
                        <a:pt x="93" y="13"/>
                      </a:lnTo>
                      <a:lnTo>
                        <a:pt x="93" y="13"/>
                      </a:lnTo>
                      <a:lnTo>
                        <a:pt x="94" y="14"/>
                      </a:lnTo>
                      <a:lnTo>
                        <a:pt x="94" y="14"/>
                      </a:lnTo>
                      <a:lnTo>
                        <a:pt x="95" y="15"/>
                      </a:lnTo>
                      <a:lnTo>
                        <a:pt x="95" y="15"/>
                      </a:lnTo>
                      <a:lnTo>
                        <a:pt x="97" y="16"/>
                      </a:lnTo>
                      <a:lnTo>
                        <a:pt x="98" y="16"/>
                      </a:lnTo>
                      <a:lnTo>
                        <a:pt x="98" y="17"/>
                      </a:lnTo>
                      <a:lnTo>
                        <a:pt x="99" y="17"/>
                      </a:lnTo>
                      <a:lnTo>
                        <a:pt x="99" y="18"/>
                      </a:lnTo>
                      <a:lnTo>
                        <a:pt x="101" y="19"/>
                      </a:lnTo>
                      <a:lnTo>
                        <a:pt x="102" y="19"/>
                      </a:lnTo>
                      <a:lnTo>
                        <a:pt x="102" y="20"/>
                      </a:lnTo>
                      <a:lnTo>
                        <a:pt x="103" y="21"/>
                      </a:lnTo>
                      <a:lnTo>
                        <a:pt x="103" y="21"/>
                      </a:lnTo>
                      <a:lnTo>
                        <a:pt x="104" y="22"/>
                      </a:lnTo>
                      <a:lnTo>
                        <a:pt x="104" y="23"/>
                      </a:lnTo>
                      <a:lnTo>
                        <a:pt x="106" y="23"/>
                      </a:lnTo>
                      <a:lnTo>
                        <a:pt x="107" y="24"/>
                      </a:lnTo>
                      <a:lnTo>
                        <a:pt x="107" y="25"/>
                      </a:lnTo>
                      <a:lnTo>
                        <a:pt x="108" y="25"/>
                      </a:lnTo>
                      <a:lnTo>
                        <a:pt x="108" y="26"/>
                      </a:lnTo>
                      <a:lnTo>
                        <a:pt x="109" y="26"/>
                      </a:lnTo>
                      <a:lnTo>
                        <a:pt x="111" y="27"/>
                      </a:lnTo>
                      <a:lnTo>
                        <a:pt x="111" y="28"/>
                      </a:lnTo>
                      <a:lnTo>
                        <a:pt x="112" y="28"/>
                      </a:lnTo>
                      <a:lnTo>
                        <a:pt x="112" y="29"/>
                      </a:lnTo>
                      <a:lnTo>
                        <a:pt x="113" y="29"/>
                      </a:lnTo>
                      <a:lnTo>
                        <a:pt x="113" y="30"/>
                      </a:lnTo>
                      <a:lnTo>
                        <a:pt x="114" y="30"/>
                      </a:lnTo>
                      <a:lnTo>
                        <a:pt x="116" y="31"/>
                      </a:lnTo>
                      <a:lnTo>
                        <a:pt x="116" y="31"/>
                      </a:lnTo>
                      <a:lnTo>
                        <a:pt x="117" y="32"/>
                      </a:lnTo>
                      <a:lnTo>
                        <a:pt x="117" y="32"/>
                      </a:lnTo>
                      <a:lnTo>
                        <a:pt x="118" y="33"/>
                      </a:lnTo>
                      <a:lnTo>
                        <a:pt x="119" y="33"/>
                      </a:lnTo>
                      <a:lnTo>
                        <a:pt x="121" y="34"/>
                      </a:lnTo>
                      <a:lnTo>
                        <a:pt x="121" y="34"/>
                      </a:lnTo>
                      <a:lnTo>
                        <a:pt x="122" y="35"/>
                      </a:lnTo>
                      <a:lnTo>
                        <a:pt x="123" y="35"/>
                      </a:lnTo>
                      <a:lnTo>
                        <a:pt x="126" y="36"/>
                      </a:lnTo>
                      <a:lnTo>
                        <a:pt x="126" y="37"/>
                      </a:lnTo>
                      <a:lnTo>
                        <a:pt x="127" y="37"/>
                      </a:lnTo>
                      <a:lnTo>
                        <a:pt x="127" y="38"/>
                      </a:lnTo>
                      <a:lnTo>
                        <a:pt x="128" y="38"/>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8" name="Freeform 359"/>
                <p:cNvSpPr>
                  <a:spLocks/>
                </p:cNvSpPr>
                <p:nvPr/>
              </p:nvSpPr>
              <p:spPr bwMode="auto">
                <a:xfrm>
                  <a:off x="4497388" y="3665538"/>
                  <a:ext cx="149225" cy="169863"/>
                </a:xfrm>
                <a:custGeom>
                  <a:avLst/>
                  <a:gdLst/>
                  <a:ahLst/>
                  <a:cxnLst>
                    <a:cxn ang="0">
                      <a:pos x="3" y="2"/>
                    </a:cxn>
                    <a:cxn ang="0">
                      <a:pos x="5" y="3"/>
                    </a:cxn>
                    <a:cxn ang="0">
                      <a:pos x="8" y="5"/>
                    </a:cxn>
                    <a:cxn ang="0">
                      <a:pos x="10" y="7"/>
                    </a:cxn>
                    <a:cxn ang="0">
                      <a:pos x="11" y="9"/>
                    </a:cxn>
                    <a:cxn ang="0">
                      <a:pos x="14" y="12"/>
                    </a:cxn>
                    <a:cxn ang="0">
                      <a:pos x="16" y="14"/>
                    </a:cxn>
                    <a:cxn ang="0">
                      <a:pos x="19" y="17"/>
                    </a:cxn>
                    <a:cxn ang="0">
                      <a:pos x="20" y="20"/>
                    </a:cxn>
                    <a:cxn ang="0">
                      <a:pos x="23" y="23"/>
                    </a:cxn>
                    <a:cxn ang="0">
                      <a:pos x="25" y="26"/>
                    </a:cxn>
                    <a:cxn ang="0">
                      <a:pos x="28" y="29"/>
                    </a:cxn>
                    <a:cxn ang="0">
                      <a:pos x="29" y="32"/>
                    </a:cxn>
                    <a:cxn ang="0">
                      <a:pos x="31" y="34"/>
                    </a:cxn>
                    <a:cxn ang="0">
                      <a:pos x="34" y="37"/>
                    </a:cxn>
                    <a:cxn ang="0">
                      <a:pos x="37" y="39"/>
                    </a:cxn>
                    <a:cxn ang="0">
                      <a:pos x="38" y="42"/>
                    </a:cxn>
                    <a:cxn ang="0">
                      <a:pos x="40" y="44"/>
                    </a:cxn>
                    <a:cxn ang="0">
                      <a:pos x="43" y="46"/>
                    </a:cxn>
                    <a:cxn ang="0">
                      <a:pos x="45" y="48"/>
                    </a:cxn>
                    <a:cxn ang="0">
                      <a:pos x="47" y="49"/>
                    </a:cxn>
                    <a:cxn ang="0">
                      <a:pos x="49" y="51"/>
                    </a:cxn>
                    <a:cxn ang="0">
                      <a:pos x="52" y="53"/>
                    </a:cxn>
                    <a:cxn ang="0">
                      <a:pos x="54" y="56"/>
                    </a:cxn>
                    <a:cxn ang="0">
                      <a:pos x="55" y="58"/>
                    </a:cxn>
                    <a:cxn ang="0">
                      <a:pos x="58" y="61"/>
                    </a:cxn>
                    <a:cxn ang="0">
                      <a:pos x="60" y="64"/>
                    </a:cxn>
                    <a:cxn ang="0">
                      <a:pos x="62" y="66"/>
                    </a:cxn>
                    <a:cxn ang="0">
                      <a:pos x="64" y="69"/>
                    </a:cxn>
                    <a:cxn ang="0">
                      <a:pos x="67" y="72"/>
                    </a:cxn>
                    <a:cxn ang="0">
                      <a:pos x="69" y="75"/>
                    </a:cxn>
                    <a:cxn ang="0">
                      <a:pos x="70" y="78"/>
                    </a:cxn>
                    <a:cxn ang="0">
                      <a:pos x="73" y="80"/>
                    </a:cxn>
                    <a:cxn ang="0">
                      <a:pos x="75" y="83"/>
                    </a:cxn>
                    <a:cxn ang="0">
                      <a:pos x="78" y="85"/>
                    </a:cxn>
                    <a:cxn ang="0">
                      <a:pos x="79" y="88"/>
                    </a:cxn>
                    <a:cxn ang="0">
                      <a:pos x="82" y="90"/>
                    </a:cxn>
                    <a:cxn ang="0">
                      <a:pos x="84" y="93"/>
                    </a:cxn>
                    <a:cxn ang="0">
                      <a:pos x="87" y="96"/>
                    </a:cxn>
                    <a:cxn ang="0">
                      <a:pos x="88" y="98"/>
                    </a:cxn>
                    <a:cxn ang="0">
                      <a:pos x="90" y="102"/>
                    </a:cxn>
                    <a:cxn ang="0">
                      <a:pos x="93" y="105"/>
                    </a:cxn>
                  </a:cxnLst>
                  <a:rect l="0" t="0" r="r" b="b"/>
                  <a:pathLst>
                    <a:path w="94" h="107">
                      <a:moveTo>
                        <a:pt x="0" y="0"/>
                      </a:moveTo>
                      <a:lnTo>
                        <a:pt x="3" y="1"/>
                      </a:lnTo>
                      <a:lnTo>
                        <a:pt x="3" y="2"/>
                      </a:lnTo>
                      <a:lnTo>
                        <a:pt x="4" y="2"/>
                      </a:lnTo>
                      <a:lnTo>
                        <a:pt x="5" y="3"/>
                      </a:lnTo>
                      <a:lnTo>
                        <a:pt x="5" y="3"/>
                      </a:lnTo>
                      <a:lnTo>
                        <a:pt x="6" y="4"/>
                      </a:lnTo>
                      <a:lnTo>
                        <a:pt x="6" y="5"/>
                      </a:lnTo>
                      <a:lnTo>
                        <a:pt x="8" y="5"/>
                      </a:lnTo>
                      <a:lnTo>
                        <a:pt x="8" y="6"/>
                      </a:lnTo>
                      <a:lnTo>
                        <a:pt x="9" y="6"/>
                      </a:lnTo>
                      <a:lnTo>
                        <a:pt x="10" y="7"/>
                      </a:lnTo>
                      <a:lnTo>
                        <a:pt x="10" y="8"/>
                      </a:lnTo>
                      <a:lnTo>
                        <a:pt x="11" y="9"/>
                      </a:lnTo>
                      <a:lnTo>
                        <a:pt x="11" y="9"/>
                      </a:lnTo>
                      <a:lnTo>
                        <a:pt x="13" y="10"/>
                      </a:lnTo>
                      <a:lnTo>
                        <a:pt x="14" y="11"/>
                      </a:lnTo>
                      <a:lnTo>
                        <a:pt x="14" y="12"/>
                      </a:lnTo>
                      <a:lnTo>
                        <a:pt x="15" y="12"/>
                      </a:lnTo>
                      <a:lnTo>
                        <a:pt x="15" y="13"/>
                      </a:lnTo>
                      <a:lnTo>
                        <a:pt x="16" y="14"/>
                      </a:lnTo>
                      <a:lnTo>
                        <a:pt x="16" y="15"/>
                      </a:lnTo>
                      <a:lnTo>
                        <a:pt x="18" y="16"/>
                      </a:lnTo>
                      <a:lnTo>
                        <a:pt x="19" y="17"/>
                      </a:lnTo>
                      <a:lnTo>
                        <a:pt x="19" y="18"/>
                      </a:lnTo>
                      <a:lnTo>
                        <a:pt x="20" y="19"/>
                      </a:lnTo>
                      <a:lnTo>
                        <a:pt x="20" y="20"/>
                      </a:lnTo>
                      <a:lnTo>
                        <a:pt x="21" y="21"/>
                      </a:lnTo>
                      <a:lnTo>
                        <a:pt x="21" y="22"/>
                      </a:lnTo>
                      <a:lnTo>
                        <a:pt x="23" y="23"/>
                      </a:lnTo>
                      <a:lnTo>
                        <a:pt x="24" y="24"/>
                      </a:lnTo>
                      <a:lnTo>
                        <a:pt x="24" y="25"/>
                      </a:lnTo>
                      <a:lnTo>
                        <a:pt x="25" y="26"/>
                      </a:lnTo>
                      <a:lnTo>
                        <a:pt x="25" y="27"/>
                      </a:lnTo>
                      <a:lnTo>
                        <a:pt x="26" y="28"/>
                      </a:lnTo>
                      <a:lnTo>
                        <a:pt x="28" y="29"/>
                      </a:lnTo>
                      <a:lnTo>
                        <a:pt x="28" y="30"/>
                      </a:lnTo>
                      <a:lnTo>
                        <a:pt x="29" y="31"/>
                      </a:lnTo>
                      <a:lnTo>
                        <a:pt x="29" y="32"/>
                      </a:lnTo>
                      <a:lnTo>
                        <a:pt x="30" y="33"/>
                      </a:lnTo>
                      <a:lnTo>
                        <a:pt x="30" y="34"/>
                      </a:lnTo>
                      <a:lnTo>
                        <a:pt x="31" y="34"/>
                      </a:lnTo>
                      <a:lnTo>
                        <a:pt x="33" y="35"/>
                      </a:lnTo>
                      <a:lnTo>
                        <a:pt x="33" y="36"/>
                      </a:lnTo>
                      <a:lnTo>
                        <a:pt x="34" y="37"/>
                      </a:lnTo>
                      <a:lnTo>
                        <a:pt x="34" y="38"/>
                      </a:lnTo>
                      <a:lnTo>
                        <a:pt x="35" y="39"/>
                      </a:lnTo>
                      <a:lnTo>
                        <a:pt x="37" y="39"/>
                      </a:lnTo>
                      <a:lnTo>
                        <a:pt x="37" y="40"/>
                      </a:lnTo>
                      <a:lnTo>
                        <a:pt x="38" y="41"/>
                      </a:lnTo>
                      <a:lnTo>
                        <a:pt x="38" y="42"/>
                      </a:lnTo>
                      <a:lnTo>
                        <a:pt x="39" y="42"/>
                      </a:lnTo>
                      <a:lnTo>
                        <a:pt x="39" y="43"/>
                      </a:lnTo>
                      <a:lnTo>
                        <a:pt x="40" y="44"/>
                      </a:lnTo>
                      <a:lnTo>
                        <a:pt x="42" y="44"/>
                      </a:lnTo>
                      <a:lnTo>
                        <a:pt x="42" y="45"/>
                      </a:lnTo>
                      <a:lnTo>
                        <a:pt x="43" y="46"/>
                      </a:lnTo>
                      <a:lnTo>
                        <a:pt x="43" y="46"/>
                      </a:lnTo>
                      <a:lnTo>
                        <a:pt x="44" y="47"/>
                      </a:lnTo>
                      <a:lnTo>
                        <a:pt x="45" y="48"/>
                      </a:lnTo>
                      <a:lnTo>
                        <a:pt x="45" y="48"/>
                      </a:lnTo>
                      <a:lnTo>
                        <a:pt x="47" y="49"/>
                      </a:lnTo>
                      <a:lnTo>
                        <a:pt x="47" y="49"/>
                      </a:lnTo>
                      <a:lnTo>
                        <a:pt x="48" y="50"/>
                      </a:lnTo>
                      <a:lnTo>
                        <a:pt x="48" y="51"/>
                      </a:lnTo>
                      <a:lnTo>
                        <a:pt x="49" y="51"/>
                      </a:lnTo>
                      <a:lnTo>
                        <a:pt x="50" y="52"/>
                      </a:lnTo>
                      <a:lnTo>
                        <a:pt x="50" y="53"/>
                      </a:lnTo>
                      <a:lnTo>
                        <a:pt x="52" y="53"/>
                      </a:lnTo>
                      <a:lnTo>
                        <a:pt x="52" y="54"/>
                      </a:lnTo>
                      <a:lnTo>
                        <a:pt x="53" y="55"/>
                      </a:lnTo>
                      <a:lnTo>
                        <a:pt x="54" y="56"/>
                      </a:lnTo>
                      <a:lnTo>
                        <a:pt x="54" y="56"/>
                      </a:lnTo>
                      <a:lnTo>
                        <a:pt x="55" y="57"/>
                      </a:lnTo>
                      <a:lnTo>
                        <a:pt x="55" y="58"/>
                      </a:lnTo>
                      <a:lnTo>
                        <a:pt x="57" y="59"/>
                      </a:lnTo>
                      <a:lnTo>
                        <a:pt x="57" y="60"/>
                      </a:lnTo>
                      <a:lnTo>
                        <a:pt x="58" y="61"/>
                      </a:lnTo>
                      <a:lnTo>
                        <a:pt x="59" y="62"/>
                      </a:lnTo>
                      <a:lnTo>
                        <a:pt x="59" y="63"/>
                      </a:lnTo>
                      <a:lnTo>
                        <a:pt x="60" y="64"/>
                      </a:lnTo>
                      <a:lnTo>
                        <a:pt x="60" y="65"/>
                      </a:lnTo>
                      <a:lnTo>
                        <a:pt x="62" y="66"/>
                      </a:lnTo>
                      <a:lnTo>
                        <a:pt x="62" y="66"/>
                      </a:lnTo>
                      <a:lnTo>
                        <a:pt x="63" y="67"/>
                      </a:lnTo>
                      <a:lnTo>
                        <a:pt x="64" y="68"/>
                      </a:lnTo>
                      <a:lnTo>
                        <a:pt x="64" y="69"/>
                      </a:lnTo>
                      <a:lnTo>
                        <a:pt x="65" y="70"/>
                      </a:lnTo>
                      <a:lnTo>
                        <a:pt x="65" y="71"/>
                      </a:lnTo>
                      <a:lnTo>
                        <a:pt x="67" y="72"/>
                      </a:lnTo>
                      <a:lnTo>
                        <a:pt x="68" y="73"/>
                      </a:lnTo>
                      <a:lnTo>
                        <a:pt x="68" y="74"/>
                      </a:lnTo>
                      <a:lnTo>
                        <a:pt x="69" y="75"/>
                      </a:lnTo>
                      <a:lnTo>
                        <a:pt x="69" y="76"/>
                      </a:lnTo>
                      <a:lnTo>
                        <a:pt x="70" y="77"/>
                      </a:lnTo>
                      <a:lnTo>
                        <a:pt x="70" y="78"/>
                      </a:lnTo>
                      <a:lnTo>
                        <a:pt x="72" y="78"/>
                      </a:lnTo>
                      <a:lnTo>
                        <a:pt x="73" y="79"/>
                      </a:lnTo>
                      <a:lnTo>
                        <a:pt x="73" y="80"/>
                      </a:lnTo>
                      <a:lnTo>
                        <a:pt x="74" y="81"/>
                      </a:lnTo>
                      <a:lnTo>
                        <a:pt x="74" y="82"/>
                      </a:lnTo>
                      <a:lnTo>
                        <a:pt x="75" y="83"/>
                      </a:lnTo>
                      <a:lnTo>
                        <a:pt x="77" y="83"/>
                      </a:lnTo>
                      <a:lnTo>
                        <a:pt x="77" y="84"/>
                      </a:lnTo>
                      <a:lnTo>
                        <a:pt x="78" y="85"/>
                      </a:lnTo>
                      <a:lnTo>
                        <a:pt x="78" y="86"/>
                      </a:lnTo>
                      <a:lnTo>
                        <a:pt x="79" y="87"/>
                      </a:lnTo>
                      <a:lnTo>
                        <a:pt x="79" y="88"/>
                      </a:lnTo>
                      <a:lnTo>
                        <a:pt x="80" y="88"/>
                      </a:lnTo>
                      <a:lnTo>
                        <a:pt x="82" y="89"/>
                      </a:lnTo>
                      <a:lnTo>
                        <a:pt x="82" y="90"/>
                      </a:lnTo>
                      <a:lnTo>
                        <a:pt x="83" y="91"/>
                      </a:lnTo>
                      <a:lnTo>
                        <a:pt x="83" y="92"/>
                      </a:lnTo>
                      <a:lnTo>
                        <a:pt x="84" y="93"/>
                      </a:lnTo>
                      <a:lnTo>
                        <a:pt x="85" y="94"/>
                      </a:lnTo>
                      <a:lnTo>
                        <a:pt x="85" y="95"/>
                      </a:lnTo>
                      <a:lnTo>
                        <a:pt x="87" y="96"/>
                      </a:lnTo>
                      <a:lnTo>
                        <a:pt x="87" y="97"/>
                      </a:lnTo>
                      <a:lnTo>
                        <a:pt x="88" y="98"/>
                      </a:lnTo>
                      <a:lnTo>
                        <a:pt x="88" y="98"/>
                      </a:lnTo>
                      <a:lnTo>
                        <a:pt x="89" y="100"/>
                      </a:lnTo>
                      <a:lnTo>
                        <a:pt x="90" y="101"/>
                      </a:lnTo>
                      <a:lnTo>
                        <a:pt x="90" y="102"/>
                      </a:lnTo>
                      <a:lnTo>
                        <a:pt x="92" y="103"/>
                      </a:lnTo>
                      <a:lnTo>
                        <a:pt x="92" y="104"/>
                      </a:lnTo>
                      <a:lnTo>
                        <a:pt x="93" y="105"/>
                      </a:lnTo>
                      <a:lnTo>
                        <a:pt x="93" y="106"/>
                      </a:lnTo>
                      <a:lnTo>
                        <a:pt x="94" y="107"/>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29" name="Freeform 360"/>
                <p:cNvSpPr>
                  <a:spLocks/>
                </p:cNvSpPr>
                <p:nvPr/>
              </p:nvSpPr>
              <p:spPr bwMode="auto">
                <a:xfrm>
                  <a:off x="4646613" y="3835400"/>
                  <a:ext cx="227013" cy="47625"/>
                </a:xfrm>
                <a:custGeom>
                  <a:avLst/>
                  <a:gdLst/>
                  <a:ahLst/>
                  <a:cxnLst>
                    <a:cxn ang="0">
                      <a:pos x="2" y="2"/>
                    </a:cxn>
                    <a:cxn ang="0">
                      <a:pos x="4" y="5"/>
                    </a:cxn>
                    <a:cxn ang="0">
                      <a:pos x="7" y="8"/>
                    </a:cxn>
                    <a:cxn ang="0">
                      <a:pos x="8" y="10"/>
                    </a:cxn>
                    <a:cxn ang="0">
                      <a:pos x="10" y="13"/>
                    </a:cxn>
                    <a:cxn ang="0">
                      <a:pos x="13" y="15"/>
                    </a:cxn>
                    <a:cxn ang="0">
                      <a:pos x="15" y="16"/>
                    </a:cxn>
                    <a:cxn ang="0">
                      <a:pos x="17" y="18"/>
                    </a:cxn>
                    <a:cxn ang="0">
                      <a:pos x="22" y="20"/>
                    </a:cxn>
                    <a:cxn ang="0">
                      <a:pos x="23" y="20"/>
                    </a:cxn>
                    <a:cxn ang="0">
                      <a:pos x="27" y="22"/>
                    </a:cxn>
                    <a:cxn ang="0">
                      <a:pos x="30" y="22"/>
                    </a:cxn>
                    <a:cxn ang="0">
                      <a:pos x="34" y="23"/>
                    </a:cxn>
                    <a:cxn ang="0">
                      <a:pos x="38" y="24"/>
                    </a:cxn>
                    <a:cxn ang="0">
                      <a:pos x="42" y="25"/>
                    </a:cxn>
                    <a:cxn ang="0">
                      <a:pos x="45" y="25"/>
                    </a:cxn>
                    <a:cxn ang="0">
                      <a:pos x="49" y="26"/>
                    </a:cxn>
                    <a:cxn ang="0">
                      <a:pos x="53" y="26"/>
                    </a:cxn>
                    <a:cxn ang="0">
                      <a:pos x="57" y="26"/>
                    </a:cxn>
                    <a:cxn ang="0">
                      <a:pos x="61" y="27"/>
                    </a:cxn>
                    <a:cxn ang="0">
                      <a:pos x="64" y="27"/>
                    </a:cxn>
                    <a:cxn ang="0">
                      <a:pos x="68" y="28"/>
                    </a:cxn>
                    <a:cxn ang="0">
                      <a:pos x="72" y="29"/>
                    </a:cxn>
                    <a:cxn ang="0">
                      <a:pos x="76" y="29"/>
                    </a:cxn>
                    <a:cxn ang="0">
                      <a:pos x="79" y="30"/>
                    </a:cxn>
                    <a:cxn ang="0">
                      <a:pos x="83" y="30"/>
                    </a:cxn>
                    <a:cxn ang="0">
                      <a:pos x="87" y="30"/>
                    </a:cxn>
                    <a:cxn ang="0">
                      <a:pos x="91" y="29"/>
                    </a:cxn>
                    <a:cxn ang="0">
                      <a:pos x="94" y="28"/>
                    </a:cxn>
                    <a:cxn ang="0">
                      <a:pos x="98" y="27"/>
                    </a:cxn>
                    <a:cxn ang="0">
                      <a:pos x="102" y="27"/>
                    </a:cxn>
                    <a:cxn ang="0">
                      <a:pos x="106" y="26"/>
                    </a:cxn>
                    <a:cxn ang="0">
                      <a:pos x="109" y="26"/>
                    </a:cxn>
                    <a:cxn ang="0">
                      <a:pos x="113" y="26"/>
                    </a:cxn>
                    <a:cxn ang="0">
                      <a:pos x="117" y="27"/>
                    </a:cxn>
                    <a:cxn ang="0">
                      <a:pos x="121" y="28"/>
                    </a:cxn>
                    <a:cxn ang="0">
                      <a:pos x="125" y="29"/>
                    </a:cxn>
                    <a:cxn ang="0">
                      <a:pos x="128" y="30"/>
                    </a:cxn>
                    <a:cxn ang="0">
                      <a:pos x="132" y="30"/>
                    </a:cxn>
                    <a:cxn ang="0">
                      <a:pos x="136" y="29"/>
                    </a:cxn>
                    <a:cxn ang="0">
                      <a:pos x="140" y="28"/>
                    </a:cxn>
                    <a:cxn ang="0">
                      <a:pos x="142" y="26"/>
                    </a:cxn>
                  </a:cxnLst>
                  <a:rect l="0" t="0" r="r" b="b"/>
                  <a:pathLst>
                    <a:path w="143" h="30">
                      <a:moveTo>
                        <a:pt x="0" y="0"/>
                      </a:moveTo>
                      <a:lnTo>
                        <a:pt x="2" y="1"/>
                      </a:lnTo>
                      <a:lnTo>
                        <a:pt x="2" y="2"/>
                      </a:lnTo>
                      <a:lnTo>
                        <a:pt x="3" y="3"/>
                      </a:lnTo>
                      <a:lnTo>
                        <a:pt x="3" y="4"/>
                      </a:lnTo>
                      <a:lnTo>
                        <a:pt x="4" y="5"/>
                      </a:lnTo>
                      <a:lnTo>
                        <a:pt x="5" y="6"/>
                      </a:lnTo>
                      <a:lnTo>
                        <a:pt x="5" y="7"/>
                      </a:lnTo>
                      <a:lnTo>
                        <a:pt x="7" y="8"/>
                      </a:lnTo>
                      <a:lnTo>
                        <a:pt x="7" y="9"/>
                      </a:lnTo>
                      <a:lnTo>
                        <a:pt x="8" y="9"/>
                      </a:lnTo>
                      <a:lnTo>
                        <a:pt x="8" y="10"/>
                      </a:lnTo>
                      <a:lnTo>
                        <a:pt x="9" y="11"/>
                      </a:lnTo>
                      <a:lnTo>
                        <a:pt x="10" y="12"/>
                      </a:lnTo>
                      <a:lnTo>
                        <a:pt x="10" y="13"/>
                      </a:lnTo>
                      <a:lnTo>
                        <a:pt x="12" y="13"/>
                      </a:lnTo>
                      <a:lnTo>
                        <a:pt x="12" y="14"/>
                      </a:lnTo>
                      <a:lnTo>
                        <a:pt x="13" y="15"/>
                      </a:lnTo>
                      <a:lnTo>
                        <a:pt x="14" y="15"/>
                      </a:lnTo>
                      <a:lnTo>
                        <a:pt x="14" y="16"/>
                      </a:lnTo>
                      <a:lnTo>
                        <a:pt x="15" y="16"/>
                      </a:lnTo>
                      <a:lnTo>
                        <a:pt x="15" y="17"/>
                      </a:lnTo>
                      <a:lnTo>
                        <a:pt x="17" y="17"/>
                      </a:lnTo>
                      <a:lnTo>
                        <a:pt x="17" y="18"/>
                      </a:lnTo>
                      <a:lnTo>
                        <a:pt x="18" y="18"/>
                      </a:lnTo>
                      <a:lnTo>
                        <a:pt x="19" y="19"/>
                      </a:lnTo>
                      <a:lnTo>
                        <a:pt x="22" y="20"/>
                      </a:lnTo>
                      <a:lnTo>
                        <a:pt x="20" y="20"/>
                      </a:lnTo>
                      <a:lnTo>
                        <a:pt x="22" y="20"/>
                      </a:lnTo>
                      <a:lnTo>
                        <a:pt x="23" y="20"/>
                      </a:lnTo>
                      <a:lnTo>
                        <a:pt x="24" y="21"/>
                      </a:lnTo>
                      <a:lnTo>
                        <a:pt x="25" y="21"/>
                      </a:lnTo>
                      <a:lnTo>
                        <a:pt x="27" y="22"/>
                      </a:lnTo>
                      <a:lnTo>
                        <a:pt x="28" y="22"/>
                      </a:lnTo>
                      <a:lnTo>
                        <a:pt x="29" y="22"/>
                      </a:lnTo>
                      <a:lnTo>
                        <a:pt x="30" y="22"/>
                      </a:lnTo>
                      <a:lnTo>
                        <a:pt x="32" y="23"/>
                      </a:lnTo>
                      <a:lnTo>
                        <a:pt x="33" y="23"/>
                      </a:lnTo>
                      <a:lnTo>
                        <a:pt x="34" y="23"/>
                      </a:lnTo>
                      <a:lnTo>
                        <a:pt x="35" y="23"/>
                      </a:lnTo>
                      <a:lnTo>
                        <a:pt x="37" y="24"/>
                      </a:lnTo>
                      <a:lnTo>
                        <a:pt x="38" y="24"/>
                      </a:lnTo>
                      <a:lnTo>
                        <a:pt x="39" y="24"/>
                      </a:lnTo>
                      <a:lnTo>
                        <a:pt x="40" y="24"/>
                      </a:lnTo>
                      <a:lnTo>
                        <a:pt x="42" y="25"/>
                      </a:lnTo>
                      <a:lnTo>
                        <a:pt x="43" y="25"/>
                      </a:lnTo>
                      <a:lnTo>
                        <a:pt x="44" y="25"/>
                      </a:lnTo>
                      <a:lnTo>
                        <a:pt x="45" y="25"/>
                      </a:lnTo>
                      <a:lnTo>
                        <a:pt x="47" y="25"/>
                      </a:lnTo>
                      <a:lnTo>
                        <a:pt x="48" y="26"/>
                      </a:lnTo>
                      <a:lnTo>
                        <a:pt x="49" y="26"/>
                      </a:lnTo>
                      <a:lnTo>
                        <a:pt x="50" y="26"/>
                      </a:lnTo>
                      <a:lnTo>
                        <a:pt x="52" y="26"/>
                      </a:lnTo>
                      <a:lnTo>
                        <a:pt x="53" y="26"/>
                      </a:lnTo>
                      <a:lnTo>
                        <a:pt x="54" y="26"/>
                      </a:lnTo>
                      <a:lnTo>
                        <a:pt x="55" y="26"/>
                      </a:lnTo>
                      <a:lnTo>
                        <a:pt x="57" y="26"/>
                      </a:lnTo>
                      <a:lnTo>
                        <a:pt x="58" y="26"/>
                      </a:lnTo>
                      <a:lnTo>
                        <a:pt x="59" y="27"/>
                      </a:lnTo>
                      <a:lnTo>
                        <a:pt x="61" y="27"/>
                      </a:lnTo>
                      <a:lnTo>
                        <a:pt x="62" y="27"/>
                      </a:lnTo>
                      <a:lnTo>
                        <a:pt x="63" y="27"/>
                      </a:lnTo>
                      <a:lnTo>
                        <a:pt x="64" y="27"/>
                      </a:lnTo>
                      <a:lnTo>
                        <a:pt x="66" y="28"/>
                      </a:lnTo>
                      <a:lnTo>
                        <a:pt x="67" y="28"/>
                      </a:lnTo>
                      <a:lnTo>
                        <a:pt x="68" y="28"/>
                      </a:lnTo>
                      <a:lnTo>
                        <a:pt x="69" y="28"/>
                      </a:lnTo>
                      <a:lnTo>
                        <a:pt x="71" y="29"/>
                      </a:lnTo>
                      <a:lnTo>
                        <a:pt x="72" y="29"/>
                      </a:lnTo>
                      <a:lnTo>
                        <a:pt x="73" y="29"/>
                      </a:lnTo>
                      <a:lnTo>
                        <a:pt x="74" y="29"/>
                      </a:lnTo>
                      <a:lnTo>
                        <a:pt x="76" y="29"/>
                      </a:lnTo>
                      <a:lnTo>
                        <a:pt x="77" y="30"/>
                      </a:lnTo>
                      <a:lnTo>
                        <a:pt x="78" y="30"/>
                      </a:lnTo>
                      <a:lnTo>
                        <a:pt x="79" y="30"/>
                      </a:lnTo>
                      <a:lnTo>
                        <a:pt x="81" y="30"/>
                      </a:lnTo>
                      <a:lnTo>
                        <a:pt x="82" y="30"/>
                      </a:lnTo>
                      <a:lnTo>
                        <a:pt x="83" y="30"/>
                      </a:lnTo>
                      <a:lnTo>
                        <a:pt x="84" y="30"/>
                      </a:lnTo>
                      <a:lnTo>
                        <a:pt x="86" y="30"/>
                      </a:lnTo>
                      <a:lnTo>
                        <a:pt x="87" y="30"/>
                      </a:lnTo>
                      <a:lnTo>
                        <a:pt x="88" y="30"/>
                      </a:lnTo>
                      <a:lnTo>
                        <a:pt x="89" y="30"/>
                      </a:lnTo>
                      <a:lnTo>
                        <a:pt x="91" y="29"/>
                      </a:lnTo>
                      <a:lnTo>
                        <a:pt x="92" y="29"/>
                      </a:lnTo>
                      <a:lnTo>
                        <a:pt x="93" y="29"/>
                      </a:lnTo>
                      <a:lnTo>
                        <a:pt x="94" y="28"/>
                      </a:lnTo>
                      <a:lnTo>
                        <a:pt x="96" y="28"/>
                      </a:lnTo>
                      <a:lnTo>
                        <a:pt x="97" y="28"/>
                      </a:lnTo>
                      <a:lnTo>
                        <a:pt x="98" y="27"/>
                      </a:lnTo>
                      <a:lnTo>
                        <a:pt x="99" y="27"/>
                      </a:lnTo>
                      <a:lnTo>
                        <a:pt x="101" y="27"/>
                      </a:lnTo>
                      <a:lnTo>
                        <a:pt x="102" y="27"/>
                      </a:lnTo>
                      <a:lnTo>
                        <a:pt x="103" y="26"/>
                      </a:lnTo>
                      <a:lnTo>
                        <a:pt x="104" y="26"/>
                      </a:lnTo>
                      <a:lnTo>
                        <a:pt x="106" y="26"/>
                      </a:lnTo>
                      <a:lnTo>
                        <a:pt x="107" y="26"/>
                      </a:lnTo>
                      <a:lnTo>
                        <a:pt x="108" y="26"/>
                      </a:lnTo>
                      <a:lnTo>
                        <a:pt x="109" y="26"/>
                      </a:lnTo>
                      <a:lnTo>
                        <a:pt x="111" y="26"/>
                      </a:lnTo>
                      <a:lnTo>
                        <a:pt x="112" y="26"/>
                      </a:lnTo>
                      <a:lnTo>
                        <a:pt x="113" y="26"/>
                      </a:lnTo>
                      <a:lnTo>
                        <a:pt x="114" y="26"/>
                      </a:lnTo>
                      <a:lnTo>
                        <a:pt x="116" y="27"/>
                      </a:lnTo>
                      <a:lnTo>
                        <a:pt x="117" y="27"/>
                      </a:lnTo>
                      <a:lnTo>
                        <a:pt x="118" y="27"/>
                      </a:lnTo>
                      <a:lnTo>
                        <a:pt x="120" y="28"/>
                      </a:lnTo>
                      <a:lnTo>
                        <a:pt x="121" y="28"/>
                      </a:lnTo>
                      <a:lnTo>
                        <a:pt x="122" y="28"/>
                      </a:lnTo>
                      <a:lnTo>
                        <a:pt x="123" y="29"/>
                      </a:lnTo>
                      <a:lnTo>
                        <a:pt x="125" y="29"/>
                      </a:lnTo>
                      <a:lnTo>
                        <a:pt x="126" y="29"/>
                      </a:lnTo>
                      <a:lnTo>
                        <a:pt x="127" y="30"/>
                      </a:lnTo>
                      <a:lnTo>
                        <a:pt x="128" y="30"/>
                      </a:lnTo>
                      <a:lnTo>
                        <a:pt x="130" y="30"/>
                      </a:lnTo>
                      <a:lnTo>
                        <a:pt x="131" y="30"/>
                      </a:lnTo>
                      <a:lnTo>
                        <a:pt x="132" y="30"/>
                      </a:lnTo>
                      <a:lnTo>
                        <a:pt x="133" y="30"/>
                      </a:lnTo>
                      <a:lnTo>
                        <a:pt x="135" y="30"/>
                      </a:lnTo>
                      <a:lnTo>
                        <a:pt x="136" y="29"/>
                      </a:lnTo>
                      <a:lnTo>
                        <a:pt x="137" y="29"/>
                      </a:lnTo>
                      <a:lnTo>
                        <a:pt x="138" y="28"/>
                      </a:lnTo>
                      <a:lnTo>
                        <a:pt x="140" y="28"/>
                      </a:lnTo>
                      <a:lnTo>
                        <a:pt x="141" y="27"/>
                      </a:lnTo>
                      <a:lnTo>
                        <a:pt x="141" y="27"/>
                      </a:lnTo>
                      <a:lnTo>
                        <a:pt x="142" y="26"/>
                      </a:lnTo>
                      <a:lnTo>
                        <a:pt x="142" y="26"/>
                      </a:lnTo>
                      <a:lnTo>
                        <a:pt x="143" y="25"/>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30" name="Freeform 361"/>
                <p:cNvSpPr>
                  <a:spLocks/>
                </p:cNvSpPr>
                <p:nvPr/>
              </p:nvSpPr>
              <p:spPr bwMode="auto">
                <a:xfrm>
                  <a:off x="4873625" y="3771900"/>
                  <a:ext cx="200025" cy="103188"/>
                </a:xfrm>
                <a:custGeom>
                  <a:avLst/>
                  <a:gdLst/>
                  <a:ahLst/>
                  <a:cxnLst>
                    <a:cxn ang="0">
                      <a:pos x="2" y="64"/>
                    </a:cxn>
                    <a:cxn ang="0">
                      <a:pos x="4" y="62"/>
                    </a:cxn>
                    <a:cxn ang="0">
                      <a:pos x="7" y="61"/>
                    </a:cxn>
                    <a:cxn ang="0">
                      <a:pos x="8" y="59"/>
                    </a:cxn>
                    <a:cxn ang="0">
                      <a:pos x="10" y="57"/>
                    </a:cxn>
                    <a:cxn ang="0">
                      <a:pos x="13" y="55"/>
                    </a:cxn>
                    <a:cxn ang="0">
                      <a:pos x="15" y="53"/>
                    </a:cxn>
                    <a:cxn ang="0">
                      <a:pos x="17" y="51"/>
                    </a:cxn>
                    <a:cxn ang="0">
                      <a:pos x="19" y="49"/>
                    </a:cxn>
                    <a:cxn ang="0">
                      <a:pos x="22" y="47"/>
                    </a:cxn>
                    <a:cxn ang="0">
                      <a:pos x="24" y="45"/>
                    </a:cxn>
                    <a:cxn ang="0">
                      <a:pos x="25" y="42"/>
                    </a:cxn>
                    <a:cxn ang="0">
                      <a:pos x="28" y="40"/>
                    </a:cxn>
                    <a:cxn ang="0">
                      <a:pos x="30" y="38"/>
                    </a:cxn>
                    <a:cxn ang="0">
                      <a:pos x="33" y="36"/>
                    </a:cxn>
                    <a:cxn ang="0">
                      <a:pos x="34" y="33"/>
                    </a:cxn>
                    <a:cxn ang="0">
                      <a:pos x="37" y="31"/>
                    </a:cxn>
                    <a:cxn ang="0">
                      <a:pos x="39" y="29"/>
                    </a:cxn>
                    <a:cxn ang="0">
                      <a:pos x="42" y="27"/>
                    </a:cxn>
                    <a:cxn ang="0">
                      <a:pos x="43" y="26"/>
                    </a:cxn>
                    <a:cxn ang="0">
                      <a:pos x="47" y="24"/>
                    </a:cxn>
                    <a:cxn ang="0">
                      <a:pos x="51" y="22"/>
                    </a:cxn>
                    <a:cxn ang="0">
                      <a:pos x="54" y="21"/>
                    </a:cxn>
                    <a:cxn ang="0">
                      <a:pos x="58" y="21"/>
                    </a:cxn>
                    <a:cxn ang="0">
                      <a:pos x="62" y="21"/>
                    </a:cxn>
                    <a:cxn ang="0">
                      <a:pos x="66" y="20"/>
                    </a:cxn>
                    <a:cxn ang="0">
                      <a:pos x="69" y="19"/>
                    </a:cxn>
                    <a:cxn ang="0">
                      <a:pos x="73" y="18"/>
                    </a:cxn>
                    <a:cxn ang="0">
                      <a:pos x="77" y="17"/>
                    </a:cxn>
                    <a:cxn ang="0">
                      <a:pos x="81" y="16"/>
                    </a:cxn>
                    <a:cxn ang="0">
                      <a:pos x="84" y="15"/>
                    </a:cxn>
                    <a:cxn ang="0">
                      <a:pos x="89" y="13"/>
                    </a:cxn>
                    <a:cxn ang="0">
                      <a:pos x="91" y="12"/>
                    </a:cxn>
                    <a:cxn ang="0">
                      <a:pos x="93" y="11"/>
                    </a:cxn>
                    <a:cxn ang="0">
                      <a:pos x="97" y="9"/>
                    </a:cxn>
                    <a:cxn ang="0">
                      <a:pos x="101" y="8"/>
                    </a:cxn>
                    <a:cxn ang="0">
                      <a:pos x="105" y="6"/>
                    </a:cxn>
                    <a:cxn ang="0">
                      <a:pos x="108" y="5"/>
                    </a:cxn>
                    <a:cxn ang="0">
                      <a:pos x="112" y="4"/>
                    </a:cxn>
                    <a:cxn ang="0">
                      <a:pos x="116" y="3"/>
                    </a:cxn>
                    <a:cxn ang="0">
                      <a:pos x="120" y="2"/>
                    </a:cxn>
                    <a:cxn ang="0">
                      <a:pos x="123" y="1"/>
                    </a:cxn>
                  </a:cxnLst>
                  <a:rect l="0" t="0" r="r" b="b"/>
                  <a:pathLst>
                    <a:path w="126" h="65">
                      <a:moveTo>
                        <a:pt x="0" y="65"/>
                      </a:moveTo>
                      <a:lnTo>
                        <a:pt x="2" y="65"/>
                      </a:lnTo>
                      <a:lnTo>
                        <a:pt x="2" y="64"/>
                      </a:lnTo>
                      <a:lnTo>
                        <a:pt x="3" y="64"/>
                      </a:lnTo>
                      <a:lnTo>
                        <a:pt x="3" y="63"/>
                      </a:lnTo>
                      <a:lnTo>
                        <a:pt x="4" y="62"/>
                      </a:lnTo>
                      <a:lnTo>
                        <a:pt x="5" y="62"/>
                      </a:lnTo>
                      <a:lnTo>
                        <a:pt x="5" y="61"/>
                      </a:lnTo>
                      <a:lnTo>
                        <a:pt x="7" y="61"/>
                      </a:lnTo>
                      <a:lnTo>
                        <a:pt x="7" y="60"/>
                      </a:lnTo>
                      <a:lnTo>
                        <a:pt x="8" y="59"/>
                      </a:lnTo>
                      <a:lnTo>
                        <a:pt x="8" y="59"/>
                      </a:lnTo>
                      <a:lnTo>
                        <a:pt x="9" y="58"/>
                      </a:lnTo>
                      <a:lnTo>
                        <a:pt x="10" y="57"/>
                      </a:lnTo>
                      <a:lnTo>
                        <a:pt x="10" y="57"/>
                      </a:lnTo>
                      <a:lnTo>
                        <a:pt x="12" y="56"/>
                      </a:lnTo>
                      <a:lnTo>
                        <a:pt x="12" y="55"/>
                      </a:lnTo>
                      <a:lnTo>
                        <a:pt x="13" y="55"/>
                      </a:lnTo>
                      <a:lnTo>
                        <a:pt x="14" y="54"/>
                      </a:lnTo>
                      <a:lnTo>
                        <a:pt x="14" y="54"/>
                      </a:lnTo>
                      <a:lnTo>
                        <a:pt x="15" y="53"/>
                      </a:lnTo>
                      <a:lnTo>
                        <a:pt x="15" y="52"/>
                      </a:lnTo>
                      <a:lnTo>
                        <a:pt x="17" y="52"/>
                      </a:lnTo>
                      <a:lnTo>
                        <a:pt x="17" y="51"/>
                      </a:lnTo>
                      <a:lnTo>
                        <a:pt x="18" y="50"/>
                      </a:lnTo>
                      <a:lnTo>
                        <a:pt x="19" y="50"/>
                      </a:lnTo>
                      <a:lnTo>
                        <a:pt x="19" y="49"/>
                      </a:lnTo>
                      <a:lnTo>
                        <a:pt x="20" y="48"/>
                      </a:lnTo>
                      <a:lnTo>
                        <a:pt x="20" y="47"/>
                      </a:lnTo>
                      <a:lnTo>
                        <a:pt x="22" y="47"/>
                      </a:lnTo>
                      <a:lnTo>
                        <a:pt x="23" y="46"/>
                      </a:lnTo>
                      <a:lnTo>
                        <a:pt x="23" y="45"/>
                      </a:lnTo>
                      <a:lnTo>
                        <a:pt x="24" y="45"/>
                      </a:lnTo>
                      <a:lnTo>
                        <a:pt x="24" y="44"/>
                      </a:lnTo>
                      <a:lnTo>
                        <a:pt x="25" y="43"/>
                      </a:lnTo>
                      <a:lnTo>
                        <a:pt x="25" y="42"/>
                      </a:lnTo>
                      <a:lnTo>
                        <a:pt x="27" y="42"/>
                      </a:lnTo>
                      <a:lnTo>
                        <a:pt x="28" y="41"/>
                      </a:lnTo>
                      <a:lnTo>
                        <a:pt x="28" y="40"/>
                      </a:lnTo>
                      <a:lnTo>
                        <a:pt x="29" y="39"/>
                      </a:lnTo>
                      <a:lnTo>
                        <a:pt x="29" y="39"/>
                      </a:lnTo>
                      <a:lnTo>
                        <a:pt x="30" y="38"/>
                      </a:lnTo>
                      <a:lnTo>
                        <a:pt x="32" y="37"/>
                      </a:lnTo>
                      <a:lnTo>
                        <a:pt x="32" y="36"/>
                      </a:lnTo>
                      <a:lnTo>
                        <a:pt x="33" y="36"/>
                      </a:lnTo>
                      <a:lnTo>
                        <a:pt x="33" y="35"/>
                      </a:lnTo>
                      <a:lnTo>
                        <a:pt x="34" y="34"/>
                      </a:lnTo>
                      <a:lnTo>
                        <a:pt x="34" y="33"/>
                      </a:lnTo>
                      <a:lnTo>
                        <a:pt x="35" y="33"/>
                      </a:lnTo>
                      <a:lnTo>
                        <a:pt x="37" y="32"/>
                      </a:lnTo>
                      <a:lnTo>
                        <a:pt x="37" y="31"/>
                      </a:lnTo>
                      <a:lnTo>
                        <a:pt x="38" y="31"/>
                      </a:lnTo>
                      <a:lnTo>
                        <a:pt x="38" y="30"/>
                      </a:lnTo>
                      <a:lnTo>
                        <a:pt x="39" y="29"/>
                      </a:lnTo>
                      <a:lnTo>
                        <a:pt x="39" y="29"/>
                      </a:lnTo>
                      <a:lnTo>
                        <a:pt x="41" y="28"/>
                      </a:lnTo>
                      <a:lnTo>
                        <a:pt x="42" y="27"/>
                      </a:lnTo>
                      <a:lnTo>
                        <a:pt x="42" y="27"/>
                      </a:lnTo>
                      <a:lnTo>
                        <a:pt x="43" y="26"/>
                      </a:lnTo>
                      <a:lnTo>
                        <a:pt x="43" y="26"/>
                      </a:lnTo>
                      <a:lnTo>
                        <a:pt x="44" y="25"/>
                      </a:lnTo>
                      <a:lnTo>
                        <a:pt x="47" y="24"/>
                      </a:lnTo>
                      <a:lnTo>
                        <a:pt x="47" y="24"/>
                      </a:lnTo>
                      <a:lnTo>
                        <a:pt x="48" y="23"/>
                      </a:lnTo>
                      <a:lnTo>
                        <a:pt x="49" y="23"/>
                      </a:lnTo>
                      <a:lnTo>
                        <a:pt x="51" y="22"/>
                      </a:lnTo>
                      <a:lnTo>
                        <a:pt x="52" y="22"/>
                      </a:lnTo>
                      <a:lnTo>
                        <a:pt x="53" y="22"/>
                      </a:lnTo>
                      <a:lnTo>
                        <a:pt x="54" y="21"/>
                      </a:lnTo>
                      <a:lnTo>
                        <a:pt x="56" y="21"/>
                      </a:lnTo>
                      <a:lnTo>
                        <a:pt x="57" y="21"/>
                      </a:lnTo>
                      <a:lnTo>
                        <a:pt x="58" y="21"/>
                      </a:lnTo>
                      <a:lnTo>
                        <a:pt x="59" y="21"/>
                      </a:lnTo>
                      <a:lnTo>
                        <a:pt x="61" y="21"/>
                      </a:lnTo>
                      <a:lnTo>
                        <a:pt x="62" y="21"/>
                      </a:lnTo>
                      <a:lnTo>
                        <a:pt x="63" y="20"/>
                      </a:lnTo>
                      <a:lnTo>
                        <a:pt x="64" y="20"/>
                      </a:lnTo>
                      <a:lnTo>
                        <a:pt x="66" y="20"/>
                      </a:lnTo>
                      <a:lnTo>
                        <a:pt x="67" y="20"/>
                      </a:lnTo>
                      <a:lnTo>
                        <a:pt x="68" y="20"/>
                      </a:lnTo>
                      <a:lnTo>
                        <a:pt x="69" y="19"/>
                      </a:lnTo>
                      <a:lnTo>
                        <a:pt x="71" y="19"/>
                      </a:lnTo>
                      <a:lnTo>
                        <a:pt x="72" y="19"/>
                      </a:lnTo>
                      <a:lnTo>
                        <a:pt x="73" y="18"/>
                      </a:lnTo>
                      <a:lnTo>
                        <a:pt x="74" y="18"/>
                      </a:lnTo>
                      <a:lnTo>
                        <a:pt x="76" y="18"/>
                      </a:lnTo>
                      <a:lnTo>
                        <a:pt x="77" y="17"/>
                      </a:lnTo>
                      <a:lnTo>
                        <a:pt x="78" y="17"/>
                      </a:lnTo>
                      <a:lnTo>
                        <a:pt x="79" y="16"/>
                      </a:lnTo>
                      <a:lnTo>
                        <a:pt x="81" y="16"/>
                      </a:lnTo>
                      <a:lnTo>
                        <a:pt x="82" y="16"/>
                      </a:lnTo>
                      <a:lnTo>
                        <a:pt x="83" y="15"/>
                      </a:lnTo>
                      <a:lnTo>
                        <a:pt x="84" y="15"/>
                      </a:lnTo>
                      <a:lnTo>
                        <a:pt x="86" y="14"/>
                      </a:lnTo>
                      <a:lnTo>
                        <a:pt x="87" y="14"/>
                      </a:lnTo>
                      <a:lnTo>
                        <a:pt x="89" y="13"/>
                      </a:lnTo>
                      <a:lnTo>
                        <a:pt x="88" y="13"/>
                      </a:lnTo>
                      <a:lnTo>
                        <a:pt x="89" y="13"/>
                      </a:lnTo>
                      <a:lnTo>
                        <a:pt x="91" y="12"/>
                      </a:lnTo>
                      <a:lnTo>
                        <a:pt x="93" y="11"/>
                      </a:lnTo>
                      <a:lnTo>
                        <a:pt x="92" y="11"/>
                      </a:lnTo>
                      <a:lnTo>
                        <a:pt x="93" y="11"/>
                      </a:lnTo>
                      <a:lnTo>
                        <a:pt x="96" y="10"/>
                      </a:lnTo>
                      <a:lnTo>
                        <a:pt x="96" y="10"/>
                      </a:lnTo>
                      <a:lnTo>
                        <a:pt x="97" y="9"/>
                      </a:lnTo>
                      <a:lnTo>
                        <a:pt x="98" y="9"/>
                      </a:lnTo>
                      <a:lnTo>
                        <a:pt x="100" y="8"/>
                      </a:lnTo>
                      <a:lnTo>
                        <a:pt x="101" y="8"/>
                      </a:lnTo>
                      <a:lnTo>
                        <a:pt x="102" y="7"/>
                      </a:lnTo>
                      <a:lnTo>
                        <a:pt x="103" y="7"/>
                      </a:lnTo>
                      <a:lnTo>
                        <a:pt x="105" y="6"/>
                      </a:lnTo>
                      <a:lnTo>
                        <a:pt x="106" y="6"/>
                      </a:lnTo>
                      <a:lnTo>
                        <a:pt x="107" y="6"/>
                      </a:lnTo>
                      <a:lnTo>
                        <a:pt x="108" y="5"/>
                      </a:lnTo>
                      <a:lnTo>
                        <a:pt x="110" y="5"/>
                      </a:lnTo>
                      <a:lnTo>
                        <a:pt x="111" y="4"/>
                      </a:lnTo>
                      <a:lnTo>
                        <a:pt x="112" y="4"/>
                      </a:lnTo>
                      <a:lnTo>
                        <a:pt x="113" y="4"/>
                      </a:lnTo>
                      <a:lnTo>
                        <a:pt x="115" y="4"/>
                      </a:lnTo>
                      <a:lnTo>
                        <a:pt x="116" y="3"/>
                      </a:lnTo>
                      <a:lnTo>
                        <a:pt x="117" y="3"/>
                      </a:lnTo>
                      <a:lnTo>
                        <a:pt x="118" y="3"/>
                      </a:lnTo>
                      <a:lnTo>
                        <a:pt x="120" y="2"/>
                      </a:lnTo>
                      <a:lnTo>
                        <a:pt x="121" y="2"/>
                      </a:lnTo>
                      <a:lnTo>
                        <a:pt x="122" y="2"/>
                      </a:lnTo>
                      <a:lnTo>
                        <a:pt x="123" y="1"/>
                      </a:lnTo>
                      <a:lnTo>
                        <a:pt x="125" y="1"/>
                      </a:lnTo>
                      <a:lnTo>
                        <a:pt x="126" y="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31" name="Freeform 362"/>
                <p:cNvSpPr>
                  <a:spLocks/>
                </p:cNvSpPr>
                <p:nvPr/>
              </p:nvSpPr>
              <p:spPr bwMode="auto">
                <a:xfrm>
                  <a:off x="5073650" y="3709988"/>
                  <a:ext cx="190500" cy="61913"/>
                </a:xfrm>
                <a:custGeom>
                  <a:avLst/>
                  <a:gdLst/>
                  <a:ahLst/>
                  <a:cxnLst>
                    <a:cxn ang="0">
                      <a:pos x="1" y="39"/>
                    </a:cxn>
                    <a:cxn ang="0">
                      <a:pos x="2" y="38"/>
                    </a:cxn>
                    <a:cxn ang="0">
                      <a:pos x="5" y="37"/>
                    </a:cxn>
                    <a:cxn ang="0">
                      <a:pos x="6" y="36"/>
                    </a:cxn>
                    <a:cxn ang="0">
                      <a:pos x="7" y="35"/>
                    </a:cxn>
                    <a:cxn ang="0">
                      <a:pos x="9" y="34"/>
                    </a:cxn>
                    <a:cxn ang="0">
                      <a:pos x="10" y="33"/>
                    </a:cxn>
                    <a:cxn ang="0">
                      <a:pos x="11" y="32"/>
                    </a:cxn>
                    <a:cxn ang="0">
                      <a:pos x="14" y="31"/>
                    </a:cxn>
                    <a:cxn ang="0">
                      <a:pos x="15" y="29"/>
                    </a:cxn>
                    <a:cxn ang="0">
                      <a:pos x="16" y="28"/>
                    </a:cxn>
                    <a:cxn ang="0">
                      <a:pos x="17" y="27"/>
                    </a:cxn>
                    <a:cxn ang="0">
                      <a:pos x="19" y="26"/>
                    </a:cxn>
                    <a:cxn ang="0">
                      <a:pos x="20" y="25"/>
                    </a:cxn>
                    <a:cxn ang="0">
                      <a:pos x="22" y="24"/>
                    </a:cxn>
                    <a:cxn ang="0">
                      <a:pos x="25" y="23"/>
                    </a:cxn>
                    <a:cxn ang="0">
                      <a:pos x="27" y="23"/>
                    </a:cxn>
                    <a:cxn ang="0">
                      <a:pos x="30" y="23"/>
                    </a:cxn>
                    <a:cxn ang="0">
                      <a:pos x="33" y="23"/>
                    </a:cxn>
                    <a:cxn ang="0">
                      <a:pos x="35" y="24"/>
                    </a:cxn>
                    <a:cxn ang="0">
                      <a:pos x="38" y="25"/>
                    </a:cxn>
                    <a:cxn ang="0">
                      <a:pos x="40" y="25"/>
                    </a:cxn>
                    <a:cxn ang="0">
                      <a:pos x="43" y="26"/>
                    </a:cxn>
                    <a:cxn ang="0">
                      <a:pos x="45" y="26"/>
                    </a:cxn>
                    <a:cxn ang="0">
                      <a:pos x="48" y="26"/>
                    </a:cxn>
                    <a:cxn ang="0">
                      <a:pos x="50" y="25"/>
                    </a:cxn>
                    <a:cxn ang="0">
                      <a:pos x="51" y="24"/>
                    </a:cxn>
                    <a:cxn ang="0">
                      <a:pos x="54" y="23"/>
                    </a:cxn>
                    <a:cxn ang="0">
                      <a:pos x="55" y="22"/>
                    </a:cxn>
                    <a:cxn ang="0">
                      <a:pos x="56" y="21"/>
                    </a:cxn>
                    <a:cxn ang="0">
                      <a:pos x="58" y="19"/>
                    </a:cxn>
                    <a:cxn ang="0">
                      <a:pos x="59" y="18"/>
                    </a:cxn>
                    <a:cxn ang="0">
                      <a:pos x="60" y="16"/>
                    </a:cxn>
                    <a:cxn ang="0">
                      <a:pos x="63" y="15"/>
                    </a:cxn>
                    <a:cxn ang="0">
                      <a:pos x="64" y="14"/>
                    </a:cxn>
                    <a:cxn ang="0">
                      <a:pos x="65" y="12"/>
                    </a:cxn>
                    <a:cxn ang="0">
                      <a:pos x="66" y="11"/>
                    </a:cxn>
                    <a:cxn ang="0">
                      <a:pos x="68" y="10"/>
                    </a:cxn>
                    <a:cxn ang="0">
                      <a:pos x="69" y="9"/>
                    </a:cxn>
                    <a:cxn ang="0">
                      <a:pos x="73" y="7"/>
                    </a:cxn>
                    <a:cxn ang="0">
                      <a:pos x="74" y="6"/>
                    </a:cxn>
                    <a:cxn ang="0">
                      <a:pos x="76" y="6"/>
                    </a:cxn>
                    <a:cxn ang="0">
                      <a:pos x="79" y="6"/>
                    </a:cxn>
                    <a:cxn ang="0">
                      <a:pos x="81" y="6"/>
                    </a:cxn>
                    <a:cxn ang="0">
                      <a:pos x="84" y="6"/>
                    </a:cxn>
                    <a:cxn ang="0">
                      <a:pos x="86" y="7"/>
                    </a:cxn>
                    <a:cxn ang="0">
                      <a:pos x="89" y="8"/>
                    </a:cxn>
                    <a:cxn ang="0">
                      <a:pos x="92" y="9"/>
                    </a:cxn>
                    <a:cxn ang="0">
                      <a:pos x="94" y="9"/>
                    </a:cxn>
                    <a:cxn ang="0">
                      <a:pos x="97" y="10"/>
                    </a:cxn>
                    <a:cxn ang="0">
                      <a:pos x="99" y="10"/>
                    </a:cxn>
                    <a:cxn ang="0">
                      <a:pos x="102" y="10"/>
                    </a:cxn>
                    <a:cxn ang="0">
                      <a:pos x="104" y="10"/>
                    </a:cxn>
                    <a:cxn ang="0">
                      <a:pos x="107" y="9"/>
                    </a:cxn>
                    <a:cxn ang="0">
                      <a:pos x="109" y="8"/>
                    </a:cxn>
                    <a:cxn ang="0">
                      <a:pos x="112" y="7"/>
                    </a:cxn>
                    <a:cxn ang="0">
                      <a:pos x="113" y="6"/>
                    </a:cxn>
                    <a:cxn ang="0">
                      <a:pos x="114" y="5"/>
                    </a:cxn>
                    <a:cxn ang="0">
                      <a:pos x="117" y="4"/>
                    </a:cxn>
                    <a:cxn ang="0">
                      <a:pos x="118" y="2"/>
                    </a:cxn>
                    <a:cxn ang="0">
                      <a:pos x="119" y="1"/>
                    </a:cxn>
                  </a:cxnLst>
                  <a:rect l="0" t="0" r="r" b="b"/>
                  <a:pathLst>
                    <a:path w="120" h="39">
                      <a:moveTo>
                        <a:pt x="0" y="39"/>
                      </a:moveTo>
                      <a:lnTo>
                        <a:pt x="1" y="39"/>
                      </a:lnTo>
                      <a:lnTo>
                        <a:pt x="4" y="38"/>
                      </a:lnTo>
                      <a:lnTo>
                        <a:pt x="2" y="38"/>
                      </a:lnTo>
                      <a:lnTo>
                        <a:pt x="4" y="38"/>
                      </a:lnTo>
                      <a:lnTo>
                        <a:pt x="5" y="37"/>
                      </a:lnTo>
                      <a:lnTo>
                        <a:pt x="5" y="37"/>
                      </a:lnTo>
                      <a:lnTo>
                        <a:pt x="6" y="36"/>
                      </a:lnTo>
                      <a:lnTo>
                        <a:pt x="6" y="36"/>
                      </a:lnTo>
                      <a:lnTo>
                        <a:pt x="7" y="35"/>
                      </a:lnTo>
                      <a:lnTo>
                        <a:pt x="9" y="35"/>
                      </a:lnTo>
                      <a:lnTo>
                        <a:pt x="9" y="34"/>
                      </a:lnTo>
                      <a:lnTo>
                        <a:pt x="10" y="34"/>
                      </a:lnTo>
                      <a:lnTo>
                        <a:pt x="10" y="33"/>
                      </a:lnTo>
                      <a:lnTo>
                        <a:pt x="11" y="32"/>
                      </a:lnTo>
                      <a:lnTo>
                        <a:pt x="11" y="32"/>
                      </a:lnTo>
                      <a:lnTo>
                        <a:pt x="12" y="31"/>
                      </a:lnTo>
                      <a:lnTo>
                        <a:pt x="14" y="31"/>
                      </a:lnTo>
                      <a:lnTo>
                        <a:pt x="14" y="30"/>
                      </a:lnTo>
                      <a:lnTo>
                        <a:pt x="15" y="29"/>
                      </a:lnTo>
                      <a:lnTo>
                        <a:pt x="15" y="29"/>
                      </a:lnTo>
                      <a:lnTo>
                        <a:pt x="16" y="28"/>
                      </a:lnTo>
                      <a:lnTo>
                        <a:pt x="16" y="28"/>
                      </a:lnTo>
                      <a:lnTo>
                        <a:pt x="17" y="27"/>
                      </a:lnTo>
                      <a:lnTo>
                        <a:pt x="19" y="27"/>
                      </a:lnTo>
                      <a:lnTo>
                        <a:pt x="19" y="26"/>
                      </a:lnTo>
                      <a:lnTo>
                        <a:pt x="20" y="26"/>
                      </a:lnTo>
                      <a:lnTo>
                        <a:pt x="20" y="25"/>
                      </a:lnTo>
                      <a:lnTo>
                        <a:pt x="21" y="25"/>
                      </a:lnTo>
                      <a:lnTo>
                        <a:pt x="22" y="24"/>
                      </a:lnTo>
                      <a:lnTo>
                        <a:pt x="24" y="24"/>
                      </a:lnTo>
                      <a:lnTo>
                        <a:pt x="25" y="23"/>
                      </a:lnTo>
                      <a:lnTo>
                        <a:pt x="26" y="23"/>
                      </a:lnTo>
                      <a:lnTo>
                        <a:pt x="27" y="23"/>
                      </a:lnTo>
                      <a:lnTo>
                        <a:pt x="29" y="23"/>
                      </a:lnTo>
                      <a:lnTo>
                        <a:pt x="30" y="23"/>
                      </a:lnTo>
                      <a:lnTo>
                        <a:pt x="31" y="23"/>
                      </a:lnTo>
                      <a:lnTo>
                        <a:pt x="33" y="23"/>
                      </a:lnTo>
                      <a:lnTo>
                        <a:pt x="34" y="24"/>
                      </a:lnTo>
                      <a:lnTo>
                        <a:pt x="35" y="24"/>
                      </a:lnTo>
                      <a:lnTo>
                        <a:pt x="36" y="24"/>
                      </a:lnTo>
                      <a:lnTo>
                        <a:pt x="38" y="25"/>
                      </a:lnTo>
                      <a:lnTo>
                        <a:pt x="39" y="25"/>
                      </a:lnTo>
                      <a:lnTo>
                        <a:pt x="40" y="25"/>
                      </a:lnTo>
                      <a:lnTo>
                        <a:pt x="41" y="26"/>
                      </a:lnTo>
                      <a:lnTo>
                        <a:pt x="43" y="26"/>
                      </a:lnTo>
                      <a:lnTo>
                        <a:pt x="44" y="26"/>
                      </a:lnTo>
                      <a:lnTo>
                        <a:pt x="45" y="26"/>
                      </a:lnTo>
                      <a:lnTo>
                        <a:pt x="46" y="26"/>
                      </a:lnTo>
                      <a:lnTo>
                        <a:pt x="48" y="26"/>
                      </a:lnTo>
                      <a:lnTo>
                        <a:pt x="49" y="25"/>
                      </a:lnTo>
                      <a:lnTo>
                        <a:pt x="50" y="25"/>
                      </a:lnTo>
                      <a:lnTo>
                        <a:pt x="51" y="24"/>
                      </a:lnTo>
                      <a:lnTo>
                        <a:pt x="51" y="24"/>
                      </a:lnTo>
                      <a:lnTo>
                        <a:pt x="53" y="23"/>
                      </a:lnTo>
                      <a:lnTo>
                        <a:pt x="54" y="23"/>
                      </a:lnTo>
                      <a:lnTo>
                        <a:pt x="54" y="22"/>
                      </a:lnTo>
                      <a:lnTo>
                        <a:pt x="55" y="22"/>
                      </a:lnTo>
                      <a:lnTo>
                        <a:pt x="55" y="21"/>
                      </a:lnTo>
                      <a:lnTo>
                        <a:pt x="56" y="21"/>
                      </a:lnTo>
                      <a:lnTo>
                        <a:pt x="56" y="20"/>
                      </a:lnTo>
                      <a:lnTo>
                        <a:pt x="58" y="19"/>
                      </a:lnTo>
                      <a:lnTo>
                        <a:pt x="59" y="19"/>
                      </a:lnTo>
                      <a:lnTo>
                        <a:pt x="59" y="18"/>
                      </a:lnTo>
                      <a:lnTo>
                        <a:pt x="60" y="17"/>
                      </a:lnTo>
                      <a:lnTo>
                        <a:pt x="60" y="16"/>
                      </a:lnTo>
                      <a:lnTo>
                        <a:pt x="61" y="16"/>
                      </a:lnTo>
                      <a:lnTo>
                        <a:pt x="63" y="15"/>
                      </a:lnTo>
                      <a:lnTo>
                        <a:pt x="63" y="14"/>
                      </a:lnTo>
                      <a:lnTo>
                        <a:pt x="64" y="14"/>
                      </a:lnTo>
                      <a:lnTo>
                        <a:pt x="64" y="13"/>
                      </a:lnTo>
                      <a:lnTo>
                        <a:pt x="65" y="12"/>
                      </a:lnTo>
                      <a:lnTo>
                        <a:pt x="65" y="12"/>
                      </a:lnTo>
                      <a:lnTo>
                        <a:pt x="66" y="11"/>
                      </a:lnTo>
                      <a:lnTo>
                        <a:pt x="68" y="10"/>
                      </a:lnTo>
                      <a:lnTo>
                        <a:pt x="68" y="10"/>
                      </a:lnTo>
                      <a:lnTo>
                        <a:pt x="69" y="9"/>
                      </a:lnTo>
                      <a:lnTo>
                        <a:pt x="69" y="9"/>
                      </a:lnTo>
                      <a:lnTo>
                        <a:pt x="70" y="8"/>
                      </a:lnTo>
                      <a:lnTo>
                        <a:pt x="73" y="7"/>
                      </a:lnTo>
                      <a:lnTo>
                        <a:pt x="73" y="7"/>
                      </a:lnTo>
                      <a:lnTo>
                        <a:pt x="74" y="6"/>
                      </a:lnTo>
                      <a:lnTo>
                        <a:pt x="75" y="6"/>
                      </a:lnTo>
                      <a:lnTo>
                        <a:pt x="76" y="6"/>
                      </a:lnTo>
                      <a:lnTo>
                        <a:pt x="78" y="6"/>
                      </a:lnTo>
                      <a:lnTo>
                        <a:pt x="79" y="6"/>
                      </a:lnTo>
                      <a:lnTo>
                        <a:pt x="80" y="6"/>
                      </a:lnTo>
                      <a:lnTo>
                        <a:pt x="81" y="6"/>
                      </a:lnTo>
                      <a:lnTo>
                        <a:pt x="83" y="6"/>
                      </a:lnTo>
                      <a:lnTo>
                        <a:pt x="84" y="6"/>
                      </a:lnTo>
                      <a:lnTo>
                        <a:pt x="85" y="7"/>
                      </a:lnTo>
                      <a:lnTo>
                        <a:pt x="86" y="7"/>
                      </a:lnTo>
                      <a:lnTo>
                        <a:pt x="88" y="8"/>
                      </a:lnTo>
                      <a:lnTo>
                        <a:pt x="89" y="8"/>
                      </a:lnTo>
                      <a:lnTo>
                        <a:pt x="90" y="8"/>
                      </a:lnTo>
                      <a:lnTo>
                        <a:pt x="92" y="9"/>
                      </a:lnTo>
                      <a:lnTo>
                        <a:pt x="93" y="9"/>
                      </a:lnTo>
                      <a:lnTo>
                        <a:pt x="94" y="9"/>
                      </a:lnTo>
                      <a:lnTo>
                        <a:pt x="95" y="10"/>
                      </a:lnTo>
                      <a:lnTo>
                        <a:pt x="97" y="10"/>
                      </a:lnTo>
                      <a:lnTo>
                        <a:pt x="98" y="10"/>
                      </a:lnTo>
                      <a:lnTo>
                        <a:pt x="99" y="10"/>
                      </a:lnTo>
                      <a:lnTo>
                        <a:pt x="100" y="10"/>
                      </a:lnTo>
                      <a:lnTo>
                        <a:pt x="102" y="10"/>
                      </a:lnTo>
                      <a:lnTo>
                        <a:pt x="103" y="10"/>
                      </a:lnTo>
                      <a:lnTo>
                        <a:pt x="104" y="10"/>
                      </a:lnTo>
                      <a:lnTo>
                        <a:pt x="105" y="9"/>
                      </a:lnTo>
                      <a:lnTo>
                        <a:pt x="107" y="9"/>
                      </a:lnTo>
                      <a:lnTo>
                        <a:pt x="108" y="9"/>
                      </a:lnTo>
                      <a:lnTo>
                        <a:pt x="109" y="8"/>
                      </a:lnTo>
                      <a:lnTo>
                        <a:pt x="110" y="8"/>
                      </a:lnTo>
                      <a:lnTo>
                        <a:pt x="112" y="7"/>
                      </a:lnTo>
                      <a:lnTo>
                        <a:pt x="112" y="7"/>
                      </a:lnTo>
                      <a:lnTo>
                        <a:pt x="113" y="6"/>
                      </a:lnTo>
                      <a:lnTo>
                        <a:pt x="114" y="6"/>
                      </a:lnTo>
                      <a:lnTo>
                        <a:pt x="114" y="5"/>
                      </a:lnTo>
                      <a:lnTo>
                        <a:pt x="115" y="4"/>
                      </a:lnTo>
                      <a:lnTo>
                        <a:pt x="117" y="4"/>
                      </a:lnTo>
                      <a:lnTo>
                        <a:pt x="117" y="3"/>
                      </a:lnTo>
                      <a:lnTo>
                        <a:pt x="118" y="2"/>
                      </a:lnTo>
                      <a:lnTo>
                        <a:pt x="118" y="2"/>
                      </a:lnTo>
                      <a:lnTo>
                        <a:pt x="119" y="1"/>
                      </a:lnTo>
                      <a:lnTo>
                        <a:pt x="120" y="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32" name="Freeform 363"/>
                <p:cNvSpPr>
                  <a:spLocks/>
                </p:cNvSpPr>
                <p:nvPr/>
              </p:nvSpPr>
              <p:spPr bwMode="auto">
                <a:xfrm>
                  <a:off x="4079875" y="3608388"/>
                  <a:ext cx="165100" cy="73025"/>
                </a:xfrm>
                <a:custGeom>
                  <a:avLst/>
                  <a:gdLst/>
                  <a:ahLst/>
                  <a:cxnLst>
                    <a:cxn ang="0">
                      <a:pos x="1" y="6"/>
                    </a:cxn>
                    <a:cxn ang="0">
                      <a:pos x="2" y="9"/>
                    </a:cxn>
                    <a:cxn ang="0">
                      <a:pos x="5" y="12"/>
                    </a:cxn>
                    <a:cxn ang="0">
                      <a:pos x="7" y="15"/>
                    </a:cxn>
                    <a:cxn ang="0">
                      <a:pos x="10" y="17"/>
                    </a:cxn>
                    <a:cxn ang="0">
                      <a:pos x="11" y="19"/>
                    </a:cxn>
                    <a:cxn ang="0">
                      <a:pos x="13" y="21"/>
                    </a:cxn>
                    <a:cxn ang="0">
                      <a:pos x="17" y="23"/>
                    </a:cxn>
                    <a:cxn ang="0">
                      <a:pos x="18" y="23"/>
                    </a:cxn>
                    <a:cxn ang="0">
                      <a:pos x="23" y="24"/>
                    </a:cxn>
                    <a:cxn ang="0">
                      <a:pos x="25" y="23"/>
                    </a:cxn>
                    <a:cxn ang="0">
                      <a:pos x="28" y="22"/>
                    </a:cxn>
                    <a:cxn ang="0">
                      <a:pos x="31" y="21"/>
                    </a:cxn>
                    <a:cxn ang="0">
                      <a:pos x="35" y="19"/>
                    </a:cxn>
                    <a:cxn ang="0">
                      <a:pos x="37" y="18"/>
                    </a:cxn>
                    <a:cxn ang="0">
                      <a:pos x="40" y="17"/>
                    </a:cxn>
                    <a:cxn ang="0">
                      <a:pos x="43" y="18"/>
                    </a:cxn>
                    <a:cxn ang="0">
                      <a:pos x="46" y="20"/>
                    </a:cxn>
                    <a:cxn ang="0">
                      <a:pos x="48" y="22"/>
                    </a:cxn>
                    <a:cxn ang="0">
                      <a:pos x="51" y="25"/>
                    </a:cxn>
                    <a:cxn ang="0">
                      <a:pos x="53" y="28"/>
                    </a:cxn>
                    <a:cxn ang="0">
                      <a:pos x="55" y="32"/>
                    </a:cxn>
                    <a:cxn ang="0">
                      <a:pos x="57" y="35"/>
                    </a:cxn>
                    <a:cxn ang="0">
                      <a:pos x="60" y="39"/>
                    </a:cxn>
                    <a:cxn ang="0">
                      <a:pos x="62" y="42"/>
                    </a:cxn>
                    <a:cxn ang="0">
                      <a:pos x="64" y="44"/>
                    </a:cxn>
                    <a:cxn ang="0">
                      <a:pos x="66" y="45"/>
                    </a:cxn>
                    <a:cxn ang="0">
                      <a:pos x="70" y="45"/>
                    </a:cxn>
                    <a:cxn ang="0">
                      <a:pos x="72" y="44"/>
                    </a:cxn>
                    <a:cxn ang="0">
                      <a:pos x="74" y="41"/>
                    </a:cxn>
                    <a:cxn ang="0">
                      <a:pos x="76" y="38"/>
                    </a:cxn>
                    <a:cxn ang="0">
                      <a:pos x="79" y="34"/>
                    </a:cxn>
                    <a:cxn ang="0">
                      <a:pos x="81" y="29"/>
                    </a:cxn>
                    <a:cxn ang="0">
                      <a:pos x="82" y="24"/>
                    </a:cxn>
                    <a:cxn ang="0">
                      <a:pos x="85" y="19"/>
                    </a:cxn>
                    <a:cxn ang="0">
                      <a:pos x="87" y="14"/>
                    </a:cxn>
                    <a:cxn ang="0">
                      <a:pos x="90" y="9"/>
                    </a:cxn>
                    <a:cxn ang="0">
                      <a:pos x="91" y="6"/>
                    </a:cxn>
                    <a:cxn ang="0">
                      <a:pos x="94" y="3"/>
                    </a:cxn>
                    <a:cxn ang="0">
                      <a:pos x="97" y="0"/>
                    </a:cxn>
                    <a:cxn ang="0">
                      <a:pos x="99" y="0"/>
                    </a:cxn>
                    <a:cxn ang="0">
                      <a:pos x="102" y="1"/>
                    </a:cxn>
                  </a:cxnLst>
                  <a:rect l="0" t="0" r="r" b="b"/>
                  <a:pathLst>
                    <a:path w="104" h="46">
                      <a:moveTo>
                        <a:pt x="0" y="4"/>
                      </a:moveTo>
                      <a:lnTo>
                        <a:pt x="0" y="5"/>
                      </a:lnTo>
                      <a:lnTo>
                        <a:pt x="1" y="6"/>
                      </a:lnTo>
                      <a:lnTo>
                        <a:pt x="1" y="7"/>
                      </a:lnTo>
                      <a:lnTo>
                        <a:pt x="2" y="8"/>
                      </a:lnTo>
                      <a:lnTo>
                        <a:pt x="2" y="9"/>
                      </a:lnTo>
                      <a:lnTo>
                        <a:pt x="3" y="10"/>
                      </a:lnTo>
                      <a:lnTo>
                        <a:pt x="5" y="11"/>
                      </a:lnTo>
                      <a:lnTo>
                        <a:pt x="5" y="12"/>
                      </a:lnTo>
                      <a:lnTo>
                        <a:pt x="6" y="13"/>
                      </a:lnTo>
                      <a:lnTo>
                        <a:pt x="6" y="14"/>
                      </a:lnTo>
                      <a:lnTo>
                        <a:pt x="7" y="15"/>
                      </a:lnTo>
                      <a:lnTo>
                        <a:pt x="7" y="15"/>
                      </a:lnTo>
                      <a:lnTo>
                        <a:pt x="8" y="16"/>
                      </a:lnTo>
                      <a:lnTo>
                        <a:pt x="10" y="17"/>
                      </a:lnTo>
                      <a:lnTo>
                        <a:pt x="10" y="18"/>
                      </a:lnTo>
                      <a:lnTo>
                        <a:pt x="11" y="18"/>
                      </a:lnTo>
                      <a:lnTo>
                        <a:pt x="11" y="19"/>
                      </a:lnTo>
                      <a:lnTo>
                        <a:pt x="12" y="19"/>
                      </a:lnTo>
                      <a:lnTo>
                        <a:pt x="13" y="20"/>
                      </a:lnTo>
                      <a:lnTo>
                        <a:pt x="13" y="21"/>
                      </a:lnTo>
                      <a:lnTo>
                        <a:pt x="15" y="21"/>
                      </a:lnTo>
                      <a:lnTo>
                        <a:pt x="15" y="22"/>
                      </a:lnTo>
                      <a:lnTo>
                        <a:pt x="17" y="23"/>
                      </a:lnTo>
                      <a:lnTo>
                        <a:pt x="16" y="23"/>
                      </a:lnTo>
                      <a:lnTo>
                        <a:pt x="17" y="23"/>
                      </a:lnTo>
                      <a:lnTo>
                        <a:pt x="18" y="23"/>
                      </a:lnTo>
                      <a:lnTo>
                        <a:pt x="20" y="24"/>
                      </a:lnTo>
                      <a:lnTo>
                        <a:pt x="21" y="24"/>
                      </a:lnTo>
                      <a:lnTo>
                        <a:pt x="23" y="24"/>
                      </a:lnTo>
                      <a:lnTo>
                        <a:pt x="22" y="24"/>
                      </a:lnTo>
                      <a:lnTo>
                        <a:pt x="23" y="24"/>
                      </a:lnTo>
                      <a:lnTo>
                        <a:pt x="25" y="23"/>
                      </a:lnTo>
                      <a:lnTo>
                        <a:pt x="26" y="23"/>
                      </a:lnTo>
                      <a:lnTo>
                        <a:pt x="27" y="23"/>
                      </a:lnTo>
                      <a:lnTo>
                        <a:pt x="28" y="22"/>
                      </a:lnTo>
                      <a:lnTo>
                        <a:pt x="28" y="22"/>
                      </a:lnTo>
                      <a:lnTo>
                        <a:pt x="30" y="21"/>
                      </a:lnTo>
                      <a:lnTo>
                        <a:pt x="31" y="21"/>
                      </a:lnTo>
                      <a:lnTo>
                        <a:pt x="32" y="20"/>
                      </a:lnTo>
                      <a:lnTo>
                        <a:pt x="32" y="20"/>
                      </a:lnTo>
                      <a:lnTo>
                        <a:pt x="35" y="19"/>
                      </a:lnTo>
                      <a:lnTo>
                        <a:pt x="33" y="19"/>
                      </a:lnTo>
                      <a:lnTo>
                        <a:pt x="35" y="19"/>
                      </a:lnTo>
                      <a:lnTo>
                        <a:pt x="37" y="18"/>
                      </a:lnTo>
                      <a:lnTo>
                        <a:pt x="37" y="17"/>
                      </a:lnTo>
                      <a:lnTo>
                        <a:pt x="38" y="17"/>
                      </a:lnTo>
                      <a:lnTo>
                        <a:pt x="40" y="17"/>
                      </a:lnTo>
                      <a:lnTo>
                        <a:pt x="41" y="17"/>
                      </a:lnTo>
                      <a:lnTo>
                        <a:pt x="42" y="17"/>
                      </a:lnTo>
                      <a:lnTo>
                        <a:pt x="43" y="18"/>
                      </a:lnTo>
                      <a:lnTo>
                        <a:pt x="45" y="18"/>
                      </a:lnTo>
                      <a:lnTo>
                        <a:pt x="46" y="19"/>
                      </a:lnTo>
                      <a:lnTo>
                        <a:pt x="46" y="20"/>
                      </a:lnTo>
                      <a:lnTo>
                        <a:pt x="47" y="20"/>
                      </a:lnTo>
                      <a:lnTo>
                        <a:pt x="47" y="21"/>
                      </a:lnTo>
                      <a:lnTo>
                        <a:pt x="48" y="22"/>
                      </a:lnTo>
                      <a:lnTo>
                        <a:pt x="50" y="23"/>
                      </a:lnTo>
                      <a:lnTo>
                        <a:pt x="50" y="24"/>
                      </a:lnTo>
                      <a:lnTo>
                        <a:pt x="51" y="25"/>
                      </a:lnTo>
                      <a:lnTo>
                        <a:pt x="51" y="26"/>
                      </a:lnTo>
                      <a:lnTo>
                        <a:pt x="52" y="27"/>
                      </a:lnTo>
                      <a:lnTo>
                        <a:pt x="53" y="28"/>
                      </a:lnTo>
                      <a:lnTo>
                        <a:pt x="53" y="29"/>
                      </a:lnTo>
                      <a:lnTo>
                        <a:pt x="55" y="30"/>
                      </a:lnTo>
                      <a:lnTo>
                        <a:pt x="55" y="32"/>
                      </a:lnTo>
                      <a:lnTo>
                        <a:pt x="56" y="33"/>
                      </a:lnTo>
                      <a:lnTo>
                        <a:pt x="56" y="34"/>
                      </a:lnTo>
                      <a:lnTo>
                        <a:pt x="57" y="35"/>
                      </a:lnTo>
                      <a:lnTo>
                        <a:pt x="59" y="36"/>
                      </a:lnTo>
                      <a:lnTo>
                        <a:pt x="59" y="38"/>
                      </a:lnTo>
                      <a:lnTo>
                        <a:pt x="60" y="39"/>
                      </a:lnTo>
                      <a:lnTo>
                        <a:pt x="60" y="40"/>
                      </a:lnTo>
                      <a:lnTo>
                        <a:pt x="61" y="41"/>
                      </a:lnTo>
                      <a:lnTo>
                        <a:pt x="62" y="42"/>
                      </a:lnTo>
                      <a:lnTo>
                        <a:pt x="62" y="42"/>
                      </a:lnTo>
                      <a:lnTo>
                        <a:pt x="64" y="43"/>
                      </a:lnTo>
                      <a:lnTo>
                        <a:pt x="64" y="44"/>
                      </a:lnTo>
                      <a:lnTo>
                        <a:pt x="65" y="44"/>
                      </a:lnTo>
                      <a:lnTo>
                        <a:pt x="65" y="45"/>
                      </a:lnTo>
                      <a:lnTo>
                        <a:pt x="66" y="45"/>
                      </a:lnTo>
                      <a:lnTo>
                        <a:pt x="67" y="46"/>
                      </a:lnTo>
                      <a:lnTo>
                        <a:pt x="69" y="46"/>
                      </a:lnTo>
                      <a:lnTo>
                        <a:pt x="70" y="45"/>
                      </a:lnTo>
                      <a:lnTo>
                        <a:pt x="70" y="45"/>
                      </a:lnTo>
                      <a:lnTo>
                        <a:pt x="71" y="44"/>
                      </a:lnTo>
                      <a:lnTo>
                        <a:pt x="72" y="44"/>
                      </a:lnTo>
                      <a:lnTo>
                        <a:pt x="72" y="43"/>
                      </a:lnTo>
                      <a:lnTo>
                        <a:pt x="74" y="42"/>
                      </a:lnTo>
                      <a:lnTo>
                        <a:pt x="74" y="41"/>
                      </a:lnTo>
                      <a:lnTo>
                        <a:pt x="75" y="40"/>
                      </a:lnTo>
                      <a:lnTo>
                        <a:pt x="76" y="39"/>
                      </a:lnTo>
                      <a:lnTo>
                        <a:pt x="76" y="38"/>
                      </a:lnTo>
                      <a:lnTo>
                        <a:pt x="77" y="37"/>
                      </a:lnTo>
                      <a:lnTo>
                        <a:pt x="77" y="35"/>
                      </a:lnTo>
                      <a:lnTo>
                        <a:pt x="79" y="34"/>
                      </a:lnTo>
                      <a:lnTo>
                        <a:pt x="79" y="32"/>
                      </a:lnTo>
                      <a:lnTo>
                        <a:pt x="80" y="31"/>
                      </a:lnTo>
                      <a:lnTo>
                        <a:pt x="81" y="29"/>
                      </a:lnTo>
                      <a:lnTo>
                        <a:pt x="81" y="27"/>
                      </a:lnTo>
                      <a:lnTo>
                        <a:pt x="82" y="26"/>
                      </a:lnTo>
                      <a:lnTo>
                        <a:pt x="82" y="24"/>
                      </a:lnTo>
                      <a:lnTo>
                        <a:pt x="84" y="22"/>
                      </a:lnTo>
                      <a:lnTo>
                        <a:pt x="85" y="20"/>
                      </a:lnTo>
                      <a:lnTo>
                        <a:pt x="85" y="19"/>
                      </a:lnTo>
                      <a:lnTo>
                        <a:pt x="86" y="17"/>
                      </a:lnTo>
                      <a:lnTo>
                        <a:pt x="86" y="15"/>
                      </a:lnTo>
                      <a:lnTo>
                        <a:pt x="87" y="14"/>
                      </a:lnTo>
                      <a:lnTo>
                        <a:pt x="87" y="12"/>
                      </a:lnTo>
                      <a:lnTo>
                        <a:pt x="89" y="11"/>
                      </a:lnTo>
                      <a:lnTo>
                        <a:pt x="90" y="9"/>
                      </a:lnTo>
                      <a:lnTo>
                        <a:pt x="90" y="8"/>
                      </a:lnTo>
                      <a:lnTo>
                        <a:pt x="91" y="7"/>
                      </a:lnTo>
                      <a:lnTo>
                        <a:pt x="91" y="6"/>
                      </a:lnTo>
                      <a:lnTo>
                        <a:pt x="92" y="5"/>
                      </a:lnTo>
                      <a:lnTo>
                        <a:pt x="94" y="4"/>
                      </a:lnTo>
                      <a:lnTo>
                        <a:pt x="94" y="3"/>
                      </a:lnTo>
                      <a:lnTo>
                        <a:pt x="95" y="2"/>
                      </a:lnTo>
                      <a:lnTo>
                        <a:pt x="95" y="1"/>
                      </a:lnTo>
                      <a:lnTo>
                        <a:pt x="97" y="0"/>
                      </a:lnTo>
                      <a:lnTo>
                        <a:pt x="96" y="0"/>
                      </a:lnTo>
                      <a:lnTo>
                        <a:pt x="97" y="0"/>
                      </a:lnTo>
                      <a:lnTo>
                        <a:pt x="99" y="0"/>
                      </a:lnTo>
                      <a:lnTo>
                        <a:pt x="100" y="0"/>
                      </a:lnTo>
                      <a:lnTo>
                        <a:pt x="101" y="0"/>
                      </a:lnTo>
                      <a:lnTo>
                        <a:pt x="102" y="1"/>
                      </a:lnTo>
                      <a:lnTo>
                        <a:pt x="102" y="1"/>
                      </a:lnTo>
                      <a:lnTo>
                        <a:pt x="104" y="2"/>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33" name="Freeform 364"/>
                <p:cNvSpPr>
                  <a:spLocks/>
                </p:cNvSpPr>
                <p:nvPr/>
              </p:nvSpPr>
              <p:spPr bwMode="auto">
                <a:xfrm>
                  <a:off x="4244975" y="3589338"/>
                  <a:ext cx="168275" cy="60325"/>
                </a:xfrm>
                <a:custGeom>
                  <a:avLst/>
                  <a:gdLst/>
                  <a:ahLst/>
                  <a:cxnLst>
                    <a:cxn ang="0">
                      <a:pos x="1" y="15"/>
                    </a:cxn>
                    <a:cxn ang="0">
                      <a:pos x="3" y="18"/>
                    </a:cxn>
                    <a:cxn ang="0">
                      <a:pos x="5" y="21"/>
                    </a:cxn>
                    <a:cxn ang="0">
                      <a:pos x="7" y="25"/>
                    </a:cxn>
                    <a:cxn ang="0">
                      <a:pos x="10" y="28"/>
                    </a:cxn>
                    <a:cxn ang="0">
                      <a:pos x="12" y="31"/>
                    </a:cxn>
                    <a:cxn ang="0">
                      <a:pos x="14" y="34"/>
                    </a:cxn>
                    <a:cxn ang="0">
                      <a:pos x="16" y="36"/>
                    </a:cxn>
                    <a:cxn ang="0">
                      <a:pos x="20" y="38"/>
                    </a:cxn>
                    <a:cxn ang="0">
                      <a:pos x="21" y="38"/>
                    </a:cxn>
                    <a:cxn ang="0">
                      <a:pos x="25" y="37"/>
                    </a:cxn>
                    <a:cxn ang="0">
                      <a:pos x="27" y="36"/>
                    </a:cxn>
                    <a:cxn ang="0">
                      <a:pos x="30" y="34"/>
                    </a:cxn>
                    <a:cxn ang="0">
                      <a:pos x="32" y="32"/>
                    </a:cxn>
                    <a:cxn ang="0">
                      <a:pos x="35" y="30"/>
                    </a:cxn>
                    <a:cxn ang="0">
                      <a:pos x="36" y="28"/>
                    </a:cxn>
                    <a:cxn ang="0">
                      <a:pos x="39" y="27"/>
                    </a:cxn>
                    <a:cxn ang="0">
                      <a:pos x="42" y="25"/>
                    </a:cxn>
                    <a:cxn ang="0">
                      <a:pos x="46" y="23"/>
                    </a:cxn>
                    <a:cxn ang="0">
                      <a:pos x="50" y="22"/>
                    </a:cxn>
                    <a:cxn ang="0">
                      <a:pos x="54" y="21"/>
                    </a:cxn>
                    <a:cxn ang="0">
                      <a:pos x="56" y="19"/>
                    </a:cxn>
                    <a:cxn ang="0">
                      <a:pos x="59" y="18"/>
                    </a:cxn>
                    <a:cxn ang="0">
                      <a:pos x="61" y="16"/>
                    </a:cxn>
                    <a:cxn ang="0">
                      <a:pos x="62" y="14"/>
                    </a:cxn>
                    <a:cxn ang="0">
                      <a:pos x="65" y="12"/>
                    </a:cxn>
                    <a:cxn ang="0">
                      <a:pos x="67" y="10"/>
                    </a:cxn>
                    <a:cxn ang="0">
                      <a:pos x="70" y="7"/>
                    </a:cxn>
                    <a:cxn ang="0">
                      <a:pos x="71" y="5"/>
                    </a:cxn>
                    <a:cxn ang="0">
                      <a:pos x="74" y="3"/>
                    </a:cxn>
                    <a:cxn ang="0">
                      <a:pos x="76" y="2"/>
                    </a:cxn>
                    <a:cxn ang="0">
                      <a:pos x="79" y="1"/>
                    </a:cxn>
                    <a:cxn ang="0">
                      <a:pos x="83" y="1"/>
                    </a:cxn>
                    <a:cxn ang="0">
                      <a:pos x="86" y="2"/>
                    </a:cxn>
                    <a:cxn ang="0">
                      <a:pos x="89" y="3"/>
                    </a:cxn>
                    <a:cxn ang="0">
                      <a:pos x="91" y="5"/>
                    </a:cxn>
                    <a:cxn ang="0">
                      <a:pos x="94" y="7"/>
                    </a:cxn>
                    <a:cxn ang="0">
                      <a:pos x="95" y="8"/>
                    </a:cxn>
                    <a:cxn ang="0">
                      <a:pos x="98" y="10"/>
                    </a:cxn>
                    <a:cxn ang="0">
                      <a:pos x="100" y="12"/>
                    </a:cxn>
                    <a:cxn ang="0">
                      <a:pos x="103" y="14"/>
                    </a:cxn>
                    <a:cxn ang="0">
                      <a:pos x="104" y="17"/>
                    </a:cxn>
                  </a:cxnLst>
                  <a:rect l="0" t="0" r="r" b="b"/>
                  <a:pathLst>
                    <a:path w="106" h="38">
                      <a:moveTo>
                        <a:pt x="0" y="14"/>
                      </a:moveTo>
                      <a:lnTo>
                        <a:pt x="0" y="15"/>
                      </a:lnTo>
                      <a:lnTo>
                        <a:pt x="1" y="15"/>
                      </a:lnTo>
                      <a:lnTo>
                        <a:pt x="1" y="16"/>
                      </a:lnTo>
                      <a:lnTo>
                        <a:pt x="2" y="17"/>
                      </a:lnTo>
                      <a:lnTo>
                        <a:pt x="3" y="18"/>
                      </a:lnTo>
                      <a:lnTo>
                        <a:pt x="3" y="19"/>
                      </a:lnTo>
                      <a:lnTo>
                        <a:pt x="5" y="20"/>
                      </a:lnTo>
                      <a:lnTo>
                        <a:pt x="5" y="21"/>
                      </a:lnTo>
                      <a:lnTo>
                        <a:pt x="6" y="22"/>
                      </a:lnTo>
                      <a:lnTo>
                        <a:pt x="6" y="24"/>
                      </a:lnTo>
                      <a:lnTo>
                        <a:pt x="7" y="25"/>
                      </a:lnTo>
                      <a:lnTo>
                        <a:pt x="8" y="26"/>
                      </a:lnTo>
                      <a:lnTo>
                        <a:pt x="8" y="27"/>
                      </a:lnTo>
                      <a:lnTo>
                        <a:pt x="10" y="28"/>
                      </a:lnTo>
                      <a:lnTo>
                        <a:pt x="10" y="29"/>
                      </a:lnTo>
                      <a:lnTo>
                        <a:pt x="11" y="30"/>
                      </a:lnTo>
                      <a:lnTo>
                        <a:pt x="12" y="31"/>
                      </a:lnTo>
                      <a:lnTo>
                        <a:pt x="12" y="32"/>
                      </a:lnTo>
                      <a:lnTo>
                        <a:pt x="14" y="33"/>
                      </a:lnTo>
                      <a:lnTo>
                        <a:pt x="14" y="34"/>
                      </a:lnTo>
                      <a:lnTo>
                        <a:pt x="15" y="35"/>
                      </a:lnTo>
                      <a:lnTo>
                        <a:pt x="15" y="36"/>
                      </a:lnTo>
                      <a:lnTo>
                        <a:pt x="16" y="36"/>
                      </a:lnTo>
                      <a:lnTo>
                        <a:pt x="17" y="37"/>
                      </a:lnTo>
                      <a:lnTo>
                        <a:pt x="17" y="37"/>
                      </a:lnTo>
                      <a:lnTo>
                        <a:pt x="20" y="38"/>
                      </a:lnTo>
                      <a:lnTo>
                        <a:pt x="19" y="38"/>
                      </a:lnTo>
                      <a:lnTo>
                        <a:pt x="20" y="38"/>
                      </a:lnTo>
                      <a:lnTo>
                        <a:pt x="21" y="38"/>
                      </a:lnTo>
                      <a:lnTo>
                        <a:pt x="22" y="38"/>
                      </a:lnTo>
                      <a:lnTo>
                        <a:pt x="24" y="38"/>
                      </a:lnTo>
                      <a:lnTo>
                        <a:pt x="25" y="37"/>
                      </a:lnTo>
                      <a:lnTo>
                        <a:pt x="26" y="37"/>
                      </a:lnTo>
                      <a:lnTo>
                        <a:pt x="27" y="36"/>
                      </a:lnTo>
                      <a:lnTo>
                        <a:pt x="27" y="36"/>
                      </a:lnTo>
                      <a:lnTo>
                        <a:pt x="29" y="35"/>
                      </a:lnTo>
                      <a:lnTo>
                        <a:pt x="30" y="35"/>
                      </a:lnTo>
                      <a:lnTo>
                        <a:pt x="30" y="34"/>
                      </a:lnTo>
                      <a:lnTo>
                        <a:pt x="31" y="33"/>
                      </a:lnTo>
                      <a:lnTo>
                        <a:pt x="31" y="33"/>
                      </a:lnTo>
                      <a:lnTo>
                        <a:pt x="32" y="32"/>
                      </a:lnTo>
                      <a:lnTo>
                        <a:pt x="32" y="31"/>
                      </a:lnTo>
                      <a:lnTo>
                        <a:pt x="34" y="31"/>
                      </a:lnTo>
                      <a:lnTo>
                        <a:pt x="35" y="30"/>
                      </a:lnTo>
                      <a:lnTo>
                        <a:pt x="35" y="29"/>
                      </a:lnTo>
                      <a:lnTo>
                        <a:pt x="36" y="29"/>
                      </a:lnTo>
                      <a:lnTo>
                        <a:pt x="36" y="28"/>
                      </a:lnTo>
                      <a:lnTo>
                        <a:pt x="37" y="28"/>
                      </a:lnTo>
                      <a:lnTo>
                        <a:pt x="37" y="27"/>
                      </a:lnTo>
                      <a:lnTo>
                        <a:pt x="39" y="27"/>
                      </a:lnTo>
                      <a:lnTo>
                        <a:pt x="41" y="26"/>
                      </a:lnTo>
                      <a:lnTo>
                        <a:pt x="41" y="25"/>
                      </a:lnTo>
                      <a:lnTo>
                        <a:pt x="42" y="25"/>
                      </a:lnTo>
                      <a:lnTo>
                        <a:pt x="44" y="24"/>
                      </a:lnTo>
                      <a:lnTo>
                        <a:pt x="45" y="24"/>
                      </a:lnTo>
                      <a:lnTo>
                        <a:pt x="46" y="23"/>
                      </a:lnTo>
                      <a:lnTo>
                        <a:pt x="47" y="23"/>
                      </a:lnTo>
                      <a:lnTo>
                        <a:pt x="49" y="22"/>
                      </a:lnTo>
                      <a:lnTo>
                        <a:pt x="50" y="22"/>
                      </a:lnTo>
                      <a:lnTo>
                        <a:pt x="51" y="22"/>
                      </a:lnTo>
                      <a:lnTo>
                        <a:pt x="52" y="21"/>
                      </a:lnTo>
                      <a:lnTo>
                        <a:pt x="54" y="21"/>
                      </a:lnTo>
                      <a:lnTo>
                        <a:pt x="54" y="20"/>
                      </a:lnTo>
                      <a:lnTo>
                        <a:pt x="55" y="20"/>
                      </a:lnTo>
                      <a:lnTo>
                        <a:pt x="56" y="19"/>
                      </a:lnTo>
                      <a:lnTo>
                        <a:pt x="57" y="19"/>
                      </a:lnTo>
                      <a:lnTo>
                        <a:pt x="57" y="18"/>
                      </a:lnTo>
                      <a:lnTo>
                        <a:pt x="59" y="18"/>
                      </a:lnTo>
                      <a:lnTo>
                        <a:pt x="59" y="17"/>
                      </a:lnTo>
                      <a:lnTo>
                        <a:pt x="60" y="17"/>
                      </a:lnTo>
                      <a:lnTo>
                        <a:pt x="61" y="16"/>
                      </a:lnTo>
                      <a:lnTo>
                        <a:pt x="61" y="15"/>
                      </a:lnTo>
                      <a:lnTo>
                        <a:pt x="62" y="15"/>
                      </a:lnTo>
                      <a:lnTo>
                        <a:pt x="62" y="14"/>
                      </a:lnTo>
                      <a:lnTo>
                        <a:pt x="64" y="13"/>
                      </a:lnTo>
                      <a:lnTo>
                        <a:pt x="64" y="13"/>
                      </a:lnTo>
                      <a:lnTo>
                        <a:pt x="65" y="12"/>
                      </a:lnTo>
                      <a:lnTo>
                        <a:pt x="66" y="11"/>
                      </a:lnTo>
                      <a:lnTo>
                        <a:pt x="66" y="10"/>
                      </a:lnTo>
                      <a:lnTo>
                        <a:pt x="67" y="10"/>
                      </a:lnTo>
                      <a:lnTo>
                        <a:pt x="67" y="9"/>
                      </a:lnTo>
                      <a:lnTo>
                        <a:pt x="69" y="8"/>
                      </a:lnTo>
                      <a:lnTo>
                        <a:pt x="70" y="7"/>
                      </a:lnTo>
                      <a:lnTo>
                        <a:pt x="70" y="7"/>
                      </a:lnTo>
                      <a:lnTo>
                        <a:pt x="71" y="6"/>
                      </a:lnTo>
                      <a:lnTo>
                        <a:pt x="71" y="5"/>
                      </a:lnTo>
                      <a:lnTo>
                        <a:pt x="73" y="5"/>
                      </a:lnTo>
                      <a:lnTo>
                        <a:pt x="73" y="4"/>
                      </a:lnTo>
                      <a:lnTo>
                        <a:pt x="74" y="3"/>
                      </a:lnTo>
                      <a:lnTo>
                        <a:pt x="75" y="3"/>
                      </a:lnTo>
                      <a:lnTo>
                        <a:pt x="75" y="2"/>
                      </a:lnTo>
                      <a:lnTo>
                        <a:pt x="76" y="2"/>
                      </a:lnTo>
                      <a:lnTo>
                        <a:pt x="79" y="1"/>
                      </a:lnTo>
                      <a:lnTo>
                        <a:pt x="78" y="1"/>
                      </a:lnTo>
                      <a:lnTo>
                        <a:pt x="79" y="1"/>
                      </a:lnTo>
                      <a:lnTo>
                        <a:pt x="80" y="1"/>
                      </a:lnTo>
                      <a:lnTo>
                        <a:pt x="81" y="0"/>
                      </a:lnTo>
                      <a:lnTo>
                        <a:pt x="83" y="1"/>
                      </a:lnTo>
                      <a:lnTo>
                        <a:pt x="84" y="1"/>
                      </a:lnTo>
                      <a:lnTo>
                        <a:pt x="85" y="1"/>
                      </a:lnTo>
                      <a:lnTo>
                        <a:pt x="86" y="2"/>
                      </a:lnTo>
                      <a:lnTo>
                        <a:pt x="86" y="2"/>
                      </a:lnTo>
                      <a:lnTo>
                        <a:pt x="88" y="3"/>
                      </a:lnTo>
                      <a:lnTo>
                        <a:pt x="89" y="3"/>
                      </a:lnTo>
                      <a:lnTo>
                        <a:pt x="90" y="4"/>
                      </a:lnTo>
                      <a:lnTo>
                        <a:pt x="90" y="4"/>
                      </a:lnTo>
                      <a:lnTo>
                        <a:pt x="91" y="5"/>
                      </a:lnTo>
                      <a:lnTo>
                        <a:pt x="93" y="5"/>
                      </a:lnTo>
                      <a:lnTo>
                        <a:pt x="93" y="6"/>
                      </a:lnTo>
                      <a:lnTo>
                        <a:pt x="94" y="7"/>
                      </a:lnTo>
                      <a:lnTo>
                        <a:pt x="94" y="7"/>
                      </a:lnTo>
                      <a:lnTo>
                        <a:pt x="95" y="8"/>
                      </a:lnTo>
                      <a:lnTo>
                        <a:pt x="95" y="8"/>
                      </a:lnTo>
                      <a:lnTo>
                        <a:pt x="96" y="9"/>
                      </a:lnTo>
                      <a:lnTo>
                        <a:pt x="98" y="10"/>
                      </a:lnTo>
                      <a:lnTo>
                        <a:pt x="98" y="10"/>
                      </a:lnTo>
                      <a:lnTo>
                        <a:pt x="99" y="11"/>
                      </a:lnTo>
                      <a:lnTo>
                        <a:pt x="99" y="11"/>
                      </a:lnTo>
                      <a:lnTo>
                        <a:pt x="100" y="12"/>
                      </a:lnTo>
                      <a:lnTo>
                        <a:pt x="101" y="13"/>
                      </a:lnTo>
                      <a:lnTo>
                        <a:pt x="101" y="14"/>
                      </a:lnTo>
                      <a:lnTo>
                        <a:pt x="103" y="14"/>
                      </a:lnTo>
                      <a:lnTo>
                        <a:pt x="103" y="15"/>
                      </a:lnTo>
                      <a:lnTo>
                        <a:pt x="104" y="16"/>
                      </a:lnTo>
                      <a:lnTo>
                        <a:pt x="104" y="17"/>
                      </a:lnTo>
                      <a:lnTo>
                        <a:pt x="105" y="18"/>
                      </a:lnTo>
                      <a:lnTo>
                        <a:pt x="106" y="19"/>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34" name="Freeform 365"/>
                <p:cNvSpPr>
                  <a:spLocks/>
                </p:cNvSpPr>
                <p:nvPr/>
              </p:nvSpPr>
              <p:spPr bwMode="auto">
                <a:xfrm>
                  <a:off x="4413250" y="3619500"/>
                  <a:ext cx="158750" cy="222250"/>
                </a:xfrm>
                <a:custGeom>
                  <a:avLst/>
                  <a:gdLst/>
                  <a:ahLst/>
                  <a:cxnLst>
                    <a:cxn ang="0">
                      <a:pos x="2" y="2"/>
                    </a:cxn>
                    <a:cxn ang="0">
                      <a:pos x="3" y="6"/>
                    </a:cxn>
                    <a:cxn ang="0">
                      <a:pos x="5" y="10"/>
                    </a:cxn>
                    <a:cxn ang="0">
                      <a:pos x="8" y="16"/>
                    </a:cxn>
                    <a:cxn ang="0">
                      <a:pos x="10" y="22"/>
                    </a:cxn>
                    <a:cxn ang="0">
                      <a:pos x="12" y="28"/>
                    </a:cxn>
                    <a:cxn ang="0">
                      <a:pos x="14" y="34"/>
                    </a:cxn>
                    <a:cxn ang="0">
                      <a:pos x="17" y="41"/>
                    </a:cxn>
                    <a:cxn ang="0">
                      <a:pos x="19" y="47"/>
                    </a:cxn>
                    <a:cxn ang="0">
                      <a:pos x="20" y="52"/>
                    </a:cxn>
                    <a:cxn ang="0">
                      <a:pos x="23" y="56"/>
                    </a:cxn>
                    <a:cxn ang="0">
                      <a:pos x="26" y="59"/>
                    </a:cxn>
                    <a:cxn ang="0">
                      <a:pos x="28" y="61"/>
                    </a:cxn>
                    <a:cxn ang="0">
                      <a:pos x="32" y="61"/>
                    </a:cxn>
                    <a:cxn ang="0">
                      <a:pos x="34" y="59"/>
                    </a:cxn>
                    <a:cxn ang="0">
                      <a:pos x="37" y="57"/>
                    </a:cxn>
                    <a:cxn ang="0">
                      <a:pos x="38" y="55"/>
                    </a:cxn>
                    <a:cxn ang="0">
                      <a:pos x="41" y="52"/>
                    </a:cxn>
                    <a:cxn ang="0">
                      <a:pos x="43" y="50"/>
                    </a:cxn>
                    <a:cxn ang="0">
                      <a:pos x="47" y="48"/>
                    </a:cxn>
                    <a:cxn ang="0">
                      <a:pos x="49" y="47"/>
                    </a:cxn>
                    <a:cxn ang="0">
                      <a:pos x="53" y="47"/>
                    </a:cxn>
                    <a:cxn ang="0">
                      <a:pos x="56" y="48"/>
                    </a:cxn>
                    <a:cxn ang="0">
                      <a:pos x="58" y="50"/>
                    </a:cxn>
                    <a:cxn ang="0">
                      <a:pos x="61" y="52"/>
                    </a:cxn>
                    <a:cxn ang="0">
                      <a:pos x="63" y="55"/>
                    </a:cxn>
                    <a:cxn ang="0">
                      <a:pos x="64" y="59"/>
                    </a:cxn>
                    <a:cxn ang="0">
                      <a:pos x="67" y="63"/>
                    </a:cxn>
                    <a:cxn ang="0">
                      <a:pos x="69" y="68"/>
                    </a:cxn>
                    <a:cxn ang="0">
                      <a:pos x="72" y="74"/>
                    </a:cxn>
                    <a:cxn ang="0">
                      <a:pos x="73" y="80"/>
                    </a:cxn>
                    <a:cxn ang="0">
                      <a:pos x="76" y="87"/>
                    </a:cxn>
                    <a:cxn ang="0">
                      <a:pos x="78" y="94"/>
                    </a:cxn>
                    <a:cxn ang="0">
                      <a:pos x="81" y="101"/>
                    </a:cxn>
                    <a:cxn ang="0">
                      <a:pos x="82" y="107"/>
                    </a:cxn>
                    <a:cxn ang="0">
                      <a:pos x="84" y="114"/>
                    </a:cxn>
                    <a:cxn ang="0">
                      <a:pos x="87" y="120"/>
                    </a:cxn>
                    <a:cxn ang="0">
                      <a:pos x="90" y="125"/>
                    </a:cxn>
                    <a:cxn ang="0">
                      <a:pos x="91" y="129"/>
                    </a:cxn>
                    <a:cxn ang="0">
                      <a:pos x="93" y="133"/>
                    </a:cxn>
                    <a:cxn ang="0">
                      <a:pos x="96" y="136"/>
                    </a:cxn>
                    <a:cxn ang="0">
                      <a:pos x="98" y="139"/>
                    </a:cxn>
                  </a:cxnLst>
                  <a:rect l="0" t="0" r="r" b="b"/>
                  <a:pathLst>
                    <a:path w="100" h="140">
                      <a:moveTo>
                        <a:pt x="0" y="0"/>
                      </a:moveTo>
                      <a:lnTo>
                        <a:pt x="0" y="1"/>
                      </a:lnTo>
                      <a:lnTo>
                        <a:pt x="2" y="2"/>
                      </a:lnTo>
                      <a:lnTo>
                        <a:pt x="2" y="3"/>
                      </a:lnTo>
                      <a:lnTo>
                        <a:pt x="3" y="5"/>
                      </a:lnTo>
                      <a:lnTo>
                        <a:pt x="3" y="6"/>
                      </a:lnTo>
                      <a:lnTo>
                        <a:pt x="4" y="7"/>
                      </a:lnTo>
                      <a:lnTo>
                        <a:pt x="5" y="9"/>
                      </a:lnTo>
                      <a:lnTo>
                        <a:pt x="5" y="10"/>
                      </a:lnTo>
                      <a:lnTo>
                        <a:pt x="7" y="12"/>
                      </a:lnTo>
                      <a:lnTo>
                        <a:pt x="7" y="14"/>
                      </a:lnTo>
                      <a:lnTo>
                        <a:pt x="8" y="16"/>
                      </a:lnTo>
                      <a:lnTo>
                        <a:pt x="9" y="18"/>
                      </a:lnTo>
                      <a:lnTo>
                        <a:pt x="9" y="19"/>
                      </a:lnTo>
                      <a:lnTo>
                        <a:pt x="10" y="22"/>
                      </a:lnTo>
                      <a:lnTo>
                        <a:pt x="10" y="24"/>
                      </a:lnTo>
                      <a:lnTo>
                        <a:pt x="12" y="26"/>
                      </a:lnTo>
                      <a:lnTo>
                        <a:pt x="12" y="28"/>
                      </a:lnTo>
                      <a:lnTo>
                        <a:pt x="13" y="30"/>
                      </a:lnTo>
                      <a:lnTo>
                        <a:pt x="14" y="32"/>
                      </a:lnTo>
                      <a:lnTo>
                        <a:pt x="14" y="34"/>
                      </a:lnTo>
                      <a:lnTo>
                        <a:pt x="15" y="37"/>
                      </a:lnTo>
                      <a:lnTo>
                        <a:pt x="15" y="39"/>
                      </a:lnTo>
                      <a:lnTo>
                        <a:pt x="17" y="41"/>
                      </a:lnTo>
                      <a:lnTo>
                        <a:pt x="18" y="43"/>
                      </a:lnTo>
                      <a:lnTo>
                        <a:pt x="18" y="45"/>
                      </a:lnTo>
                      <a:lnTo>
                        <a:pt x="19" y="47"/>
                      </a:lnTo>
                      <a:lnTo>
                        <a:pt x="19" y="49"/>
                      </a:lnTo>
                      <a:lnTo>
                        <a:pt x="20" y="50"/>
                      </a:lnTo>
                      <a:lnTo>
                        <a:pt x="20" y="52"/>
                      </a:lnTo>
                      <a:lnTo>
                        <a:pt x="22" y="53"/>
                      </a:lnTo>
                      <a:lnTo>
                        <a:pt x="23" y="55"/>
                      </a:lnTo>
                      <a:lnTo>
                        <a:pt x="23" y="56"/>
                      </a:lnTo>
                      <a:lnTo>
                        <a:pt x="24" y="57"/>
                      </a:lnTo>
                      <a:lnTo>
                        <a:pt x="24" y="58"/>
                      </a:lnTo>
                      <a:lnTo>
                        <a:pt x="26" y="59"/>
                      </a:lnTo>
                      <a:lnTo>
                        <a:pt x="27" y="60"/>
                      </a:lnTo>
                      <a:lnTo>
                        <a:pt x="27" y="60"/>
                      </a:lnTo>
                      <a:lnTo>
                        <a:pt x="28" y="61"/>
                      </a:lnTo>
                      <a:lnTo>
                        <a:pt x="29" y="61"/>
                      </a:lnTo>
                      <a:lnTo>
                        <a:pt x="31" y="61"/>
                      </a:lnTo>
                      <a:lnTo>
                        <a:pt x="32" y="61"/>
                      </a:lnTo>
                      <a:lnTo>
                        <a:pt x="33" y="60"/>
                      </a:lnTo>
                      <a:lnTo>
                        <a:pt x="33" y="60"/>
                      </a:lnTo>
                      <a:lnTo>
                        <a:pt x="34" y="59"/>
                      </a:lnTo>
                      <a:lnTo>
                        <a:pt x="36" y="59"/>
                      </a:lnTo>
                      <a:lnTo>
                        <a:pt x="36" y="58"/>
                      </a:lnTo>
                      <a:lnTo>
                        <a:pt x="37" y="57"/>
                      </a:lnTo>
                      <a:lnTo>
                        <a:pt x="37" y="56"/>
                      </a:lnTo>
                      <a:lnTo>
                        <a:pt x="38" y="56"/>
                      </a:lnTo>
                      <a:lnTo>
                        <a:pt x="38" y="55"/>
                      </a:lnTo>
                      <a:lnTo>
                        <a:pt x="39" y="54"/>
                      </a:lnTo>
                      <a:lnTo>
                        <a:pt x="41" y="53"/>
                      </a:lnTo>
                      <a:lnTo>
                        <a:pt x="41" y="52"/>
                      </a:lnTo>
                      <a:lnTo>
                        <a:pt x="42" y="52"/>
                      </a:lnTo>
                      <a:lnTo>
                        <a:pt x="42" y="51"/>
                      </a:lnTo>
                      <a:lnTo>
                        <a:pt x="43" y="50"/>
                      </a:lnTo>
                      <a:lnTo>
                        <a:pt x="43" y="50"/>
                      </a:lnTo>
                      <a:lnTo>
                        <a:pt x="44" y="49"/>
                      </a:lnTo>
                      <a:lnTo>
                        <a:pt x="47" y="48"/>
                      </a:lnTo>
                      <a:lnTo>
                        <a:pt x="47" y="47"/>
                      </a:lnTo>
                      <a:lnTo>
                        <a:pt x="48" y="47"/>
                      </a:lnTo>
                      <a:lnTo>
                        <a:pt x="49" y="47"/>
                      </a:lnTo>
                      <a:lnTo>
                        <a:pt x="51" y="46"/>
                      </a:lnTo>
                      <a:lnTo>
                        <a:pt x="52" y="47"/>
                      </a:lnTo>
                      <a:lnTo>
                        <a:pt x="53" y="47"/>
                      </a:lnTo>
                      <a:lnTo>
                        <a:pt x="54" y="47"/>
                      </a:lnTo>
                      <a:lnTo>
                        <a:pt x="56" y="48"/>
                      </a:lnTo>
                      <a:lnTo>
                        <a:pt x="56" y="48"/>
                      </a:lnTo>
                      <a:lnTo>
                        <a:pt x="57" y="49"/>
                      </a:lnTo>
                      <a:lnTo>
                        <a:pt x="58" y="49"/>
                      </a:lnTo>
                      <a:lnTo>
                        <a:pt x="58" y="50"/>
                      </a:lnTo>
                      <a:lnTo>
                        <a:pt x="59" y="51"/>
                      </a:lnTo>
                      <a:lnTo>
                        <a:pt x="59" y="51"/>
                      </a:lnTo>
                      <a:lnTo>
                        <a:pt x="61" y="52"/>
                      </a:lnTo>
                      <a:lnTo>
                        <a:pt x="61" y="53"/>
                      </a:lnTo>
                      <a:lnTo>
                        <a:pt x="62" y="54"/>
                      </a:lnTo>
                      <a:lnTo>
                        <a:pt x="63" y="55"/>
                      </a:lnTo>
                      <a:lnTo>
                        <a:pt x="63" y="56"/>
                      </a:lnTo>
                      <a:lnTo>
                        <a:pt x="64" y="58"/>
                      </a:lnTo>
                      <a:lnTo>
                        <a:pt x="64" y="59"/>
                      </a:lnTo>
                      <a:lnTo>
                        <a:pt x="66" y="60"/>
                      </a:lnTo>
                      <a:lnTo>
                        <a:pt x="67" y="62"/>
                      </a:lnTo>
                      <a:lnTo>
                        <a:pt x="67" y="63"/>
                      </a:lnTo>
                      <a:lnTo>
                        <a:pt x="68" y="65"/>
                      </a:lnTo>
                      <a:lnTo>
                        <a:pt x="68" y="67"/>
                      </a:lnTo>
                      <a:lnTo>
                        <a:pt x="69" y="68"/>
                      </a:lnTo>
                      <a:lnTo>
                        <a:pt x="69" y="70"/>
                      </a:lnTo>
                      <a:lnTo>
                        <a:pt x="71" y="72"/>
                      </a:lnTo>
                      <a:lnTo>
                        <a:pt x="72" y="74"/>
                      </a:lnTo>
                      <a:lnTo>
                        <a:pt x="72" y="76"/>
                      </a:lnTo>
                      <a:lnTo>
                        <a:pt x="73" y="78"/>
                      </a:lnTo>
                      <a:lnTo>
                        <a:pt x="73" y="80"/>
                      </a:lnTo>
                      <a:lnTo>
                        <a:pt x="74" y="82"/>
                      </a:lnTo>
                      <a:lnTo>
                        <a:pt x="74" y="85"/>
                      </a:lnTo>
                      <a:lnTo>
                        <a:pt x="76" y="87"/>
                      </a:lnTo>
                      <a:lnTo>
                        <a:pt x="77" y="89"/>
                      </a:lnTo>
                      <a:lnTo>
                        <a:pt x="77" y="91"/>
                      </a:lnTo>
                      <a:lnTo>
                        <a:pt x="78" y="94"/>
                      </a:lnTo>
                      <a:lnTo>
                        <a:pt x="78" y="96"/>
                      </a:lnTo>
                      <a:lnTo>
                        <a:pt x="79" y="98"/>
                      </a:lnTo>
                      <a:lnTo>
                        <a:pt x="81" y="101"/>
                      </a:lnTo>
                      <a:lnTo>
                        <a:pt x="81" y="103"/>
                      </a:lnTo>
                      <a:lnTo>
                        <a:pt x="82" y="105"/>
                      </a:lnTo>
                      <a:lnTo>
                        <a:pt x="82" y="107"/>
                      </a:lnTo>
                      <a:lnTo>
                        <a:pt x="83" y="110"/>
                      </a:lnTo>
                      <a:lnTo>
                        <a:pt x="83" y="112"/>
                      </a:lnTo>
                      <a:lnTo>
                        <a:pt x="84" y="114"/>
                      </a:lnTo>
                      <a:lnTo>
                        <a:pt x="86" y="116"/>
                      </a:lnTo>
                      <a:lnTo>
                        <a:pt x="86" y="118"/>
                      </a:lnTo>
                      <a:lnTo>
                        <a:pt x="87" y="120"/>
                      </a:lnTo>
                      <a:lnTo>
                        <a:pt x="87" y="122"/>
                      </a:lnTo>
                      <a:lnTo>
                        <a:pt x="88" y="123"/>
                      </a:lnTo>
                      <a:lnTo>
                        <a:pt x="90" y="125"/>
                      </a:lnTo>
                      <a:lnTo>
                        <a:pt x="90" y="127"/>
                      </a:lnTo>
                      <a:lnTo>
                        <a:pt x="91" y="128"/>
                      </a:lnTo>
                      <a:lnTo>
                        <a:pt x="91" y="129"/>
                      </a:lnTo>
                      <a:lnTo>
                        <a:pt x="92" y="131"/>
                      </a:lnTo>
                      <a:lnTo>
                        <a:pt x="92" y="132"/>
                      </a:lnTo>
                      <a:lnTo>
                        <a:pt x="93" y="133"/>
                      </a:lnTo>
                      <a:lnTo>
                        <a:pt x="95" y="134"/>
                      </a:lnTo>
                      <a:lnTo>
                        <a:pt x="95" y="135"/>
                      </a:lnTo>
                      <a:lnTo>
                        <a:pt x="96" y="136"/>
                      </a:lnTo>
                      <a:lnTo>
                        <a:pt x="96" y="137"/>
                      </a:lnTo>
                      <a:lnTo>
                        <a:pt x="97" y="138"/>
                      </a:lnTo>
                      <a:lnTo>
                        <a:pt x="98" y="139"/>
                      </a:lnTo>
                      <a:lnTo>
                        <a:pt x="98" y="140"/>
                      </a:lnTo>
                      <a:lnTo>
                        <a:pt x="100" y="14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35" name="Freeform 366"/>
                <p:cNvSpPr>
                  <a:spLocks/>
                </p:cNvSpPr>
                <p:nvPr/>
              </p:nvSpPr>
              <p:spPr bwMode="auto">
                <a:xfrm>
                  <a:off x="4572000" y="3824288"/>
                  <a:ext cx="198438" cy="38100"/>
                </a:xfrm>
                <a:custGeom>
                  <a:avLst/>
                  <a:gdLst/>
                  <a:ahLst/>
                  <a:cxnLst>
                    <a:cxn ang="0">
                      <a:pos x="1" y="13"/>
                    </a:cxn>
                    <a:cxn ang="0">
                      <a:pos x="3" y="14"/>
                    </a:cxn>
                    <a:cxn ang="0">
                      <a:pos x="5" y="16"/>
                    </a:cxn>
                    <a:cxn ang="0">
                      <a:pos x="7" y="17"/>
                    </a:cxn>
                    <a:cxn ang="0">
                      <a:pos x="10" y="19"/>
                    </a:cxn>
                    <a:cxn ang="0">
                      <a:pos x="12" y="20"/>
                    </a:cxn>
                    <a:cxn ang="0">
                      <a:pos x="16" y="22"/>
                    </a:cxn>
                    <a:cxn ang="0">
                      <a:pos x="17" y="23"/>
                    </a:cxn>
                    <a:cxn ang="0">
                      <a:pos x="21" y="24"/>
                    </a:cxn>
                    <a:cxn ang="0">
                      <a:pos x="25" y="24"/>
                    </a:cxn>
                    <a:cxn ang="0">
                      <a:pos x="28" y="22"/>
                    </a:cxn>
                    <a:cxn ang="0">
                      <a:pos x="31" y="21"/>
                    </a:cxn>
                    <a:cxn ang="0">
                      <a:pos x="32" y="19"/>
                    </a:cxn>
                    <a:cxn ang="0">
                      <a:pos x="35" y="18"/>
                    </a:cxn>
                    <a:cxn ang="0">
                      <a:pos x="37" y="16"/>
                    </a:cxn>
                    <a:cxn ang="0">
                      <a:pos x="41" y="14"/>
                    </a:cxn>
                    <a:cxn ang="0">
                      <a:pos x="43" y="13"/>
                    </a:cxn>
                    <a:cxn ang="0">
                      <a:pos x="47" y="12"/>
                    </a:cxn>
                    <a:cxn ang="0">
                      <a:pos x="51" y="12"/>
                    </a:cxn>
                    <a:cxn ang="0">
                      <a:pos x="55" y="12"/>
                    </a:cxn>
                    <a:cxn ang="0">
                      <a:pos x="59" y="12"/>
                    </a:cxn>
                    <a:cxn ang="0">
                      <a:pos x="62" y="11"/>
                    </a:cxn>
                    <a:cxn ang="0">
                      <a:pos x="65" y="9"/>
                    </a:cxn>
                    <a:cxn ang="0">
                      <a:pos x="67" y="8"/>
                    </a:cxn>
                    <a:cxn ang="0">
                      <a:pos x="70" y="6"/>
                    </a:cxn>
                    <a:cxn ang="0">
                      <a:pos x="72" y="5"/>
                    </a:cxn>
                    <a:cxn ang="0">
                      <a:pos x="75" y="3"/>
                    </a:cxn>
                    <a:cxn ang="0">
                      <a:pos x="77" y="2"/>
                    </a:cxn>
                    <a:cxn ang="0">
                      <a:pos x="81" y="0"/>
                    </a:cxn>
                    <a:cxn ang="0">
                      <a:pos x="85" y="0"/>
                    </a:cxn>
                    <a:cxn ang="0">
                      <a:pos x="89" y="1"/>
                    </a:cxn>
                    <a:cxn ang="0">
                      <a:pos x="92" y="1"/>
                    </a:cxn>
                    <a:cxn ang="0">
                      <a:pos x="96" y="2"/>
                    </a:cxn>
                    <a:cxn ang="0">
                      <a:pos x="100" y="3"/>
                    </a:cxn>
                    <a:cxn ang="0">
                      <a:pos x="104" y="4"/>
                    </a:cxn>
                    <a:cxn ang="0">
                      <a:pos x="108" y="4"/>
                    </a:cxn>
                    <a:cxn ang="0">
                      <a:pos x="111" y="6"/>
                    </a:cxn>
                    <a:cxn ang="0">
                      <a:pos x="115" y="7"/>
                    </a:cxn>
                    <a:cxn ang="0">
                      <a:pos x="116" y="9"/>
                    </a:cxn>
                    <a:cxn ang="0">
                      <a:pos x="119" y="10"/>
                    </a:cxn>
                    <a:cxn ang="0">
                      <a:pos x="121" y="12"/>
                    </a:cxn>
                    <a:cxn ang="0">
                      <a:pos x="124" y="14"/>
                    </a:cxn>
                  </a:cxnLst>
                  <a:rect l="0" t="0" r="r" b="b"/>
                  <a:pathLst>
                    <a:path w="125" h="24">
                      <a:moveTo>
                        <a:pt x="0" y="11"/>
                      </a:moveTo>
                      <a:lnTo>
                        <a:pt x="0" y="12"/>
                      </a:lnTo>
                      <a:lnTo>
                        <a:pt x="1" y="13"/>
                      </a:lnTo>
                      <a:lnTo>
                        <a:pt x="1" y="13"/>
                      </a:lnTo>
                      <a:lnTo>
                        <a:pt x="2" y="14"/>
                      </a:lnTo>
                      <a:lnTo>
                        <a:pt x="3" y="14"/>
                      </a:lnTo>
                      <a:lnTo>
                        <a:pt x="3" y="15"/>
                      </a:lnTo>
                      <a:lnTo>
                        <a:pt x="5" y="15"/>
                      </a:lnTo>
                      <a:lnTo>
                        <a:pt x="5" y="16"/>
                      </a:lnTo>
                      <a:lnTo>
                        <a:pt x="6" y="16"/>
                      </a:lnTo>
                      <a:lnTo>
                        <a:pt x="7" y="17"/>
                      </a:lnTo>
                      <a:lnTo>
                        <a:pt x="7" y="17"/>
                      </a:lnTo>
                      <a:lnTo>
                        <a:pt x="8" y="18"/>
                      </a:lnTo>
                      <a:lnTo>
                        <a:pt x="8" y="18"/>
                      </a:lnTo>
                      <a:lnTo>
                        <a:pt x="10" y="19"/>
                      </a:lnTo>
                      <a:lnTo>
                        <a:pt x="10" y="19"/>
                      </a:lnTo>
                      <a:lnTo>
                        <a:pt x="11" y="20"/>
                      </a:lnTo>
                      <a:lnTo>
                        <a:pt x="12" y="20"/>
                      </a:lnTo>
                      <a:lnTo>
                        <a:pt x="13" y="21"/>
                      </a:lnTo>
                      <a:lnTo>
                        <a:pt x="13" y="21"/>
                      </a:lnTo>
                      <a:lnTo>
                        <a:pt x="16" y="22"/>
                      </a:lnTo>
                      <a:lnTo>
                        <a:pt x="15" y="22"/>
                      </a:lnTo>
                      <a:lnTo>
                        <a:pt x="16" y="22"/>
                      </a:lnTo>
                      <a:lnTo>
                        <a:pt x="17" y="23"/>
                      </a:lnTo>
                      <a:lnTo>
                        <a:pt x="18" y="23"/>
                      </a:lnTo>
                      <a:lnTo>
                        <a:pt x="20" y="24"/>
                      </a:lnTo>
                      <a:lnTo>
                        <a:pt x="21" y="24"/>
                      </a:lnTo>
                      <a:lnTo>
                        <a:pt x="22" y="24"/>
                      </a:lnTo>
                      <a:lnTo>
                        <a:pt x="23" y="24"/>
                      </a:lnTo>
                      <a:lnTo>
                        <a:pt x="25" y="24"/>
                      </a:lnTo>
                      <a:lnTo>
                        <a:pt x="26" y="23"/>
                      </a:lnTo>
                      <a:lnTo>
                        <a:pt x="27" y="23"/>
                      </a:lnTo>
                      <a:lnTo>
                        <a:pt x="28" y="22"/>
                      </a:lnTo>
                      <a:lnTo>
                        <a:pt x="30" y="22"/>
                      </a:lnTo>
                      <a:lnTo>
                        <a:pt x="30" y="21"/>
                      </a:lnTo>
                      <a:lnTo>
                        <a:pt x="31" y="21"/>
                      </a:lnTo>
                      <a:lnTo>
                        <a:pt x="31" y="20"/>
                      </a:lnTo>
                      <a:lnTo>
                        <a:pt x="32" y="20"/>
                      </a:lnTo>
                      <a:lnTo>
                        <a:pt x="32" y="19"/>
                      </a:lnTo>
                      <a:lnTo>
                        <a:pt x="33" y="19"/>
                      </a:lnTo>
                      <a:lnTo>
                        <a:pt x="35" y="18"/>
                      </a:lnTo>
                      <a:lnTo>
                        <a:pt x="35" y="18"/>
                      </a:lnTo>
                      <a:lnTo>
                        <a:pt x="36" y="17"/>
                      </a:lnTo>
                      <a:lnTo>
                        <a:pt x="36" y="17"/>
                      </a:lnTo>
                      <a:lnTo>
                        <a:pt x="37" y="16"/>
                      </a:lnTo>
                      <a:lnTo>
                        <a:pt x="38" y="16"/>
                      </a:lnTo>
                      <a:lnTo>
                        <a:pt x="38" y="15"/>
                      </a:lnTo>
                      <a:lnTo>
                        <a:pt x="41" y="14"/>
                      </a:lnTo>
                      <a:lnTo>
                        <a:pt x="41" y="14"/>
                      </a:lnTo>
                      <a:lnTo>
                        <a:pt x="42" y="13"/>
                      </a:lnTo>
                      <a:lnTo>
                        <a:pt x="43" y="13"/>
                      </a:lnTo>
                      <a:lnTo>
                        <a:pt x="45" y="12"/>
                      </a:lnTo>
                      <a:lnTo>
                        <a:pt x="46" y="12"/>
                      </a:lnTo>
                      <a:lnTo>
                        <a:pt x="47" y="12"/>
                      </a:lnTo>
                      <a:lnTo>
                        <a:pt x="49" y="12"/>
                      </a:lnTo>
                      <a:lnTo>
                        <a:pt x="50" y="12"/>
                      </a:lnTo>
                      <a:lnTo>
                        <a:pt x="51" y="12"/>
                      </a:lnTo>
                      <a:lnTo>
                        <a:pt x="52" y="12"/>
                      </a:lnTo>
                      <a:lnTo>
                        <a:pt x="54" y="12"/>
                      </a:lnTo>
                      <a:lnTo>
                        <a:pt x="55" y="12"/>
                      </a:lnTo>
                      <a:lnTo>
                        <a:pt x="56" y="12"/>
                      </a:lnTo>
                      <a:lnTo>
                        <a:pt x="57" y="12"/>
                      </a:lnTo>
                      <a:lnTo>
                        <a:pt x="59" y="12"/>
                      </a:lnTo>
                      <a:lnTo>
                        <a:pt x="60" y="11"/>
                      </a:lnTo>
                      <a:lnTo>
                        <a:pt x="61" y="11"/>
                      </a:lnTo>
                      <a:lnTo>
                        <a:pt x="62" y="11"/>
                      </a:lnTo>
                      <a:lnTo>
                        <a:pt x="64" y="10"/>
                      </a:lnTo>
                      <a:lnTo>
                        <a:pt x="64" y="10"/>
                      </a:lnTo>
                      <a:lnTo>
                        <a:pt x="65" y="9"/>
                      </a:lnTo>
                      <a:lnTo>
                        <a:pt x="66" y="9"/>
                      </a:lnTo>
                      <a:lnTo>
                        <a:pt x="67" y="8"/>
                      </a:lnTo>
                      <a:lnTo>
                        <a:pt x="67" y="8"/>
                      </a:lnTo>
                      <a:lnTo>
                        <a:pt x="69" y="7"/>
                      </a:lnTo>
                      <a:lnTo>
                        <a:pt x="70" y="7"/>
                      </a:lnTo>
                      <a:lnTo>
                        <a:pt x="70" y="6"/>
                      </a:lnTo>
                      <a:lnTo>
                        <a:pt x="71" y="6"/>
                      </a:lnTo>
                      <a:lnTo>
                        <a:pt x="71" y="5"/>
                      </a:lnTo>
                      <a:lnTo>
                        <a:pt x="72" y="5"/>
                      </a:lnTo>
                      <a:lnTo>
                        <a:pt x="72" y="4"/>
                      </a:lnTo>
                      <a:lnTo>
                        <a:pt x="74" y="4"/>
                      </a:lnTo>
                      <a:lnTo>
                        <a:pt x="75" y="3"/>
                      </a:lnTo>
                      <a:lnTo>
                        <a:pt x="75" y="3"/>
                      </a:lnTo>
                      <a:lnTo>
                        <a:pt x="76" y="2"/>
                      </a:lnTo>
                      <a:lnTo>
                        <a:pt x="77" y="2"/>
                      </a:lnTo>
                      <a:lnTo>
                        <a:pt x="79" y="1"/>
                      </a:lnTo>
                      <a:lnTo>
                        <a:pt x="80" y="1"/>
                      </a:lnTo>
                      <a:lnTo>
                        <a:pt x="81" y="0"/>
                      </a:lnTo>
                      <a:lnTo>
                        <a:pt x="82" y="0"/>
                      </a:lnTo>
                      <a:lnTo>
                        <a:pt x="84" y="0"/>
                      </a:lnTo>
                      <a:lnTo>
                        <a:pt x="85" y="0"/>
                      </a:lnTo>
                      <a:lnTo>
                        <a:pt x="86" y="0"/>
                      </a:lnTo>
                      <a:lnTo>
                        <a:pt x="87" y="0"/>
                      </a:lnTo>
                      <a:lnTo>
                        <a:pt x="89" y="1"/>
                      </a:lnTo>
                      <a:lnTo>
                        <a:pt x="90" y="1"/>
                      </a:lnTo>
                      <a:lnTo>
                        <a:pt x="91" y="1"/>
                      </a:lnTo>
                      <a:lnTo>
                        <a:pt x="92" y="1"/>
                      </a:lnTo>
                      <a:lnTo>
                        <a:pt x="94" y="2"/>
                      </a:lnTo>
                      <a:lnTo>
                        <a:pt x="95" y="2"/>
                      </a:lnTo>
                      <a:lnTo>
                        <a:pt x="96" y="2"/>
                      </a:lnTo>
                      <a:lnTo>
                        <a:pt x="97" y="3"/>
                      </a:lnTo>
                      <a:lnTo>
                        <a:pt x="99" y="3"/>
                      </a:lnTo>
                      <a:lnTo>
                        <a:pt x="100" y="3"/>
                      </a:lnTo>
                      <a:lnTo>
                        <a:pt x="101" y="3"/>
                      </a:lnTo>
                      <a:lnTo>
                        <a:pt x="102" y="3"/>
                      </a:lnTo>
                      <a:lnTo>
                        <a:pt x="104" y="4"/>
                      </a:lnTo>
                      <a:lnTo>
                        <a:pt x="105" y="4"/>
                      </a:lnTo>
                      <a:lnTo>
                        <a:pt x="106" y="4"/>
                      </a:lnTo>
                      <a:lnTo>
                        <a:pt x="108" y="4"/>
                      </a:lnTo>
                      <a:lnTo>
                        <a:pt x="109" y="5"/>
                      </a:lnTo>
                      <a:lnTo>
                        <a:pt x="110" y="5"/>
                      </a:lnTo>
                      <a:lnTo>
                        <a:pt x="111" y="6"/>
                      </a:lnTo>
                      <a:lnTo>
                        <a:pt x="113" y="6"/>
                      </a:lnTo>
                      <a:lnTo>
                        <a:pt x="114" y="7"/>
                      </a:lnTo>
                      <a:lnTo>
                        <a:pt x="115" y="7"/>
                      </a:lnTo>
                      <a:lnTo>
                        <a:pt x="115" y="8"/>
                      </a:lnTo>
                      <a:lnTo>
                        <a:pt x="116" y="8"/>
                      </a:lnTo>
                      <a:lnTo>
                        <a:pt x="116" y="9"/>
                      </a:lnTo>
                      <a:lnTo>
                        <a:pt x="118" y="9"/>
                      </a:lnTo>
                      <a:lnTo>
                        <a:pt x="118" y="10"/>
                      </a:lnTo>
                      <a:lnTo>
                        <a:pt x="119" y="10"/>
                      </a:lnTo>
                      <a:lnTo>
                        <a:pt x="120" y="11"/>
                      </a:lnTo>
                      <a:lnTo>
                        <a:pt x="120" y="12"/>
                      </a:lnTo>
                      <a:lnTo>
                        <a:pt x="121" y="12"/>
                      </a:lnTo>
                      <a:lnTo>
                        <a:pt x="121" y="13"/>
                      </a:lnTo>
                      <a:lnTo>
                        <a:pt x="123" y="13"/>
                      </a:lnTo>
                      <a:lnTo>
                        <a:pt x="124" y="14"/>
                      </a:lnTo>
                      <a:lnTo>
                        <a:pt x="124" y="15"/>
                      </a:lnTo>
                      <a:lnTo>
                        <a:pt x="125" y="15"/>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36" name="Freeform 367"/>
                <p:cNvSpPr>
                  <a:spLocks/>
                </p:cNvSpPr>
                <p:nvPr/>
              </p:nvSpPr>
              <p:spPr bwMode="auto">
                <a:xfrm>
                  <a:off x="4770438" y="3790950"/>
                  <a:ext cx="195263" cy="76200"/>
                </a:xfrm>
                <a:custGeom>
                  <a:avLst/>
                  <a:gdLst/>
                  <a:ahLst/>
                  <a:cxnLst>
                    <a:cxn ang="0">
                      <a:pos x="1" y="38"/>
                    </a:cxn>
                    <a:cxn ang="0">
                      <a:pos x="4" y="39"/>
                    </a:cxn>
                    <a:cxn ang="0">
                      <a:pos x="5" y="41"/>
                    </a:cxn>
                    <a:cxn ang="0">
                      <a:pos x="8" y="43"/>
                    </a:cxn>
                    <a:cxn ang="0">
                      <a:pos x="10" y="44"/>
                    </a:cxn>
                    <a:cxn ang="0">
                      <a:pos x="14" y="46"/>
                    </a:cxn>
                    <a:cxn ang="0">
                      <a:pos x="18" y="47"/>
                    </a:cxn>
                    <a:cxn ang="0">
                      <a:pos x="21" y="47"/>
                    </a:cxn>
                    <a:cxn ang="0">
                      <a:pos x="25" y="48"/>
                    </a:cxn>
                    <a:cxn ang="0">
                      <a:pos x="29" y="48"/>
                    </a:cxn>
                    <a:cxn ang="0">
                      <a:pos x="33" y="48"/>
                    </a:cxn>
                    <a:cxn ang="0">
                      <a:pos x="36" y="47"/>
                    </a:cxn>
                    <a:cxn ang="0">
                      <a:pos x="40" y="46"/>
                    </a:cxn>
                    <a:cxn ang="0">
                      <a:pos x="44" y="45"/>
                    </a:cxn>
                    <a:cxn ang="0">
                      <a:pos x="48" y="44"/>
                    </a:cxn>
                    <a:cxn ang="0">
                      <a:pos x="52" y="43"/>
                    </a:cxn>
                    <a:cxn ang="0">
                      <a:pos x="55" y="41"/>
                    </a:cxn>
                    <a:cxn ang="0">
                      <a:pos x="59" y="40"/>
                    </a:cxn>
                    <a:cxn ang="0">
                      <a:pos x="63" y="39"/>
                    </a:cxn>
                    <a:cxn ang="0">
                      <a:pos x="67" y="38"/>
                    </a:cxn>
                    <a:cxn ang="0">
                      <a:pos x="70" y="37"/>
                    </a:cxn>
                    <a:cxn ang="0">
                      <a:pos x="74" y="35"/>
                    </a:cxn>
                    <a:cxn ang="0">
                      <a:pos x="77" y="34"/>
                    </a:cxn>
                    <a:cxn ang="0">
                      <a:pos x="79" y="32"/>
                    </a:cxn>
                    <a:cxn ang="0">
                      <a:pos x="82" y="31"/>
                    </a:cxn>
                    <a:cxn ang="0">
                      <a:pos x="84" y="29"/>
                    </a:cxn>
                    <a:cxn ang="0">
                      <a:pos x="85" y="27"/>
                    </a:cxn>
                    <a:cxn ang="0">
                      <a:pos x="88" y="25"/>
                    </a:cxn>
                    <a:cxn ang="0">
                      <a:pos x="90" y="23"/>
                    </a:cxn>
                    <a:cxn ang="0">
                      <a:pos x="93" y="21"/>
                    </a:cxn>
                    <a:cxn ang="0">
                      <a:pos x="94" y="19"/>
                    </a:cxn>
                    <a:cxn ang="0">
                      <a:pos x="97" y="17"/>
                    </a:cxn>
                    <a:cxn ang="0">
                      <a:pos x="99" y="16"/>
                    </a:cxn>
                    <a:cxn ang="0">
                      <a:pos x="102" y="14"/>
                    </a:cxn>
                    <a:cxn ang="0">
                      <a:pos x="103" y="13"/>
                    </a:cxn>
                    <a:cxn ang="0">
                      <a:pos x="106" y="11"/>
                    </a:cxn>
                    <a:cxn ang="0">
                      <a:pos x="109" y="9"/>
                    </a:cxn>
                    <a:cxn ang="0">
                      <a:pos x="112" y="8"/>
                    </a:cxn>
                    <a:cxn ang="0">
                      <a:pos x="113" y="6"/>
                    </a:cxn>
                    <a:cxn ang="0">
                      <a:pos x="116" y="4"/>
                    </a:cxn>
                    <a:cxn ang="0">
                      <a:pos x="118" y="3"/>
                    </a:cxn>
                    <a:cxn ang="0">
                      <a:pos x="122" y="1"/>
                    </a:cxn>
                  </a:cxnLst>
                  <a:rect l="0" t="0" r="r" b="b"/>
                  <a:pathLst>
                    <a:path w="123" h="48">
                      <a:moveTo>
                        <a:pt x="0" y="36"/>
                      </a:moveTo>
                      <a:lnTo>
                        <a:pt x="0" y="37"/>
                      </a:lnTo>
                      <a:lnTo>
                        <a:pt x="1" y="38"/>
                      </a:lnTo>
                      <a:lnTo>
                        <a:pt x="1" y="38"/>
                      </a:lnTo>
                      <a:lnTo>
                        <a:pt x="3" y="39"/>
                      </a:lnTo>
                      <a:lnTo>
                        <a:pt x="4" y="39"/>
                      </a:lnTo>
                      <a:lnTo>
                        <a:pt x="4" y="40"/>
                      </a:lnTo>
                      <a:lnTo>
                        <a:pt x="5" y="41"/>
                      </a:lnTo>
                      <a:lnTo>
                        <a:pt x="5" y="41"/>
                      </a:lnTo>
                      <a:lnTo>
                        <a:pt x="6" y="42"/>
                      </a:lnTo>
                      <a:lnTo>
                        <a:pt x="8" y="42"/>
                      </a:lnTo>
                      <a:lnTo>
                        <a:pt x="8" y="43"/>
                      </a:lnTo>
                      <a:lnTo>
                        <a:pt x="9" y="43"/>
                      </a:lnTo>
                      <a:lnTo>
                        <a:pt x="10" y="44"/>
                      </a:lnTo>
                      <a:lnTo>
                        <a:pt x="10" y="44"/>
                      </a:lnTo>
                      <a:lnTo>
                        <a:pt x="11" y="45"/>
                      </a:lnTo>
                      <a:lnTo>
                        <a:pt x="13" y="45"/>
                      </a:lnTo>
                      <a:lnTo>
                        <a:pt x="14" y="46"/>
                      </a:lnTo>
                      <a:lnTo>
                        <a:pt x="15" y="46"/>
                      </a:lnTo>
                      <a:lnTo>
                        <a:pt x="16" y="46"/>
                      </a:lnTo>
                      <a:lnTo>
                        <a:pt x="18" y="47"/>
                      </a:lnTo>
                      <a:lnTo>
                        <a:pt x="19" y="47"/>
                      </a:lnTo>
                      <a:lnTo>
                        <a:pt x="20" y="47"/>
                      </a:lnTo>
                      <a:lnTo>
                        <a:pt x="21" y="47"/>
                      </a:lnTo>
                      <a:lnTo>
                        <a:pt x="23" y="48"/>
                      </a:lnTo>
                      <a:lnTo>
                        <a:pt x="24" y="48"/>
                      </a:lnTo>
                      <a:lnTo>
                        <a:pt x="25" y="48"/>
                      </a:lnTo>
                      <a:lnTo>
                        <a:pt x="26" y="48"/>
                      </a:lnTo>
                      <a:lnTo>
                        <a:pt x="28" y="48"/>
                      </a:lnTo>
                      <a:lnTo>
                        <a:pt x="29" y="48"/>
                      </a:lnTo>
                      <a:lnTo>
                        <a:pt x="30" y="48"/>
                      </a:lnTo>
                      <a:lnTo>
                        <a:pt x="31" y="48"/>
                      </a:lnTo>
                      <a:lnTo>
                        <a:pt x="33" y="48"/>
                      </a:lnTo>
                      <a:lnTo>
                        <a:pt x="34" y="48"/>
                      </a:lnTo>
                      <a:lnTo>
                        <a:pt x="35" y="47"/>
                      </a:lnTo>
                      <a:lnTo>
                        <a:pt x="36" y="47"/>
                      </a:lnTo>
                      <a:lnTo>
                        <a:pt x="38" y="47"/>
                      </a:lnTo>
                      <a:lnTo>
                        <a:pt x="39" y="47"/>
                      </a:lnTo>
                      <a:lnTo>
                        <a:pt x="40" y="46"/>
                      </a:lnTo>
                      <a:lnTo>
                        <a:pt x="42" y="46"/>
                      </a:lnTo>
                      <a:lnTo>
                        <a:pt x="43" y="46"/>
                      </a:lnTo>
                      <a:lnTo>
                        <a:pt x="44" y="45"/>
                      </a:lnTo>
                      <a:lnTo>
                        <a:pt x="45" y="45"/>
                      </a:lnTo>
                      <a:lnTo>
                        <a:pt x="47" y="45"/>
                      </a:lnTo>
                      <a:lnTo>
                        <a:pt x="48" y="44"/>
                      </a:lnTo>
                      <a:lnTo>
                        <a:pt x="49" y="44"/>
                      </a:lnTo>
                      <a:lnTo>
                        <a:pt x="50" y="43"/>
                      </a:lnTo>
                      <a:lnTo>
                        <a:pt x="52" y="43"/>
                      </a:lnTo>
                      <a:lnTo>
                        <a:pt x="53" y="42"/>
                      </a:lnTo>
                      <a:lnTo>
                        <a:pt x="54" y="42"/>
                      </a:lnTo>
                      <a:lnTo>
                        <a:pt x="55" y="41"/>
                      </a:lnTo>
                      <a:lnTo>
                        <a:pt x="57" y="41"/>
                      </a:lnTo>
                      <a:lnTo>
                        <a:pt x="58" y="40"/>
                      </a:lnTo>
                      <a:lnTo>
                        <a:pt x="59" y="40"/>
                      </a:lnTo>
                      <a:lnTo>
                        <a:pt x="60" y="40"/>
                      </a:lnTo>
                      <a:lnTo>
                        <a:pt x="62" y="39"/>
                      </a:lnTo>
                      <a:lnTo>
                        <a:pt x="63" y="39"/>
                      </a:lnTo>
                      <a:lnTo>
                        <a:pt x="64" y="38"/>
                      </a:lnTo>
                      <a:lnTo>
                        <a:pt x="65" y="38"/>
                      </a:lnTo>
                      <a:lnTo>
                        <a:pt x="67" y="38"/>
                      </a:lnTo>
                      <a:lnTo>
                        <a:pt x="68" y="37"/>
                      </a:lnTo>
                      <a:lnTo>
                        <a:pt x="69" y="37"/>
                      </a:lnTo>
                      <a:lnTo>
                        <a:pt x="70" y="37"/>
                      </a:lnTo>
                      <a:lnTo>
                        <a:pt x="72" y="36"/>
                      </a:lnTo>
                      <a:lnTo>
                        <a:pt x="73" y="36"/>
                      </a:lnTo>
                      <a:lnTo>
                        <a:pt x="74" y="35"/>
                      </a:lnTo>
                      <a:lnTo>
                        <a:pt x="75" y="35"/>
                      </a:lnTo>
                      <a:lnTo>
                        <a:pt x="77" y="34"/>
                      </a:lnTo>
                      <a:lnTo>
                        <a:pt x="77" y="34"/>
                      </a:lnTo>
                      <a:lnTo>
                        <a:pt x="78" y="33"/>
                      </a:lnTo>
                      <a:lnTo>
                        <a:pt x="79" y="33"/>
                      </a:lnTo>
                      <a:lnTo>
                        <a:pt x="79" y="32"/>
                      </a:lnTo>
                      <a:lnTo>
                        <a:pt x="80" y="32"/>
                      </a:lnTo>
                      <a:lnTo>
                        <a:pt x="80" y="31"/>
                      </a:lnTo>
                      <a:lnTo>
                        <a:pt x="82" y="31"/>
                      </a:lnTo>
                      <a:lnTo>
                        <a:pt x="82" y="30"/>
                      </a:lnTo>
                      <a:lnTo>
                        <a:pt x="83" y="30"/>
                      </a:lnTo>
                      <a:lnTo>
                        <a:pt x="84" y="29"/>
                      </a:lnTo>
                      <a:lnTo>
                        <a:pt x="84" y="28"/>
                      </a:lnTo>
                      <a:lnTo>
                        <a:pt x="85" y="28"/>
                      </a:lnTo>
                      <a:lnTo>
                        <a:pt x="85" y="27"/>
                      </a:lnTo>
                      <a:lnTo>
                        <a:pt x="87" y="26"/>
                      </a:lnTo>
                      <a:lnTo>
                        <a:pt x="88" y="26"/>
                      </a:lnTo>
                      <a:lnTo>
                        <a:pt x="88" y="25"/>
                      </a:lnTo>
                      <a:lnTo>
                        <a:pt x="89" y="24"/>
                      </a:lnTo>
                      <a:lnTo>
                        <a:pt x="89" y="24"/>
                      </a:lnTo>
                      <a:lnTo>
                        <a:pt x="90" y="23"/>
                      </a:lnTo>
                      <a:lnTo>
                        <a:pt x="90" y="22"/>
                      </a:lnTo>
                      <a:lnTo>
                        <a:pt x="92" y="22"/>
                      </a:lnTo>
                      <a:lnTo>
                        <a:pt x="93" y="21"/>
                      </a:lnTo>
                      <a:lnTo>
                        <a:pt x="93" y="20"/>
                      </a:lnTo>
                      <a:lnTo>
                        <a:pt x="94" y="20"/>
                      </a:lnTo>
                      <a:lnTo>
                        <a:pt x="94" y="19"/>
                      </a:lnTo>
                      <a:lnTo>
                        <a:pt x="95" y="18"/>
                      </a:lnTo>
                      <a:lnTo>
                        <a:pt x="97" y="18"/>
                      </a:lnTo>
                      <a:lnTo>
                        <a:pt x="97" y="17"/>
                      </a:lnTo>
                      <a:lnTo>
                        <a:pt x="98" y="17"/>
                      </a:lnTo>
                      <a:lnTo>
                        <a:pt x="98" y="16"/>
                      </a:lnTo>
                      <a:lnTo>
                        <a:pt x="99" y="16"/>
                      </a:lnTo>
                      <a:lnTo>
                        <a:pt x="99" y="15"/>
                      </a:lnTo>
                      <a:lnTo>
                        <a:pt x="100" y="15"/>
                      </a:lnTo>
                      <a:lnTo>
                        <a:pt x="102" y="14"/>
                      </a:lnTo>
                      <a:lnTo>
                        <a:pt x="102" y="14"/>
                      </a:lnTo>
                      <a:lnTo>
                        <a:pt x="103" y="13"/>
                      </a:lnTo>
                      <a:lnTo>
                        <a:pt x="103" y="13"/>
                      </a:lnTo>
                      <a:lnTo>
                        <a:pt x="104" y="12"/>
                      </a:lnTo>
                      <a:lnTo>
                        <a:pt x="104" y="12"/>
                      </a:lnTo>
                      <a:lnTo>
                        <a:pt x="106" y="11"/>
                      </a:lnTo>
                      <a:lnTo>
                        <a:pt x="108" y="10"/>
                      </a:lnTo>
                      <a:lnTo>
                        <a:pt x="108" y="10"/>
                      </a:lnTo>
                      <a:lnTo>
                        <a:pt x="109" y="9"/>
                      </a:lnTo>
                      <a:lnTo>
                        <a:pt x="111" y="9"/>
                      </a:lnTo>
                      <a:lnTo>
                        <a:pt x="111" y="8"/>
                      </a:lnTo>
                      <a:lnTo>
                        <a:pt x="112" y="8"/>
                      </a:lnTo>
                      <a:lnTo>
                        <a:pt x="112" y="7"/>
                      </a:lnTo>
                      <a:lnTo>
                        <a:pt x="113" y="6"/>
                      </a:lnTo>
                      <a:lnTo>
                        <a:pt x="113" y="6"/>
                      </a:lnTo>
                      <a:lnTo>
                        <a:pt x="114" y="5"/>
                      </a:lnTo>
                      <a:lnTo>
                        <a:pt x="116" y="5"/>
                      </a:lnTo>
                      <a:lnTo>
                        <a:pt x="116" y="4"/>
                      </a:lnTo>
                      <a:lnTo>
                        <a:pt x="117" y="4"/>
                      </a:lnTo>
                      <a:lnTo>
                        <a:pt x="117" y="3"/>
                      </a:lnTo>
                      <a:lnTo>
                        <a:pt x="118" y="3"/>
                      </a:lnTo>
                      <a:lnTo>
                        <a:pt x="119" y="2"/>
                      </a:lnTo>
                      <a:lnTo>
                        <a:pt x="119" y="2"/>
                      </a:lnTo>
                      <a:lnTo>
                        <a:pt x="122" y="1"/>
                      </a:lnTo>
                      <a:lnTo>
                        <a:pt x="122" y="0"/>
                      </a:lnTo>
                      <a:lnTo>
                        <a:pt x="123" y="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37" name="Freeform 368"/>
                <p:cNvSpPr>
                  <a:spLocks/>
                </p:cNvSpPr>
                <p:nvPr/>
              </p:nvSpPr>
              <p:spPr bwMode="auto">
                <a:xfrm>
                  <a:off x="4965700" y="3752850"/>
                  <a:ext cx="180975" cy="101600"/>
                </a:xfrm>
                <a:custGeom>
                  <a:avLst/>
                  <a:gdLst/>
                  <a:ahLst/>
                  <a:cxnLst>
                    <a:cxn ang="0">
                      <a:pos x="3" y="24"/>
                    </a:cxn>
                    <a:cxn ang="0">
                      <a:pos x="5" y="26"/>
                    </a:cxn>
                    <a:cxn ang="0">
                      <a:pos x="8" y="28"/>
                    </a:cxn>
                    <a:cxn ang="0">
                      <a:pos x="10" y="31"/>
                    </a:cxn>
                    <a:cxn ang="0">
                      <a:pos x="11" y="35"/>
                    </a:cxn>
                    <a:cxn ang="0">
                      <a:pos x="14" y="40"/>
                    </a:cxn>
                    <a:cxn ang="0">
                      <a:pos x="16" y="45"/>
                    </a:cxn>
                    <a:cxn ang="0">
                      <a:pos x="19" y="50"/>
                    </a:cxn>
                    <a:cxn ang="0">
                      <a:pos x="20" y="54"/>
                    </a:cxn>
                    <a:cxn ang="0">
                      <a:pos x="23" y="58"/>
                    </a:cxn>
                    <a:cxn ang="0">
                      <a:pos x="25" y="61"/>
                    </a:cxn>
                    <a:cxn ang="0">
                      <a:pos x="28" y="63"/>
                    </a:cxn>
                    <a:cxn ang="0">
                      <a:pos x="31" y="63"/>
                    </a:cxn>
                    <a:cxn ang="0">
                      <a:pos x="34" y="60"/>
                    </a:cxn>
                    <a:cxn ang="0">
                      <a:pos x="36" y="57"/>
                    </a:cxn>
                    <a:cxn ang="0">
                      <a:pos x="38" y="52"/>
                    </a:cxn>
                    <a:cxn ang="0">
                      <a:pos x="40" y="47"/>
                    </a:cxn>
                    <a:cxn ang="0">
                      <a:pos x="43" y="41"/>
                    </a:cxn>
                    <a:cxn ang="0">
                      <a:pos x="45" y="34"/>
                    </a:cxn>
                    <a:cxn ang="0">
                      <a:pos x="47" y="28"/>
                    </a:cxn>
                    <a:cxn ang="0">
                      <a:pos x="49" y="22"/>
                    </a:cxn>
                    <a:cxn ang="0">
                      <a:pos x="52" y="17"/>
                    </a:cxn>
                    <a:cxn ang="0">
                      <a:pos x="53" y="12"/>
                    </a:cxn>
                    <a:cxn ang="0">
                      <a:pos x="55" y="8"/>
                    </a:cxn>
                    <a:cxn ang="0">
                      <a:pos x="58" y="4"/>
                    </a:cxn>
                    <a:cxn ang="0">
                      <a:pos x="60" y="2"/>
                    </a:cxn>
                    <a:cxn ang="0">
                      <a:pos x="62" y="1"/>
                    </a:cxn>
                    <a:cxn ang="0">
                      <a:pos x="65" y="0"/>
                    </a:cxn>
                    <a:cxn ang="0">
                      <a:pos x="69" y="1"/>
                    </a:cxn>
                    <a:cxn ang="0">
                      <a:pos x="73" y="2"/>
                    </a:cxn>
                    <a:cxn ang="0">
                      <a:pos x="75" y="4"/>
                    </a:cxn>
                    <a:cxn ang="0">
                      <a:pos x="79" y="6"/>
                    </a:cxn>
                    <a:cxn ang="0">
                      <a:pos x="83" y="7"/>
                    </a:cxn>
                    <a:cxn ang="0">
                      <a:pos x="87" y="8"/>
                    </a:cxn>
                    <a:cxn ang="0">
                      <a:pos x="90" y="9"/>
                    </a:cxn>
                    <a:cxn ang="0">
                      <a:pos x="94" y="10"/>
                    </a:cxn>
                    <a:cxn ang="0">
                      <a:pos x="98" y="11"/>
                    </a:cxn>
                    <a:cxn ang="0">
                      <a:pos x="102" y="11"/>
                    </a:cxn>
                    <a:cxn ang="0">
                      <a:pos x="106" y="11"/>
                    </a:cxn>
                    <a:cxn ang="0">
                      <a:pos x="109" y="10"/>
                    </a:cxn>
                    <a:cxn ang="0">
                      <a:pos x="111" y="8"/>
                    </a:cxn>
                    <a:cxn ang="0">
                      <a:pos x="113" y="6"/>
                    </a:cxn>
                  </a:cxnLst>
                  <a:rect l="0" t="0" r="r" b="b"/>
                  <a:pathLst>
                    <a:path w="114" h="64">
                      <a:moveTo>
                        <a:pt x="0" y="24"/>
                      </a:moveTo>
                      <a:lnTo>
                        <a:pt x="1" y="24"/>
                      </a:lnTo>
                      <a:lnTo>
                        <a:pt x="3" y="24"/>
                      </a:lnTo>
                      <a:lnTo>
                        <a:pt x="4" y="25"/>
                      </a:lnTo>
                      <a:lnTo>
                        <a:pt x="5" y="25"/>
                      </a:lnTo>
                      <a:lnTo>
                        <a:pt x="5" y="26"/>
                      </a:lnTo>
                      <a:lnTo>
                        <a:pt x="6" y="26"/>
                      </a:lnTo>
                      <a:lnTo>
                        <a:pt x="6" y="27"/>
                      </a:lnTo>
                      <a:lnTo>
                        <a:pt x="8" y="28"/>
                      </a:lnTo>
                      <a:lnTo>
                        <a:pt x="8" y="29"/>
                      </a:lnTo>
                      <a:lnTo>
                        <a:pt x="9" y="30"/>
                      </a:lnTo>
                      <a:lnTo>
                        <a:pt x="10" y="31"/>
                      </a:lnTo>
                      <a:lnTo>
                        <a:pt x="10" y="32"/>
                      </a:lnTo>
                      <a:lnTo>
                        <a:pt x="11" y="34"/>
                      </a:lnTo>
                      <a:lnTo>
                        <a:pt x="11" y="35"/>
                      </a:lnTo>
                      <a:lnTo>
                        <a:pt x="13" y="37"/>
                      </a:lnTo>
                      <a:lnTo>
                        <a:pt x="13" y="38"/>
                      </a:lnTo>
                      <a:lnTo>
                        <a:pt x="14" y="40"/>
                      </a:lnTo>
                      <a:lnTo>
                        <a:pt x="15" y="41"/>
                      </a:lnTo>
                      <a:lnTo>
                        <a:pt x="15" y="43"/>
                      </a:lnTo>
                      <a:lnTo>
                        <a:pt x="16" y="45"/>
                      </a:lnTo>
                      <a:lnTo>
                        <a:pt x="16" y="46"/>
                      </a:lnTo>
                      <a:lnTo>
                        <a:pt x="18" y="48"/>
                      </a:lnTo>
                      <a:lnTo>
                        <a:pt x="19" y="50"/>
                      </a:lnTo>
                      <a:lnTo>
                        <a:pt x="19" y="51"/>
                      </a:lnTo>
                      <a:lnTo>
                        <a:pt x="20" y="53"/>
                      </a:lnTo>
                      <a:lnTo>
                        <a:pt x="20" y="54"/>
                      </a:lnTo>
                      <a:lnTo>
                        <a:pt x="21" y="56"/>
                      </a:lnTo>
                      <a:lnTo>
                        <a:pt x="21" y="57"/>
                      </a:lnTo>
                      <a:lnTo>
                        <a:pt x="23" y="58"/>
                      </a:lnTo>
                      <a:lnTo>
                        <a:pt x="24" y="59"/>
                      </a:lnTo>
                      <a:lnTo>
                        <a:pt x="24" y="60"/>
                      </a:lnTo>
                      <a:lnTo>
                        <a:pt x="25" y="61"/>
                      </a:lnTo>
                      <a:lnTo>
                        <a:pt x="25" y="62"/>
                      </a:lnTo>
                      <a:lnTo>
                        <a:pt x="26" y="63"/>
                      </a:lnTo>
                      <a:lnTo>
                        <a:pt x="28" y="63"/>
                      </a:lnTo>
                      <a:lnTo>
                        <a:pt x="29" y="64"/>
                      </a:lnTo>
                      <a:lnTo>
                        <a:pt x="30" y="63"/>
                      </a:lnTo>
                      <a:lnTo>
                        <a:pt x="31" y="63"/>
                      </a:lnTo>
                      <a:lnTo>
                        <a:pt x="33" y="62"/>
                      </a:lnTo>
                      <a:lnTo>
                        <a:pt x="33" y="61"/>
                      </a:lnTo>
                      <a:lnTo>
                        <a:pt x="34" y="60"/>
                      </a:lnTo>
                      <a:lnTo>
                        <a:pt x="34" y="59"/>
                      </a:lnTo>
                      <a:lnTo>
                        <a:pt x="35" y="58"/>
                      </a:lnTo>
                      <a:lnTo>
                        <a:pt x="36" y="57"/>
                      </a:lnTo>
                      <a:lnTo>
                        <a:pt x="36" y="55"/>
                      </a:lnTo>
                      <a:lnTo>
                        <a:pt x="38" y="54"/>
                      </a:lnTo>
                      <a:lnTo>
                        <a:pt x="38" y="52"/>
                      </a:lnTo>
                      <a:lnTo>
                        <a:pt x="39" y="50"/>
                      </a:lnTo>
                      <a:lnTo>
                        <a:pt x="39" y="48"/>
                      </a:lnTo>
                      <a:lnTo>
                        <a:pt x="40" y="47"/>
                      </a:lnTo>
                      <a:lnTo>
                        <a:pt x="42" y="45"/>
                      </a:lnTo>
                      <a:lnTo>
                        <a:pt x="42" y="43"/>
                      </a:lnTo>
                      <a:lnTo>
                        <a:pt x="43" y="41"/>
                      </a:lnTo>
                      <a:lnTo>
                        <a:pt x="43" y="38"/>
                      </a:lnTo>
                      <a:lnTo>
                        <a:pt x="44" y="36"/>
                      </a:lnTo>
                      <a:lnTo>
                        <a:pt x="45" y="34"/>
                      </a:lnTo>
                      <a:lnTo>
                        <a:pt x="45" y="32"/>
                      </a:lnTo>
                      <a:lnTo>
                        <a:pt x="47" y="30"/>
                      </a:lnTo>
                      <a:lnTo>
                        <a:pt x="47" y="28"/>
                      </a:lnTo>
                      <a:lnTo>
                        <a:pt x="48" y="26"/>
                      </a:lnTo>
                      <a:lnTo>
                        <a:pt x="48" y="24"/>
                      </a:lnTo>
                      <a:lnTo>
                        <a:pt x="49" y="22"/>
                      </a:lnTo>
                      <a:lnTo>
                        <a:pt x="50" y="20"/>
                      </a:lnTo>
                      <a:lnTo>
                        <a:pt x="50" y="18"/>
                      </a:lnTo>
                      <a:lnTo>
                        <a:pt x="52" y="17"/>
                      </a:lnTo>
                      <a:lnTo>
                        <a:pt x="52" y="15"/>
                      </a:lnTo>
                      <a:lnTo>
                        <a:pt x="53" y="13"/>
                      </a:lnTo>
                      <a:lnTo>
                        <a:pt x="53" y="12"/>
                      </a:lnTo>
                      <a:lnTo>
                        <a:pt x="54" y="10"/>
                      </a:lnTo>
                      <a:lnTo>
                        <a:pt x="55" y="9"/>
                      </a:lnTo>
                      <a:lnTo>
                        <a:pt x="55" y="8"/>
                      </a:lnTo>
                      <a:lnTo>
                        <a:pt x="57" y="6"/>
                      </a:lnTo>
                      <a:lnTo>
                        <a:pt x="57" y="5"/>
                      </a:lnTo>
                      <a:lnTo>
                        <a:pt x="58" y="4"/>
                      </a:lnTo>
                      <a:lnTo>
                        <a:pt x="59" y="4"/>
                      </a:lnTo>
                      <a:lnTo>
                        <a:pt x="59" y="3"/>
                      </a:lnTo>
                      <a:lnTo>
                        <a:pt x="60" y="2"/>
                      </a:lnTo>
                      <a:lnTo>
                        <a:pt x="60" y="2"/>
                      </a:lnTo>
                      <a:lnTo>
                        <a:pt x="62" y="1"/>
                      </a:lnTo>
                      <a:lnTo>
                        <a:pt x="62" y="1"/>
                      </a:lnTo>
                      <a:lnTo>
                        <a:pt x="63" y="0"/>
                      </a:lnTo>
                      <a:lnTo>
                        <a:pt x="64" y="0"/>
                      </a:lnTo>
                      <a:lnTo>
                        <a:pt x="65" y="0"/>
                      </a:lnTo>
                      <a:lnTo>
                        <a:pt x="67" y="0"/>
                      </a:lnTo>
                      <a:lnTo>
                        <a:pt x="68" y="0"/>
                      </a:lnTo>
                      <a:lnTo>
                        <a:pt x="69" y="1"/>
                      </a:lnTo>
                      <a:lnTo>
                        <a:pt x="70" y="1"/>
                      </a:lnTo>
                      <a:lnTo>
                        <a:pt x="72" y="2"/>
                      </a:lnTo>
                      <a:lnTo>
                        <a:pt x="73" y="2"/>
                      </a:lnTo>
                      <a:lnTo>
                        <a:pt x="74" y="3"/>
                      </a:lnTo>
                      <a:lnTo>
                        <a:pt x="74" y="3"/>
                      </a:lnTo>
                      <a:lnTo>
                        <a:pt x="75" y="4"/>
                      </a:lnTo>
                      <a:lnTo>
                        <a:pt x="77" y="4"/>
                      </a:lnTo>
                      <a:lnTo>
                        <a:pt x="79" y="5"/>
                      </a:lnTo>
                      <a:lnTo>
                        <a:pt x="79" y="6"/>
                      </a:lnTo>
                      <a:lnTo>
                        <a:pt x="80" y="6"/>
                      </a:lnTo>
                      <a:lnTo>
                        <a:pt x="82" y="7"/>
                      </a:lnTo>
                      <a:lnTo>
                        <a:pt x="83" y="7"/>
                      </a:lnTo>
                      <a:lnTo>
                        <a:pt x="84" y="8"/>
                      </a:lnTo>
                      <a:lnTo>
                        <a:pt x="85" y="8"/>
                      </a:lnTo>
                      <a:lnTo>
                        <a:pt x="87" y="8"/>
                      </a:lnTo>
                      <a:lnTo>
                        <a:pt x="88" y="9"/>
                      </a:lnTo>
                      <a:lnTo>
                        <a:pt x="89" y="9"/>
                      </a:lnTo>
                      <a:lnTo>
                        <a:pt x="90" y="9"/>
                      </a:lnTo>
                      <a:lnTo>
                        <a:pt x="92" y="10"/>
                      </a:lnTo>
                      <a:lnTo>
                        <a:pt x="93" y="10"/>
                      </a:lnTo>
                      <a:lnTo>
                        <a:pt x="94" y="10"/>
                      </a:lnTo>
                      <a:lnTo>
                        <a:pt x="95" y="10"/>
                      </a:lnTo>
                      <a:lnTo>
                        <a:pt x="97" y="11"/>
                      </a:lnTo>
                      <a:lnTo>
                        <a:pt x="98" y="11"/>
                      </a:lnTo>
                      <a:lnTo>
                        <a:pt x="99" y="11"/>
                      </a:lnTo>
                      <a:lnTo>
                        <a:pt x="101" y="11"/>
                      </a:lnTo>
                      <a:lnTo>
                        <a:pt x="102" y="11"/>
                      </a:lnTo>
                      <a:lnTo>
                        <a:pt x="103" y="11"/>
                      </a:lnTo>
                      <a:lnTo>
                        <a:pt x="104" y="11"/>
                      </a:lnTo>
                      <a:lnTo>
                        <a:pt x="106" y="11"/>
                      </a:lnTo>
                      <a:lnTo>
                        <a:pt x="107" y="11"/>
                      </a:lnTo>
                      <a:lnTo>
                        <a:pt x="108" y="10"/>
                      </a:lnTo>
                      <a:lnTo>
                        <a:pt x="109" y="10"/>
                      </a:lnTo>
                      <a:lnTo>
                        <a:pt x="109" y="9"/>
                      </a:lnTo>
                      <a:lnTo>
                        <a:pt x="111" y="9"/>
                      </a:lnTo>
                      <a:lnTo>
                        <a:pt x="111" y="8"/>
                      </a:lnTo>
                      <a:lnTo>
                        <a:pt x="112" y="8"/>
                      </a:lnTo>
                      <a:lnTo>
                        <a:pt x="113" y="7"/>
                      </a:lnTo>
                      <a:lnTo>
                        <a:pt x="113" y="6"/>
                      </a:lnTo>
                      <a:lnTo>
                        <a:pt x="114" y="6"/>
                      </a:lnTo>
                      <a:lnTo>
                        <a:pt x="114" y="5"/>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38" name="Freeform 369"/>
                <p:cNvSpPr>
                  <a:spLocks/>
                </p:cNvSpPr>
                <p:nvPr/>
              </p:nvSpPr>
              <p:spPr bwMode="auto">
                <a:xfrm>
                  <a:off x="5146675" y="3613150"/>
                  <a:ext cx="117475" cy="147638"/>
                </a:xfrm>
                <a:custGeom>
                  <a:avLst/>
                  <a:gdLst/>
                  <a:ahLst/>
                  <a:cxnLst>
                    <a:cxn ang="0">
                      <a:pos x="2" y="92"/>
                    </a:cxn>
                    <a:cxn ang="0">
                      <a:pos x="3" y="90"/>
                    </a:cxn>
                    <a:cxn ang="0">
                      <a:pos x="4" y="87"/>
                    </a:cxn>
                    <a:cxn ang="0">
                      <a:pos x="5" y="84"/>
                    </a:cxn>
                    <a:cxn ang="0">
                      <a:pos x="8" y="81"/>
                    </a:cxn>
                    <a:cxn ang="0">
                      <a:pos x="9" y="78"/>
                    </a:cxn>
                    <a:cxn ang="0">
                      <a:pos x="10" y="74"/>
                    </a:cxn>
                    <a:cxn ang="0">
                      <a:pos x="12" y="70"/>
                    </a:cxn>
                    <a:cxn ang="0">
                      <a:pos x="13" y="66"/>
                    </a:cxn>
                    <a:cxn ang="0">
                      <a:pos x="14" y="62"/>
                    </a:cxn>
                    <a:cxn ang="0">
                      <a:pos x="17" y="57"/>
                    </a:cxn>
                    <a:cxn ang="0">
                      <a:pos x="18" y="53"/>
                    </a:cxn>
                    <a:cxn ang="0">
                      <a:pos x="19" y="49"/>
                    </a:cxn>
                    <a:cxn ang="0">
                      <a:pos x="20" y="45"/>
                    </a:cxn>
                    <a:cxn ang="0">
                      <a:pos x="22" y="41"/>
                    </a:cxn>
                    <a:cxn ang="0">
                      <a:pos x="23" y="37"/>
                    </a:cxn>
                    <a:cxn ang="0">
                      <a:pos x="25" y="34"/>
                    </a:cxn>
                    <a:cxn ang="0">
                      <a:pos x="27" y="31"/>
                    </a:cxn>
                    <a:cxn ang="0">
                      <a:pos x="28" y="28"/>
                    </a:cxn>
                    <a:cxn ang="0">
                      <a:pos x="29" y="26"/>
                    </a:cxn>
                    <a:cxn ang="0">
                      <a:pos x="30" y="24"/>
                    </a:cxn>
                    <a:cxn ang="0">
                      <a:pos x="32" y="23"/>
                    </a:cxn>
                    <a:cxn ang="0">
                      <a:pos x="34" y="21"/>
                    </a:cxn>
                    <a:cxn ang="0">
                      <a:pos x="37" y="20"/>
                    </a:cxn>
                    <a:cxn ang="0">
                      <a:pos x="39" y="20"/>
                    </a:cxn>
                    <a:cxn ang="0">
                      <a:pos x="42" y="20"/>
                    </a:cxn>
                    <a:cxn ang="0">
                      <a:pos x="44" y="20"/>
                    </a:cxn>
                    <a:cxn ang="0">
                      <a:pos x="47" y="19"/>
                    </a:cxn>
                    <a:cxn ang="0">
                      <a:pos x="49" y="19"/>
                    </a:cxn>
                    <a:cxn ang="0">
                      <a:pos x="52" y="18"/>
                    </a:cxn>
                    <a:cxn ang="0">
                      <a:pos x="53" y="17"/>
                    </a:cxn>
                    <a:cxn ang="0">
                      <a:pos x="54" y="16"/>
                    </a:cxn>
                    <a:cxn ang="0">
                      <a:pos x="57" y="15"/>
                    </a:cxn>
                    <a:cxn ang="0">
                      <a:pos x="58" y="13"/>
                    </a:cxn>
                    <a:cxn ang="0">
                      <a:pos x="59" y="12"/>
                    </a:cxn>
                    <a:cxn ang="0">
                      <a:pos x="61" y="11"/>
                    </a:cxn>
                    <a:cxn ang="0">
                      <a:pos x="62" y="9"/>
                    </a:cxn>
                    <a:cxn ang="0">
                      <a:pos x="63" y="8"/>
                    </a:cxn>
                    <a:cxn ang="0">
                      <a:pos x="66" y="7"/>
                    </a:cxn>
                    <a:cxn ang="0">
                      <a:pos x="67" y="5"/>
                    </a:cxn>
                    <a:cxn ang="0">
                      <a:pos x="68" y="4"/>
                    </a:cxn>
                    <a:cxn ang="0">
                      <a:pos x="69" y="3"/>
                    </a:cxn>
                    <a:cxn ang="0">
                      <a:pos x="71" y="2"/>
                    </a:cxn>
                    <a:cxn ang="0">
                      <a:pos x="72" y="1"/>
                    </a:cxn>
                    <a:cxn ang="0">
                      <a:pos x="74" y="0"/>
                    </a:cxn>
                  </a:cxnLst>
                  <a:rect l="0" t="0" r="r" b="b"/>
                  <a:pathLst>
                    <a:path w="74" h="93">
                      <a:moveTo>
                        <a:pt x="0" y="93"/>
                      </a:moveTo>
                      <a:lnTo>
                        <a:pt x="2" y="92"/>
                      </a:lnTo>
                      <a:lnTo>
                        <a:pt x="3" y="91"/>
                      </a:lnTo>
                      <a:lnTo>
                        <a:pt x="3" y="90"/>
                      </a:lnTo>
                      <a:lnTo>
                        <a:pt x="4" y="89"/>
                      </a:lnTo>
                      <a:lnTo>
                        <a:pt x="4" y="87"/>
                      </a:lnTo>
                      <a:lnTo>
                        <a:pt x="5" y="86"/>
                      </a:lnTo>
                      <a:lnTo>
                        <a:pt x="5" y="84"/>
                      </a:lnTo>
                      <a:lnTo>
                        <a:pt x="7" y="83"/>
                      </a:lnTo>
                      <a:lnTo>
                        <a:pt x="8" y="81"/>
                      </a:lnTo>
                      <a:lnTo>
                        <a:pt x="8" y="80"/>
                      </a:lnTo>
                      <a:lnTo>
                        <a:pt x="9" y="78"/>
                      </a:lnTo>
                      <a:lnTo>
                        <a:pt x="9" y="76"/>
                      </a:lnTo>
                      <a:lnTo>
                        <a:pt x="10" y="74"/>
                      </a:lnTo>
                      <a:lnTo>
                        <a:pt x="10" y="72"/>
                      </a:lnTo>
                      <a:lnTo>
                        <a:pt x="12" y="70"/>
                      </a:lnTo>
                      <a:lnTo>
                        <a:pt x="13" y="68"/>
                      </a:lnTo>
                      <a:lnTo>
                        <a:pt x="13" y="66"/>
                      </a:lnTo>
                      <a:lnTo>
                        <a:pt x="14" y="64"/>
                      </a:lnTo>
                      <a:lnTo>
                        <a:pt x="14" y="62"/>
                      </a:lnTo>
                      <a:lnTo>
                        <a:pt x="15" y="60"/>
                      </a:lnTo>
                      <a:lnTo>
                        <a:pt x="17" y="57"/>
                      </a:lnTo>
                      <a:lnTo>
                        <a:pt x="17" y="55"/>
                      </a:lnTo>
                      <a:lnTo>
                        <a:pt x="18" y="53"/>
                      </a:lnTo>
                      <a:lnTo>
                        <a:pt x="18" y="51"/>
                      </a:lnTo>
                      <a:lnTo>
                        <a:pt x="19" y="49"/>
                      </a:lnTo>
                      <a:lnTo>
                        <a:pt x="19" y="47"/>
                      </a:lnTo>
                      <a:lnTo>
                        <a:pt x="20" y="45"/>
                      </a:lnTo>
                      <a:lnTo>
                        <a:pt x="22" y="43"/>
                      </a:lnTo>
                      <a:lnTo>
                        <a:pt x="22" y="41"/>
                      </a:lnTo>
                      <a:lnTo>
                        <a:pt x="23" y="39"/>
                      </a:lnTo>
                      <a:lnTo>
                        <a:pt x="23" y="37"/>
                      </a:lnTo>
                      <a:lnTo>
                        <a:pt x="24" y="35"/>
                      </a:lnTo>
                      <a:lnTo>
                        <a:pt x="25" y="34"/>
                      </a:lnTo>
                      <a:lnTo>
                        <a:pt x="25" y="32"/>
                      </a:lnTo>
                      <a:lnTo>
                        <a:pt x="27" y="31"/>
                      </a:lnTo>
                      <a:lnTo>
                        <a:pt x="27" y="29"/>
                      </a:lnTo>
                      <a:lnTo>
                        <a:pt x="28" y="28"/>
                      </a:lnTo>
                      <a:lnTo>
                        <a:pt x="28" y="27"/>
                      </a:lnTo>
                      <a:lnTo>
                        <a:pt x="29" y="26"/>
                      </a:lnTo>
                      <a:lnTo>
                        <a:pt x="30" y="25"/>
                      </a:lnTo>
                      <a:lnTo>
                        <a:pt x="30" y="24"/>
                      </a:lnTo>
                      <a:lnTo>
                        <a:pt x="32" y="23"/>
                      </a:lnTo>
                      <a:lnTo>
                        <a:pt x="32" y="23"/>
                      </a:lnTo>
                      <a:lnTo>
                        <a:pt x="33" y="22"/>
                      </a:lnTo>
                      <a:lnTo>
                        <a:pt x="34" y="21"/>
                      </a:lnTo>
                      <a:lnTo>
                        <a:pt x="37" y="20"/>
                      </a:lnTo>
                      <a:lnTo>
                        <a:pt x="37" y="20"/>
                      </a:lnTo>
                      <a:lnTo>
                        <a:pt x="38" y="20"/>
                      </a:lnTo>
                      <a:lnTo>
                        <a:pt x="39" y="20"/>
                      </a:lnTo>
                      <a:lnTo>
                        <a:pt x="40" y="20"/>
                      </a:lnTo>
                      <a:lnTo>
                        <a:pt x="42" y="20"/>
                      </a:lnTo>
                      <a:lnTo>
                        <a:pt x="43" y="20"/>
                      </a:lnTo>
                      <a:lnTo>
                        <a:pt x="44" y="20"/>
                      </a:lnTo>
                      <a:lnTo>
                        <a:pt x="46" y="20"/>
                      </a:lnTo>
                      <a:lnTo>
                        <a:pt x="47" y="19"/>
                      </a:lnTo>
                      <a:lnTo>
                        <a:pt x="48" y="19"/>
                      </a:lnTo>
                      <a:lnTo>
                        <a:pt x="49" y="19"/>
                      </a:lnTo>
                      <a:lnTo>
                        <a:pt x="51" y="18"/>
                      </a:lnTo>
                      <a:lnTo>
                        <a:pt x="52" y="18"/>
                      </a:lnTo>
                      <a:lnTo>
                        <a:pt x="53" y="17"/>
                      </a:lnTo>
                      <a:lnTo>
                        <a:pt x="53" y="17"/>
                      </a:lnTo>
                      <a:lnTo>
                        <a:pt x="54" y="16"/>
                      </a:lnTo>
                      <a:lnTo>
                        <a:pt x="54" y="16"/>
                      </a:lnTo>
                      <a:lnTo>
                        <a:pt x="56" y="15"/>
                      </a:lnTo>
                      <a:lnTo>
                        <a:pt x="57" y="15"/>
                      </a:lnTo>
                      <a:lnTo>
                        <a:pt x="57" y="14"/>
                      </a:lnTo>
                      <a:lnTo>
                        <a:pt x="58" y="13"/>
                      </a:lnTo>
                      <a:lnTo>
                        <a:pt x="58" y="13"/>
                      </a:lnTo>
                      <a:lnTo>
                        <a:pt x="59" y="12"/>
                      </a:lnTo>
                      <a:lnTo>
                        <a:pt x="59" y="11"/>
                      </a:lnTo>
                      <a:lnTo>
                        <a:pt x="61" y="11"/>
                      </a:lnTo>
                      <a:lnTo>
                        <a:pt x="62" y="10"/>
                      </a:lnTo>
                      <a:lnTo>
                        <a:pt x="62" y="9"/>
                      </a:lnTo>
                      <a:lnTo>
                        <a:pt x="63" y="9"/>
                      </a:lnTo>
                      <a:lnTo>
                        <a:pt x="63" y="8"/>
                      </a:lnTo>
                      <a:lnTo>
                        <a:pt x="64" y="7"/>
                      </a:lnTo>
                      <a:lnTo>
                        <a:pt x="66" y="7"/>
                      </a:lnTo>
                      <a:lnTo>
                        <a:pt x="66" y="6"/>
                      </a:lnTo>
                      <a:lnTo>
                        <a:pt x="67" y="5"/>
                      </a:lnTo>
                      <a:lnTo>
                        <a:pt x="67" y="5"/>
                      </a:lnTo>
                      <a:lnTo>
                        <a:pt x="68" y="4"/>
                      </a:lnTo>
                      <a:lnTo>
                        <a:pt x="68" y="4"/>
                      </a:lnTo>
                      <a:lnTo>
                        <a:pt x="69" y="3"/>
                      </a:lnTo>
                      <a:lnTo>
                        <a:pt x="71" y="3"/>
                      </a:lnTo>
                      <a:lnTo>
                        <a:pt x="71" y="2"/>
                      </a:lnTo>
                      <a:lnTo>
                        <a:pt x="72" y="2"/>
                      </a:lnTo>
                      <a:lnTo>
                        <a:pt x="72" y="1"/>
                      </a:lnTo>
                      <a:lnTo>
                        <a:pt x="73" y="1"/>
                      </a:lnTo>
                      <a:lnTo>
                        <a:pt x="74" y="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39" name="Freeform 370"/>
                <p:cNvSpPr>
                  <a:spLocks/>
                </p:cNvSpPr>
                <p:nvPr/>
              </p:nvSpPr>
              <p:spPr bwMode="auto">
                <a:xfrm>
                  <a:off x="4079875" y="3624263"/>
                  <a:ext cx="239713" cy="44450"/>
                </a:xfrm>
                <a:custGeom>
                  <a:avLst/>
                  <a:gdLst/>
                  <a:ahLst/>
                  <a:cxnLst>
                    <a:cxn ang="0">
                      <a:pos x="2" y="27"/>
                    </a:cxn>
                    <a:cxn ang="0">
                      <a:pos x="6" y="26"/>
                    </a:cxn>
                    <a:cxn ang="0">
                      <a:pos x="10" y="25"/>
                    </a:cxn>
                    <a:cxn ang="0">
                      <a:pos x="13" y="25"/>
                    </a:cxn>
                    <a:cxn ang="0">
                      <a:pos x="17" y="26"/>
                    </a:cxn>
                    <a:cxn ang="0">
                      <a:pos x="21" y="26"/>
                    </a:cxn>
                    <a:cxn ang="0">
                      <a:pos x="25" y="27"/>
                    </a:cxn>
                    <a:cxn ang="0">
                      <a:pos x="28" y="27"/>
                    </a:cxn>
                    <a:cxn ang="0">
                      <a:pos x="32" y="28"/>
                    </a:cxn>
                    <a:cxn ang="0">
                      <a:pos x="36" y="28"/>
                    </a:cxn>
                    <a:cxn ang="0">
                      <a:pos x="40" y="27"/>
                    </a:cxn>
                    <a:cxn ang="0">
                      <a:pos x="43" y="27"/>
                    </a:cxn>
                    <a:cxn ang="0">
                      <a:pos x="47" y="26"/>
                    </a:cxn>
                    <a:cxn ang="0">
                      <a:pos x="51" y="25"/>
                    </a:cxn>
                    <a:cxn ang="0">
                      <a:pos x="55" y="24"/>
                    </a:cxn>
                    <a:cxn ang="0">
                      <a:pos x="59" y="23"/>
                    </a:cxn>
                    <a:cxn ang="0">
                      <a:pos x="62" y="22"/>
                    </a:cxn>
                    <a:cxn ang="0">
                      <a:pos x="66" y="22"/>
                    </a:cxn>
                    <a:cxn ang="0">
                      <a:pos x="70" y="22"/>
                    </a:cxn>
                    <a:cxn ang="0">
                      <a:pos x="74" y="22"/>
                    </a:cxn>
                    <a:cxn ang="0">
                      <a:pos x="77" y="22"/>
                    </a:cxn>
                    <a:cxn ang="0">
                      <a:pos x="81" y="22"/>
                    </a:cxn>
                    <a:cxn ang="0">
                      <a:pos x="85" y="22"/>
                    </a:cxn>
                    <a:cxn ang="0">
                      <a:pos x="89" y="22"/>
                    </a:cxn>
                    <a:cxn ang="0">
                      <a:pos x="92" y="21"/>
                    </a:cxn>
                    <a:cxn ang="0">
                      <a:pos x="96" y="19"/>
                    </a:cxn>
                    <a:cxn ang="0">
                      <a:pos x="99" y="17"/>
                    </a:cxn>
                    <a:cxn ang="0">
                      <a:pos x="101" y="16"/>
                    </a:cxn>
                    <a:cxn ang="0">
                      <a:pos x="104" y="14"/>
                    </a:cxn>
                    <a:cxn ang="0">
                      <a:pos x="105" y="13"/>
                    </a:cxn>
                    <a:cxn ang="0">
                      <a:pos x="109" y="11"/>
                    </a:cxn>
                    <a:cxn ang="0">
                      <a:pos x="111" y="10"/>
                    </a:cxn>
                    <a:cxn ang="0">
                      <a:pos x="115" y="8"/>
                    </a:cxn>
                    <a:cxn ang="0">
                      <a:pos x="119" y="7"/>
                    </a:cxn>
                    <a:cxn ang="0">
                      <a:pos x="123" y="6"/>
                    </a:cxn>
                    <a:cxn ang="0">
                      <a:pos x="126" y="5"/>
                    </a:cxn>
                    <a:cxn ang="0">
                      <a:pos x="130" y="4"/>
                    </a:cxn>
                    <a:cxn ang="0">
                      <a:pos x="134" y="2"/>
                    </a:cxn>
                    <a:cxn ang="0">
                      <a:pos x="138" y="1"/>
                    </a:cxn>
                    <a:cxn ang="0">
                      <a:pos x="141" y="1"/>
                    </a:cxn>
                    <a:cxn ang="0">
                      <a:pos x="145" y="0"/>
                    </a:cxn>
                    <a:cxn ang="0">
                      <a:pos x="149" y="0"/>
                    </a:cxn>
                  </a:cxnLst>
                  <a:rect l="0" t="0" r="r" b="b"/>
                  <a:pathLst>
                    <a:path w="151" h="28">
                      <a:moveTo>
                        <a:pt x="0" y="28"/>
                      </a:moveTo>
                      <a:lnTo>
                        <a:pt x="1" y="27"/>
                      </a:lnTo>
                      <a:lnTo>
                        <a:pt x="2" y="27"/>
                      </a:lnTo>
                      <a:lnTo>
                        <a:pt x="3" y="26"/>
                      </a:lnTo>
                      <a:lnTo>
                        <a:pt x="5" y="26"/>
                      </a:lnTo>
                      <a:lnTo>
                        <a:pt x="6" y="26"/>
                      </a:lnTo>
                      <a:lnTo>
                        <a:pt x="7" y="26"/>
                      </a:lnTo>
                      <a:lnTo>
                        <a:pt x="8" y="26"/>
                      </a:lnTo>
                      <a:lnTo>
                        <a:pt x="10" y="25"/>
                      </a:lnTo>
                      <a:lnTo>
                        <a:pt x="11" y="25"/>
                      </a:lnTo>
                      <a:lnTo>
                        <a:pt x="12" y="25"/>
                      </a:lnTo>
                      <a:lnTo>
                        <a:pt x="13" y="25"/>
                      </a:lnTo>
                      <a:lnTo>
                        <a:pt x="15" y="26"/>
                      </a:lnTo>
                      <a:lnTo>
                        <a:pt x="16" y="26"/>
                      </a:lnTo>
                      <a:lnTo>
                        <a:pt x="17" y="26"/>
                      </a:lnTo>
                      <a:lnTo>
                        <a:pt x="18" y="26"/>
                      </a:lnTo>
                      <a:lnTo>
                        <a:pt x="20" y="26"/>
                      </a:lnTo>
                      <a:lnTo>
                        <a:pt x="21" y="26"/>
                      </a:lnTo>
                      <a:lnTo>
                        <a:pt x="22" y="26"/>
                      </a:lnTo>
                      <a:lnTo>
                        <a:pt x="23" y="27"/>
                      </a:lnTo>
                      <a:lnTo>
                        <a:pt x="25" y="27"/>
                      </a:lnTo>
                      <a:lnTo>
                        <a:pt x="26" y="27"/>
                      </a:lnTo>
                      <a:lnTo>
                        <a:pt x="27" y="27"/>
                      </a:lnTo>
                      <a:lnTo>
                        <a:pt x="28" y="27"/>
                      </a:lnTo>
                      <a:lnTo>
                        <a:pt x="30" y="27"/>
                      </a:lnTo>
                      <a:lnTo>
                        <a:pt x="31" y="28"/>
                      </a:lnTo>
                      <a:lnTo>
                        <a:pt x="32" y="28"/>
                      </a:lnTo>
                      <a:lnTo>
                        <a:pt x="33" y="28"/>
                      </a:lnTo>
                      <a:lnTo>
                        <a:pt x="35" y="28"/>
                      </a:lnTo>
                      <a:lnTo>
                        <a:pt x="36" y="28"/>
                      </a:lnTo>
                      <a:lnTo>
                        <a:pt x="37" y="28"/>
                      </a:lnTo>
                      <a:lnTo>
                        <a:pt x="38" y="27"/>
                      </a:lnTo>
                      <a:lnTo>
                        <a:pt x="40" y="27"/>
                      </a:lnTo>
                      <a:lnTo>
                        <a:pt x="41" y="27"/>
                      </a:lnTo>
                      <a:lnTo>
                        <a:pt x="42" y="27"/>
                      </a:lnTo>
                      <a:lnTo>
                        <a:pt x="43" y="27"/>
                      </a:lnTo>
                      <a:lnTo>
                        <a:pt x="45" y="26"/>
                      </a:lnTo>
                      <a:lnTo>
                        <a:pt x="46" y="26"/>
                      </a:lnTo>
                      <a:lnTo>
                        <a:pt x="47" y="26"/>
                      </a:lnTo>
                      <a:lnTo>
                        <a:pt x="48" y="25"/>
                      </a:lnTo>
                      <a:lnTo>
                        <a:pt x="50" y="25"/>
                      </a:lnTo>
                      <a:lnTo>
                        <a:pt x="51" y="25"/>
                      </a:lnTo>
                      <a:lnTo>
                        <a:pt x="52" y="25"/>
                      </a:lnTo>
                      <a:lnTo>
                        <a:pt x="53" y="24"/>
                      </a:lnTo>
                      <a:lnTo>
                        <a:pt x="55" y="24"/>
                      </a:lnTo>
                      <a:lnTo>
                        <a:pt x="56" y="23"/>
                      </a:lnTo>
                      <a:lnTo>
                        <a:pt x="57" y="23"/>
                      </a:lnTo>
                      <a:lnTo>
                        <a:pt x="59" y="23"/>
                      </a:lnTo>
                      <a:lnTo>
                        <a:pt x="60" y="23"/>
                      </a:lnTo>
                      <a:lnTo>
                        <a:pt x="61" y="23"/>
                      </a:lnTo>
                      <a:lnTo>
                        <a:pt x="62" y="22"/>
                      </a:lnTo>
                      <a:lnTo>
                        <a:pt x="64" y="22"/>
                      </a:lnTo>
                      <a:lnTo>
                        <a:pt x="65" y="22"/>
                      </a:lnTo>
                      <a:lnTo>
                        <a:pt x="66" y="22"/>
                      </a:lnTo>
                      <a:lnTo>
                        <a:pt x="67" y="22"/>
                      </a:lnTo>
                      <a:lnTo>
                        <a:pt x="69" y="22"/>
                      </a:lnTo>
                      <a:lnTo>
                        <a:pt x="70" y="22"/>
                      </a:lnTo>
                      <a:lnTo>
                        <a:pt x="71" y="22"/>
                      </a:lnTo>
                      <a:lnTo>
                        <a:pt x="72" y="22"/>
                      </a:lnTo>
                      <a:lnTo>
                        <a:pt x="74" y="22"/>
                      </a:lnTo>
                      <a:lnTo>
                        <a:pt x="75" y="22"/>
                      </a:lnTo>
                      <a:lnTo>
                        <a:pt x="76" y="22"/>
                      </a:lnTo>
                      <a:lnTo>
                        <a:pt x="77" y="22"/>
                      </a:lnTo>
                      <a:lnTo>
                        <a:pt x="79" y="22"/>
                      </a:lnTo>
                      <a:lnTo>
                        <a:pt x="80" y="22"/>
                      </a:lnTo>
                      <a:lnTo>
                        <a:pt x="81" y="22"/>
                      </a:lnTo>
                      <a:lnTo>
                        <a:pt x="82" y="22"/>
                      </a:lnTo>
                      <a:lnTo>
                        <a:pt x="84" y="22"/>
                      </a:lnTo>
                      <a:lnTo>
                        <a:pt x="85" y="22"/>
                      </a:lnTo>
                      <a:lnTo>
                        <a:pt x="86" y="22"/>
                      </a:lnTo>
                      <a:lnTo>
                        <a:pt x="87" y="22"/>
                      </a:lnTo>
                      <a:lnTo>
                        <a:pt x="89" y="22"/>
                      </a:lnTo>
                      <a:lnTo>
                        <a:pt x="90" y="21"/>
                      </a:lnTo>
                      <a:lnTo>
                        <a:pt x="91" y="21"/>
                      </a:lnTo>
                      <a:lnTo>
                        <a:pt x="92" y="21"/>
                      </a:lnTo>
                      <a:lnTo>
                        <a:pt x="95" y="20"/>
                      </a:lnTo>
                      <a:lnTo>
                        <a:pt x="95" y="19"/>
                      </a:lnTo>
                      <a:lnTo>
                        <a:pt x="96" y="19"/>
                      </a:lnTo>
                      <a:lnTo>
                        <a:pt x="96" y="18"/>
                      </a:lnTo>
                      <a:lnTo>
                        <a:pt x="97" y="18"/>
                      </a:lnTo>
                      <a:lnTo>
                        <a:pt x="99" y="17"/>
                      </a:lnTo>
                      <a:lnTo>
                        <a:pt x="100" y="17"/>
                      </a:lnTo>
                      <a:lnTo>
                        <a:pt x="100" y="16"/>
                      </a:lnTo>
                      <a:lnTo>
                        <a:pt x="101" y="16"/>
                      </a:lnTo>
                      <a:lnTo>
                        <a:pt x="102" y="15"/>
                      </a:lnTo>
                      <a:lnTo>
                        <a:pt x="102" y="15"/>
                      </a:lnTo>
                      <a:lnTo>
                        <a:pt x="104" y="14"/>
                      </a:lnTo>
                      <a:lnTo>
                        <a:pt x="104" y="14"/>
                      </a:lnTo>
                      <a:lnTo>
                        <a:pt x="105" y="13"/>
                      </a:lnTo>
                      <a:lnTo>
                        <a:pt x="105" y="13"/>
                      </a:lnTo>
                      <a:lnTo>
                        <a:pt x="106" y="12"/>
                      </a:lnTo>
                      <a:lnTo>
                        <a:pt x="109" y="11"/>
                      </a:lnTo>
                      <a:lnTo>
                        <a:pt x="109" y="11"/>
                      </a:lnTo>
                      <a:lnTo>
                        <a:pt x="111" y="10"/>
                      </a:lnTo>
                      <a:lnTo>
                        <a:pt x="110" y="10"/>
                      </a:lnTo>
                      <a:lnTo>
                        <a:pt x="111" y="10"/>
                      </a:lnTo>
                      <a:lnTo>
                        <a:pt x="114" y="9"/>
                      </a:lnTo>
                      <a:lnTo>
                        <a:pt x="114" y="8"/>
                      </a:lnTo>
                      <a:lnTo>
                        <a:pt x="115" y="8"/>
                      </a:lnTo>
                      <a:lnTo>
                        <a:pt x="116" y="8"/>
                      </a:lnTo>
                      <a:lnTo>
                        <a:pt x="118" y="7"/>
                      </a:lnTo>
                      <a:lnTo>
                        <a:pt x="119" y="7"/>
                      </a:lnTo>
                      <a:lnTo>
                        <a:pt x="120" y="7"/>
                      </a:lnTo>
                      <a:lnTo>
                        <a:pt x="121" y="6"/>
                      </a:lnTo>
                      <a:lnTo>
                        <a:pt x="123" y="6"/>
                      </a:lnTo>
                      <a:lnTo>
                        <a:pt x="124" y="5"/>
                      </a:lnTo>
                      <a:lnTo>
                        <a:pt x="125" y="5"/>
                      </a:lnTo>
                      <a:lnTo>
                        <a:pt x="126" y="5"/>
                      </a:lnTo>
                      <a:lnTo>
                        <a:pt x="128" y="4"/>
                      </a:lnTo>
                      <a:lnTo>
                        <a:pt x="129" y="4"/>
                      </a:lnTo>
                      <a:lnTo>
                        <a:pt x="130" y="4"/>
                      </a:lnTo>
                      <a:lnTo>
                        <a:pt x="131" y="3"/>
                      </a:lnTo>
                      <a:lnTo>
                        <a:pt x="133" y="3"/>
                      </a:lnTo>
                      <a:lnTo>
                        <a:pt x="134" y="2"/>
                      </a:lnTo>
                      <a:lnTo>
                        <a:pt x="135" y="2"/>
                      </a:lnTo>
                      <a:lnTo>
                        <a:pt x="136" y="2"/>
                      </a:lnTo>
                      <a:lnTo>
                        <a:pt x="138" y="1"/>
                      </a:lnTo>
                      <a:lnTo>
                        <a:pt x="139" y="1"/>
                      </a:lnTo>
                      <a:lnTo>
                        <a:pt x="140" y="1"/>
                      </a:lnTo>
                      <a:lnTo>
                        <a:pt x="141" y="1"/>
                      </a:lnTo>
                      <a:lnTo>
                        <a:pt x="143" y="1"/>
                      </a:lnTo>
                      <a:lnTo>
                        <a:pt x="144" y="0"/>
                      </a:lnTo>
                      <a:lnTo>
                        <a:pt x="145" y="0"/>
                      </a:lnTo>
                      <a:lnTo>
                        <a:pt x="146" y="0"/>
                      </a:lnTo>
                      <a:lnTo>
                        <a:pt x="148" y="0"/>
                      </a:lnTo>
                      <a:lnTo>
                        <a:pt x="149" y="0"/>
                      </a:lnTo>
                      <a:lnTo>
                        <a:pt x="150" y="0"/>
                      </a:lnTo>
                      <a:lnTo>
                        <a:pt x="151" y="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40" name="Freeform 371"/>
                <p:cNvSpPr>
                  <a:spLocks/>
                </p:cNvSpPr>
                <p:nvPr/>
              </p:nvSpPr>
              <p:spPr bwMode="auto">
                <a:xfrm>
                  <a:off x="4319588" y="3609975"/>
                  <a:ext cx="169863" cy="273050"/>
                </a:xfrm>
                <a:custGeom>
                  <a:avLst/>
                  <a:gdLst/>
                  <a:ahLst/>
                  <a:cxnLst>
                    <a:cxn ang="0">
                      <a:pos x="3" y="8"/>
                    </a:cxn>
                    <a:cxn ang="0">
                      <a:pos x="7" y="7"/>
                    </a:cxn>
                    <a:cxn ang="0">
                      <a:pos x="10" y="6"/>
                    </a:cxn>
                    <a:cxn ang="0">
                      <a:pos x="14" y="5"/>
                    </a:cxn>
                    <a:cxn ang="0">
                      <a:pos x="17" y="3"/>
                    </a:cxn>
                    <a:cxn ang="0">
                      <a:pos x="20" y="2"/>
                    </a:cxn>
                    <a:cxn ang="0">
                      <a:pos x="24" y="1"/>
                    </a:cxn>
                    <a:cxn ang="0">
                      <a:pos x="28" y="0"/>
                    </a:cxn>
                    <a:cxn ang="0">
                      <a:pos x="32" y="1"/>
                    </a:cxn>
                    <a:cxn ang="0">
                      <a:pos x="36" y="2"/>
                    </a:cxn>
                    <a:cxn ang="0">
                      <a:pos x="38" y="4"/>
                    </a:cxn>
                    <a:cxn ang="0">
                      <a:pos x="39" y="6"/>
                    </a:cxn>
                    <a:cxn ang="0">
                      <a:pos x="42" y="8"/>
                    </a:cxn>
                    <a:cxn ang="0">
                      <a:pos x="44" y="10"/>
                    </a:cxn>
                    <a:cxn ang="0">
                      <a:pos x="47" y="12"/>
                    </a:cxn>
                    <a:cxn ang="0">
                      <a:pos x="48" y="15"/>
                    </a:cxn>
                    <a:cxn ang="0">
                      <a:pos x="51" y="17"/>
                    </a:cxn>
                    <a:cxn ang="0">
                      <a:pos x="53" y="19"/>
                    </a:cxn>
                    <a:cxn ang="0">
                      <a:pos x="56" y="21"/>
                    </a:cxn>
                    <a:cxn ang="0">
                      <a:pos x="57" y="24"/>
                    </a:cxn>
                    <a:cxn ang="0">
                      <a:pos x="59" y="26"/>
                    </a:cxn>
                    <a:cxn ang="0">
                      <a:pos x="62" y="29"/>
                    </a:cxn>
                    <a:cxn ang="0">
                      <a:pos x="64" y="32"/>
                    </a:cxn>
                    <a:cxn ang="0">
                      <a:pos x="66" y="35"/>
                    </a:cxn>
                    <a:cxn ang="0">
                      <a:pos x="68" y="40"/>
                    </a:cxn>
                    <a:cxn ang="0">
                      <a:pos x="71" y="45"/>
                    </a:cxn>
                    <a:cxn ang="0">
                      <a:pos x="73" y="51"/>
                    </a:cxn>
                    <a:cxn ang="0">
                      <a:pos x="74" y="59"/>
                    </a:cxn>
                    <a:cxn ang="0">
                      <a:pos x="77" y="67"/>
                    </a:cxn>
                    <a:cxn ang="0">
                      <a:pos x="79" y="76"/>
                    </a:cxn>
                    <a:cxn ang="0">
                      <a:pos x="82" y="85"/>
                    </a:cxn>
                    <a:cxn ang="0">
                      <a:pos x="83" y="95"/>
                    </a:cxn>
                    <a:cxn ang="0">
                      <a:pos x="86" y="105"/>
                    </a:cxn>
                    <a:cxn ang="0">
                      <a:pos x="88" y="114"/>
                    </a:cxn>
                    <a:cxn ang="0">
                      <a:pos x="91" y="123"/>
                    </a:cxn>
                    <a:cxn ang="0">
                      <a:pos x="92" y="131"/>
                    </a:cxn>
                    <a:cxn ang="0">
                      <a:pos x="95" y="139"/>
                    </a:cxn>
                    <a:cxn ang="0">
                      <a:pos x="97" y="146"/>
                    </a:cxn>
                    <a:cxn ang="0">
                      <a:pos x="100" y="152"/>
                    </a:cxn>
                    <a:cxn ang="0">
                      <a:pos x="101" y="158"/>
                    </a:cxn>
                    <a:cxn ang="0">
                      <a:pos x="103" y="163"/>
                    </a:cxn>
                    <a:cxn ang="0">
                      <a:pos x="106" y="168"/>
                    </a:cxn>
                  </a:cxnLst>
                  <a:rect l="0" t="0" r="r" b="b"/>
                  <a:pathLst>
                    <a:path w="107" h="172">
                      <a:moveTo>
                        <a:pt x="0" y="9"/>
                      </a:moveTo>
                      <a:lnTo>
                        <a:pt x="2" y="8"/>
                      </a:lnTo>
                      <a:lnTo>
                        <a:pt x="3" y="8"/>
                      </a:lnTo>
                      <a:lnTo>
                        <a:pt x="4" y="8"/>
                      </a:lnTo>
                      <a:lnTo>
                        <a:pt x="5" y="8"/>
                      </a:lnTo>
                      <a:lnTo>
                        <a:pt x="7" y="7"/>
                      </a:lnTo>
                      <a:lnTo>
                        <a:pt x="8" y="7"/>
                      </a:lnTo>
                      <a:lnTo>
                        <a:pt x="9" y="7"/>
                      </a:lnTo>
                      <a:lnTo>
                        <a:pt x="10" y="6"/>
                      </a:lnTo>
                      <a:lnTo>
                        <a:pt x="12" y="6"/>
                      </a:lnTo>
                      <a:lnTo>
                        <a:pt x="13" y="5"/>
                      </a:lnTo>
                      <a:lnTo>
                        <a:pt x="14" y="5"/>
                      </a:lnTo>
                      <a:lnTo>
                        <a:pt x="15" y="4"/>
                      </a:lnTo>
                      <a:lnTo>
                        <a:pt x="18" y="3"/>
                      </a:lnTo>
                      <a:lnTo>
                        <a:pt x="17" y="3"/>
                      </a:lnTo>
                      <a:lnTo>
                        <a:pt x="18" y="3"/>
                      </a:lnTo>
                      <a:lnTo>
                        <a:pt x="20" y="2"/>
                      </a:lnTo>
                      <a:lnTo>
                        <a:pt x="20" y="2"/>
                      </a:lnTo>
                      <a:lnTo>
                        <a:pt x="22" y="2"/>
                      </a:lnTo>
                      <a:lnTo>
                        <a:pt x="23" y="1"/>
                      </a:lnTo>
                      <a:lnTo>
                        <a:pt x="24" y="1"/>
                      </a:lnTo>
                      <a:lnTo>
                        <a:pt x="26" y="0"/>
                      </a:lnTo>
                      <a:lnTo>
                        <a:pt x="27" y="0"/>
                      </a:lnTo>
                      <a:lnTo>
                        <a:pt x="28" y="0"/>
                      </a:lnTo>
                      <a:lnTo>
                        <a:pt x="29" y="0"/>
                      </a:lnTo>
                      <a:lnTo>
                        <a:pt x="31" y="0"/>
                      </a:lnTo>
                      <a:lnTo>
                        <a:pt x="32" y="1"/>
                      </a:lnTo>
                      <a:lnTo>
                        <a:pt x="33" y="1"/>
                      </a:lnTo>
                      <a:lnTo>
                        <a:pt x="34" y="2"/>
                      </a:lnTo>
                      <a:lnTo>
                        <a:pt x="36" y="2"/>
                      </a:lnTo>
                      <a:lnTo>
                        <a:pt x="37" y="3"/>
                      </a:lnTo>
                      <a:lnTo>
                        <a:pt x="37" y="3"/>
                      </a:lnTo>
                      <a:lnTo>
                        <a:pt x="38" y="4"/>
                      </a:lnTo>
                      <a:lnTo>
                        <a:pt x="38" y="4"/>
                      </a:lnTo>
                      <a:lnTo>
                        <a:pt x="39" y="5"/>
                      </a:lnTo>
                      <a:lnTo>
                        <a:pt x="39" y="6"/>
                      </a:lnTo>
                      <a:lnTo>
                        <a:pt x="41" y="6"/>
                      </a:lnTo>
                      <a:lnTo>
                        <a:pt x="42" y="7"/>
                      </a:lnTo>
                      <a:lnTo>
                        <a:pt x="42" y="8"/>
                      </a:lnTo>
                      <a:lnTo>
                        <a:pt x="43" y="8"/>
                      </a:lnTo>
                      <a:lnTo>
                        <a:pt x="43" y="9"/>
                      </a:lnTo>
                      <a:lnTo>
                        <a:pt x="44" y="10"/>
                      </a:lnTo>
                      <a:lnTo>
                        <a:pt x="46" y="11"/>
                      </a:lnTo>
                      <a:lnTo>
                        <a:pt x="46" y="11"/>
                      </a:lnTo>
                      <a:lnTo>
                        <a:pt x="47" y="12"/>
                      </a:lnTo>
                      <a:lnTo>
                        <a:pt x="47" y="13"/>
                      </a:lnTo>
                      <a:lnTo>
                        <a:pt x="48" y="14"/>
                      </a:lnTo>
                      <a:lnTo>
                        <a:pt x="48" y="15"/>
                      </a:lnTo>
                      <a:lnTo>
                        <a:pt x="49" y="15"/>
                      </a:lnTo>
                      <a:lnTo>
                        <a:pt x="51" y="16"/>
                      </a:lnTo>
                      <a:lnTo>
                        <a:pt x="51" y="17"/>
                      </a:lnTo>
                      <a:lnTo>
                        <a:pt x="52" y="18"/>
                      </a:lnTo>
                      <a:lnTo>
                        <a:pt x="52" y="19"/>
                      </a:lnTo>
                      <a:lnTo>
                        <a:pt x="53" y="19"/>
                      </a:lnTo>
                      <a:lnTo>
                        <a:pt x="54" y="20"/>
                      </a:lnTo>
                      <a:lnTo>
                        <a:pt x="54" y="21"/>
                      </a:lnTo>
                      <a:lnTo>
                        <a:pt x="56" y="21"/>
                      </a:lnTo>
                      <a:lnTo>
                        <a:pt x="56" y="22"/>
                      </a:lnTo>
                      <a:lnTo>
                        <a:pt x="57" y="23"/>
                      </a:lnTo>
                      <a:lnTo>
                        <a:pt x="57" y="24"/>
                      </a:lnTo>
                      <a:lnTo>
                        <a:pt x="58" y="24"/>
                      </a:lnTo>
                      <a:lnTo>
                        <a:pt x="59" y="25"/>
                      </a:lnTo>
                      <a:lnTo>
                        <a:pt x="59" y="26"/>
                      </a:lnTo>
                      <a:lnTo>
                        <a:pt x="61" y="27"/>
                      </a:lnTo>
                      <a:lnTo>
                        <a:pt x="61" y="28"/>
                      </a:lnTo>
                      <a:lnTo>
                        <a:pt x="62" y="29"/>
                      </a:lnTo>
                      <a:lnTo>
                        <a:pt x="62" y="30"/>
                      </a:lnTo>
                      <a:lnTo>
                        <a:pt x="63" y="31"/>
                      </a:lnTo>
                      <a:lnTo>
                        <a:pt x="64" y="32"/>
                      </a:lnTo>
                      <a:lnTo>
                        <a:pt x="64" y="33"/>
                      </a:lnTo>
                      <a:lnTo>
                        <a:pt x="66" y="34"/>
                      </a:lnTo>
                      <a:lnTo>
                        <a:pt x="66" y="35"/>
                      </a:lnTo>
                      <a:lnTo>
                        <a:pt x="67" y="37"/>
                      </a:lnTo>
                      <a:lnTo>
                        <a:pt x="68" y="38"/>
                      </a:lnTo>
                      <a:lnTo>
                        <a:pt x="68" y="40"/>
                      </a:lnTo>
                      <a:lnTo>
                        <a:pt x="69" y="41"/>
                      </a:lnTo>
                      <a:lnTo>
                        <a:pt x="69" y="43"/>
                      </a:lnTo>
                      <a:lnTo>
                        <a:pt x="71" y="45"/>
                      </a:lnTo>
                      <a:lnTo>
                        <a:pt x="71" y="47"/>
                      </a:lnTo>
                      <a:lnTo>
                        <a:pt x="72" y="49"/>
                      </a:lnTo>
                      <a:lnTo>
                        <a:pt x="73" y="51"/>
                      </a:lnTo>
                      <a:lnTo>
                        <a:pt x="73" y="54"/>
                      </a:lnTo>
                      <a:lnTo>
                        <a:pt x="74" y="56"/>
                      </a:lnTo>
                      <a:lnTo>
                        <a:pt x="74" y="59"/>
                      </a:lnTo>
                      <a:lnTo>
                        <a:pt x="76" y="61"/>
                      </a:lnTo>
                      <a:lnTo>
                        <a:pt x="77" y="64"/>
                      </a:lnTo>
                      <a:lnTo>
                        <a:pt x="77" y="67"/>
                      </a:lnTo>
                      <a:lnTo>
                        <a:pt x="78" y="70"/>
                      </a:lnTo>
                      <a:lnTo>
                        <a:pt x="78" y="73"/>
                      </a:lnTo>
                      <a:lnTo>
                        <a:pt x="79" y="76"/>
                      </a:lnTo>
                      <a:lnTo>
                        <a:pt x="79" y="79"/>
                      </a:lnTo>
                      <a:lnTo>
                        <a:pt x="81" y="82"/>
                      </a:lnTo>
                      <a:lnTo>
                        <a:pt x="82" y="85"/>
                      </a:lnTo>
                      <a:lnTo>
                        <a:pt x="82" y="89"/>
                      </a:lnTo>
                      <a:lnTo>
                        <a:pt x="83" y="92"/>
                      </a:lnTo>
                      <a:lnTo>
                        <a:pt x="83" y="95"/>
                      </a:lnTo>
                      <a:lnTo>
                        <a:pt x="85" y="98"/>
                      </a:lnTo>
                      <a:lnTo>
                        <a:pt x="86" y="101"/>
                      </a:lnTo>
                      <a:lnTo>
                        <a:pt x="86" y="105"/>
                      </a:lnTo>
                      <a:lnTo>
                        <a:pt x="87" y="108"/>
                      </a:lnTo>
                      <a:lnTo>
                        <a:pt x="87" y="111"/>
                      </a:lnTo>
                      <a:lnTo>
                        <a:pt x="88" y="114"/>
                      </a:lnTo>
                      <a:lnTo>
                        <a:pt x="88" y="117"/>
                      </a:lnTo>
                      <a:lnTo>
                        <a:pt x="90" y="120"/>
                      </a:lnTo>
                      <a:lnTo>
                        <a:pt x="91" y="123"/>
                      </a:lnTo>
                      <a:lnTo>
                        <a:pt x="91" y="126"/>
                      </a:lnTo>
                      <a:lnTo>
                        <a:pt x="92" y="128"/>
                      </a:lnTo>
                      <a:lnTo>
                        <a:pt x="92" y="131"/>
                      </a:lnTo>
                      <a:lnTo>
                        <a:pt x="93" y="134"/>
                      </a:lnTo>
                      <a:lnTo>
                        <a:pt x="95" y="136"/>
                      </a:lnTo>
                      <a:lnTo>
                        <a:pt x="95" y="139"/>
                      </a:lnTo>
                      <a:lnTo>
                        <a:pt x="96" y="141"/>
                      </a:lnTo>
                      <a:lnTo>
                        <a:pt x="96" y="143"/>
                      </a:lnTo>
                      <a:lnTo>
                        <a:pt x="97" y="146"/>
                      </a:lnTo>
                      <a:lnTo>
                        <a:pt x="97" y="148"/>
                      </a:lnTo>
                      <a:lnTo>
                        <a:pt x="98" y="150"/>
                      </a:lnTo>
                      <a:lnTo>
                        <a:pt x="100" y="152"/>
                      </a:lnTo>
                      <a:lnTo>
                        <a:pt x="100" y="154"/>
                      </a:lnTo>
                      <a:lnTo>
                        <a:pt x="101" y="156"/>
                      </a:lnTo>
                      <a:lnTo>
                        <a:pt x="101" y="158"/>
                      </a:lnTo>
                      <a:lnTo>
                        <a:pt x="102" y="160"/>
                      </a:lnTo>
                      <a:lnTo>
                        <a:pt x="102" y="161"/>
                      </a:lnTo>
                      <a:lnTo>
                        <a:pt x="103" y="163"/>
                      </a:lnTo>
                      <a:lnTo>
                        <a:pt x="105" y="165"/>
                      </a:lnTo>
                      <a:lnTo>
                        <a:pt x="105" y="167"/>
                      </a:lnTo>
                      <a:lnTo>
                        <a:pt x="106" y="168"/>
                      </a:lnTo>
                      <a:lnTo>
                        <a:pt x="106" y="170"/>
                      </a:lnTo>
                      <a:lnTo>
                        <a:pt x="107" y="172"/>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41" name="Freeform 372"/>
                <p:cNvSpPr>
                  <a:spLocks/>
                </p:cNvSpPr>
                <p:nvPr/>
              </p:nvSpPr>
              <p:spPr bwMode="auto">
                <a:xfrm>
                  <a:off x="4489450" y="3859213"/>
                  <a:ext cx="161925" cy="85725"/>
                </a:xfrm>
                <a:custGeom>
                  <a:avLst/>
                  <a:gdLst/>
                  <a:ahLst/>
                  <a:cxnLst>
                    <a:cxn ang="0">
                      <a:pos x="1" y="18"/>
                    </a:cxn>
                    <a:cxn ang="0">
                      <a:pos x="4" y="23"/>
                    </a:cxn>
                    <a:cxn ang="0">
                      <a:pos x="6" y="28"/>
                    </a:cxn>
                    <a:cxn ang="0">
                      <a:pos x="8" y="32"/>
                    </a:cxn>
                    <a:cxn ang="0">
                      <a:pos x="10" y="37"/>
                    </a:cxn>
                    <a:cxn ang="0">
                      <a:pos x="13" y="41"/>
                    </a:cxn>
                    <a:cxn ang="0">
                      <a:pos x="15" y="45"/>
                    </a:cxn>
                    <a:cxn ang="0">
                      <a:pos x="16" y="48"/>
                    </a:cxn>
                    <a:cxn ang="0">
                      <a:pos x="19" y="50"/>
                    </a:cxn>
                    <a:cxn ang="0">
                      <a:pos x="23" y="53"/>
                    </a:cxn>
                    <a:cxn ang="0">
                      <a:pos x="24" y="53"/>
                    </a:cxn>
                    <a:cxn ang="0">
                      <a:pos x="28" y="53"/>
                    </a:cxn>
                    <a:cxn ang="0">
                      <a:pos x="30" y="52"/>
                    </a:cxn>
                    <a:cxn ang="0">
                      <a:pos x="33" y="50"/>
                    </a:cxn>
                    <a:cxn ang="0">
                      <a:pos x="35" y="48"/>
                    </a:cxn>
                    <a:cxn ang="0">
                      <a:pos x="38" y="46"/>
                    </a:cxn>
                    <a:cxn ang="0">
                      <a:pos x="39" y="44"/>
                    </a:cxn>
                    <a:cxn ang="0">
                      <a:pos x="42" y="42"/>
                    </a:cxn>
                    <a:cxn ang="0">
                      <a:pos x="44" y="40"/>
                    </a:cxn>
                    <a:cxn ang="0">
                      <a:pos x="47" y="39"/>
                    </a:cxn>
                    <a:cxn ang="0">
                      <a:pos x="48" y="37"/>
                    </a:cxn>
                    <a:cxn ang="0">
                      <a:pos x="50" y="36"/>
                    </a:cxn>
                    <a:cxn ang="0">
                      <a:pos x="53" y="34"/>
                    </a:cxn>
                    <a:cxn ang="0">
                      <a:pos x="57" y="33"/>
                    </a:cxn>
                    <a:cxn ang="0">
                      <a:pos x="60" y="31"/>
                    </a:cxn>
                    <a:cxn ang="0">
                      <a:pos x="64" y="30"/>
                    </a:cxn>
                    <a:cxn ang="0">
                      <a:pos x="67" y="28"/>
                    </a:cxn>
                    <a:cxn ang="0">
                      <a:pos x="70" y="27"/>
                    </a:cxn>
                    <a:cxn ang="0">
                      <a:pos x="73" y="25"/>
                    </a:cxn>
                    <a:cxn ang="0">
                      <a:pos x="74" y="24"/>
                    </a:cxn>
                    <a:cxn ang="0">
                      <a:pos x="77" y="22"/>
                    </a:cxn>
                    <a:cxn ang="0">
                      <a:pos x="79" y="20"/>
                    </a:cxn>
                    <a:cxn ang="0">
                      <a:pos x="82" y="19"/>
                    </a:cxn>
                    <a:cxn ang="0">
                      <a:pos x="83" y="17"/>
                    </a:cxn>
                    <a:cxn ang="0">
                      <a:pos x="85" y="15"/>
                    </a:cxn>
                    <a:cxn ang="0">
                      <a:pos x="88" y="13"/>
                    </a:cxn>
                    <a:cxn ang="0">
                      <a:pos x="90" y="11"/>
                    </a:cxn>
                    <a:cxn ang="0">
                      <a:pos x="92" y="9"/>
                    </a:cxn>
                    <a:cxn ang="0">
                      <a:pos x="94" y="7"/>
                    </a:cxn>
                    <a:cxn ang="0">
                      <a:pos x="97" y="5"/>
                    </a:cxn>
                    <a:cxn ang="0">
                      <a:pos x="98" y="3"/>
                    </a:cxn>
                    <a:cxn ang="0">
                      <a:pos x="101" y="1"/>
                    </a:cxn>
                  </a:cxnLst>
                  <a:rect l="0" t="0" r="r" b="b"/>
                  <a:pathLst>
                    <a:path w="102" h="54">
                      <a:moveTo>
                        <a:pt x="0" y="15"/>
                      </a:moveTo>
                      <a:lnTo>
                        <a:pt x="1" y="16"/>
                      </a:lnTo>
                      <a:lnTo>
                        <a:pt x="1" y="18"/>
                      </a:lnTo>
                      <a:lnTo>
                        <a:pt x="3" y="20"/>
                      </a:lnTo>
                      <a:lnTo>
                        <a:pt x="3" y="21"/>
                      </a:lnTo>
                      <a:lnTo>
                        <a:pt x="4" y="23"/>
                      </a:lnTo>
                      <a:lnTo>
                        <a:pt x="4" y="25"/>
                      </a:lnTo>
                      <a:lnTo>
                        <a:pt x="5" y="26"/>
                      </a:lnTo>
                      <a:lnTo>
                        <a:pt x="6" y="28"/>
                      </a:lnTo>
                      <a:lnTo>
                        <a:pt x="6" y="29"/>
                      </a:lnTo>
                      <a:lnTo>
                        <a:pt x="8" y="31"/>
                      </a:lnTo>
                      <a:lnTo>
                        <a:pt x="8" y="32"/>
                      </a:lnTo>
                      <a:lnTo>
                        <a:pt x="9" y="34"/>
                      </a:lnTo>
                      <a:lnTo>
                        <a:pt x="10" y="35"/>
                      </a:lnTo>
                      <a:lnTo>
                        <a:pt x="10" y="37"/>
                      </a:lnTo>
                      <a:lnTo>
                        <a:pt x="11" y="38"/>
                      </a:lnTo>
                      <a:lnTo>
                        <a:pt x="11" y="40"/>
                      </a:lnTo>
                      <a:lnTo>
                        <a:pt x="13" y="41"/>
                      </a:lnTo>
                      <a:lnTo>
                        <a:pt x="13" y="42"/>
                      </a:lnTo>
                      <a:lnTo>
                        <a:pt x="14" y="44"/>
                      </a:lnTo>
                      <a:lnTo>
                        <a:pt x="15" y="45"/>
                      </a:lnTo>
                      <a:lnTo>
                        <a:pt x="15" y="46"/>
                      </a:lnTo>
                      <a:lnTo>
                        <a:pt x="16" y="47"/>
                      </a:lnTo>
                      <a:lnTo>
                        <a:pt x="16" y="48"/>
                      </a:lnTo>
                      <a:lnTo>
                        <a:pt x="18" y="49"/>
                      </a:lnTo>
                      <a:lnTo>
                        <a:pt x="19" y="50"/>
                      </a:lnTo>
                      <a:lnTo>
                        <a:pt x="19" y="50"/>
                      </a:lnTo>
                      <a:lnTo>
                        <a:pt x="20" y="51"/>
                      </a:lnTo>
                      <a:lnTo>
                        <a:pt x="20" y="52"/>
                      </a:lnTo>
                      <a:lnTo>
                        <a:pt x="23" y="53"/>
                      </a:lnTo>
                      <a:lnTo>
                        <a:pt x="21" y="53"/>
                      </a:lnTo>
                      <a:lnTo>
                        <a:pt x="23" y="53"/>
                      </a:lnTo>
                      <a:lnTo>
                        <a:pt x="24" y="53"/>
                      </a:lnTo>
                      <a:lnTo>
                        <a:pt x="25" y="54"/>
                      </a:lnTo>
                      <a:lnTo>
                        <a:pt x="26" y="53"/>
                      </a:lnTo>
                      <a:lnTo>
                        <a:pt x="28" y="53"/>
                      </a:lnTo>
                      <a:lnTo>
                        <a:pt x="29" y="53"/>
                      </a:lnTo>
                      <a:lnTo>
                        <a:pt x="30" y="52"/>
                      </a:lnTo>
                      <a:lnTo>
                        <a:pt x="30" y="52"/>
                      </a:lnTo>
                      <a:lnTo>
                        <a:pt x="31" y="51"/>
                      </a:lnTo>
                      <a:lnTo>
                        <a:pt x="33" y="51"/>
                      </a:lnTo>
                      <a:lnTo>
                        <a:pt x="33" y="50"/>
                      </a:lnTo>
                      <a:lnTo>
                        <a:pt x="34" y="50"/>
                      </a:lnTo>
                      <a:lnTo>
                        <a:pt x="34" y="49"/>
                      </a:lnTo>
                      <a:lnTo>
                        <a:pt x="35" y="48"/>
                      </a:lnTo>
                      <a:lnTo>
                        <a:pt x="35" y="48"/>
                      </a:lnTo>
                      <a:lnTo>
                        <a:pt x="36" y="47"/>
                      </a:lnTo>
                      <a:lnTo>
                        <a:pt x="38" y="46"/>
                      </a:lnTo>
                      <a:lnTo>
                        <a:pt x="38" y="46"/>
                      </a:lnTo>
                      <a:lnTo>
                        <a:pt x="39" y="45"/>
                      </a:lnTo>
                      <a:lnTo>
                        <a:pt x="39" y="44"/>
                      </a:lnTo>
                      <a:lnTo>
                        <a:pt x="40" y="44"/>
                      </a:lnTo>
                      <a:lnTo>
                        <a:pt x="42" y="43"/>
                      </a:lnTo>
                      <a:lnTo>
                        <a:pt x="42" y="42"/>
                      </a:lnTo>
                      <a:lnTo>
                        <a:pt x="43" y="42"/>
                      </a:lnTo>
                      <a:lnTo>
                        <a:pt x="43" y="41"/>
                      </a:lnTo>
                      <a:lnTo>
                        <a:pt x="44" y="40"/>
                      </a:lnTo>
                      <a:lnTo>
                        <a:pt x="44" y="40"/>
                      </a:lnTo>
                      <a:lnTo>
                        <a:pt x="45" y="39"/>
                      </a:lnTo>
                      <a:lnTo>
                        <a:pt x="47" y="39"/>
                      </a:lnTo>
                      <a:lnTo>
                        <a:pt x="47" y="38"/>
                      </a:lnTo>
                      <a:lnTo>
                        <a:pt x="48" y="38"/>
                      </a:lnTo>
                      <a:lnTo>
                        <a:pt x="48" y="37"/>
                      </a:lnTo>
                      <a:lnTo>
                        <a:pt x="49" y="37"/>
                      </a:lnTo>
                      <a:lnTo>
                        <a:pt x="50" y="36"/>
                      </a:lnTo>
                      <a:lnTo>
                        <a:pt x="50" y="36"/>
                      </a:lnTo>
                      <a:lnTo>
                        <a:pt x="52" y="35"/>
                      </a:lnTo>
                      <a:lnTo>
                        <a:pt x="54" y="34"/>
                      </a:lnTo>
                      <a:lnTo>
                        <a:pt x="53" y="34"/>
                      </a:lnTo>
                      <a:lnTo>
                        <a:pt x="54" y="34"/>
                      </a:lnTo>
                      <a:lnTo>
                        <a:pt x="57" y="33"/>
                      </a:lnTo>
                      <a:lnTo>
                        <a:pt x="57" y="33"/>
                      </a:lnTo>
                      <a:lnTo>
                        <a:pt x="58" y="32"/>
                      </a:lnTo>
                      <a:lnTo>
                        <a:pt x="59" y="32"/>
                      </a:lnTo>
                      <a:lnTo>
                        <a:pt x="60" y="31"/>
                      </a:lnTo>
                      <a:lnTo>
                        <a:pt x="62" y="31"/>
                      </a:lnTo>
                      <a:lnTo>
                        <a:pt x="63" y="30"/>
                      </a:lnTo>
                      <a:lnTo>
                        <a:pt x="64" y="30"/>
                      </a:lnTo>
                      <a:lnTo>
                        <a:pt x="65" y="29"/>
                      </a:lnTo>
                      <a:lnTo>
                        <a:pt x="67" y="29"/>
                      </a:lnTo>
                      <a:lnTo>
                        <a:pt x="67" y="28"/>
                      </a:lnTo>
                      <a:lnTo>
                        <a:pt x="68" y="28"/>
                      </a:lnTo>
                      <a:lnTo>
                        <a:pt x="69" y="27"/>
                      </a:lnTo>
                      <a:lnTo>
                        <a:pt x="70" y="27"/>
                      </a:lnTo>
                      <a:lnTo>
                        <a:pt x="70" y="26"/>
                      </a:lnTo>
                      <a:lnTo>
                        <a:pt x="72" y="26"/>
                      </a:lnTo>
                      <a:lnTo>
                        <a:pt x="73" y="25"/>
                      </a:lnTo>
                      <a:lnTo>
                        <a:pt x="73" y="25"/>
                      </a:lnTo>
                      <a:lnTo>
                        <a:pt x="74" y="24"/>
                      </a:lnTo>
                      <a:lnTo>
                        <a:pt x="74" y="24"/>
                      </a:lnTo>
                      <a:lnTo>
                        <a:pt x="75" y="23"/>
                      </a:lnTo>
                      <a:lnTo>
                        <a:pt x="75" y="23"/>
                      </a:lnTo>
                      <a:lnTo>
                        <a:pt x="77" y="22"/>
                      </a:lnTo>
                      <a:lnTo>
                        <a:pt x="78" y="22"/>
                      </a:lnTo>
                      <a:lnTo>
                        <a:pt x="78" y="21"/>
                      </a:lnTo>
                      <a:lnTo>
                        <a:pt x="79" y="20"/>
                      </a:lnTo>
                      <a:lnTo>
                        <a:pt x="79" y="20"/>
                      </a:lnTo>
                      <a:lnTo>
                        <a:pt x="80" y="19"/>
                      </a:lnTo>
                      <a:lnTo>
                        <a:pt x="82" y="19"/>
                      </a:lnTo>
                      <a:lnTo>
                        <a:pt x="82" y="18"/>
                      </a:lnTo>
                      <a:lnTo>
                        <a:pt x="83" y="17"/>
                      </a:lnTo>
                      <a:lnTo>
                        <a:pt x="83" y="17"/>
                      </a:lnTo>
                      <a:lnTo>
                        <a:pt x="84" y="16"/>
                      </a:lnTo>
                      <a:lnTo>
                        <a:pt x="84" y="15"/>
                      </a:lnTo>
                      <a:lnTo>
                        <a:pt x="85" y="15"/>
                      </a:lnTo>
                      <a:lnTo>
                        <a:pt x="87" y="14"/>
                      </a:lnTo>
                      <a:lnTo>
                        <a:pt x="87" y="13"/>
                      </a:lnTo>
                      <a:lnTo>
                        <a:pt x="88" y="13"/>
                      </a:lnTo>
                      <a:lnTo>
                        <a:pt x="88" y="12"/>
                      </a:lnTo>
                      <a:lnTo>
                        <a:pt x="89" y="11"/>
                      </a:lnTo>
                      <a:lnTo>
                        <a:pt x="90" y="11"/>
                      </a:lnTo>
                      <a:lnTo>
                        <a:pt x="90" y="10"/>
                      </a:lnTo>
                      <a:lnTo>
                        <a:pt x="92" y="9"/>
                      </a:lnTo>
                      <a:lnTo>
                        <a:pt x="92" y="9"/>
                      </a:lnTo>
                      <a:lnTo>
                        <a:pt x="93" y="8"/>
                      </a:lnTo>
                      <a:lnTo>
                        <a:pt x="93" y="7"/>
                      </a:lnTo>
                      <a:lnTo>
                        <a:pt x="94" y="7"/>
                      </a:lnTo>
                      <a:lnTo>
                        <a:pt x="95" y="6"/>
                      </a:lnTo>
                      <a:lnTo>
                        <a:pt x="95" y="5"/>
                      </a:lnTo>
                      <a:lnTo>
                        <a:pt x="97" y="5"/>
                      </a:lnTo>
                      <a:lnTo>
                        <a:pt x="97" y="4"/>
                      </a:lnTo>
                      <a:lnTo>
                        <a:pt x="98" y="4"/>
                      </a:lnTo>
                      <a:lnTo>
                        <a:pt x="98" y="3"/>
                      </a:lnTo>
                      <a:lnTo>
                        <a:pt x="99" y="2"/>
                      </a:lnTo>
                      <a:lnTo>
                        <a:pt x="101" y="2"/>
                      </a:lnTo>
                      <a:lnTo>
                        <a:pt x="101" y="1"/>
                      </a:lnTo>
                      <a:lnTo>
                        <a:pt x="102" y="1"/>
                      </a:lnTo>
                      <a:lnTo>
                        <a:pt x="102" y="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42" name="Freeform 373"/>
                <p:cNvSpPr>
                  <a:spLocks/>
                </p:cNvSpPr>
                <p:nvPr/>
              </p:nvSpPr>
              <p:spPr bwMode="auto">
                <a:xfrm>
                  <a:off x="4651375" y="3771900"/>
                  <a:ext cx="219075" cy="87313"/>
                </a:xfrm>
                <a:custGeom>
                  <a:avLst/>
                  <a:gdLst/>
                  <a:ahLst/>
                  <a:cxnLst>
                    <a:cxn ang="0">
                      <a:pos x="2" y="54"/>
                    </a:cxn>
                    <a:cxn ang="0">
                      <a:pos x="4" y="53"/>
                    </a:cxn>
                    <a:cxn ang="0">
                      <a:pos x="7" y="51"/>
                    </a:cxn>
                    <a:cxn ang="0">
                      <a:pos x="10" y="50"/>
                    </a:cxn>
                    <a:cxn ang="0">
                      <a:pos x="14" y="49"/>
                    </a:cxn>
                    <a:cxn ang="0">
                      <a:pos x="17" y="47"/>
                    </a:cxn>
                    <a:cxn ang="0">
                      <a:pos x="21" y="46"/>
                    </a:cxn>
                    <a:cxn ang="0">
                      <a:pos x="26" y="44"/>
                    </a:cxn>
                    <a:cxn ang="0">
                      <a:pos x="29" y="43"/>
                    </a:cxn>
                    <a:cxn ang="0">
                      <a:pos x="32" y="41"/>
                    </a:cxn>
                    <a:cxn ang="0">
                      <a:pos x="36" y="39"/>
                    </a:cxn>
                    <a:cxn ang="0">
                      <a:pos x="41" y="37"/>
                    </a:cxn>
                    <a:cxn ang="0">
                      <a:pos x="44" y="36"/>
                    </a:cxn>
                    <a:cxn ang="0">
                      <a:pos x="46" y="34"/>
                    </a:cxn>
                    <a:cxn ang="0">
                      <a:pos x="50" y="33"/>
                    </a:cxn>
                    <a:cxn ang="0">
                      <a:pos x="54" y="31"/>
                    </a:cxn>
                    <a:cxn ang="0">
                      <a:pos x="56" y="30"/>
                    </a:cxn>
                    <a:cxn ang="0">
                      <a:pos x="59" y="28"/>
                    </a:cxn>
                    <a:cxn ang="0">
                      <a:pos x="61" y="27"/>
                    </a:cxn>
                    <a:cxn ang="0">
                      <a:pos x="63" y="25"/>
                    </a:cxn>
                    <a:cxn ang="0">
                      <a:pos x="65" y="23"/>
                    </a:cxn>
                    <a:cxn ang="0">
                      <a:pos x="68" y="22"/>
                    </a:cxn>
                    <a:cxn ang="0">
                      <a:pos x="70" y="20"/>
                    </a:cxn>
                    <a:cxn ang="0">
                      <a:pos x="71" y="18"/>
                    </a:cxn>
                    <a:cxn ang="0">
                      <a:pos x="76" y="16"/>
                    </a:cxn>
                    <a:cxn ang="0">
                      <a:pos x="79" y="15"/>
                    </a:cxn>
                    <a:cxn ang="0">
                      <a:pos x="83" y="15"/>
                    </a:cxn>
                    <a:cxn ang="0">
                      <a:pos x="86" y="15"/>
                    </a:cxn>
                    <a:cxn ang="0">
                      <a:pos x="90" y="15"/>
                    </a:cxn>
                    <a:cxn ang="0">
                      <a:pos x="94" y="16"/>
                    </a:cxn>
                    <a:cxn ang="0">
                      <a:pos x="98" y="17"/>
                    </a:cxn>
                    <a:cxn ang="0">
                      <a:pos x="101" y="16"/>
                    </a:cxn>
                    <a:cxn ang="0">
                      <a:pos x="105" y="16"/>
                    </a:cxn>
                    <a:cxn ang="0">
                      <a:pos x="109" y="15"/>
                    </a:cxn>
                    <a:cxn ang="0">
                      <a:pos x="111" y="13"/>
                    </a:cxn>
                    <a:cxn ang="0">
                      <a:pos x="115" y="12"/>
                    </a:cxn>
                    <a:cxn ang="0">
                      <a:pos x="118" y="10"/>
                    </a:cxn>
                    <a:cxn ang="0">
                      <a:pos x="120" y="9"/>
                    </a:cxn>
                    <a:cxn ang="0">
                      <a:pos x="124" y="7"/>
                    </a:cxn>
                    <a:cxn ang="0">
                      <a:pos x="127" y="6"/>
                    </a:cxn>
                    <a:cxn ang="0">
                      <a:pos x="130" y="4"/>
                    </a:cxn>
                    <a:cxn ang="0">
                      <a:pos x="134" y="2"/>
                    </a:cxn>
                  </a:cxnLst>
                  <a:rect l="0" t="0" r="r" b="b"/>
                  <a:pathLst>
                    <a:path w="138" h="55">
                      <a:moveTo>
                        <a:pt x="0" y="55"/>
                      </a:moveTo>
                      <a:lnTo>
                        <a:pt x="1" y="55"/>
                      </a:lnTo>
                      <a:lnTo>
                        <a:pt x="2" y="54"/>
                      </a:lnTo>
                      <a:lnTo>
                        <a:pt x="2" y="54"/>
                      </a:lnTo>
                      <a:lnTo>
                        <a:pt x="4" y="53"/>
                      </a:lnTo>
                      <a:lnTo>
                        <a:pt x="4" y="53"/>
                      </a:lnTo>
                      <a:lnTo>
                        <a:pt x="5" y="52"/>
                      </a:lnTo>
                      <a:lnTo>
                        <a:pt x="6" y="52"/>
                      </a:lnTo>
                      <a:lnTo>
                        <a:pt x="7" y="51"/>
                      </a:lnTo>
                      <a:lnTo>
                        <a:pt x="10" y="50"/>
                      </a:lnTo>
                      <a:lnTo>
                        <a:pt x="9" y="50"/>
                      </a:lnTo>
                      <a:lnTo>
                        <a:pt x="10" y="50"/>
                      </a:lnTo>
                      <a:lnTo>
                        <a:pt x="11" y="50"/>
                      </a:lnTo>
                      <a:lnTo>
                        <a:pt x="12" y="49"/>
                      </a:lnTo>
                      <a:lnTo>
                        <a:pt x="14" y="49"/>
                      </a:lnTo>
                      <a:lnTo>
                        <a:pt x="15" y="48"/>
                      </a:lnTo>
                      <a:lnTo>
                        <a:pt x="16" y="48"/>
                      </a:lnTo>
                      <a:lnTo>
                        <a:pt x="17" y="47"/>
                      </a:lnTo>
                      <a:lnTo>
                        <a:pt x="19" y="47"/>
                      </a:lnTo>
                      <a:lnTo>
                        <a:pt x="21" y="46"/>
                      </a:lnTo>
                      <a:lnTo>
                        <a:pt x="21" y="46"/>
                      </a:lnTo>
                      <a:lnTo>
                        <a:pt x="22" y="45"/>
                      </a:lnTo>
                      <a:lnTo>
                        <a:pt x="24" y="45"/>
                      </a:lnTo>
                      <a:lnTo>
                        <a:pt x="26" y="44"/>
                      </a:lnTo>
                      <a:lnTo>
                        <a:pt x="26" y="44"/>
                      </a:lnTo>
                      <a:lnTo>
                        <a:pt x="27" y="43"/>
                      </a:lnTo>
                      <a:lnTo>
                        <a:pt x="29" y="43"/>
                      </a:lnTo>
                      <a:lnTo>
                        <a:pt x="31" y="42"/>
                      </a:lnTo>
                      <a:lnTo>
                        <a:pt x="31" y="41"/>
                      </a:lnTo>
                      <a:lnTo>
                        <a:pt x="32" y="41"/>
                      </a:lnTo>
                      <a:lnTo>
                        <a:pt x="34" y="40"/>
                      </a:lnTo>
                      <a:lnTo>
                        <a:pt x="36" y="39"/>
                      </a:lnTo>
                      <a:lnTo>
                        <a:pt x="36" y="39"/>
                      </a:lnTo>
                      <a:lnTo>
                        <a:pt x="37" y="38"/>
                      </a:lnTo>
                      <a:lnTo>
                        <a:pt x="39" y="38"/>
                      </a:lnTo>
                      <a:lnTo>
                        <a:pt x="41" y="37"/>
                      </a:lnTo>
                      <a:lnTo>
                        <a:pt x="40" y="37"/>
                      </a:lnTo>
                      <a:lnTo>
                        <a:pt x="41" y="37"/>
                      </a:lnTo>
                      <a:lnTo>
                        <a:pt x="44" y="36"/>
                      </a:lnTo>
                      <a:lnTo>
                        <a:pt x="44" y="35"/>
                      </a:lnTo>
                      <a:lnTo>
                        <a:pt x="45" y="35"/>
                      </a:lnTo>
                      <a:lnTo>
                        <a:pt x="46" y="34"/>
                      </a:lnTo>
                      <a:lnTo>
                        <a:pt x="47" y="34"/>
                      </a:lnTo>
                      <a:lnTo>
                        <a:pt x="49" y="33"/>
                      </a:lnTo>
                      <a:lnTo>
                        <a:pt x="50" y="33"/>
                      </a:lnTo>
                      <a:lnTo>
                        <a:pt x="51" y="32"/>
                      </a:lnTo>
                      <a:lnTo>
                        <a:pt x="52" y="32"/>
                      </a:lnTo>
                      <a:lnTo>
                        <a:pt x="54" y="31"/>
                      </a:lnTo>
                      <a:lnTo>
                        <a:pt x="54" y="31"/>
                      </a:lnTo>
                      <a:lnTo>
                        <a:pt x="55" y="30"/>
                      </a:lnTo>
                      <a:lnTo>
                        <a:pt x="56" y="30"/>
                      </a:lnTo>
                      <a:lnTo>
                        <a:pt x="58" y="29"/>
                      </a:lnTo>
                      <a:lnTo>
                        <a:pt x="58" y="29"/>
                      </a:lnTo>
                      <a:lnTo>
                        <a:pt x="59" y="28"/>
                      </a:lnTo>
                      <a:lnTo>
                        <a:pt x="60" y="28"/>
                      </a:lnTo>
                      <a:lnTo>
                        <a:pt x="60" y="27"/>
                      </a:lnTo>
                      <a:lnTo>
                        <a:pt x="61" y="27"/>
                      </a:lnTo>
                      <a:lnTo>
                        <a:pt x="61" y="26"/>
                      </a:lnTo>
                      <a:lnTo>
                        <a:pt x="63" y="26"/>
                      </a:lnTo>
                      <a:lnTo>
                        <a:pt x="63" y="25"/>
                      </a:lnTo>
                      <a:lnTo>
                        <a:pt x="64" y="25"/>
                      </a:lnTo>
                      <a:lnTo>
                        <a:pt x="65" y="24"/>
                      </a:lnTo>
                      <a:lnTo>
                        <a:pt x="65" y="23"/>
                      </a:lnTo>
                      <a:lnTo>
                        <a:pt x="66" y="23"/>
                      </a:lnTo>
                      <a:lnTo>
                        <a:pt x="66" y="22"/>
                      </a:lnTo>
                      <a:lnTo>
                        <a:pt x="68" y="22"/>
                      </a:lnTo>
                      <a:lnTo>
                        <a:pt x="68" y="21"/>
                      </a:lnTo>
                      <a:lnTo>
                        <a:pt x="69" y="21"/>
                      </a:lnTo>
                      <a:lnTo>
                        <a:pt x="70" y="20"/>
                      </a:lnTo>
                      <a:lnTo>
                        <a:pt x="70" y="19"/>
                      </a:lnTo>
                      <a:lnTo>
                        <a:pt x="71" y="19"/>
                      </a:lnTo>
                      <a:lnTo>
                        <a:pt x="71" y="18"/>
                      </a:lnTo>
                      <a:lnTo>
                        <a:pt x="73" y="18"/>
                      </a:lnTo>
                      <a:lnTo>
                        <a:pt x="74" y="17"/>
                      </a:lnTo>
                      <a:lnTo>
                        <a:pt x="76" y="16"/>
                      </a:lnTo>
                      <a:lnTo>
                        <a:pt x="76" y="16"/>
                      </a:lnTo>
                      <a:lnTo>
                        <a:pt x="78" y="15"/>
                      </a:lnTo>
                      <a:lnTo>
                        <a:pt x="79" y="15"/>
                      </a:lnTo>
                      <a:lnTo>
                        <a:pt x="80" y="15"/>
                      </a:lnTo>
                      <a:lnTo>
                        <a:pt x="81" y="15"/>
                      </a:lnTo>
                      <a:lnTo>
                        <a:pt x="83" y="15"/>
                      </a:lnTo>
                      <a:lnTo>
                        <a:pt x="84" y="15"/>
                      </a:lnTo>
                      <a:lnTo>
                        <a:pt x="85" y="15"/>
                      </a:lnTo>
                      <a:lnTo>
                        <a:pt x="86" y="15"/>
                      </a:lnTo>
                      <a:lnTo>
                        <a:pt x="88" y="15"/>
                      </a:lnTo>
                      <a:lnTo>
                        <a:pt x="89" y="15"/>
                      </a:lnTo>
                      <a:lnTo>
                        <a:pt x="90" y="15"/>
                      </a:lnTo>
                      <a:lnTo>
                        <a:pt x="91" y="16"/>
                      </a:lnTo>
                      <a:lnTo>
                        <a:pt x="93" y="16"/>
                      </a:lnTo>
                      <a:lnTo>
                        <a:pt x="94" y="16"/>
                      </a:lnTo>
                      <a:lnTo>
                        <a:pt x="95" y="16"/>
                      </a:lnTo>
                      <a:lnTo>
                        <a:pt x="96" y="16"/>
                      </a:lnTo>
                      <a:lnTo>
                        <a:pt x="98" y="17"/>
                      </a:lnTo>
                      <a:lnTo>
                        <a:pt x="99" y="17"/>
                      </a:lnTo>
                      <a:lnTo>
                        <a:pt x="100" y="17"/>
                      </a:lnTo>
                      <a:lnTo>
                        <a:pt x="101" y="16"/>
                      </a:lnTo>
                      <a:lnTo>
                        <a:pt x="103" y="16"/>
                      </a:lnTo>
                      <a:lnTo>
                        <a:pt x="104" y="16"/>
                      </a:lnTo>
                      <a:lnTo>
                        <a:pt x="105" y="16"/>
                      </a:lnTo>
                      <a:lnTo>
                        <a:pt x="106" y="15"/>
                      </a:lnTo>
                      <a:lnTo>
                        <a:pt x="108" y="15"/>
                      </a:lnTo>
                      <a:lnTo>
                        <a:pt x="109" y="15"/>
                      </a:lnTo>
                      <a:lnTo>
                        <a:pt x="110" y="14"/>
                      </a:lnTo>
                      <a:lnTo>
                        <a:pt x="113" y="13"/>
                      </a:lnTo>
                      <a:lnTo>
                        <a:pt x="111" y="13"/>
                      </a:lnTo>
                      <a:lnTo>
                        <a:pt x="113" y="13"/>
                      </a:lnTo>
                      <a:lnTo>
                        <a:pt x="115" y="12"/>
                      </a:lnTo>
                      <a:lnTo>
                        <a:pt x="115" y="12"/>
                      </a:lnTo>
                      <a:lnTo>
                        <a:pt x="117" y="11"/>
                      </a:lnTo>
                      <a:lnTo>
                        <a:pt x="117" y="11"/>
                      </a:lnTo>
                      <a:lnTo>
                        <a:pt x="118" y="10"/>
                      </a:lnTo>
                      <a:lnTo>
                        <a:pt x="119" y="10"/>
                      </a:lnTo>
                      <a:lnTo>
                        <a:pt x="120" y="9"/>
                      </a:lnTo>
                      <a:lnTo>
                        <a:pt x="120" y="9"/>
                      </a:lnTo>
                      <a:lnTo>
                        <a:pt x="122" y="8"/>
                      </a:lnTo>
                      <a:lnTo>
                        <a:pt x="123" y="8"/>
                      </a:lnTo>
                      <a:lnTo>
                        <a:pt x="124" y="7"/>
                      </a:lnTo>
                      <a:lnTo>
                        <a:pt x="124" y="7"/>
                      </a:lnTo>
                      <a:lnTo>
                        <a:pt x="125" y="6"/>
                      </a:lnTo>
                      <a:lnTo>
                        <a:pt x="127" y="6"/>
                      </a:lnTo>
                      <a:lnTo>
                        <a:pt x="129" y="5"/>
                      </a:lnTo>
                      <a:lnTo>
                        <a:pt x="129" y="4"/>
                      </a:lnTo>
                      <a:lnTo>
                        <a:pt x="130" y="4"/>
                      </a:lnTo>
                      <a:lnTo>
                        <a:pt x="133" y="3"/>
                      </a:lnTo>
                      <a:lnTo>
                        <a:pt x="133" y="2"/>
                      </a:lnTo>
                      <a:lnTo>
                        <a:pt x="134" y="2"/>
                      </a:lnTo>
                      <a:lnTo>
                        <a:pt x="135" y="1"/>
                      </a:lnTo>
                      <a:lnTo>
                        <a:pt x="138" y="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43" name="Freeform 374"/>
                <p:cNvSpPr>
                  <a:spLocks/>
                </p:cNvSpPr>
                <p:nvPr/>
              </p:nvSpPr>
              <p:spPr bwMode="auto">
                <a:xfrm>
                  <a:off x="4870450" y="3702050"/>
                  <a:ext cx="220663" cy="69850"/>
                </a:xfrm>
                <a:custGeom>
                  <a:avLst/>
                  <a:gdLst/>
                  <a:ahLst/>
                  <a:cxnLst>
                    <a:cxn ang="0">
                      <a:pos x="1" y="43"/>
                    </a:cxn>
                    <a:cxn ang="0">
                      <a:pos x="5" y="42"/>
                    </a:cxn>
                    <a:cxn ang="0">
                      <a:pos x="9" y="40"/>
                    </a:cxn>
                    <a:cxn ang="0">
                      <a:pos x="12" y="39"/>
                    </a:cxn>
                    <a:cxn ang="0">
                      <a:pos x="16" y="38"/>
                    </a:cxn>
                    <a:cxn ang="0">
                      <a:pos x="20" y="37"/>
                    </a:cxn>
                    <a:cxn ang="0">
                      <a:pos x="24" y="37"/>
                    </a:cxn>
                    <a:cxn ang="0">
                      <a:pos x="27" y="37"/>
                    </a:cxn>
                    <a:cxn ang="0">
                      <a:pos x="31" y="37"/>
                    </a:cxn>
                    <a:cxn ang="0">
                      <a:pos x="35" y="37"/>
                    </a:cxn>
                    <a:cxn ang="0">
                      <a:pos x="39" y="37"/>
                    </a:cxn>
                    <a:cxn ang="0">
                      <a:pos x="43" y="37"/>
                    </a:cxn>
                    <a:cxn ang="0">
                      <a:pos x="46" y="36"/>
                    </a:cxn>
                    <a:cxn ang="0">
                      <a:pos x="49" y="34"/>
                    </a:cxn>
                    <a:cxn ang="0">
                      <a:pos x="51" y="33"/>
                    </a:cxn>
                    <a:cxn ang="0">
                      <a:pos x="54" y="31"/>
                    </a:cxn>
                    <a:cxn ang="0">
                      <a:pos x="56" y="30"/>
                    </a:cxn>
                    <a:cxn ang="0">
                      <a:pos x="58" y="28"/>
                    </a:cxn>
                    <a:cxn ang="0">
                      <a:pos x="60" y="26"/>
                    </a:cxn>
                    <a:cxn ang="0">
                      <a:pos x="63" y="24"/>
                    </a:cxn>
                    <a:cxn ang="0">
                      <a:pos x="65" y="23"/>
                    </a:cxn>
                    <a:cxn ang="0">
                      <a:pos x="66" y="21"/>
                    </a:cxn>
                    <a:cxn ang="0">
                      <a:pos x="69" y="20"/>
                    </a:cxn>
                    <a:cxn ang="0">
                      <a:pos x="73" y="18"/>
                    </a:cxn>
                    <a:cxn ang="0">
                      <a:pos x="76" y="17"/>
                    </a:cxn>
                    <a:cxn ang="0">
                      <a:pos x="80" y="17"/>
                    </a:cxn>
                    <a:cxn ang="0">
                      <a:pos x="84" y="16"/>
                    </a:cxn>
                    <a:cxn ang="0">
                      <a:pos x="88" y="15"/>
                    </a:cxn>
                    <a:cxn ang="0">
                      <a:pos x="91" y="14"/>
                    </a:cxn>
                    <a:cxn ang="0">
                      <a:pos x="94" y="13"/>
                    </a:cxn>
                    <a:cxn ang="0">
                      <a:pos x="98" y="11"/>
                    </a:cxn>
                    <a:cxn ang="0">
                      <a:pos x="100" y="10"/>
                    </a:cxn>
                    <a:cxn ang="0">
                      <a:pos x="103" y="8"/>
                    </a:cxn>
                    <a:cxn ang="0">
                      <a:pos x="107" y="7"/>
                    </a:cxn>
                    <a:cxn ang="0">
                      <a:pos x="110" y="6"/>
                    </a:cxn>
                    <a:cxn ang="0">
                      <a:pos x="114" y="5"/>
                    </a:cxn>
                    <a:cxn ang="0">
                      <a:pos x="118" y="4"/>
                    </a:cxn>
                    <a:cxn ang="0">
                      <a:pos x="122" y="4"/>
                    </a:cxn>
                    <a:cxn ang="0">
                      <a:pos x="125" y="4"/>
                    </a:cxn>
                    <a:cxn ang="0">
                      <a:pos x="129" y="3"/>
                    </a:cxn>
                    <a:cxn ang="0">
                      <a:pos x="133" y="2"/>
                    </a:cxn>
                    <a:cxn ang="0">
                      <a:pos x="135" y="1"/>
                    </a:cxn>
                  </a:cxnLst>
                  <a:rect l="0" t="0" r="r" b="b"/>
                  <a:pathLst>
                    <a:path w="139" h="44">
                      <a:moveTo>
                        <a:pt x="0" y="44"/>
                      </a:moveTo>
                      <a:lnTo>
                        <a:pt x="0" y="44"/>
                      </a:lnTo>
                      <a:lnTo>
                        <a:pt x="1" y="43"/>
                      </a:lnTo>
                      <a:lnTo>
                        <a:pt x="2" y="43"/>
                      </a:lnTo>
                      <a:lnTo>
                        <a:pt x="4" y="42"/>
                      </a:lnTo>
                      <a:lnTo>
                        <a:pt x="5" y="42"/>
                      </a:lnTo>
                      <a:lnTo>
                        <a:pt x="6" y="41"/>
                      </a:lnTo>
                      <a:lnTo>
                        <a:pt x="7" y="41"/>
                      </a:lnTo>
                      <a:lnTo>
                        <a:pt x="9" y="40"/>
                      </a:lnTo>
                      <a:lnTo>
                        <a:pt x="10" y="40"/>
                      </a:lnTo>
                      <a:lnTo>
                        <a:pt x="11" y="39"/>
                      </a:lnTo>
                      <a:lnTo>
                        <a:pt x="12" y="39"/>
                      </a:lnTo>
                      <a:lnTo>
                        <a:pt x="14" y="38"/>
                      </a:lnTo>
                      <a:lnTo>
                        <a:pt x="15" y="38"/>
                      </a:lnTo>
                      <a:lnTo>
                        <a:pt x="16" y="38"/>
                      </a:lnTo>
                      <a:lnTo>
                        <a:pt x="17" y="37"/>
                      </a:lnTo>
                      <a:lnTo>
                        <a:pt x="19" y="37"/>
                      </a:lnTo>
                      <a:lnTo>
                        <a:pt x="20" y="37"/>
                      </a:lnTo>
                      <a:lnTo>
                        <a:pt x="21" y="37"/>
                      </a:lnTo>
                      <a:lnTo>
                        <a:pt x="22" y="37"/>
                      </a:lnTo>
                      <a:lnTo>
                        <a:pt x="24" y="37"/>
                      </a:lnTo>
                      <a:lnTo>
                        <a:pt x="25" y="37"/>
                      </a:lnTo>
                      <a:lnTo>
                        <a:pt x="26" y="37"/>
                      </a:lnTo>
                      <a:lnTo>
                        <a:pt x="27" y="37"/>
                      </a:lnTo>
                      <a:lnTo>
                        <a:pt x="29" y="37"/>
                      </a:lnTo>
                      <a:lnTo>
                        <a:pt x="30" y="37"/>
                      </a:lnTo>
                      <a:lnTo>
                        <a:pt x="31" y="37"/>
                      </a:lnTo>
                      <a:lnTo>
                        <a:pt x="32" y="37"/>
                      </a:lnTo>
                      <a:lnTo>
                        <a:pt x="34" y="37"/>
                      </a:lnTo>
                      <a:lnTo>
                        <a:pt x="35" y="37"/>
                      </a:lnTo>
                      <a:lnTo>
                        <a:pt x="36" y="37"/>
                      </a:lnTo>
                      <a:lnTo>
                        <a:pt x="37" y="37"/>
                      </a:lnTo>
                      <a:lnTo>
                        <a:pt x="39" y="37"/>
                      </a:lnTo>
                      <a:lnTo>
                        <a:pt x="40" y="37"/>
                      </a:lnTo>
                      <a:lnTo>
                        <a:pt x="41" y="37"/>
                      </a:lnTo>
                      <a:lnTo>
                        <a:pt x="43" y="37"/>
                      </a:lnTo>
                      <a:lnTo>
                        <a:pt x="44" y="36"/>
                      </a:lnTo>
                      <a:lnTo>
                        <a:pt x="45" y="36"/>
                      </a:lnTo>
                      <a:lnTo>
                        <a:pt x="46" y="36"/>
                      </a:lnTo>
                      <a:lnTo>
                        <a:pt x="48" y="35"/>
                      </a:lnTo>
                      <a:lnTo>
                        <a:pt x="49" y="35"/>
                      </a:lnTo>
                      <a:lnTo>
                        <a:pt x="49" y="34"/>
                      </a:lnTo>
                      <a:lnTo>
                        <a:pt x="50" y="34"/>
                      </a:lnTo>
                      <a:lnTo>
                        <a:pt x="50" y="33"/>
                      </a:lnTo>
                      <a:lnTo>
                        <a:pt x="51" y="33"/>
                      </a:lnTo>
                      <a:lnTo>
                        <a:pt x="53" y="32"/>
                      </a:lnTo>
                      <a:lnTo>
                        <a:pt x="53" y="32"/>
                      </a:lnTo>
                      <a:lnTo>
                        <a:pt x="54" y="31"/>
                      </a:lnTo>
                      <a:lnTo>
                        <a:pt x="54" y="31"/>
                      </a:lnTo>
                      <a:lnTo>
                        <a:pt x="55" y="30"/>
                      </a:lnTo>
                      <a:lnTo>
                        <a:pt x="56" y="30"/>
                      </a:lnTo>
                      <a:lnTo>
                        <a:pt x="56" y="29"/>
                      </a:lnTo>
                      <a:lnTo>
                        <a:pt x="58" y="28"/>
                      </a:lnTo>
                      <a:lnTo>
                        <a:pt x="58" y="28"/>
                      </a:lnTo>
                      <a:lnTo>
                        <a:pt x="59" y="27"/>
                      </a:lnTo>
                      <a:lnTo>
                        <a:pt x="59" y="27"/>
                      </a:lnTo>
                      <a:lnTo>
                        <a:pt x="60" y="26"/>
                      </a:lnTo>
                      <a:lnTo>
                        <a:pt x="61" y="25"/>
                      </a:lnTo>
                      <a:lnTo>
                        <a:pt x="61" y="25"/>
                      </a:lnTo>
                      <a:lnTo>
                        <a:pt x="63" y="24"/>
                      </a:lnTo>
                      <a:lnTo>
                        <a:pt x="63" y="24"/>
                      </a:lnTo>
                      <a:lnTo>
                        <a:pt x="64" y="23"/>
                      </a:lnTo>
                      <a:lnTo>
                        <a:pt x="65" y="23"/>
                      </a:lnTo>
                      <a:lnTo>
                        <a:pt x="65" y="22"/>
                      </a:lnTo>
                      <a:lnTo>
                        <a:pt x="66" y="22"/>
                      </a:lnTo>
                      <a:lnTo>
                        <a:pt x="66" y="21"/>
                      </a:lnTo>
                      <a:lnTo>
                        <a:pt x="68" y="21"/>
                      </a:lnTo>
                      <a:lnTo>
                        <a:pt x="68" y="20"/>
                      </a:lnTo>
                      <a:lnTo>
                        <a:pt x="69" y="20"/>
                      </a:lnTo>
                      <a:lnTo>
                        <a:pt x="70" y="19"/>
                      </a:lnTo>
                      <a:lnTo>
                        <a:pt x="73" y="18"/>
                      </a:lnTo>
                      <a:lnTo>
                        <a:pt x="73" y="18"/>
                      </a:lnTo>
                      <a:lnTo>
                        <a:pt x="74" y="18"/>
                      </a:lnTo>
                      <a:lnTo>
                        <a:pt x="75" y="17"/>
                      </a:lnTo>
                      <a:lnTo>
                        <a:pt x="76" y="17"/>
                      </a:lnTo>
                      <a:lnTo>
                        <a:pt x="78" y="17"/>
                      </a:lnTo>
                      <a:lnTo>
                        <a:pt x="79" y="17"/>
                      </a:lnTo>
                      <a:lnTo>
                        <a:pt x="80" y="17"/>
                      </a:lnTo>
                      <a:lnTo>
                        <a:pt x="81" y="16"/>
                      </a:lnTo>
                      <a:lnTo>
                        <a:pt x="83" y="16"/>
                      </a:lnTo>
                      <a:lnTo>
                        <a:pt x="84" y="16"/>
                      </a:lnTo>
                      <a:lnTo>
                        <a:pt x="85" y="16"/>
                      </a:lnTo>
                      <a:lnTo>
                        <a:pt x="86" y="16"/>
                      </a:lnTo>
                      <a:lnTo>
                        <a:pt x="88" y="15"/>
                      </a:lnTo>
                      <a:lnTo>
                        <a:pt x="89" y="15"/>
                      </a:lnTo>
                      <a:lnTo>
                        <a:pt x="90" y="14"/>
                      </a:lnTo>
                      <a:lnTo>
                        <a:pt x="91" y="14"/>
                      </a:lnTo>
                      <a:lnTo>
                        <a:pt x="93" y="14"/>
                      </a:lnTo>
                      <a:lnTo>
                        <a:pt x="95" y="13"/>
                      </a:lnTo>
                      <a:lnTo>
                        <a:pt x="94" y="13"/>
                      </a:lnTo>
                      <a:lnTo>
                        <a:pt x="95" y="13"/>
                      </a:lnTo>
                      <a:lnTo>
                        <a:pt x="98" y="12"/>
                      </a:lnTo>
                      <a:lnTo>
                        <a:pt x="98" y="11"/>
                      </a:lnTo>
                      <a:lnTo>
                        <a:pt x="99" y="11"/>
                      </a:lnTo>
                      <a:lnTo>
                        <a:pt x="99" y="10"/>
                      </a:lnTo>
                      <a:lnTo>
                        <a:pt x="100" y="10"/>
                      </a:lnTo>
                      <a:lnTo>
                        <a:pt x="102" y="9"/>
                      </a:lnTo>
                      <a:lnTo>
                        <a:pt x="104" y="8"/>
                      </a:lnTo>
                      <a:lnTo>
                        <a:pt x="103" y="8"/>
                      </a:lnTo>
                      <a:lnTo>
                        <a:pt x="104" y="8"/>
                      </a:lnTo>
                      <a:lnTo>
                        <a:pt x="107" y="7"/>
                      </a:lnTo>
                      <a:lnTo>
                        <a:pt x="107" y="7"/>
                      </a:lnTo>
                      <a:lnTo>
                        <a:pt x="108" y="6"/>
                      </a:lnTo>
                      <a:lnTo>
                        <a:pt x="109" y="6"/>
                      </a:lnTo>
                      <a:lnTo>
                        <a:pt x="110" y="6"/>
                      </a:lnTo>
                      <a:lnTo>
                        <a:pt x="112" y="5"/>
                      </a:lnTo>
                      <a:lnTo>
                        <a:pt x="113" y="5"/>
                      </a:lnTo>
                      <a:lnTo>
                        <a:pt x="114" y="5"/>
                      </a:lnTo>
                      <a:lnTo>
                        <a:pt x="115" y="5"/>
                      </a:lnTo>
                      <a:lnTo>
                        <a:pt x="117" y="5"/>
                      </a:lnTo>
                      <a:lnTo>
                        <a:pt x="118" y="4"/>
                      </a:lnTo>
                      <a:lnTo>
                        <a:pt x="119" y="4"/>
                      </a:lnTo>
                      <a:lnTo>
                        <a:pt x="120" y="4"/>
                      </a:lnTo>
                      <a:lnTo>
                        <a:pt x="122" y="4"/>
                      </a:lnTo>
                      <a:lnTo>
                        <a:pt x="123" y="4"/>
                      </a:lnTo>
                      <a:lnTo>
                        <a:pt x="124" y="4"/>
                      </a:lnTo>
                      <a:lnTo>
                        <a:pt x="125" y="4"/>
                      </a:lnTo>
                      <a:lnTo>
                        <a:pt x="127" y="4"/>
                      </a:lnTo>
                      <a:lnTo>
                        <a:pt x="128" y="3"/>
                      </a:lnTo>
                      <a:lnTo>
                        <a:pt x="129" y="3"/>
                      </a:lnTo>
                      <a:lnTo>
                        <a:pt x="130" y="3"/>
                      </a:lnTo>
                      <a:lnTo>
                        <a:pt x="132" y="3"/>
                      </a:lnTo>
                      <a:lnTo>
                        <a:pt x="133" y="2"/>
                      </a:lnTo>
                      <a:lnTo>
                        <a:pt x="135" y="1"/>
                      </a:lnTo>
                      <a:lnTo>
                        <a:pt x="134" y="1"/>
                      </a:lnTo>
                      <a:lnTo>
                        <a:pt x="135" y="1"/>
                      </a:lnTo>
                      <a:lnTo>
                        <a:pt x="137" y="1"/>
                      </a:lnTo>
                      <a:lnTo>
                        <a:pt x="139" y="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44" name="Freeform 375"/>
                <p:cNvSpPr>
                  <a:spLocks/>
                </p:cNvSpPr>
                <p:nvPr/>
              </p:nvSpPr>
              <p:spPr bwMode="auto">
                <a:xfrm>
                  <a:off x="5091113" y="3667125"/>
                  <a:ext cx="173038" cy="34925"/>
                </a:xfrm>
                <a:custGeom>
                  <a:avLst/>
                  <a:gdLst/>
                  <a:ahLst/>
                  <a:cxnLst>
                    <a:cxn ang="0">
                      <a:pos x="0" y="21"/>
                    </a:cxn>
                    <a:cxn ang="0">
                      <a:pos x="4" y="20"/>
                    </a:cxn>
                    <a:cxn ang="0">
                      <a:pos x="5" y="19"/>
                    </a:cxn>
                    <a:cxn ang="0">
                      <a:pos x="8" y="18"/>
                    </a:cxn>
                    <a:cxn ang="0">
                      <a:pos x="10" y="17"/>
                    </a:cxn>
                    <a:cxn ang="0">
                      <a:pos x="13" y="16"/>
                    </a:cxn>
                    <a:cxn ang="0">
                      <a:pos x="15" y="16"/>
                    </a:cxn>
                    <a:cxn ang="0">
                      <a:pos x="18" y="14"/>
                    </a:cxn>
                    <a:cxn ang="0">
                      <a:pos x="20" y="14"/>
                    </a:cxn>
                    <a:cxn ang="0">
                      <a:pos x="23" y="12"/>
                    </a:cxn>
                    <a:cxn ang="0">
                      <a:pos x="25" y="11"/>
                    </a:cxn>
                    <a:cxn ang="0">
                      <a:pos x="28" y="10"/>
                    </a:cxn>
                    <a:cxn ang="0">
                      <a:pos x="30" y="9"/>
                    </a:cxn>
                    <a:cxn ang="0">
                      <a:pos x="33" y="8"/>
                    </a:cxn>
                    <a:cxn ang="0">
                      <a:pos x="35" y="8"/>
                    </a:cxn>
                    <a:cxn ang="0">
                      <a:pos x="38" y="7"/>
                    </a:cxn>
                    <a:cxn ang="0">
                      <a:pos x="40" y="7"/>
                    </a:cxn>
                    <a:cxn ang="0">
                      <a:pos x="43" y="7"/>
                    </a:cxn>
                    <a:cxn ang="0">
                      <a:pos x="45" y="7"/>
                    </a:cxn>
                    <a:cxn ang="0">
                      <a:pos x="48" y="7"/>
                    </a:cxn>
                    <a:cxn ang="0">
                      <a:pos x="50" y="7"/>
                    </a:cxn>
                    <a:cxn ang="0">
                      <a:pos x="53" y="7"/>
                    </a:cxn>
                    <a:cxn ang="0">
                      <a:pos x="55" y="6"/>
                    </a:cxn>
                    <a:cxn ang="0">
                      <a:pos x="58" y="6"/>
                    </a:cxn>
                    <a:cxn ang="0">
                      <a:pos x="60" y="5"/>
                    </a:cxn>
                    <a:cxn ang="0">
                      <a:pos x="63" y="5"/>
                    </a:cxn>
                    <a:cxn ang="0">
                      <a:pos x="65" y="4"/>
                    </a:cxn>
                    <a:cxn ang="0">
                      <a:pos x="68" y="3"/>
                    </a:cxn>
                    <a:cxn ang="0">
                      <a:pos x="70" y="2"/>
                    </a:cxn>
                    <a:cxn ang="0">
                      <a:pos x="73" y="1"/>
                    </a:cxn>
                    <a:cxn ang="0">
                      <a:pos x="75" y="0"/>
                    </a:cxn>
                    <a:cxn ang="0">
                      <a:pos x="78" y="0"/>
                    </a:cxn>
                    <a:cxn ang="0">
                      <a:pos x="81" y="0"/>
                    </a:cxn>
                    <a:cxn ang="0">
                      <a:pos x="83" y="0"/>
                    </a:cxn>
                    <a:cxn ang="0">
                      <a:pos x="86" y="0"/>
                    </a:cxn>
                    <a:cxn ang="0">
                      <a:pos x="88" y="1"/>
                    </a:cxn>
                    <a:cxn ang="0">
                      <a:pos x="91" y="1"/>
                    </a:cxn>
                    <a:cxn ang="0">
                      <a:pos x="93" y="2"/>
                    </a:cxn>
                    <a:cxn ang="0">
                      <a:pos x="96" y="2"/>
                    </a:cxn>
                    <a:cxn ang="0">
                      <a:pos x="98" y="3"/>
                    </a:cxn>
                    <a:cxn ang="0">
                      <a:pos x="101" y="3"/>
                    </a:cxn>
                    <a:cxn ang="0">
                      <a:pos x="103" y="2"/>
                    </a:cxn>
                    <a:cxn ang="0">
                      <a:pos x="106" y="2"/>
                    </a:cxn>
                    <a:cxn ang="0">
                      <a:pos x="108" y="1"/>
                    </a:cxn>
                  </a:cxnLst>
                  <a:rect l="0" t="0" r="r" b="b"/>
                  <a:pathLst>
                    <a:path w="109" h="22">
                      <a:moveTo>
                        <a:pt x="0" y="22"/>
                      </a:moveTo>
                      <a:lnTo>
                        <a:pt x="0" y="21"/>
                      </a:lnTo>
                      <a:lnTo>
                        <a:pt x="1" y="21"/>
                      </a:lnTo>
                      <a:lnTo>
                        <a:pt x="4" y="20"/>
                      </a:lnTo>
                      <a:lnTo>
                        <a:pt x="4" y="20"/>
                      </a:lnTo>
                      <a:lnTo>
                        <a:pt x="5" y="19"/>
                      </a:lnTo>
                      <a:lnTo>
                        <a:pt x="6" y="19"/>
                      </a:lnTo>
                      <a:lnTo>
                        <a:pt x="8" y="18"/>
                      </a:lnTo>
                      <a:lnTo>
                        <a:pt x="9" y="18"/>
                      </a:lnTo>
                      <a:lnTo>
                        <a:pt x="10" y="17"/>
                      </a:lnTo>
                      <a:lnTo>
                        <a:pt x="11" y="17"/>
                      </a:lnTo>
                      <a:lnTo>
                        <a:pt x="13" y="16"/>
                      </a:lnTo>
                      <a:lnTo>
                        <a:pt x="14" y="16"/>
                      </a:lnTo>
                      <a:lnTo>
                        <a:pt x="15" y="16"/>
                      </a:lnTo>
                      <a:lnTo>
                        <a:pt x="18" y="15"/>
                      </a:lnTo>
                      <a:lnTo>
                        <a:pt x="18" y="14"/>
                      </a:lnTo>
                      <a:lnTo>
                        <a:pt x="19" y="14"/>
                      </a:lnTo>
                      <a:lnTo>
                        <a:pt x="20" y="14"/>
                      </a:lnTo>
                      <a:lnTo>
                        <a:pt x="23" y="13"/>
                      </a:lnTo>
                      <a:lnTo>
                        <a:pt x="23" y="12"/>
                      </a:lnTo>
                      <a:lnTo>
                        <a:pt x="24" y="12"/>
                      </a:lnTo>
                      <a:lnTo>
                        <a:pt x="25" y="11"/>
                      </a:lnTo>
                      <a:lnTo>
                        <a:pt x="27" y="11"/>
                      </a:lnTo>
                      <a:lnTo>
                        <a:pt x="28" y="10"/>
                      </a:lnTo>
                      <a:lnTo>
                        <a:pt x="29" y="10"/>
                      </a:lnTo>
                      <a:lnTo>
                        <a:pt x="30" y="9"/>
                      </a:lnTo>
                      <a:lnTo>
                        <a:pt x="32" y="9"/>
                      </a:lnTo>
                      <a:lnTo>
                        <a:pt x="33" y="8"/>
                      </a:lnTo>
                      <a:lnTo>
                        <a:pt x="34" y="8"/>
                      </a:lnTo>
                      <a:lnTo>
                        <a:pt x="35" y="8"/>
                      </a:lnTo>
                      <a:lnTo>
                        <a:pt x="37" y="7"/>
                      </a:lnTo>
                      <a:lnTo>
                        <a:pt x="38" y="7"/>
                      </a:lnTo>
                      <a:lnTo>
                        <a:pt x="39" y="7"/>
                      </a:lnTo>
                      <a:lnTo>
                        <a:pt x="40" y="7"/>
                      </a:lnTo>
                      <a:lnTo>
                        <a:pt x="42" y="7"/>
                      </a:lnTo>
                      <a:lnTo>
                        <a:pt x="43" y="7"/>
                      </a:lnTo>
                      <a:lnTo>
                        <a:pt x="44" y="7"/>
                      </a:lnTo>
                      <a:lnTo>
                        <a:pt x="45" y="7"/>
                      </a:lnTo>
                      <a:lnTo>
                        <a:pt x="47" y="7"/>
                      </a:lnTo>
                      <a:lnTo>
                        <a:pt x="48" y="7"/>
                      </a:lnTo>
                      <a:lnTo>
                        <a:pt x="49" y="7"/>
                      </a:lnTo>
                      <a:lnTo>
                        <a:pt x="50" y="7"/>
                      </a:lnTo>
                      <a:lnTo>
                        <a:pt x="52" y="7"/>
                      </a:lnTo>
                      <a:lnTo>
                        <a:pt x="53" y="7"/>
                      </a:lnTo>
                      <a:lnTo>
                        <a:pt x="54" y="7"/>
                      </a:lnTo>
                      <a:lnTo>
                        <a:pt x="55" y="6"/>
                      </a:lnTo>
                      <a:lnTo>
                        <a:pt x="57" y="6"/>
                      </a:lnTo>
                      <a:lnTo>
                        <a:pt x="58" y="6"/>
                      </a:lnTo>
                      <a:lnTo>
                        <a:pt x="59" y="6"/>
                      </a:lnTo>
                      <a:lnTo>
                        <a:pt x="60" y="5"/>
                      </a:lnTo>
                      <a:lnTo>
                        <a:pt x="62" y="5"/>
                      </a:lnTo>
                      <a:lnTo>
                        <a:pt x="63" y="5"/>
                      </a:lnTo>
                      <a:lnTo>
                        <a:pt x="64" y="4"/>
                      </a:lnTo>
                      <a:lnTo>
                        <a:pt x="65" y="4"/>
                      </a:lnTo>
                      <a:lnTo>
                        <a:pt x="67" y="3"/>
                      </a:lnTo>
                      <a:lnTo>
                        <a:pt x="68" y="3"/>
                      </a:lnTo>
                      <a:lnTo>
                        <a:pt x="69" y="2"/>
                      </a:lnTo>
                      <a:lnTo>
                        <a:pt x="70" y="2"/>
                      </a:lnTo>
                      <a:lnTo>
                        <a:pt x="72" y="1"/>
                      </a:lnTo>
                      <a:lnTo>
                        <a:pt x="73" y="1"/>
                      </a:lnTo>
                      <a:lnTo>
                        <a:pt x="74" y="1"/>
                      </a:lnTo>
                      <a:lnTo>
                        <a:pt x="75" y="0"/>
                      </a:lnTo>
                      <a:lnTo>
                        <a:pt x="77" y="0"/>
                      </a:lnTo>
                      <a:lnTo>
                        <a:pt x="78" y="0"/>
                      </a:lnTo>
                      <a:lnTo>
                        <a:pt x="79" y="0"/>
                      </a:lnTo>
                      <a:lnTo>
                        <a:pt x="81" y="0"/>
                      </a:lnTo>
                      <a:lnTo>
                        <a:pt x="82" y="0"/>
                      </a:lnTo>
                      <a:lnTo>
                        <a:pt x="83" y="0"/>
                      </a:lnTo>
                      <a:lnTo>
                        <a:pt x="84" y="0"/>
                      </a:lnTo>
                      <a:lnTo>
                        <a:pt x="86" y="0"/>
                      </a:lnTo>
                      <a:lnTo>
                        <a:pt x="87" y="0"/>
                      </a:lnTo>
                      <a:lnTo>
                        <a:pt x="88" y="1"/>
                      </a:lnTo>
                      <a:lnTo>
                        <a:pt x="89" y="1"/>
                      </a:lnTo>
                      <a:lnTo>
                        <a:pt x="91" y="1"/>
                      </a:lnTo>
                      <a:lnTo>
                        <a:pt x="92" y="2"/>
                      </a:lnTo>
                      <a:lnTo>
                        <a:pt x="93" y="2"/>
                      </a:lnTo>
                      <a:lnTo>
                        <a:pt x="94" y="2"/>
                      </a:lnTo>
                      <a:lnTo>
                        <a:pt x="96" y="2"/>
                      </a:lnTo>
                      <a:lnTo>
                        <a:pt x="97" y="3"/>
                      </a:lnTo>
                      <a:lnTo>
                        <a:pt x="98" y="3"/>
                      </a:lnTo>
                      <a:lnTo>
                        <a:pt x="99" y="3"/>
                      </a:lnTo>
                      <a:lnTo>
                        <a:pt x="101" y="3"/>
                      </a:lnTo>
                      <a:lnTo>
                        <a:pt x="102" y="3"/>
                      </a:lnTo>
                      <a:lnTo>
                        <a:pt x="103" y="2"/>
                      </a:lnTo>
                      <a:lnTo>
                        <a:pt x="104" y="2"/>
                      </a:lnTo>
                      <a:lnTo>
                        <a:pt x="106" y="2"/>
                      </a:lnTo>
                      <a:lnTo>
                        <a:pt x="107" y="1"/>
                      </a:lnTo>
                      <a:lnTo>
                        <a:pt x="108" y="1"/>
                      </a:lnTo>
                      <a:lnTo>
                        <a:pt x="109" y="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45" name="Freeform 376"/>
                <p:cNvSpPr>
                  <a:spLocks/>
                </p:cNvSpPr>
                <p:nvPr/>
              </p:nvSpPr>
              <p:spPr bwMode="auto">
                <a:xfrm>
                  <a:off x="4079875" y="3643313"/>
                  <a:ext cx="212725" cy="42863"/>
                </a:xfrm>
                <a:custGeom>
                  <a:avLst/>
                  <a:gdLst/>
                  <a:ahLst/>
                  <a:cxnLst>
                    <a:cxn ang="0">
                      <a:pos x="2" y="19"/>
                    </a:cxn>
                    <a:cxn ang="0">
                      <a:pos x="6" y="19"/>
                    </a:cxn>
                    <a:cxn ang="0">
                      <a:pos x="10" y="20"/>
                    </a:cxn>
                    <a:cxn ang="0">
                      <a:pos x="13" y="21"/>
                    </a:cxn>
                    <a:cxn ang="0">
                      <a:pos x="17" y="23"/>
                    </a:cxn>
                    <a:cxn ang="0">
                      <a:pos x="21" y="24"/>
                    </a:cxn>
                    <a:cxn ang="0">
                      <a:pos x="25" y="26"/>
                    </a:cxn>
                    <a:cxn ang="0">
                      <a:pos x="28" y="26"/>
                    </a:cxn>
                    <a:cxn ang="0">
                      <a:pos x="32" y="26"/>
                    </a:cxn>
                    <a:cxn ang="0">
                      <a:pos x="36" y="25"/>
                    </a:cxn>
                    <a:cxn ang="0">
                      <a:pos x="38" y="24"/>
                    </a:cxn>
                    <a:cxn ang="0">
                      <a:pos x="41" y="22"/>
                    </a:cxn>
                    <a:cxn ang="0">
                      <a:pos x="43" y="20"/>
                    </a:cxn>
                    <a:cxn ang="0">
                      <a:pos x="46" y="18"/>
                    </a:cxn>
                    <a:cxn ang="0">
                      <a:pos x="47" y="16"/>
                    </a:cxn>
                    <a:cxn ang="0">
                      <a:pos x="50" y="14"/>
                    </a:cxn>
                    <a:cxn ang="0">
                      <a:pos x="52" y="12"/>
                    </a:cxn>
                    <a:cxn ang="0">
                      <a:pos x="55" y="11"/>
                    </a:cxn>
                    <a:cxn ang="0">
                      <a:pos x="56" y="9"/>
                    </a:cxn>
                    <a:cxn ang="0">
                      <a:pos x="60" y="8"/>
                    </a:cxn>
                    <a:cxn ang="0">
                      <a:pos x="64" y="8"/>
                    </a:cxn>
                    <a:cxn ang="0">
                      <a:pos x="67" y="8"/>
                    </a:cxn>
                    <a:cxn ang="0">
                      <a:pos x="71" y="9"/>
                    </a:cxn>
                    <a:cxn ang="0">
                      <a:pos x="75" y="10"/>
                    </a:cxn>
                    <a:cxn ang="0">
                      <a:pos x="79" y="10"/>
                    </a:cxn>
                    <a:cxn ang="0">
                      <a:pos x="82" y="10"/>
                    </a:cxn>
                    <a:cxn ang="0">
                      <a:pos x="87" y="8"/>
                    </a:cxn>
                    <a:cxn ang="0">
                      <a:pos x="90" y="7"/>
                    </a:cxn>
                    <a:cxn ang="0">
                      <a:pos x="91" y="5"/>
                    </a:cxn>
                    <a:cxn ang="0">
                      <a:pos x="95" y="3"/>
                    </a:cxn>
                    <a:cxn ang="0">
                      <a:pos x="97" y="2"/>
                    </a:cxn>
                    <a:cxn ang="0">
                      <a:pos x="100" y="0"/>
                    </a:cxn>
                    <a:cxn ang="0">
                      <a:pos x="104" y="0"/>
                    </a:cxn>
                    <a:cxn ang="0">
                      <a:pos x="107" y="0"/>
                    </a:cxn>
                    <a:cxn ang="0">
                      <a:pos x="111" y="1"/>
                    </a:cxn>
                    <a:cxn ang="0">
                      <a:pos x="114" y="3"/>
                    </a:cxn>
                    <a:cxn ang="0">
                      <a:pos x="118" y="4"/>
                    </a:cxn>
                    <a:cxn ang="0">
                      <a:pos x="119" y="6"/>
                    </a:cxn>
                    <a:cxn ang="0">
                      <a:pos x="124" y="8"/>
                    </a:cxn>
                    <a:cxn ang="0">
                      <a:pos x="126" y="9"/>
                    </a:cxn>
                    <a:cxn ang="0">
                      <a:pos x="128" y="9"/>
                    </a:cxn>
                    <a:cxn ang="0">
                      <a:pos x="131" y="10"/>
                    </a:cxn>
                  </a:cxnLst>
                  <a:rect l="0" t="0" r="r" b="b"/>
                  <a:pathLst>
                    <a:path w="134" h="27">
                      <a:moveTo>
                        <a:pt x="0" y="19"/>
                      </a:moveTo>
                      <a:lnTo>
                        <a:pt x="1" y="19"/>
                      </a:lnTo>
                      <a:lnTo>
                        <a:pt x="2" y="19"/>
                      </a:lnTo>
                      <a:lnTo>
                        <a:pt x="3" y="19"/>
                      </a:lnTo>
                      <a:lnTo>
                        <a:pt x="5" y="19"/>
                      </a:lnTo>
                      <a:lnTo>
                        <a:pt x="6" y="19"/>
                      </a:lnTo>
                      <a:lnTo>
                        <a:pt x="7" y="20"/>
                      </a:lnTo>
                      <a:lnTo>
                        <a:pt x="8" y="20"/>
                      </a:lnTo>
                      <a:lnTo>
                        <a:pt x="10" y="20"/>
                      </a:lnTo>
                      <a:lnTo>
                        <a:pt x="11" y="21"/>
                      </a:lnTo>
                      <a:lnTo>
                        <a:pt x="12" y="21"/>
                      </a:lnTo>
                      <a:lnTo>
                        <a:pt x="13" y="21"/>
                      </a:lnTo>
                      <a:lnTo>
                        <a:pt x="15" y="22"/>
                      </a:lnTo>
                      <a:lnTo>
                        <a:pt x="16" y="22"/>
                      </a:lnTo>
                      <a:lnTo>
                        <a:pt x="17" y="23"/>
                      </a:lnTo>
                      <a:lnTo>
                        <a:pt x="18" y="23"/>
                      </a:lnTo>
                      <a:lnTo>
                        <a:pt x="20" y="24"/>
                      </a:lnTo>
                      <a:lnTo>
                        <a:pt x="21" y="24"/>
                      </a:lnTo>
                      <a:lnTo>
                        <a:pt x="22" y="25"/>
                      </a:lnTo>
                      <a:lnTo>
                        <a:pt x="23" y="25"/>
                      </a:lnTo>
                      <a:lnTo>
                        <a:pt x="25" y="26"/>
                      </a:lnTo>
                      <a:lnTo>
                        <a:pt x="26" y="26"/>
                      </a:lnTo>
                      <a:lnTo>
                        <a:pt x="27" y="26"/>
                      </a:lnTo>
                      <a:lnTo>
                        <a:pt x="28" y="26"/>
                      </a:lnTo>
                      <a:lnTo>
                        <a:pt x="30" y="27"/>
                      </a:lnTo>
                      <a:lnTo>
                        <a:pt x="31" y="27"/>
                      </a:lnTo>
                      <a:lnTo>
                        <a:pt x="32" y="26"/>
                      </a:lnTo>
                      <a:lnTo>
                        <a:pt x="33" y="26"/>
                      </a:lnTo>
                      <a:lnTo>
                        <a:pt x="35" y="26"/>
                      </a:lnTo>
                      <a:lnTo>
                        <a:pt x="36" y="25"/>
                      </a:lnTo>
                      <a:lnTo>
                        <a:pt x="37" y="25"/>
                      </a:lnTo>
                      <a:lnTo>
                        <a:pt x="38" y="24"/>
                      </a:lnTo>
                      <a:lnTo>
                        <a:pt x="38" y="24"/>
                      </a:lnTo>
                      <a:lnTo>
                        <a:pt x="40" y="23"/>
                      </a:lnTo>
                      <a:lnTo>
                        <a:pt x="41" y="23"/>
                      </a:lnTo>
                      <a:lnTo>
                        <a:pt x="41" y="22"/>
                      </a:lnTo>
                      <a:lnTo>
                        <a:pt x="42" y="22"/>
                      </a:lnTo>
                      <a:lnTo>
                        <a:pt x="42" y="21"/>
                      </a:lnTo>
                      <a:lnTo>
                        <a:pt x="43" y="20"/>
                      </a:lnTo>
                      <a:lnTo>
                        <a:pt x="45" y="20"/>
                      </a:lnTo>
                      <a:lnTo>
                        <a:pt x="45" y="19"/>
                      </a:lnTo>
                      <a:lnTo>
                        <a:pt x="46" y="18"/>
                      </a:lnTo>
                      <a:lnTo>
                        <a:pt x="46" y="18"/>
                      </a:lnTo>
                      <a:lnTo>
                        <a:pt x="47" y="17"/>
                      </a:lnTo>
                      <a:lnTo>
                        <a:pt x="47" y="16"/>
                      </a:lnTo>
                      <a:lnTo>
                        <a:pt x="48" y="16"/>
                      </a:lnTo>
                      <a:lnTo>
                        <a:pt x="50" y="15"/>
                      </a:lnTo>
                      <a:lnTo>
                        <a:pt x="50" y="14"/>
                      </a:lnTo>
                      <a:lnTo>
                        <a:pt x="51" y="14"/>
                      </a:lnTo>
                      <a:lnTo>
                        <a:pt x="51" y="13"/>
                      </a:lnTo>
                      <a:lnTo>
                        <a:pt x="52" y="12"/>
                      </a:lnTo>
                      <a:lnTo>
                        <a:pt x="53" y="12"/>
                      </a:lnTo>
                      <a:lnTo>
                        <a:pt x="53" y="11"/>
                      </a:lnTo>
                      <a:lnTo>
                        <a:pt x="55" y="11"/>
                      </a:lnTo>
                      <a:lnTo>
                        <a:pt x="55" y="10"/>
                      </a:lnTo>
                      <a:lnTo>
                        <a:pt x="56" y="10"/>
                      </a:lnTo>
                      <a:lnTo>
                        <a:pt x="56" y="9"/>
                      </a:lnTo>
                      <a:lnTo>
                        <a:pt x="57" y="9"/>
                      </a:lnTo>
                      <a:lnTo>
                        <a:pt x="59" y="8"/>
                      </a:lnTo>
                      <a:lnTo>
                        <a:pt x="60" y="8"/>
                      </a:lnTo>
                      <a:lnTo>
                        <a:pt x="61" y="8"/>
                      </a:lnTo>
                      <a:lnTo>
                        <a:pt x="62" y="8"/>
                      </a:lnTo>
                      <a:lnTo>
                        <a:pt x="64" y="8"/>
                      </a:lnTo>
                      <a:lnTo>
                        <a:pt x="65" y="8"/>
                      </a:lnTo>
                      <a:lnTo>
                        <a:pt x="66" y="8"/>
                      </a:lnTo>
                      <a:lnTo>
                        <a:pt x="67" y="8"/>
                      </a:lnTo>
                      <a:lnTo>
                        <a:pt x="69" y="8"/>
                      </a:lnTo>
                      <a:lnTo>
                        <a:pt x="70" y="9"/>
                      </a:lnTo>
                      <a:lnTo>
                        <a:pt x="71" y="9"/>
                      </a:lnTo>
                      <a:lnTo>
                        <a:pt x="72" y="9"/>
                      </a:lnTo>
                      <a:lnTo>
                        <a:pt x="74" y="10"/>
                      </a:lnTo>
                      <a:lnTo>
                        <a:pt x="75" y="10"/>
                      </a:lnTo>
                      <a:lnTo>
                        <a:pt x="76" y="10"/>
                      </a:lnTo>
                      <a:lnTo>
                        <a:pt x="77" y="10"/>
                      </a:lnTo>
                      <a:lnTo>
                        <a:pt x="79" y="10"/>
                      </a:lnTo>
                      <a:lnTo>
                        <a:pt x="80" y="10"/>
                      </a:lnTo>
                      <a:lnTo>
                        <a:pt x="81" y="10"/>
                      </a:lnTo>
                      <a:lnTo>
                        <a:pt x="82" y="10"/>
                      </a:lnTo>
                      <a:lnTo>
                        <a:pt x="84" y="10"/>
                      </a:lnTo>
                      <a:lnTo>
                        <a:pt x="85" y="9"/>
                      </a:lnTo>
                      <a:lnTo>
                        <a:pt x="87" y="8"/>
                      </a:lnTo>
                      <a:lnTo>
                        <a:pt x="87" y="8"/>
                      </a:lnTo>
                      <a:lnTo>
                        <a:pt x="89" y="7"/>
                      </a:lnTo>
                      <a:lnTo>
                        <a:pt x="90" y="7"/>
                      </a:lnTo>
                      <a:lnTo>
                        <a:pt x="90" y="6"/>
                      </a:lnTo>
                      <a:lnTo>
                        <a:pt x="91" y="6"/>
                      </a:lnTo>
                      <a:lnTo>
                        <a:pt x="91" y="5"/>
                      </a:lnTo>
                      <a:lnTo>
                        <a:pt x="92" y="5"/>
                      </a:lnTo>
                      <a:lnTo>
                        <a:pt x="95" y="4"/>
                      </a:lnTo>
                      <a:lnTo>
                        <a:pt x="95" y="3"/>
                      </a:lnTo>
                      <a:lnTo>
                        <a:pt x="96" y="3"/>
                      </a:lnTo>
                      <a:lnTo>
                        <a:pt x="96" y="2"/>
                      </a:lnTo>
                      <a:lnTo>
                        <a:pt x="97" y="2"/>
                      </a:lnTo>
                      <a:lnTo>
                        <a:pt x="99" y="1"/>
                      </a:lnTo>
                      <a:lnTo>
                        <a:pt x="101" y="0"/>
                      </a:lnTo>
                      <a:lnTo>
                        <a:pt x="100" y="0"/>
                      </a:lnTo>
                      <a:lnTo>
                        <a:pt x="101" y="0"/>
                      </a:lnTo>
                      <a:lnTo>
                        <a:pt x="102" y="0"/>
                      </a:lnTo>
                      <a:lnTo>
                        <a:pt x="104" y="0"/>
                      </a:lnTo>
                      <a:lnTo>
                        <a:pt x="105" y="0"/>
                      </a:lnTo>
                      <a:lnTo>
                        <a:pt x="106" y="0"/>
                      </a:lnTo>
                      <a:lnTo>
                        <a:pt x="107" y="0"/>
                      </a:lnTo>
                      <a:lnTo>
                        <a:pt x="109" y="0"/>
                      </a:lnTo>
                      <a:lnTo>
                        <a:pt x="110" y="1"/>
                      </a:lnTo>
                      <a:lnTo>
                        <a:pt x="111" y="1"/>
                      </a:lnTo>
                      <a:lnTo>
                        <a:pt x="112" y="2"/>
                      </a:lnTo>
                      <a:lnTo>
                        <a:pt x="114" y="2"/>
                      </a:lnTo>
                      <a:lnTo>
                        <a:pt x="114" y="3"/>
                      </a:lnTo>
                      <a:lnTo>
                        <a:pt x="115" y="3"/>
                      </a:lnTo>
                      <a:lnTo>
                        <a:pt x="116" y="4"/>
                      </a:lnTo>
                      <a:lnTo>
                        <a:pt x="118" y="4"/>
                      </a:lnTo>
                      <a:lnTo>
                        <a:pt x="118" y="5"/>
                      </a:lnTo>
                      <a:lnTo>
                        <a:pt x="119" y="5"/>
                      </a:lnTo>
                      <a:lnTo>
                        <a:pt x="119" y="6"/>
                      </a:lnTo>
                      <a:lnTo>
                        <a:pt x="120" y="6"/>
                      </a:lnTo>
                      <a:lnTo>
                        <a:pt x="121" y="7"/>
                      </a:lnTo>
                      <a:lnTo>
                        <a:pt x="124" y="8"/>
                      </a:lnTo>
                      <a:lnTo>
                        <a:pt x="123" y="8"/>
                      </a:lnTo>
                      <a:lnTo>
                        <a:pt x="124" y="8"/>
                      </a:lnTo>
                      <a:lnTo>
                        <a:pt x="126" y="9"/>
                      </a:lnTo>
                      <a:lnTo>
                        <a:pt x="125" y="9"/>
                      </a:lnTo>
                      <a:lnTo>
                        <a:pt x="126" y="9"/>
                      </a:lnTo>
                      <a:lnTo>
                        <a:pt x="128" y="9"/>
                      </a:lnTo>
                      <a:lnTo>
                        <a:pt x="129" y="10"/>
                      </a:lnTo>
                      <a:lnTo>
                        <a:pt x="130" y="10"/>
                      </a:lnTo>
                      <a:lnTo>
                        <a:pt x="131" y="10"/>
                      </a:lnTo>
                      <a:lnTo>
                        <a:pt x="133" y="10"/>
                      </a:lnTo>
                      <a:lnTo>
                        <a:pt x="134" y="1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46" name="Freeform 377"/>
                <p:cNvSpPr>
                  <a:spLocks/>
                </p:cNvSpPr>
                <p:nvPr/>
              </p:nvSpPr>
              <p:spPr bwMode="auto">
                <a:xfrm>
                  <a:off x="4292600" y="3611563"/>
                  <a:ext cx="185738" cy="147638"/>
                </a:xfrm>
                <a:custGeom>
                  <a:avLst/>
                  <a:gdLst/>
                  <a:ahLst/>
                  <a:cxnLst>
                    <a:cxn ang="0">
                      <a:pos x="2" y="30"/>
                    </a:cxn>
                    <a:cxn ang="0">
                      <a:pos x="6" y="29"/>
                    </a:cxn>
                    <a:cxn ang="0">
                      <a:pos x="10" y="28"/>
                    </a:cxn>
                    <a:cxn ang="0">
                      <a:pos x="14" y="27"/>
                    </a:cxn>
                    <a:cxn ang="0">
                      <a:pos x="17" y="25"/>
                    </a:cxn>
                    <a:cxn ang="0">
                      <a:pos x="21" y="24"/>
                    </a:cxn>
                    <a:cxn ang="0">
                      <a:pos x="24" y="22"/>
                    </a:cxn>
                    <a:cxn ang="0">
                      <a:pos x="25" y="21"/>
                    </a:cxn>
                    <a:cxn ang="0">
                      <a:pos x="27" y="19"/>
                    </a:cxn>
                    <a:cxn ang="0">
                      <a:pos x="30" y="17"/>
                    </a:cxn>
                    <a:cxn ang="0">
                      <a:pos x="32" y="15"/>
                    </a:cxn>
                    <a:cxn ang="0">
                      <a:pos x="34" y="13"/>
                    </a:cxn>
                    <a:cxn ang="0">
                      <a:pos x="36" y="11"/>
                    </a:cxn>
                    <a:cxn ang="0">
                      <a:pos x="39" y="9"/>
                    </a:cxn>
                    <a:cxn ang="0">
                      <a:pos x="41" y="8"/>
                    </a:cxn>
                    <a:cxn ang="0">
                      <a:pos x="43" y="6"/>
                    </a:cxn>
                    <a:cxn ang="0">
                      <a:pos x="45" y="5"/>
                    </a:cxn>
                    <a:cxn ang="0">
                      <a:pos x="49" y="3"/>
                    </a:cxn>
                    <a:cxn ang="0">
                      <a:pos x="53" y="3"/>
                    </a:cxn>
                    <a:cxn ang="0">
                      <a:pos x="56" y="3"/>
                    </a:cxn>
                    <a:cxn ang="0">
                      <a:pos x="60" y="3"/>
                    </a:cxn>
                    <a:cxn ang="0">
                      <a:pos x="64" y="2"/>
                    </a:cxn>
                    <a:cxn ang="0">
                      <a:pos x="68" y="2"/>
                    </a:cxn>
                    <a:cxn ang="0">
                      <a:pos x="71" y="1"/>
                    </a:cxn>
                    <a:cxn ang="0">
                      <a:pos x="75" y="0"/>
                    </a:cxn>
                    <a:cxn ang="0">
                      <a:pos x="79" y="1"/>
                    </a:cxn>
                    <a:cxn ang="0">
                      <a:pos x="83" y="2"/>
                    </a:cxn>
                    <a:cxn ang="0">
                      <a:pos x="85" y="4"/>
                    </a:cxn>
                    <a:cxn ang="0">
                      <a:pos x="86" y="6"/>
                    </a:cxn>
                    <a:cxn ang="0">
                      <a:pos x="89" y="9"/>
                    </a:cxn>
                    <a:cxn ang="0">
                      <a:pos x="91" y="12"/>
                    </a:cxn>
                    <a:cxn ang="0">
                      <a:pos x="94" y="17"/>
                    </a:cxn>
                    <a:cxn ang="0">
                      <a:pos x="95" y="21"/>
                    </a:cxn>
                    <a:cxn ang="0">
                      <a:pos x="98" y="27"/>
                    </a:cxn>
                    <a:cxn ang="0">
                      <a:pos x="100" y="33"/>
                    </a:cxn>
                    <a:cxn ang="0">
                      <a:pos x="103" y="40"/>
                    </a:cxn>
                    <a:cxn ang="0">
                      <a:pos x="104" y="47"/>
                    </a:cxn>
                    <a:cxn ang="0">
                      <a:pos x="107" y="54"/>
                    </a:cxn>
                    <a:cxn ang="0">
                      <a:pos x="109" y="62"/>
                    </a:cxn>
                    <a:cxn ang="0">
                      <a:pos x="112" y="70"/>
                    </a:cxn>
                    <a:cxn ang="0">
                      <a:pos x="113" y="79"/>
                    </a:cxn>
                    <a:cxn ang="0">
                      <a:pos x="115" y="87"/>
                    </a:cxn>
                  </a:cxnLst>
                  <a:rect l="0" t="0" r="r" b="b"/>
                  <a:pathLst>
                    <a:path w="117" h="93">
                      <a:moveTo>
                        <a:pt x="0" y="30"/>
                      </a:moveTo>
                      <a:lnTo>
                        <a:pt x="1" y="30"/>
                      </a:lnTo>
                      <a:lnTo>
                        <a:pt x="2" y="30"/>
                      </a:lnTo>
                      <a:lnTo>
                        <a:pt x="4" y="29"/>
                      </a:lnTo>
                      <a:lnTo>
                        <a:pt x="5" y="29"/>
                      </a:lnTo>
                      <a:lnTo>
                        <a:pt x="6" y="29"/>
                      </a:lnTo>
                      <a:lnTo>
                        <a:pt x="7" y="29"/>
                      </a:lnTo>
                      <a:lnTo>
                        <a:pt x="9" y="28"/>
                      </a:lnTo>
                      <a:lnTo>
                        <a:pt x="10" y="28"/>
                      </a:lnTo>
                      <a:lnTo>
                        <a:pt x="11" y="28"/>
                      </a:lnTo>
                      <a:lnTo>
                        <a:pt x="12" y="27"/>
                      </a:lnTo>
                      <a:lnTo>
                        <a:pt x="14" y="27"/>
                      </a:lnTo>
                      <a:lnTo>
                        <a:pt x="15" y="26"/>
                      </a:lnTo>
                      <a:lnTo>
                        <a:pt x="16" y="26"/>
                      </a:lnTo>
                      <a:lnTo>
                        <a:pt x="17" y="25"/>
                      </a:lnTo>
                      <a:lnTo>
                        <a:pt x="19" y="25"/>
                      </a:lnTo>
                      <a:lnTo>
                        <a:pt x="20" y="24"/>
                      </a:lnTo>
                      <a:lnTo>
                        <a:pt x="21" y="24"/>
                      </a:lnTo>
                      <a:lnTo>
                        <a:pt x="22" y="23"/>
                      </a:lnTo>
                      <a:lnTo>
                        <a:pt x="22" y="23"/>
                      </a:lnTo>
                      <a:lnTo>
                        <a:pt x="24" y="22"/>
                      </a:lnTo>
                      <a:lnTo>
                        <a:pt x="24" y="22"/>
                      </a:lnTo>
                      <a:lnTo>
                        <a:pt x="25" y="21"/>
                      </a:lnTo>
                      <a:lnTo>
                        <a:pt x="25" y="21"/>
                      </a:lnTo>
                      <a:lnTo>
                        <a:pt x="26" y="20"/>
                      </a:lnTo>
                      <a:lnTo>
                        <a:pt x="27" y="20"/>
                      </a:lnTo>
                      <a:lnTo>
                        <a:pt x="27" y="19"/>
                      </a:lnTo>
                      <a:lnTo>
                        <a:pt x="29" y="19"/>
                      </a:lnTo>
                      <a:lnTo>
                        <a:pt x="29" y="18"/>
                      </a:lnTo>
                      <a:lnTo>
                        <a:pt x="30" y="17"/>
                      </a:lnTo>
                      <a:lnTo>
                        <a:pt x="31" y="17"/>
                      </a:lnTo>
                      <a:lnTo>
                        <a:pt x="31" y="16"/>
                      </a:lnTo>
                      <a:lnTo>
                        <a:pt x="32" y="15"/>
                      </a:lnTo>
                      <a:lnTo>
                        <a:pt x="32" y="15"/>
                      </a:lnTo>
                      <a:lnTo>
                        <a:pt x="34" y="14"/>
                      </a:lnTo>
                      <a:lnTo>
                        <a:pt x="34" y="13"/>
                      </a:lnTo>
                      <a:lnTo>
                        <a:pt x="35" y="13"/>
                      </a:lnTo>
                      <a:lnTo>
                        <a:pt x="36" y="12"/>
                      </a:lnTo>
                      <a:lnTo>
                        <a:pt x="36" y="11"/>
                      </a:lnTo>
                      <a:lnTo>
                        <a:pt x="37" y="11"/>
                      </a:lnTo>
                      <a:lnTo>
                        <a:pt x="37" y="10"/>
                      </a:lnTo>
                      <a:lnTo>
                        <a:pt x="39" y="9"/>
                      </a:lnTo>
                      <a:lnTo>
                        <a:pt x="40" y="9"/>
                      </a:lnTo>
                      <a:lnTo>
                        <a:pt x="40" y="8"/>
                      </a:lnTo>
                      <a:lnTo>
                        <a:pt x="41" y="8"/>
                      </a:lnTo>
                      <a:lnTo>
                        <a:pt x="41" y="7"/>
                      </a:lnTo>
                      <a:lnTo>
                        <a:pt x="44" y="6"/>
                      </a:lnTo>
                      <a:lnTo>
                        <a:pt x="43" y="6"/>
                      </a:lnTo>
                      <a:lnTo>
                        <a:pt x="44" y="6"/>
                      </a:lnTo>
                      <a:lnTo>
                        <a:pt x="45" y="5"/>
                      </a:lnTo>
                      <a:lnTo>
                        <a:pt x="45" y="5"/>
                      </a:lnTo>
                      <a:lnTo>
                        <a:pt x="46" y="4"/>
                      </a:lnTo>
                      <a:lnTo>
                        <a:pt x="48" y="4"/>
                      </a:lnTo>
                      <a:lnTo>
                        <a:pt x="49" y="3"/>
                      </a:lnTo>
                      <a:lnTo>
                        <a:pt x="50" y="3"/>
                      </a:lnTo>
                      <a:lnTo>
                        <a:pt x="51" y="3"/>
                      </a:lnTo>
                      <a:lnTo>
                        <a:pt x="53" y="3"/>
                      </a:lnTo>
                      <a:lnTo>
                        <a:pt x="54" y="3"/>
                      </a:lnTo>
                      <a:lnTo>
                        <a:pt x="55" y="3"/>
                      </a:lnTo>
                      <a:lnTo>
                        <a:pt x="56" y="3"/>
                      </a:lnTo>
                      <a:lnTo>
                        <a:pt x="58" y="3"/>
                      </a:lnTo>
                      <a:lnTo>
                        <a:pt x="59" y="3"/>
                      </a:lnTo>
                      <a:lnTo>
                        <a:pt x="60" y="3"/>
                      </a:lnTo>
                      <a:lnTo>
                        <a:pt x="61" y="3"/>
                      </a:lnTo>
                      <a:lnTo>
                        <a:pt x="63" y="3"/>
                      </a:lnTo>
                      <a:lnTo>
                        <a:pt x="64" y="2"/>
                      </a:lnTo>
                      <a:lnTo>
                        <a:pt x="65" y="2"/>
                      </a:lnTo>
                      <a:lnTo>
                        <a:pt x="66" y="2"/>
                      </a:lnTo>
                      <a:lnTo>
                        <a:pt x="68" y="2"/>
                      </a:lnTo>
                      <a:lnTo>
                        <a:pt x="69" y="1"/>
                      </a:lnTo>
                      <a:lnTo>
                        <a:pt x="70" y="1"/>
                      </a:lnTo>
                      <a:lnTo>
                        <a:pt x="71" y="1"/>
                      </a:lnTo>
                      <a:lnTo>
                        <a:pt x="73" y="1"/>
                      </a:lnTo>
                      <a:lnTo>
                        <a:pt x="74" y="0"/>
                      </a:lnTo>
                      <a:lnTo>
                        <a:pt x="75" y="0"/>
                      </a:lnTo>
                      <a:lnTo>
                        <a:pt x="76" y="0"/>
                      </a:lnTo>
                      <a:lnTo>
                        <a:pt x="78" y="0"/>
                      </a:lnTo>
                      <a:lnTo>
                        <a:pt x="79" y="1"/>
                      </a:lnTo>
                      <a:lnTo>
                        <a:pt x="80" y="1"/>
                      </a:lnTo>
                      <a:lnTo>
                        <a:pt x="81" y="1"/>
                      </a:lnTo>
                      <a:lnTo>
                        <a:pt x="83" y="2"/>
                      </a:lnTo>
                      <a:lnTo>
                        <a:pt x="83" y="2"/>
                      </a:lnTo>
                      <a:lnTo>
                        <a:pt x="84" y="3"/>
                      </a:lnTo>
                      <a:lnTo>
                        <a:pt x="85" y="4"/>
                      </a:lnTo>
                      <a:lnTo>
                        <a:pt x="85" y="4"/>
                      </a:lnTo>
                      <a:lnTo>
                        <a:pt x="86" y="5"/>
                      </a:lnTo>
                      <a:lnTo>
                        <a:pt x="86" y="6"/>
                      </a:lnTo>
                      <a:lnTo>
                        <a:pt x="88" y="7"/>
                      </a:lnTo>
                      <a:lnTo>
                        <a:pt x="88" y="8"/>
                      </a:lnTo>
                      <a:lnTo>
                        <a:pt x="89" y="9"/>
                      </a:lnTo>
                      <a:lnTo>
                        <a:pt x="90" y="10"/>
                      </a:lnTo>
                      <a:lnTo>
                        <a:pt x="90" y="11"/>
                      </a:lnTo>
                      <a:lnTo>
                        <a:pt x="91" y="12"/>
                      </a:lnTo>
                      <a:lnTo>
                        <a:pt x="91" y="14"/>
                      </a:lnTo>
                      <a:lnTo>
                        <a:pt x="93" y="15"/>
                      </a:lnTo>
                      <a:lnTo>
                        <a:pt x="94" y="17"/>
                      </a:lnTo>
                      <a:lnTo>
                        <a:pt x="94" y="18"/>
                      </a:lnTo>
                      <a:lnTo>
                        <a:pt x="95" y="20"/>
                      </a:lnTo>
                      <a:lnTo>
                        <a:pt x="95" y="21"/>
                      </a:lnTo>
                      <a:lnTo>
                        <a:pt x="96" y="23"/>
                      </a:lnTo>
                      <a:lnTo>
                        <a:pt x="96" y="25"/>
                      </a:lnTo>
                      <a:lnTo>
                        <a:pt x="98" y="27"/>
                      </a:lnTo>
                      <a:lnTo>
                        <a:pt x="99" y="29"/>
                      </a:lnTo>
                      <a:lnTo>
                        <a:pt x="99" y="31"/>
                      </a:lnTo>
                      <a:lnTo>
                        <a:pt x="100" y="33"/>
                      </a:lnTo>
                      <a:lnTo>
                        <a:pt x="100" y="35"/>
                      </a:lnTo>
                      <a:lnTo>
                        <a:pt x="102" y="37"/>
                      </a:lnTo>
                      <a:lnTo>
                        <a:pt x="103" y="40"/>
                      </a:lnTo>
                      <a:lnTo>
                        <a:pt x="103" y="42"/>
                      </a:lnTo>
                      <a:lnTo>
                        <a:pt x="104" y="44"/>
                      </a:lnTo>
                      <a:lnTo>
                        <a:pt x="104" y="47"/>
                      </a:lnTo>
                      <a:lnTo>
                        <a:pt x="105" y="49"/>
                      </a:lnTo>
                      <a:lnTo>
                        <a:pt x="105" y="52"/>
                      </a:lnTo>
                      <a:lnTo>
                        <a:pt x="107" y="54"/>
                      </a:lnTo>
                      <a:lnTo>
                        <a:pt x="108" y="57"/>
                      </a:lnTo>
                      <a:lnTo>
                        <a:pt x="108" y="60"/>
                      </a:lnTo>
                      <a:lnTo>
                        <a:pt x="109" y="62"/>
                      </a:lnTo>
                      <a:lnTo>
                        <a:pt x="109" y="65"/>
                      </a:lnTo>
                      <a:lnTo>
                        <a:pt x="110" y="68"/>
                      </a:lnTo>
                      <a:lnTo>
                        <a:pt x="112" y="70"/>
                      </a:lnTo>
                      <a:lnTo>
                        <a:pt x="112" y="73"/>
                      </a:lnTo>
                      <a:lnTo>
                        <a:pt x="113" y="76"/>
                      </a:lnTo>
                      <a:lnTo>
                        <a:pt x="113" y="79"/>
                      </a:lnTo>
                      <a:lnTo>
                        <a:pt x="114" y="82"/>
                      </a:lnTo>
                      <a:lnTo>
                        <a:pt x="114" y="84"/>
                      </a:lnTo>
                      <a:lnTo>
                        <a:pt x="115" y="87"/>
                      </a:lnTo>
                      <a:lnTo>
                        <a:pt x="117" y="90"/>
                      </a:lnTo>
                      <a:lnTo>
                        <a:pt x="117" y="93"/>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47" name="Freeform 378"/>
                <p:cNvSpPr>
                  <a:spLocks/>
                </p:cNvSpPr>
                <p:nvPr/>
              </p:nvSpPr>
              <p:spPr bwMode="auto">
                <a:xfrm>
                  <a:off x="4478338" y="3759200"/>
                  <a:ext cx="161925" cy="182563"/>
                </a:xfrm>
                <a:custGeom>
                  <a:avLst/>
                  <a:gdLst/>
                  <a:ahLst/>
                  <a:cxnLst>
                    <a:cxn ang="0">
                      <a:pos x="1" y="5"/>
                    </a:cxn>
                    <a:cxn ang="0">
                      <a:pos x="3" y="13"/>
                    </a:cxn>
                    <a:cxn ang="0">
                      <a:pos x="6" y="21"/>
                    </a:cxn>
                    <a:cxn ang="0">
                      <a:pos x="8" y="29"/>
                    </a:cxn>
                    <a:cxn ang="0">
                      <a:pos x="10" y="36"/>
                    </a:cxn>
                    <a:cxn ang="0">
                      <a:pos x="12" y="44"/>
                    </a:cxn>
                    <a:cxn ang="0">
                      <a:pos x="15" y="51"/>
                    </a:cxn>
                    <a:cxn ang="0">
                      <a:pos x="17" y="57"/>
                    </a:cxn>
                    <a:cxn ang="0">
                      <a:pos x="18" y="64"/>
                    </a:cxn>
                    <a:cxn ang="0">
                      <a:pos x="21" y="70"/>
                    </a:cxn>
                    <a:cxn ang="0">
                      <a:pos x="23" y="77"/>
                    </a:cxn>
                    <a:cxn ang="0">
                      <a:pos x="26" y="83"/>
                    </a:cxn>
                    <a:cxn ang="0">
                      <a:pos x="27" y="88"/>
                    </a:cxn>
                    <a:cxn ang="0">
                      <a:pos x="30" y="93"/>
                    </a:cxn>
                    <a:cxn ang="0">
                      <a:pos x="32" y="98"/>
                    </a:cxn>
                    <a:cxn ang="0">
                      <a:pos x="33" y="102"/>
                    </a:cxn>
                    <a:cxn ang="0">
                      <a:pos x="36" y="106"/>
                    </a:cxn>
                    <a:cxn ang="0">
                      <a:pos x="38" y="109"/>
                    </a:cxn>
                    <a:cxn ang="0">
                      <a:pos x="41" y="111"/>
                    </a:cxn>
                    <a:cxn ang="0">
                      <a:pos x="42" y="113"/>
                    </a:cxn>
                    <a:cxn ang="0">
                      <a:pos x="46" y="114"/>
                    </a:cxn>
                    <a:cxn ang="0">
                      <a:pos x="50" y="115"/>
                    </a:cxn>
                    <a:cxn ang="0">
                      <a:pos x="54" y="115"/>
                    </a:cxn>
                    <a:cxn ang="0">
                      <a:pos x="57" y="114"/>
                    </a:cxn>
                    <a:cxn ang="0">
                      <a:pos x="61" y="112"/>
                    </a:cxn>
                    <a:cxn ang="0">
                      <a:pos x="65" y="111"/>
                    </a:cxn>
                    <a:cxn ang="0">
                      <a:pos x="67" y="109"/>
                    </a:cxn>
                    <a:cxn ang="0">
                      <a:pos x="70" y="108"/>
                    </a:cxn>
                    <a:cxn ang="0">
                      <a:pos x="72" y="106"/>
                    </a:cxn>
                    <a:cxn ang="0">
                      <a:pos x="74" y="105"/>
                    </a:cxn>
                    <a:cxn ang="0">
                      <a:pos x="76" y="103"/>
                    </a:cxn>
                    <a:cxn ang="0">
                      <a:pos x="79" y="101"/>
                    </a:cxn>
                    <a:cxn ang="0">
                      <a:pos x="81" y="100"/>
                    </a:cxn>
                    <a:cxn ang="0">
                      <a:pos x="82" y="98"/>
                    </a:cxn>
                    <a:cxn ang="0">
                      <a:pos x="85" y="96"/>
                    </a:cxn>
                    <a:cxn ang="0">
                      <a:pos x="87" y="94"/>
                    </a:cxn>
                    <a:cxn ang="0">
                      <a:pos x="90" y="92"/>
                    </a:cxn>
                    <a:cxn ang="0">
                      <a:pos x="91" y="90"/>
                    </a:cxn>
                    <a:cxn ang="0">
                      <a:pos x="94" y="88"/>
                    </a:cxn>
                    <a:cxn ang="0">
                      <a:pos x="96" y="87"/>
                    </a:cxn>
                    <a:cxn ang="0">
                      <a:pos x="99" y="85"/>
                    </a:cxn>
                    <a:cxn ang="0">
                      <a:pos x="100" y="84"/>
                    </a:cxn>
                  </a:cxnLst>
                  <a:rect l="0" t="0" r="r" b="b"/>
                  <a:pathLst>
                    <a:path w="102" h="115">
                      <a:moveTo>
                        <a:pt x="0" y="0"/>
                      </a:moveTo>
                      <a:lnTo>
                        <a:pt x="1" y="3"/>
                      </a:lnTo>
                      <a:lnTo>
                        <a:pt x="1" y="5"/>
                      </a:lnTo>
                      <a:lnTo>
                        <a:pt x="2" y="8"/>
                      </a:lnTo>
                      <a:lnTo>
                        <a:pt x="2" y="11"/>
                      </a:lnTo>
                      <a:lnTo>
                        <a:pt x="3" y="13"/>
                      </a:lnTo>
                      <a:lnTo>
                        <a:pt x="5" y="16"/>
                      </a:lnTo>
                      <a:lnTo>
                        <a:pt x="5" y="19"/>
                      </a:lnTo>
                      <a:lnTo>
                        <a:pt x="6" y="21"/>
                      </a:lnTo>
                      <a:lnTo>
                        <a:pt x="6" y="24"/>
                      </a:lnTo>
                      <a:lnTo>
                        <a:pt x="7" y="27"/>
                      </a:lnTo>
                      <a:lnTo>
                        <a:pt x="8" y="29"/>
                      </a:lnTo>
                      <a:lnTo>
                        <a:pt x="8" y="32"/>
                      </a:lnTo>
                      <a:lnTo>
                        <a:pt x="10" y="34"/>
                      </a:lnTo>
                      <a:lnTo>
                        <a:pt x="10" y="36"/>
                      </a:lnTo>
                      <a:lnTo>
                        <a:pt x="11" y="39"/>
                      </a:lnTo>
                      <a:lnTo>
                        <a:pt x="11" y="41"/>
                      </a:lnTo>
                      <a:lnTo>
                        <a:pt x="12" y="44"/>
                      </a:lnTo>
                      <a:lnTo>
                        <a:pt x="13" y="46"/>
                      </a:lnTo>
                      <a:lnTo>
                        <a:pt x="13" y="48"/>
                      </a:lnTo>
                      <a:lnTo>
                        <a:pt x="15" y="51"/>
                      </a:lnTo>
                      <a:lnTo>
                        <a:pt x="15" y="53"/>
                      </a:lnTo>
                      <a:lnTo>
                        <a:pt x="16" y="55"/>
                      </a:lnTo>
                      <a:lnTo>
                        <a:pt x="17" y="57"/>
                      </a:lnTo>
                      <a:lnTo>
                        <a:pt x="17" y="60"/>
                      </a:lnTo>
                      <a:lnTo>
                        <a:pt x="18" y="62"/>
                      </a:lnTo>
                      <a:lnTo>
                        <a:pt x="18" y="64"/>
                      </a:lnTo>
                      <a:lnTo>
                        <a:pt x="20" y="66"/>
                      </a:lnTo>
                      <a:lnTo>
                        <a:pt x="20" y="68"/>
                      </a:lnTo>
                      <a:lnTo>
                        <a:pt x="21" y="70"/>
                      </a:lnTo>
                      <a:lnTo>
                        <a:pt x="22" y="73"/>
                      </a:lnTo>
                      <a:lnTo>
                        <a:pt x="22" y="75"/>
                      </a:lnTo>
                      <a:lnTo>
                        <a:pt x="23" y="77"/>
                      </a:lnTo>
                      <a:lnTo>
                        <a:pt x="23" y="79"/>
                      </a:lnTo>
                      <a:lnTo>
                        <a:pt x="25" y="81"/>
                      </a:lnTo>
                      <a:lnTo>
                        <a:pt x="26" y="83"/>
                      </a:lnTo>
                      <a:lnTo>
                        <a:pt x="26" y="84"/>
                      </a:lnTo>
                      <a:lnTo>
                        <a:pt x="27" y="86"/>
                      </a:lnTo>
                      <a:lnTo>
                        <a:pt x="27" y="88"/>
                      </a:lnTo>
                      <a:lnTo>
                        <a:pt x="28" y="90"/>
                      </a:lnTo>
                      <a:lnTo>
                        <a:pt x="28" y="92"/>
                      </a:lnTo>
                      <a:lnTo>
                        <a:pt x="30" y="93"/>
                      </a:lnTo>
                      <a:lnTo>
                        <a:pt x="31" y="95"/>
                      </a:lnTo>
                      <a:lnTo>
                        <a:pt x="31" y="97"/>
                      </a:lnTo>
                      <a:lnTo>
                        <a:pt x="32" y="98"/>
                      </a:lnTo>
                      <a:lnTo>
                        <a:pt x="32" y="100"/>
                      </a:lnTo>
                      <a:lnTo>
                        <a:pt x="33" y="101"/>
                      </a:lnTo>
                      <a:lnTo>
                        <a:pt x="33" y="102"/>
                      </a:lnTo>
                      <a:lnTo>
                        <a:pt x="35" y="103"/>
                      </a:lnTo>
                      <a:lnTo>
                        <a:pt x="36" y="105"/>
                      </a:lnTo>
                      <a:lnTo>
                        <a:pt x="36" y="106"/>
                      </a:lnTo>
                      <a:lnTo>
                        <a:pt x="37" y="107"/>
                      </a:lnTo>
                      <a:lnTo>
                        <a:pt x="37" y="108"/>
                      </a:lnTo>
                      <a:lnTo>
                        <a:pt x="38" y="109"/>
                      </a:lnTo>
                      <a:lnTo>
                        <a:pt x="40" y="110"/>
                      </a:lnTo>
                      <a:lnTo>
                        <a:pt x="40" y="110"/>
                      </a:lnTo>
                      <a:lnTo>
                        <a:pt x="41" y="111"/>
                      </a:lnTo>
                      <a:lnTo>
                        <a:pt x="41" y="112"/>
                      </a:lnTo>
                      <a:lnTo>
                        <a:pt x="42" y="112"/>
                      </a:lnTo>
                      <a:lnTo>
                        <a:pt x="42" y="113"/>
                      </a:lnTo>
                      <a:lnTo>
                        <a:pt x="43" y="113"/>
                      </a:lnTo>
                      <a:lnTo>
                        <a:pt x="45" y="114"/>
                      </a:lnTo>
                      <a:lnTo>
                        <a:pt x="46" y="114"/>
                      </a:lnTo>
                      <a:lnTo>
                        <a:pt x="47" y="115"/>
                      </a:lnTo>
                      <a:lnTo>
                        <a:pt x="49" y="115"/>
                      </a:lnTo>
                      <a:lnTo>
                        <a:pt x="50" y="115"/>
                      </a:lnTo>
                      <a:lnTo>
                        <a:pt x="51" y="115"/>
                      </a:lnTo>
                      <a:lnTo>
                        <a:pt x="52" y="115"/>
                      </a:lnTo>
                      <a:lnTo>
                        <a:pt x="54" y="115"/>
                      </a:lnTo>
                      <a:lnTo>
                        <a:pt x="55" y="114"/>
                      </a:lnTo>
                      <a:lnTo>
                        <a:pt x="56" y="114"/>
                      </a:lnTo>
                      <a:lnTo>
                        <a:pt x="57" y="114"/>
                      </a:lnTo>
                      <a:lnTo>
                        <a:pt x="59" y="113"/>
                      </a:lnTo>
                      <a:lnTo>
                        <a:pt x="60" y="113"/>
                      </a:lnTo>
                      <a:lnTo>
                        <a:pt x="61" y="112"/>
                      </a:lnTo>
                      <a:lnTo>
                        <a:pt x="62" y="112"/>
                      </a:lnTo>
                      <a:lnTo>
                        <a:pt x="64" y="111"/>
                      </a:lnTo>
                      <a:lnTo>
                        <a:pt x="65" y="111"/>
                      </a:lnTo>
                      <a:lnTo>
                        <a:pt x="66" y="110"/>
                      </a:lnTo>
                      <a:lnTo>
                        <a:pt x="67" y="110"/>
                      </a:lnTo>
                      <a:lnTo>
                        <a:pt x="67" y="109"/>
                      </a:lnTo>
                      <a:lnTo>
                        <a:pt x="69" y="109"/>
                      </a:lnTo>
                      <a:lnTo>
                        <a:pt x="69" y="108"/>
                      </a:lnTo>
                      <a:lnTo>
                        <a:pt x="70" y="108"/>
                      </a:lnTo>
                      <a:lnTo>
                        <a:pt x="71" y="107"/>
                      </a:lnTo>
                      <a:lnTo>
                        <a:pt x="71" y="107"/>
                      </a:lnTo>
                      <a:lnTo>
                        <a:pt x="72" y="106"/>
                      </a:lnTo>
                      <a:lnTo>
                        <a:pt x="72" y="106"/>
                      </a:lnTo>
                      <a:lnTo>
                        <a:pt x="74" y="105"/>
                      </a:lnTo>
                      <a:lnTo>
                        <a:pt x="74" y="105"/>
                      </a:lnTo>
                      <a:lnTo>
                        <a:pt x="75" y="104"/>
                      </a:lnTo>
                      <a:lnTo>
                        <a:pt x="76" y="104"/>
                      </a:lnTo>
                      <a:lnTo>
                        <a:pt x="76" y="103"/>
                      </a:lnTo>
                      <a:lnTo>
                        <a:pt x="77" y="103"/>
                      </a:lnTo>
                      <a:lnTo>
                        <a:pt x="77" y="102"/>
                      </a:lnTo>
                      <a:lnTo>
                        <a:pt x="79" y="101"/>
                      </a:lnTo>
                      <a:lnTo>
                        <a:pt x="80" y="101"/>
                      </a:lnTo>
                      <a:lnTo>
                        <a:pt x="80" y="100"/>
                      </a:lnTo>
                      <a:lnTo>
                        <a:pt x="81" y="100"/>
                      </a:lnTo>
                      <a:lnTo>
                        <a:pt x="81" y="99"/>
                      </a:lnTo>
                      <a:lnTo>
                        <a:pt x="82" y="98"/>
                      </a:lnTo>
                      <a:lnTo>
                        <a:pt x="82" y="98"/>
                      </a:lnTo>
                      <a:lnTo>
                        <a:pt x="84" y="97"/>
                      </a:lnTo>
                      <a:lnTo>
                        <a:pt x="85" y="96"/>
                      </a:lnTo>
                      <a:lnTo>
                        <a:pt x="85" y="96"/>
                      </a:lnTo>
                      <a:lnTo>
                        <a:pt x="86" y="95"/>
                      </a:lnTo>
                      <a:lnTo>
                        <a:pt x="86" y="95"/>
                      </a:lnTo>
                      <a:lnTo>
                        <a:pt x="87" y="94"/>
                      </a:lnTo>
                      <a:lnTo>
                        <a:pt x="89" y="93"/>
                      </a:lnTo>
                      <a:lnTo>
                        <a:pt x="89" y="93"/>
                      </a:lnTo>
                      <a:lnTo>
                        <a:pt x="90" y="92"/>
                      </a:lnTo>
                      <a:lnTo>
                        <a:pt x="90" y="91"/>
                      </a:lnTo>
                      <a:lnTo>
                        <a:pt x="91" y="91"/>
                      </a:lnTo>
                      <a:lnTo>
                        <a:pt x="91" y="90"/>
                      </a:lnTo>
                      <a:lnTo>
                        <a:pt x="92" y="90"/>
                      </a:lnTo>
                      <a:lnTo>
                        <a:pt x="94" y="89"/>
                      </a:lnTo>
                      <a:lnTo>
                        <a:pt x="94" y="88"/>
                      </a:lnTo>
                      <a:lnTo>
                        <a:pt x="95" y="88"/>
                      </a:lnTo>
                      <a:lnTo>
                        <a:pt x="95" y="87"/>
                      </a:lnTo>
                      <a:lnTo>
                        <a:pt x="96" y="87"/>
                      </a:lnTo>
                      <a:lnTo>
                        <a:pt x="97" y="86"/>
                      </a:lnTo>
                      <a:lnTo>
                        <a:pt x="97" y="86"/>
                      </a:lnTo>
                      <a:lnTo>
                        <a:pt x="99" y="85"/>
                      </a:lnTo>
                      <a:lnTo>
                        <a:pt x="99" y="85"/>
                      </a:lnTo>
                      <a:lnTo>
                        <a:pt x="100" y="84"/>
                      </a:lnTo>
                      <a:lnTo>
                        <a:pt x="100" y="84"/>
                      </a:lnTo>
                      <a:lnTo>
                        <a:pt x="101" y="83"/>
                      </a:lnTo>
                      <a:lnTo>
                        <a:pt x="102" y="83"/>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48" name="Freeform 379"/>
                <p:cNvSpPr>
                  <a:spLocks/>
                </p:cNvSpPr>
                <p:nvPr/>
              </p:nvSpPr>
              <p:spPr bwMode="auto">
                <a:xfrm>
                  <a:off x="4640263" y="3792538"/>
                  <a:ext cx="192088" cy="98425"/>
                </a:xfrm>
                <a:custGeom>
                  <a:avLst/>
                  <a:gdLst/>
                  <a:ahLst/>
                  <a:cxnLst>
                    <a:cxn ang="0">
                      <a:pos x="2" y="61"/>
                    </a:cxn>
                    <a:cxn ang="0">
                      <a:pos x="4" y="59"/>
                    </a:cxn>
                    <a:cxn ang="0">
                      <a:pos x="7" y="58"/>
                    </a:cxn>
                    <a:cxn ang="0">
                      <a:pos x="9" y="56"/>
                    </a:cxn>
                    <a:cxn ang="0">
                      <a:pos x="12" y="55"/>
                    </a:cxn>
                    <a:cxn ang="0">
                      <a:pos x="16" y="53"/>
                    </a:cxn>
                    <a:cxn ang="0">
                      <a:pos x="18" y="52"/>
                    </a:cxn>
                    <a:cxn ang="0">
                      <a:pos x="21" y="50"/>
                    </a:cxn>
                    <a:cxn ang="0">
                      <a:pos x="23" y="49"/>
                    </a:cxn>
                    <a:cxn ang="0">
                      <a:pos x="24" y="47"/>
                    </a:cxn>
                    <a:cxn ang="0">
                      <a:pos x="27" y="46"/>
                    </a:cxn>
                    <a:cxn ang="0">
                      <a:pos x="29" y="44"/>
                    </a:cxn>
                    <a:cxn ang="0">
                      <a:pos x="32" y="43"/>
                    </a:cxn>
                    <a:cxn ang="0">
                      <a:pos x="33" y="41"/>
                    </a:cxn>
                    <a:cxn ang="0">
                      <a:pos x="36" y="39"/>
                    </a:cxn>
                    <a:cxn ang="0">
                      <a:pos x="38" y="38"/>
                    </a:cxn>
                    <a:cxn ang="0">
                      <a:pos x="41" y="36"/>
                    </a:cxn>
                    <a:cxn ang="0">
                      <a:pos x="42" y="35"/>
                    </a:cxn>
                    <a:cxn ang="0">
                      <a:pos x="44" y="33"/>
                    </a:cxn>
                    <a:cxn ang="0">
                      <a:pos x="47" y="31"/>
                    </a:cxn>
                    <a:cxn ang="0">
                      <a:pos x="49" y="30"/>
                    </a:cxn>
                    <a:cxn ang="0">
                      <a:pos x="51" y="28"/>
                    </a:cxn>
                    <a:cxn ang="0">
                      <a:pos x="53" y="27"/>
                    </a:cxn>
                    <a:cxn ang="0">
                      <a:pos x="56" y="25"/>
                    </a:cxn>
                    <a:cxn ang="0">
                      <a:pos x="58" y="24"/>
                    </a:cxn>
                    <a:cxn ang="0">
                      <a:pos x="61" y="22"/>
                    </a:cxn>
                    <a:cxn ang="0">
                      <a:pos x="65" y="21"/>
                    </a:cxn>
                    <a:cxn ang="0">
                      <a:pos x="68" y="19"/>
                    </a:cxn>
                    <a:cxn ang="0">
                      <a:pos x="72" y="18"/>
                    </a:cxn>
                    <a:cxn ang="0">
                      <a:pos x="76" y="17"/>
                    </a:cxn>
                    <a:cxn ang="0">
                      <a:pos x="80" y="16"/>
                    </a:cxn>
                    <a:cxn ang="0">
                      <a:pos x="83" y="14"/>
                    </a:cxn>
                    <a:cxn ang="0">
                      <a:pos x="88" y="12"/>
                    </a:cxn>
                    <a:cxn ang="0">
                      <a:pos x="90" y="11"/>
                    </a:cxn>
                    <a:cxn ang="0">
                      <a:pos x="92" y="9"/>
                    </a:cxn>
                    <a:cxn ang="0">
                      <a:pos x="96" y="7"/>
                    </a:cxn>
                    <a:cxn ang="0">
                      <a:pos x="100" y="5"/>
                    </a:cxn>
                    <a:cxn ang="0">
                      <a:pos x="103" y="4"/>
                    </a:cxn>
                    <a:cxn ang="0">
                      <a:pos x="107" y="3"/>
                    </a:cxn>
                    <a:cxn ang="0">
                      <a:pos x="111" y="2"/>
                    </a:cxn>
                    <a:cxn ang="0">
                      <a:pos x="115" y="1"/>
                    </a:cxn>
                    <a:cxn ang="0">
                      <a:pos x="118" y="1"/>
                    </a:cxn>
                  </a:cxnLst>
                  <a:rect l="0" t="0" r="r" b="b"/>
                  <a:pathLst>
                    <a:path w="121" h="62">
                      <a:moveTo>
                        <a:pt x="0" y="62"/>
                      </a:moveTo>
                      <a:lnTo>
                        <a:pt x="0" y="61"/>
                      </a:lnTo>
                      <a:lnTo>
                        <a:pt x="2" y="61"/>
                      </a:lnTo>
                      <a:lnTo>
                        <a:pt x="2" y="60"/>
                      </a:lnTo>
                      <a:lnTo>
                        <a:pt x="3" y="60"/>
                      </a:lnTo>
                      <a:lnTo>
                        <a:pt x="4" y="59"/>
                      </a:lnTo>
                      <a:lnTo>
                        <a:pt x="6" y="59"/>
                      </a:lnTo>
                      <a:lnTo>
                        <a:pt x="6" y="58"/>
                      </a:lnTo>
                      <a:lnTo>
                        <a:pt x="7" y="58"/>
                      </a:lnTo>
                      <a:lnTo>
                        <a:pt x="8" y="57"/>
                      </a:lnTo>
                      <a:lnTo>
                        <a:pt x="9" y="57"/>
                      </a:lnTo>
                      <a:lnTo>
                        <a:pt x="9" y="56"/>
                      </a:lnTo>
                      <a:lnTo>
                        <a:pt x="11" y="56"/>
                      </a:lnTo>
                      <a:lnTo>
                        <a:pt x="12" y="55"/>
                      </a:lnTo>
                      <a:lnTo>
                        <a:pt x="12" y="55"/>
                      </a:lnTo>
                      <a:lnTo>
                        <a:pt x="13" y="54"/>
                      </a:lnTo>
                      <a:lnTo>
                        <a:pt x="14" y="54"/>
                      </a:lnTo>
                      <a:lnTo>
                        <a:pt x="16" y="53"/>
                      </a:lnTo>
                      <a:lnTo>
                        <a:pt x="16" y="53"/>
                      </a:lnTo>
                      <a:lnTo>
                        <a:pt x="17" y="52"/>
                      </a:lnTo>
                      <a:lnTo>
                        <a:pt x="18" y="52"/>
                      </a:lnTo>
                      <a:lnTo>
                        <a:pt x="19" y="51"/>
                      </a:lnTo>
                      <a:lnTo>
                        <a:pt x="19" y="51"/>
                      </a:lnTo>
                      <a:lnTo>
                        <a:pt x="21" y="50"/>
                      </a:lnTo>
                      <a:lnTo>
                        <a:pt x="21" y="50"/>
                      </a:lnTo>
                      <a:lnTo>
                        <a:pt x="22" y="49"/>
                      </a:lnTo>
                      <a:lnTo>
                        <a:pt x="23" y="49"/>
                      </a:lnTo>
                      <a:lnTo>
                        <a:pt x="23" y="48"/>
                      </a:lnTo>
                      <a:lnTo>
                        <a:pt x="24" y="48"/>
                      </a:lnTo>
                      <a:lnTo>
                        <a:pt x="24" y="47"/>
                      </a:lnTo>
                      <a:lnTo>
                        <a:pt x="26" y="47"/>
                      </a:lnTo>
                      <a:lnTo>
                        <a:pt x="27" y="46"/>
                      </a:lnTo>
                      <a:lnTo>
                        <a:pt x="27" y="46"/>
                      </a:lnTo>
                      <a:lnTo>
                        <a:pt x="28" y="45"/>
                      </a:lnTo>
                      <a:lnTo>
                        <a:pt x="28" y="45"/>
                      </a:lnTo>
                      <a:lnTo>
                        <a:pt x="29" y="44"/>
                      </a:lnTo>
                      <a:lnTo>
                        <a:pt x="29" y="44"/>
                      </a:lnTo>
                      <a:lnTo>
                        <a:pt x="31" y="43"/>
                      </a:lnTo>
                      <a:lnTo>
                        <a:pt x="32" y="43"/>
                      </a:lnTo>
                      <a:lnTo>
                        <a:pt x="32" y="42"/>
                      </a:lnTo>
                      <a:lnTo>
                        <a:pt x="33" y="42"/>
                      </a:lnTo>
                      <a:lnTo>
                        <a:pt x="33" y="41"/>
                      </a:lnTo>
                      <a:lnTo>
                        <a:pt x="34" y="41"/>
                      </a:lnTo>
                      <a:lnTo>
                        <a:pt x="36" y="40"/>
                      </a:lnTo>
                      <a:lnTo>
                        <a:pt x="36" y="39"/>
                      </a:lnTo>
                      <a:lnTo>
                        <a:pt x="37" y="39"/>
                      </a:lnTo>
                      <a:lnTo>
                        <a:pt x="37" y="38"/>
                      </a:lnTo>
                      <a:lnTo>
                        <a:pt x="38" y="38"/>
                      </a:lnTo>
                      <a:lnTo>
                        <a:pt x="38" y="37"/>
                      </a:lnTo>
                      <a:lnTo>
                        <a:pt x="39" y="37"/>
                      </a:lnTo>
                      <a:lnTo>
                        <a:pt x="41" y="36"/>
                      </a:lnTo>
                      <a:lnTo>
                        <a:pt x="41" y="36"/>
                      </a:lnTo>
                      <a:lnTo>
                        <a:pt x="42" y="35"/>
                      </a:lnTo>
                      <a:lnTo>
                        <a:pt x="42" y="35"/>
                      </a:lnTo>
                      <a:lnTo>
                        <a:pt x="43" y="34"/>
                      </a:lnTo>
                      <a:lnTo>
                        <a:pt x="43" y="33"/>
                      </a:lnTo>
                      <a:lnTo>
                        <a:pt x="44" y="33"/>
                      </a:lnTo>
                      <a:lnTo>
                        <a:pt x="46" y="32"/>
                      </a:lnTo>
                      <a:lnTo>
                        <a:pt x="46" y="32"/>
                      </a:lnTo>
                      <a:lnTo>
                        <a:pt x="47" y="31"/>
                      </a:lnTo>
                      <a:lnTo>
                        <a:pt x="47" y="31"/>
                      </a:lnTo>
                      <a:lnTo>
                        <a:pt x="48" y="30"/>
                      </a:lnTo>
                      <a:lnTo>
                        <a:pt x="49" y="30"/>
                      </a:lnTo>
                      <a:lnTo>
                        <a:pt x="49" y="29"/>
                      </a:lnTo>
                      <a:lnTo>
                        <a:pt x="51" y="29"/>
                      </a:lnTo>
                      <a:lnTo>
                        <a:pt x="51" y="28"/>
                      </a:lnTo>
                      <a:lnTo>
                        <a:pt x="52" y="28"/>
                      </a:lnTo>
                      <a:lnTo>
                        <a:pt x="52" y="27"/>
                      </a:lnTo>
                      <a:lnTo>
                        <a:pt x="53" y="27"/>
                      </a:lnTo>
                      <a:lnTo>
                        <a:pt x="54" y="26"/>
                      </a:lnTo>
                      <a:lnTo>
                        <a:pt x="54" y="26"/>
                      </a:lnTo>
                      <a:lnTo>
                        <a:pt x="56" y="25"/>
                      </a:lnTo>
                      <a:lnTo>
                        <a:pt x="56" y="25"/>
                      </a:lnTo>
                      <a:lnTo>
                        <a:pt x="57" y="24"/>
                      </a:lnTo>
                      <a:lnTo>
                        <a:pt x="58" y="24"/>
                      </a:lnTo>
                      <a:lnTo>
                        <a:pt x="59" y="23"/>
                      </a:lnTo>
                      <a:lnTo>
                        <a:pt x="59" y="23"/>
                      </a:lnTo>
                      <a:lnTo>
                        <a:pt x="61" y="22"/>
                      </a:lnTo>
                      <a:lnTo>
                        <a:pt x="62" y="22"/>
                      </a:lnTo>
                      <a:lnTo>
                        <a:pt x="63" y="21"/>
                      </a:lnTo>
                      <a:lnTo>
                        <a:pt x="65" y="21"/>
                      </a:lnTo>
                      <a:lnTo>
                        <a:pt x="66" y="20"/>
                      </a:lnTo>
                      <a:lnTo>
                        <a:pt x="67" y="20"/>
                      </a:lnTo>
                      <a:lnTo>
                        <a:pt x="68" y="19"/>
                      </a:lnTo>
                      <a:lnTo>
                        <a:pt x="70" y="19"/>
                      </a:lnTo>
                      <a:lnTo>
                        <a:pt x="71" y="18"/>
                      </a:lnTo>
                      <a:lnTo>
                        <a:pt x="72" y="18"/>
                      </a:lnTo>
                      <a:lnTo>
                        <a:pt x="73" y="18"/>
                      </a:lnTo>
                      <a:lnTo>
                        <a:pt x="75" y="17"/>
                      </a:lnTo>
                      <a:lnTo>
                        <a:pt x="76" y="17"/>
                      </a:lnTo>
                      <a:lnTo>
                        <a:pt x="77" y="16"/>
                      </a:lnTo>
                      <a:lnTo>
                        <a:pt x="78" y="16"/>
                      </a:lnTo>
                      <a:lnTo>
                        <a:pt x="80" y="16"/>
                      </a:lnTo>
                      <a:lnTo>
                        <a:pt x="82" y="15"/>
                      </a:lnTo>
                      <a:lnTo>
                        <a:pt x="82" y="14"/>
                      </a:lnTo>
                      <a:lnTo>
                        <a:pt x="83" y="14"/>
                      </a:lnTo>
                      <a:lnTo>
                        <a:pt x="85" y="13"/>
                      </a:lnTo>
                      <a:lnTo>
                        <a:pt x="86" y="13"/>
                      </a:lnTo>
                      <a:lnTo>
                        <a:pt x="88" y="12"/>
                      </a:lnTo>
                      <a:lnTo>
                        <a:pt x="87" y="12"/>
                      </a:lnTo>
                      <a:lnTo>
                        <a:pt x="88" y="12"/>
                      </a:lnTo>
                      <a:lnTo>
                        <a:pt x="90" y="11"/>
                      </a:lnTo>
                      <a:lnTo>
                        <a:pt x="90" y="11"/>
                      </a:lnTo>
                      <a:lnTo>
                        <a:pt x="92" y="10"/>
                      </a:lnTo>
                      <a:lnTo>
                        <a:pt x="92" y="9"/>
                      </a:lnTo>
                      <a:lnTo>
                        <a:pt x="93" y="9"/>
                      </a:lnTo>
                      <a:lnTo>
                        <a:pt x="96" y="8"/>
                      </a:lnTo>
                      <a:lnTo>
                        <a:pt x="96" y="7"/>
                      </a:lnTo>
                      <a:lnTo>
                        <a:pt x="97" y="7"/>
                      </a:lnTo>
                      <a:lnTo>
                        <a:pt x="100" y="6"/>
                      </a:lnTo>
                      <a:lnTo>
                        <a:pt x="100" y="5"/>
                      </a:lnTo>
                      <a:lnTo>
                        <a:pt x="101" y="5"/>
                      </a:lnTo>
                      <a:lnTo>
                        <a:pt x="102" y="4"/>
                      </a:lnTo>
                      <a:lnTo>
                        <a:pt x="103" y="4"/>
                      </a:lnTo>
                      <a:lnTo>
                        <a:pt x="105" y="3"/>
                      </a:lnTo>
                      <a:lnTo>
                        <a:pt x="106" y="3"/>
                      </a:lnTo>
                      <a:lnTo>
                        <a:pt x="107" y="3"/>
                      </a:lnTo>
                      <a:lnTo>
                        <a:pt x="108" y="2"/>
                      </a:lnTo>
                      <a:lnTo>
                        <a:pt x="110" y="2"/>
                      </a:lnTo>
                      <a:lnTo>
                        <a:pt x="111" y="2"/>
                      </a:lnTo>
                      <a:lnTo>
                        <a:pt x="112" y="2"/>
                      </a:lnTo>
                      <a:lnTo>
                        <a:pt x="113" y="1"/>
                      </a:lnTo>
                      <a:lnTo>
                        <a:pt x="115" y="1"/>
                      </a:lnTo>
                      <a:lnTo>
                        <a:pt x="116" y="1"/>
                      </a:lnTo>
                      <a:lnTo>
                        <a:pt x="117" y="1"/>
                      </a:lnTo>
                      <a:lnTo>
                        <a:pt x="118" y="1"/>
                      </a:lnTo>
                      <a:lnTo>
                        <a:pt x="120" y="1"/>
                      </a:lnTo>
                      <a:lnTo>
                        <a:pt x="121" y="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49" name="Freeform 380"/>
                <p:cNvSpPr>
                  <a:spLocks/>
                </p:cNvSpPr>
                <p:nvPr/>
              </p:nvSpPr>
              <p:spPr bwMode="auto">
                <a:xfrm>
                  <a:off x="4832350" y="3711575"/>
                  <a:ext cx="233363" cy="80963"/>
                </a:xfrm>
                <a:custGeom>
                  <a:avLst/>
                  <a:gdLst/>
                  <a:ahLst/>
                  <a:cxnLst>
                    <a:cxn ang="0">
                      <a:pos x="3" y="51"/>
                    </a:cxn>
                    <a:cxn ang="0">
                      <a:pos x="6" y="49"/>
                    </a:cxn>
                    <a:cxn ang="0">
                      <a:pos x="11" y="47"/>
                    </a:cxn>
                    <a:cxn ang="0">
                      <a:pos x="14" y="46"/>
                    </a:cxn>
                    <a:cxn ang="0">
                      <a:pos x="16" y="44"/>
                    </a:cxn>
                    <a:cxn ang="0">
                      <a:pos x="21" y="42"/>
                    </a:cxn>
                    <a:cxn ang="0">
                      <a:pos x="23" y="41"/>
                    </a:cxn>
                    <a:cxn ang="0">
                      <a:pos x="26" y="40"/>
                    </a:cxn>
                    <a:cxn ang="0">
                      <a:pos x="30" y="39"/>
                    </a:cxn>
                    <a:cxn ang="0">
                      <a:pos x="34" y="38"/>
                    </a:cxn>
                    <a:cxn ang="0">
                      <a:pos x="38" y="38"/>
                    </a:cxn>
                    <a:cxn ang="0">
                      <a:pos x="41" y="37"/>
                    </a:cxn>
                    <a:cxn ang="0">
                      <a:pos x="45" y="36"/>
                    </a:cxn>
                    <a:cxn ang="0">
                      <a:pos x="49" y="34"/>
                    </a:cxn>
                    <a:cxn ang="0">
                      <a:pos x="53" y="33"/>
                    </a:cxn>
                    <a:cxn ang="0">
                      <a:pos x="56" y="32"/>
                    </a:cxn>
                    <a:cxn ang="0">
                      <a:pos x="60" y="30"/>
                    </a:cxn>
                    <a:cxn ang="0">
                      <a:pos x="64" y="30"/>
                    </a:cxn>
                    <a:cxn ang="0">
                      <a:pos x="68" y="29"/>
                    </a:cxn>
                    <a:cxn ang="0">
                      <a:pos x="72" y="29"/>
                    </a:cxn>
                    <a:cxn ang="0">
                      <a:pos x="75" y="28"/>
                    </a:cxn>
                    <a:cxn ang="0">
                      <a:pos x="79" y="28"/>
                    </a:cxn>
                    <a:cxn ang="0">
                      <a:pos x="83" y="27"/>
                    </a:cxn>
                    <a:cxn ang="0">
                      <a:pos x="87" y="27"/>
                    </a:cxn>
                    <a:cxn ang="0">
                      <a:pos x="90" y="25"/>
                    </a:cxn>
                    <a:cxn ang="0">
                      <a:pos x="94" y="24"/>
                    </a:cxn>
                    <a:cxn ang="0">
                      <a:pos x="98" y="22"/>
                    </a:cxn>
                    <a:cxn ang="0">
                      <a:pos x="102" y="21"/>
                    </a:cxn>
                    <a:cxn ang="0">
                      <a:pos x="105" y="19"/>
                    </a:cxn>
                    <a:cxn ang="0">
                      <a:pos x="108" y="17"/>
                    </a:cxn>
                    <a:cxn ang="0">
                      <a:pos x="110" y="16"/>
                    </a:cxn>
                    <a:cxn ang="0">
                      <a:pos x="113" y="14"/>
                    </a:cxn>
                    <a:cxn ang="0">
                      <a:pos x="115" y="13"/>
                    </a:cxn>
                    <a:cxn ang="0">
                      <a:pos x="118" y="11"/>
                    </a:cxn>
                    <a:cxn ang="0">
                      <a:pos x="120" y="10"/>
                    </a:cxn>
                    <a:cxn ang="0">
                      <a:pos x="123" y="8"/>
                    </a:cxn>
                    <a:cxn ang="0">
                      <a:pos x="127" y="6"/>
                    </a:cxn>
                    <a:cxn ang="0">
                      <a:pos x="129" y="5"/>
                    </a:cxn>
                    <a:cxn ang="0">
                      <a:pos x="133" y="3"/>
                    </a:cxn>
                    <a:cxn ang="0">
                      <a:pos x="137" y="2"/>
                    </a:cxn>
                    <a:cxn ang="0">
                      <a:pos x="141" y="1"/>
                    </a:cxn>
                    <a:cxn ang="0">
                      <a:pos x="144" y="0"/>
                    </a:cxn>
                  </a:cxnLst>
                  <a:rect l="0" t="0" r="r" b="b"/>
                  <a:pathLst>
                    <a:path w="147" h="51">
                      <a:moveTo>
                        <a:pt x="0" y="51"/>
                      </a:moveTo>
                      <a:lnTo>
                        <a:pt x="1" y="51"/>
                      </a:lnTo>
                      <a:lnTo>
                        <a:pt x="3" y="51"/>
                      </a:lnTo>
                      <a:lnTo>
                        <a:pt x="4" y="50"/>
                      </a:lnTo>
                      <a:lnTo>
                        <a:pt x="5" y="50"/>
                      </a:lnTo>
                      <a:lnTo>
                        <a:pt x="6" y="49"/>
                      </a:lnTo>
                      <a:lnTo>
                        <a:pt x="8" y="49"/>
                      </a:lnTo>
                      <a:lnTo>
                        <a:pt x="9" y="48"/>
                      </a:lnTo>
                      <a:lnTo>
                        <a:pt x="11" y="47"/>
                      </a:lnTo>
                      <a:lnTo>
                        <a:pt x="11" y="47"/>
                      </a:lnTo>
                      <a:lnTo>
                        <a:pt x="13" y="46"/>
                      </a:lnTo>
                      <a:lnTo>
                        <a:pt x="14" y="46"/>
                      </a:lnTo>
                      <a:lnTo>
                        <a:pt x="14" y="45"/>
                      </a:lnTo>
                      <a:lnTo>
                        <a:pt x="15" y="45"/>
                      </a:lnTo>
                      <a:lnTo>
                        <a:pt x="16" y="44"/>
                      </a:lnTo>
                      <a:lnTo>
                        <a:pt x="19" y="43"/>
                      </a:lnTo>
                      <a:lnTo>
                        <a:pt x="19" y="43"/>
                      </a:lnTo>
                      <a:lnTo>
                        <a:pt x="21" y="42"/>
                      </a:lnTo>
                      <a:lnTo>
                        <a:pt x="20" y="42"/>
                      </a:lnTo>
                      <a:lnTo>
                        <a:pt x="21" y="42"/>
                      </a:lnTo>
                      <a:lnTo>
                        <a:pt x="23" y="41"/>
                      </a:lnTo>
                      <a:lnTo>
                        <a:pt x="24" y="41"/>
                      </a:lnTo>
                      <a:lnTo>
                        <a:pt x="25" y="40"/>
                      </a:lnTo>
                      <a:lnTo>
                        <a:pt x="26" y="40"/>
                      </a:lnTo>
                      <a:lnTo>
                        <a:pt x="28" y="39"/>
                      </a:lnTo>
                      <a:lnTo>
                        <a:pt x="29" y="39"/>
                      </a:lnTo>
                      <a:lnTo>
                        <a:pt x="30" y="39"/>
                      </a:lnTo>
                      <a:lnTo>
                        <a:pt x="31" y="39"/>
                      </a:lnTo>
                      <a:lnTo>
                        <a:pt x="33" y="39"/>
                      </a:lnTo>
                      <a:lnTo>
                        <a:pt x="34" y="38"/>
                      </a:lnTo>
                      <a:lnTo>
                        <a:pt x="35" y="38"/>
                      </a:lnTo>
                      <a:lnTo>
                        <a:pt x="36" y="38"/>
                      </a:lnTo>
                      <a:lnTo>
                        <a:pt x="38" y="38"/>
                      </a:lnTo>
                      <a:lnTo>
                        <a:pt x="39" y="37"/>
                      </a:lnTo>
                      <a:lnTo>
                        <a:pt x="40" y="37"/>
                      </a:lnTo>
                      <a:lnTo>
                        <a:pt x="41" y="37"/>
                      </a:lnTo>
                      <a:lnTo>
                        <a:pt x="43" y="36"/>
                      </a:lnTo>
                      <a:lnTo>
                        <a:pt x="44" y="36"/>
                      </a:lnTo>
                      <a:lnTo>
                        <a:pt x="45" y="36"/>
                      </a:lnTo>
                      <a:lnTo>
                        <a:pt x="46" y="35"/>
                      </a:lnTo>
                      <a:lnTo>
                        <a:pt x="48" y="35"/>
                      </a:lnTo>
                      <a:lnTo>
                        <a:pt x="49" y="34"/>
                      </a:lnTo>
                      <a:lnTo>
                        <a:pt x="50" y="34"/>
                      </a:lnTo>
                      <a:lnTo>
                        <a:pt x="51" y="33"/>
                      </a:lnTo>
                      <a:lnTo>
                        <a:pt x="53" y="33"/>
                      </a:lnTo>
                      <a:lnTo>
                        <a:pt x="55" y="32"/>
                      </a:lnTo>
                      <a:lnTo>
                        <a:pt x="55" y="32"/>
                      </a:lnTo>
                      <a:lnTo>
                        <a:pt x="56" y="32"/>
                      </a:lnTo>
                      <a:lnTo>
                        <a:pt x="58" y="31"/>
                      </a:lnTo>
                      <a:lnTo>
                        <a:pt x="59" y="31"/>
                      </a:lnTo>
                      <a:lnTo>
                        <a:pt x="60" y="30"/>
                      </a:lnTo>
                      <a:lnTo>
                        <a:pt x="61" y="30"/>
                      </a:lnTo>
                      <a:lnTo>
                        <a:pt x="63" y="30"/>
                      </a:lnTo>
                      <a:lnTo>
                        <a:pt x="64" y="30"/>
                      </a:lnTo>
                      <a:lnTo>
                        <a:pt x="65" y="29"/>
                      </a:lnTo>
                      <a:lnTo>
                        <a:pt x="67" y="29"/>
                      </a:lnTo>
                      <a:lnTo>
                        <a:pt x="68" y="29"/>
                      </a:lnTo>
                      <a:lnTo>
                        <a:pt x="69" y="29"/>
                      </a:lnTo>
                      <a:lnTo>
                        <a:pt x="70" y="29"/>
                      </a:lnTo>
                      <a:lnTo>
                        <a:pt x="72" y="29"/>
                      </a:lnTo>
                      <a:lnTo>
                        <a:pt x="73" y="29"/>
                      </a:lnTo>
                      <a:lnTo>
                        <a:pt x="74" y="28"/>
                      </a:lnTo>
                      <a:lnTo>
                        <a:pt x="75" y="28"/>
                      </a:lnTo>
                      <a:lnTo>
                        <a:pt x="77" y="28"/>
                      </a:lnTo>
                      <a:lnTo>
                        <a:pt x="78" y="28"/>
                      </a:lnTo>
                      <a:lnTo>
                        <a:pt x="79" y="28"/>
                      </a:lnTo>
                      <a:lnTo>
                        <a:pt x="80" y="28"/>
                      </a:lnTo>
                      <a:lnTo>
                        <a:pt x="82" y="28"/>
                      </a:lnTo>
                      <a:lnTo>
                        <a:pt x="83" y="27"/>
                      </a:lnTo>
                      <a:lnTo>
                        <a:pt x="84" y="27"/>
                      </a:lnTo>
                      <a:lnTo>
                        <a:pt x="85" y="27"/>
                      </a:lnTo>
                      <a:lnTo>
                        <a:pt x="87" y="27"/>
                      </a:lnTo>
                      <a:lnTo>
                        <a:pt x="88" y="26"/>
                      </a:lnTo>
                      <a:lnTo>
                        <a:pt x="89" y="26"/>
                      </a:lnTo>
                      <a:lnTo>
                        <a:pt x="90" y="25"/>
                      </a:lnTo>
                      <a:lnTo>
                        <a:pt x="92" y="25"/>
                      </a:lnTo>
                      <a:lnTo>
                        <a:pt x="93" y="25"/>
                      </a:lnTo>
                      <a:lnTo>
                        <a:pt x="94" y="24"/>
                      </a:lnTo>
                      <a:lnTo>
                        <a:pt x="97" y="23"/>
                      </a:lnTo>
                      <a:lnTo>
                        <a:pt x="97" y="23"/>
                      </a:lnTo>
                      <a:lnTo>
                        <a:pt x="98" y="22"/>
                      </a:lnTo>
                      <a:lnTo>
                        <a:pt x="99" y="22"/>
                      </a:lnTo>
                      <a:lnTo>
                        <a:pt x="100" y="21"/>
                      </a:lnTo>
                      <a:lnTo>
                        <a:pt x="102" y="21"/>
                      </a:lnTo>
                      <a:lnTo>
                        <a:pt x="104" y="20"/>
                      </a:lnTo>
                      <a:lnTo>
                        <a:pt x="104" y="19"/>
                      </a:lnTo>
                      <a:lnTo>
                        <a:pt x="105" y="19"/>
                      </a:lnTo>
                      <a:lnTo>
                        <a:pt x="105" y="18"/>
                      </a:lnTo>
                      <a:lnTo>
                        <a:pt x="107" y="18"/>
                      </a:lnTo>
                      <a:lnTo>
                        <a:pt x="108" y="17"/>
                      </a:lnTo>
                      <a:lnTo>
                        <a:pt x="109" y="17"/>
                      </a:lnTo>
                      <a:lnTo>
                        <a:pt x="109" y="16"/>
                      </a:lnTo>
                      <a:lnTo>
                        <a:pt x="110" y="16"/>
                      </a:lnTo>
                      <a:lnTo>
                        <a:pt x="112" y="15"/>
                      </a:lnTo>
                      <a:lnTo>
                        <a:pt x="113" y="15"/>
                      </a:lnTo>
                      <a:lnTo>
                        <a:pt x="113" y="14"/>
                      </a:lnTo>
                      <a:lnTo>
                        <a:pt x="114" y="14"/>
                      </a:lnTo>
                      <a:lnTo>
                        <a:pt x="114" y="13"/>
                      </a:lnTo>
                      <a:lnTo>
                        <a:pt x="115" y="13"/>
                      </a:lnTo>
                      <a:lnTo>
                        <a:pt x="117" y="12"/>
                      </a:lnTo>
                      <a:lnTo>
                        <a:pt x="117" y="12"/>
                      </a:lnTo>
                      <a:lnTo>
                        <a:pt x="118" y="11"/>
                      </a:lnTo>
                      <a:lnTo>
                        <a:pt x="118" y="11"/>
                      </a:lnTo>
                      <a:lnTo>
                        <a:pt x="119" y="10"/>
                      </a:lnTo>
                      <a:lnTo>
                        <a:pt x="120" y="10"/>
                      </a:lnTo>
                      <a:lnTo>
                        <a:pt x="122" y="9"/>
                      </a:lnTo>
                      <a:lnTo>
                        <a:pt x="122" y="9"/>
                      </a:lnTo>
                      <a:lnTo>
                        <a:pt x="123" y="8"/>
                      </a:lnTo>
                      <a:lnTo>
                        <a:pt x="123" y="8"/>
                      </a:lnTo>
                      <a:lnTo>
                        <a:pt x="124" y="7"/>
                      </a:lnTo>
                      <a:lnTo>
                        <a:pt x="127" y="6"/>
                      </a:lnTo>
                      <a:lnTo>
                        <a:pt x="127" y="6"/>
                      </a:lnTo>
                      <a:lnTo>
                        <a:pt x="128" y="5"/>
                      </a:lnTo>
                      <a:lnTo>
                        <a:pt x="129" y="5"/>
                      </a:lnTo>
                      <a:lnTo>
                        <a:pt x="132" y="4"/>
                      </a:lnTo>
                      <a:lnTo>
                        <a:pt x="132" y="3"/>
                      </a:lnTo>
                      <a:lnTo>
                        <a:pt x="133" y="3"/>
                      </a:lnTo>
                      <a:lnTo>
                        <a:pt x="134" y="3"/>
                      </a:lnTo>
                      <a:lnTo>
                        <a:pt x="136" y="2"/>
                      </a:lnTo>
                      <a:lnTo>
                        <a:pt x="137" y="2"/>
                      </a:lnTo>
                      <a:lnTo>
                        <a:pt x="138" y="2"/>
                      </a:lnTo>
                      <a:lnTo>
                        <a:pt x="139" y="1"/>
                      </a:lnTo>
                      <a:lnTo>
                        <a:pt x="141" y="1"/>
                      </a:lnTo>
                      <a:lnTo>
                        <a:pt x="142" y="1"/>
                      </a:lnTo>
                      <a:lnTo>
                        <a:pt x="143" y="1"/>
                      </a:lnTo>
                      <a:lnTo>
                        <a:pt x="144" y="0"/>
                      </a:lnTo>
                      <a:lnTo>
                        <a:pt x="146" y="0"/>
                      </a:lnTo>
                      <a:lnTo>
                        <a:pt x="147" y="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50" name="Freeform 381"/>
                <p:cNvSpPr>
                  <a:spLocks/>
                </p:cNvSpPr>
                <p:nvPr/>
              </p:nvSpPr>
              <p:spPr bwMode="auto">
                <a:xfrm>
                  <a:off x="5065713" y="3662363"/>
                  <a:ext cx="198438" cy="49213"/>
                </a:xfrm>
                <a:custGeom>
                  <a:avLst/>
                  <a:gdLst/>
                  <a:ahLst/>
                  <a:cxnLst>
                    <a:cxn ang="0">
                      <a:pos x="1" y="31"/>
                    </a:cxn>
                    <a:cxn ang="0">
                      <a:pos x="4" y="30"/>
                    </a:cxn>
                    <a:cxn ang="0">
                      <a:pos x="6" y="29"/>
                    </a:cxn>
                    <a:cxn ang="0">
                      <a:pos x="9" y="28"/>
                    </a:cxn>
                    <a:cxn ang="0">
                      <a:pos x="12" y="27"/>
                    </a:cxn>
                    <a:cxn ang="0">
                      <a:pos x="12" y="27"/>
                    </a:cxn>
                    <a:cxn ang="0">
                      <a:pos x="15" y="25"/>
                    </a:cxn>
                    <a:cxn ang="0">
                      <a:pos x="17" y="24"/>
                    </a:cxn>
                    <a:cxn ang="0">
                      <a:pos x="21" y="23"/>
                    </a:cxn>
                    <a:cxn ang="0">
                      <a:pos x="22" y="22"/>
                    </a:cxn>
                    <a:cxn ang="0">
                      <a:pos x="25" y="21"/>
                    </a:cxn>
                    <a:cxn ang="0">
                      <a:pos x="27" y="20"/>
                    </a:cxn>
                    <a:cxn ang="0">
                      <a:pos x="30" y="20"/>
                    </a:cxn>
                    <a:cxn ang="0">
                      <a:pos x="32" y="19"/>
                    </a:cxn>
                    <a:cxn ang="0">
                      <a:pos x="35" y="19"/>
                    </a:cxn>
                    <a:cxn ang="0">
                      <a:pos x="38" y="19"/>
                    </a:cxn>
                    <a:cxn ang="0">
                      <a:pos x="40" y="19"/>
                    </a:cxn>
                    <a:cxn ang="0">
                      <a:pos x="43" y="18"/>
                    </a:cxn>
                    <a:cxn ang="0">
                      <a:pos x="45" y="18"/>
                    </a:cxn>
                    <a:cxn ang="0">
                      <a:pos x="48" y="18"/>
                    </a:cxn>
                    <a:cxn ang="0">
                      <a:pos x="50" y="18"/>
                    </a:cxn>
                    <a:cxn ang="0">
                      <a:pos x="53" y="18"/>
                    </a:cxn>
                    <a:cxn ang="0">
                      <a:pos x="55" y="17"/>
                    </a:cxn>
                    <a:cxn ang="0">
                      <a:pos x="58" y="16"/>
                    </a:cxn>
                    <a:cxn ang="0">
                      <a:pos x="60" y="16"/>
                    </a:cxn>
                    <a:cxn ang="0">
                      <a:pos x="63" y="15"/>
                    </a:cxn>
                    <a:cxn ang="0">
                      <a:pos x="66" y="13"/>
                    </a:cxn>
                    <a:cxn ang="0">
                      <a:pos x="66" y="13"/>
                    </a:cxn>
                    <a:cxn ang="0">
                      <a:pos x="68" y="12"/>
                    </a:cxn>
                    <a:cxn ang="0">
                      <a:pos x="70" y="11"/>
                    </a:cxn>
                    <a:cxn ang="0">
                      <a:pos x="71" y="10"/>
                    </a:cxn>
                    <a:cxn ang="0">
                      <a:pos x="73" y="9"/>
                    </a:cxn>
                    <a:cxn ang="0">
                      <a:pos x="74" y="8"/>
                    </a:cxn>
                    <a:cxn ang="0">
                      <a:pos x="76" y="8"/>
                    </a:cxn>
                    <a:cxn ang="0">
                      <a:pos x="78" y="7"/>
                    </a:cxn>
                    <a:cxn ang="0">
                      <a:pos x="80" y="5"/>
                    </a:cxn>
                    <a:cxn ang="0">
                      <a:pos x="80" y="5"/>
                    </a:cxn>
                    <a:cxn ang="0">
                      <a:pos x="81" y="4"/>
                    </a:cxn>
                    <a:cxn ang="0">
                      <a:pos x="84" y="3"/>
                    </a:cxn>
                    <a:cxn ang="0">
                      <a:pos x="88" y="2"/>
                    </a:cxn>
                    <a:cxn ang="0">
                      <a:pos x="89" y="1"/>
                    </a:cxn>
                    <a:cxn ang="0">
                      <a:pos x="91" y="1"/>
                    </a:cxn>
                    <a:cxn ang="0">
                      <a:pos x="94" y="0"/>
                    </a:cxn>
                    <a:cxn ang="0">
                      <a:pos x="97" y="0"/>
                    </a:cxn>
                    <a:cxn ang="0">
                      <a:pos x="99" y="0"/>
                    </a:cxn>
                    <a:cxn ang="0">
                      <a:pos x="102" y="0"/>
                    </a:cxn>
                    <a:cxn ang="0">
                      <a:pos x="104" y="0"/>
                    </a:cxn>
                    <a:cxn ang="0">
                      <a:pos x="107" y="1"/>
                    </a:cxn>
                    <a:cxn ang="0">
                      <a:pos x="109" y="1"/>
                    </a:cxn>
                    <a:cxn ang="0">
                      <a:pos x="112" y="2"/>
                    </a:cxn>
                    <a:cxn ang="0">
                      <a:pos x="114" y="2"/>
                    </a:cxn>
                    <a:cxn ang="0">
                      <a:pos x="117" y="3"/>
                    </a:cxn>
                    <a:cxn ang="0">
                      <a:pos x="119" y="4"/>
                    </a:cxn>
                    <a:cxn ang="0">
                      <a:pos x="123" y="5"/>
                    </a:cxn>
                    <a:cxn ang="0">
                      <a:pos x="124" y="6"/>
                    </a:cxn>
                  </a:cxnLst>
                  <a:rect l="0" t="0" r="r" b="b"/>
                  <a:pathLst>
                    <a:path w="125" h="31">
                      <a:moveTo>
                        <a:pt x="0" y="31"/>
                      </a:moveTo>
                      <a:lnTo>
                        <a:pt x="1" y="31"/>
                      </a:lnTo>
                      <a:lnTo>
                        <a:pt x="2" y="30"/>
                      </a:lnTo>
                      <a:lnTo>
                        <a:pt x="4" y="30"/>
                      </a:lnTo>
                      <a:lnTo>
                        <a:pt x="5" y="30"/>
                      </a:lnTo>
                      <a:lnTo>
                        <a:pt x="6" y="29"/>
                      </a:lnTo>
                      <a:lnTo>
                        <a:pt x="7" y="29"/>
                      </a:lnTo>
                      <a:lnTo>
                        <a:pt x="9" y="28"/>
                      </a:lnTo>
                      <a:lnTo>
                        <a:pt x="10" y="28"/>
                      </a:lnTo>
                      <a:lnTo>
                        <a:pt x="12" y="27"/>
                      </a:lnTo>
                      <a:lnTo>
                        <a:pt x="11" y="27"/>
                      </a:lnTo>
                      <a:lnTo>
                        <a:pt x="12" y="27"/>
                      </a:lnTo>
                      <a:lnTo>
                        <a:pt x="15" y="26"/>
                      </a:lnTo>
                      <a:lnTo>
                        <a:pt x="15" y="25"/>
                      </a:lnTo>
                      <a:lnTo>
                        <a:pt x="16" y="25"/>
                      </a:lnTo>
                      <a:lnTo>
                        <a:pt x="17" y="24"/>
                      </a:lnTo>
                      <a:lnTo>
                        <a:pt x="19" y="24"/>
                      </a:lnTo>
                      <a:lnTo>
                        <a:pt x="21" y="23"/>
                      </a:lnTo>
                      <a:lnTo>
                        <a:pt x="21" y="22"/>
                      </a:lnTo>
                      <a:lnTo>
                        <a:pt x="22" y="22"/>
                      </a:lnTo>
                      <a:lnTo>
                        <a:pt x="24" y="22"/>
                      </a:lnTo>
                      <a:lnTo>
                        <a:pt x="25" y="21"/>
                      </a:lnTo>
                      <a:lnTo>
                        <a:pt x="26" y="21"/>
                      </a:lnTo>
                      <a:lnTo>
                        <a:pt x="27" y="20"/>
                      </a:lnTo>
                      <a:lnTo>
                        <a:pt x="29" y="20"/>
                      </a:lnTo>
                      <a:lnTo>
                        <a:pt x="30" y="20"/>
                      </a:lnTo>
                      <a:lnTo>
                        <a:pt x="31" y="20"/>
                      </a:lnTo>
                      <a:lnTo>
                        <a:pt x="32" y="19"/>
                      </a:lnTo>
                      <a:lnTo>
                        <a:pt x="34" y="19"/>
                      </a:lnTo>
                      <a:lnTo>
                        <a:pt x="35" y="19"/>
                      </a:lnTo>
                      <a:lnTo>
                        <a:pt x="36" y="19"/>
                      </a:lnTo>
                      <a:lnTo>
                        <a:pt x="38" y="19"/>
                      </a:lnTo>
                      <a:lnTo>
                        <a:pt x="39" y="19"/>
                      </a:lnTo>
                      <a:lnTo>
                        <a:pt x="40" y="19"/>
                      </a:lnTo>
                      <a:lnTo>
                        <a:pt x="41" y="18"/>
                      </a:lnTo>
                      <a:lnTo>
                        <a:pt x="43" y="18"/>
                      </a:lnTo>
                      <a:lnTo>
                        <a:pt x="44" y="18"/>
                      </a:lnTo>
                      <a:lnTo>
                        <a:pt x="45" y="18"/>
                      </a:lnTo>
                      <a:lnTo>
                        <a:pt x="46" y="18"/>
                      </a:lnTo>
                      <a:lnTo>
                        <a:pt x="48" y="18"/>
                      </a:lnTo>
                      <a:lnTo>
                        <a:pt x="49" y="18"/>
                      </a:lnTo>
                      <a:lnTo>
                        <a:pt x="50" y="18"/>
                      </a:lnTo>
                      <a:lnTo>
                        <a:pt x="51" y="18"/>
                      </a:lnTo>
                      <a:lnTo>
                        <a:pt x="53" y="18"/>
                      </a:lnTo>
                      <a:lnTo>
                        <a:pt x="54" y="17"/>
                      </a:lnTo>
                      <a:lnTo>
                        <a:pt x="55" y="17"/>
                      </a:lnTo>
                      <a:lnTo>
                        <a:pt x="56" y="17"/>
                      </a:lnTo>
                      <a:lnTo>
                        <a:pt x="58" y="16"/>
                      </a:lnTo>
                      <a:lnTo>
                        <a:pt x="59" y="16"/>
                      </a:lnTo>
                      <a:lnTo>
                        <a:pt x="60" y="16"/>
                      </a:lnTo>
                      <a:lnTo>
                        <a:pt x="61" y="15"/>
                      </a:lnTo>
                      <a:lnTo>
                        <a:pt x="63" y="15"/>
                      </a:lnTo>
                      <a:lnTo>
                        <a:pt x="64" y="14"/>
                      </a:lnTo>
                      <a:lnTo>
                        <a:pt x="66" y="13"/>
                      </a:lnTo>
                      <a:lnTo>
                        <a:pt x="65" y="13"/>
                      </a:lnTo>
                      <a:lnTo>
                        <a:pt x="66" y="13"/>
                      </a:lnTo>
                      <a:lnTo>
                        <a:pt x="68" y="13"/>
                      </a:lnTo>
                      <a:lnTo>
                        <a:pt x="68" y="12"/>
                      </a:lnTo>
                      <a:lnTo>
                        <a:pt x="69" y="12"/>
                      </a:lnTo>
                      <a:lnTo>
                        <a:pt x="70" y="11"/>
                      </a:lnTo>
                      <a:lnTo>
                        <a:pt x="70" y="11"/>
                      </a:lnTo>
                      <a:lnTo>
                        <a:pt x="71" y="10"/>
                      </a:lnTo>
                      <a:lnTo>
                        <a:pt x="73" y="10"/>
                      </a:lnTo>
                      <a:lnTo>
                        <a:pt x="73" y="9"/>
                      </a:lnTo>
                      <a:lnTo>
                        <a:pt x="75" y="8"/>
                      </a:lnTo>
                      <a:lnTo>
                        <a:pt x="74" y="8"/>
                      </a:lnTo>
                      <a:lnTo>
                        <a:pt x="75" y="8"/>
                      </a:lnTo>
                      <a:lnTo>
                        <a:pt x="76" y="8"/>
                      </a:lnTo>
                      <a:lnTo>
                        <a:pt x="76" y="7"/>
                      </a:lnTo>
                      <a:lnTo>
                        <a:pt x="78" y="7"/>
                      </a:lnTo>
                      <a:lnTo>
                        <a:pt x="78" y="6"/>
                      </a:lnTo>
                      <a:lnTo>
                        <a:pt x="80" y="5"/>
                      </a:lnTo>
                      <a:lnTo>
                        <a:pt x="79" y="5"/>
                      </a:lnTo>
                      <a:lnTo>
                        <a:pt x="80" y="5"/>
                      </a:lnTo>
                      <a:lnTo>
                        <a:pt x="81" y="5"/>
                      </a:lnTo>
                      <a:lnTo>
                        <a:pt x="81" y="4"/>
                      </a:lnTo>
                      <a:lnTo>
                        <a:pt x="83" y="4"/>
                      </a:lnTo>
                      <a:lnTo>
                        <a:pt x="84" y="3"/>
                      </a:lnTo>
                      <a:lnTo>
                        <a:pt x="85" y="3"/>
                      </a:lnTo>
                      <a:lnTo>
                        <a:pt x="88" y="2"/>
                      </a:lnTo>
                      <a:lnTo>
                        <a:pt x="88" y="1"/>
                      </a:lnTo>
                      <a:lnTo>
                        <a:pt x="89" y="1"/>
                      </a:lnTo>
                      <a:lnTo>
                        <a:pt x="90" y="1"/>
                      </a:lnTo>
                      <a:lnTo>
                        <a:pt x="91" y="1"/>
                      </a:lnTo>
                      <a:lnTo>
                        <a:pt x="93" y="0"/>
                      </a:lnTo>
                      <a:lnTo>
                        <a:pt x="94" y="0"/>
                      </a:lnTo>
                      <a:lnTo>
                        <a:pt x="95" y="0"/>
                      </a:lnTo>
                      <a:lnTo>
                        <a:pt x="97" y="0"/>
                      </a:lnTo>
                      <a:lnTo>
                        <a:pt x="98" y="0"/>
                      </a:lnTo>
                      <a:lnTo>
                        <a:pt x="99" y="0"/>
                      </a:lnTo>
                      <a:lnTo>
                        <a:pt x="100" y="0"/>
                      </a:lnTo>
                      <a:lnTo>
                        <a:pt x="102" y="0"/>
                      </a:lnTo>
                      <a:lnTo>
                        <a:pt x="103" y="0"/>
                      </a:lnTo>
                      <a:lnTo>
                        <a:pt x="104" y="0"/>
                      </a:lnTo>
                      <a:lnTo>
                        <a:pt x="105" y="0"/>
                      </a:lnTo>
                      <a:lnTo>
                        <a:pt x="107" y="1"/>
                      </a:lnTo>
                      <a:lnTo>
                        <a:pt x="108" y="1"/>
                      </a:lnTo>
                      <a:lnTo>
                        <a:pt x="109" y="1"/>
                      </a:lnTo>
                      <a:lnTo>
                        <a:pt x="110" y="1"/>
                      </a:lnTo>
                      <a:lnTo>
                        <a:pt x="112" y="2"/>
                      </a:lnTo>
                      <a:lnTo>
                        <a:pt x="113" y="2"/>
                      </a:lnTo>
                      <a:lnTo>
                        <a:pt x="114" y="2"/>
                      </a:lnTo>
                      <a:lnTo>
                        <a:pt x="115" y="3"/>
                      </a:lnTo>
                      <a:lnTo>
                        <a:pt x="117" y="3"/>
                      </a:lnTo>
                      <a:lnTo>
                        <a:pt x="118" y="4"/>
                      </a:lnTo>
                      <a:lnTo>
                        <a:pt x="119" y="4"/>
                      </a:lnTo>
                      <a:lnTo>
                        <a:pt x="120" y="4"/>
                      </a:lnTo>
                      <a:lnTo>
                        <a:pt x="123" y="5"/>
                      </a:lnTo>
                      <a:lnTo>
                        <a:pt x="123" y="6"/>
                      </a:lnTo>
                      <a:lnTo>
                        <a:pt x="124" y="6"/>
                      </a:lnTo>
                      <a:lnTo>
                        <a:pt x="125" y="6"/>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51" name="Freeform 382"/>
                <p:cNvSpPr>
                  <a:spLocks/>
                </p:cNvSpPr>
                <p:nvPr/>
              </p:nvSpPr>
              <p:spPr bwMode="auto">
                <a:xfrm>
                  <a:off x="4079875" y="3646488"/>
                  <a:ext cx="228600" cy="26988"/>
                </a:xfrm>
                <a:custGeom>
                  <a:avLst/>
                  <a:gdLst/>
                  <a:ahLst/>
                  <a:cxnLst>
                    <a:cxn ang="0">
                      <a:pos x="1" y="7"/>
                    </a:cxn>
                    <a:cxn ang="0">
                      <a:pos x="2" y="6"/>
                    </a:cxn>
                    <a:cxn ang="0">
                      <a:pos x="6" y="5"/>
                    </a:cxn>
                    <a:cxn ang="0">
                      <a:pos x="10" y="5"/>
                    </a:cxn>
                    <a:cxn ang="0">
                      <a:pos x="13" y="6"/>
                    </a:cxn>
                    <a:cxn ang="0">
                      <a:pos x="17" y="7"/>
                    </a:cxn>
                    <a:cxn ang="0">
                      <a:pos x="21" y="9"/>
                    </a:cxn>
                    <a:cxn ang="0">
                      <a:pos x="25" y="10"/>
                    </a:cxn>
                    <a:cxn ang="0">
                      <a:pos x="28" y="11"/>
                    </a:cxn>
                    <a:cxn ang="0">
                      <a:pos x="32" y="12"/>
                    </a:cxn>
                    <a:cxn ang="0">
                      <a:pos x="36" y="12"/>
                    </a:cxn>
                    <a:cxn ang="0">
                      <a:pos x="40" y="11"/>
                    </a:cxn>
                    <a:cxn ang="0">
                      <a:pos x="43" y="11"/>
                    </a:cxn>
                    <a:cxn ang="0">
                      <a:pos x="47" y="11"/>
                    </a:cxn>
                    <a:cxn ang="0">
                      <a:pos x="51" y="11"/>
                    </a:cxn>
                    <a:cxn ang="0">
                      <a:pos x="55" y="12"/>
                    </a:cxn>
                    <a:cxn ang="0">
                      <a:pos x="59" y="13"/>
                    </a:cxn>
                    <a:cxn ang="0">
                      <a:pos x="62" y="14"/>
                    </a:cxn>
                    <a:cxn ang="0">
                      <a:pos x="66" y="16"/>
                    </a:cxn>
                    <a:cxn ang="0">
                      <a:pos x="70" y="17"/>
                    </a:cxn>
                    <a:cxn ang="0">
                      <a:pos x="74" y="17"/>
                    </a:cxn>
                    <a:cxn ang="0">
                      <a:pos x="77" y="17"/>
                    </a:cxn>
                    <a:cxn ang="0">
                      <a:pos x="80" y="16"/>
                    </a:cxn>
                    <a:cxn ang="0">
                      <a:pos x="82" y="14"/>
                    </a:cxn>
                    <a:cxn ang="0">
                      <a:pos x="85" y="13"/>
                    </a:cxn>
                    <a:cxn ang="0">
                      <a:pos x="86" y="11"/>
                    </a:cxn>
                    <a:cxn ang="0">
                      <a:pos x="89" y="10"/>
                    </a:cxn>
                    <a:cxn ang="0">
                      <a:pos x="91" y="8"/>
                    </a:cxn>
                    <a:cxn ang="0">
                      <a:pos x="94" y="7"/>
                    </a:cxn>
                    <a:cxn ang="0">
                      <a:pos x="96" y="5"/>
                    </a:cxn>
                    <a:cxn ang="0">
                      <a:pos x="100" y="4"/>
                    </a:cxn>
                    <a:cxn ang="0">
                      <a:pos x="104" y="4"/>
                    </a:cxn>
                    <a:cxn ang="0">
                      <a:pos x="107" y="5"/>
                    </a:cxn>
                    <a:cxn ang="0">
                      <a:pos x="111" y="5"/>
                    </a:cxn>
                    <a:cxn ang="0">
                      <a:pos x="115" y="6"/>
                    </a:cxn>
                    <a:cxn ang="0">
                      <a:pos x="119" y="7"/>
                    </a:cxn>
                    <a:cxn ang="0">
                      <a:pos x="123" y="7"/>
                    </a:cxn>
                    <a:cxn ang="0">
                      <a:pos x="126" y="7"/>
                    </a:cxn>
                    <a:cxn ang="0">
                      <a:pos x="130" y="6"/>
                    </a:cxn>
                    <a:cxn ang="0">
                      <a:pos x="134" y="5"/>
                    </a:cxn>
                    <a:cxn ang="0">
                      <a:pos x="138" y="3"/>
                    </a:cxn>
                    <a:cxn ang="0">
                      <a:pos x="141" y="1"/>
                    </a:cxn>
                  </a:cxnLst>
                  <a:rect l="0" t="0" r="r" b="b"/>
                  <a:pathLst>
                    <a:path w="144" h="17">
                      <a:moveTo>
                        <a:pt x="0" y="9"/>
                      </a:moveTo>
                      <a:lnTo>
                        <a:pt x="0" y="8"/>
                      </a:lnTo>
                      <a:lnTo>
                        <a:pt x="1" y="7"/>
                      </a:lnTo>
                      <a:lnTo>
                        <a:pt x="1" y="7"/>
                      </a:lnTo>
                      <a:lnTo>
                        <a:pt x="3" y="6"/>
                      </a:lnTo>
                      <a:lnTo>
                        <a:pt x="2" y="6"/>
                      </a:lnTo>
                      <a:lnTo>
                        <a:pt x="3" y="6"/>
                      </a:lnTo>
                      <a:lnTo>
                        <a:pt x="5" y="5"/>
                      </a:lnTo>
                      <a:lnTo>
                        <a:pt x="6" y="5"/>
                      </a:lnTo>
                      <a:lnTo>
                        <a:pt x="7" y="5"/>
                      </a:lnTo>
                      <a:lnTo>
                        <a:pt x="8" y="5"/>
                      </a:lnTo>
                      <a:lnTo>
                        <a:pt x="10" y="5"/>
                      </a:lnTo>
                      <a:lnTo>
                        <a:pt x="11" y="5"/>
                      </a:lnTo>
                      <a:lnTo>
                        <a:pt x="12" y="5"/>
                      </a:lnTo>
                      <a:lnTo>
                        <a:pt x="13" y="6"/>
                      </a:lnTo>
                      <a:lnTo>
                        <a:pt x="15" y="6"/>
                      </a:lnTo>
                      <a:lnTo>
                        <a:pt x="16" y="7"/>
                      </a:lnTo>
                      <a:lnTo>
                        <a:pt x="17" y="7"/>
                      </a:lnTo>
                      <a:lnTo>
                        <a:pt x="18" y="8"/>
                      </a:lnTo>
                      <a:lnTo>
                        <a:pt x="20" y="8"/>
                      </a:lnTo>
                      <a:lnTo>
                        <a:pt x="21" y="9"/>
                      </a:lnTo>
                      <a:lnTo>
                        <a:pt x="22" y="9"/>
                      </a:lnTo>
                      <a:lnTo>
                        <a:pt x="23" y="10"/>
                      </a:lnTo>
                      <a:lnTo>
                        <a:pt x="25" y="10"/>
                      </a:lnTo>
                      <a:lnTo>
                        <a:pt x="26" y="10"/>
                      </a:lnTo>
                      <a:lnTo>
                        <a:pt x="27" y="11"/>
                      </a:lnTo>
                      <a:lnTo>
                        <a:pt x="28" y="11"/>
                      </a:lnTo>
                      <a:lnTo>
                        <a:pt x="30" y="11"/>
                      </a:lnTo>
                      <a:lnTo>
                        <a:pt x="31" y="11"/>
                      </a:lnTo>
                      <a:lnTo>
                        <a:pt x="32" y="12"/>
                      </a:lnTo>
                      <a:lnTo>
                        <a:pt x="33" y="12"/>
                      </a:lnTo>
                      <a:lnTo>
                        <a:pt x="35" y="12"/>
                      </a:lnTo>
                      <a:lnTo>
                        <a:pt x="36" y="12"/>
                      </a:lnTo>
                      <a:lnTo>
                        <a:pt x="37" y="11"/>
                      </a:lnTo>
                      <a:lnTo>
                        <a:pt x="38" y="11"/>
                      </a:lnTo>
                      <a:lnTo>
                        <a:pt x="40" y="11"/>
                      </a:lnTo>
                      <a:lnTo>
                        <a:pt x="41" y="11"/>
                      </a:lnTo>
                      <a:lnTo>
                        <a:pt x="42" y="11"/>
                      </a:lnTo>
                      <a:lnTo>
                        <a:pt x="43" y="11"/>
                      </a:lnTo>
                      <a:lnTo>
                        <a:pt x="45" y="11"/>
                      </a:lnTo>
                      <a:lnTo>
                        <a:pt x="46" y="11"/>
                      </a:lnTo>
                      <a:lnTo>
                        <a:pt x="47" y="11"/>
                      </a:lnTo>
                      <a:lnTo>
                        <a:pt x="48" y="11"/>
                      </a:lnTo>
                      <a:lnTo>
                        <a:pt x="50" y="11"/>
                      </a:lnTo>
                      <a:lnTo>
                        <a:pt x="51" y="11"/>
                      </a:lnTo>
                      <a:lnTo>
                        <a:pt x="52" y="11"/>
                      </a:lnTo>
                      <a:lnTo>
                        <a:pt x="53" y="11"/>
                      </a:lnTo>
                      <a:lnTo>
                        <a:pt x="55" y="12"/>
                      </a:lnTo>
                      <a:lnTo>
                        <a:pt x="56" y="12"/>
                      </a:lnTo>
                      <a:lnTo>
                        <a:pt x="57" y="12"/>
                      </a:lnTo>
                      <a:lnTo>
                        <a:pt x="59" y="13"/>
                      </a:lnTo>
                      <a:lnTo>
                        <a:pt x="60" y="13"/>
                      </a:lnTo>
                      <a:lnTo>
                        <a:pt x="61" y="14"/>
                      </a:lnTo>
                      <a:lnTo>
                        <a:pt x="62" y="14"/>
                      </a:lnTo>
                      <a:lnTo>
                        <a:pt x="65" y="15"/>
                      </a:lnTo>
                      <a:lnTo>
                        <a:pt x="65" y="16"/>
                      </a:lnTo>
                      <a:lnTo>
                        <a:pt x="66" y="16"/>
                      </a:lnTo>
                      <a:lnTo>
                        <a:pt x="67" y="16"/>
                      </a:lnTo>
                      <a:lnTo>
                        <a:pt x="69" y="17"/>
                      </a:lnTo>
                      <a:lnTo>
                        <a:pt x="70" y="17"/>
                      </a:lnTo>
                      <a:lnTo>
                        <a:pt x="71" y="17"/>
                      </a:lnTo>
                      <a:lnTo>
                        <a:pt x="72" y="17"/>
                      </a:lnTo>
                      <a:lnTo>
                        <a:pt x="74" y="17"/>
                      </a:lnTo>
                      <a:lnTo>
                        <a:pt x="75" y="17"/>
                      </a:lnTo>
                      <a:lnTo>
                        <a:pt x="76" y="17"/>
                      </a:lnTo>
                      <a:lnTo>
                        <a:pt x="77" y="17"/>
                      </a:lnTo>
                      <a:lnTo>
                        <a:pt x="80" y="16"/>
                      </a:lnTo>
                      <a:lnTo>
                        <a:pt x="79" y="16"/>
                      </a:lnTo>
                      <a:lnTo>
                        <a:pt x="80" y="16"/>
                      </a:lnTo>
                      <a:lnTo>
                        <a:pt x="81" y="15"/>
                      </a:lnTo>
                      <a:lnTo>
                        <a:pt x="81" y="15"/>
                      </a:lnTo>
                      <a:lnTo>
                        <a:pt x="82" y="14"/>
                      </a:lnTo>
                      <a:lnTo>
                        <a:pt x="82" y="14"/>
                      </a:lnTo>
                      <a:lnTo>
                        <a:pt x="84" y="13"/>
                      </a:lnTo>
                      <a:lnTo>
                        <a:pt x="85" y="13"/>
                      </a:lnTo>
                      <a:lnTo>
                        <a:pt x="85" y="12"/>
                      </a:lnTo>
                      <a:lnTo>
                        <a:pt x="86" y="12"/>
                      </a:lnTo>
                      <a:lnTo>
                        <a:pt x="86" y="11"/>
                      </a:lnTo>
                      <a:lnTo>
                        <a:pt x="87" y="11"/>
                      </a:lnTo>
                      <a:lnTo>
                        <a:pt x="87" y="10"/>
                      </a:lnTo>
                      <a:lnTo>
                        <a:pt x="89" y="10"/>
                      </a:lnTo>
                      <a:lnTo>
                        <a:pt x="90" y="9"/>
                      </a:lnTo>
                      <a:lnTo>
                        <a:pt x="90" y="9"/>
                      </a:lnTo>
                      <a:lnTo>
                        <a:pt x="91" y="8"/>
                      </a:lnTo>
                      <a:lnTo>
                        <a:pt x="92" y="8"/>
                      </a:lnTo>
                      <a:lnTo>
                        <a:pt x="94" y="7"/>
                      </a:lnTo>
                      <a:lnTo>
                        <a:pt x="94" y="7"/>
                      </a:lnTo>
                      <a:lnTo>
                        <a:pt x="95" y="6"/>
                      </a:lnTo>
                      <a:lnTo>
                        <a:pt x="97" y="5"/>
                      </a:lnTo>
                      <a:lnTo>
                        <a:pt x="96" y="5"/>
                      </a:lnTo>
                      <a:lnTo>
                        <a:pt x="97" y="5"/>
                      </a:lnTo>
                      <a:lnTo>
                        <a:pt x="99" y="5"/>
                      </a:lnTo>
                      <a:lnTo>
                        <a:pt x="100" y="4"/>
                      </a:lnTo>
                      <a:lnTo>
                        <a:pt x="101" y="4"/>
                      </a:lnTo>
                      <a:lnTo>
                        <a:pt x="102" y="4"/>
                      </a:lnTo>
                      <a:lnTo>
                        <a:pt x="104" y="4"/>
                      </a:lnTo>
                      <a:lnTo>
                        <a:pt x="105" y="4"/>
                      </a:lnTo>
                      <a:lnTo>
                        <a:pt x="106" y="4"/>
                      </a:lnTo>
                      <a:lnTo>
                        <a:pt x="107" y="5"/>
                      </a:lnTo>
                      <a:lnTo>
                        <a:pt x="109" y="5"/>
                      </a:lnTo>
                      <a:lnTo>
                        <a:pt x="110" y="5"/>
                      </a:lnTo>
                      <a:lnTo>
                        <a:pt x="111" y="5"/>
                      </a:lnTo>
                      <a:lnTo>
                        <a:pt x="112" y="6"/>
                      </a:lnTo>
                      <a:lnTo>
                        <a:pt x="114" y="6"/>
                      </a:lnTo>
                      <a:lnTo>
                        <a:pt x="115" y="6"/>
                      </a:lnTo>
                      <a:lnTo>
                        <a:pt x="116" y="6"/>
                      </a:lnTo>
                      <a:lnTo>
                        <a:pt x="118" y="7"/>
                      </a:lnTo>
                      <a:lnTo>
                        <a:pt x="119" y="7"/>
                      </a:lnTo>
                      <a:lnTo>
                        <a:pt x="120" y="7"/>
                      </a:lnTo>
                      <a:lnTo>
                        <a:pt x="121" y="7"/>
                      </a:lnTo>
                      <a:lnTo>
                        <a:pt x="123" y="7"/>
                      </a:lnTo>
                      <a:lnTo>
                        <a:pt x="124" y="7"/>
                      </a:lnTo>
                      <a:lnTo>
                        <a:pt x="125" y="7"/>
                      </a:lnTo>
                      <a:lnTo>
                        <a:pt x="126" y="7"/>
                      </a:lnTo>
                      <a:lnTo>
                        <a:pt x="128" y="6"/>
                      </a:lnTo>
                      <a:lnTo>
                        <a:pt x="129" y="6"/>
                      </a:lnTo>
                      <a:lnTo>
                        <a:pt x="130" y="6"/>
                      </a:lnTo>
                      <a:lnTo>
                        <a:pt x="131" y="5"/>
                      </a:lnTo>
                      <a:lnTo>
                        <a:pt x="133" y="5"/>
                      </a:lnTo>
                      <a:lnTo>
                        <a:pt x="134" y="5"/>
                      </a:lnTo>
                      <a:lnTo>
                        <a:pt x="136" y="4"/>
                      </a:lnTo>
                      <a:lnTo>
                        <a:pt x="136" y="3"/>
                      </a:lnTo>
                      <a:lnTo>
                        <a:pt x="138" y="3"/>
                      </a:lnTo>
                      <a:lnTo>
                        <a:pt x="140" y="2"/>
                      </a:lnTo>
                      <a:lnTo>
                        <a:pt x="140" y="2"/>
                      </a:lnTo>
                      <a:lnTo>
                        <a:pt x="141" y="1"/>
                      </a:lnTo>
                      <a:lnTo>
                        <a:pt x="143" y="1"/>
                      </a:lnTo>
                      <a:lnTo>
                        <a:pt x="144" y="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52" name="Freeform 383"/>
                <p:cNvSpPr>
                  <a:spLocks/>
                </p:cNvSpPr>
                <p:nvPr/>
              </p:nvSpPr>
              <p:spPr bwMode="auto">
                <a:xfrm>
                  <a:off x="4308475" y="3627438"/>
                  <a:ext cx="196850" cy="212725"/>
                </a:xfrm>
                <a:custGeom>
                  <a:avLst/>
                  <a:gdLst/>
                  <a:ahLst/>
                  <a:cxnLst>
                    <a:cxn ang="0">
                      <a:pos x="2" y="12"/>
                    </a:cxn>
                    <a:cxn ang="0">
                      <a:pos x="6" y="10"/>
                    </a:cxn>
                    <a:cxn ang="0">
                      <a:pos x="10" y="9"/>
                    </a:cxn>
                    <a:cxn ang="0">
                      <a:pos x="14" y="8"/>
                    </a:cxn>
                    <a:cxn ang="0">
                      <a:pos x="17" y="7"/>
                    </a:cxn>
                    <a:cxn ang="0">
                      <a:pos x="21" y="6"/>
                    </a:cxn>
                    <a:cxn ang="0">
                      <a:pos x="25" y="5"/>
                    </a:cxn>
                    <a:cxn ang="0">
                      <a:pos x="29" y="3"/>
                    </a:cxn>
                    <a:cxn ang="0">
                      <a:pos x="33" y="2"/>
                    </a:cxn>
                    <a:cxn ang="0">
                      <a:pos x="36" y="1"/>
                    </a:cxn>
                    <a:cxn ang="0">
                      <a:pos x="40" y="1"/>
                    </a:cxn>
                    <a:cxn ang="0">
                      <a:pos x="44" y="0"/>
                    </a:cxn>
                    <a:cxn ang="0">
                      <a:pos x="48" y="0"/>
                    </a:cxn>
                    <a:cxn ang="0">
                      <a:pos x="51" y="0"/>
                    </a:cxn>
                    <a:cxn ang="0">
                      <a:pos x="55" y="0"/>
                    </a:cxn>
                    <a:cxn ang="0">
                      <a:pos x="59" y="1"/>
                    </a:cxn>
                    <a:cxn ang="0">
                      <a:pos x="63" y="1"/>
                    </a:cxn>
                    <a:cxn ang="0">
                      <a:pos x="66" y="2"/>
                    </a:cxn>
                    <a:cxn ang="0">
                      <a:pos x="70" y="4"/>
                    </a:cxn>
                    <a:cxn ang="0">
                      <a:pos x="73" y="6"/>
                    </a:cxn>
                    <a:cxn ang="0">
                      <a:pos x="76" y="7"/>
                    </a:cxn>
                    <a:cxn ang="0">
                      <a:pos x="78" y="9"/>
                    </a:cxn>
                    <a:cxn ang="0">
                      <a:pos x="80" y="11"/>
                    </a:cxn>
                    <a:cxn ang="0">
                      <a:pos x="83" y="13"/>
                    </a:cxn>
                    <a:cxn ang="0">
                      <a:pos x="85" y="16"/>
                    </a:cxn>
                    <a:cxn ang="0">
                      <a:pos x="86" y="20"/>
                    </a:cxn>
                    <a:cxn ang="0">
                      <a:pos x="89" y="24"/>
                    </a:cxn>
                    <a:cxn ang="0">
                      <a:pos x="92" y="29"/>
                    </a:cxn>
                    <a:cxn ang="0">
                      <a:pos x="94" y="34"/>
                    </a:cxn>
                    <a:cxn ang="0">
                      <a:pos x="95" y="40"/>
                    </a:cxn>
                    <a:cxn ang="0">
                      <a:pos x="98" y="47"/>
                    </a:cxn>
                    <a:cxn ang="0">
                      <a:pos x="100" y="55"/>
                    </a:cxn>
                    <a:cxn ang="0">
                      <a:pos x="103" y="62"/>
                    </a:cxn>
                    <a:cxn ang="0">
                      <a:pos x="104" y="70"/>
                    </a:cxn>
                    <a:cxn ang="0">
                      <a:pos x="107" y="78"/>
                    </a:cxn>
                    <a:cxn ang="0">
                      <a:pos x="109" y="85"/>
                    </a:cxn>
                    <a:cxn ang="0">
                      <a:pos x="112" y="93"/>
                    </a:cxn>
                    <a:cxn ang="0">
                      <a:pos x="113" y="100"/>
                    </a:cxn>
                    <a:cxn ang="0">
                      <a:pos x="115" y="107"/>
                    </a:cxn>
                    <a:cxn ang="0">
                      <a:pos x="118" y="114"/>
                    </a:cxn>
                    <a:cxn ang="0">
                      <a:pos x="120" y="122"/>
                    </a:cxn>
                    <a:cxn ang="0">
                      <a:pos x="122" y="129"/>
                    </a:cxn>
                  </a:cxnLst>
                  <a:rect l="0" t="0" r="r" b="b"/>
                  <a:pathLst>
                    <a:path w="124" h="134">
                      <a:moveTo>
                        <a:pt x="0" y="12"/>
                      </a:moveTo>
                      <a:lnTo>
                        <a:pt x="1" y="12"/>
                      </a:lnTo>
                      <a:lnTo>
                        <a:pt x="2" y="12"/>
                      </a:lnTo>
                      <a:lnTo>
                        <a:pt x="4" y="11"/>
                      </a:lnTo>
                      <a:lnTo>
                        <a:pt x="5" y="11"/>
                      </a:lnTo>
                      <a:lnTo>
                        <a:pt x="6" y="10"/>
                      </a:lnTo>
                      <a:lnTo>
                        <a:pt x="7" y="10"/>
                      </a:lnTo>
                      <a:lnTo>
                        <a:pt x="9" y="10"/>
                      </a:lnTo>
                      <a:lnTo>
                        <a:pt x="10" y="9"/>
                      </a:lnTo>
                      <a:lnTo>
                        <a:pt x="11" y="9"/>
                      </a:lnTo>
                      <a:lnTo>
                        <a:pt x="12" y="9"/>
                      </a:lnTo>
                      <a:lnTo>
                        <a:pt x="14" y="8"/>
                      </a:lnTo>
                      <a:lnTo>
                        <a:pt x="15" y="8"/>
                      </a:lnTo>
                      <a:lnTo>
                        <a:pt x="16" y="7"/>
                      </a:lnTo>
                      <a:lnTo>
                        <a:pt x="17" y="7"/>
                      </a:lnTo>
                      <a:lnTo>
                        <a:pt x="19" y="7"/>
                      </a:lnTo>
                      <a:lnTo>
                        <a:pt x="20" y="6"/>
                      </a:lnTo>
                      <a:lnTo>
                        <a:pt x="21" y="6"/>
                      </a:lnTo>
                      <a:lnTo>
                        <a:pt x="22" y="5"/>
                      </a:lnTo>
                      <a:lnTo>
                        <a:pt x="24" y="5"/>
                      </a:lnTo>
                      <a:lnTo>
                        <a:pt x="25" y="5"/>
                      </a:lnTo>
                      <a:lnTo>
                        <a:pt x="26" y="4"/>
                      </a:lnTo>
                      <a:lnTo>
                        <a:pt x="27" y="4"/>
                      </a:lnTo>
                      <a:lnTo>
                        <a:pt x="29" y="3"/>
                      </a:lnTo>
                      <a:lnTo>
                        <a:pt x="30" y="3"/>
                      </a:lnTo>
                      <a:lnTo>
                        <a:pt x="31" y="3"/>
                      </a:lnTo>
                      <a:lnTo>
                        <a:pt x="33" y="2"/>
                      </a:lnTo>
                      <a:lnTo>
                        <a:pt x="34" y="2"/>
                      </a:lnTo>
                      <a:lnTo>
                        <a:pt x="35" y="2"/>
                      </a:lnTo>
                      <a:lnTo>
                        <a:pt x="36" y="1"/>
                      </a:lnTo>
                      <a:lnTo>
                        <a:pt x="38" y="1"/>
                      </a:lnTo>
                      <a:lnTo>
                        <a:pt x="39" y="1"/>
                      </a:lnTo>
                      <a:lnTo>
                        <a:pt x="40" y="1"/>
                      </a:lnTo>
                      <a:lnTo>
                        <a:pt x="41" y="1"/>
                      </a:lnTo>
                      <a:lnTo>
                        <a:pt x="43" y="0"/>
                      </a:lnTo>
                      <a:lnTo>
                        <a:pt x="44" y="0"/>
                      </a:lnTo>
                      <a:lnTo>
                        <a:pt x="45" y="0"/>
                      </a:lnTo>
                      <a:lnTo>
                        <a:pt x="46" y="0"/>
                      </a:lnTo>
                      <a:lnTo>
                        <a:pt x="48" y="0"/>
                      </a:lnTo>
                      <a:lnTo>
                        <a:pt x="49" y="0"/>
                      </a:lnTo>
                      <a:lnTo>
                        <a:pt x="50" y="0"/>
                      </a:lnTo>
                      <a:lnTo>
                        <a:pt x="51" y="0"/>
                      </a:lnTo>
                      <a:lnTo>
                        <a:pt x="53" y="0"/>
                      </a:lnTo>
                      <a:lnTo>
                        <a:pt x="54" y="0"/>
                      </a:lnTo>
                      <a:lnTo>
                        <a:pt x="55" y="0"/>
                      </a:lnTo>
                      <a:lnTo>
                        <a:pt x="56" y="0"/>
                      </a:lnTo>
                      <a:lnTo>
                        <a:pt x="58" y="0"/>
                      </a:lnTo>
                      <a:lnTo>
                        <a:pt x="59" y="1"/>
                      </a:lnTo>
                      <a:lnTo>
                        <a:pt x="60" y="1"/>
                      </a:lnTo>
                      <a:lnTo>
                        <a:pt x="61" y="1"/>
                      </a:lnTo>
                      <a:lnTo>
                        <a:pt x="63" y="1"/>
                      </a:lnTo>
                      <a:lnTo>
                        <a:pt x="64" y="2"/>
                      </a:lnTo>
                      <a:lnTo>
                        <a:pt x="65" y="2"/>
                      </a:lnTo>
                      <a:lnTo>
                        <a:pt x="66" y="2"/>
                      </a:lnTo>
                      <a:lnTo>
                        <a:pt x="69" y="3"/>
                      </a:lnTo>
                      <a:lnTo>
                        <a:pt x="69" y="4"/>
                      </a:lnTo>
                      <a:lnTo>
                        <a:pt x="70" y="4"/>
                      </a:lnTo>
                      <a:lnTo>
                        <a:pt x="71" y="5"/>
                      </a:lnTo>
                      <a:lnTo>
                        <a:pt x="73" y="5"/>
                      </a:lnTo>
                      <a:lnTo>
                        <a:pt x="73" y="6"/>
                      </a:lnTo>
                      <a:lnTo>
                        <a:pt x="74" y="6"/>
                      </a:lnTo>
                      <a:lnTo>
                        <a:pt x="75" y="7"/>
                      </a:lnTo>
                      <a:lnTo>
                        <a:pt x="76" y="7"/>
                      </a:lnTo>
                      <a:lnTo>
                        <a:pt x="76" y="8"/>
                      </a:lnTo>
                      <a:lnTo>
                        <a:pt x="78" y="8"/>
                      </a:lnTo>
                      <a:lnTo>
                        <a:pt x="78" y="9"/>
                      </a:lnTo>
                      <a:lnTo>
                        <a:pt x="79" y="10"/>
                      </a:lnTo>
                      <a:lnTo>
                        <a:pt x="80" y="10"/>
                      </a:lnTo>
                      <a:lnTo>
                        <a:pt x="80" y="11"/>
                      </a:lnTo>
                      <a:lnTo>
                        <a:pt x="81" y="12"/>
                      </a:lnTo>
                      <a:lnTo>
                        <a:pt x="81" y="13"/>
                      </a:lnTo>
                      <a:lnTo>
                        <a:pt x="83" y="13"/>
                      </a:lnTo>
                      <a:lnTo>
                        <a:pt x="84" y="14"/>
                      </a:lnTo>
                      <a:lnTo>
                        <a:pt x="84" y="15"/>
                      </a:lnTo>
                      <a:lnTo>
                        <a:pt x="85" y="16"/>
                      </a:lnTo>
                      <a:lnTo>
                        <a:pt x="85" y="17"/>
                      </a:lnTo>
                      <a:lnTo>
                        <a:pt x="86" y="19"/>
                      </a:lnTo>
                      <a:lnTo>
                        <a:pt x="86" y="20"/>
                      </a:lnTo>
                      <a:lnTo>
                        <a:pt x="88" y="21"/>
                      </a:lnTo>
                      <a:lnTo>
                        <a:pt x="89" y="22"/>
                      </a:lnTo>
                      <a:lnTo>
                        <a:pt x="89" y="24"/>
                      </a:lnTo>
                      <a:lnTo>
                        <a:pt x="90" y="25"/>
                      </a:lnTo>
                      <a:lnTo>
                        <a:pt x="90" y="27"/>
                      </a:lnTo>
                      <a:lnTo>
                        <a:pt x="92" y="29"/>
                      </a:lnTo>
                      <a:lnTo>
                        <a:pt x="93" y="30"/>
                      </a:lnTo>
                      <a:lnTo>
                        <a:pt x="93" y="32"/>
                      </a:lnTo>
                      <a:lnTo>
                        <a:pt x="94" y="34"/>
                      </a:lnTo>
                      <a:lnTo>
                        <a:pt x="94" y="36"/>
                      </a:lnTo>
                      <a:lnTo>
                        <a:pt x="95" y="38"/>
                      </a:lnTo>
                      <a:lnTo>
                        <a:pt x="95" y="40"/>
                      </a:lnTo>
                      <a:lnTo>
                        <a:pt x="97" y="43"/>
                      </a:lnTo>
                      <a:lnTo>
                        <a:pt x="98" y="45"/>
                      </a:lnTo>
                      <a:lnTo>
                        <a:pt x="98" y="47"/>
                      </a:lnTo>
                      <a:lnTo>
                        <a:pt x="99" y="50"/>
                      </a:lnTo>
                      <a:lnTo>
                        <a:pt x="99" y="52"/>
                      </a:lnTo>
                      <a:lnTo>
                        <a:pt x="100" y="55"/>
                      </a:lnTo>
                      <a:lnTo>
                        <a:pt x="102" y="57"/>
                      </a:lnTo>
                      <a:lnTo>
                        <a:pt x="102" y="60"/>
                      </a:lnTo>
                      <a:lnTo>
                        <a:pt x="103" y="62"/>
                      </a:lnTo>
                      <a:lnTo>
                        <a:pt x="103" y="65"/>
                      </a:lnTo>
                      <a:lnTo>
                        <a:pt x="104" y="68"/>
                      </a:lnTo>
                      <a:lnTo>
                        <a:pt x="104" y="70"/>
                      </a:lnTo>
                      <a:lnTo>
                        <a:pt x="105" y="73"/>
                      </a:lnTo>
                      <a:lnTo>
                        <a:pt x="107" y="75"/>
                      </a:lnTo>
                      <a:lnTo>
                        <a:pt x="107" y="78"/>
                      </a:lnTo>
                      <a:lnTo>
                        <a:pt x="108" y="80"/>
                      </a:lnTo>
                      <a:lnTo>
                        <a:pt x="108" y="83"/>
                      </a:lnTo>
                      <a:lnTo>
                        <a:pt x="109" y="85"/>
                      </a:lnTo>
                      <a:lnTo>
                        <a:pt x="109" y="88"/>
                      </a:lnTo>
                      <a:lnTo>
                        <a:pt x="110" y="90"/>
                      </a:lnTo>
                      <a:lnTo>
                        <a:pt x="112" y="93"/>
                      </a:lnTo>
                      <a:lnTo>
                        <a:pt x="112" y="95"/>
                      </a:lnTo>
                      <a:lnTo>
                        <a:pt x="113" y="98"/>
                      </a:lnTo>
                      <a:lnTo>
                        <a:pt x="113" y="100"/>
                      </a:lnTo>
                      <a:lnTo>
                        <a:pt x="114" y="102"/>
                      </a:lnTo>
                      <a:lnTo>
                        <a:pt x="115" y="105"/>
                      </a:lnTo>
                      <a:lnTo>
                        <a:pt x="115" y="107"/>
                      </a:lnTo>
                      <a:lnTo>
                        <a:pt x="117" y="110"/>
                      </a:lnTo>
                      <a:lnTo>
                        <a:pt x="117" y="112"/>
                      </a:lnTo>
                      <a:lnTo>
                        <a:pt x="118" y="114"/>
                      </a:lnTo>
                      <a:lnTo>
                        <a:pt x="118" y="117"/>
                      </a:lnTo>
                      <a:lnTo>
                        <a:pt x="119" y="119"/>
                      </a:lnTo>
                      <a:lnTo>
                        <a:pt x="120" y="122"/>
                      </a:lnTo>
                      <a:lnTo>
                        <a:pt x="120" y="124"/>
                      </a:lnTo>
                      <a:lnTo>
                        <a:pt x="122" y="127"/>
                      </a:lnTo>
                      <a:lnTo>
                        <a:pt x="122" y="129"/>
                      </a:lnTo>
                      <a:lnTo>
                        <a:pt x="123" y="132"/>
                      </a:lnTo>
                      <a:lnTo>
                        <a:pt x="124" y="134"/>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53" name="Freeform 384"/>
                <p:cNvSpPr>
                  <a:spLocks/>
                </p:cNvSpPr>
                <p:nvPr/>
              </p:nvSpPr>
              <p:spPr bwMode="auto">
                <a:xfrm>
                  <a:off x="4505325" y="3840163"/>
                  <a:ext cx="177800" cy="100013"/>
                </a:xfrm>
                <a:custGeom>
                  <a:avLst/>
                  <a:gdLst/>
                  <a:ahLst/>
                  <a:cxnLst>
                    <a:cxn ang="0">
                      <a:pos x="1" y="5"/>
                    </a:cxn>
                    <a:cxn ang="0">
                      <a:pos x="3" y="12"/>
                    </a:cxn>
                    <a:cxn ang="0">
                      <a:pos x="5" y="20"/>
                    </a:cxn>
                    <a:cxn ang="0">
                      <a:pos x="8" y="27"/>
                    </a:cxn>
                    <a:cxn ang="0">
                      <a:pos x="10" y="33"/>
                    </a:cxn>
                    <a:cxn ang="0">
                      <a:pos x="11" y="40"/>
                    </a:cxn>
                    <a:cxn ang="0">
                      <a:pos x="14" y="45"/>
                    </a:cxn>
                    <a:cxn ang="0">
                      <a:pos x="16" y="50"/>
                    </a:cxn>
                    <a:cxn ang="0">
                      <a:pos x="19" y="54"/>
                    </a:cxn>
                    <a:cxn ang="0">
                      <a:pos x="20" y="57"/>
                    </a:cxn>
                    <a:cxn ang="0">
                      <a:pos x="23" y="59"/>
                    </a:cxn>
                    <a:cxn ang="0">
                      <a:pos x="25" y="61"/>
                    </a:cxn>
                    <a:cxn ang="0">
                      <a:pos x="28" y="62"/>
                    </a:cxn>
                    <a:cxn ang="0">
                      <a:pos x="32" y="63"/>
                    </a:cxn>
                    <a:cxn ang="0">
                      <a:pos x="35" y="63"/>
                    </a:cxn>
                    <a:cxn ang="0">
                      <a:pos x="39" y="62"/>
                    </a:cxn>
                    <a:cxn ang="0">
                      <a:pos x="43" y="60"/>
                    </a:cxn>
                    <a:cxn ang="0">
                      <a:pos x="47" y="59"/>
                    </a:cxn>
                    <a:cxn ang="0">
                      <a:pos x="50" y="57"/>
                    </a:cxn>
                    <a:cxn ang="0">
                      <a:pos x="53" y="55"/>
                    </a:cxn>
                    <a:cxn ang="0">
                      <a:pos x="55" y="54"/>
                    </a:cxn>
                    <a:cxn ang="0">
                      <a:pos x="59" y="52"/>
                    </a:cxn>
                    <a:cxn ang="0">
                      <a:pos x="60" y="51"/>
                    </a:cxn>
                    <a:cxn ang="0">
                      <a:pos x="63" y="50"/>
                    </a:cxn>
                    <a:cxn ang="0">
                      <a:pos x="65" y="48"/>
                    </a:cxn>
                    <a:cxn ang="0">
                      <a:pos x="68" y="47"/>
                    </a:cxn>
                    <a:cxn ang="0">
                      <a:pos x="69" y="45"/>
                    </a:cxn>
                    <a:cxn ang="0">
                      <a:pos x="72" y="44"/>
                    </a:cxn>
                    <a:cxn ang="0">
                      <a:pos x="74" y="42"/>
                    </a:cxn>
                    <a:cxn ang="0">
                      <a:pos x="77" y="40"/>
                    </a:cxn>
                    <a:cxn ang="0">
                      <a:pos x="78" y="38"/>
                    </a:cxn>
                    <a:cxn ang="0">
                      <a:pos x="80" y="37"/>
                    </a:cxn>
                    <a:cxn ang="0">
                      <a:pos x="83" y="35"/>
                    </a:cxn>
                    <a:cxn ang="0">
                      <a:pos x="85" y="34"/>
                    </a:cxn>
                    <a:cxn ang="0">
                      <a:pos x="87" y="32"/>
                    </a:cxn>
                    <a:cxn ang="0">
                      <a:pos x="91" y="31"/>
                    </a:cxn>
                    <a:cxn ang="0">
                      <a:pos x="94" y="30"/>
                    </a:cxn>
                    <a:cxn ang="0">
                      <a:pos x="98" y="30"/>
                    </a:cxn>
                    <a:cxn ang="0">
                      <a:pos x="102" y="29"/>
                    </a:cxn>
                    <a:cxn ang="0">
                      <a:pos x="106" y="28"/>
                    </a:cxn>
                    <a:cxn ang="0">
                      <a:pos x="108" y="27"/>
                    </a:cxn>
                    <a:cxn ang="0">
                      <a:pos x="111" y="25"/>
                    </a:cxn>
                  </a:cxnLst>
                  <a:rect l="0" t="0" r="r" b="b"/>
                  <a:pathLst>
                    <a:path w="112" h="63">
                      <a:moveTo>
                        <a:pt x="0" y="0"/>
                      </a:moveTo>
                      <a:lnTo>
                        <a:pt x="0" y="2"/>
                      </a:lnTo>
                      <a:lnTo>
                        <a:pt x="1" y="5"/>
                      </a:lnTo>
                      <a:lnTo>
                        <a:pt x="1" y="7"/>
                      </a:lnTo>
                      <a:lnTo>
                        <a:pt x="3" y="10"/>
                      </a:lnTo>
                      <a:lnTo>
                        <a:pt x="3" y="12"/>
                      </a:lnTo>
                      <a:lnTo>
                        <a:pt x="4" y="15"/>
                      </a:lnTo>
                      <a:lnTo>
                        <a:pt x="5" y="17"/>
                      </a:lnTo>
                      <a:lnTo>
                        <a:pt x="5" y="20"/>
                      </a:lnTo>
                      <a:lnTo>
                        <a:pt x="6" y="22"/>
                      </a:lnTo>
                      <a:lnTo>
                        <a:pt x="6" y="24"/>
                      </a:lnTo>
                      <a:lnTo>
                        <a:pt x="8" y="27"/>
                      </a:lnTo>
                      <a:lnTo>
                        <a:pt x="9" y="29"/>
                      </a:lnTo>
                      <a:lnTo>
                        <a:pt x="9" y="31"/>
                      </a:lnTo>
                      <a:lnTo>
                        <a:pt x="10" y="33"/>
                      </a:lnTo>
                      <a:lnTo>
                        <a:pt x="10" y="36"/>
                      </a:lnTo>
                      <a:lnTo>
                        <a:pt x="11" y="38"/>
                      </a:lnTo>
                      <a:lnTo>
                        <a:pt x="11" y="40"/>
                      </a:lnTo>
                      <a:lnTo>
                        <a:pt x="13" y="42"/>
                      </a:lnTo>
                      <a:lnTo>
                        <a:pt x="14" y="44"/>
                      </a:lnTo>
                      <a:lnTo>
                        <a:pt x="14" y="45"/>
                      </a:lnTo>
                      <a:lnTo>
                        <a:pt x="15" y="47"/>
                      </a:lnTo>
                      <a:lnTo>
                        <a:pt x="15" y="49"/>
                      </a:lnTo>
                      <a:lnTo>
                        <a:pt x="16" y="50"/>
                      </a:lnTo>
                      <a:lnTo>
                        <a:pt x="16" y="51"/>
                      </a:lnTo>
                      <a:lnTo>
                        <a:pt x="18" y="53"/>
                      </a:lnTo>
                      <a:lnTo>
                        <a:pt x="19" y="54"/>
                      </a:lnTo>
                      <a:lnTo>
                        <a:pt x="19" y="55"/>
                      </a:lnTo>
                      <a:lnTo>
                        <a:pt x="20" y="56"/>
                      </a:lnTo>
                      <a:lnTo>
                        <a:pt x="20" y="57"/>
                      </a:lnTo>
                      <a:lnTo>
                        <a:pt x="21" y="58"/>
                      </a:lnTo>
                      <a:lnTo>
                        <a:pt x="23" y="58"/>
                      </a:lnTo>
                      <a:lnTo>
                        <a:pt x="23" y="59"/>
                      </a:lnTo>
                      <a:lnTo>
                        <a:pt x="24" y="60"/>
                      </a:lnTo>
                      <a:lnTo>
                        <a:pt x="24" y="60"/>
                      </a:lnTo>
                      <a:lnTo>
                        <a:pt x="25" y="61"/>
                      </a:lnTo>
                      <a:lnTo>
                        <a:pt x="25" y="61"/>
                      </a:lnTo>
                      <a:lnTo>
                        <a:pt x="26" y="62"/>
                      </a:lnTo>
                      <a:lnTo>
                        <a:pt x="28" y="62"/>
                      </a:lnTo>
                      <a:lnTo>
                        <a:pt x="29" y="62"/>
                      </a:lnTo>
                      <a:lnTo>
                        <a:pt x="30" y="63"/>
                      </a:lnTo>
                      <a:lnTo>
                        <a:pt x="32" y="63"/>
                      </a:lnTo>
                      <a:lnTo>
                        <a:pt x="33" y="63"/>
                      </a:lnTo>
                      <a:lnTo>
                        <a:pt x="34" y="63"/>
                      </a:lnTo>
                      <a:lnTo>
                        <a:pt x="35" y="63"/>
                      </a:lnTo>
                      <a:lnTo>
                        <a:pt x="37" y="62"/>
                      </a:lnTo>
                      <a:lnTo>
                        <a:pt x="38" y="62"/>
                      </a:lnTo>
                      <a:lnTo>
                        <a:pt x="39" y="62"/>
                      </a:lnTo>
                      <a:lnTo>
                        <a:pt x="40" y="61"/>
                      </a:lnTo>
                      <a:lnTo>
                        <a:pt x="42" y="61"/>
                      </a:lnTo>
                      <a:lnTo>
                        <a:pt x="43" y="60"/>
                      </a:lnTo>
                      <a:lnTo>
                        <a:pt x="44" y="60"/>
                      </a:lnTo>
                      <a:lnTo>
                        <a:pt x="45" y="59"/>
                      </a:lnTo>
                      <a:lnTo>
                        <a:pt x="47" y="59"/>
                      </a:lnTo>
                      <a:lnTo>
                        <a:pt x="48" y="58"/>
                      </a:lnTo>
                      <a:lnTo>
                        <a:pt x="50" y="57"/>
                      </a:lnTo>
                      <a:lnTo>
                        <a:pt x="50" y="57"/>
                      </a:lnTo>
                      <a:lnTo>
                        <a:pt x="52" y="56"/>
                      </a:lnTo>
                      <a:lnTo>
                        <a:pt x="52" y="56"/>
                      </a:lnTo>
                      <a:lnTo>
                        <a:pt x="53" y="55"/>
                      </a:lnTo>
                      <a:lnTo>
                        <a:pt x="54" y="55"/>
                      </a:lnTo>
                      <a:lnTo>
                        <a:pt x="55" y="54"/>
                      </a:lnTo>
                      <a:lnTo>
                        <a:pt x="55" y="54"/>
                      </a:lnTo>
                      <a:lnTo>
                        <a:pt x="57" y="53"/>
                      </a:lnTo>
                      <a:lnTo>
                        <a:pt x="58" y="53"/>
                      </a:lnTo>
                      <a:lnTo>
                        <a:pt x="59" y="52"/>
                      </a:lnTo>
                      <a:lnTo>
                        <a:pt x="59" y="52"/>
                      </a:lnTo>
                      <a:lnTo>
                        <a:pt x="62" y="51"/>
                      </a:lnTo>
                      <a:lnTo>
                        <a:pt x="60" y="51"/>
                      </a:lnTo>
                      <a:lnTo>
                        <a:pt x="62" y="51"/>
                      </a:lnTo>
                      <a:lnTo>
                        <a:pt x="63" y="50"/>
                      </a:lnTo>
                      <a:lnTo>
                        <a:pt x="63" y="50"/>
                      </a:lnTo>
                      <a:lnTo>
                        <a:pt x="64" y="49"/>
                      </a:lnTo>
                      <a:lnTo>
                        <a:pt x="64" y="49"/>
                      </a:lnTo>
                      <a:lnTo>
                        <a:pt x="65" y="48"/>
                      </a:lnTo>
                      <a:lnTo>
                        <a:pt x="65" y="48"/>
                      </a:lnTo>
                      <a:lnTo>
                        <a:pt x="67" y="47"/>
                      </a:lnTo>
                      <a:lnTo>
                        <a:pt x="68" y="47"/>
                      </a:lnTo>
                      <a:lnTo>
                        <a:pt x="68" y="46"/>
                      </a:lnTo>
                      <a:lnTo>
                        <a:pt x="69" y="46"/>
                      </a:lnTo>
                      <a:lnTo>
                        <a:pt x="69" y="45"/>
                      </a:lnTo>
                      <a:lnTo>
                        <a:pt x="70" y="45"/>
                      </a:lnTo>
                      <a:lnTo>
                        <a:pt x="72" y="44"/>
                      </a:lnTo>
                      <a:lnTo>
                        <a:pt x="72" y="44"/>
                      </a:lnTo>
                      <a:lnTo>
                        <a:pt x="73" y="43"/>
                      </a:lnTo>
                      <a:lnTo>
                        <a:pt x="73" y="43"/>
                      </a:lnTo>
                      <a:lnTo>
                        <a:pt x="74" y="42"/>
                      </a:lnTo>
                      <a:lnTo>
                        <a:pt x="74" y="41"/>
                      </a:lnTo>
                      <a:lnTo>
                        <a:pt x="75" y="41"/>
                      </a:lnTo>
                      <a:lnTo>
                        <a:pt x="77" y="40"/>
                      </a:lnTo>
                      <a:lnTo>
                        <a:pt x="77" y="40"/>
                      </a:lnTo>
                      <a:lnTo>
                        <a:pt x="78" y="39"/>
                      </a:lnTo>
                      <a:lnTo>
                        <a:pt x="78" y="38"/>
                      </a:lnTo>
                      <a:lnTo>
                        <a:pt x="79" y="38"/>
                      </a:lnTo>
                      <a:lnTo>
                        <a:pt x="80" y="37"/>
                      </a:lnTo>
                      <a:lnTo>
                        <a:pt x="80" y="37"/>
                      </a:lnTo>
                      <a:lnTo>
                        <a:pt x="82" y="36"/>
                      </a:lnTo>
                      <a:lnTo>
                        <a:pt x="82" y="36"/>
                      </a:lnTo>
                      <a:lnTo>
                        <a:pt x="83" y="35"/>
                      </a:lnTo>
                      <a:lnTo>
                        <a:pt x="83" y="34"/>
                      </a:lnTo>
                      <a:lnTo>
                        <a:pt x="84" y="34"/>
                      </a:lnTo>
                      <a:lnTo>
                        <a:pt x="85" y="34"/>
                      </a:lnTo>
                      <a:lnTo>
                        <a:pt x="85" y="33"/>
                      </a:lnTo>
                      <a:lnTo>
                        <a:pt x="87" y="33"/>
                      </a:lnTo>
                      <a:lnTo>
                        <a:pt x="87" y="32"/>
                      </a:lnTo>
                      <a:lnTo>
                        <a:pt x="88" y="32"/>
                      </a:lnTo>
                      <a:lnTo>
                        <a:pt x="89" y="31"/>
                      </a:lnTo>
                      <a:lnTo>
                        <a:pt x="91" y="31"/>
                      </a:lnTo>
                      <a:lnTo>
                        <a:pt x="92" y="31"/>
                      </a:lnTo>
                      <a:lnTo>
                        <a:pt x="93" y="30"/>
                      </a:lnTo>
                      <a:lnTo>
                        <a:pt x="94" y="30"/>
                      </a:lnTo>
                      <a:lnTo>
                        <a:pt x="96" y="30"/>
                      </a:lnTo>
                      <a:lnTo>
                        <a:pt x="97" y="30"/>
                      </a:lnTo>
                      <a:lnTo>
                        <a:pt x="98" y="30"/>
                      </a:lnTo>
                      <a:lnTo>
                        <a:pt x="99" y="30"/>
                      </a:lnTo>
                      <a:lnTo>
                        <a:pt x="101" y="29"/>
                      </a:lnTo>
                      <a:lnTo>
                        <a:pt x="102" y="29"/>
                      </a:lnTo>
                      <a:lnTo>
                        <a:pt x="103" y="29"/>
                      </a:lnTo>
                      <a:lnTo>
                        <a:pt x="104" y="29"/>
                      </a:lnTo>
                      <a:lnTo>
                        <a:pt x="106" y="28"/>
                      </a:lnTo>
                      <a:lnTo>
                        <a:pt x="107" y="28"/>
                      </a:lnTo>
                      <a:lnTo>
                        <a:pt x="108" y="27"/>
                      </a:lnTo>
                      <a:lnTo>
                        <a:pt x="108" y="27"/>
                      </a:lnTo>
                      <a:lnTo>
                        <a:pt x="109" y="26"/>
                      </a:lnTo>
                      <a:lnTo>
                        <a:pt x="109" y="26"/>
                      </a:lnTo>
                      <a:lnTo>
                        <a:pt x="111" y="25"/>
                      </a:lnTo>
                      <a:lnTo>
                        <a:pt x="112" y="25"/>
                      </a:lnTo>
                      <a:lnTo>
                        <a:pt x="112" y="24"/>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54" name="Freeform 385"/>
                <p:cNvSpPr>
                  <a:spLocks/>
                </p:cNvSpPr>
                <p:nvPr/>
              </p:nvSpPr>
              <p:spPr bwMode="auto">
                <a:xfrm>
                  <a:off x="4683125" y="3767138"/>
                  <a:ext cx="187325" cy="111125"/>
                </a:xfrm>
                <a:custGeom>
                  <a:avLst/>
                  <a:gdLst/>
                  <a:ahLst/>
                  <a:cxnLst>
                    <a:cxn ang="0">
                      <a:pos x="1" y="69"/>
                    </a:cxn>
                    <a:cxn ang="0">
                      <a:pos x="4" y="66"/>
                    </a:cxn>
                    <a:cxn ang="0">
                      <a:pos x="6" y="64"/>
                    </a:cxn>
                    <a:cxn ang="0">
                      <a:pos x="9" y="61"/>
                    </a:cxn>
                    <a:cxn ang="0">
                      <a:pos x="10" y="58"/>
                    </a:cxn>
                    <a:cxn ang="0">
                      <a:pos x="12" y="56"/>
                    </a:cxn>
                    <a:cxn ang="0">
                      <a:pos x="15" y="54"/>
                    </a:cxn>
                    <a:cxn ang="0">
                      <a:pos x="16" y="52"/>
                    </a:cxn>
                    <a:cxn ang="0">
                      <a:pos x="19" y="50"/>
                    </a:cxn>
                    <a:cxn ang="0">
                      <a:pos x="21" y="49"/>
                    </a:cxn>
                    <a:cxn ang="0">
                      <a:pos x="24" y="47"/>
                    </a:cxn>
                    <a:cxn ang="0">
                      <a:pos x="27" y="46"/>
                    </a:cxn>
                    <a:cxn ang="0">
                      <a:pos x="31" y="45"/>
                    </a:cxn>
                    <a:cxn ang="0">
                      <a:pos x="35" y="44"/>
                    </a:cxn>
                    <a:cxn ang="0">
                      <a:pos x="38" y="43"/>
                    </a:cxn>
                    <a:cxn ang="0">
                      <a:pos x="41" y="41"/>
                    </a:cxn>
                    <a:cxn ang="0">
                      <a:pos x="44" y="40"/>
                    </a:cxn>
                    <a:cxn ang="0">
                      <a:pos x="46" y="38"/>
                    </a:cxn>
                    <a:cxn ang="0">
                      <a:pos x="49" y="37"/>
                    </a:cxn>
                    <a:cxn ang="0">
                      <a:pos x="51" y="35"/>
                    </a:cxn>
                    <a:cxn ang="0">
                      <a:pos x="54" y="34"/>
                    </a:cxn>
                    <a:cxn ang="0">
                      <a:pos x="58" y="32"/>
                    </a:cxn>
                    <a:cxn ang="0">
                      <a:pos x="60" y="31"/>
                    </a:cxn>
                    <a:cxn ang="0">
                      <a:pos x="63" y="29"/>
                    </a:cxn>
                    <a:cxn ang="0">
                      <a:pos x="66" y="28"/>
                    </a:cxn>
                    <a:cxn ang="0">
                      <a:pos x="70" y="26"/>
                    </a:cxn>
                    <a:cxn ang="0">
                      <a:pos x="73" y="25"/>
                    </a:cxn>
                    <a:cxn ang="0">
                      <a:pos x="76" y="23"/>
                    </a:cxn>
                    <a:cxn ang="0">
                      <a:pos x="78" y="22"/>
                    </a:cxn>
                    <a:cxn ang="0">
                      <a:pos x="80" y="20"/>
                    </a:cxn>
                    <a:cxn ang="0">
                      <a:pos x="83" y="18"/>
                    </a:cxn>
                    <a:cxn ang="0">
                      <a:pos x="85" y="17"/>
                    </a:cxn>
                    <a:cxn ang="0">
                      <a:pos x="86" y="15"/>
                    </a:cxn>
                    <a:cxn ang="0">
                      <a:pos x="89" y="13"/>
                    </a:cxn>
                    <a:cxn ang="0">
                      <a:pos x="91" y="11"/>
                    </a:cxn>
                    <a:cxn ang="0">
                      <a:pos x="94" y="10"/>
                    </a:cxn>
                    <a:cxn ang="0">
                      <a:pos x="97" y="8"/>
                    </a:cxn>
                    <a:cxn ang="0">
                      <a:pos x="100" y="6"/>
                    </a:cxn>
                    <a:cxn ang="0">
                      <a:pos x="104" y="4"/>
                    </a:cxn>
                    <a:cxn ang="0">
                      <a:pos x="108" y="3"/>
                    </a:cxn>
                    <a:cxn ang="0">
                      <a:pos x="112" y="2"/>
                    </a:cxn>
                    <a:cxn ang="0">
                      <a:pos x="115" y="1"/>
                    </a:cxn>
                  </a:cxnLst>
                  <a:rect l="0" t="0" r="r" b="b"/>
                  <a:pathLst>
                    <a:path w="118" h="70">
                      <a:moveTo>
                        <a:pt x="0" y="70"/>
                      </a:moveTo>
                      <a:lnTo>
                        <a:pt x="1" y="69"/>
                      </a:lnTo>
                      <a:lnTo>
                        <a:pt x="1" y="69"/>
                      </a:lnTo>
                      <a:lnTo>
                        <a:pt x="2" y="68"/>
                      </a:lnTo>
                      <a:lnTo>
                        <a:pt x="2" y="67"/>
                      </a:lnTo>
                      <a:lnTo>
                        <a:pt x="4" y="66"/>
                      </a:lnTo>
                      <a:lnTo>
                        <a:pt x="5" y="66"/>
                      </a:lnTo>
                      <a:lnTo>
                        <a:pt x="5" y="65"/>
                      </a:lnTo>
                      <a:lnTo>
                        <a:pt x="6" y="64"/>
                      </a:lnTo>
                      <a:lnTo>
                        <a:pt x="6" y="63"/>
                      </a:lnTo>
                      <a:lnTo>
                        <a:pt x="7" y="62"/>
                      </a:lnTo>
                      <a:lnTo>
                        <a:pt x="9" y="61"/>
                      </a:lnTo>
                      <a:lnTo>
                        <a:pt x="9" y="60"/>
                      </a:lnTo>
                      <a:lnTo>
                        <a:pt x="10" y="59"/>
                      </a:lnTo>
                      <a:lnTo>
                        <a:pt x="10" y="58"/>
                      </a:lnTo>
                      <a:lnTo>
                        <a:pt x="11" y="58"/>
                      </a:lnTo>
                      <a:lnTo>
                        <a:pt x="11" y="57"/>
                      </a:lnTo>
                      <a:lnTo>
                        <a:pt x="12" y="56"/>
                      </a:lnTo>
                      <a:lnTo>
                        <a:pt x="14" y="55"/>
                      </a:lnTo>
                      <a:lnTo>
                        <a:pt x="14" y="54"/>
                      </a:lnTo>
                      <a:lnTo>
                        <a:pt x="15" y="54"/>
                      </a:lnTo>
                      <a:lnTo>
                        <a:pt x="15" y="53"/>
                      </a:lnTo>
                      <a:lnTo>
                        <a:pt x="16" y="52"/>
                      </a:lnTo>
                      <a:lnTo>
                        <a:pt x="16" y="52"/>
                      </a:lnTo>
                      <a:lnTo>
                        <a:pt x="17" y="51"/>
                      </a:lnTo>
                      <a:lnTo>
                        <a:pt x="19" y="50"/>
                      </a:lnTo>
                      <a:lnTo>
                        <a:pt x="19" y="50"/>
                      </a:lnTo>
                      <a:lnTo>
                        <a:pt x="21" y="49"/>
                      </a:lnTo>
                      <a:lnTo>
                        <a:pt x="20" y="49"/>
                      </a:lnTo>
                      <a:lnTo>
                        <a:pt x="21" y="49"/>
                      </a:lnTo>
                      <a:lnTo>
                        <a:pt x="22" y="48"/>
                      </a:lnTo>
                      <a:lnTo>
                        <a:pt x="22" y="48"/>
                      </a:lnTo>
                      <a:lnTo>
                        <a:pt x="24" y="47"/>
                      </a:lnTo>
                      <a:lnTo>
                        <a:pt x="25" y="47"/>
                      </a:lnTo>
                      <a:lnTo>
                        <a:pt x="26" y="46"/>
                      </a:lnTo>
                      <a:lnTo>
                        <a:pt x="27" y="46"/>
                      </a:lnTo>
                      <a:lnTo>
                        <a:pt x="29" y="46"/>
                      </a:lnTo>
                      <a:lnTo>
                        <a:pt x="30" y="45"/>
                      </a:lnTo>
                      <a:lnTo>
                        <a:pt x="31" y="45"/>
                      </a:lnTo>
                      <a:lnTo>
                        <a:pt x="32" y="45"/>
                      </a:lnTo>
                      <a:lnTo>
                        <a:pt x="34" y="44"/>
                      </a:lnTo>
                      <a:lnTo>
                        <a:pt x="35" y="44"/>
                      </a:lnTo>
                      <a:lnTo>
                        <a:pt x="36" y="44"/>
                      </a:lnTo>
                      <a:lnTo>
                        <a:pt x="39" y="43"/>
                      </a:lnTo>
                      <a:lnTo>
                        <a:pt x="38" y="43"/>
                      </a:lnTo>
                      <a:lnTo>
                        <a:pt x="39" y="43"/>
                      </a:lnTo>
                      <a:lnTo>
                        <a:pt x="41" y="42"/>
                      </a:lnTo>
                      <a:lnTo>
                        <a:pt x="41" y="41"/>
                      </a:lnTo>
                      <a:lnTo>
                        <a:pt x="43" y="41"/>
                      </a:lnTo>
                      <a:lnTo>
                        <a:pt x="43" y="40"/>
                      </a:lnTo>
                      <a:lnTo>
                        <a:pt x="44" y="40"/>
                      </a:lnTo>
                      <a:lnTo>
                        <a:pt x="45" y="39"/>
                      </a:lnTo>
                      <a:lnTo>
                        <a:pt x="46" y="39"/>
                      </a:lnTo>
                      <a:lnTo>
                        <a:pt x="46" y="38"/>
                      </a:lnTo>
                      <a:lnTo>
                        <a:pt x="48" y="38"/>
                      </a:lnTo>
                      <a:lnTo>
                        <a:pt x="48" y="37"/>
                      </a:lnTo>
                      <a:lnTo>
                        <a:pt x="49" y="37"/>
                      </a:lnTo>
                      <a:lnTo>
                        <a:pt x="50" y="36"/>
                      </a:lnTo>
                      <a:lnTo>
                        <a:pt x="50" y="36"/>
                      </a:lnTo>
                      <a:lnTo>
                        <a:pt x="51" y="35"/>
                      </a:lnTo>
                      <a:lnTo>
                        <a:pt x="51" y="35"/>
                      </a:lnTo>
                      <a:lnTo>
                        <a:pt x="53" y="34"/>
                      </a:lnTo>
                      <a:lnTo>
                        <a:pt x="54" y="34"/>
                      </a:lnTo>
                      <a:lnTo>
                        <a:pt x="55" y="33"/>
                      </a:lnTo>
                      <a:lnTo>
                        <a:pt x="55" y="33"/>
                      </a:lnTo>
                      <a:lnTo>
                        <a:pt x="58" y="32"/>
                      </a:lnTo>
                      <a:lnTo>
                        <a:pt x="56" y="32"/>
                      </a:lnTo>
                      <a:lnTo>
                        <a:pt x="58" y="32"/>
                      </a:lnTo>
                      <a:lnTo>
                        <a:pt x="60" y="31"/>
                      </a:lnTo>
                      <a:lnTo>
                        <a:pt x="60" y="30"/>
                      </a:lnTo>
                      <a:lnTo>
                        <a:pt x="61" y="30"/>
                      </a:lnTo>
                      <a:lnTo>
                        <a:pt x="63" y="29"/>
                      </a:lnTo>
                      <a:lnTo>
                        <a:pt x="64" y="29"/>
                      </a:lnTo>
                      <a:lnTo>
                        <a:pt x="65" y="28"/>
                      </a:lnTo>
                      <a:lnTo>
                        <a:pt x="66" y="28"/>
                      </a:lnTo>
                      <a:lnTo>
                        <a:pt x="68" y="27"/>
                      </a:lnTo>
                      <a:lnTo>
                        <a:pt x="69" y="27"/>
                      </a:lnTo>
                      <a:lnTo>
                        <a:pt x="70" y="26"/>
                      </a:lnTo>
                      <a:lnTo>
                        <a:pt x="71" y="26"/>
                      </a:lnTo>
                      <a:lnTo>
                        <a:pt x="73" y="25"/>
                      </a:lnTo>
                      <a:lnTo>
                        <a:pt x="73" y="25"/>
                      </a:lnTo>
                      <a:lnTo>
                        <a:pt x="74" y="24"/>
                      </a:lnTo>
                      <a:lnTo>
                        <a:pt x="75" y="24"/>
                      </a:lnTo>
                      <a:lnTo>
                        <a:pt x="76" y="23"/>
                      </a:lnTo>
                      <a:lnTo>
                        <a:pt x="76" y="23"/>
                      </a:lnTo>
                      <a:lnTo>
                        <a:pt x="78" y="22"/>
                      </a:lnTo>
                      <a:lnTo>
                        <a:pt x="78" y="22"/>
                      </a:lnTo>
                      <a:lnTo>
                        <a:pt x="79" y="21"/>
                      </a:lnTo>
                      <a:lnTo>
                        <a:pt x="80" y="21"/>
                      </a:lnTo>
                      <a:lnTo>
                        <a:pt x="80" y="20"/>
                      </a:lnTo>
                      <a:lnTo>
                        <a:pt x="81" y="20"/>
                      </a:lnTo>
                      <a:lnTo>
                        <a:pt x="81" y="19"/>
                      </a:lnTo>
                      <a:lnTo>
                        <a:pt x="83" y="18"/>
                      </a:lnTo>
                      <a:lnTo>
                        <a:pt x="83" y="18"/>
                      </a:lnTo>
                      <a:lnTo>
                        <a:pt x="84" y="17"/>
                      </a:lnTo>
                      <a:lnTo>
                        <a:pt x="85" y="17"/>
                      </a:lnTo>
                      <a:lnTo>
                        <a:pt x="85" y="16"/>
                      </a:lnTo>
                      <a:lnTo>
                        <a:pt x="86" y="15"/>
                      </a:lnTo>
                      <a:lnTo>
                        <a:pt x="86" y="15"/>
                      </a:lnTo>
                      <a:lnTo>
                        <a:pt x="88" y="14"/>
                      </a:lnTo>
                      <a:lnTo>
                        <a:pt x="88" y="14"/>
                      </a:lnTo>
                      <a:lnTo>
                        <a:pt x="89" y="13"/>
                      </a:lnTo>
                      <a:lnTo>
                        <a:pt x="90" y="13"/>
                      </a:lnTo>
                      <a:lnTo>
                        <a:pt x="90" y="12"/>
                      </a:lnTo>
                      <a:lnTo>
                        <a:pt x="91" y="11"/>
                      </a:lnTo>
                      <a:lnTo>
                        <a:pt x="91" y="11"/>
                      </a:lnTo>
                      <a:lnTo>
                        <a:pt x="93" y="10"/>
                      </a:lnTo>
                      <a:lnTo>
                        <a:pt x="94" y="10"/>
                      </a:lnTo>
                      <a:lnTo>
                        <a:pt x="94" y="9"/>
                      </a:lnTo>
                      <a:lnTo>
                        <a:pt x="97" y="8"/>
                      </a:lnTo>
                      <a:lnTo>
                        <a:pt x="97" y="8"/>
                      </a:lnTo>
                      <a:lnTo>
                        <a:pt x="98" y="7"/>
                      </a:lnTo>
                      <a:lnTo>
                        <a:pt x="100" y="6"/>
                      </a:lnTo>
                      <a:lnTo>
                        <a:pt x="100" y="6"/>
                      </a:lnTo>
                      <a:lnTo>
                        <a:pt x="102" y="5"/>
                      </a:lnTo>
                      <a:lnTo>
                        <a:pt x="103" y="5"/>
                      </a:lnTo>
                      <a:lnTo>
                        <a:pt x="104" y="4"/>
                      </a:lnTo>
                      <a:lnTo>
                        <a:pt x="105" y="4"/>
                      </a:lnTo>
                      <a:lnTo>
                        <a:pt x="107" y="4"/>
                      </a:lnTo>
                      <a:lnTo>
                        <a:pt x="108" y="3"/>
                      </a:lnTo>
                      <a:lnTo>
                        <a:pt x="109" y="3"/>
                      </a:lnTo>
                      <a:lnTo>
                        <a:pt x="110" y="2"/>
                      </a:lnTo>
                      <a:lnTo>
                        <a:pt x="112" y="2"/>
                      </a:lnTo>
                      <a:lnTo>
                        <a:pt x="113" y="2"/>
                      </a:lnTo>
                      <a:lnTo>
                        <a:pt x="114" y="1"/>
                      </a:lnTo>
                      <a:lnTo>
                        <a:pt x="115" y="1"/>
                      </a:lnTo>
                      <a:lnTo>
                        <a:pt x="117" y="1"/>
                      </a:lnTo>
                      <a:lnTo>
                        <a:pt x="118" y="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55" name="Freeform 386"/>
                <p:cNvSpPr>
                  <a:spLocks/>
                </p:cNvSpPr>
                <p:nvPr/>
              </p:nvSpPr>
              <p:spPr bwMode="auto">
                <a:xfrm>
                  <a:off x="4870450" y="3700463"/>
                  <a:ext cx="228600" cy="66675"/>
                </a:xfrm>
                <a:custGeom>
                  <a:avLst/>
                  <a:gdLst/>
                  <a:ahLst/>
                  <a:cxnLst>
                    <a:cxn ang="0">
                      <a:pos x="2" y="42"/>
                    </a:cxn>
                    <a:cxn ang="0">
                      <a:pos x="6" y="41"/>
                    </a:cxn>
                    <a:cxn ang="0">
                      <a:pos x="10" y="40"/>
                    </a:cxn>
                    <a:cxn ang="0">
                      <a:pos x="14" y="39"/>
                    </a:cxn>
                    <a:cxn ang="0">
                      <a:pos x="17" y="38"/>
                    </a:cxn>
                    <a:cxn ang="0">
                      <a:pos x="21" y="38"/>
                    </a:cxn>
                    <a:cxn ang="0">
                      <a:pos x="25" y="38"/>
                    </a:cxn>
                    <a:cxn ang="0">
                      <a:pos x="29" y="38"/>
                    </a:cxn>
                    <a:cxn ang="0">
                      <a:pos x="32" y="38"/>
                    </a:cxn>
                    <a:cxn ang="0">
                      <a:pos x="36" y="39"/>
                    </a:cxn>
                    <a:cxn ang="0">
                      <a:pos x="40" y="39"/>
                    </a:cxn>
                    <a:cxn ang="0">
                      <a:pos x="44" y="39"/>
                    </a:cxn>
                    <a:cxn ang="0">
                      <a:pos x="48" y="39"/>
                    </a:cxn>
                    <a:cxn ang="0">
                      <a:pos x="51" y="38"/>
                    </a:cxn>
                    <a:cxn ang="0">
                      <a:pos x="55" y="37"/>
                    </a:cxn>
                    <a:cxn ang="0">
                      <a:pos x="60" y="35"/>
                    </a:cxn>
                    <a:cxn ang="0">
                      <a:pos x="61" y="34"/>
                    </a:cxn>
                    <a:cxn ang="0">
                      <a:pos x="64" y="33"/>
                    </a:cxn>
                    <a:cxn ang="0">
                      <a:pos x="66" y="31"/>
                    </a:cxn>
                    <a:cxn ang="0">
                      <a:pos x="69" y="30"/>
                    </a:cxn>
                    <a:cxn ang="0">
                      <a:pos x="71" y="28"/>
                    </a:cxn>
                    <a:cxn ang="0">
                      <a:pos x="74" y="27"/>
                    </a:cxn>
                    <a:cxn ang="0">
                      <a:pos x="76" y="25"/>
                    </a:cxn>
                    <a:cxn ang="0">
                      <a:pos x="80" y="23"/>
                    </a:cxn>
                    <a:cxn ang="0">
                      <a:pos x="84" y="22"/>
                    </a:cxn>
                    <a:cxn ang="0">
                      <a:pos x="88" y="21"/>
                    </a:cxn>
                    <a:cxn ang="0">
                      <a:pos x="91" y="20"/>
                    </a:cxn>
                    <a:cxn ang="0">
                      <a:pos x="95" y="19"/>
                    </a:cxn>
                    <a:cxn ang="0">
                      <a:pos x="99" y="18"/>
                    </a:cxn>
                    <a:cxn ang="0">
                      <a:pos x="103" y="18"/>
                    </a:cxn>
                    <a:cxn ang="0">
                      <a:pos x="107" y="17"/>
                    </a:cxn>
                    <a:cxn ang="0">
                      <a:pos x="110" y="16"/>
                    </a:cxn>
                    <a:cxn ang="0">
                      <a:pos x="114" y="15"/>
                    </a:cxn>
                    <a:cxn ang="0">
                      <a:pos x="118" y="13"/>
                    </a:cxn>
                    <a:cxn ang="0">
                      <a:pos x="122" y="12"/>
                    </a:cxn>
                    <a:cxn ang="0">
                      <a:pos x="125" y="10"/>
                    </a:cxn>
                    <a:cxn ang="0">
                      <a:pos x="130" y="8"/>
                    </a:cxn>
                    <a:cxn ang="0">
                      <a:pos x="133" y="7"/>
                    </a:cxn>
                    <a:cxn ang="0">
                      <a:pos x="135" y="6"/>
                    </a:cxn>
                    <a:cxn ang="0">
                      <a:pos x="138" y="4"/>
                    </a:cxn>
                    <a:cxn ang="0">
                      <a:pos x="140" y="3"/>
                    </a:cxn>
                    <a:cxn ang="0">
                      <a:pos x="143" y="1"/>
                    </a:cxn>
                  </a:cxnLst>
                  <a:rect l="0" t="0" r="r" b="b"/>
                  <a:pathLst>
                    <a:path w="144" h="42">
                      <a:moveTo>
                        <a:pt x="0" y="42"/>
                      </a:moveTo>
                      <a:lnTo>
                        <a:pt x="1" y="42"/>
                      </a:lnTo>
                      <a:lnTo>
                        <a:pt x="2" y="42"/>
                      </a:lnTo>
                      <a:lnTo>
                        <a:pt x="4" y="41"/>
                      </a:lnTo>
                      <a:lnTo>
                        <a:pt x="5" y="41"/>
                      </a:lnTo>
                      <a:lnTo>
                        <a:pt x="6" y="41"/>
                      </a:lnTo>
                      <a:lnTo>
                        <a:pt x="7" y="40"/>
                      </a:lnTo>
                      <a:lnTo>
                        <a:pt x="9" y="40"/>
                      </a:lnTo>
                      <a:lnTo>
                        <a:pt x="10" y="40"/>
                      </a:lnTo>
                      <a:lnTo>
                        <a:pt x="11" y="40"/>
                      </a:lnTo>
                      <a:lnTo>
                        <a:pt x="12" y="39"/>
                      </a:lnTo>
                      <a:lnTo>
                        <a:pt x="14" y="39"/>
                      </a:lnTo>
                      <a:lnTo>
                        <a:pt x="15" y="39"/>
                      </a:lnTo>
                      <a:lnTo>
                        <a:pt x="16" y="39"/>
                      </a:lnTo>
                      <a:lnTo>
                        <a:pt x="17" y="38"/>
                      </a:lnTo>
                      <a:lnTo>
                        <a:pt x="19" y="38"/>
                      </a:lnTo>
                      <a:lnTo>
                        <a:pt x="20" y="38"/>
                      </a:lnTo>
                      <a:lnTo>
                        <a:pt x="21" y="38"/>
                      </a:lnTo>
                      <a:lnTo>
                        <a:pt x="22" y="38"/>
                      </a:lnTo>
                      <a:lnTo>
                        <a:pt x="24" y="38"/>
                      </a:lnTo>
                      <a:lnTo>
                        <a:pt x="25" y="38"/>
                      </a:lnTo>
                      <a:lnTo>
                        <a:pt x="26" y="38"/>
                      </a:lnTo>
                      <a:lnTo>
                        <a:pt x="27" y="38"/>
                      </a:lnTo>
                      <a:lnTo>
                        <a:pt x="29" y="38"/>
                      </a:lnTo>
                      <a:lnTo>
                        <a:pt x="30" y="38"/>
                      </a:lnTo>
                      <a:lnTo>
                        <a:pt x="31" y="38"/>
                      </a:lnTo>
                      <a:lnTo>
                        <a:pt x="32" y="38"/>
                      </a:lnTo>
                      <a:lnTo>
                        <a:pt x="34" y="38"/>
                      </a:lnTo>
                      <a:lnTo>
                        <a:pt x="35" y="38"/>
                      </a:lnTo>
                      <a:lnTo>
                        <a:pt x="36" y="39"/>
                      </a:lnTo>
                      <a:lnTo>
                        <a:pt x="37" y="39"/>
                      </a:lnTo>
                      <a:lnTo>
                        <a:pt x="39" y="39"/>
                      </a:lnTo>
                      <a:lnTo>
                        <a:pt x="40" y="39"/>
                      </a:lnTo>
                      <a:lnTo>
                        <a:pt x="41" y="39"/>
                      </a:lnTo>
                      <a:lnTo>
                        <a:pt x="43" y="39"/>
                      </a:lnTo>
                      <a:lnTo>
                        <a:pt x="44" y="39"/>
                      </a:lnTo>
                      <a:lnTo>
                        <a:pt x="45" y="39"/>
                      </a:lnTo>
                      <a:lnTo>
                        <a:pt x="46" y="39"/>
                      </a:lnTo>
                      <a:lnTo>
                        <a:pt x="48" y="39"/>
                      </a:lnTo>
                      <a:lnTo>
                        <a:pt x="49" y="38"/>
                      </a:lnTo>
                      <a:lnTo>
                        <a:pt x="50" y="38"/>
                      </a:lnTo>
                      <a:lnTo>
                        <a:pt x="51" y="38"/>
                      </a:lnTo>
                      <a:lnTo>
                        <a:pt x="53" y="37"/>
                      </a:lnTo>
                      <a:lnTo>
                        <a:pt x="54" y="37"/>
                      </a:lnTo>
                      <a:lnTo>
                        <a:pt x="55" y="37"/>
                      </a:lnTo>
                      <a:lnTo>
                        <a:pt x="56" y="36"/>
                      </a:lnTo>
                      <a:lnTo>
                        <a:pt x="58" y="36"/>
                      </a:lnTo>
                      <a:lnTo>
                        <a:pt x="60" y="35"/>
                      </a:lnTo>
                      <a:lnTo>
                        <a:pt x="59" y="35"/>
                      </a:lnTo>
                      <a:lnTo>
                        <a:pt x="60" y="35"/>
                      </a:lnTo>
                      <a:lnTo>
                        <a:pt x="61" y="34"/>
                      </a:lnTo>
                      <a:lnTo>
                        <a:pt x="61" y="34"/>
                      </a:lnTo>
                      <a:lnTo>
                        <a:pt x="63" y="33"/>
                      </a:lnTo>
                      <a:lnTo>
                        <a:pt x="64" y="33"/>
                      </a:lnTo>
                      <a:lnTo>
                        <a:pt x="65" y="32"/>
                      </a:lnTo>
                      <a:lnTo>
                        <a:pt x="65" y="32"/>
                      </a:lnTo>
                      <a:lnTo>
                        <a:pt x="66" y="31"/>
                      </a:lnTo>
                      <a:lnTo>
                        <a:pt x="66" y="31"/>
                      </a:lnTo>
                      <a:lnTo>
                        <a:pt x="68" y="30"/>
                      </a:lnTo>
                      <a:lnTo>
                        <a:pt x="69" y="30"/>
                      </a:lnTo>
                      <a:lnTo>
                        <a:pt x="70" y="29"/>
                      </a:lnTo>
                      <a:lnTo>
                        <a:pt x="70" y="29"/>
                      </a:lnTo>
                      <a:lnTo>
                        <a:pt x="71" y="28"/>
                      </a:lnTo>
                      <a:lnTo>
                        <a:pt x="71" y="28"/>
                      </a:lnTo>
                      <a:lnTo>
                        <a:pt x="73" y="27"/>
                      </a:lnTo>
                      <a:lnTo>
                        <a:pt x="74" y="27"/>
                      </a:lnTo>
                      <a:lnTo>
                        <a:pt x="75" y="26"/>
                      </a:lnTo>
                      <a:lnTo>
                        <a:pt x="75" y="26"/>
                      </a:lnTo>
                      <a:lnTo>
                        <a:pt x="76" y="25"/>
                      </a:lnTo>
                      <a:lnTo>
                        <a:pt x="78" y="25"/>
                      </a:lnTo>
                      <a:lnTo>
                        <a:pt x="80" y="24"/>
                      </a:lnTo>
                      <a:lnTo>
                        <a:pt x="80" y="23"/>
                      </a:lnTo>
                      <a:lnTo>
                        <a:pt x="81" y="23"/>
                      </a:lnTo>
                      <a:lnTo>
                        <a:pt x="83" y="22"/>
                      </a:lnTo>
                      <a:lnTo>
                        <a:pt x="84" y="22"/>
                      </a:lnTo>
                      <a:lnTo>
                        <a:pt x="85" y="21"/>
                      </a:lnTo>
                      <a:lnTo>
                        <a:pt x="86" y="21"/>
                      </a:lnTo>
                      <a:lnTo>
                        <a:pt x="88" y="21"/>
                      </a:lnTo>
                      <a:lnTo>
                        <a:pt x="89" y="20"/>
                      </a:lnTo>
                      <a:lnTo>
                        <a:pt x="90" y="20"/>
                      </a:lnTo>
                      <a:lnTo>
                        <a:pt x="91" y="20"/>
                      </a:lnTo>
                      <a:lnTo>
                        <a:pt x="93" y="20"/>
                      </a:lnTo>
                      <a:lnTo>
                        <a:pt x="94" y="19"/>
                      </a:lnTo>
                      <a:lnTo>
                        <a:pt x="95" y="19"/>
                      </a:lnTo>
                      <a:lnTo>
                        <a:pt x="96" y="19"/>
                      </a:lnTo>
                      <a:lnTo>
                        <a:pt x="98" y="19"/>
                      </a:lnTo>
                      <a:lnTo>
                        <a:pt x="99" y="18"/>
                      </a:lnTo>
                      <a:lnTo>
                        <a:pt x="100" y="18"/>
                      </a:lnTo>
                      <a:lnTo>
                        <a:pt x="102" y="18"/>
                      </a:lnTo>
                      <a:lnTo>
                        <a:pt x="103" y="18"/>
                      </a:lnTo>
                      <a:lnTo>
                        <a:pt x="104" y="17"/>
                      </a:lnTo>
                      <a:lnTo>
                        <a:pt x="105" y="17"/>
                      </a:lnTo>
                      <a:lnTo>
                        <a:pt x="107" y="17"/>
                      </a:lnTo>
                      <a:lnTo>
                        <a:pt x="108" y="16"/>
                      </a:lnTo>
                      <a:lnTo>
                        <a:pt x="109" y="16"/>
                      </a:lnTo>
                      <a:lnTo>
                        <a:pt x="110" y="16"/>
                      </a:lnTo>
                      <a:lnTo>
                        <a:pt x="112" y="15"/>
                      </a:lnTo>
                      <a:lnTo>
                        <a:pt x="113" y="15"/>
                      </a:lnTo>
                      <a:lnTo>
                        <a:pt x="114" y="15"/>
                      </a:lnTo>
                      <a:lnTo>
                        <a:pt x="115" y="14"/>
                      </a:lnTo>
                      <a:lnTo>
                        <a:pt x="117" y="14"/>
                      </a:lnTo>
                      <a:lnTo>
                        <a:pt x="118" y="13"/>
                      </a:lnTo>
                      <a:lnTo>
                        <a:pt x="119" y="13"/>
                      </a:lnTo>
                      <a:lnTo>
                        <a:pt x="120" y="12"/>
                      </a:lnTo>
                      <a:lnTo>
                        <a:pt x="122" y="12"/>
                      </a:lnTo>
                      <a:lnTo>
                        <a:pt x="123" y="11"/>
                      </a:lnTo>
                      <a:lnTo>
                        <a:pt x="124" y="11"/>
                      </a:lnTo>
                      <a:lnTo>
                        <a:pt x="125" y="10"/>
                      </a:lnTo>
                      <a:lnTo>
                        <a:pt x="127" y="10"/>
                      </a:lnTo>
                      <a:lnTo>
                        <a:pt x="128" y="9"/>
                      </a:lnTo>
                      <a:lnTo>
                        <a:pt x="130" y="8"/>
                      </a:lnTo>
                      <a:lnTo>
                        <a:pt x="130" y="8"/>
                      </a:lnTo>
                      <a:lnTo>
                        <a:pt x="132" y="7"/>
                      </a:lnTo>
                      <a:lnTo>
                        <a:pt x="133" y="7"/>
                      </a:lnTo>
                      <a:lnTo>
                        <a:pt x="135" y="6"/>
                      </a:lnTo>
                      <a:lnTo>
                        <a:pt x="134" y="6"/>
                      </a:lnTo>
                      <a:lnTo>
                        <a:pt x="135" y="6"/>
                      </a:lnTo>
                      <a:lnTo>
                        <a:pt x="137" y="5"/>
                      </a:lnTo>
                      <a:lnTo>
                        <a:pt x="137" y="5"/>
                      </a:lnTo>
                      <a:lnTo>
                        <a:pt x="138" y="4"/>
                      </a:lnTo>
                      <a:lnTo>
                        <a:pt x="139" y="4"/>
                      </a:lnTo>
                      <a:lnTo>
                        <a:pt x="139" y="3"/>
                      </a:lnTo>
                      <a:lnTo>
                        <a:pt x="140" y="3"/>
                      </a:lnTo>
                      <a:lnTo>
                        <a:pt x="142" y="2"/>
                      </a:lnTo>
                      <a:lnTo>
                        <a:pt x="142" y="2"/>
                      </a:lnTo>
                      <a:lnTo>
                        <a:pt x="143" y="1"/>
                      </a:lnTo>
                      <a:lnTo>
                        <a:pt x="143" y="1"/>
                      </a:lnTo>
                      <a:lnTo>
                        <a:pt x="144" y="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56" name="Freeform 387"/>
                <p:cNvSpPr>
                  <a:spLocks/>
                </p:cNvSpPr>
                <p:nvPr/>
              </p:nvSpPr>
              <p:spPr bwMode="auto">
                <a:xfrm>
                  <a:off x="5099050" y="3656013"/>
                  <a:ext cx="165100" cy="44450"/>
                </a:xfrm>
                <a:custGeom>
                  <a:avLst/>
                  <a:gdLst/>
                  <a:ahLst/>
                  <a:cxnLst>
                    <a:cxn ang="0">
                      <a:pos x="0" y="28"/>
                    </a:cxn>
                    <a:cxn ang="0">
                      <a:pos x="3" y="27"/>
                    </a:cxn>
                    <a:cxn ang="0">
                      <a:pos x="4" y="26"/>
                    </a:cxn>
                    <a:cxn ang="0">
                      <a:pos x="5" y="25"/>
                    </a:cxn>
                    <a:cxn ang="0">
                      <a:pos x="6" y="24"/>
                    </a:cxn>
                    <a:cxn ang="0">
                      <a:pos x="8" y="23"/>
                    </a:cxn>
                    <a:cxn ang="0">
                      <a:pos x="9" y="21"/>
                    </a:cxn>
                    <a:cxn ang="0">
                      <a:pos x="11" y="20"/>
                    </a:cxn>
                    <a:cxn ang="0">
                      <a:pos x="13" y="19"/>
                    </a:cxn>
                    <a:cxn ang="0">
                      <a:pos x="14" y="18"/>
                    </a:cxn>
                    <a:cxn ang="0">
                      <a:pos x="15" y="17"/>
                    </a:cxn>
                    <a:cxn ang="0">
                      <a:pos x="19" y="16"/>
                    </a:cxn>
                    <a:cxn ang="0">
                      <a:pos x="19" y="16"/>
                    </a:cxn>
                    <a:cxn ang="0">
                      <a:pos x="20" y="15"/>
                    </a:cxn>
                    <a:cxn ang="0">
                      <a:pos x="23" y="14"/>
                    </a:cxn>
                    <a:cxn ang="0">
                      <a:pos x="25" y="14"/>
                    </a:cxn>
                    <a:cxn ang="0">
                      <a:pos x="28" y="14"/>
                    </a:cxn>
                    <a:cxn ang="0">
                      <a:pos x="30" y="15"/>
                    </a:cxn>
                    <a:cxn ang="0">
                      <a:pos x="33" y="15"/>
                    </a:cxn>
                    <a:cxn ang="0">
                      <a:pos x="35" y="16"/>
                    </a:cxn>
                    <a:cxn ang="0">
                      <a:pos x="38" y="16"/>
                    </a:cxn>
                    <a:cxn ang="0">
                      <a:pos x="40" y="16"/>
                    </a:cxn>
                    <a:cxn ang="0">
                      <a:pos x="43" y="16"/>
                    </a:cxn>
                    <a:cxn ang="0">
                      <a:pos x="45" y="16"/>
                    </a:cxn>
                    <a:cxn ang="0">
                      <a:pos x="48" y="15"/>
                    </a:cxn>
                    <a:cxn ang="0">
                      <a:pos x="49" y="14"/>
                    </a:cxn>
                    <a:cxn ang="0">
                      <a:pos x="50" y="13"/>
                    </a:cxn>
                    <a:cxn ang="0">
                      <a:pos x="52" y="12"/>
                    </a:cxn>
                    <a:cxn ang="0">
                      <a:pos x="53" y="11"/>
                    </a:cxn>
                    <a:cxn ang="0">
                      <a:pos x="55" y="10"/>
                    </a:cxn>
                    <a:cxn ang="0">
                      <a:pos x="57" y="8"/>
                    </a:cxn>
                    <a:cxn ang="0">
                      <a:pos x="58" y="7"/>
                    </a:cxn>
                    <a:cxn ang="0">
                      <a:pos x="59" y="6"/>
                    </a:cxn>
                    <a:cxn ang="0">
                      <a:pos x="60" y="5"/>
                    </a:cxn>
                    <a:cxn ang="0">
                      <a:pos x="62" y="4"/>
                    </a:cxn>
                    <a:cxn ang="0">
                      <a:pos x="64" y="3"/>
                    </a:cxn>
                    <a:cxn ang="0">
                      <a:pos x="65" y="2"/>
                    </a:cxn>
                    <a:cxn ang="0">
                      <a:pos x="67" y="1"/>
                    </a:cxn>
                    <a:cxn ang="0">
                      <a:pos x="69" y="0"/>
                    </a:cxn>
                    <a:cxn ang="0">
                      <a:pos x="72" y="0"/>
                    </a:cxn>
                    <a:cxn ang="0">
                      <a:pos x="74" y="0"/>
                    </a:cxn>
                    <a:cxn ang="0">
                      <a:pos x="77" y="0"/>
                    </a:cxn>
                    <a:cxn ang="0">
                      <a:pos x="79" y="0"/>
                    </a:cxn>
                    <a:cxn ang="0">
                      <a:pos x="82" y="1"/>
                    </a:cxn>
                    <a:cxn ang="0">
                      <a:pos x="84" y="2"/>
                    </a:cxn>
                    <a:cxn ang="0">
                      <a:pos x="87" y="3"/>
                    </a:cxn>
                    <a:cxn ang="0">
                      <a:pos x="89" y="4"/>
                    </a:cxn>
                    <a:cxn ang="0">
                      <a:pos x="92" y="4"/>
                    </a:cxn>
                    <a:cxn ang="0">
                      <a:pos x="94" y="5"/>
                    </a:cxn>
                    <a:cxn ang="0">
                      <a:pos x="97" y="5"/>
                    </a:cxn>
                    <a:cxn ang="0">
                      <a:pos x="99" y="5"/>
                    </a:cxn>
                    <a:cxn ang="0">
                      <a:pos x="102" y="4"/>
                    </a:cxn>
                    <a:cxn ang="0">
                      <a:pos x="104" y="4"/>
                    </a:cxn>
                  </a:cxnLst>
                  <a:rect l="0" t="0" r="r" b="b"/>
                  <a:pathLst>
                    <a:path w="104" h="28">
                      <a:moveTo>
                        <a:pt x="0" y="28"/>
                      </a:moveTo>
                      <a:lnTo>
                        <a:pt x="0" y="28"/>
                      </a:lnTo>
                      <a:lnTo>
                        <a:pt x="1" y="27"/>
                      </a:lnTo>
                      <a:lnTo>
                        <a:pt x="3" y="27"/>
                      </a:lnTo>
                      <a:lnTo>
                        <a:pt x="3" y="26"/>
                      </a:lnTo>
                      <a:lnTo>
                        <a:pt x="4" y="26"/>
                      </a:lnTo>
                      <a:lnTo>
                        <a:pt x="4" y="25"/>
                      </a:lnTo>
                      <a:lnTo>
                        <a:pt x="5" y="25"/>
                      </a:lnTo>
                      <a:lnTo>
                        <a:pt x="6" y="24"/>
                      </a:lnTo>
                      <a:lnTo>
                        <a:pt x="6" y="24"/>
                      </a:lnTo>
                      <a:lnTo>
                        <a:pt x="8" y="23"/>
                      </a:lnTo>
                      <a:lnTo>
                        <a:pt x="8" y="23"/>
                      </a:lnTo>
                      <a:lnTo>
                        <a:pt x="9" y="22"/>
                      </a:lnTo>
                      <a:lnTo>
                        <a:pt x="9" y="21"/>
                      </a:lnTo>
                      <a:lnTo>
                        <a:pt x="10" y="21"/>
                      </a:lnTo>
                      <a:lnTo>
                        <a:pt x="11" y="20"/>
                      </a:lnTo>
                      <a:lnTo>
                        <a:pt x="11" y="20"/>
                      </a:lnTo>
                      <a:lnTo>
                        <a:pt x="13" y="19"/>
                      </a:lnTo>
                      <a:lnTo>
                        <a:pt x="13" y="19"/>
                      </a:lnTo>
                      <a:lnTo>
                        <a:pt x="14" y="18"/>
                      </a:lnTo>
                      <a:lnTo>
                        <a:pt x="15" y="18"/>
                      </a:lnTo>
                      <a:lnTo>
                        <a:pt x="15" y="17"/>
                      </a:lnTo>
                      <a:lnTo>
                        <a:pt x="17" y="17"/>
                      </a:lnTo>
                      <a:lnTo>
                        <a:pt x="19" y="16"/>
                      </a:lnTo>
                      <a:lnTo>
                        <a:pt x="18" y="16"/>
                      </a:lnTo>
                      <a:lnTo>
                        <a:pt x="19" y="16"/>
                      </a:lnTo>
                      <a:lnTo>
                        <a:pt x="22" y="15"/>
                      </a:lnTo>
                      <a:lnTo>
                        <a:pt x="20" y="15"/>
                      </a:lnTo>
                      <a:lnTo>
                        <a:pt x="22" y="15"/>
                      </a:lnTo>
                      <a:lnTo>
                        <a:pt x="23" y="14"/>
                      </a:lnTo>
                      <a:lnTo>
                        <a:pt x="24" y="14"/>
                      </a:lnTo>
                      <a:lnTo>
                        <a:pt x="25" y="14"/>
                      </a:lnTo>
                      <a:lnTo>
                        <a:pt x="27" y="14"/>
                      </a:lnTo>
                      <a:lnTo>
                        <a:pt x="28" y="14"/>
                      </a:lnTo>
                      <a:lnTo>
                        <a:pt x="29" y="14"/>
                      </a:lnTo>
                      <a:lnTo>
                        <a:pt x="30" y="15"/>
                      </a:lnTo>
                      <a:lnTo>
                        <a:pt x="32" y="15"/>
                      </a:lnTo>
                      <a:lnTo>
                        <a:pt x="33" y="15"/>
                      </a:lnTo>
                      <a:lnTo>
                        <a:pt x="34" y="15"/>
                      </a:lnTo>
                      <a:lnTo>
                        <a:pt x="35" y="16"/>
                      </a:lnTo>
                      <a:lnTo>
                        <a:pt x="37" y="16"/>
                      </a:lnTo>
                      <a:lnTo>
                        <a:pt x="38" y="16"/>
                      </a:lnTo>
                      <a:lnTo>
                        <a:pt x="39" y="16"/>
                      </a:lnTo>
                      <a:lnTo>
                        <a:pt x="40" y="16"/>
                      </a:lnTo>
                      <a:lnTo>
                        <a:pt x="42" y="16"/>
                      </a:lnTo>
                      <a:lnTo>
                        <a:pt x="43" y="16"/>
                      </a:lnTo>
                      <a:lnTo>
                        <a:pt x="44" y="16"/>
                      </a:lnTo>
                      <a:lnTo>
                        <a:pt x="45" y="16"/>
                      </a:lnTo>
                      <a:lnTo>
                        <a:pt x="47" y="15"/>
                      </a:lnTo>
                      <a:lnTo>
                        <a:pt x="48" y="15"/>
                      </a:lnTo>
                      <a:lnTo>
                        <a:pt x="48" y="14"/>
                      </a:lnTo>
                      <a:lnTo>
                        <a:pt x="49" y="14"/>
                      </a:lnTo>
                      <a:lnTo>
                        <a:pt x="49" y="13"/>
                      </a:lnTo>
                      <a:lnTo>
                        <a:pt x="50" y="13"/>
                      </a:lnTo>
                      <a:lnTo>
                        <a:pt x="52" y="12"/>
                      </a:lnTo>
                      <a:lnTo>
                        <a:pt x="52" y="12"/>
                      </a:lnTo>
                      <a:lnTo>
                        <a:pt x="53" y="11"/>
                      </a:lnTo>
                      <a:lnTo>
                        <a:pt x="53" y="11"/>
                      </a:lnTo>
                      <a:lnTo>
                        <a:pt x="54" y="10"/>
                      </a:lnTo>
                      <a:lnTo>
                        <a:pt x="55" y="10"/>
                      </a:lnTo>
                      <a:lnTo>
                        <a:pt x="55" y="9"/>
                      </a:lnTo>
                      <a:lnTo>
                        <a:pt x="57" y="8"/>
                      </a:lnTo>
                      <a:lnTo>
                        <a:pt x="57" y="8"/>
                      </a:lnTo>
                      <a:lnTo>
                        <a:pt x="58" y="7"/>
                      </a:lnTo>
                      <a:lnTo>
                        <a:pt x="58" y="7"/>
                      </a:lnTo>
                      <a:lnTo>
                        <a:pt x="59" y="6"/>
                      </a:lnTo>
                      <a:lnTo>
                        <a:pt x="60" y="5"/>
                      </a:lnTo>
                      <a:lnTo>
                        <a:pt x="60" y="5"/>
                      </a:lnTo>
                      <a:lnTo>
                        <a:pt x="62" y="4"/>
                      </a:lnTo>
                      <a:lnTo>
                        <a:pt x="62" y="4"/>
                      </a:lnTo>
                      <a:lnTo>
                        <a:pt x="63" y="3"/>
                      </a:lnTo>
                      <a:lnTo>
                        <a:pt x="64" y="3"/>
                      </a:lnTo>
                      <a:lnTo>
                        <a:pt x="64" y="2"/>
                      </a:lnTo>
                      <a:lnTo>
                        <a:pt x="65" y="2"/>
                      </a:lnTo>
                      <a:lnTo>
                        <a:pt x="68" y="1"/>
                      </a:lnTo>
                      <a:lnTo>
                        <a:pt x="67" y="1"/>
                      </a:lnTo>
                      <a:lnTo>
                        <a:pt x="68" y="1"/>
                      </a:lnTo>
                      <a:lnTo>
                        <a:pt x="69" y="0"/>
                      </a:lnTo>
                      <a:lnTo>
                        <a:pt x="70" y="0"/>
                      </a:lnTo>
                      <a:lnTo>
                        <a:pt x="72" y="0"/>
                      </a:lnTo>
                      <a:lnTo>
                        <a:pt x="73" y="0"/>
                      </a:lnTo>
                      <a:lnTo>
                        <a:pt x="74" y="0"/>
                      </a:lnTo>
                      <a:lnTo>
                        <a:pt x="76" y="0"/>
                      </a:lnTo>
                      <a:lnTo>
                        <a:pt x="77" y="0"/>
                      </a:lnTo>
                      <a:lnTo>
                        <a:pt x="78" y="0"/>
                      </a:lnTo>
                      <a:lnTo>
                        <a:pt x="79" y="0"/>
                      </a:lnTo>
                      <a:lnTo>
                        <a:pt x="81" y="1"/>
                      </a:lnTo>
                      <a:lnTo>
                        <a:pt x="82" y="1"/>
                      </a:lnTo>
                      <a:lnTo>
                        <a:pt x="83" y="1"/>
                      </a:lnTo>
                      <a:lnTo>
                        <a:pt x="84" y="2"/>
                      </a:lnTo>
                      <a:lnTo>
                        <a:pt x="86" y="2"/>
                      </a:lnTo>
                      <a:lnTo>
                        <a:pt x="87" y="3"/>
                      </a:lnTo>
                      <a:lnTo>
                        <a:pt x="88" y="3"/>
                      </a:lnTo>
                      <a:lnTo>
                        <a:pt x="89" y="4"/>
                      </a:lnTo>
                      <a:lnTo>
                        <a:pt x="91" y="4"/>
                      </a:lnTo>
                      <a:lnTo>
                        <a:pt x="92" y="4"/>
                      </a:lnTo>
                      <a:lnTo>
                        <a:pt x="93" y="4"/>
                      </a:lnTo>
                      <a:lnTo>
                        <a:pt x="94" y="5"/>
                      </a:lnTo>
                      <a:lnTo>
                        <a:pt x="96" y="5"/>
                      </a:lnTo>
                      <a:lnTo>
                        <a:pt x="97" y="5"/>
                      </a:lnTo>
                      <a:lnTo>
                        <a:pt x="98" y="5"/>
                      </a:lnTo>
                      <a:lnTo>
                        <a:pt x="99" y="5"/>
                      </a:lnTo>
                      <a:lnTo>
                        <a:pt x="101" y="5"/>
                      </a:lnTo>
                      <a:lnTo>
                        <a:pt x="102" y="4"/>
                      </a:lnTo>
                      <a:lnTo>
                        <a:pt x="103" y="4"/>
                      </a:lnTo>
                      <a:lnTo>
                        <a:pt x="104" y="4"/>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57" name="Freeform 388"/>
                <p:cNvSpPr>
                  <a:spLocks/>
                </p:cNvSpPr>
                <p:nvPr/>
              </p:nvSpPr>
              <p:spPr bwMode="auto">
                <a:xfrm>
                  <a:off x="4079875" y="3641725"/>
                  <a:ext cx="200025" cy="41275"/>
                </a:xfrm>
                <a:custGeom>
                  <a:avLst/>
                  <a:gdLst/>
                  <a:ahLst/>
                  <a:cxnLst>
                    <a:cxn ang="0">
                      <a:pos x="2" y="25"/>
                    </a:cxn>
                    <a:cxn ang="0">
                      <a:pos x="6" y="25"/>
                    </a:cxn>
                    <a:cxn ang="0">
                      <a:pos x="10" y="26"/>
                    </a:cxn>
                    <a:cxn ang="0">
                      <a:pos x="13" y="26"/>
                    </a:cxn>
                    <a:cxn ang="0">
                      <a:pos x="17" y="25"/>
                    </a:cxn>
                    <a:cxn ang="0">
                      <a:pos x="21" y="25"/>
                    </a:cxn>
                    <a:cxn ang="0">
                      <a:pos x="25" y="23"/>
                    </a:cxn>
                    <a:cxn ang="0">
                      <a:pos x="28" y="22"/>
                    </a:cxn>
                    <a:cxn ang="0">
                      <a:pos x="31" y="20"/>
                    </a:cxn>
                    <a:cxn ang="0">
                      <a:pos x="33" y="19"/>
                    </a:cxn>
                    <a:cxn ang="0">
                      <a:pos x="36" y="17"/>
                    </a:cxn>
                    <a:cxn ang="0">
                      <a:pos x="38" y="16"/>
                    </a:cxn>
                    <a:cxn ang="0">
                      <a:pos x="41" y="14"/>
                    </a:cxn>
                    <a:cxn ang="0">
                      <a:pos x="43" y="13"/>
                    </a:cxn>
                    <a:cxn ang="0">
                      <a:pos x="46" y="12"/>
                    </a:cxn>
                    <a:cxn ang="0">
                      <a:pos x="50" y="11"/>
                    </a:cxn>
                    <a:cxn ang="0">
                      <a:pos x="53" y="11"/>
                    </a:cxn>
                    <a:cxn ang="0">
                      <a:pos x="57" y="12"/>
                    </a:cxn>
                    <a:cxn ang="0">
                      <a:pos x="60" y="13"/>
                    </a:cxn>
                    <a:cxn ang="0">
                      <a:pos x="62" y="15"/>
                    </a:cxn>
                    <a:cxn ang="0">
                      <a:pos x="65" y="16"/>
                    </a:cxn>
                    <a:cxn ang="0">
                      <a:pos x="67" y="18"/>
                    </a:cxn>
                    <a:cxn ang="0">
                      <a:pos x="69" y="20"/>
                    </a:cxn>
                    <a:cxn ang="0">
                      <a:pos x="71" y="21"/>
                    </a:cxn>
                    <a:cxn ang="0">
                      <a:pos x="75" y="23"/>
                    </a:cxn>
                    <a:cxn ang="0">
                      <a:pos x="79" y="23"/>
                    </a:cxn>
                    <a:cxn ang="0">
                      <a:pos x="82" y="22"/>
                    </a:cxn>
                    <a:cxn ang="0">
                      <a:pos x="85" y="20"/>
                    </a:cxn>
                    <a:cxn ang="0">
                      <a:pos x="86" y="18"/>
                    </a:cxn>
                    <a:cxn ang="0">
                      <a:pos x="89" y="16"/>
                    </a:cxn>
                    <a:cxn ang="0">
                      <a:pos x="91" y="13"/>
                    </a:cxn>
                    <a:cxn ang="0">
                      <a:pos x="94" y="11"/>
                    </a:cxn>
                    <a:cxn ang="0">
                      <a:pos x="95" y="8"/>
                    </a:cxn>
                    <a:cxn ang="0">
                      <a:pos x="97" y="6"/>
                    </a:cxn>
                    <a:cxn ang="0">
                      <a:pos x="100" y="4"/>
                    </a:cxn>
                    <a:cxn ang="0">
                      <a:pos x="102" y="3"/>
                    </a:cxn>
                    <a:cxn ang="0">
                      <a:pos x="105" y="1"/>
                    </a:cxn>
                    <a:cxn ang="0">
                      <a:pos x="109" y="1"/>
                    </a:cxn>
                    <a:cxn ang="0">
                      <a:pos x="112" y="1"/>
                    </a:cxn>
                    <a:cxn ang="0">
                      <a:pos x="116" y="1"/>
                    </a:cxn>
                    <a:cxn ang="0">
                      <a:pos x="120" y="1"/>
                    </a:cxn>
                    <a:cxn ang="0">
                      <a:pos x="124" y="1"/>
                    </a:cxn>
                  </a:cxnLst>
                  <a:rect l="0" t="0" r="r" b="b"/>
                  <a:pathLst>
                    <a:path w="126" h="26">
                      <a:moveTo>
                        <a:pt x="0" y="24"/>
                      </a:moveTo>
                      <a:lnTo>
                        <a:pt x="1" y="25"/>
                      </a:lnTo>
                      <a:lnTo>
                        <a:pt x="2" y="25"/>
                      </a:lnTo>
                      <a:lnTo>
                        <a:pt x="3" y="25"/>
                      </a:lnTo>
                      <a:lnTo>
                        <a:pt x="5" y="25"/>
                      </a:lnTo>
                      <a:lnTo>
                        <a:pt x="6" y="25"/>
                      </a:lnTo>
                      <a:lnTo>
                        <a:pt x="7" y="25"/>
                      </a:lnTo>
                      <a:lnTo>
                        <a:pt x="8" y="26"/>
                      </a:lnTo>
                      <a:lnTo>
                        <a:pt x="10" y="26"/>
                      </a:lnTo>
                      <a:lnTo>
                        <a:pt x="11" y="26"/>
                      </a:lnTo>
                      <a:lnTo>
                        <a:pt x="12" y="26"/>
                      </a:lnTo>
                      <a:lnTo>
                        <a:pt x="13" y="26"/>
                      </a:lnTo>
                      <a:lnTo>
                        <a:pt x="15" y="25"/>
                      </a:lnTo>
                      <a:lnTo>
                        <a:pt x="16" y="25"/>
                      </a:lnTo>
                      <a:lnTo>
                        <a:pt x="17" y="25"/>
                      </a:lnTo>
                      <a:lnTo>
                        <a:pt x="18" y="25"/>
                      </a:lnTo>
                      <a:lnTo>
                        <a:pt x="20" y="25"/>
                      </a:lnTo>
                      <a:lnTo>
                        <a:pt x="21" y="25"/>
                      </a:lnTo>
                      <a:lnTo>
                        <a:pt x="22" y="24"/>
                      </a:lnTo>
                      <a:lnTo>
                        <a:pt x="23" y="24"/>
                      </a:lnTo>
                      <a:lnTo>
                        <a:pt x="25" y="23"/>
                      </a:lnTo>
                      <a:lnTo>
                        <a:pt x="26" y="23"/>
                      </a:lnTo>
                      <a:lnTo>
                        <a:pt x="27" y="22"/>
                      </a:lnTo>
                      <a:lnTo>
                        <a:pt x="28" y="22"/>
                      </a:lnTo>
                      <a:lnTo>
                        <a:pt x="30" y="21"/>
                      </a:lnTo>
                      <a:lnTo>
                        <a:pt x="31" y="21"/>
                      </a:lnTo>
                      <a:lnTo>
                        <a:pt x="31" y="20"/>
                      </a:lnTo>
                      <a:lnTo>
                        <a:pt x="32" y="20"/>
                      </a:lnTo>
                      <a:lnTo>
                        <a:pt x="33" y="19"/>
                      </a:lnTo>
                      <a:lnTo>
                        <a:pt x="33" y="19"/>
                      </a:lnTo>
                      <a:lnTo>
                        <a:pt x="35" y="18"/>
                      </a:lnTo>
                      <a:lnTo>
                        <a:pt x="36" y="18"/>
                      </a:lnTo>
                      <a:lnTo>
                        <a:pt x="36" y="17"/>
                      </a:lnTo>
                      <a:lnTo>
                        <a:pt x="37" y="17"/>
                      </a:lnTo>
                      <a:lnTo>
                        <a:pt x="37" y="16"/>
                      </a:lnTo>
                      <a:lnTo>
                        <a:pt x="38" y="16"/>
                      </a:lnTo>
                      <a:lnTo>
                        <a:pt x="40" y="15"/>
                      </a:lnTo>
                      <a:lnTo>
                        <a:pt x="41" y="15"/>
                      </a:lnTo>
                      <a:lnTo>
                        <a:pt x="41" y="14"/>
                      </a:lnTo>
                      <a:lnTo>
                        <a:pt x="43" y="13"/>
                      </a:lnTo>
                      <a:lnTo>
                        <a:pt x="42" y="13"/>
                      </a:lnTo>
                      <a:lnTo>
                        <a:pt x="43" y="13"/>
                      </a:lnTo>
                      <a:lnTo>
                        <a:pt x="45" y="13"/>
                      </a:lnTo>
                      <a:lnTo>
                        <a:pt x="45" y="12"/>
                      </a:lnTo>
                      <a:lnTo>
                        <a:pt x="46" y="12"/>
                      </a:lnTo>
                      <a:lnTo>
                        <a:pt x="47" y="11"/>
                      </a:lnTo>
                      <a:lnTo>
                        <a:pt x="48" y="11"/>
                      </a:lnTo>
                      <a:lnTo>
                        <a:pt x="50" y="11"/>
                      </a:lnTo>
                      <a:lnTo>
                        <a:pt x="51" y="10"/>
                      </a:lnTo>
                      <a:lnTo>
                        <a:pt x="52" y="10"/>
                      </a:lnTo>
                      <a:lnTo>
                        <a:pt x="53" y="11"/>
                      </a:lnTo>
                      <a:lnTo>
                        <a:pt x="55" y="11"/>
                      </a:lnTo>
                      <a:lnTo>
                        <a:pt x="56" y="11"/>
                      </a:lnTo>
                      <a:lnTo>
                        <a:pt x="57" y="12"/>
                      </a:lnTo>
                      <a:lnTo>
                        <a:pt x="59" y="12"/>
                      </a:lnTo>
                      <a:lnTo>
                        <a:pt x="60" y="13"/>
                      </a:lnTo>
                      <a:lnTo>
                        <a:pt x="60" y="13"/>
                      </a:lnTo>
                      <a:lnTo>
                        <a:pt x="61" y="14"/>
                      </a:lnTo>
                      <a:lnTo>
                        <a:pt x="62" y="14"/>
                      </a:lnTo>
                      <a:lnTo>
                        <a:pt x="62" y="15"/>
                      </a:lnTo>
                      <a:lnTo>
                        <a:pt x="64" y="15"/>
                      </a:lnTo>
                      <a:lnTo>
                        <a:pt x="64" y="16"/>
                      </a:lnTo>
                      <a:lnTo>
                        <a:pt x="65" y="16"/>
                      </a:lnTo>
                      <a:lnTo>
                        <a:pt x="65" y="17"/>
                      </a:lnTo>
                      <a:lnTo>
                        <a:pt x="66" y="17"/>
                      </a:lnTo>
                      <a:lnTo>
                        <a:pt x="67" y="18"/>
                      </a:lnTo>
                      <a:lnTo>
                        <a:pt x="67" y="19"/>
                      </a:lnTo>
                      <a:lnTo>
                        <a:pt x="69" y="19"/>
                      </a:lnTo>
                      <a:lnTo>
                        <a:pt x="69" y="20"/>
                      </a:lnTo>
                      <a:lnTo>
                        <a:pt x="70" y="20"/>
                      </a:lnTo>
                      <a:lnTo>
                        <a:pt x="70" y="21"/>
                      </a:lnTo>
                      <a:lnTo>
                        <a:pt x="71" y="21"/>
                      </a:lnTo>
                      <a:lnTo>
                        <a:pt x="74" y="22"/>
                      </a:lnTo>
                      <a:lnTo>
                        <a:pt x="74" y="23"/>
                      </a:lnTo>
                      <a:lnTo>
                        <a:pt x="75" y="23"/>
                      </a:lnTo>
                      <a:lnTo>
                        <a:pt x="76" y="23"/>
                      </a:lnTo>
                      <a:lnTo>
                        <a:pt x="77" y="23"/>
                      </a:lnTo>
                      <a:lnTo>
                        <a:pt x="79" y="23"/>
                      </a:lnTo>
                      <a:lnTo>
                        <a:pt x="80" y="23"/>
                      </a:lnTo>
                      <a:lnTo>
                        <a:pt x="81" y="22"/>
                      </a:lnTo>
                      <a:lnTo>
                        <a:pt x="82" y="22"/>
                      </a:lnTo>
                      <a:lnTo>
                        <a:pt x="82" y="21"/>
                      </a:lnTo>
                      <a:lnTo>
                        <a:pt x="84" y="21"/>
                      </a:lnTo>
                      <a:lnTo>
                        <a:pt x="85" y="20"/>
                      </a:lnTo>
                      <a:lnTo>
                        <a:pt x="85" y="19"/>
                      </a:lnTo>
                      <a:lnTo>
                        <a:pt x="86" y="19"/>
                      </a:lnTo>
                      <a:lnTo>
                        <a:pt x="86" y="18"/>
                      </a:lnTo>
                      <a:lnTo>
                        <a:pt x="87" y="17"/>
                      </a:lnTo>
                      <a:lnTo>
                        <a:pt x="87" y="17"/>
                      </a:lnTo>
                      <a:lnTo>
                        <a:pt x="89" y="16"/>
                      </a:lnTo>
                      <a:lnTo>
                        <a:pt x="90" y="15"/>
                      </a:lnTo>
                      <a:lnTo>
                        <a:pt x="90" y="14"/>
                      </a:lnTo>
                      <a:lnTo>
                        <a:pt x="91" y="13"/>
                      </a:lnTo>
                      <a:lnTo>
                        <a:pt x="91" y="12"/>
                      </a:lnTo>
                      <a:lnTo>
                        <a:pt x="92" y="12"/>
                      </a:lnTo>
                      <a:lnTo>
                        <a:pt x="94" y="11"/>
                      </a:lnTo>
                      <a:lnTo>
                        <a:pt x="94" y="10"/>
                      </a:lnTo>
                      <a:lnTo>
                        <a:pt x="95" y="9"/>
                      </a:lnTo>
                      <a:lnTo>
                        <a:pt x="95" y="8"/>
                      </a:lnTo>
                      <a:lnTo>
                        <a:pt x="96" y="7"/>
                      </a:lnTo>
                      <a:lnTo>
                        <a:pt x="96" y="7"/>
                      </a:lnTo>
                      <a:lnTo>
                        <a:pt x="97" y="6"/>
                      </a:lnTo>
                      <a:lnTo>
                        <a:pt x="99" y="5"/>
                      </a:lnTo>
                      <a:lnTo>
                        <a:pt x="99" y="5"/>
                      </a:lnTo>
                      <a:lnTo>
                        <a:pt x="100" y="4"/>
                      </a:lnTo>
                      <a:lnTo>
                        <a:pt x="100" y="4"/>
                      </a:lnTo>
                      <a:lnTo>
                        <a:pt x="101" y="3"/>
                      </a:lnTo>
                      <a:lnTo>
                        <a:pt x="102" y="3"/>
                      </a:lnTo>
                      <a:lnTo>
                        <a:pt x="102" y="2"/>
                      </a:lnTo>
                      <a:lnTo>
                        <a:pt x="104" y="2"/>
                      </a:lnTo>
                      <a:lnTo>
                        <a:pt x="105" y="1"/>
                      </a:lnTo>
                      <a:lnTo>
                        <a:pt x="106" y="1"/>
                      </a:lnTo>
                      <a:lnTo>
                        <a:pt x="107" y="1"/>
                      </a:lnTo>
                      <a:lnTo>
                        <a:pt x="109" y="1"/>
                      </a:lnTo>
                      <a:lnTo>
                        <a:pt x="110" y="0"/>
                      </a:lnTo>
                      <a:lnTo>
                        <a:pt x="111" y="0"/>
                      </a:lnTo>
                      <a:lnTo>
                        <a:pt x="112" y="1"/>
                      </a:lnTo>
                      <a:lnTo>
                        <a:pt x="114" y="1"/>
                      </a:lnTo>
                      <a:lnTo>
                        <a:pt x="115" y="1"/>
                      </a:lnTo>
                      <a:lnTo>
                        <a:pt x="116" y="1"/>
                      </a:lnTo>
                      <a:lnTo>
                        <a:pt x="118" y="1"/>
                      </a:lnTo>
                      <a:lnTo>
                        <a:pt x="119" y="1"/>
                      </a:lnTo>
                      <a:lnTo>
                        <a:pt x="120" y="1"/>
                      </a:lnTo>
                      <a:lnTo>
                        <a:pt x="121" y="1"/>
                      </a:lnTo>
                      <a:lnTo>
                        <a:pt x="123" y="1"/>
                      </a:lnTo>
                      <a:lnTo>
                        <a:pt x="124" y="1"/>
                      </a:lnTo>
                      <a:lnTo>
                        <a:pt x="125" y="1"/>
                      </a:lnTo>
                      <a:lnTo>
                        <a:pt x="126" y="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58" name="Freeform 389"/>
                <p:cNvSpPr>
                  <a:spLocks/>
                </p:cNvSpPr>
                <p:nvPr/>
              </p:nvSpPr>
              <p:spPr bwMode="auto">
                <a:xfrm>
                  <a:off x="4279900" y="3598863"/>
                  <a:ext cx="201613" cy="60325"/>
                </a:xfrm>
                <a:custGeom>
                  <a:avLst/>
                  <a:gdLst/>
                  <a:ahLst/>
                  <a:cxnLst>
                    <a:cxn ang="0">
                      <a:pos x="3" y="27"/>
                    </a:cxn>
                    <a:cxn ang="0">
                      <a:pos x="7" y="26"/>
                    </a:cxn>
                    <a:cxn ang="0">
                      <a:pos x="10" y="24"/>
                    </a:cxn>
                    <a:cxn ang="0">
                      <a:pos x="14" y="23"/>
                    </a:cxn>
                    <a:cxn ang="0">
                      <a:pos x="18" y="22"/>
                    </a:cxn>
                    <a:cxn ang="0">
                      <a:pos x="23" y="20"/>
                    </a:cxn>
                    <a:cxn ang="0">
                      <a:pos x="25" y="19"/>
                    </a:cxn>
                    <a:cxn ang="0">
                      <a:pos x="28" y="18"/>
                    </a:cxn>
                    <a:cxn ang="0">
                      <a:pos x="30" y="16"/>
                    </a:cxn>
                    <a:cxn ang="0">
                      <a:pos x="33" y="15"/>
                    </a:cxn>
                    <a:cxn ang="0">
                      <a:pos x="35" y="13"/>
                    </a:cxn>
                    <a:cxn ang="0">
                      <a:pos x="37" y="11"/>
                    </a:cxn>
                    <a:cxn ang="0">
                      <a:pos x="39" y="10"/>
                    </a:cxn>
                    <a:cxn ang="0">
                      <a:pos x="42" y="8"/>
                    </a:cxn>
                    <a:cxn ang="0">
                      <a:pos x="44" y="6"/>
                    </a:cxn>
                    <a:cxn ang="0">
                      <a:pos x="45" y="4"/>
                    </a:cxn>
                    <a:cxn ang="0">
                      <a:pos x="49" y="3"/>
                    </a:cxn>
                    <a:cxn ang="0">
                      <a:pos x="52" y="1"/>
                    </a:cxn>
                    <a:cxn ang="0">
                      <a:pos x="56" y="0"/>
                    </a:cxn>
                    <a:cxn ang="0">
                      <a:pos x="59" y="0"/>
                    </a:cxn>
                    <a:cxn ang="0">
                      <a:pos x="63" y="0"/>
                    </a:cxn>
                    <a:cxn ang="0">
                      <a:pos x="67" y="1"/>
                    </a:cxn>
                    <a:cxn ang="0">
                      <a:pos x="71" y="1"/>
                    </a:cxn>
                    <a:cxn ang="0">
                      <a:pos x="74" y="2"/>
                    </a:cxn>
                    <a:cxn ang="0">
                      <a:pos x="78" y="2"/>
                    </a:cxn>
                    <a:cxn ang="0">
                      <a:pos x="82" y="2"/>
                    </a:cxn>
                    <a:cxn ang="0">
                      <a:pos x="86" y="1"/>
                    </a:cxn>
                    <a:cxn ang="0">
                      <a:pos x="89" y="1"/>
                    </a:cxn>
                    <a:cxn ang="0">
                      <a:pos x="93" y="1"/>
                    </a:cxn>
                    <a:cxn ang="0">
                      <a:pos x="97" y="1"/>
                    </a:cxn>
                    <a:cxn ang="0">
                      <a:pos x="101" y="3"/>
                    </a:cxn>
                    <a:cxn ang="0">
                      <a:pos x="103" y="4"/>
                    </a:cxn>
                    <a:cxn ang="0">
                      <a:pos x="106" y="6"/>
                    </a:cxn>
                    <a:cxn ang="0">
                      <a:pos x="108" y="8"/>
                    </a:cxn>
                    <a:cxn ang="0">
                      <a:pos x="111" y="10"/>
                    </a:cxn>
                    <a:cxn ang="0">
                      <a:pos x="112" y="13"/>
                    </a:cxn>
                    <a:cxn ang="0">
                      <a:pos x="115" y="16"/>
                    </a:cxn>
                    <a:cxn ang="0">
                      <a:pos x="117" y="19"/>
                    </a:cxn>
                    <a:cxn ang="0">
                      <a:pos x="120" y="23"/>
                    </a:cxn>
                    <a:cxn ang="0">
                      <a:pos x="121" y="27"/>
                    </a:cxn>
                    <a:cxn ang="0">
                      <a:pos x="123" y="31"/>
                    </a:cxn>
                    <a:cxn ang="0">
                      <a:pos x="126" y="35"/>
                    </a:cxn>
                  </a:cxnLst>
                  <a:rect l="0" t="0" r="r" b="b"/>
                  <a:pathLst>
                    <a:path w="127" h="38">
                      <a:moveTo>
                        <a:pt x="0" y="27"/>
                      </a:moveTo>
                      <a:lnTo>
                        <a:pt x="2" y="27"/>
                      </a:lnTo>
                      <a:lnTo>
                        <a:pt x="3" y="27"/>
                      </a:lnTo>
                      <a:lnTo>
                        <a:pt x="4" y="26"/>
                      </a:lnTo>
                      <a:lnTo>
                        <a:pt x="5" y="26"/>
                      </a:lnTo>
                      <a:lnTo>
                        <a:pt x="7" y="26"/>
                      </a:lnTo>
                      <a:lnTo>
                        <a:pt x="8" y="25"/>
                      </a:lnTo>
                      <a:lnTo>
                        <a:pt x="9" y="25"/>
                      </a:lnTo>
                      <a:lnTo>
                        <a:pt x="10" y="24"/>
                      </a:lnTo>
                      <a:lnTo>
                        <a:pt x="12" y="24"/>
                      </a:lnTo>
                      <a:lnTo>
                        <a:pt x="13" y="23"/>
                      </a:lnTo>
                      <a:lnTo>
                        <a:pt x="14" y="23"/>
                      </a:lnTo>
                      <a:lnTo>
                        <a:pt x="15" y="22"/>
                      </a:lnTo>
                      <a:lnTo>
                        <a:pt x="17" y="22"/>
                      </a:lnTo>
                      <a:lnTo>
                        <a:pt x="18" y="22"/>
                      </a:lnTo>
                      <a:lnTo>
                        <a:pt x="19" y="21"/>
                      </a:lnTo>
                      <a:lnTo>
                        <a:pt x="20" y="21"/>
                      </a:lnTo>
                      <a:lnTo>
                        <a:pt x="23" y="20"/>
                      </a:lnTo>
                      <a:lnTo>
                        <a:pt x="23" y="20"/>
                      </a:lnTo>
                      <a:lnTo>
                        <a:pt x="24" y="19"/>
                      </a:lnTo>
                      <a:lnTo>
                        <a:pt x="25" y="19"/>
                      </a:lnTo>
                      <a:lnTo>
                        <a:pt x="27" y="19"/>
                      </a:lnTo>
                      <a:lnTo>
                        <a:pt x="27" y="18"/>
                      </a:lnTo>
                      <a:lnTo>
                        <a:pt x="28" y="18"/>
                      </a:lnTo>
                      <a:lnTo>
                        <a:pt x="29" y="17"/>
                      </a:lnTo>
                      <a:lnTo>
                        <a:pt x="30" y="17"/>
                      </a:lnTo>
                      <a:lnTo>
                        <a:pt x="30" y="16"/>
                      </a:lnTo>
                      <a:lnTo>
                        <a:pt x="32" y="16"/>
                      </a:lnTo>
                      <a:lnTo>
                        <a:pt x="32" y="15"/>
                      </a:lnTo>
                      <a:lnTo>
                        <a:pt x="33" y="15"/>
                      </a:lnTo>
                      <a:lnTo>
                        <a:pt x="33" y="14"/>
                      </a:lnTo>
                      <a:lnTo>
                        <a:pt x="34" y="14"/>
                      </a:lnTo>
                      <a:lnTo>
                        <a:pt x="35" y="13"/>
                      </a:lnTo>
                      <a:lnTo>
                        <a:pt x="35" y="13"/>
                      </a:lnTo>
                      <a:lnTo>
                        <a:pt x="37" y="12"/>
                      </a:lnTo>
                      <a:lnTo>
                        <a:pt x="37" y="11"/>
                      </a:lnTo>
                      <a:lnTo>
                        <a:pt x="38" y="11"/>
                      </a:lnTo>
                      <a:lnTo>
                        <a:pt x="39" y="10"/>
                      </a:lnTo>
                      <a:lnTo>
                        <a:pt x="39" y="10"/>
                      </a:lnTo>
                      <a:lnTo>
                        <a:pt x="40" y="9"/>
                      </a:lnTo>
                      <a:lnTo>
                        <a:pt x="40" y="8"/>
                      </a:lnTo>
                      <a:lnTo>
                        <a:pt x="42" y="8"/>
                      </a:lnTo>
                      <a:lnTo>
                        <a:pt x="42" y="7"/>
                      </a:lnTo>
                      <a:lnTo>
                        <a:pt x="43" y="7"/>
                      </a:lnTo>
                      <a:lnTo>
                        <a:pt x="44" y="6"/>
                      </a:lnTo>
                      <a:lnTo>
                        <a:pt x="44" y="6"/>
                      </a:lnTo>
                      <a:lnTo>
                        <a:pt x="45" y="5"/>
                      </a:lnTo>
                      <a:lnTo>
                        <a:pt x="45" y="4"/>
                      </a:lnTo>
                      <a:lnTo>
                        <a:pt x="47" y="4"/>
                      </a:lnTo>
                      <a:lnTo>
                        <a:pt x="48" y="3"/>
                      </a:lnTo>
                      <a:lnTo>
                        <a:pt x="49" y="3"/>
                      </a:lnTo>
                      <a:lnTo>
                        <a:pt x="49" y="2"/>
                      </a:lnTo>
                      <a:lnTo>
                        <a:pt x="51" y="2"/>
                      </a:lnTo>
                      <a:lnTo>
                        <a:pt x="52" y="1"/>
                      </a:lnTo>
                      <a:lnTo>
                        <a:pt x="53" y="1"/>
                      </a:lnTo>
                      <a:lnTo>
                        <a:pt x="54" y="0"/>
                      </a:lnTo>
                      <a:lnTo>
                        <a:pt x="56" y="0"/>
                      </a:lnTo>
                      <a:lnTo>
                        <a:pt x="57" y="0"/>
                      </a:lnTo>
                      <a:lnTo>
                        <a:pt x="58" y="0"/>
                      </a:lnTo>
                      <a:lnTo>
                        <a:pt x="59" y="0"/>
                      </a:lnTo>
                      <a:lnTo>
                        <a:pt x="61" y="0"/>
                      </a:lnTo>
                      <a:lnTo>
                        <a:pt x="62" y="0"/>
                      </a:lnTo>
                      <a:lnTo>
                        <a:pt x="63" y="0"/>
                      </a:lnTo>
                      <a:lnTo>
                        <a:pt x="64" y="0"/>
                      </a:lnTo>
                      <a:lnTo>
                        <a:pt x="66" y="1"/>
                      </a:lnTo>
                      <a:lnTo>
                        <a:pt x="67" y="1"/>
                      </a:lnTo>
                      <a:lnTo>
                        <a:pt x="68" y="1"/>
                      </a:lnTo>
                      <a:lnTo>
                        <a:pt x="69" y="1"/>
                      </a:lnTo>
                      <a:lnTo>
                        <a:pt x="71" y="1"/>
                      </a:lnTo>
                      <a:lnTo>
                        <a:pt x="72" y="2"/>
                      </a:lnTo>
                      <a:lnTo>
                        <a:pt x="73" y="2"/>
                      </a:lnTo>
                      <a:lnTo>
                        <a:pt x="74" y="2"/>
                      </a:lnTo>
                      <a:lnTo>
                        <a:pt x="76" y="2"/>
                      </a:lnTo>
                      <a:lnTo>
                        <a:pt x="77" y="2"/>
                      </a:lnTo>
                      <a:lnTo>
                        <a:pt x="78" y="2"/>
                      </a:lnTo>
                      <a:lnTo>
                        <a:pt x="79" y="2"/>
                      </a:lnTo>
                      <a:lnTo>
                        <a:pt x="81" y="2"/>
                      </a:lnTo>
                      <a:lnTo>
                        <a:pt x="82" y="2"/>
                      </a:lnTo>
                      <a:lnTo>
                        <a:pt x="83" y="1"/>
                      </a:lnTo>
                      <a:lnTo>
                        <a:pt x="84" y="1"/>
                      </a:lnTo>
                      <a:lnTo>
                        <a:pt x="86" y="1"/>
                      </a:lnTo>
                      <a:lnTo>
                        <a:pt x="87" y="1"/>
                      </a:lnTo>
                      <a:lnTo>
                        <a:pt x="88" y="1"/>
                      </a:lnTo>
                      <a:lnTo>
                        <a:pt x="89" y="1"/>
                      </a:lnTo>
                      <a:lnTo>
                        <a:pt x="91" y="1"/>
                      </a:lnTo>
                      <a:lnTo>
                        <a:pt x="92" y="0"/>
                      </a:lnTo>
                      <a:lnTo>
                        <a:pt x="93" y="1"/>
                      </a:lnTo>
                      <a:lnTo>
                        <a:pt x="94" y="1"/>
                      </a:lnTo>
                      <a:lnTo>
                        <a:pt x="96" y="1"/>
                      </a:lnTo>
                      <a:lnTo>
                        <a:pt x="97" y="1"/>
                      </a:lnTo>
                      <a:lnTo>
                        <a:pt x="98" y="2"/>
                      </a:lnTo>
                      <a:lnTo>
                        <a:pt x="99" y="2"/>
                      </a:lnTo>
                      <a:lnTo>
                        <a:pt x="101" y="3"/>
                      </a:lnTo>
                      <a:lnTo>
                        <a:pt x="102" y="3"/>
                      </a:lnTo>
                      <a:lnTo>
                        <a:pt x="103" y="4"/>
                      </a:lnTo>
                      <a:lnTo>
                        <a:pt x="103" y="4"/>
                      </a:lnTo>
                      <a:lnTo>
                        <a:pt x="104" y="5"/>
                      </a:lnTo>
                      <a:lnTo>
                        <a:pt x="104" y="5"/>
                      </a:lnTo>
                      <a:lnTo>
                        <a:pt x="106" y="6"/>
                      </a:lnTo>
                      <a:lnTo>
                        <a:pt x="107" y="7"/>
                      </a:lnTo>
                      <a:lnTo>
                        <a:pt x="107" y="7"/>
                      </a:lnTo>
                      <a:lnTo>
                        <a:pt x="108" y="8"/>
                      </a:lnTo>
                      <a:lnTo>
                        <a:pt x="108" y="9"/>
                      </a:lnTo>
                      <a:lnTo>
                        <a:pt x="110" y="10"/>
                      </a:lnTo>
                      <a:lnTo>
                        <a:pt x="111" y="10"/>
                      </a:lnTo>
                      <a:lnTo>
                        <a:pt x="111" y="11"/>
                      </a:lnTo>
                      <a:lnTo>
                        <a:pt x="112" y="12"/>
                      </a:lnTo>
                      <a:lnTo>
                        <a:pt x="112" y="13"/>
                      </a:lnTo>
                      <a:lnTo>
                        <a:pt x="113" y="14"/>
                      </a:lnTo>
                      <a:lnTo>
                        <a:pt x="113" y="15"/>
                      </a:lnTo>
                      <a:lnTo>
                        <a:pt x="115" y="16"/>
                      </a:lnTo>
                      <a:lnTo>
                        <a:pt x="116" y="17"/>
                      </a:lnTo>
                      <a:lnTo>
                        <a:pt x="116" y="18"/>
                      </a:lnTo>
                      <a:lnTo>
                        <a:pt x="117" y="19"/>
                      </a:lnTo>
                      <a:lnTo>
                        <a:pt x="117" y="20"/>
                      </a:lnTo>
                      <a:lnTo>
                        <a:pt x="118" y="22"/>
                      </a:lnTo>
                      <a:lnTo>
                        <a:pt x="120" y="23"/>
                      </a:lnTo>
                      <a:lnTo>
                        <a:pt x="120" y="24"/>
                      </a:lnTo>
                      <a:lnTo>
                        <a:pt x="121" y="25"/>
                      </a:lnTo>
                      <a:lnTo>
                        <a:pt x="121" y="27"/>
                      </a:lnTo>
                      <a:lnTo>
                        <a:pt x="122" y="28"/>
                      </a:lnTo>
                      <a:lnTo>
                        <a:pt x="122" y="29"/>
                      </a:lnTo>
                      <a:lnTo>
                        <a:pt x="123" y="31"/>
                      </a:lnTo>
                      <a:lnTo>
                        <a:pt x="125" y="32"/>
                      </a:lnTo>
                      <a:lnTo>
                        <a:pt x="125" y="34"/>
                      </a:lnTo>
                      <a:lnTo>
                        <a:pt x="126" y="35"/>
                      </a:lnTo>
                      <a:lnTo>
                        <a:pt x="126" y="36"/>
                      </a:lnTo>
                      <a:lnTo>
                        <a:pt x="127" y="38"/>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59" name="Freeform 390"/>
                <p:cNvSpPr>
                  <a:spLocks/>
                </p:cNvSpPr>
                <p:nvPr/>
              </p:nvSpPr>
              <p:spPr bwMode="auto">
                <a:xfrm>
                  <a:off x="4481513" y="3659188"/>
                  <a:ext cx="158750" cy="266700"/>
                </a:xfrm>
                <a:custGeom>
                  <a:avLst/>
                  <a:gdLst/>
                  <a:ahLst/>
                  <a:cxnLst>
                    <a:cxn ang="0">
                      <a:pos x="1" y="3"/>
                    </a:cxn>
                    <a:cxn ang="0">
                      <a:pos x="4" y="7"/>
                    </a:cxn>
                    <a:cxn ang="0">
                      <a:pos x="6" y="12"/>
                    </a:cxn>
                    <a:cxn ang="0">
                      <a:pos x="8" y="17"/>
                    </a:cxn>
                    <a:cxn ang="0">
                      <a:pos x="10" y="22"/>
                    </a:cxn>
                    <a:cxn ang="0">
                      <a:pos x="13" y="27"/>
                    </a:cxn>
                    <a:cxn ang="0">
                      <a:pos x="15" y="32"/>
                    </a:cxn>
                    <a:cxn ang="0">
                      <a:pos x="16" y="38"/>
                    </a:cxn>
                    <a:cxn ang="0">
                      <a:pos x="19" y="43"/>
                    </a:cxn>
                    <a:cxn ang="0">
                      <a:pos x="21" y="49"/>
                    </a:cxn>
                    <a:cxn ang="0">
                      <a:pos x="24" y="55"/>
                    </a:cxn>
                    <a:cxn ang="0">
                      <a:pos x="25" y="61"/>
                    </a:cxn>
                    <a:cxn ang="0">
                      <a:pos x="28" y="67"/>
                    </a:cxn>
                    <a:cxn ang="0">
                      <a:pos x="30" y="73"/>
                    </a:cxn>
                    <a:cxn ang="0">
                      <a:pos x="31" y="79"/>
                    </a:cxn>
                    <a:cxn ang="0">
                      <a:pos x="34" y="84"/>
                    </a:cxn>
                    <a:cxn ang="0">
                      <a:pos x="36" y="90"/>
                    </a:cxn>
                    <a:cxn ang="0">
                      <a:pos x="39" y="95"/>
                    </a:cxn>
                    <a:cxn ang="0">
                      <a:pos x="40" y="100"/>
                    </a:cxn>
                    <a:cxn ang="0">
                      <a:pos x="43" y="105"/>
                    </a:cxn>
                    <a:cxn ang="0">
                      <a:pos x="45" y="110"/>
                    </a:cxn>
                    <a:cxn ang="0">
                      <a:pos x="48" y="115"/>
                    </a:cxn>
                    <a:cxn ang="0">
                      <a:pos x="49" y="120"/>
                    </a:cxn>
                    <a:cxn ang="0">
                      <a:pos x="52" y="124"/>
                    </a:cxn>
                    <a:cxn ang="0">
                      <a:pos x="54" y="129"/>
                    </a:cxn>
                    <a:cxn ang="0">
                      <a:pos x="57" y="133"/>
                    </a:cxn>
                    <a:cxn ang="0">
                      <a:pos x="58" y="137"/>
                    </a:cxn>
                    <a:cxn ang="0">
                      <a:pos x="60" y="141"/>
                    </a:cxn>
                    <a:cxn ang="0">
                      <a:pos x="63" y="145"/>
                    </a:cxn>
                    <a:cxn ang="0">
                      <a:pos x="65" y="148"/>
                    </a:cxn>
                    <a:cxn ang="0">
                      <a:pos x="67" y="151"/>
                    </a:cxn>
                    <a:cxn ang="0">
                      <a:pos x="69" y="153"/>
                    </a:cxn>
                    <a:cxn ang="0">
                      <a:pos x="72" y="156"/>
                    </a:cxn>
                    <a:cxn ang="0">
                      <a:pos x="74" y="158"/>
                    </a:cxn>
                    <a:cxn ang="0">
                      <a:pos x="75" y="159"/>
                    </a:cxn>
                    <a:cxn ang="0">
                      <a:pos x="78" y="161"/>
                    </a:cxn>
                    <a:cxn ang="0">
                      <a:pos x="80" y="163"/>
                    </a:cxn>
                    <a:cxn ang="0">
                      <a:pos x="84" y="165"/>
                    </a:cxn>
                    <a:cxn ang="0">
                      <a:pos x="87" y="166"/>
                    </a:cxn>
                    <a:cxn ang="0">
                      <a:pos x="90" y="168"/>
                    </a:cxn>
                    <a:cxn ang="0">
                      <a:pos x="94" y="168"/>
                    </a:cxn>
                    <a:cxn ang="0">
                      <a:pos x="98" y="168"/>
                    </a:cxn>
                  </a:cxnLst>
                  <a:rect l="0" t="0" r="r" b="b"/>
                  <a:pathLst>
                    <a:path w="100" h="168">
                      <a:moveTo>
                        <a:pt x="0" y="0"/>
                      </a:moveTo>
                      <a:lnTo>
                        <a:pt x="0" y="1"/>
                      </a:lnTo>
                      <a:lnTo>
                        <a:pt x="1" y="3"/>
                      </a:lnTo>
                      <a:lnTo>
                        <a:pt x="3" y="4"/>
                      </a:lnTo>
                      <a:lnTo>
                        <a:pt x="3" y="6"/>
                      </a:lnTo>
                      <a:lnTo>
                        <a:pt x="4" y="7"/>
                      </a:lnTo>
                      <a:lnTo>
                        <a:pt x="4" y="9"/>
                      </a:lnTo>
                      <a:lnTo>
                        <a:pt x="5" y="10"/>
                      </a:lnTo>
                      <a:lnTo>
                        <a:pt x="6" y="12"/>
                      </a:lnTo>
                      <a:lnTo>
                        <a:pt x="6" y="13"/>
                      </a:lnTo>
                      <a:lnTo>
                        <a:pt x="8" y="15"/>
                      </a:lnTo>
                      <a:lnTo>
                        <a:pt x="8" y="17"/>
                      </a:lnTo>
                      <a:lnTo>
                        <a:pt x="9" y="18"/>
                      </a:lnTo>
                      <a:lnTo>
                        <a:pt x="9" y="20"/>
                      </a:lnTo>
                      <a:lnTo>
                        <a:pt x="10" y="22"/>
                      </a:lnTo>
                      <a:lnTo>
                        <a:pt x="11" y="23"/>
                      </a:lnTo>
                      <a:lnTo>
                        <a:pt x="11" y="25"/>
                      </a:lnTo>
                      <a:lnTo>
                        <a:pt x="13" y="27"/>
                      </a:lnTo>
                      <a:lnTo>
                        <a:pt x="13" y="29"/>
                      </a:lnTo>
                      <a:lnTo>
                        <a:pt x="14" y="30"/>
                      </a:lnTo>
                      <a:lnTo>
                        <a:pt x="15" y="32"/>
                      </a:lnTo>
                      <a:lnTo>
                        <a:pt x="15" y="34"/>
                      </a:lnTo>
                      <a:lnTo>
                        <a:pt x="16" y="36"/>
                      </a:lnTo>
                      <a:lnTo>
                        <a:pt x="16" y="38"/>
                      </a:lnTo>
                      <a:lnTo>
                        <a:pt x="18" y="39"/>
                      </a:lnTo>
                      <a:lnTo>
                        <a:pt x="18" y="41"/>
                      </a:lnTo>
                      <a:lnTo>
                        <a:pt x="19" y="43"/>
                      </a:lnTo>
                      <a:lnTo>
                        <a:pt x="20" y="45"/>
                      </a:lnTo>
                      <a:lnTo>
                        <a:pt x="20" y="47"/>
                      </a:lnTo>
                      <a:lnTo>
                        <a:pt x="21" y="49"/>
                      </a:lnTo>
                      <a:lnTo>
                        <a:pt x="21" y="51"/>
                      </a:lnTo>
                      <a:lnTo>
                        <a:pt x="23" y="53"/>
                      </a:lnTo>
                      <a:lnTo>
                        <a:pt x="24" y="55"/>
                      </a:lnTo>
                      <a:lnTo>
                        <a:pt x="24" y="57"/>
                      </a:lnTo>
                      <a:lnTo>
                        <a:pt x="25" y="59"/>
                      </a:lnTo>
                      <a:lnTo>
                        <a:pt x="25" y="61"/>
                      </a:lnTo>
                      <a:lnTo>
                        <a:pt x="26" y="63"/>
                      </a:lnTo>
                      <a:lnTo>
                        <a:pt x="26" y="65"/>
                      </a:lnTo>
                      <a:lnTo>
                        <a:pt x="28" y="67"/>
                      </a:lnTo>
                      <a:lnTo>
                        <a:pt x="29" y="69"/>
                      </a:lnTo>
                      <a:lnTo>
                        <a:pt x="29" y="71"/>
                      </a:lnTo>
                      <a:lnTo>
                        <a:pt x="30" y="73"/>
                      </a:lnTo>
                      <a:lnTo>
                        <a:pt x="30" y="75"/>
                      </a:lnTo>
                      <a:lnTo>
                        <a:pt x="31" y="77"/>
                      </a:lnTo>
                      <a:lnTo>
                        <a:pt x="31" y="79"/>
                      </a:lnTo>
                      <a:lnTo>
                        <a:pt x="33" y="81"/>
                      </a:lnTo>
                      <a:lnTo>
                        <a:pt x="34" y="83"/>
                      </a:lnTo>
                      <a:lnTo>
                        <a:pt x="34" y="84"/>
                      </a:lnTo>
                      <a:lnTo>
                        <a:pt x="35" y="86"/>
                      </a:lnTo>
                      <a:lnTo>
                        <a:pt x="35" y="88"/>
                      </a:lnTo>
                      <a:lnTo>
                        <a:pt x="36" y="90"/>
                      </a:lnTo>
                      <a:lnTo>
                        <a:pt x="38" y="92"/>
                      </a:lnTo>
                      <a:lnTo>
                        <a:pt x="38" y="93"/>
                      </a:lnTo>
                      <a:lnTo>
                        <a:pt x="39" y="95"/>
                      </a:lnTo>
                      <a:lnTo>
                        <a:pt x="39" y="97"/>
                      </a:lnTo>
                      <a:lnTo>
                        <a:pt x="40" y="99"/>
                      </a:lnTo>
                      <a:lnTo>
                        <a:pt x="40" y="100"/>
                      </a:lnTo>
                      <a:lnTo>
                        <a:pt x="41" y="102"/>
                      </a:lnTo>
                      <a:lnTo>
                        <a:pt x="43" y="104"/>
                      </a:lnTo>
                      <a:lnTo>
                        <a:pt x="43" y="105"/>
                      </a:lnTo>
                      <a:lnTo>
                        <a:pt x="44" y="107"/>
                      </a:lnTo>
                      <a:lnTo>
                        <a:pt x="44" y="109"/>
                      </a:lnTo>
                      <a:lnTo>
                        <a:pt x="45" y="110"/>
                      </a:lnTo>
                      <a:lnTo>
                        <a:pt x="47" y="112"/>
                      </a:lnTo>
                      <a:lnTo>
                        <a:pt x="47" y="113"/>
                      </a:lnTo>
                      <a:lnTo>
                        <a:pt x="48" y="115"/>
                      </a:lnTo>
                      <a:lnTo>
                        <a:pt x="48" y="117"/>
                      </a:lnTo>
                      <a:lnTo>
                        <a:pt x="49" y="118"/>
                      </a:lnTo>
                      <a:lnTo>
                        <a:pt x="49" y="120"/>
                      </a:lnTo>
                      <a:lnTo>
                        <a:pt x="50" y="121"/>
                      </a:lnTo>
                      <a:lnTo>
                        <a:pt x="52" y="123"/>
                      </a:lnTo>
                      <a:lnTo>
                        <a:pt x="52" y="124"/>
                      </a:lnTo>
                      <a:lnTo>
                        <a:pt x="53" y="126"/>
                      </a:lnTo>
                      <a:lnTo>
                        <a:pt x="53" y="127"/>
                      </a:lnTo>
                      <a:lnTo>
                        <a:pt x="54" y="129"/>
                      </a:lnTo>
                      <a:lnTo>
                        <a:pt x="55" y="130"/>
                      </a:lnTo>
                      <a:lnTo>
                        <a:pt x="55" y="132"/>
                      </a:lnTo>
                      <a:lnTo>
                        <a:pt x="57" y="133"/>
                      </a:lnTo>
                      <a:lnTo>
                        <a:pt x="57" y="135"/>
                      </a:lnTo>
                      <a:lnTo>
                        <a:pt x="58" y="136"/>
                      </a:lnTo>
                      <a:lnTo>
                        <a:pt x="58" y="137"/>
                      </a:lnTo>
                      <a:lnTo>
                        <a:pt x="59" y="139"/>
                      </a:lnTo>
                      <a:lnTo>
                        <a:pt x="60" y="140"/>
                      </a:lnTo>
                      <a:lnTo>
                        <a:pt x="60" y="141"/>
                      </a:lnTo>
                      <a:lnTo>
                        <a:pt x="62" y="142"/>
                      </a:lnTo>
                      <a:lnTo>
                        <a:pt x="62" y="144"/>
                      </a:lnTo>
                      <a:lnTo>
                        <a:pt x="63" y="145"/>
                      </a:lnTo>
                      <a:lnTo>
                        <a:pt x="64" y="146"/>
                      </a:lnTo>
                      <a:lnTo>
                        <a:pt x="64" y="147"/>
                      </a:lnTo>
                      <a:lnTo>
                        <a:pt x="65" y="148"/>
                      </a:lnTo>
                      <a:lnTo>
                        <a:pt x="65" y="149"/>
                      </a:lnTo>
                      <a:lnTo>
                        <a:pt x="67" y="150"/>
                      </a:lnTo>
                      <a:lnTo>
                        <a:pt x="67" y="151"/>
                      </a:lnTo>
                      <a:lnTo>
                        <a:pt x="68" y="152"/>
                      </a:lnTo>
                      <a:lnTo>
                        <a:pt x="69" y="153"/>
                      </a:lnTo>
                      <a:lnTo>
                        <a:pt x="69" y="153"/>
                      </a:lnTo>
                      <a:lnTo>
                        <a:pt x="70" y="154"/>
                      </a:lnTo>
                      <a:lnTo>
                        <a:pt x="70" y="155"/>
                      </a:lnTo>
                      <a:lnTo>
                        <a:pt x="72" y="156"/>
                      </a:lnTo>
                      <a:lnTo>
                        <a:pt x="72" y="156"/>
                      </a:lnTo>
                      <a:lnTo>
                        <a:pt x="73" y="157"/>
                      </a:lnTo>
                      <a:lnTo>
                        <a:pt x="74" y="158"/>
                      </a:lnTo>
                      <a:lnTo>
                        <a:pt x="74" y="158"/>
                      </a:lnTo>
                      <a:lnTo>
                        <a:pt x="75" y="159"/>
                      </a:lnTo>
                      <a:lnTo>
                        <a:pt x="75" y="159"/>
                      </a:lnTo>
                      <a:lnTo>
                        <a:pt x="77" y="160"/>
                      </a:lnTo>
                      <a:lnTo>
                        <a:pt x="78" y="161"/>
                      </a:lnTo>
                      <a:lnTo>
                        <a:pt x="78" y="161"/>
                      </a:lnTo>
                      <a:lnTo>
                        <a:pt x="79" y="162"/>
                      </a:lnTo>
                      <a:lnTo>
                        <a:pt x="79" y="162"/>
                      </a:lnTo>
                      <a:lnTo>
                        <a:pt x="80" y="163"/>
                      </a:lnTo>
                      <a:lnTo>
                        <a:pt x="80" y="163"/>
                      </a:lnTo>
                      <a:lnTo>
                        <a:pt x="82" y="164"/>
                      </a:lnTo>
                      <a:lnTo>
                        <a:pt x="84" y="165"/>
                      </a:lnTo>
                      <a:lnTo>
                        <a:pt x="84" y="165"/>
                      </a:lnTo>
                      <a:lnTo>
                        <a:pt x="85" y="166"/>
                      </a:lnTo>
                      <a:lnTo>
                        <a:pt x="87" y="166"/>
                      </a:lnTo>
                      <a:lnTo>
                        <a:pt x="89" y="167"/>
                      </a:lnTo>
                      <a:lnTo>
                        <a:pt x="89" y="168"/>
                      </a:lnTo>
                      <a:lnTo>
                        <a:pt x="90" y="168"/>
                      </a:lnTo>
                      <a:lnTo>
                        <a:pt x="92" y="168"/>
                      </a:lnTo>
                      <a:lnTo>
                        <a:pt x="93" y="168"/>
                      </a:lnTo>
                      <a:lnTo>
                        <a:pt x="94" y="168"/>
                      </a:lnTo>
                      <a:lnTo>
                        <a:pt x="95" y="168"/>
                      </a:lnTo>
                      <a:lnTo>
                        <a:pt x="97" y="168"/>
                      </a:lnTo>
                      <a:lnTo>
                        <a:pt x="98" y="168"/>
                      </a:lnTo>
                      <a:lnTo>
                        <a:pt x="99" y="168"/>
                      </a:lnTo>
                      <a:lnTo>
                        <a:pt x="100" y="167"/>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60" name="Freeform 391"/>
                <p:cNvSpPr>
                  <a:spLocks/>
                </p:cNvSpPr>
                <p:nvPr/>
              </p:nvSpPr>
              <p:spPr bwMode="auto">
                <a:xfrm>
                  <a:off x="4640263" y="3816350"/>
                  <a:ext cx="206375" cy="107950"/>
                </a:xfrm>
                <a:custGeom>
                  <a:avLst/>
                  <a:gdLst/>
                  <a:ahLst/>
                  <a:cxnLst>
                    <a:cxn ang="0">
                      <a:pos x="3" y="67"/>
                    </a:cxn>
                    <a:cxn ang="0">
                      <a:pos x="6" y="66"/>
                    </a:cxn>
                    <a:cxn ang="0">
                      <a:pos x="8" y="64"/>
                    </a:cxn>
                    <a:cxn ang="0">
                      <a:pos x="11" y="62"/>
                    </a:cxn>
                    <a:cxn ang="0">
                      <a:pos x="12" y="60"/>
                    </a:cxn>
                    <a:cxn ang="0">
                      <a:pos x="14" y="58"/>
                    </a:cxn>
                    <a:cxn ang="0">
                      <a:pos x="17" y="56"/>
                    </a:cxn>
                    <a:cxn ang="0">
                      <a:pos x="19" y="54"/>
                    </a:cxn>
                    <a:cxn ang="0">
                      <a:pos x="21" y="51"/>
                    </a:cxn>
                    <a:cxn ang="0">
                      <a:pos x="23" y="49"/>
                    </a:cxn>
                    <a:cxn ang="0">
                      <a:pos x="26" y="47"/>
                    </a:cxn>
                    <a:cxn ang="0">
                      <a:pos x="28" y="44"/>
                    </a:cxn>
                    <a:cxn ang="0">
                      <a:pos x="29" y="42"/>
                    </a:cxn>
                    <a:cxn ang="0">
                      <a:pos x="32" y="40"/>
                    </a:cxn>
                    <a:cxn ang="0">
                      <a:pos x="34" y="38"/>
                    </a:cxn>
                    <a:cxn ang="0">
                      <a:pos x="37" y="36"/>
                    </a:cxn>
                    <a:cxn ang="0">
                      <a:pos x="38" y="34"/>
                    </a:cxn>
                    <a:cxn ang="0">
                      <a:pos x="43" y="32"/>
                    </a:cxn>
                    <a:cxn ang="0">
                      <a:pos x="46" y="31"/>
                    </a:cxn>
                    <a:cxn ang="0">
                      <a:pos x="49" y="30"/>
                    </a:cxn>
                    <a:cxn ang="0">
                      <a:pos x="53" y="30"/>
                    </a:cxn>
                    <a:cxn ang="0">
                      <a:pos x="57" y="29"/>
                    </a:cxn>
                    <a:cxn ang="0">
                      <a:pos x="61" y="28"/>
                    </a:cxn>
                    <a:cxn ang="0">
                      <a:pos x="65" y="27"/>
                    </a:cxn>
                    <a:cxn ang="0">
                      <a:pos x="68" y="25"/>
                    </a:cxn>
                    <a:cxn ang="0">
                      <a:pos x="71" y="24"/>
                    </a:cxn>
                    <a:cxn ang="0">
                      <a:pos x="76" y="22"/>
                    </a:cxn>
                    <a:cxn ang="0">
                      <a:pos x="78" y="21"/>
                    </a:cxn>
                    <a:cxn ang="0">
                      <a:pos x="81" y="19"/>
                    </a:cxn>
                    <a:cxn ang="0">
                      <a:pos x="85" y="18"/>
                    </a:cxn>
                    <a:cxn ang="0">
                      <a:pos x="88" y="17"/>
                    </a:cxn>
                    <a:cxn ang="0">
                      <a:pos x="92" y="16"/>
                    </a:cxn>
                    <a:cxn ang="0">
                      <a:pos x="96" y="14"/>
                    </a:cxn>
                    <a:cxn ang="0">
                      <a:pos x="100" y="13"/>
                    </a:cxn>
                    <a:cxn ang="0">
                      <a:pos x="102" y="11"/>
                    </a:cxn>
                    <a:cxn ang="0">
                      <a:pos x="105" y="10"/>
                    </a:cxn>
                    <a:cxn ang="0">
                      <a:pos x="110" y="8"/>
                    </a:cxn>
                    <a:cxn ang="0">
                      <a:pos x="112" y="6"/>
                    </a:cxn>
                    <a:cxn ang="0">
                      <a:pos x="116" y="4"/>
                    </a:cxn>
                    <a:cxn ang="0">
                      <a:pos x="120" y="3"/>
                    </a:cxn>
                    <a:cxn ang="0">
                      <a:pos x="124" y="2"/>
                    </a:cxn>
                    <a:cxn ang="0">
                      <a:pos x="127" y="1"/>
                    </a:cxn>
                  </a:cxnLst>
                  <a:rect l="0" t="0" r="r" b="b"/>
                  <a:pathLst>
                    <a:path w="130" h="68">
                      <a:moveTo>
                        <a:pt x="0" y="68"/>
                      </a:moveTo>
                      <a:lnTo>
                        <a:pt x="2" y="68"/>
                      </a:lnTo>
                      <a:lnTo>
                        <a:pt x="3" y="67"/>
                      </a:lnTo>
                      <a:lnTo>
                        <a:pt x="3" y="67"/>
                      </a:lnTo>
                      <a:lnTo>
                        <a:pt x="4" y="66"/>
                      </a:lnTo>
                      <a:lnTo>
                        <a:pt x="6" y="66"/>
                      </a:lnTo>
                      <a:lnTo>
                        <a:pt x="7" y="65"/>
                      </a:lnTo>
                      <a:lnTo>
                        <a:pt x="7" y="65"/>
                      </a:lnTo>
                      <a:lnTo>
                        <a:pt x="8" y="64"/>
                      </a:lnTo>
                      <a:lnTo>
                        <a:pt x="9" y="63"/>
                      </a:lnTo>
                      <a:lnTo>
                        <a:pt x="9" y="63"/>
                      </a:lnTo>
                      <a:lnTo>
                        <a:pt x="11" y="62"/>
                      </a:lnTo>
                      <a:lnTo>
                        <a:pt x="11" y="62"/>
                      </a:lnTo>
                      <a:lnTo>
                        <a:pt x="12" y="61"/>
                      </a:lnTo>
                      <a:lnTo>
                        <a:pt x="12" y="60"/>
                      </a:lnTo>
                      <a:lnTo>
                        <a:pt x="13" y="60"/>
                      </a:lnTo>
                      <a:lnTo>
                        <a:pt x="14" y="59"/>
                      </a:lnTo>
                      <a:lnTo>
                        <a:pt x="14" y="58"/>
                      </a:lnTo>
                      <a:lnTo>
                        <a:pt x="16" y="58"/>
                      </a:lnTo>
                      <a:lnTo>
                        <a:pt x="16" y="57"/>
                      </a:lnTo>
                      <a:lnTo>
                        <a:pt x="17" y="56"/>
                      </a:lnTo>
                      <a:lnTo>
                        <a:pt x="18" y="55"/>
                      </a:lnTo>
                      <a:lnTo>
                        <a:pt x="18" y="55"/>
                      </a:lnTo>
                      <a:lnTo>
                        <a:pt x="19" y="54"/>
                      </a:lnTo>
                      <a:lnTo>
                        <a:pt x="19" y="53"/>
                      </a:lnTo>
                      <a:lnTo>
                        <a:pt x="21" y="52"/>
                      </a:lnTo>
                      <a:lnTo>
                        <a:pt x="21" y="51"/>
                      </a:lnTo>
                      <a:lnTo>
                        <a:pt x="22" y="51"/>
                      </a:lnTo>
                      <a:lnTo>
                        <a:pt x="23" y="50"/>
                      </a:lnTo>
                      <a:lnTo>
                        <a:pt x="23" y="49"/>
                      </a:lnTo>
                      <a:lnTo>
                        <a:pt x="24" y="48"/>
                      </a:lnTo>
                      <a:lnTo>
                        <a:pt x="24" y="47"/>
                      </a:lnTo>
                      <a:lnTo>
                        <a:pt x="26" y="47"/>
                      </a:lnTo>
                      <a:lnTo>
                        <a:pt x="27" y="46"/>
                      </a:lnTo>
                      <a:lnTo>
                        <a:pt x="27" y="45"/>
                      </a:lnTo>
                      <a:lnTo>
                        <a:pt x="28" y="44"/>
                      </a:lnTo>
                      <a:lnTo>
                        <a:pt x="28" y="43"/>
                      </a:lnTo>
                      <a:lnTo>
                        <a:pt x="29" y="43"/>
                      </a:lnTo>
                      <a:lnTo>
                        <a:pt x="29" y="42"/>
                      </a:lnTo>
                      <a:lnTo>
                        <a:pt x="31" y="41"/>
                      </a:lnTo>
                      <a:lnTo>
                        <a:pt x="32" y="40"/>
                      </a:lnTo>
                      <a:lnTo>
                        <a:pt x="32" y="40"/>
                      </a:lnTo>
                      <a:lnTo>
                        <a:pt x="33" y="39"/>
                      </a:lnTo>
                      <a:lnTo>
                        <a:pt x="33" y="38"/>
                      </a:lnTo>
                      <a:lnTo>
                        <a:pt x="34" y="38"/>
                      </a:lnTo>
                      <a:lnTo>
                        <a:pt x="36" y="37"/>
                      </a:lnTo>
                      <a:lnTo>
                        <a:pt x="36" y="37"/>
                      </a:lnTo>
                      <a:lnTo>
                        <a:pt x="37" y="36"/>
                      </a:lnTo>
                      <a:lnTo>
                        <a:pt x="37" y="35"/>
                      </a:lnTo>
                      <a:lnTo>
                        <a:pt x="38" y="35"/>
                      </a:lnTo>
                      <a:lnTo>
                        <a:pt x="38" y="34"/>
                      </a:lnTo>
                      <a:lnTo>
                        <a:pt x="39" y="34"/>
                      </a:lnTo>
                      <a:lnTo>
                        <a:pt x="41" y="33"/>
                      </a:lnTo>
                      <a:lnTo>
                        <a:pt x="43" y="32"/>
                      </a:lnTo>
                      <a:lnTo>
                        <a:pt x="43" y="32"/>
                      </a:lnTo>
                      <a:lnTo>
                        <a:pt x="44" y="32"/>
                      </a:lnTo>
                      <a:lnTo>
                        <a:pt x="46" y="31"/>
                      </a:lnTo>
                      <a:lnTo>
                        <a:pt x="47" y="31"/>
                      </a:lnTo>
                      <a:lnTo>
                        <a:pt x="48" y="31"/>
                      </a:lnTo>
                      <a:lnTo>
                        <a:pt x="49" y="30"/>
                      </a:lnTo>
                      <a:lnTo>
                        <a:pt x="51" y="30"/>
                      </a:lnTo>
                      <a:lnTo>
                        <a:pt x="52" y="30"/>
                      </a:lnTo>
                      <a:lnTo>
                        <a:pt x="53" y="30"/>
                      </a:lnTo>
                      <a:lnTo>
                        <a:pt x="54" y="30"/>
                      </a:lnTo>
                      <a:lnTo>
                        <a:pt x="56" y="29"/>
                      </a:lnTo>
                      <a:lnTo>
                        <a:pt x="57" y="29"/>
                      </a:lnTo>
                      <a:lnTo>
                        <a:pt x="58" y="29"/>
                      </a:lnTo>
                      <a:lnTo>
                        <a:pt x="59" y="29"/>
                      </a:lnTo>
                      <a:lnTo>
                        <a:pt x="61" y="28"/>
                      </a:lnTo>
                      <a:lnTo>
                        <a:pt x="62" y="28"/>
                      </a:lnTo>
                      <a:lnTo>
                        <a:pt x="63" y="27"/>
                      </a:lnTo>
                      <a:lnTo>
                        <a:pt x="65" y="27"/>
                      </a:lnTo>
                      <a:lnTo>
                        <a:pt x="66" y="27"/>
                      </a:lnTo>
                      <a:lnTo>
                        <a:pt x="68" y="26"/>
                      </a:lnTo>
                      <a:lnTo>
                        <a:pt x="68" y="25"/>
                      </a:lnTo>
                      <a:lnTo>
                        <a:pt x="71" y="24"/>
                      </a:lnTo>
                      <a:lnTo>
                        <a:pt x="70" y="24"/>
                      </a:lnTo>
                      <a:lnTo>
                        <a:pt x="71" y="24"/>
                      </a:lnTo>
                      <a:lnTo>
                        <a:pt x="73" y="23"/>
                      </a:lnTo>
                      <a:lnTo>
                        <a:pt x="73" y="23"/>
                      </a:lnTo>
                      <a:lnTo>
                        <a:pt x="76" y="22"/>
                      </a:lnTo>
                      <a:lnTo>
                        <a:pt x="75" y="22"/>
                      </a:lnTo>
                      <a:lnTo>
                        <a:pt x="76" y="22"/>
                      </a:lnTo>
                      <a:lnTo>
                        <a:pt x="78" y="21"/>
                      </a:lnTo>
                      <a:lnTo>
                        <a:pt x="78" y="20"/>
                      </a:lnTo>
                      <a:lnTo>
                        <a:pt x="80" y="20"/>
                      </a:lnTo>
                      <a:lnTo>
                        <a:pt x="81" y="19"/>
                      </a:lnTo>
                      <a:lnTo>
                        <a:pt x="82" y="19"/>
                      </a:lnTo>
                      <a:lnTo>
                        <a:pt x="83" y="18"/>
                      </a:lnTo>
                      <a:lnTo>
                        <a:pt x="85" y="18"/>
                      </a:lnTo>
                      <a:lnTo>
                        <a:pt x="86" y="18"/>
                      </a:lnTo>
                      <a:lnTo>
                        <a:pt x="87" y="17"/>
                      </a:lnTo>
                      <a:lnTo>
                        <a:pt x="88" y="17"/>
                      </a:lnTo>
                      <a:lnTo>
                        <a:pt x="90" y="16"/>
                      </a:lnTo>
                      <a:lnTo>
                        <a:pt x="91" y="16"/>
                      </a:lnTo>
                      <a:lnTo>
                        <a:pt x="92" y="16"/>
                      </a:lnTo>
                      <a:lnTo>
                        <a:pt x="93" y="15"/>
                      </a:lnTo>
                      <a:lnTo>
                        <a:pt x="95" y="15"/>
                      </a:lnTo>
                      <a:lnTo>
                        <a:pt x="96" y="14"/>
                      </a:lnTo>
                      <a:lnTo>
                        <a:pt x="97" y="14"/>
                      </a:lnTo>
                      <a:lnTo>
                        <a:pt x="98" y="13"/>
                      </a:lnTo>
                      <a:lnTo>
                        <a:pt x="100" y="13"/>
                      </a:lnTo>
                      <a:lnTo>
                        <a:pt x="101" y="12"/>
                      </a:lnTo>
                      <a:lnTo>
                        <a:pt x="101" y="12"/>
                      </a:lnTo>
                      <a:lnTo>
                        <a:pt x="102" y="11"/>
                      </a:lnTo>
                      <a:lnTo>
                        <a:pt x="103" y="11"/>
                      </a:lnTo>
                      <a:lnTo>
                        <a:pt x="105" y="10"/>
                      </a:lnTo>
                      <a:lnTo>
                        <a:pt x="105" y="10"/>
                      </a:lnTo>
                      <a:lnTo>
                        <a:pt x="106" y="9"/>
                      </a:lnTo>
                      <a:lnTo>
                        <a:pt x="107" y="9"/>
                      </a:lnTo>
                      <a:lnTo>
                        <a:pt x="110" y="8"/>
                      </a:lnTo>
                      <a:lnTo>
                        <a:pt x="110" y="7"/>
                      </a:lnTo>
                      <a:lnTo>
                        <a:pt x="111" y="7"/>
                      </a:lnTo>
                      <a:lnTo>
                        <a:pt x="112" y="6"/>
                      </a:lnTo>
                      <a:lnTo>
                        <a:pt x="115" y="5"/>
                      </a:lnTo>
                      <a:lnTo>
                        <a:pt x="115" y="5"/>
                      </a:lnTo>
                      <a:lnTo>
                        <a:pt x="116" y="4"/>
                      </a:lnTo>
                      <a:lnTo>
                        <a:pt x="117" y="4"/>
                      </a:lnTo>
                      <a:lnTo>
                        <a:pt x="118" y="3"/>
                      </a:lnTo>
                      <a:lnTo>
                        <a:pt x="120" y="3"/>
                      </a:lnTo>
                      <a:lnTo>
                        <a:pt x="121" y="3"/>
                      </a:lnTo>
                      <a:lnTo>
                        <a:pt x="122" y="2"/>
                      </a:lnTo>
                      <a:lnTo>
                        <a:pt x="124" y="2"/>
                      </a:lnTo>
                      <a:lnTo>
                        <a:pt x="125" y="2"/>
                      </a:lnTo>
                      <a:lnTo>
                        <a:pt x="126" y="1"/>
                      </a:lnTo>
                      <a:lnTo>
                        <a:pt x="127" y="1"/>
                      </a:lnTo>
                      <a:lnTo>
                        <a:pt x="129" y="0"/>
                      </a:lnTo>
                      <a:lnTo>
                        <a:pt x="130" y="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61" name="Freeform 392"/>
                <p:cNvSpPr>
                  <a:spLocks/>
                </p:cNvSpPr>
                <p:nvPr/>
              </p:nvSpPr>
              <p:spPr bwMode="auto">
                <a:xfrm>
                  <a:off x="4846638" y="3736975"/>
                  <a:ext cx="198438" cy="79375"/>
                </a:xfrm>
                <a:custGeom>
                  <a:avLst/>
                  <a:gdLst/>
                  <a:ahLst/>
                  <a:cxnLst>
                    <a:cxn ang="0">
                      <a:pos x="2" y="49"/>
                    </a:cxn>
                    <a:cxn ang="0">
                      <a:pos x="5" y="47"/>
                    </a:cxn>
                    <a:cxn ang="0">
                      <a:pos x="6" y="46"/>
                    </a:cxn>
                    <a:cxn ang="0">
                      <a:pos x="9" y="44"/>
                    </a:cxn>
                    <a:cxn ang="0">
                      <a:pos x="11" y="42"/>
                    </a:cxn>
                    <a:cxn ang="0">
                      <a:pos x="14" y="41"/>
                    </a:cxn>
                    <a:cxn ang="0">
                      <a:pos x="15" y="39"/>
                    </a:cxn>
                    <a:cxn ang="0">
                      <a:pos x="17" y="37"/>
                    </a:cxn>
                    <a:cxn ang="0">
                      <a:pos x="20" y="35"/>
                    </a:cxn>
                    <a:cxn ang="0">
                      <a:pos x="22" y="33"/>
                    </a:cxn>
                    <a:cxn ang="0">
                      <a:pos x="25" y="31"/>
                    </a:cxn>
                    <a:cxn ang="0">
                      <a:pos x="29" y="30"/>
                    </a:cxn>
                    <a:cxn ang="0">
                      <a:pos x="32" y="28"/>
                    </a:cxn>
                    <a:cxn ang="0">
                      <a:pos x="36" y="28"/>
                    </a:cxn>
                    <a:cxn ang="0">
                      <a:pos x="40" y="28"/>
                    </a:cxn>
                    <a:cxn ang="0">
                      <a:pos x="44" y="27"/>
                    </a:cxn>
                    <a:cxn ang="0">
                      <a:pos x="47" y="27"/>
                    </a:cxn>
                    <a:cxn ang="0">
                      <a:pos x="51" y="27"/>
                    </a:cxn>
                    <a:cxn ang="0">
                      <a:pos x="55" y="26"/>
                    </a:cxn>
                    <a:cxn ang="0">
                      <a:pos x="59" y="26"/>
                    </a:cxn>
                    <a:cxn ang="0">
                      <a:pos x="63" y="26"/>
                    </a:cxn>
                    <a:cxn ang="0">
                      <a:pos x="66" y="26"/>
                    </a:cxn>
                    <a:cxn ang="0">
                      <a:pos x="70" y="25"/>
                    </a:cxn>
                    <a:cxn ang="0">
                      <a:pos x="74" y="24"/>
                    </a:cxn>
                    <a:cxn ang="0">
                      <a:pos x="78" y="23"/>
                    </a:cxn>
                    <a:cxn ang="0">
                      <a:pos x="81" y="21"/>
                    </a:cxn>
                    <a:cxn ang="0">
                      <a:pos x="83" y="20"/>
                    </a:cxn>
                    <a:cxn ang="0">
                      <a:pos x="85" y="19"/>
                    </a:cxn>
                    <a:cxn ang="0">
                      <a:pos x="88" y="17"/>
                    </a:cxn>
                    <a:cxn ang="0">
                      <a:pos x="90" y="16"/>
                    </a:cxn>
                    <a:cxn ang="0">
                      <a:pos x="91" y="14"/>
                    </a:cxn>
                    <a:cxn ang="0">
                      <a:pos x="94" y="13"/>
                    </a:cxn>
                    <a:cxn ang="0">
                      <a:pos x="96" y="11"/>
                    </a:cxn>
                    <a:cxn ang="0">
                      <a:pos x="99" y="10"/>
                    </a:cxn>
                    <a:cxn ang="0">
                      <a:pos x="101" y="8"/>
                    </a:cxn>
                    <a:cxn ang="0">
                      <a:pos x="104" y="7"/>
                    </a:cxn>
                    <a:cxn ang="0">
                      <a:pos x="105" y="5"/>
                    </a:cxn>
                    <a:cxn ang="0">
                      <a:pos x="108" y="4"/>
                    </a:cxn>
                    <a:cxn ang="0">
                      <a:pos x="113" y="2"/>
                    </a:cxn>
                    <a:cxn ang="0">
                      <a:pos x="115" y="1"/>
                    </a:cxn>
                    <a:cxn ang="0">
                      <a:pos x="119" y="0"/>
                    </a:cxn>
                    <a:cxn ang="0">
                      <a:pos x="123" y="1"/>
                    </a:cxn>
                  </a:cxnLst>
                  <a:rect l="0" t="0" r="r" b="b"/>
                  <a:pathLst>
                    <a:path w="125" h="50">
                      <a:moveTo>
                        <a:pt x="0" y="50"/>
                      </a:moveTo>
                      <a:lnTo>
                        <a:pt x="1" y="49"/>
                      </a:lnTo>
                      <a:lnTo>
                        <a:pt x="2" y="49"/>
                      </a:lnTo>
                      <a:lnTo>
                        <a:pt x="2" y="48"/>
                      </a:lnTo>
                      <a:lnTo>
                        <a:pt x="4" y="48"/>
                      </a:lnTo>
                      <a:lnTo>
                        <a:pt x="5" y="47"/>
                      </a:lnTo>
                      <a:lnTo>
                        <a:pt x="5" y="47"/>
                      </a:lnTo>
                      <a:lnTo>
                        <a:pt x="6" y="46"/>
                      </a:lnTo>
                      <a:lnTo>
                        <a:pt x="6" y="46"/>
                      </a:lnTo>
                      <a:lnTo>
                        <a:pt x="7" y="45"/>
                      </a:lnTo>
                      <a:lnTo>
                        <a:pt x="9" y="45"/>
                      </a:lnTo>
                      <a:lnTo>
                        <a:pt x="9" y="44"/>
                      </a:lnTo>
                      <a:lnTo>
                        <a:pt x="10" y="44"/>
                      </a:lnTo>
                      <a:lnTo>
                        <a:pt x="10" y="43"/>
                      </a:lnTo>
                      <a:lnTo>
                        <a:pt x="11" y="42"/>
                      </a:lnTo>
                      <a:lnTo>
                        <a:pt x="11" y="42"/>
                      </a:lnTo>
                      <a:lnTo>
                        <a:pt x="12" y="41"/>
                      </a:lnTo>
                      <a:lnTo>
                        <a:pt x="14" y="41"/>
                      </a:lnTo>
                      <a:lnTo>
                        <a:pt x="14" y="40"/>
                      </a:lnTo>
                      <a:lnTo>
                        <a:pt x="15" y="39"/>
                      </a:lnTo>
                      <a:lnTo>
                        <a:pt x="15" y="39"/>
                      </a:lnTo>
                      <a:lnTo>
                        <a:pt x="16" y="38"/>
                      </a:lnTo>
                      <a:lnTo>
                        <a:pt x="16" y="37"/>
                      </a:lnTo>
                      <a:lnTo>
                        <a:pt x="17" y="37"/>
                      </a:lnTo>
                      <a:lnTo>
                        <a:pt x="19" y="36"/>
                      </a:lnTo>
                      <a:lnTo>
                        <a:pt x="19" y="36"/>
                      </a:lnTo>
                      <a:lnTo>
                        <a:pt x="20" y="35"/>
                      </a:lnTo>
                      <a:lnTo>
                        <a:pt x="20" y="34"/>
                      </a:lnTo>
                      <a:lnTo>
                        <a:pt x="21" y="34"/>
                      </a:lnTo>
                      <a:lnTo>
                        <a:pt x="22" y="33"/>
                      </a:lnTo>
                      <a:lnTo>
                        <a:pt x="22" y="33"/>
                      </a:lnTo>
                      <a:lnTo>
                        <a:pt x="25" y="32"/>
                      </a:lnTo>
                      <a:lnTo>
                        <a:pt x="25" y="31"/>
                      </a:lnTo>
                      <a:lnTo>
                        <a:pt x="26" y="31"/>
                      </a:lnTo>
                      <a:lnTo>
                        <a:pt x="27" y="30"/>
                      </a:lnTo>
                      <a:lnTo>
                        <a:pt x="29" y="30"/>
                      </a:lnTo>
                      <a:lnTo>
                        <a:pt x="30" y="29"/>
                      </a:lnTo>
                      <a:lnTo>
                        <a:pt x="31" y="29"/>
                      </a:lnTo>
                      <a:lnTo>
                        <a:pt x="32" y="28"/>
                      </a:lnTo>
                      <a:lnTo>
                        <a:pt x="34" y="28"/>
                      </a:lnTo>
                      <a:lnTo>
                        <a:pt x="35" y="28"/>
                      </a:lnTo>
                      <a:lnTo>
                        <a:pt x="36" y="28"/>
                      </a:lnTo>
                      <a:lnTo>
                        <a:pt x="37" y="28"/>
                      </a:lnTo>
                      <a:lnTo>
                        <a:pt x="39" y="28"/>
                      </a:lnTo>
                      <a:lnTo>
                        <a:pt x="40" y="28"/>
                      </a:lnTo>
                      <a:lnTo>
                        <a:pt x="41" y="27"/>
                      </a:lnTo>
                      <a:lnTo>
                        <a:pt x="42" y="27"/>
                      </a:lnTo>
                      <a:lnTo>
                        <a:pt x="44" y="27"/>
                      </a:lnTo>
                      <a:lnTo>
                        <a:pt x="45" y="27"/>
                      </a:lnTo>
                      <a:lnTo>
                        <a:pt x="46" y="27"/>
                      </a:lnTo>
                      <a:lnTo>
                        <a:pt x="47" y="27"/>
                      </a:lnTo>
                      <a:lnTo>
                        <a:pt x="49" y="27"/>
                      </a:lnTo>
                      <a:lnTo>
                        <a:pt x="50" y="27"/>
                      </a:lnTo>
                      <a:lnTo>
                        <a:pt x="51" y="27"/>
                      </a:lnTo>
                      <a:lnTo>
                        <a:pt x="52" y="27"/>
                      </a:lnTo>
                      <a:lnTo>
                        <a:pt x="54" y="27"/>
                      </a:lnTo>
                      <a:lnTo>
                        <a:pt x="55" y="26"/>
                      </a:lnTo>
                      <a:lnTo>
                        <a:pt x="56" y="26"/>
                      </a:lnTo>
                      <a:lnTo>
                        <a:pt x="58" y="26"/>
                      </a:lnTo>
                      <a:lnTo>
                        <a:pt x="59" y="26"/>
                      </a:lnTo>
                      <a:lnTo>
                        <a:pt x="60" y="26"/>
                      </a:lnTo>
                      <a:lnTo>
                        <a:pt x="61" y="26"/>
                      </a:lnTo>
                      <a:lnTo>
                        <a:pt x="63" y="26"/>
                      </a:lnTo>
                      <a:lnTo>
                        <a:pt x="64" y="26"/>
                      </a:lnTo>
                      <a:lnTo>
                        <a:pt x="65" y="26"/>
                      </a:lnTo>
                      <a:lnTo>
                        <a:pt x="66" y="26"/>
                      </a:lnTo>
                      <a:lnTo>
                        <a:pt x="68" y="25"/>
                      </a:lnTo>
                      <a:lnTo>
                        <a:pt x="69" y="25"/>
                      </a:lnTo>
                      <a:lnTo>
                        <a:pt x="70" y="25"/>
                      </a:lnTo>
                      <a:lnTo>
                        <a:pt x="71" y="25"/>
                      </a:lnTo>
                      <a:lnTo>
                        <a:pt x="73" y="24"/>
                      </a:lnTo>
                      <a:lnTo>
                        <a:pt x="74" y="24"/>
                      </a:lnTo>
                      <a:lnTo>
                        <a:pt x="75" y="24"/>
                      </a:lnTo>
                      <a:lnTo>
                        <a:pt x="76" y="23"/>
                      </a:lnTo>
                      <a:lnTo>
                        <a:pt x="78" y="23"/>
                      </a:lnTo>
                      <a:lnTo>
                        <a:pt x="79" y="22"/>
                      </a:lnTo>
                      <a:lnTo>
                        <a:pt x="80" y="22"/>
                      </a:lnTo>
                      <a:lnTo>
                        <a:pt x="81" y="21"/>
                      </a:lnTo>
                      <a:lnTo>
                        <a:pt x="81" y="21"/>
                      </a:lnTo>
                      <a:lnTo>
                        <a:pt x="84" y="20"/>
                      </a:lnTo>
                      <a:lnTo>
                        <a:pt x="83" y="20"/>
                      </a:lnTo>
                      <a:lnTo>
                        <a:pt x="84" y="20"/>
                      </a:lnTo>
                      <a:lnTo>
                        <a:pt x="85" y="19"/>
                      </a:lnTo>
                      <a:lnTo>
                        <a:pt x="85" y="19"/>
                      </a:lnTo>
                      <a:lnTo>
                        <a:pt x="86" y="18"/>
                      </a:lnTo>
                      <a:lnTo>
                        <a:pt x="86" y="18"/>
                      </a:lnTo>
                      <a:lnTo>
                        <a:pt x="88" y="17"/>
                      </a:lnTo>
                      <a:lnTo>
                        <a:pt x="88" y="17"/>
                      </a:lnTo>
                      <a:lnTo>
                        <a:pt x="89" y="16"/>
                      </a:lnTo>
                      <a:lnTo>
                        <a:pt x="90" y="16"/>
                      </a:lnTo>
                      <a:lnTo>
                        <a:pt x="90" y="15"/>
                      </a:lnTo>
                      <a:lnTo>
                        <a:pt x="91" y="15"/>
                      </a:lnTo>
                      <a:lnTo>
                        <a:pt x="91" y="14"/>
                      </a:lnTo>
                      <a:lnTo>
                        <a:pt x="93" y="14"/>
                      </a:lnTo>
                      <a:lnTo>
                        <a:pt x="94" y="13"/>
                      </a:lnTo>
                      <a:lnTo>
                        <a:pt x="94" y="13"/>
                      </a:lnTo>
                      <a:lnTo>
                        <a:pt x="95" y="12"/>
                      </a:lnTo>
                      <a:lnTo>
                        <a:pt x="96" y="12"/>
                      </a:lnTo>
                      <a:lnTo>
                        <a:pt x="96" y="11"/>
                      </a:lnTo>
                      <a:lnTo>
                        <a:pt x="98" y="11"/>
                      </a:lnTo>
                      <a:lnTo>
                        <a:pt x="99" y="10"/>
                      </a:lnTo>
                      <a:lnTo>
                        <a:pt x="99" y="10"/>
                      </a:lnTo>
                      <a:lnTo>
                        <a:pt x="100" y="9"/>
                      </a:lnTo>
                      <a:lnTo>
                        <a:pt x="100" y="9"/>
                      </a:lnTo>
                      <a:lnTo>
                        <a:pt x="101" y="8"/>
                      </a:lnTo>
                      <a:lnTo>
                        <a:pt x="103" y="8"/>
                      </a:lnTo>
                      <a:lnTo>
                        <a:pt x="103" y="7"/>
                      </a:lnTo>
                      <a:lnTo>
                        <a:pt x="104" y="7"/>
                      </a:lnTo>
                      <a:lnTo>
                        <a:pt x="104" y="6"/>
                      </a:lnTo>
                      <a:lnTo>
                        <a:pt x="105" y="6"/>
                      </a:lnTo>
                      <a:lnTo>
                        <a:pt x="105" y="5"/>
                      </a:lnTo>
                      <a:lnTo>
                        <a:pt x="106" y="5"/>
                      </a:lnTo>
                      <a:lnTo>
                        <a:pt x="108" y="4"/>
                      </a:lnTo>
                      <a:lnTo>
                        <a:pt x="108" y="4"/>
                      </a:lnTo>
                      <a:lnTo>
                        <a:pt x="109" y="3"/>
                      </a:lnTo>
                      <a:lnTo>
                        <a:pt x="110" y="3"/>
                      </a:lnTo>
                      <a:lnTo>
                        <a:pt x="113" y="2"/>
                      </a:lnTo>
                      <a:lnTo>
                        <a:pt x="113" y="1"/>
                      </a:lnTo>
                      <a:lnTo>
                        <a:pt x="114" y="1"/>
                      </a:lnTo>
                      <a:lnTo>
                        <a:pt x="115" y="1"/>
                      </a:lnTo>
                      <a:lnTo>
                        <a:pt x="117" y="0"/>
                      </a:lnTo>
                      <a:lnTo>
                        <a:pt x="118" y="0"/>
                      </a:lnTo>
                      <a:lnTo>
                        <a:pt x="119" y="0"/>
                      </a:lnTo>
                      <a:lnTo>
                        <a:pt x="120" y="0"/>
                      </a:lnTo>
                      <a:lnTo>
                        <a:pt x="122" y="0"/>
                      </a:lnTo>
                      <a:lnTo>
                        <a:pt x="123" y="1"/>
                      </a:lnTo>
                      <a:lnTo>
                        <a:pt x="124" y="1"/>
                      </a:lnTo>
                      <a:lnTo>
                        <a:pt x="125" y="2"/>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62" name="Freeform 393"/>
                <p:cNvSpPr>
                  <a:spLocks/>
                </p:cNvSpPr>
                <p:nvPr/>
              </p:nvSpPr>
              <p:spPr bwMode="auto">
                <a:xfrm>
                  <a:off x="5045075" y="3695700"/>
                  <a:ext cx="200025" cy="57150"/>
                </a:xfrm>
                <a:custGeom>
                  <a:avLst/>
                  <a:gdLst/>
                  <a:ahLst/>
                  <a:cxnLst>
                    <a:cxn ang="0">
                      <a:pos x="3" y="29"/>
                    </a:cxn>
                    <a:cxn ang="0">
                      <a:pos x="5" y="30"/>
                    </a:cxn>
                    <a:cxn ang="0">
                      <a:pos x="8" y="32"/>
                    </a:cxn>
                    <a:cxn ang="0">
                      <a:pos x="13" y="34"/>
                    </a:cxn>
                    <a:cxn ang="0">
                      <a:pos x="14" y="35"/>
                    </a:cxn>
                    <a:cxn ang="0">
                      <a:pos x="18" y="36"/>
                    </a:cxn>
                    <a:cxn ang="0">
                      <a:pos x="22" y="35"/>
                    </a:cxn>
                    <a:cxn ang="0">
                      <a:pos x="25" y="34"/>
                    </a:cxn>
                    <a:cxn ang="0">
                      <a:pos x="29" y="32"/>
                    </a:cxn>
                    <a:cxn ang="0">
                      <a:pos x="33" y="31"/>
                    </a:cxn>
                    <a:cxn ang="0">
                      <a:pos x="34" y="29"/>
                    </a:cxn>
                    <a:cxn ang="0">
                      <a:pos x="37" y="28"/>
                    </a:cxn>
                    <a:cxn ang="0">
                      <a:pos x="39" y="26"/>
                    </a:cxn>
                    <a:cxn ang="0">
                      <a:pos x="42" y="24"/>
                    </a:cxn>
                    <a:cxn ang="0">
                      <a:pos x="43" y="22"/>
                    </a:cxn>
                    <a:cxn ang="0">
                      <a:pos x="45" y="20"/>
                    </a:cxn>
                    <a:cxn ang="0">
                      <a:pos x="48" y="18"/>
                    </a:cxn>
                    <a:cxn ang="0">
                      <a:pos x="51" y="16"/>
                    </a:cxn>
                    <a:cxn ang="0">
                      <a:pos x="52" y="13"/>
                    </a:cxn>
                    <a:cxn ang="0">
                      <a:pos x="54" y="11"/>
                    </a:cxn>
                    <a:cxn ang="0">
                      <a:pos x="57" y="10"/>
                    </a:cxn>
                    <a:cxn ang="0">
                      <a:pos x="59" y="8"/>
                    </a:cxn>
                    <a:cxn ang="0">
                      <a:pos x="62" y="7"/>
                    </a:cxn>
                    <a:cxn ang="0">
                      <a:pos x="66" y="6"/>
                    </a:cxn>
                    <a:cxn ang="0">
                      <a:pos x="69" y="6"/>
                    </a:cxn>
                    <a:cxn ang="0">
                      <a:pos x="73" y="7"/>
                    </a:cxn>
                    <a:cxn ang="0">
                      <a:pos x="77" y="8"/>
                    </a:cxn>
                    <a:cxn ang="0">
                      <a:pos x="81" y="9"/>
                    </a:cxn>
                    <a:cxn ang="0">
                      <a:pos x="84" y="10"/>
                    </a:cxn>
                    <a:cxn ang="0">
                      <a:pos x="88" y="10"/>
                    </a:cxn>
                    <a:cxn ang="0">
                      <a:pos x="92" y="11"/>
                    </a:cxn>
                    <a:cxn ang="0">
                      <a:pos x="96" y="12"/>
                    </a:cxn>
                    <a:cxn ang="0">
                      <a:pos x="99" y="13"/>
                    </a:cxn>
                    <a:cxn ang="0">
                      <a:pos x="103" y="14"/>
                    </a:cxn>
                    <a:cxn ang="0">
                      <a:pos x="107" y="14"/>
                    </a:cxn>
                    <a:cxn ang="0">
                      <a:pos x="111" y="13"/>
                    </a:cxn>
                    <a:cxn ang="0">
                      <a:pos x="113" y="12"/>
                    </a:cxn>
                    <a:cxn ang="0">
                      <a:pos x="116" y="10"/>
                    </a:cxn>
                    <a:cxn ang="0">
                      <a:pos x="118" y="9"/>
                    </a:cxn>
                    <a:cxn ang="0">
                      <a:pos x="121" y="6"/>
                    </a:cxn>
                    <a:cxn ang="0">
                      <a:pos x="122" y="4"/>
                    </a:cxn>
                    <a:cxn ang="0">
                      <a:pos x="125" y="2"/>
                    </a:cxn>
                  </a:cxnLst>
                  <a:rect l="0" t="0" r="r" b="b"/>
                  <a:pathLst>
                    <a:path w="126" h="36">
                      <a:moveTo>
                        <a:pt x="0" y="28"/>
                      </a:moveTo>
                      <a:lnTo>
                        <a:pt x="2" y="28"/>
                      </a:lnTo>
                      <a:lnTo>
                        <a:pt x="3" y="29"/>
                      </a:lnTo>
                      <a:lnTo>
                        <a:pt x="3" y="29"/>
                      </a:lnTo>
                      <a:lnTo>
                        <a:pt x="4" y="30"/>
                      </a:lnTo>
                      <a:lnTo>
                        <a:pt x="5" y="30"/>
                      </a:lnTo>
                      <a:lnTo>
                        <a:pt x="7" y="31"/>
                      </a:lnTo>
                      <a:lnTo>
                        <a:pt x="7" y="31"/>
                      </a:lnTo>
                      <a:lnTo>
                        <a:pt x="8" y="32"/>
                      </a:lnTo>
                      <a:lnTo>
                        <a:pt x="10" y="33"/>
                      </a:lnTo>
                      <a:lnTo>
                        <a:pt x="10" y="33"/>
                      </a:lnTo>
                      <a:lnTo>
                        <a:pt x="13" y="34"/>
                      </a:lnTo>
                      <a:lnTo>
                        <a:pt x="12" y="34"/>
                      </a:lnTo>
                      <a:lnTo>
                        <a:pt x="13" y="34"/>
                      </a:lnTo>
                      <a:lnTo>
                        <a:pt x="14" y="35"/>
                      </a:lnTo>
                      <a:lnTo>
                        <a:pt x="15" y="35"/>
                      </a:lnTo>
                      <a:lnTo>
                        <a:pt x="17" y="35"/>
                      </a:lnTo>
                      <a:lnTo>
                        <a:pt x="18" y="36"/>
                      </a:lnTo>
                      <a:lnTo>
                        <a:pt x="19" y="36"/>
                      </a:lnTo>
                      <a:lnTo>
                        <a:pt x="20" y="35"/>
                      </a:lnTo>
                      <a:lnTo>
                        <a:pt x="22" y="35"/>
                      </a:lnTo>
                      <a:lnTo>
                        <a:pt x="23" y="35"/>
                      </a:lnTo>
                      <a:lnTo>
                        <a:pt x="24" y="35"/>
                      </a:lnTo>
                      <a:lnTo>
                        <a:pt x="25" y="34"/>
                      </a:lnTo>
                      <a:lnTo>
                        <a:pt x="27" y="34"/>
                      </a:lnTo>
                      <a:lnTo>
                        <a:pt x="29" y="33"/>
                      </a:lnTo>
                      <a:lnTo>
                        <a:pt x="29" y="32"/>
                      </a:lnTo>
                      <a:lnTo>
                        <a:pt x="30" y="32"/>
                      </a:lnTo>
                      <a:lnTo>
                        <a:pt x="32" y="31"/>
                      </a:lnTo>
                      <a:lnTo>
                        <a:pt x="33" y="31"/>
                      </a:lnTo>
                      <a:lnTo>
                        <a:pt x="33" y="30"/>
                      </a:lnTo>
                      <a:lnTo>
                        <a:pt x="34" y="30"/>
                      </a:lnTo>
                      <a:lnTo>
                        <a:pt x="34" y="29"/>
                      </a:lnTo>
                      <a:lnTo>
                        <a:pt x="35" y="29"/>
                      </a:lnTo>
                      <a:lnTo>
                        <a:pt x="37" y="28"/>
                      </a:lnTo>
                      <a:lnTo>
                        <a:pt x="37" y="28"/>
                      </a:lnTo>
                      <a:lnTo>
                        <a:pt x="38" y="27"/>
                      </a:lnTo>
                      <a:lnTo>
                        <a:pt x="38" y="26"/>
                      </a:lnTo>
                      <a:lnTo>
                        <a:pt x="39" y="26"/>
                      </a:lnTo>
                      <a:lnTo>
                        <a:pt x="40" y="25"/>
                      </a:lnTo>
                      <a:lnTo>
                        <a:pt x="40" y="25"/>
                      </a:lnTo>
                      <a:lnTo>
                        <a:pt x="42" y="24"/>
                      </a:lnTo>
                      <a:lnTo>
                        <a:pt x="42" y="23"/>
                      </a:lnTo>
                      <a:lnTo>
                        <a:pt x="43" y="23"/>
                      </a:lnTo>
                      <a:lnTo>
                        <a:pt x="43" y="22"/>
                      </a:lnTo>
                      <a:lnTo>
                        <a:pt x="44" y="21"/>
                      </a:lnTo>
                      <a:lnTo>
                        <a:pt x="45" y="21"/>
                      </a:lnTo>
                      <a:lnTo>
                        <a:pt x="45" y="20"/>
                      </a:lnTo>
                      <a:lnTo>
                        <a:pt x="47" y="19"/>
                      </a:lnTo>
                      <a:lnTo>
                        <a:pt x="47" y="19"/>
                      </a:lnTo>
                      <a:lnTo>
                        <a:pt x="48" y="18"/>
                      </a:lnTo>
                      <a:lnTo>
                        <a:pt x="49" y="17"/>
                      </a:lnTo>
                      <a:lnTo>
                        <a:pt x="49" y="16"/>
                      </a:lnTo>
                      <a:lnTo>
                        <a:pt x="51" y="16"/>
                      </a:lnTo>
                      <a:lnTo>
                        <a:pt x="51" y="15"/>
                      </a:lnTo>
                      <a:lnTo>
                        <a:pt x="52" y="14"/>
                      </a:lnTo>
                      <a:lnTo>
                        <a:pt x="52" y="13"/>
                      </a:lnTo>
                      <a:lnTo>
                        <a:pt x="53" y="13"/>
                      </a:lnTo>
                      <a:lnTo>
                        <a:pt x="54" y="12"/>
                      </a:lnTo>
                      <a:lnTo>
                        <a:pt x="54" y="11"/>
                      </a:lnTo>
                      <a:lnTo>
                        <a:pt x="56" y="11"/>
                      </a:lnTo>
                      <a:lnTo>
                        <a:pt x="56" y="10"/>
                      </a:lnTo>
                      <a:lnTo>
                        <a:pt x="57" y="10"/>
                      </a:lnTo>
                      <a:lnTo>
                        <a:pt x="58" y="9"/>
                      </a:lnTo>
                      <a:lnTo>
                        <a:pt x="58" y="9"/>
                      </a:lnTo>
                      <a:lnTo>
                        <a:pt x="59" y="8"/>
                      </a:lnTo>
                      <a:lnTo>
                        <a:pt x="59" y="8"/>
                      </a:lnTo>
                      <a:lnTo>
                        <a:pt x="61" y="7"/>
                      </a:lnTo>
                      <a:lnTo>
                        <a:pt x="62" y="7"/>
                      </a:lnTo>
                      <a:lnTo>
                        <a:pt x="63" y="6"/>
                      </a:lnTo>
                      <a:lnTo>
                        <a:pt x="64" y="6"/>
                      </a:lnTo>
                      <a:lnTo>
                        <a:pt x="66" y="6"/>
                      </a:lnTo>
                      <a:lnTo>
                        <a:pt x="67" y="6"/>
                      </a:lnTo>
                      <a:lnTo>
                        <a:pt x="68" y="6"/>
                      </a:lnTo>
                      <a:lnTo>
                        <a:pt x="69" y="6"/>
                      </a:lnTo>
                      <a:lnTo>
                        <a:pt x="71" y="6"/>
                      </a:lnTo>
                      <a:lnTo>
                        <a:pt x="72" y="6"/>
                      </a:lnTo>
                      <a:lnTo>
                        <a:pt x="73" y="7"/>
                      </a:lnTo>
                      <a:lnTo>
                        <a:pt x="74" y="7"/>
                      </a:lnTo>
                      <a:lnTo>
                        <a:pt x="76" y="7"/>
                      </a:lnTo>
                      <a:lnTo>
                        <a:pt x="77" y="8"/>
                      </a:lnTo>
                      <a:lnTo>
                        <a:pt x="78" y="8"/>
                      </a:lnTo>
                      <a:lnTo>
                        <a:pt x="79" y="8"/>
                      </a:lnTo>
                      <a:lnTo>
                        <a:pt x="81" y="9"/>
                      </a:lnTo>
                      <a:lnTo>
                        <a:pt x="82" y="9"/>
                      </a:lnTo>
                      <a:lnTo>
                        <a:pt x="83" y="9"/>
                      </a:lnTo>
                      <a:lnTo>
                        <a:pt x="84" y="10"/>
                      </a:lnTo>
                      <a:lnTo>
                        <a:pt x="86" y="10"/>
                      </a:lnTo>
                      <a:lnTo>
                        <a:pt x="87" y="10"/>
                      </a:lnTo>
                      <a:lnTo>
                        <a:pt x="88" y="10"/>
                      </a:lnTo>
                      <a:lnTo>
                        <a:pt x="89" y="11"/>
                      </a:lnTo>
                      <a:lnTo>
                        <a:pt x="91" y="11"/>
                      </a:lnTo>
                      <a:lnTo>
                        <a:pt x="92" y="11"/>
                      </a:lnTo>
                      <a:lnTo>
                        <a:pt x="93" y="11"/>
                      </a:lnTo>
                      <a:lnTo>
                        <a:pt x="94" y="12"/>
                      </a:lnTo>
                      <a:lnTo>
                        <a:pt x="96" y="12"/>
                      </a:lnTo>
                      <a:lnTo>
                        <a:pt x="97" y="12"/>
                      </a:lnTo>
                      <a:lnTo>
                        <a:pt x="98" y="13"/>
                      </a:lnTo>
                      <a:lnTo>
                        <a:pt x="99" y="13"/>
                      </a:lnTo>
                      <a:lnTo>
                        <a:pt x="101" y="13"/>
                      </a:lnTo>
                      <a:lnTo>
                        <a:pt x="102" y="13"/>
                      </a:lnTo>
                      <a:lnTo>
                        <a:pt x="103" y="14"/>
                      </a:lnTo>
                      <a:lnTo>
                        <a:pt x="104" y="14"/>
                      </a:lnTo>
                      <a:lnTo>
                        <a:pt x="106" y="14"/>
                      </a:lnTo>
                      <a:lnTo>
                        <a:pt x="107" y="14"/>
                      </a:lnTo>
                      <a:lnTo>
                        <a:pt x="108" y="14"/>
                      </a:lnTo>
                      <a:lnTo>
                        <a:pt x="110" y="13"/>
                      </a:lnTo>
                      <a:lnTo>
                        <a:pt x="111" y="13"/>
                      </a:lnTo>
                      <a:lnTo>
                        <a:pt x="112" y="13"/>
                      </a:lnTo>
                      <a:lnTo>
                        <a:pt x="113" y="12"/>
                      </a:lnTo>
                      <a:lnTo>
                        <a:pt x="113" y="12"/>
                      </a:lnTo>
                      <a:lnTo>
                        <a:pt x="115" y="11"/>
                      </a:lnTo>
                      <a:lnTo>
                        <a:pt x="115" y="11"/>
                      </a:lnTo>
                      <a:lnTo>
                        <a:pt x="116" y="10"/>
                      </a:lnTo>
                      <a:lnTo>
                        <a:pt x="117" y="10"/>
                      </a:lnTo>
                      <a:lnTo>
                        <a:pt x="117" y="9"/>
                      </a:lnTo>
                      <a:lnTo>
                        <a:pt x="118" y="9"/>
                      </a:lnTo>
                      <a:lnTo>
                        <a:pt x="118" y="8"/>
                      </a:lnTo>
                      <a:lnTo>
                        <a:pt x="120" y="7"/>
                      </a:lnTo>
                      <a:lnTo>
                        <a:pt x="121" y="6"/>
                      </a:lnTo>
                      <a:lnTo>
                        <a:pt x="121" y="6"/>
                      </a:lnTo>
                      <a:lnTo>
                        <a:pt x="122" y="5"/>
                      </a:lnTo>
                      <a:lnTo>
                        <a:pt x="122" y="4"/>
                      </a:lnTo>
                      <a:lnTo>
                        <a:pt x="123" y="3"/>
                      </a:lnTo>
                      <a:lnTo>
                        <a:pt x="123" y="2"/>
                      </a:lnTo>
                      <a:lnTo>
                        <a:pt x="125" y="2"/>
                      </a:lnTo>
                      <a:lnTo>
                        <a:pt x="126" y="1"/>
                      </a:lnTo>
                      <a:lnTo>
                        <a:pt x="126" y="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63" name="Freeform 394"/>
                <p:cNvSpPr>
                  <a:spLocks/>
                </p:cNvSpPr>
                <p:nvPr/>
              </p:nvSpPr>
              <p:spPr bwMode="auto">
                <a:xfrm>
                  <a:off x="5245100" y="3679825"/>
                  <a:ext cx="19050" cy="15875"/>
                </a:xfrm>
                <a:custGeom>
                  <a:avLst/>
                  <a:gdLst/>
                  <a:ahLst/>
                  <a:cxnLst>
                    <a:cxn ang="0">
                      <a:pos x="0" y="10"/>
                    </a:cxn>
                    <a:cxn ang="0">
                      <a:pos x="1" y="9"/>
                    </a:cxn>
                    <a:cxn ang="0">
                      <a:pos x="1" y="8"/>
                    </a:cxn>
                    <a:cxn ang="0">
                      <a:pos x="2" y="8"/>
                    </a:cxn>
                    <a:cxn ang="0">
                      <a:pos x="4" y="7"/>
                    </a:cxn>
                    <a:cxn ang="0">
                      <a:pos x="4" y="6"/>
                    </a:cxn>
                    <a:cxn ang="0">
                      <a:pos x="5" y="5"/>
                    </a:cxn>
                    <a:cxn ang="0">
                      <a:pos x="5" y="5"/>
                    </a:cxn>
                    <a:cxn ang="0">
                      <a:pos x="6" y="4"/>
                    </a:cxn>
                    <a:cxn ang="0">
                      <a:pos x="6" y="3"/>
                    </a:cxn>
                    <a:cxn ang="0">
                      <a:pos x="7" y="3"/>
                    </a:cxn>
                    <a:cxn ang="0">
                      <a:pos x="9" y="2"/>
                    </a:cxn>
                    <a:cxn ang="0">
                      <a:pos x="9" y="2"/>
                    </a:cxn>
                    <a:cxn ang="0">
                      <a:pos x="10" y="1"/>
                    </a:cxn>
                    <a:cxn ang="0">
                      <a:pos x="10" y="1"/>
                    </a:cxn>
                    <a:cxn ang="0">
                      <a:pos x="11" y="0"/>
                    </a:cxn>
                    <a:cxn ang="0">
                      <a:pos x="12" y="0"/>
                    </a:cxn>
                  </a:cxnLst>
                  <a:rect l="0" t="0" r="r" b="b"/>
                  <a:pathLst>
                    <a:path w="12" h="10">
                      <a:moveTo>
                        <a:pt x="0" y="10"/>
                      </a:moveTo>
                      <a:lnTo>
                        <a:pt x="1" y="9"/>
                      </a:lnTo>
                      <a:lnTo>
                        <a:pt x="1" y="8"/>
                      </a:lnTo>
                      <a:lnTo>
                        <a:pt x="2" y="8"/>
                      </a:lnTo>
                      <a:lnTo>
                        <a:pt x="4" y="7"/>
                      </a:lnTo>
                      <a:lnTo>
                        <a:pt x="4" y="6"/>
                      </a:lnTo>
                      <a:lnTo>
                        <a:pt x="5" y="5"/>
                      </a:lnTo>
                      <a:lnTo>
                        <a:pt x="5" y="5"/>
                      </a:lnTo>
                      <a:lnTo>
                        <a:pt x="6" y="4"/>
                      </a:lnTo>
                      <a:lnTo>
                        <a:pt x="6" y="3"/>
                      </a:lnTo>
                      <a:lnTo>
                        <a:pt x="7" y="3"/>
                      </a:lnTo>
                      <a:lnTo>
                        <a:pt x="9" y="2"/>
                      </a:lnTo>
                      <a:lnTo>
                        <a:pt x="9" y="2"/>
                      </a:lnTo>
                      <a:lnTo>
                        <a:pt x="10" y="1"/>
                      </a:lnTo>
                      <a:lnTo>
                        <a:pt x="10" y="1"/>
                      </a:lnTo>
                      <a:lnTo>
                        <a:pt x="11" y="0"/>
                      </a:lnTo>
                      <a:lnTo>
                        <a:pt x="12" y="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64" name="Freeform 395"/>
                <p:cNvSpPr>
                  <a:spLocks/>
                </p:cNvSpPr>
                <p:nvPr/>
              </p:nvSpPr>
              <p:spPr bwMode="auto">
                <a:xfrm>
                  <a:off x="4079875" y="3676650"/>
                  <a:ext cx="168275" cy="82550"/>
                </a:xfrm>
                <a:custGeom>
                  <a:avLst/>
                  <a:gdLst/>
                  <a:ahLst/>
                  <a:cxnLst>
                    <a:cxn ang="0">
                      <a:pos x="1" y="39"/>
                    </a:cxn>
                    <a:cxn ang="0">
                      <a:pos x="2" y="40"/>
                    </a:cxn>
                    <a:cxn ang="0">
                      <a:pos x="5" y="42"/>
                    </a:cxn>
                    <a:cxn ang="0">
                      <a:pos x="7" y="43"/>
                    </a:cxn>
                    <a:cxn ang="0">
                      <a:pos x="10" y="45"/>
                    </a:cxn>
                    <a:cxn ang="0">
                      <a:pos x="11" y="46"/>
                    </a:cxn>
                    <a:cxn ang="0">
                      <a:pos x="13" y="48"/>
                    </a:cxn>
                    <a:cxn ang="0">
                      <a:pos x="17" y="50"/>
                    </a:cxn>
                    <a:cxn ang="0">
                      <a:pos x="21" y="51"/>
                    </a:cxn>
                    <a:cxn ang="0">
                      <a:pos x="25" y="52"/>
                    </a:cxn>
                    <a:cxn ang="0">
                      <a:pos x="28" y="51"/>
                    </a:cxn>
                    <a:cxn ang="0">
                      <a:pos x="33" y="50"/>
                    </a:cxn>
                    <a:cxn ang="0">
                      <a:pos x="36" y="48"/>
                    </a:cxn>
                    <a:cxn ang="0">
                      <a:pos x="37" y="47"/>
                    </a:cxn>
                    <a:cxn ang="0">
                      <a:pos x="40" y="45"/>
                    </a:cxn>
                    <a:cxn ang="0">
                      <a:pos x="42" y="43"/>
                    </a:cxn>
                    <a:cxn ang="0">
                      <a:pos x="45" y="41"/>
                    </a:cxn>
                    <a:cxn ang="0">
                      <a:pos x="46" y="39"/>
                    </a:cxn>
                    <a:cxn ang="0">
                      <a:pos x="48" y="37"/>
                    </a:cxn>
                    <a:cxn ang="0">
                      <a:pos x="51" y="35"/>
                    </a:cxn>
                    <a:cxn ang="0">
                      <a:pos x="53" y="33"/>
                    </a:cxn>
                    <a:cxn ang="0">
                      <a:pos x="55" y="30"/>
                    </a:cxn>
                    <a:cxn ang="0">
                      <a:pos x="57" y="28"/>
                    </a:cxn>
                    <a:cxn ang="0">
                      <a:pos x="60" y="25"/>
                    </a:cxn>
                    <a:cxn ang="0">
                      <a:pos x="62" y="22"/>
                    </a:cxn>
                    <a:cxn ang="0">
                      <a:pos x="64" y="18"/>
                    </a:cxn>
                    <a:cxn ang="0">
                      <a:pos x="66" y="15"/>
                    </a:cxn>
                    <a:cxn ang="0">
                      <a:pos x="69" y="12"/>
                    </a:cxn>
                    <a:cxn ang="0">
                      <a:pos x="70" y="8"/>
                    </a:cxn>
                    <a:cxn ang="0">
                      <a:pos x="72" y="6"/>
                    </a:cxn>
                    <a:cxn ang="0">
                      <a:pos x="75" y="3"/>
                    </a:cxn>
                    <a:cxn ang="0">
                      <a:pos x="77" y="1"/>
                    </a:cxn>
                    <a:cxn ang="0">
                      <a:pos x="80" y="0"/>
                    </a:cxn>
                    <a:cxn ang="0">
                      <a:pos x="84" y="1"/>
                    </a:cxn>
                    <a:cxn ang="0">
                      <a:pos x="86" y="3"/>
                    </a:cxn>
                    <a:cxn ang="0">
                      <a:pos x="89" y="5"/>
                    </a:cxn>
                    <a:cxn ang="0">
                      <a:pos x="91" y="8"/>
                    </a:cxn>
                    <a:cxn ang="0">
                      <a:pos x="94" y="11"/>
                    </a:cxn>
                    <a:cxn ang="0">
                      <a:pos x="95" y="13"/>
                    </a:cxn>
                    <a:cxn ang="0">
                      <a:pos x="97" y="15"/>
                    </a:cxn>
                    <a:cxn ang="0">
                      <a:pos x="101" y="17"/>
                    </a:cxn>
                    <a:cxn ang="0">
                      <a:pos x="105" y="15"/>
                    </a:cxn>
                  </a:cxnLst>
                  <a:rect l="0" t="0" r="r" b="b"/>
                  <a:pathLst>
                    <a:path w="106" h="52">
                      <a:moveTo>
                        <a:pt x="0" y="38"/>
                      </a:moveTo>
                      <a:lnTo>
                        <a:pt x="0" y="38"/>
                      </a:lnTo>
                      <a:lnTo>
                        <a:pt x="1" y="39"/>
                      </a:lnTo>
                      <a:lnTo>
                        <a:pt x="1" y="39"/>
                      </a:lnTo>
                      <a:lnTo>
                        <a:pt x="2" y="40"/>
                      </a:lnTo>
                      <a:lnTo>
                        <a:pt x="2" y="40"/>
                      </a:lnTo>
                      <a:lnTo>
                        <a:pt x="3" y="41"/>
                      </a:lnTo>
                      <a:lnTo>
                        <a:pt x="5" y="41"/>
                      </a:lnTo>
                      <a:lnTo>
                        <a:pt x="5" y="42"/>
                      </a:lnTo>
                      <a:lnTo>
                        <a:pt x="6" y="42"/>
                      </a:lnTo>
                      <a:lnTo>
                        <a:pt x="6" y="43"/>
                      </a:lnTo>
                      <a:lnTo>
                        <a:pt x="7" y="43"/>
                      </a:lnTo>
                      <a:lnTo>
                        <a:pt x="7" y="44"/>
                      </a:lnTo>
                      <a:lnTo>
                        <a:pt x="8" y="44"/>
                      </a:lnTo>
                      <a:lnTo>
                        <a:pt x="10" y="45"/>
                      </a:lnTo>
                      <a:lnTo>
                        <a:pt x="10" y="45"/>
                      </a:lnTo>
                      <a:lnTo>
                        <a:pt x="11" y="46"/>
                      </a:lnTo>
                      <a:lnTo>
                        <a:pt x="11" y="46"/>
                      </a:lnTo>
                      <a:lnTo>
                        <a:pt x="12" y="47"/>
                      </a:lnTo>
                      <a:lnTo>
                        <a:pt x="13" y="47"/>
                      </a:lnTo>
                      <a:lnTo>
                        <a:pt x="13" y="48"/>
                      </a:lnTo>
                      <a:lnTo>
                        <a:pt x="16" y="49"/>
                      </a:lnTo>
                      <a:lnTo>
                        <a:pt x="16" y="49"/>
                      </a:lnTo>
                      <a:lnTo>
                        <a:pt x="17" y="50"/>
                      </a:lnTo>
                      <a:lnTo>
                        <a:pt x="18" y="50"/>
                      </a:lnTo>
                      <a:lnTo>
                        <a:pt x="20" y="51"/>
                      </a:lnTo>
                      <a:lnTo>
                        <a:pt x="21" y="51"/>
                      </a:lnTo>
                      <a:lnTo>
                        <a:pt x="22" y="51"/>
                      </a:lnTo>
                      <a:lnTo>
                        <a:pt x="23" y="52"/>
                      </a:lnTo>
                      <a:lnTo>
                        <a:pt x="25" y="52"/>
                      </a:lnTo>
                      <a:lnTo>
                        <a:pt x="26" y="52"/>
                      </a:lnTo>
                      <a:lnTo>
                        <a:pt x="27" y="52"/>
                      </a:lnTo>
                      <a:lnTo>
                        <a:pt x="28" y="51"/>
                      </a:lnTo>
                      <a:lnTo>
                        <a:pt x="30" y="51"/>
                      </a:lnTo>
                      <a:lnTo>
                        <a:pt x="31" y="51"/>
                      </a:lnTo>
                      <a:lnTo>
                        <a:pt x="33" y="50"/>
                      </a:lnTo>
                      <a:lnTo>
                        <a:pt x="33" y="49"/>
                      </a:lnTo>
                      <a:lnTo>
                        <a:pt x="35" y="49"/>
                      </a:lnTo>
                      <a:lnTo>
                        <a:pt x="36" y="48"/>
                      </a:lnTo>
                      <a:lnTo>
                        <a:pt x="36" y="48"/>
                      </a:lnTo>
                      <a:lnTo>
                        <a:pt x="37" y="47"/>
                      </a:lnTo>
                      <a:lnTo>
                        <a:pt x="37" y="47"/>
                      </a:lnTo>
                      <a:lnTo>
                        <a:pt x="38" y="46"/>
                      </a:lnTo>
                      <a:lnTo>
                        <a:pt x="38" y="46"/>
                      </a:lnTo>
                      <a:lnTo>
                        <a:pt x="40" y="45"/>
                      </a:lnTo>
                      <a:lnTo>
                        <a:pt x="41" y="45"/>
                      </a:lnTo>
                      <a:lnTo>
                        <a:pt x="41" y="44"/>
                      </a:lnTo>
                      <a:lnTo>
                        <a:pt x="42" y="43"/>
                      </a:lnTo>
                      <a:lnTo>
                        <a:pt x="42" y="43"/>
                      </a:lnTo>
                      <a:lnTo>
                        <a:pt x="43" y="42"/>
                      </a:lnTo>
                      <a:lnTo>
                        <a:pt x="45" y="41"/>
                      </a:lnTo>
                      <a:lnTo>
                        <a:pt x="45" y="41"/>
                      </a:lnTo>
                      <a:lnTo>
                        <a:pt x="46" y="40"/>
                      </a:lnTo>
                      <a:lnTo>
                        <a:pt x="46" y="39"/>
                      </a:lnTo>
                      <a:lnTo>
                        <a:pt x="47" y="39"/>
                      </a:lnTo>
                      <a:lnTo>
                        <a:pt x="47" y="38"/>
                      </a:lnTo>
                      <a:lnTo>
                        <a:pt x="48" y="37"/>
                      </a:lnTo>
                      <a:lnTo>
                        <a:pt x="50" y="36"/>
                      </a:lnTo>
                      <a:lnTo>
                        <a:pt x="50" y="36"/>
                      </a:lnTo>
                      <a:lnTo>
                        <a:pt x="51" y="35"/>
                      </a:lnTo>
                      <a:lnTo>
                        <a:pt x="51" y="34"/>
                      </a:lnTo>
                      <a:lnTo>
                        <a:pt x="52" y="33"/>
                      </a:lnTo>
                      <a:lnTo>
                        <a:pt x="53" y="33"/>
                      </a:lnTo>
                      <a:lnTo>
                        <a:pt x="53" y="32"/>
                      </a:lnTo>
                      <a:lnTo>
                        <a:pt x="55" y="31"/>
                      </a:lnTo>
                      <a:lnTo>
                        <a:pt x="55" y="30"/>
                      </a:lnTo>
                      <a:lnTo>
                        <a:pt x="56" y="29"/>
                      </a:lnTo>
                      <a:lnTo>
                        <a:pt x="56" y="28"/>
                      </a:lnTo>
                      <a:lnTo>
                        <a:pt x="57" y="28"/>
                      </a:lnTo>
                      <a:lnTo>
                        <a:pt x="59" y="27"/>
                      </a:lnTo>
                      <a:lnTo>
                        <a:pt x="59" y="26"/>
                      </a:lnTo>
                      <a:lnTo>
                        <a:pt x="60" y="25"/>
                      </a:lnTo>
                      <a:lnTo>
                        <a:pt x="60" y="24"/>
                      </a:lnTo>
                      <a:lnTo>
                        <a:pt x="61" y="23"/>
                      </a:lnTo>
                      <a:lnTo>
                        <a:pt x="62" y="22"/>
                      </a:lnTo>
                      <a:lnTo>
                        <a:pt x="62" y="21"/>
                      </a:lnTo>
                      <a:lnTo>
                        <a:pt x="64" y="19"/>
                      </a:lnTo>
                      <a:lnTo>
                        <a:pt x="64" y="18"/>
                      </a:lnTo>
                      <a:lnTo>
                        <a:pt x="65" y="17"/>
                      </a:lnTo>
                      <a:lnTo>
                        <a:pt x="65" y="16"/>
                      </a:lnTo>
                      <a:lnTo>
                        <a:pt x="66" y="15"/>
                      </a:lnTo>
                      <a:lnTo>
                        <a:pt x="67" y="14"/>
                      </a:lnTo>
                      <a:lnTo>
                        <a:pt x="67" y="13"/>
                      </a:lnTo>
                      <a:lnTo>
                        <a:pt x="69" y="12"/>
                      </a:lnTo>
                      <a:lnTo>
                        <a:pt x="69" y="11"/>
                      </a:lnTo>
                      <a:lnTo>
                        <a:pt x="70" y="10"/>
                      </a:lnTo>
                      <a:lnTo>
                        <a:pt x="70" y="8"/>
                      </a:lnTo>
                      <a:lnTo>
                        <a:pt x="71" y="7"/>
                      </a:lnTo>
                      <a:lnTo>
                        <a:pt x="72" y="7"/>
                      </a:lnTo>
                      <a:lnTo>
                        <a:pt x="72" y="6"/>
                      </a:lnTo>
                      <a:lnTo>
                        <a:pt x="74" y="5"/>
                      </a:lnTo>
                      <a:lnTo>
                        <a:pt x="74" y="4"/>
                      </a:lnTo>
                      <a:lnTo>
                        <a:pt x="75" y="3"/>
                      </a:lnTo>
                      <a:lnTo>
                        <a:pt x="76" y="3"/>
                      </a:lnTo>
                      <a:lnTo>
                        <a:pt x="76" y="2"/>
                      </a:lnTo>
                      <a:lnTo>
                        <a:pt x="77" y="1"/>
                      </a:lnTo>
                      <a:lnTo>
                        <a:pt x="80" y="0"/>
                      </a:lnTo>
                      <a:lnTo>
                        <a:pt x="79" y="0"/>
                      </a:lnTo>
                      <a:lnTo>
                        <a:pt x="80" y="0"/>
                      </a:lnTo>
                      <a:lnTo>
                        <a:pt x="81" y="0"/>
                      </a:lnTo>
                      <a:lnTo>
                        <a:pt x="82" y="1"/>
                      </a:lnTo>
                      <a:lnTo>
                        <a:pt x="84" y="1"/>
                      </a:lnTo>
                      <a:lnTo>
                        <a:pt x="85" y="2"/>
                      </a:lnTo>
                      <a:lnTo>
                        <a:pt x="86" y="2"/>
                      </a:lnTo>
                      <a:lnTo>
                        <a:pt x="86" y="3"/>
                      </a:lnTo>
                      <a:lnTo>
                        <a:pt x="87" y="4"/>
                      </a:lnTo>
                      <a:lnTo>
                        <a:pt x="87" y="5"/>
                      </a:lnTo>
                      <a:lnTo>
                        <a:pt x="89" y="5"/>
                      </a:lnTo>
                      <a:lnTo>
                        <a:pt x="90" y="6"/>
                      </a:lnTo>
                      <a:lnTo>
                        <a:pt x="90" y="7"/>
                      </a:lnTo>
                      <a:lnTo>
                        <a:pt x="91" y="8"/>
                      </a:lnTo>
                      <a:lnTo>
                        <a:pt x="91" y="9"/>
                      </a:lnTo>
                      <a:lnTo>
                        <a:pt x="92" y="10"/>
                      </a:lnTo>
                      <a:lnTo>
                        <a:pt x="94" y="11"/>
                      </a:lnTo>
                      <a:lnTo>
                        <a:pt x="94" y="12"/>
                      </a:lnTo>
                      <a:lnTo>
                        <a:pt x="95" y="12"/>
                      </a:lnTo>
                      <a:lnTo>
                        <a:pt x="95" y="13"/>
                      </a:lnTo>
                      <a:lnTo>
                        <a:pt x="96" y="14"/>
                      </a:lnTo>
                      <a:lnTo>
                        <a:pt x="96" y="15"/>
                      </a:lnTo>
                      <a:lnTo>
                        <a:pt x="97" y="15"/>
                      </a:lnTo>
                      <a:lnTo>
                        <a:pt x="100" y="16"/>
                      </a:lnTo>
                      <a:lnTo>
                        <a:pt x="100" y="17"/>
                      </a:lnTo>
                      <a:lnTo>
                        <a:pt x="101" y="17"/>
                      </a:lnTo>
                      <a:lnTo>
                        <a:pt x="102" y="16"/>
                      </a:lnTo>
                      <a:lnTo>
                        <a:pt x="104" y="16"/>
                      </a:lnTo>
                      <a:lnTo>
                        <a:pt x="105" y="15"/>
                      </a:lnTo>
                      <a:lnTo>
                        <a:pt x="105" y="14"/>
                      </a:lnTo>
                      <a:lnTo>
                        <a:pt x="106" y="14"/>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65" name="Freeform 396"/>
                <p:cNvSpPr>
                  <a:spLocks/>
                </p:cNvSpPr>
                <p:nvPr/>
              </p:nvSpPr>
              <p:spPr bwMode="auto">
                <a:xfrm>
                  <a:off x="4248150" y="3600450"/>
                  <a:ext cx="160338" cy="98425"/>
                </a:xfrm>
                <a:custGeom>
                  <a:avLst/>
                  <a:gdLst/>
                  <a:ahLst/>
                  <a:cxnLst>
                    <a:cxn ang="0">
                      <a:pos x="1" y="60"/>
                    </a:cxn>
                    <a:cxn ang="0">
                      <a:pos x="4" y="56"/>
                    </a:cxn>
                    <a:cxn ang="0">
                      <a:pos x="6" y="51"/>
                    </a:cxn>
                    <a:cxn ang="0">
                      <a:pos x="8" y="45"/>
                    </a:cxn>
                    <a:cxn ang="0">
                      <a:pos x="10" y="40"/>
                    </a:cxn>
                    <a:cxn ang="0">
                      <a:pos x="13" y="34"/>
                    </a:cxn>
                    <a:cxn ang="0">
                      <a:pos x="15" y="28"/>
                    </a:cxn>
                    <a:cxn ang="0">
                      <a:pos x="17" y="23"/>
                    </a:cxn>
                    <a:cxn ang="0">
                      <a:pos x="19" y="18"/>
                    </a:cxn>
                    <a:cxn ang="0">
                      <a:pos x="22" y="15"/>
                    </a:cxn>
                    <a:cxn ang="0">
                      <a:pos x="24" y="12"/>
                    </a:cxn>
                    <a:cxn ang="0">
                      <a:pos x="25" y="10"/>
                    </a:cxn>
                    <a:cxn ang="0">
                      <a:pos x="29" y="9"/>
                    </a:cxn>
                    <a:cxn ang="0">
                      <a:pos x="33" y="11"/>
                    </a:cxn>
                    <a:cxn ang="0">
                      <a:pos x="35" y="13"/>
                    </a:cxn>
                    <a:cxn ang="0">
                      <a:pos x="38" y="15"/>
                    </a:cxn>
                    <a:cxn ang="0">
                      <a:pos x="39" y="17"/>
                    </a:cxn>
                    <a:cxn ang="0">
                      <a:pos x="42" y="19"/>
                    </a:cxn>
                    <a:cxn ang="0">
                      <a:pos x="44" y="21"/>
                    </a:cxn>
                    <a:cxn ang="0">
                      <a:pos x="47" y="23"/>
                    </a:cxn>
                    <a:cxn ang="0">
                      <a:pos x="49" y="24"/>
                    </a:cxn>
                    <a:cxn ang="0">
                      <a:pos x="53" y="24"/>
                    </a:cxn>
                    <a:cxn ang="0">
                      <a:pos x="57" y="22"/>
                    </a:cxn>
                    <a:cxn ang="0">
                      <a:pos x="59" y="20"/>
                    </a:cxn>
                    <a:cxn ang="0">
                      <a:pos x="60" y="18"/>
                    </a:cxn>
                    <a:cxn ang="0">
                      <a:pos x="63" y="15"/>
                    </a:cxn>
                    <a:cxn ang="0">
                      <a:pos x="65" y="11"/>
                    </a:cxn>
                    <a:cxn ang="0">
                      <a:pos x="68" y="8"/>
                    </a:cxn>
                    <a:cxn ang="0">
                      <a:pos x="69" y="5"/>
                    </a:cxn>
                    <a:cxn ang="0">
                      <a:pos x="72" y="3"/>
                    </a:cxn>
                    <a:cxn ang="0">
                      <a:pos x="74" y="1"/>
                    </a:cxn>
                    <a:cxn ang="0">
                      <a:pos x="76" y="0"/>
                    </a:cxn>
                    <a:cxn ang="0">
                      <a:pos x="79" y="0"/>
                    </a:cxn>
                    <a:cxn ang="0">
                      <a:pos x="82" y="2"/>
                    </a:cxn>
                    <a:cxn ang="0">
                      <a:pos x="84" y="4"/>
                    </a:cxn>
                    <a:cxn ang="0">
                      <a:pos x="87" y="8"/>
                    </a:cxn>
                    <a:cxn ang="0">
                      <a:pos x="88" y="12"/>
                    </a:cxn>
                    <a:cxn ang="0">
                      <a:pos x="91" y="16"/>
                    </a:cxn>
                    <a:cxn ang="0">
                      <a:pos x="93" y="20"/>
                    </a:cxn>
                    <a:cxn ang="0">
                      <a:pos x="96" y="25"/>
                    </a:cxn>
                    <a:cxn ang="0">
                      <a:pos x="97" y="29"/>
                    </a:cxn>
                    <a:cxn ang="0">
                      <a:pos x="99" y="33"/>
                    </a:cxn>
                  </a:cxnLst>
                  <a:rect l="0" t="0" r="r" b="b"/>
                  <a:pathLst>
                    <a:path w="101" h="62">
                      <a:moveTo>
                        <a:pt x="0" y="62"/>
                      </a:moveTo>
                      <a:lnTo>
                        <a:pt x="1" y="61"/>
                      </a:lnTo>
                      <a:lnTo>
                        <a:pt x="1" y="60"/>
                      </a:lnTo>
                      <a:lnTo>
                        <a:pt x="3" y="58"/>
                      </a:lnTo>
                      <a:lnTo>
                        <a:pt x="3" y="57"/>
                      </a:lnTo>
                      <a:lnTo>
                        <a:pt x="4" y="56"/>
                      </a:lnTo>
                      <a:lnTo>
                        <a:pt x="4" y="54"/>
                      </a:lnTo>
                      <a:lnTo>
                        <a:pt x="5" y="52"/>
                      </a:lnTo>
                      <a:lnTo>
                        <a:pt x="6" y="51"/>
                      </a:lnTo>
                      <a:lnTo>
                        <a:pt x="6" y="49"/>
                      </a:lnTo>
                      <a:lnTo>
                        <a:pt x="8" y="47"/>
                      </a:lnTo>
                      <a:lnTo>
                        <a:pt x="8" y="45"/>
                      </a:lnTo>
                      <a:lnTo>
                        <a:pt x="9" y="43"/>
                      </a:lnTo>
                      <a:lnTo>
                        <a:pt x="10" y="41"/>
                      </a:lnTo>
                      <a:lnTo>
                        <a:pt x="10" y="40"/>
                      </a:lnTo>
                      <a:lnTo>
                        <a:pt x="12" y="38"/>
                      </a:lnTo>
                      <a:lnTo>
                        <a:pt x="12" y="36"/>
                      </a:lnTo>
                      <a:lnTo>
                        <a:pt x="13" y="34"/>
                      </a:lnTo>
                      <a:lnTo>
                        <a:pt x="13" y="32"/>
                      </a:lnTo>
                      <a:lnTo>
                        <a:pt x="14" y="30"/>
                      </a:lnTo>
                      <a:lnTo>
                        <a:pt x="15" y="28"/>
                      </a:lnTo>
                      <a:lnTo>
                        <a:pt x="15" y="26"/>
                      </a:lnTo>
                      <a:lnTo>
                        <a:pt x="17" y="24"/>
                      </a:lnTo>
                      <a:lnTo>
                        <a:pt x="17" y="23"/>
                      </a:lnTo>
                      <a:lnTo>
                        <a:pt x="18" y="21"/>
                      </a:lnTo>
                      <a:lnTo>
                        <a:pt x="19" y="20"/>
                      </a:lnTo>
                      <a:lnTo>
                        <a:pt x="19" y="18"/>
                      </a:lnTo>
                      <a:lnTo>
                        <a:pt x="20" y="17"/>
                      </a:lnTo>
                      <a:lnTo>
                        <a:pt x="20" y="16"/>
                      </a:lnTo>
                      <a:lnTo>
                        <a:pt x="22" y="15"/>
                      </a:lnTo>
                      <a:lnTo>
                        <a:pt x="22" y="14"/>
                      </a:lnTo>
                      <a:lnTo>
                        <a:pt x="23" y="13"/>
                      </a:lnTo>
                      <a:lnTo>
                        <a:pt x="24" y="12"/>
                      </a:lnTo>
                      <a:lnTo>
                        <a:pt x="24" y="11"/>
                      </a:lnTo>
                      <a:lnTo>
                        <a:pt x="25" y="11"/>
                      </a:lnTo>
                      <a:lnTo>
                        <a:pt x="25" y="10"/>
                      </a:lnTo>
                      <a:lnTo>
                        <a:pt x="27" y="10"/>
                      </a:lnTo>
                      <a:lnTo>
                        <a:pt x="28" y="9"/>
                      </a:lnTo>
                      <a:lnTo>
                        <a:pt x="29" y="9"/>
                      </a:lnTo>
                      <a:lnTo>
                        <a:pt x="30" y="10"/>
                      </a:lnTo>
                      <a:lnTo>
                        <a:pt x="32" y="10"/>
                      </a:lnTo>
                      <a:lnTo>
                        <a:pt x="33" y="11"/>
                      </a:lnTo>
                      <a:lnTo>
                        <a:pt x="34" y="11"/>
                      </a:lnTo>
                      <a:lnTo>
                        <a:pt x="34" y="12"/>
                      </a:lnTo>
                      <a:lnTo>
                        <a:pt x="35" y="13"/>
                      </a:lnTo>
                      <a:lnTo>
                        <a:pt x="35" y="13"/>
                      </a:lnTo>
                      <a:lnTo>
                        <a:pt x="37" y="14"/>
                      </a:lnTo>
                      <a:lnTo>
                        <a:pt x="38" y="15"/>
                      </a:lnTo>
                      <a:lnTo>
                        <a:pt x="38" y="15"/>
                      </a:lnTo>
                      <a:lnTo>
                        <a:pt x="39" y="16"/>
                      </a:lnTo>
                      <a:lnTo>
                        <a:pt x="39" y="17"/>
                      </a:lnTo>
                      <a:lnTo>
                        <a:pt x="40" y="18"/>
                      </a:lnTo>
                      <a:lnTo>
                        <a:pt x="42" y="18"/>
                      </a:lnTo>
                      <a:lnTo>
                        <a:pt x="42" y="19"/>
                      </a:lnTo>
                      <a:lnTo>
                        <a:pt x="43" y="20"/>
                      </a:lnTo>
                      <a:lnTo>
                        <a:pt x="43" y="20"/>
                      </a:lnTo>
                      <a:lnTo>
                        <a:pt x="44" y="21"/>
                      </a:lnTo>
                      <a:lnTo>
                        <a:pt x="44" y="22"/>
                      </a:lnTo>
                      <a:lnTo>
                        <a:pt x="45" y="22"/>
                      </a:lnTo>
                      <a:lnTo>
                        <a:pt x="47" y="23"/>
                      </a:lnTo>
                      <a:lnTo>
                        <a:pt x="49" y="24"/>
                      </a:lnTo>
                      <a:lnTo>
                        <a:pt x="48" y="24"/>
                      </a:lnTo>
                      <a:lnTo>
                        <a:pt x="49" y="24"/>
                      </a:lnTo>
                      <a:lnTo>
                        <a:pt x="50" y="24"/>
                      </a:lnTo>
                      <a:lnTo>
                        <a:pt x="52" y="24"/>
                      </a:lnTo>
                      <a:lnTo>
                        <a:pt x="53" y="24"/>
                      </a:lnTo>
                      <a:lnTo>
                        <a:pt x="54" y="23"/>
                      </a:lnTo>
                      <a:lnTo>
                        <a:pt x="55" y="23"/>
                      </a:lnTo>
                      <a:lnTo>
                        <a:pt x="57" y="22"/>
                      </a:lnTo>
                      <a:lnTo>
                        <a:pt x="57" y="21"/>
                      </a:lnTo>
                      <a:lnTo>
                        <a:pt x="58" y="21"/>
                      </a:lnTo>
                      <a:lnTo>
                        <a:pt x="59" y="20"/>
                      </a:lnTo>
                      <a:lnTo>
                        <a:pt x="59" y="19"/>
                      </a:lnTo>
                      <a:lnTo>
                        <a:pt x="60" y="18"/>
                      </a:lnTo>
                      <a:lnTo>
                        <a:pt x="60" y="18"/>
                      </a:lnTo>
                      <a:lnTo>
                        <a:pt x="62" y="17"/>
                      </a:lnTo>
                      <a:lnTo>
                        <a:pt x="62" y="16"/>
                      </a:lnTo>
                      <a:lnTo>
                        <a:pt x="63" y="15"/>
                      </a:lnTo>
                      <a:lnTo>
                        <a:pt x="64" y="14"/>
                      </a:lnTo>
                      <a:lnTo>
                        <a:pt x="64" y="13"/>
                      </a:lnTo>
                      <a:lnTo>
                        <a:pt x="65" y="11"/>
                      </a:lnTo>
                      <a:lnTo>
                        <a:pt x="65" y="10"/>
                      </a:lnTo>
                      <a:lnTo>
                        <a:pt x="67" y="9"/>
                      </a:lnTo>
                      <a:lnTo>
                        <a:pt x="68" y="8"/>
                      </a:lnTo>
                      <a:lnTo>
                        <a:pt x="68" y="7"/>
                      </a:lnTo>
                      <a:lnTo>
                        <a:pt x="69" y="6"/>
                      </a:lnTo>
                      <a:lnTo>
                        <a:pt x="69" y="5"/>
                      </a:lnTo>
                      <a:lnTo>
                        <a:pt x="71" y="4"/>
                      </a:lnTo>
                      <a:lnTo>
                        <a:pt x="71" y="4"/>
                      </a:lnTo>
                      <a:lnTo>
                        <a:pt x="72" y="3"/>
                      </a:lnTo>
                      <a:lnTo>
                        <a:pt x="73" y="2"/>
                      </a:lnTo>
                      <a:lnTo>
                        <a:pt x="73" y="2"/>
                      </a:lnTo>
                      <a:lnTo>
                        <a:pt x="74" y="1"/>
                      </a:lnTo>
                      <a:lnTo>
                        <a:pt x="74" y="1"/>
                      </a:lnTo>
                      <a:lnTo>
                        <a:pt x="77" y="0"/>
                      </a:lnTo>
                      <a:lnTo>
                        <a:pt x="76" y="0"/>
                      </a:lnTo>
                      <a:lnTo>
                        <a:pt x="77" y="0"/>
                      </a:lnTo>
                      <a:lnTo>
                        <a:pt x="78" y="0"/>
                      </a:lnTo>
                      <a:lnTo>
                        <a:pt x="79" y="0"/>
                      </a:lnTo>
                      <a:lnTo>
                        <a:pt x="81" y="1"/>
                      </a:lnTo>
                      <a:lnTo>
                        <a:pt x="82" y="1"/>
                      </a:lnTo>
                      <a:lnTo>
                        <a:pt x="82" y="2"/>
                      </a:lnTo>
                      <a:lnTo>
                        <a:pt x="83" y="3"/>
                      </a:lnTo>
                      <a:lnTo>
                        <a:pt x="83" y="3"/>
                      </a:lnTo>
                      <a:lnTo>
                        <a:pt x="84" y="4"/>
                      </a:lnTo>
                      <a:lnTo>
                        <a:pt x="84" y="5"/>
                      </a:lnTo>
                      <a:lnTo>
                        <a:pt x="86" y="6"/>
                      </a:lnTo>
                      <a:lnTo>
                        <a:pt x="87" y="8"/>
                      </a:lnTo>
                      <a:lnTo>
                        <a:pt x="87" y="9"/>
                      </a:lnTo>
                      <a:lnTo>
                        <a:pt x="88" y="10"/>
                      </a:lnTo>
                      <a:lnTo>
                        <a:pt x="88" y="12"/>
                      </a:lnTo>
                      <a:lnTo>
                        <a:pt x="89" y="13"/>
                      </a:lnTo>
                      <a:lnTo>
                        <a:pt x="91" y="14"/>
                      </a:lnTo>
                      <a:lnTo>
                        <a:pt x="91" y="16"/>
                      </a:lnTo>
                      <a:lnTo>
                        <a:pt x="92" y="17"/>
                      </a:lnTo>
                      <a:lnTo>
                        <a:pt x="92" y="19"/>
                      </a:lnTo>
                      <a:lnTo>
                        <a:pt x="93" y="20"/>
                      </a:lnTo>
                      <a:lnTo>
                        <a:pt x="93" y="22"/>
                      </a:lnTo>
                      <a:lnTo>
                        <a:pt x="94" y="23"/>
                      </a:lnTo>
                      <a:lnTo>
                        <a:pt x="96" y="25"/>
                      </a:lnTo>
                      <a:lnTo>
                        <a:pt x="96" y="26"/>
                      </a:lnTo>
                      <a:lnTo>
                        <a:pt x="97" y="28"/>
                      </a:lnTo>
                      <a:lnTo>
                        <a:pt x="97" y="29"/>
                      </a:lnTo>
                      <a:lnTo>
                        <a:pt x="98" y="30"/>
                      </a:lnTo>
                      <a:lnTo>
                        <a:pt x="99" y="32"/>
                      </a:lnTo>
                      <a:lnTo>
                        <a:pt x="99" y="33"/>
                      </a:lnTo>
                      <a:lnTo>
                        <a:pt x="101" y="34"/>
                      </a:lnTo>
                      <a:lnTo>
                        <a:pt x="101" y="35"/>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66" name="Freeform 397"/>
                <p:cNvSpPr>
                  <a:spLocks/>
                </p:cNvSpPr>
                <p:nvPr/>
              </p:nvSpPr>
              <p:spPr bwMode="auto">
                <a:xfrm>
                  <a:off x="4408488" y="3600450"/>
                  <a:ext cx="176213" cy="74613"/>
                </a:xfrm>
                <a:custGeom>
                  <a:avLst/>
                  <a:gdLst/>
                  <a:ahLst/>
                  <a:cxnLst>
                    <a:cxn ang="0">
                      <a:pos x="1" y="38"/>
                    </a:cxn>
                    <a:cxn ang="0">
                      <a:pos x="3" y="41"/>
                    </a:cxn>
                    <a:cxn ang="0">
                      <a:pos x="6" y="43"/>
                    </a:cxn>
                    <a:cxn ang="0">
                      <a:pos x="10" y="46"/>
                    </a:cxn>
                    <a:cxn ang="0">
                      <a:pos x="12" y="47"/>
                    </a:cxn>
                    <a:cxn ang="0">
                      <a:pos x="16" y="47"/>
                    </a:cxn>
                    <a:cxn ang="0">
                      <a:pos x="18" y="45"/>
                    </a:cxn>
                    <a:cxn ang="0">
                      <a:pos x="21" y="43"/>
                    </a:cxn>
                    <a:cxn ang="0">
                      <a:pos x="23" y="41"/>
                    </a:cxn>
                    <a:cxn ang="0">
                      <a:pos x="26" y="38"/>
                    </a:cxn>
                    <a:cxn ang="0">
                      <a:pos x="27" y="34"/>
                    </a:cxn>
                    <a:cxn ang="0">
                      <a:pos x="30" y="30"/>
                    </a:cxn>
                    <a:cxn ang="0">
                      <a:pos x="32" y="26"/>
                    </a:cxn>
                    <a:cxn ang="0">
                      <a:pos x="35" y="22"/>
                    </a:cxn>
                    <a:cxn ang="0">
                      <a:pos x="36" y="18"/>
                    </a:cxn>
                    <a:cxn ang="0">
                      <a:pos x="39" y="15"/>
                    </a:cxn>
                    <a:cxn ang="0">
                      <a:pos x="41" y="13"/>
                    </a:cxn>
                    <a:cxn ang="0">
                      <a:pos x="45" y="11"/>
                    </a:cxn>
                    <a:cxn ang="0">
                      <a:pos x="46" y="11"/>
                    </a:cxn>
                    <a:cxn ang="0">
                      <a:pos x="50" y="12"/>
                    </a:cxn>
                    <a:cxn ang="0">
                      <a:pos x="54" y="14"/>
                    </a:cxn>
                    <a:cxn ang="0">
                      <a:pos x="56" y="15"/>
                    </a:cxn>
                    <a:cxn ang="0">
                      <a:pos x="60" y="15"/>
                    </a:cxn>
                    <a:cxn ang="0">
                      <a:pos x="64" y="14"/>
                    </a:cxn>
                    <a:cxn ang="0">
                      <a:pos x="66" y="12"/>
                    </a:cxn>
                    <a:cxn ang="0">
                      <a:pos x="67" y="10"/>
                    </a:cxn>
                    <a:cxn ang="0">
                      <a:pos x="70" y="8"/>
                    </a:cxn>
                    <a:cxn ang="0">
                      <a:pos x="72" y="6"/>
                    </a:cxn>
                    <a:cxn ang="0">
                      <a:pos x="75" y="3"/>
                    </a:cxn>
                    <a:cxn ang="0">
                      <a:pos x="76" y="2"/>
                    </a:cxn>
                    <a:cxn ang="0">
                      <a:pos x="79" y="1"/>
                    </a:cxn>
                    <a:cxn ang="0">
                      <a:pos x="82" y="0"/>
                    </a:cxn>
                    <a:cxn ang="0">
                      <a:pos x="87" y="1"/>
                    </a:cxn>
                    <a:cxn ang="0">
                      <a:pos x="89" y="2"/>
                    </a:cxn>
                    <a:cxn ang="0">
                      <a:pos x="90" y="4"/>
                    </a:cxn>
                    <a:cxn ang="0">
                      <a:pos x="93" y="5"/>
                    </a:cxn>
                    <a:cxn ang="0">
                      <a:pos x="95" y="7"/>
                    </a:cxn>
                    <a:cxn ang="0">
                      <a:pos x="98" y="9"/>
                    </a:cxn>
                    <a:cxn ang="0">
                      <a:pos x="99" y="11"/>
                    </a:cxn>
                    <a:cxn ang="0">
                      <a:pos x="103" y="13"/>
                    </a:cxn>
                    <a:cxn ang="0">
                      <a:pos x="105" y="14"/>
                    </a:cxn>
                    <a:cxn ang="0">
                      <a:pos x="109" y="15"/>
                    </a:cxn>
                  </a:cxnLst>
                  <a:rect l="0" t="0" r="r" b="b"/>
                  <a:pathLst>
                    <a:path w="111" h="47">
                      <a:moveTo>
                        <a:pt x="0" y="35"/>
                      </a:moveTo>
                      <a:lnTo>
                        <a:pt x="1" y="37"/>
                      </a:lnTo>
                      <a:lnTo>
                        <a:pt x="1" y="38"/>
                      </a:lnTo>
                      <a:lnTo>
                        <a:pt x="2" y="39"/>
                      </a:lnTo>
                      <a:lnTo>
                        <a:pt x="3" y="40"/>
                      </a:lnTo>
                      <a:lnTo>
                        <a:pt x="3" y="41"/>
                      </a:lnTo>
                      <a:lnTo>
                        <a:pt x="5" y="42"/>
                      </a:lnTo>
                      <a:lnTo>
                        <a:pt x="5" y="42"/>
                      </a:lnTo>
                      <a:lnTo>
                        <a:pt x="6" y="43"/>
                      </a:lnTo>
                      <a:lnTo>
                        <a:pt x="6" y="44"/>
                      </a:lnTo>
                      <a:lnTo>
                        <a:pt x="7" y="44"/>
                      </a:lnTo>
                      <a:lnTo>
                        <a:pt x="10" y="46"/>
                      </a:lnTo>
                      <a:lnTo>
                        <a:pt x="10" y="46"/>
                      </a:lnTo>
                      <a:lnTo>
                        <a:pt x="11" y="47"/>
                      </a:lnTo>
                      <a:lnTo>
                        <a:pt x="12" y="47"/>
                      </a:lnTo>
                      <a:lnTo>
                        <a:pt x="13" y="47"/>
                      </a:lnTo>
                      <a:lnTo>
                        <a:pt x="15" y="47"/>
                      </a:lnTo>
                      <a:lnTo>
                        <a:pt x="16" y="47"/>
                      </a:lnTo>
                      <a:lnTo>
                        <a:pt x="17" y="46"/>
                      </a:lnTo>
                      <a:lnTo>
                        <a:pt x="18" y="46"/>
                      </a:lnTo>
                      <a:lnTo>
                        <a:pt x="18" y="45"/>
                      </a:lnTo>
                      <a:lnTo>
                        <a:pt x="20" y="45"/>
                      </a:lnTo>
                      <a:lnTo>
                        <a:pt x="21" y="44"/>
                      </a:lnTo>
                      <a:lnTo>
                        <a:pt x="21" y="43"/>
                      </a:lnTo>
                      <a:lnTo>
                        <a:pt x="22" y="43"/>
                      </a:lnTo>
                      <a:lnTo>
                        <a:pt x="22" y="42"/>
                      </a:lnTo>
                      <a:lnTo>
                        <a:pt x="23" y="41"/>
                      </a:lnTo>
                      <a:lnTo>
                        <a:pt x="23" y="40"/>
                      </a:lnTo>
                      <a:lnTo>
                        <a:pt x="25" y="39"/>
                      </a:lnTo>
                      <a:lnTo>
                        <a:pt x="26" y="38"/>
                      </a:lnTo>
                      <a:lnTo>
                        <a:pt x="26" y="36"/>
                      </a:lnTo>
                      <a:lnTo>
                        <a:pt x="27" y="35"/>
                      </a:lnTo>
                      <a:lnTo>
                        <a:pt x="27" y="34"/>
                      </a:lnTo>
                      <a:lnTo>
                        <a:pt x="29" y="32"/>
                      </a:lnTo>
                      <a:lnTo>
                        <a:pt x="30" y="31"/>
                      </a:lnTo>
                      <a:lnTo>
                        <a:pt x="30" y="30"/>
                      </a:lnTo>
                      <a:lnTo>
                        <a:pt x="31" y="28"/>
                      </a:lnTo>
                      <a:lnTo>
                        <a:pt x="31" y="27"/>
                      </a:lnTo>
                      <a:lnTo>
                        <a:pt x="32" y="26"/>
                      </a:lnTo>
                      <a:lnTo>
                        <a:pt x="32" y="24"/>
                      </a:lnTo>
                      <a:lnTo>
                        <a:pt x="34" y="23"/>
                      </a:lnTo>
                      <a:lnTo>
                        <a:pt x="35" y="22"/>
                      </a:lnTo>
                      <a:lnTo>
                        <a:pt x="35" y="20"/>
                      </a:lnTo>
                      <a:lnTo>
                        <a:pt x="36" y="19"/>
                      </a:lnTo>
                      <a:lnTo>
                        <a:pt x="36" y="18"/>
                      </a:lnTo>
                      <a:lnTo>
                        <a:pt x="37" y="17"/>
                      </a:lnTo>
                      <a:lnTo>
                        <a:pt x="39" y="16"/>
                      </a:lnTo>
                      <a:lnTo>
                        <a:pt x="39" y="15"/>
                      </a:lnTo>
                      <a:lnTo>
                        <a:pt x="40" y="14"/>
                      </a:lnTo>
                      <a:lnTo>
                        <a:pt x="40" y="14"/>
                      </a:lnTo>
                      <a:lnTo>
                        <a:pt x="41" y="13"/>
                      </a:lnTo>
                      <a:lnTo>
                        <a:pt x="41" y="12"/>
                      </a:lnTo>
                      <a:lnTo>
                        <a:pt x="42" y="12"/>
                      </a:lnTo>
                      <a:lnTo>
                        <a:pt x="45" y="11"/>
                      </a:lnTo>
                      <a:lnTo>
                        <a:pt x="44" y="11"/>
                      </a:lnTo>
                      <a:lnTo>
                        <a:pt x="45" y="11"/>
                      </a:lnTo>
                      <a:lnTo>
                        <a:pt x="46" y="11"/>
                      </a:lnTo>
                      <a:lnTo>
                        <a:pt x="47" y="11"/>
                      </a:lnTo>
                      <a:lnTo>
                        <a:pt x="49" y="12"/>
                      </a:lnTo>
                      <a:lnTo>
                        <a:pt x="50" y="12"/>
                      </a:lnTo>
                      <a:lnTo>
                        <a:pt x="51" y="13"/>
                      </a:lnTo>
                      <a:lnTo>
                        <a:pt x="52" y="13"/>
                      </a:lnTo>
                      <a:lnTo>
                        <a:pt x="54" y="14"/>
                      </a:lnTo>
                      <a:lnTo>
                        <a:pt x="56" y="15"/>
                      </a:lnTo>
                      <a:lnTo>
                        <a:pt x="55" y="15"/>
                      </a:lnTo>
                      <a:lnTo>
                        <a:pt x="56" y="15"/>
                      </a:lnTo>
                      <a:lnTo>
                        <a:pt x="57" y="15"/>
                      </a:lnTo>
                      <a:lnTo>
                        <a:pt x="59" y="15"/>
                      </a:lnTo>
                      <a:lnTo>
                        <a:pt x="60" y="15"/>
                      </a:lnTo>
                      <a:lnTo>
                        <a:pt x="61" y="15"/>
                      </a:lnTo>
                      <a:lnTo>
                        <a:pt x="62" y="14"/>
                      </a:lnTo>
                      <a:lnTo>
                        <a:pt x="64" y="14"/>
                      </a:lnTo>
                      <a:lnTo>
                        <a:pt x="64" y="13"/>
                      </a:lnTo>
                      <a:lnTo>
                        <a:pt x="65" y="13"/>
                      </a:lnTo>
                      <a:lnTo>
                        <a:pt x="66" y="12"/>
                      </a:lnTo>
                      <a:lnTo>
                        <a:pt x="66" y="11"/>
                      </a:lnTo>
                      <a:lnTo>
                        <a:pt x="67" y="11"/>
                      </a:lnTo>
                      <a:lnTo>
                        <a:pt x="67" y="10"/>
                      </a:lnTo>
                      <a:lnTo>
                        <a:pt x="69" y="9"/>
                      </a:lnTo>
                      <a:lnTo>
                        <a:pt x="70" y="9"/>
                      </a:lnTo>
                      <a:lnTo>
                        <a:pt x="70" y="8"/>
                      </a:lnTo>
                      <a:lnTo>
                        <a:pt x="71" y="7"/>
                      </a:lnTo>
                      <a:lnTo>
                        <a:pt x="71" y="6"/>
                      </a:lnTo>
                      <a:lnTo>
                        <a:pt x="72" y="6"/>
                      </a:lnTo>
                      <a:lnTo>
                        <a:pt x="72" y="5"/>
                      </a:lnTo>
                      <a:lnTo>
                        <a:pt x="74" y="4"/>
                      </a:lnTo>
                      <a:lnTo>
                        <a:pt x="75" y="3"/>
                      </a:lnTo>
                      <a:lnTo>
                        <a:pt x="75" y="3"/>
                      </a:lnTo>
                      <a:lnTo>
                        <a:pt x="76" y="2"/>
                      </a:lnTo>
                      <a:lnTo>
                        <a:pt x="76" y="2"/>
                      </a:lnTo>
                      <a:lnTo>
                        <a:pt x="79" y="1"/>
                      </a:lnTo>
                      <a:lnTo>
                        <a:pt x="77" y="1"/>
                      </a:lnTo>
                      <a:lnTo>
                        <a:pt x="79" y="1"/>
                      </a:lnTo>
                      <a:lnTo>
                        <a:pt x="80" y="0"/>
                      </a:lnTo>
                      <a:lnTo>
                        <a:pt x="81" y="0"/>
                      </a:lnTo>
                      <a:lnTo>
                        <a:pt x="82" y="0"/>
                      </a:lnTo>
                      <a:lnTo>
                        <a:pt x="84" y="0"/>
                      </a:lnTo>
                      <a:lnTo>
                        <a:pt x="85" y="0"/>
                      </a:lnTo>
                      <a:lnTo>
                        <a:pt x="87" y="1"/>
                      </a:lnTo>
                      <a:lnTo>
                        <a:pt x="86" y="1"/>
                      </a:lnTo>
                      <a:lnTo>
                        <a:pt x="87" y="1"/>
                      </a:lnTo>
                      <a:lnTo>
                        <a:pt x="89" y="2"/>
                      </a:lnTo>
                      <a:lnTo>
                        <a:pt x="89" y="2"/>
                      </a:lnTo>
                      <a:lnTo>
                        <a:pt x="90" y="3"/>
                      </a:lnTo>
                      <a:lnTo>
                        <a:pt x="90" y="4"/>
                      </a:lnTo>
                      <a:lnTo>
                        <a:pt x="91" y="4"/>
                      </a:lnTo>
                      <a:lnTo>
                        <a:pt x="93" y="5"/>
                      </a:lnTo>
                      <a:lnTo>
                        <a:pt x="93" y="5"/>
                      </a:lnTo>
                      <a:lnTo>
                        <a:pt x="94" y="6"/>
                      </a:lnTo>
                      <a:lnTo>
                        <a:pt x="94" y="7"/>
                      </a:lnTo>
                      <a:lnTo>
                        <a:pt x="95" y="7"/>
                      </a:lnTo>
                      <a:lnTo>
                        <a:pt x="95" y="8"/>
                      </a:lnTo>
                      <a:lnTo>
                        <a:pt x="96" y="9"/>
                      </a:lnTo>
                      <a:lnTo>
                        <a:pt x="98" y="9"/>
                      </a:lnTo>
                      <a:lnTo>
                        <a:pt x="98" y="10"/>
                      </a:lnTo>
                      <a:lnTo>
                        <a:pt x="99" y="10"/>
                      </a:lnTo>
                      <a:lnTo>
                        <a:pt x="99" y="11"/>
                      </a:lnTo>
                      <a:lnTo>
                        <a:pt x="100" y="12"/>
                      </a:lnTo>
                      <a:lnTo>
                        <a:pt x="103" y="13"/>
                      </a:lnTo>
                      <a:lnTo>
                        <a:pt x="103" y="13"/>
                      </a:lnTo>
                      <a:lnTo>
                        <a:pt x="105" y="14"/>
                      </a:lnTo>
                      <a:lnTo>
                        <a:pt x="104" y="14"/>
                      </a:lnTo>
                      <a:lnTo>
                        <a:pt x="105" y="14"/>
                      </a:lnTo>
                      <a:lnTo>
                        <a:pt x="106" y="15"/>
                      </a:lnTo>
                      <a:lnTo>
                        <a:pt x="108" y="15"/>
                      </a:lnTo>
                      <a:lnTo>
                        <a:pt x="109" y="15"/>
                      </a:lnTo>
                      <a:lnTo>
                        <a:pt x="110" y="16"/>
                      </a:lnTo>
                      <a:lnTo>
                        <a:pt x="111" y="16"/>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67" name="Freeform 398"/>
                <p:cNvSpPr>
                  <a:spLocks/>
                </p:cNvSpPr>
                <p:nvPr/>
              </p:nvSpPr>
              <p:spPr bwMode="auto">
                <a:xfrm>
                  <a:off x="4584700" y="3622675"/>
                  <a:ext cx="177800" cy="134938"/>
                </a:xfrm>
                <a:custGeom>
                  <a:avLst/>
                  <a:gdLst/>
                  <a:ahLst/>
                  <a:cxnLst>
                    <a:cxn ang="0">
                      <a:pos x="3" y="1"/>
                    </a:cxn>
                    <a:cxn ang="0">
                      <a:pos x="7" y="1"/>
                    </a:cxn>
                    <a:cxn ang="0">
                      <a:pos x="10" y="1"/>
                    </a:cxn>
                    <a:cxn ang="0">
                      <a:pos x="15" y="2"/>
                    </a:cxn>
                    <a:cxn ang="0">
                      <a:pos x="18" y="4"/>
                    </a:cxn>
                    <a:cxn ang="0">
                      <a:pos x="19" y="6"/>
                    </a:cxn>
                    <a:cxn ang="0">
                      <a:pos x="22" y="9"/>
                    </a:cxn>
                    <a:cxn ang="0">
                      <a:pos x="24" y="13"/>
                    </a:cxn>
                    <a:cxn ang="0">
                      <a:pos x="27" y="18"/>
                    </a:cxn>
                    <a:cxn ang="0">
                      <a:pos x="28" y="23"/>
                    </a:cxn>
                    <a:cxn ang="0">
                      <a:pos x="30" y="27"/>
                    </a:cxn>
                    <a:cxn ang="0">
                      <a:pos x="33" y="31"/>
                    </a:cxn>
                    <a:cxn ang="0">
                      <a:pos x="35" y="34"/>
                    </a:cxn>
                    <a:cxn ang="0">
                      <a:pos x="37" y="37"/>
                    </a:cxn>
                    <a:cxn ang="0">
                      <a:pos x="39" y="39"/>
                    </a:cxn>
                    <a:cxn ang="0">
                      <a:pos x="42" y="40"/>
                    </a:cxn>
                    <a:cxn ang="0">
                      <a:pos x="44" y="42"/>
                    </a:cxn>
                    <a:cxn ang="0">
                      <a:pos x="46" y="43"/>
                    </a:cxn>
                    <a:cxn ang="0">
                      <a:pos x="48" y="45"/>
                    </a:cxn>
                    <a:cxn ang="0">
                      <a:pos x="51" y="47"/>
                    </a:cxn>
                    <a:cxn ang="0">
                      <a:pos x="53" y="50"/>
                    </a:cxn>
                    <a:cxn ang="0">
                      <a:pos x="54" y="54"/>
                    </a:cxn>
                    <a:cxn ang="0">
                      <a:pos x="57" y="58"/>
                    </a:cxn>
                    <a:cxn ang="0">
                      <a:pos x="59" y="63"/>
                    </a:cxn>
                    <a:cxn ang="0">
                      <a:pos x="62" y="69"/>
                    </a:cxn>
                    <a:cxn ang="0">
                      <a:pos x="63" y="74"/>
                    </a:cxn>
                    <a:cxn ang="0">
                      <a:pos x="66" y="78"/>
                    </a:cxn>
                    <a:cxn ang="0">
                      <a:pos x="68" y="81"/>
                    </a:cxn>
                    <a:cxn ang="0">
                      <a:pos x="71" y="83"/>
                    </a:cxn>
                    <a:cxn ang="0">
                      <a:pos x="73" y="85"/>
                    </a:cxn>
                    <a:cxn ang="0">
                      <a:pos x="77" y="85"/>
                    </a:cxn>
                    <a:cxn ang="0">
                      <a:pos x="81" y="84"/>
                    </a:cxn>
                    <a:cxn ang="0">
                      <a:pos x="84" y="82"/>
                    </a:cxn>
                    <a:cxn ang="0">
                      <a:pos x="88" y="81"/>
                    </a:cxn>
                    <a:cxn ang="0">
                      <a:pos x="92" y="80"/>
                    </a:cxn>
                    <a:cxn ang="0">
                      <a:pos x="96" y="79"/>
                    </a:cxn>
                    <a:cxn ang="0">
                      <a:pos x="98" y="77"/>
                    </a:cxn>
                    <a:cxn ang="0">
                      <a:pos x="100" y="75"/>
                    </a:cxn>
                    <a:cxn ang="0">
                      <a:pos x="102" y="73"/>
                    </a:cxn>
                    <a:cxn ang="0">
                      <a:pos x="105" y="71"/>
                    </a:cxn>
                    <a:cxn ang="0">
                      <a:pos x="107" y="69"/>
                    </a:cxn>
                    <a:cxn ang="0">
                      <a:pos x="110" y="67"/>
                    </a:cxn>
                  </a:cxnLst>
                  <a:rect l="0" t="0" r="r" b="b"/>
                  <a:pathLst>
                    <a:path w="112" h="85">
                      <a:moveTo>
                        <a:pt x="0" y="2"/>
                      </a:moveTo>
                      <a:lnTo>
                        <a:pt x="2" y="1"/>
                      </a:lnTo>
                      <a:lnTo>
                        <a:pt x="3" y="1"/>
                      </a:lnTo>
                      <a:lnTo>
                        <a:pt x="4" y="1"/>
                      </a:lnTo>
                      <a:lnTo>
                        <a:pt x="5" y="1"/>
                      </a:lnTo>
                      <a:lnTo>
                        <a:pt x="7" y="1"/>
                      </a:lnTo>
                      <a:lnTo>
                        <a:pt x="8" y="1"/>
                      </a:lnTo>
                      <a:lnTo>
                        <a:pt x="9" y="0"/>
                      </a:lnTo>
                      <a:lnTo>
                        <a:pt x="10" y="1"/>
                      </a:lnTo>
                      <a:lnTo>
                        <a:pt x="12" y="1"/>
                      </a:lnTo>
                      <a:lnTo>
                        <a:pt x="13" y="1"/>
                      </a:lnTo>
                      <a:lnTo>
                        <a:pt x="15" y="2"/>
                      </a:lnTo>
                      <a:lnTo>
                        <a:pt x="15" y="2"/>
                      </a:lnTo>
                      <a:lnTo>
                        <a:pt x="17" y="3"/>
                      </a:lnTo>
                      <a:lnTo>
                        <a:pt x="18" y="4"/>
                      </a:lnTo>
                      <a:lnTo>
                        <a:pt x="18" y="4"/>
                      </a:lnTo>
                      <a:lnTo>
                        <a:pt x="19" y="5"/>
                      </a:lnTo>
                      <a:lnTo>
                        <a:pt x="19" y="6"/>
                      </a:lnTo>
                      <a:lnTo>
                        <a:pt x="20" y="7"/>
                      </a:lnTo>
                      <a:lnTo>
                        <a:pt x="22" y="8"/>
                      </a:lnTo>
                      <a:lnTo>
                        <a:pt x="22" y="9"/>
                      </a:lnTo>
                      <a:lnTo>
                        <a:pt x="23" y="11"/>
                      </a:lnTo>
                      <a:lnTo>
                        <a:pt x="23" y="12"/>
                      </a:lnTo>
                      <a:lnTo>
                        <a:pt x="24" y="13"/>
                      </a:lnTo>
                      <a:lnTo>
                        <a:pt x="24" y="15"/>
                      </a:lnTo>
                      <a:lnTo>
                        <a:pt x="25" y="16"/>
                      </a:lnTo>
                      <a:lnTo>
                        <a:pt x="27" y="18"/>
                      </a:lnTo>
                      <a:lnTo>
                        <a:pt x="27" y="19"/>
                      </a:lnTo>
                      <a:lnTo>
                        <a:pt x="28" y="21"/>
                      </a:lnTo>
                      <a:lnTo>
                        <a:pt x="28" y="23"/>
                      </a:lnTo>
                      <a:lnTo>
                        <a:pt x="29" y="24"/>
                      </a:lnTo>
                      <a:lnTo>
                        <a:pt x="30" y="25"/>
                      </a:lnTo>
                      <a:lnTo>
                        <a:pt x="30" y="27"/>
                      </a:lnTo>
                      <a:lnTo>
                        <a:pt x="32" y="28"/>
                      </a:lnTo>
                      <a:lnTo>
                        <a:pt x="32" y="30"/>
                      </a:lnTo>
                      <a:lnTo>
                        <a:pt x="33" y="31"/>
                      </a:lnTo>
                      <a:lnTo>
                        <a:pt x="33" y="32"/>
                      </a:lnTo>
                      <a:lnTo>
                        <a:pt x="34" y="33"/>
                      </a:lnTo>
                      <a:lnTo>
                        <a:pt x="35" y="34"/>
                      </a:lnTo>
                      <a:lnTo>
                        <a:pt x="35" y="35"/>
                      </a:lnTo>
                      <a:lnTo>
                        <a:pt x="37" y="36"/>
                      </a:lnTo>
                      <a:lnTo>
                        <a:pt x="37" y="37"/>
                      </a:lnTo>
                      <a:lnTo>
                        <a:pt x="38" y="37"/>
                      </a:lnTo>
                      <a:lnTo>
                        <a:pt x="38" y="38"/>
                      </a:lnTo>
                      <a:lnTo>
                        <a:pt x="39" y="39"/>
                      </a:lnTo>
                      <a:lnTo>
                        <a:pt x="41" y="39"/>
                      </a:lnTo>
                      <a:lnTo>
                        <a:pt x="41" y="40"/>
                      </a:lnTo>
                      <a:lnTo>
                        <a:pt x="42" y="40"/>
                      </a:lnTo>
                      <a:lnTo>
                        <a:pt x="42" y="41"/>
                      </a:lnTo>
                      <a:lnTo>
                        <a:pt x="43" y="41"/>
                      </a:lnTo>
                      <a:lnTo>
                        <a:pt x="44" y="42"/>
                      </a:lnTo>
                      <a:lnTo>
                        <a:pt x="44" y="42"/>
                      </a:lnTo>
                      <a:lnTo>
                        <a:pt x="46" y="43"/>
                      </a:lnTo>
                      <a:lnTo>
                        <a:pt x="46" y="43"/>
                      </a:lnTo>
                      <a:lnTo>
                        <a:pt x="47" y="44"/>
                      </a:lnTo>
                      <a:lnTo>
                        <a:pt x="47" y="44"/>
                      </a:lnTo>
                      <a:lnTo>
                        <a:pt x="48" y="45"/>
                      </a:lnTo>
                      <a:lnTo>
                        <a:pt x="49" y="46"/>
                      </a:lnTo>
                      <a:lnTo>
                        <a:pt x="49" y="46"/>
                      </a:lnTo>
                      <a:lnTo>
                        <a:pt x="51" y="47"/>
                      </a:lnTo>
                      <a:lnTo>
                        <a:pt x="51" y="48"/>
                      </a:lnTo>
                      <a:lnTo>
                        <a:pt x="52" y="49"/>
                      </a:lnTo>
                      <a:lnTo>
                        <a:pt x="53" y="50"/>
                      </a:lnTo>
                      <a:lnTo>
                        <a:pt x="53" y="51"/>
                      </a:lnTo>
                      <a:lnTo>
                        <a:pt x="54" y="52"/>
                      </a:lnTo>
                      <a:lnTo>
                        <a:pt x="54" y="54"/>
                      </a:lnTo>
                      <a:lnTo>
                        <a:pt x="56" y="55"/>
                      </a:lnTo>
                      <a:lnTo>
                        <a:pt x="56" y="57"/>
                      </a:lnTo>
                      <a:lnTo>
                        <a:pt x="57" y="58"/>
                      </a:lnTo>
                      <a:lnTo>
                        <a:pt x="58" y="60"/>
                      </a:lnTo>
                      <a:lnTo>
                        <a:pt x="58" y="62"/>
                      </a:lnTo>
                      <a:lnTo>
                        <a:pt x="59" y="63"/>
                      </a:lnTo>
                      <a:lnTo>
                        <a:pt x="59" y="65"/>
                      </a:lnTo>
                      <a:lnTo>
                        <a:pt x="61" y="67"/>
                      </a:lnTo>
                      <a:lnTo>
                        <a:pt x="62" y="69"/>
                      </a:lnTo>
                      <a:lnTo>
                        <a:pt x="62" y="71"/>
                      </a:lnTo>
                      <a:lnTo>
                        <a:pt x="63" y="72"/>
                      </a:lnTo>
                      <a:lnTo>
                        <a:pt x="63" y="74"/>
                      </a:lnTo>
                      <a:lnTo>
                        <a:pt x="64" y="75"/>
                      </a:lnTo>
                      <a:lnTo>
                        <a:pt x="64" y="77"/>
                      </a:lnTo>
                      <a:lnTo>
                        <a:pt x="66" y="78"/>
                      </a:lnTo>
                      <a:lnTo>
                        <a:pt x="67" y="79"/>
                      </a:lnTo>
                      <a:lnTo>
                        <a:pt x="67" y="80"/>
                      </a:lnTo>
                      <a:lnTo>
                        <a:pt x="68" y="81"/>
                      </a:lnTo>
                      <a:lnTo>
                        <a:pt x="68" y="82"/>
                      </a:lnTo>
                      <a:lnTo>
                        <a:pt x="69" y="82"/>
                      </a:lnTo>
                      <a:lnTo>
                        <a:pt x="71" y="83"/>
                      </a:lnTo>
                      <a:lnTo>
                        <a:pt x="71" y="84"/>
                      </a:lnTo>
                      <a:lnTo>
                        <a:pt x="72" y="84"/>
                      </a:lnTo>
                      <a:lnTo>
                        <a:pt x="73" y="85"/>
                      </a:lnTo>
                      <a:lnTo>
                        <a:pt x="74" y="85"/>
                      </a:lnTo>
                      <a:lnTo>
                        <a:pt x="76" y="85"/>
                      </a:lnTo>
                      <a:lnTo>
                        <a:pt x="77" y="85"/>
                      </a:lnTo>
                      <a:lnTo>
                        <a:pt x="78" y="84"/>
                      </a:lnTo>
                      <a:lnTo>
                        <a:pt x="79" y="84"/>
                      </a:lnTo>
                      <a:lnTo>
                        <a:pt x="81" y="84"/>
                      </a:lnTo>
                      <a:lnTo>
                        <a:pt x="82" y="83"/>
                      </a:lnTo>
                      <a:lnTo>
                        <a:pt x="83" y="83"/>
                      </a:lnTo>
                      <a:lnTo>
                        <a:pt x="84" y="82"/>
                      </a:lnTo>
                      <a:lnTo>
                        <a:pt x="86" y="82"/>
                      </a:lnTo>
                      <a:lnTo>
                        <a:pt x="87" y="81"/>
                      </a:lnTo>
                      <a:lnTo>
                        <a:pt x="88" y="81"/>
                      </a:lnTo>
                      <a:lnTo>
                        <a:pt x="89" y="81"/>
                      </a:lnTo>
                      <a:lnTo>
                        <a:pt x="91" y="80"/>
                      </a:lnTo>
                      <a:lnTo>
                        <a:pt x="92" y="80"/>
                      </a:lnTo>
                      <a:lnTo>
                        <a:pt x="93" y="80"/>
                      </a:lnTo>
                      <a:lnTo>
                        <a:pt x="94" y="79"/>
                      </a:lnTo>
                      <a:lnTo>
                        <a:pt x="96" y="79"/>
                      </a:lnTo>
                      <a:lnTo>
                        <a:pt x="96" y="78"/>
                      </a:lnTo>
                      <a:lnTo>
                        <a:pt x="97" y="78"/>
                      </a:lnTo>
                      <a:lnTo>
                        <a:pt x="98" y="77"/>
                      </a:lnTo>
                      <a:lnTo>
                        <a:pt x="98" y="77"/>
                      </a:lnTo>
                      <a:lnTo>
                        <a:pt x="100" y="76"/>
                      </a:lnTo>
                      <a:lnTo>
                        <a:pt x="100" y="75"/>
                      </a:lnTo>
                      <a:lnTo>
                        <a:pt x="101" y="75"/>
                      </a:lnTo>
                      <a:lnTo>
                        <a:pt x="102" y="74"/>
                      </a:lnTo>
                      <a:lnTo>
                        <a:pt x="102" y="73"/>
                      </a:lnTo>
                      <a:lnTo>
                        <a:pt x="103" y="72"/>
                      </a:lnTo>
                      <a:lnTo>
                        <a:pt x="103" y="71"/>
                      </a:lnTo>
                      <a:lnTo>
                        <a:pt x="105" y="71"/>
                      </a:lnTo>
                      <a:lnTo>
                        <a:pt x="105" y="70"/>
                      </a:lnTo>
                      <a:lnTo>
                        <a:pt x="106" y="69"/>
                      </a:lnTo>
                      <a:lnTo>
                        <a:pt x="107" y="69"/>
                      </a:lnTo>
                      <a:lnTo>
                        <a:pt x="107" y="68"/>
                      </a:lnTo>
                      <a:lnTo>
                        <a:pt x="110" y="67"/>
                      </a:lnTo>
                      <a:lnTo>
                        <a:pt x="110" y="67"/>
                      </a:lnTo>
                      <a:lnTo>
                        <a:pt x="111" y="67"/>
                      </a:lnTo>
                      <a:lnTo>
                        <a:pt x="112" y="67"/>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68" name="Freeform 399"/>
                <p:cNvSpPr>
                  <a:spLocks/>
                </p:cNvSpPr>
                <p:nvPr/>
              </p:nvSpPr>
              <p:spPr bwMode="auto">
                <a:xfrm>
                  <a:off x="4762500" y="3729038"/>
                  <a:ext cx="187325" cy="155575"/>
                </a:xfrm>
                <a:custGeom>
                  <a:avLst/>
                  <a:gdLst/>
                  <a:ahLst/>
                  <a:cxnLst>
                    <a:cxn ang="0">
                      <a:pos x="3" y="2"/>
                    </a:cxn>
                    <a:cxn ang="0">
                      <a:pos x="5" y="4"/>
                    </a:cxn>
                    <a:cxn ang="0">
                      <a:pos x="6" y="9"/>
                    </a:cxn>
                    <a:cxn ang="0">
                      <a:pos x="9" y="14"/>
                    </a:cxn>
                    <a:cxn ang="0">
                      <a:pos x="11" y="20"/>
                    </a:cxn>
                    <a:cxn ang="0">
                      <a:pos x="14" y="27"/>
                    </a:cxn>
                    <a:cxn ang="0">
                      <a:pos x="15" y="34"/>
                    </a:cxn>
                    <a:cxn ang="0">
                      <a:pos x="18" y="40"/>
                    </a:cxn>
                    <a:cxn ang="0">
                      <a:pos x="20" y="46"/>
                    </a:cxn>
                    <a:cxn ang="0">
                      <a:pos x="23" y="51"/>
                    </a:cxn>
                    <a:cxn ang="0">
                      <a:pos x="24" y="55"/>
                    </a:cxn>
                    <a:cxn ang="0">
                      <a:pos x="26" y="58"/>
                    </a:cxn>
                    <a:cxn ang="0">
                      <a:pos x="29" y="60"/>
                    </a:cxn>
                    <a:cxn ang="0">
                      <a:pos x="33" y="61"/>
                    </a:cxn>
                    <a:cxn ang="0">
                      <a:pos x="36" y="60"/>
                    </a:cxn>
                    <a:cxn ang="0">
                      <a:pos x="40" y="60"/>
                    </a:cxn>
                    <a:cxn ang="0">
                      <a:pos x="44" y="61"/>
                    </a:cxn>
                    <a:cxn ang="0">
                      <a:pos x="47" y="62"/>
                    </a:cxn>
                    <a:cxn ang="0">
                      <a:pos x="49" y="64"/>
                    </a:cxn>
                    <a:cxn ang="0">
                      <a:pos x="50" y="66"/>
                    </a:cxn>
                    <a:cxn ang="0">
                      <a:pos x="53" y="69"/>
                    </a:cxn>
                    <a:cxn ang="0">
                      <a:pos x="55" y="72"/>
                    </a:cxn>
                    <a:cxn ang="0">
                      <a:pos x="58" y="75"/>
                    </a:cxn>
                    <a:cxn ang="0">
                      <a:pos x="59" y="78"/>
                    </a:cxn>
                    <a:cxn ang="0">
                      <a:pos x="62" y="81"/>
                    </a:cxn>
                    <a:cxn ang="0">
                      <a:pos x="64" y="84"/>
                    </a:cxn>
                    <a:cxn ang="0">
                      <a:pos x="67" y="86"/>
                    </a:cxn>
                    <a:cxn ang="0">
                      <a:pos x="68" y="88"/>
                    </a:cxn>
                    <a:cxn ang="0">
                      <a:pos x="70" y="90"/>
                    </a:cxn>
                    <a:cxn ang="0">
                      <a:pos x="73" y="92"/>
                    </a:cxn>
                    <a:cxn ang="0">
                      <a:pos x="75" y="93"/>
                    </a:cxn>
                    <a:cxn ang="0">
                      <a:pos x="79" y="95"/>
                    </a:cxn>
                    <a:cxn ang="0">
                      <a:pos x="83" y="96"/>
                    </a:cxn>
                    <a:cxn ang="0">
                      <a:pos x="87" y="97"/>
                    </a:cxn>
                    <a:cxn ang="0">
                      <a:pos x="90" y="98"/>
                    </a:cxn>
                    <a:cxn ang="0">
                      <a:pos x="94" y="98"/>
                    </a:cxn>
                    <a:cxn ang="0">
                      <a:pos x="98" y="98"/>
                    </a:cxn>
                    <a:cxn ang="0">
                      <a:pos x="102" y="97"/>
                    </a:cxn>
                    <a:cxn ang="0">
                      <a:pos x="105" y="96"/>
                    </a:cxn>
                    <a:cxn ang="0">
                      <a:pos x="109" y="94"/>
                    </a:cxn>
                    <a:cxn ang="0">
                      <a:pos x="112" y="92"/>
                    </a:cxn>
                    <a:cxn ang="0">
                      <a:pos x="116" y="91"/>
                    </a:cxn>
                  </a:cxnLst>
                  <a:rect l="0" t="0" r="r" b="b"/>
                  <a:pathLst>
                    <a:path w="118" h="98">
                      <a:moveTo>
                        <a:pt x="0" y="0"/>
                      </a:moveTo>
                      <a:lnTo>
                        <a:pt x="1" y="1"/>
                      </a:lnTo>
                      <a:lnTo>
                        <a:pt x="3" y="2"/>
                      </a:lnTo>
                      <a:lnTo>
                        <a:pt x="4" y="2"/>
                      </a:lnTo>
                      <a:lnTo>
                        <a:pt x="4" y="3"/>
                      </a:lnTo>
                      <a:lnTo>
                        <a:pt x="5" y="4"/>
                      </a:lnTo>
                      <a:lnTo>
                        <a:pt x="5" y="6"/>
                      </a:lnTo>
                      <a:lnTo>
                        <a:pt x="6" y="7"/>
                      </a:lnTo>
                      <a:lnTo>
                        <a:pt x="6" y="9"/>
                      </a:lnTo>
                      <a:lnTo>
                        <a:pt x="8" y="10"/>
                      </a:lnTo>
                      <a:lnTo>
                        <a:pt x="9" y="12"/>
                      </a:lnTo>
                      <a:lnTo>
                        <a:pt x="9" y="14"/>
                      </a:lnTo>
                      <a:lnTo>
                        <a:pt x="10" y="16"/>
                      </a:lnTo>
                      <a:lnTo>
                        <a:pt x="10" y="18"/>
                      </a:lnTo>
                      <a:lnTo>
                        <a:pt x="11" y="20"/>
                      </a:lnTo>
                      <a:lnTo>
                        <a:pt x="13" y="22"/>
                      </a:lnTo>
                      <a:lnTo>
                        <a:pt x="13" y="24"/>
                      </a:lnTo>
                      <a:lnTo>
                        <a:pt x="14" y="27"/>
                      </a:lnTo>
                      <a:lnTo>
                        <a:pt x="14" y="29"/>
                      </a:lnTo>
                      <a:lnTo>
                        <a:pt x="15" y="31"/>
                      </a:lnTo>
                      <a:lnTo>
                        <a:pt x="15" y="34"/>
                      </a:lnTo>
                      <a:lnTo>
                        <a:pt x="16" y="36"/>
                      </a:lnTo>
                      <a:lnTo>
                        <a:pt x="18" y="38"/>
                      </a:lnTo>
                      <a:lnTo>
                        <a:pt x="18" y="40"/>
                      </a:lnTo>
                      <a:lnTo>
                        <a:pt x="19" y="42"/>
                      </a:lnTo>
                      <a:lnTo>
                        <a:pt x="19" y="44"/>
                      </a:lnTo>
                      <a:lnTo>
                        <a:pt x="20" y="46"/>
                      </a:lnTo>
                      <a:lnTo>
                        <a:pt x="21" y="48"/>
                      </a:lnTo>
                      <a:lnTo>
                        <a:pt x="21" y="49"/>
                      </a:lnTo>
                      <a:lnTo>
                        <a:pt x="23" y="51"/>
                      </a:lnTo>
                      <a:lnTo>
                        <a:pt x="23" y="52"/>
                      </a:lnTo>
                      <a:lnTo>
                        <a:pt x="24" y="54"/>
                      </a:lnTo>
                      <a:lnTo>
                        <a:pt x="24" y="55"/>
                      </a:lnTo>
                      <a:lnTo>
                        <a:pt x="25" y="56"/>
                      </a:lnTo>
                      <a:lnTo>
                        <a:pt x="26" y="57"/>
                      </a:lnTo>
                      <a:lnTo>
                        <a:pt x="26" y="58"/>
                      </a:lnTo>
                      <a:lnTo>
                        <a:pt x="28" y="59"/>
                      </a:lnTo>
                      <a:lnTo>
                        <a:pt x="28" y="59"/>
                      </a:lnTo>
                      <a:lnTo>
                        <a:pt x="29" y="60"/>
                      </a:lnTo>
                      <a:lnTo>
                        <a:pt x="30" y="60"/>
                      </a:lnTo>
                      <a:lnTo>
                        <a:pt x="31" y="61"/>
                      </a:lnTo>
                      <a:lnTo>
                        <a:pt x="33" y="61"/>
                      </a:lnTo>
                      <a:lnTo>
                        <a:pt x="34" y="61"/>
                      </a:lnTo>
                      <a:lnTo>
                        <a:pt x="35" y="61"/>
                      </a:lnTo>
                      <a:lnTo>
                        <a:pt x="36" y="60"/>
                      </a:lnTo>
                      <a:lnTo>
                        <a:pt x="38" y="60"/>
                      </a:lnTo>
                      <a:lnTo>
                        <a:pt x="39" y="60"/>
                      </a:lnTo>
                      <a:lnTo>
                        <a:pt x="40" y="60"/>
                      </a:lnTo>
                      <a:lnTo>
                        <a:pt x="41" y="60"/>
                      </a:lnTo>
                      <a:lnTo>
                        <a:pt x="43" y="60"/>
                      </a:lnTo>
                      <a:lnTo>
                        <a:pt x="44" y="61"/>
                      </a:lnTo>
                      <a:lnTo>
                        <a:pt x="45" y="61"/>
                      </a:lnTo>
                      <a:lnTo>
                        <a:pt x="45" y="62"/>
                      </a:lnTo>
                      <a:lnTo>
                        <a:pt x="47" y="62"/>
                      </a:lnTo>
                      <a:lnTo>
                        <a:pt x="47" y="63"/>
                      </a:lnTo>
                      <a:lnTo>
                        <a:pt x="48" y="63"/>
                      </a:lnTo>
                      <a:lnTo>
                        <a:pt x="49" y="64"/>
                      </a:lnTo>
                      <a:lnTo>
                        <a:pt x="49" y="65"/>
                      </a:lnTo>
                      <a:lnTo>
                        <a:pt x="50" y="66"/>
                      </a:lnTo>
                      <a:lnTo>
                        <a:pt x="50" y="66"/>
                      </a:lnTo>
                      <a:lnTo>
                        <a:pt x="52" y="67"/>
                      </a:lnTo>
                      <a:lnTo>
                        <a:pt x="53" y="68"/>
                      </a:lnTo>
                      <a:lnTo>
                        <a:pt x="53" y="69"/>
                      </a:lnTo>
                      <a:lnTo>
                        <a:pt x="54" y="70"/>
                      </a:lnTo>
                      <a:lnTo>
                        <a:pt x="54" y="71"/>
                      </a:lnTo>
                      <a:lnTo>
                        <a:pt x="55" y="72"/>
                      </a:lnTo>
                      <a:lnTo>
                        <a:pt x="55" y="73"/>
                      </a:lnTo>
                      <a:lnTo>
                        <a:pt x="57" y="74"/>
                      </a:lnTo>
                      <a:lnTo>
                        <a:pt x="58" y="75"/>
                      </a:lnTo>
                      <a:lnTo>
                        <a:pt x="58" y="76"/>
                      </a:lnTo>
                      <a:lnTo>
                        <a:pt x="59" y="77"/>
                      </a:lnTo>
                      <a:lnTo>
                        <a:pt x="59" y="78"/>
                      </a:lnTo>
                      <a:lnTo>
                        <a:pt x="60" y="79"/>
                      </a:lnTo>
                      <a:lnTo>
                        <a:pt x="62" y="80"/>
                      </a:lnTo>
                      <a:lnTo>
                        <a:pt x="62" y="81"/>
                      </a:lnTo>
                      <a:lnTo>
                        <a:pt x="63" y="82"/>
                      </a:lnTo>
                      <a:lnTo>
                        <a:pt x="63" y="83"/>
                      </a:lnTo>
                      <a:lnTo>
                        <a:pt x="64" y="84"/>
                      </a:lnTo>
                      <a:lnTo>
                        <a:pt x="64" y="85"/>
                      </a:lnTo>
                      <a:lnTo>
                        <a:pt x="65" y="86"/>
                      </a:lnTo>
                      <a:lnTo>
                        <a:pt x="67" y="86"/>
                      </a:lnTo>
                      <a:lnTo>
                        <a:pt x="67" y="87"/>
                      </a:lnTo>
                      <a:lnTo>
                        <a:pt x="68" y="88"/>
                      </a:lnTo>
                      <a:lnTo>
                        <a:pt x="68" y="88"/>
                      </a:lnTo>
                      <a:lnTo>
                        <a:pt x="69" y="89"/>
                      </a:lnTo>
                      <a:lnTo>
                        <a:pt x="69" y="90"/>
                      </a:lnTo>
                      <a:lnTo>
                        <a:pt x="70" y="90"/>
                      </a:lnTo>
                      <a:lnTo>
                        <a:pt x="72" y="91"/>
                      </a:lnTo>
                      <a:lnTo>
                        <a:pt x="72" y="91"/>
                      </a:lnTo>
                      <a:lnTo>
                        <a:pt x="73" y="92"/>
                      </a:lnTo>
                      <a:lnTo>
                        <a:pt x="73" y="92"/>
                      </a:lnTo>
                      <a:lnTo>
                        <a:pt x="74" y="93"/>
                      </a:lnTo>
                      <a:lnTo>
                        <a:pt x="75" y="93"/>
                      </a:lnTo>
                      <a:lnTo>
                        <a:pt x="78" y="94"/>
                      </a:lnTo>
                      <a:lnTo>
                        <a:pt x="78" y="95"/>
                      </a:lnTo>
                      <a:lnTo>
                        <a:pt x="79" y="95"/>
                      </a:lnTo>
                      <a:lnTo>
                        <a:pt x="82" y="96"/>
                      </a:lnTo>
                      <a:lnTo>
                        <a:pt x="82" y="96"/>
                      </a:lnTo>
                      <a:lnTo>
                        <a:pt x="83" y="96"/>
                      </a:lnTo>
                      <a:lnTo>
                        <a:pt x="84" y="97"/>
                      </a:lnTo>
                      <a:lnTo>
                        <a:pt x="85" y="97"/>
                      </a:lnTo>
                      <a:lnTo>
                        <a:pt x="87" y="97"/>
                      </a:lnTo>
                      <a:lnTo>
                        <a:pt x="88" y="98"/>
                      </a:lnTo>
                      <a:lnTo>
                        <a:pt x="89" y="98"/>
                      </a:lnTo>
                      <a:lnTo>
                        <a:pt x="90" y="98"/>
                      </a:lnTo>
                      <a:lnTo>
                        <a:pt x="92" y="98"/>
                      </a:lnTo>
                      <a:lnTo>
                        <a:pt x="93" y="98"/>
                      </a:lnTo>
                      <a:lnTo>
                        <a:pt x="94" y="98"/>
                      </a:lnTo>
                      <a:lnTo>
                        <a:pt x="95" y="98"/>
                      </a:lnTo>
                      <a:lnTo>
                        <a:pt x="97" y="98"/>
                      </a:lnTo>
                      <a:lnTo>
                        <a:pt x="98" y="98"/>
                      </a:lnTo>
                      <a:lnTo>
                        <a:pt x="99" y="98"/>
                      </a:lnTo>
                      <a:lnTo>
                        <a:pt x="100" y="98"/>
                      </a:lnTo>
                      <a:lnTo>
                        <a:pt x="102" y="97"/>
                      </a:lnTo>
                      <a:lnTo>
                        <a:pt x="103" y="97"/>
                      </a:lnTo>
                      <a:lnTo>
                        <a:pt x="104" y="96"/>
                      </a:lnTo>
                      <a:lnTo>
                        <a:pt x="105" y="96"/>
                      </a:lnTo>
                      <a:lnTo>
                        <a:pt x="107" y="95"/>
                      </a:lnTo>
                      <a:lnTo>
                        <a:pt x="109" y="94"/>
                      </a:lnTo>
                      <a:lnTo>
                        <a:pt x="109" y="94"/>
                      </a:lnTo>
                      <a:lnTo>
                        <a:pt x="111" y="93"/>
                      </a:lnTo>
                      <a:lnTo>
                        <a:pt x="112" y="93"/>
                      </a:lnTo>
                      <a:lnTo>
                        <a:pt x="112" y="92"/>
                      </a:lnTo>
                      <a:lnTo>
                        <a:pt x="113" y="92"/>
                      </a:lnTo>
                      <a:lnTo>
                        <a:pt x="114" y="91"/>
                      </a:lnTo>
                      <a:lnTo>
                        <a:pt x="116" y="91"/>
                      </a:lnTo>
                      <a:lnTo>
                        <a:pt x="117" y="90"/>
                      </a:lnTo>
                      <a:lnTo>
                        <a:pt x="118" y="9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69" name="Freeform 400"/>
                <p:cNvSpPr>
                  <a:spLocks/>
                </p:cNvSpPr>
                <p:nvPr/>
              </p:nvSpPr>
              <p:spPr bwMode="auto">
                <a:xfrm>
                  <a:off x="4949825" y="3802063"/>
                  <a:ext cx="179388" cy="96838"/>
                </a:xfrm>
                <a:custGeom>
                  <a:avLst/>
                  <a:gdLst/>
                  <a:ahLst/>
                  <a:cxnLst>
                    <a:cxn ang="0">
                      <a:pos x="3" y="43"/>
                    </a:cxn>
                    <a:cxn ang="0">
                      <a:pos x="6" y="44"/>
                    </a:cxn>
                    <a:cxn ang="0">
                      <a:pos x="9" y="46"/>
                    </a:cxn>
                    <a:cxn ang="0">
                      <a:pos x="11" y="48"/>
                    </a:cxn>
                    <a:cxn ang="0">
                      <a:pos x="14" y="50"/>
                    </a:cxn>
                    <a:cxn ang="0">
                      <a:pos x="16" y="52"/>
                    </a:cxn>
                    <a:cxn ang="0">
                      <a:pos x="18" y="54"/>
                    </a:cxn>
                    <a:cxn ang="0">
                      <a:pos x="20" y="57"/>
                    </a:cxn>
                    <a:cxn ang="0">
                      <a:pos x="23" y="59"/>
                    </a:cxn>
                    <a:cxn ang="0">
                      <a:pos x="25" y="60"/>
                    </a:cxn>
                    <a:cxn ang="0">
                      <a:pos x="29" y="61"/>
                    </a:cxn>
                    <a:cxn ang="0">
                      <a:pos x="31" y="59"/>
                    </a:cxn>
                    <a:cxn ang="0">
                      <a:pos x="34" y="58"/>
                    </a:cxn>
                    <a:cxn ang="0">
                      <a:pos x="36" y="55"/>
                    </a:cxn>
                    <a:cxn ang="0">
                      <a:pos x="39" y="52"/>
                    </a:cxn>
                    <a:cxn ang="0">
                      <a:pos x="40" y="48"/>
                    </a:cxn>
                    <a:cxn ang="0">
                      <a:pos x="43" y="44"/>
                    </a:cxn>
                    <a:cxn ang="0">
                      <a:pos x="45" y="40"/>
                    </a:cxn>
                    <a:cxn ang="0">
                      <a:pos x="48" y="36"/>
                    </a:cxn>
                    <a:cxn ang="0">
                      <a:pos x="49" y="33"/>
                    </a:cxn>
                    <a:cxn ang="0">
                      <a:pos x="52" y="30"/>
                    </a:cxn>
                    <a:cxn ang="0">
                      <a:pos x="54" y="27"/>
                    </a:cxn>
                    <a:cxn ang="0">
                      <a:pos x="57" y="25"/>
                    </a:cxn>
                    <a:cxn ang="0">
                      <a:pos x="58" y="23"/>
                    </a:cxn>
                    <a:cxn ang="0">
                      <a:pos x="62" y="21"/>
                    </a:cxn>
                    <a:cxn ang="0">
                      <a:pos x="65" y="20"/>
                    </a:cxn>
                    <a:cxn ang="0">
                      <a:pos x="69" y="20"/>
                    </a:cxn>
                    <a:cxn ang="0">
                      <a:pos x="73" y="21"/>
                    </a:cxn>
                    <a:cxn ang="0">
                      <a:pos x="77" y="21"/>
                    </a:cxn>
                    <a:cxn ang="0">
                      <a:pos x="80" y="22"/>
                    </a:cxn>
                    <a:cxn ang="0">
                      <a:pos x="84" y="23"/>
                    </a:cxn>
                    <a:cxn ang="0">
                      <a:pos x="88" y="23"/>
                    </a:cxn>
                    <a:cxn ang="0">
                      <a:pos x="92" y="22"/>
                    </a:cxn>
                    <a:cxn ang="0">
                      <a:pos x="94" y="20"/>
                    </a:cxn>
                    <a:cxn ang="0">
                      <a:pos x="97" y="19"/>
                    </a:cxn>
                    <a:cxn ang="0">
                      <a:pos x="98" y="17"/>
                    </a:cxn>
                    <a:cxn ang="0">
                      <a:pos x="100" y="14"/>
                    </a:cxn>
                    <a:cxn ang="0">
                      <a:pos x="103" y="12"/>
                    </a:cxn>
                    <a:cxn ang="0">
                      <a:pos x="105" y="9"/>
                    </a:cxn>
                    <a:cxn ang="0">
                      <a:pos x="107" y="6"/>
                    </a:cxn>
                    <a:cxn ang="0">
                      <a:pos x="109" y="3"/>
                    </a:cxn>
                    <a:cxn ang="0">
                      <a:pos x="112" y="1"/>
                    </a:cxn>
                  </a:cxnLst>
                  <a:rect l="0" t="0" r="r" b="b"/>
                  <a:pathLst>
                    <a:path w="113" h="61">
                      <a:moveTo>
                        <a:pt x="0" y="44"/>
                      </a:moveTo>
                      <a:lnTo>
                        <a:pt x="1" y="44"/>
                      </a:lnTo>
                      <a:lnTo>
                        <a:pt x="3" y="43"/>
                      </a:lnTo>
                      <a:lnTo>
                        <a:pt x="4" y="44"/>
                      </a:lnTo>
                      <a:lnTo>
                        <a:pt x="5" y="44"/>
                      </a:lnTo>
                      <a:lnTo>
                        <a:pt x="6" y="44"/>
                      </a:lnTo>
                      <a:lnTo>
                        <a:pt x="8" y="45"/>
                      </a:lnTo>
                      <a:lnTo>
                        <a:pt x="9" y="45"/>
                      </a:lnTo>
                      <a:lnTo>
                        <a:pt x="9" y="46"/>
                      </a:lnTo>
                      <a:lnTo>
                        <a:pt x="10" y="46"/>
                      </a:lnTo>
                      <a:lnTo>
                        <a:pt x="11" y="47"/>
                      </a:lnTo>
                      <a:lnTo>
                        <a:pt x="11" y="48"/>
                      </a:lnTo>
                      <a:lnTo>
                        <a:pt x="13" y="48"/>
                      </a:lnTo>
                      <a:lnTo>
                        <a:pt x="13" y="49"/>
                      </a:lnTo>
                      <a:lnTo>
                        <a:pt x="14" y="50"/>
                      </a:lnTo>
                      <a:lnTo>
                        <a:pt x="15" y="50"/>
                      </a:lnTo>
                      <a:lnTo>
                        <a:pt x="15" y="51"/>
                      </a:lnTo>
                      <a:lnTo>
                        <a:pt x="16" y="52"/>
                      </a:lnTo>
                      <a:lnTo>
                        <a:pt x="16" y="53"/>
                      </a:lnTo>
                      <a:lnTo>
                        <a:pt x="18" y="54"/>
                      </a:lnTo>
                      <a:lnTo>
                        <a:pt x="18" y="54"/>
                      </a:lnTo>
                      <a:lnTo>
                        <a:pt x="19" y="55"/>
                      </a:lnTo>
                      <a:lnTo>
                        <a:pt x="20" y="56"/>
                      </a:lnTo>
                      <a:lnTo>
                        <a:pt x="20" y="57"/>
                      </a:lnTo>
                      <a:lnTo>
                        <a:pt x="21" y="57"/>
                      </a:lnTo>
                      <a:lnTo>
                        <a:pt x="21" y="58"/>
                      </a:lnTo>
                      <a:lnTo>
                        <a:pt x="23" y="59"/>
                      </a:lnTo>
                      <a:lnTo>
                        <a:pt x="23" y="59"/>
                      </a:lnTo>
                      <a:lnTo>
                        <a:pt x="24" y="60"/>
                      </a:lnTo>
                      <a:lnTo>
                        <a:pt x="25" y="60"/>
                      </a:lnTo>
                      <a:lnTo>
                        <a:pt x="26" y="61"/>
                      </a:lnTo>
                      <a:lnTo>
                        <a:pt x="28" y="61"/>
                      </a:lnTo>
                      <a:lnTo>
                        <a:pt x="29" y="61"/>
                      </a:lnTo>
                      <a:lnTo>
                        <a:pt x="30" y="60"/>
                      </a:lnTo>
                      <a:lnTo>
                        <a:pt x="31" y="60"/>
                      </a:lnTo>
                      <a:lnTo>
                        <a:pt x="31" y="59"/>
                      </a:lnTo>
                      <a:lnTo>
                        <a:pt x="33" y="59"/>
                      </a:lnTo>
                      <a:lnTo>
                        <a:pt x="34" y="58"/>
                      </a:lnTo>
                      <a:lnTo>
                        <a:pt x="34" y="58"/>
                      </a:lnTo>
                      <a:lnTo>
                        <a:pt x="35" y="57"/>
                      </a:lnTo>
                      <a:lnTo>
                        <a:pt x="35" y="56"/>
                      </a:lnTo>
                      <a:lnTo>
                        <a:pt x="36" y="55"/>
                      </a:lnTo>
                      <a:lnTo>
                        <a:pt x="38" y="54"/>
                      </a:lnTo>
                      <a:lnTo>
                        <a:pt x="38" y="53"/>
                      </a:lnTo>
                      <a:lnTo>
                        <a:pt x="39" y="52"/>
                      </a:lnTo>
                      <a:lnTo>
                        <a:pt x="39" y="51"/>
                      </a:lnTo>
                      <a:lnTo>
                        <a:pt x="40" y="49"/>
                      </a:lnTo>
                      <a:lnTo>
                        <a:pt x="40" y="48"/>
                      </a:lnTo>
                      <a:lnTo>
                        <a:pt x="41" y="47"/>
                      </a:lnTo>
                      <a:lnTo>
                        <a:pt x="43" y="46"/>
                      </a:lnTo>
                      <a:lnTo>
                        <a:pt x="43" y="44"/>
                      </a:lnTo>
                      <a:lnTo>
                        <a:pt x="44" y="43"/>
                      </a:lnTo>
                      <a:lnTo>
                        <a:pt x="44" y="42"/>
                      </a:lnTo>
                      <a:lnTo>
                        <a:pt x="45" y="40"/>
                      </a:lnTo>
                      <a:lnTo>
                        <a:pt x="46" y="39"/>
                      </a:lnTo>
                      <a:lnTo>
                        <a:pt x="46" y="38"/>
                      </a:lnTo>
                      <a:lnTo>
                        <a:pt x="48" y="36"/>
                      </a:lnTo>
                      <a:lnTo>
                        <a:pt x="48" y="35"/>
                      </a:lnTo>
                      <a:lnTo>
                        <a:pt x="49" y="34"/>
                      </a:lnTo>
                      <a:lnTo>
                        <a:pt x="49" y="33"/>
                      </a:lnTo>
                      <a:lnTo>
                        <a:pt x="50" y="32"/>
                      </a:lnTo>
                      <a:lnTo>
                        <a:pt x="52" y="31"/>
                      </a:lnTo>
                      <a:lnTo>
                        <a:pt x="52" y="30"/>
                      </a:lnTo>
                      <a:lnTo>
                        <a:pt x="53" y="29"/>
                      </a:lnTo>
                      <a:lnTo>
                        <a:pt x="53" y="28"/>
                      </a:lnTo>
                      <a:lnTo>
                        <a:pt x="54" y="27"/>
                      </a:lnTo>
                      <a:lnTo>
                        <a:pt x="55" y="26"/>
                      </a:lnTo>
                      <a:lnTo>
                        <a:pt x="55" y="25"/>
                      </a:lnTo>
                      <a:lnTo>
                        <a:pt x="57" y="25"/>
                      </a:lnTo>
                      <a:lnTo>
                        <a:pt x="57" y="24"/>
                      </a:lnTo>
                      <a:lnTo>
                        <a:pt x="58" y="23"/>
                      </a:lnTo>
                      <a:lnTo>
                        <a:pt x="58" y="23"/>
                      </a:lnTo>
                      <a:lnTo>
                        <a:pt x="59" y="22"/>
                      </a:lnTo>
                      <a:lnTo>
                        <a:pt x="60" y="22"/>
                      </a:lnTo>
                      <a:lnTo>
                        <a:pt x="62" y="21"/>
                      </a:lnTo>
                      <a:lnTo>
                        <a:pt x="63" y="21"/>
                      </a:lnTo>
                      <a:lnTo>
                        <a:pt x="64" y="21"/>
                      </a:lnTo>
                      <a:lnTo>
                        <a:pt x="65" y="20"/>
                      </a:lnTo>
                      <a:lnTo>
                        <a:pt x="67" y="20"/>
                      </a:lnTo>
                      <a:lnTo>
                        <a:pt x="68" y="20"/>
                      </a:lnTo>
                      <a:lnTo>
                        <a:pt x="69" y="20"/>
                      </a:lnTo>
                      <a:lnTo>
                        <a:pt x="70" y="21"/>
                      </a:lnTo>
                      <a:lnTo>
                        <a:pt x="72" y="21"/>
                      </a:lnTo>
                      <a:lnTo>
                        <a:pt x="73" y="21"/>
                      </a:lnTo>
                      <a:lnTo>
                        <a:pt x="74" y="21"/>
                      </a:lnTo>
                      <a:lnTo>
                        <a:pt x="75" y="21"/>
                      </a:lnTo>
                      <a:lnTo>
                        <a:pt x="77" y="21"/>
                      </a:lnTo>
                      <a:lnTo>
                        <a:pt x="78" y="22"/>
                      </a:lnTo>
                      <a:lnTo>
                        <a:pt x="79" y="22"/>
                      </a:lnTo>
                      <a:lnTo>
                        <a:pt x="80" y="22"/>
                      </a:lnTo>
                      <a:lnTo>
                        <a:pt x="82" y="22"/>
                      </a:lnTo>
                      <a:lnTo>
                        <a:pt x="83" y="23"/>
                      </a:lnTo>
                      <a:lnTo>
                        <a:pt x="84" y="23"/>
                      </a:lnTo>
                      <a:lnTo>
                        <a:pt x="85" y="23"/>
                      </a:lnTo>
                      <a:lnTo>
                        <a:pt x="87" y="23"/>
                      </a:lnTo>
                      <a:lnTo>
                        <a:pt x="88" y="23"/>
                      </a:lnTo>
                      <a:lnTo>
                        <a:pt x="89" y="22"/>
                      </a:lnTo>
                      <a:lnTo>
                        <a:pt x="90" y="22"/>
                      </a:lnTo>
                      <a:lnTo>
                        <a:pt x="92" y="22"/>
                      </a:lnTo>
                      <a:lnTo>
                        <a:pt x="93" y="21"/>
                      </a:lnTo>
                      <a:lnTo>
                        <a:pt x="93" y="21"/>
                      </a:lnTo>
                      <a:lnTo>
                        <a:pt x="94" y="20"/>
                      </a:lnTo>
                      <a:lnTo>
                        <a:pt x="94" y="20"/>
                      </a:lnTo>
                      <a:lnTo>
                        <a:pt x="95" y="19"/>
                      </a:lnTo>
                      <a:lnTo>
                        <a:pt x="97" y="19"/>
                      </a:lnTo>
                      <a:lnTo>
                        <a:pt x="97" y="18"/>
                      </a:lnTo>
                      <a:lnTo>
                        <a:pt x="98" y="18"/>
                      </a:lnTo>
                      <a:lnTo>
                        <a:pt x="98" y="17"/>
                      </a:lnTo>
                      <a:lnTo>
                        <a:pt x="99" y="16"/>
                      </a:lnTo>
                      <a:lnTo>
                        <a:pt x="100" y="15"/>
                      </a:lnTo>
                      <a:lnTo>
                        <a:pt x="100" y="14"/>
                      </a:lnTo>
                      <a:lnTo>
                        <a:pt x="102" y="14"/>
                      </a:lnTo>
                      <a:lnTo>
                        <a:pt x="102" y="13"/>
                      </a:lnTo>
                      <a:lnTo>
                        <a:pt x="103" y="12"/>
                      </a:lnTo>
                      <a:lnTo>
                        <a:pt x="103" y="11"/>
                      </a:lnTo>
                      <a:lnTo>
                        <a:pt x="104" y="10"/>
                      </a:lnTo>
                      <a:lnTo>
                        <a:pt x="105" y="9"/>
                      </a:lnTo>
                      <a:lnTo>
                        <a:pt x="105" y="8"/>
                      </a:lnTo>
                      <a:lnTo>
                        <a:pt x="107" y="7"/>
                      </a:lnTo>
                      <a:lnTo>
                        <a:pt x="107" y="6"/>
                      </a:lnTo>
                      <a:lnTo>
                        <a:pt x="108" y="5"/>
                      </a:lnTo>
                      <a:lnTo>
                        <a:pt x="109" y="4"/>
                      </a:lnTo>
                      <a:lnTo>
                        <a:pt x="109" y="3"/>
                      </a:lnTo>
                      <a:lnTo>
                        <a:pt x="111" y="3"/>
                      </a:lnTo>
                      <a:lnTo>
                        <a:pt x="111" y="2"/>
                      </a:lnTo>
                      <a:lnTo>
                        <a:pt x="112" y="1"/>
                      </a:lnTo>
                      <a:lnTo>
                        <a:pt x="112" y="0"/>
                      </a:lnTo>
                      <a:lnTo>
                        <a:pt x="113" y="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70" name="Freeform 401"/>
                <p:cNvSpPr>
                  <a:spLocks/>
                </p:cNvSpPr>
                <p:nvPr/>
              </p:nvSpPr>
              <p:spPr bwMode="auto">
                <a:xfrm>
                  <a:off x="5129213" y="3735388"/>
                  <a:ext cx="134938" cy="106363"/>
                </a:xfrm>
                <a:custGeom>
                  <a:avLst/>
                  <a:gdLst/>
                  <a:ahLst/>
                  <a:cxnLst>
                    <a:cxn ang="0">
                      <a:pos x="1" y="41"/>
                    </a:cxn>
                    <a:cxn ang="0">
                      <a:pos x="3" y="40"/>
                    </a:cxn>
                    <a:cxn ang="0">
                      <a:pos x="4" y="39"/>
                    </a:cxn>
                    <a:cxn ang="0">
                      <a:pos x="6" y="39"/>
                    </a:cxn>
                    <a:cxn ang="0">
                      <a:pos x="9" y="39"/>
                    </a:cxn>
                    <a:cxn ang="0">
                      <a:pos x="13" y="41"/>
                    </a:cxn>
                    <a:cxn ang="0">
                      <a:pos x="13" y="41"/>
                    </a:cxn>
                    <a:cxn ang="0">
                      <a:pos x="14" y="42"/>
                    </a:cxn>
                    <a:cxn ang="0">
                      <a:pos x="15" y="43"/>
                    </a:cxn>
                    <a:cxn ang="0">
                      <a:pos x="16" y="44"/>
                    </a:cxn>
                    <a:cxn ang="0">
                      <a:pos x="19" y="45"/>
                    </a:cxn>
                    <a:cxn ang="0">
                      <a:pos x="20" y="47"/>
                    </a:cxn>
                    <a:cxn ang="0">
                      <a:pos x="21" y="48"/>
                    </a:cxn>
                    <a:cxn ang="0">
                      <a:pos x="23" y="49"/>
                    </a:cxn>
                    <a:cxn ang="0">
                      <a:pos x="24" y="51"/>
                    </a:cxn>
                    <a:cxn ang="0">
                      <a:pos x="25" y="52"/>
                    </a:cxn>
                    <a:cxn ang="0">
                      <a:pos x="28" y="53"/>
                    </a:cxn>
                    <a:cxn ang="0">
                      <a:pos x="29" y="54"/>
                    </a:cxn>
                    <a:cxn ang="0">
                      <a:pos x="30" y="56"/>
                    </a:cxn>
                    <a:cxn ang="0">
                      <a:pos x="31" y="57"/>
                    </a:cxn>
                    <a:cxn ang="0">
                      <a:pos x="33" y="58"/>
                    </a:cxn>
                    <a:cxn ang="0">
                      <a:pos x="34" y="60"/>
                    </a:cxn>
                    <a:cxn ang="0">
                      <a:pos x="36" y="61"/>
                    </a:cxn>
                    <a:cxn ang="0">
                      <a:pos x="38" y="62"/>
                    </a:cxn>
                    <a:cxn ang="0">
                      <a:pos x="39" y="63"/>
                    </a:cxn>
                    <a:cxn ang="0">
                      <a:pos x="40" y="64"/>
                    </a:cxn>
                    <a:cxn ang="0">
                      <a:pos x="41" y="65"/>
                    </a:cxn>
                    <a:cxn ang="0">
                      <a:pos x="43" y="66"/>
                    </a:cxn>
                    <a:cxn ang="0">
                      <a:pos x="45" y="67"/>
                    </a:cxn>
                    <a:cxn ang="0">
                      <a:pos x="48" y="67"/>
                    </a:cxn>
                    <a:cxn ang="0">
                      <a:pos x="50" y="66"/>
                    </a:cxn>
                    <a:cxn ang="0">
                      <a:pos x="51" y="65"/>
                    </a:cxn>
                    <a:cxn ang="0">
                      <a:pos x="53" y="63"/>
                    </a:cxn>
                    <a:cxn ang="0">
                      <a:pos x="54" y="61"/>
                    </a:cxn>
                    <a:cxn ang="0">
                      <a:pos x="55" y="59"/>
                    </a:cxn>
                    <a:cxn ang="0">
                      <a:pos x="57" y="56"/>
                    </a:cxn>
                    <a:cxn ang="0">
                      <a:pos x="59" y="53"/>
                    </a:cxn>
                    <a:cxn ang="0">
                      <a:pos x="60" y="49"/>
                    </a:cxn>
                    <a:cxn ang="0">
                      <a:pos x="62" y="45"/>
                    </a:cxn>
                    <a:cxn ang="0">
                      <a:pos x="63" y="41"/>
                    </a:cxn>
                    <a:cxn ang="0">
                      <a:pos x="64" y="36"/>
                    </a:cxn>
                    <a:cxn ang="0">
                      <a:pos x="65" y="32"/>
                    </a:cxn>
                    <a:cxn ang="0">
                      <a:pos x="68" y="27"/>
                    </a:cxn>
                    <a:cxn ang="0">
                      <a:pos x="69" y="22"/>
                    </a:cxn>
                    <a:cxn ang="0">
                      <a:pos x="70" y="18"/>
                    </a:cxn>
                    <a:cxn ang="0">
                      <a:pos x="72" y="14"/>
                    </a:cxn>
                    <a:cxn ang="0">
                      <a:pos x="73" y="10"/>
                    </a:cxn>
                    <a:cxn ang="0">
                      <a:pos x="74" y="7"/>
                    </a:cxn>
                    <a:cxn ang="0">
                      <a:pos x="77" y="4"/>
                    </a:cxn>
                    <a:cxn ang="0">
                      <a:pos x="78" y="2"/>
                    </a:cxn>
                    <a:cxn ang="0">
                      <a:pos x="79" y="1"/>
                    </a:cxn>
                    <a:cxn ang="0">
                      <a:pos x="80" y="0"/>
                    </a:cxn>
                    <a:cxn ang="0">
                      <a:pos x="83" y="0"/>
                    </a:cxn>
                    <a:cxn ang="0">
                      <a:pos x="84" y="2"/>
                    </a:cxn>
                  </a:cxnLst>
                  <a:rect l="0" t="0" r="r" b="b"/>
                  <a:pathLst>
                    <a:path w="85" h="67">
                      <a:moveTo>
                        <a:pt x="0" y="42"/>
                      </a:moveTo>
                      <a:lnTo>
                        <a:pt x="1" y="41"/>
                      </a:lnTo>
                      <a:lnTo>
                        <a:pt x="1" y="41"/>
                      </a:lnTo>
                      <a:lnTo>
                        <a:pt x="3" y="40"/>
                      </a:lnTo>
                      <a:lnTo>
                        <a:pt x="3" y="40"/>
                      </a:lnTo>
                      <a:lnTo>
                        <a:pt x="4" y="39"/>
                      </a:lnTo>
                      <a:lnTo>
                        <a:pt x="5" y="39"/>
                      </a:lnTo>
                      <a:lnTo>
                        <a:pt x="6" y="39"/>
                      </a:lnTo>
                      <a:lnTo>
                        <a:pt x="8" y="39"/>
                      </a:lnTo>
                      <a:lnTo>
                        <a:pt x="9" y="39"/>
                      </a:lnTo>
                      <a:lnTo>
                        <a:pt x="10" y="40"/>
                      </a:lnTo>
                      <a:lnTo>
                        <a:pt x="13" y="41"/>
                      </a:lnTo>
                      <a:lnTo>
                        <a:pt x="11" y="41"/>
                      </a:lnTo>
                      <a:lnTo>
                        <a:pt x="13" y="41"/>
                      </a:lnTo>
                      <a:lnTo>
                        <a:pt x="14" y="41"/>
                      </a:lnTo>
                      <a:lnTo>
                        <a:pt x="14" y="42"/>
                      </a:lnTo>
                      <a:lnTo>
                        <a:pt x="15" y="42"/>
                      </a:lnTo>
                      <a:lnTo>
                        <a:pt x="15" y="43"/>
                      </a:lnTo>
                      <a:lnTo>
                        <a:pt x="16" y="44"/>
                      </a:lnTo>
                      <a:lnTo>
                        <a:pt x="16" y="44"/>
                      </a:lnTo>
                      <a:lnTo>
                        <a:pt x="18" y="45"/>
                      </a:lnTo>
                      <a:lnTo>
                        <a:pt x="19" y="45"/>
                      </a:lnTo>
                      <a:lnTo>
                        <a:pt x="19" y="46"/>
                      </a:lnTo>
                      <a:lnTo>
                        <a:pt x="20" y="47"/>
                      </a:lnTo>
                      <a:lnTo>
                        <a:pt x="20" y="47"/>
                      </a:lnTo>
                      <a:lnTo>
                        <a:pt x="21" y="48"/>
                      </a:lnTo>
                      <a:lnTo>
                        <a:pt x="21" y="49"/>
                      </a:lnTo>
                      <a:lnTo>
                        <a:pt x="23" y="49"/>
                      </a:lnTo>
                      <a:lnTo>
                        <a:pt x="24" y="50"/>
                      </a:lnTo>
                      <a:lnTo>
                        <a:pt x="24" y="51"/>
                      </a:lnTo>
                      <a:lnTo>
                        <a:pt x="25" y="51"/>
                      </a:lnTo>
                      <a:lnTo>
                        <a:pt x="25" y="52"/>
                      </a:lnTo>
                      <a:lnTo>
                        <a:pt x="26" y="52"/>
                      </a:lnTo>
                      <a:lnTo>
                        <a:pt x="28" y="53"/>
                      </a:lnTo>
                      <a:lnTo>
                        <a:pt x="28" y="54"/>
                      </a:lnTo>
                      <a:lnTo>
                        <a:pt x="29" y="54"/>
                      </a:lnTo>
                      <a:lnTo>
                        <a:pt x="29" y="55"/>
                      </a:lnTo>
                      <a:lnTo>
                        <a:pt x="30" y="56"/>
                      </a:lnTo>
                      <a:lnTo>
                        <a:pt x="30" y="56"/>
                      </a:lnTo>
                      <a:lnTo>
                        <a:pt x="31" y="57"/>
                      </a:lnTo>
                      <a:lnTo>
                        <a:pt x="33" y="58"/>
                      </a:lnTo>
                      <a:lnTo>
                        <a:pt x="33" y="58"/>
                      </a:lnTo>
                      <a:lnTo>
                        <a:pt x="34" y="59"/>
                      </a:lnTo>
                      <a:lnTo>
                        <a:pt x="34" y="60"/>
                      </a:lnTo>
                      <a:lnTo>
                        <a:pt x="35" y="60"/>
                      </a:lnTo>
                      <a:lnTo>
                        <a:pt x="36" y="61"/>
                      </a:lnTo>
                      <a:lnTo>
                        <a:pt x="36" y="61"/>
                      </a:lnTo>
                      <a:lnTo>
                        <a:pt x="38" y="62"/>
                      </a:lnTo>
                      <a:lnTo>
                        <a:pt x="38" y="63"/>
                      </a:lnTo>
                      <a:lnTo>
                        <a:pt x="39" y="63"/>
                      </a:lnTo>
                      <a:lnTo>
                        <a:pt x="39" y="64"/>
                      </a:lnTo>
                      <a:lnTo>
                        <a:pt x="40" y="64"/>
                      </a:lnTo>
                      <a:lnTo>
                        <a:pt x="41" y="65"/>
                      </a:lnTo>
                      <a:lnTo>
                        <a:pt x="41" y="65"/>
                      </a:lnTo>
                      <a:lnTo>
                        <a:pt x="44" y="66"/>
                      </a:lnTo>
                      <a:lnTo>
                        <a:pt x="43" y="66"/>
                      </a:lnTo>
                      <a:lnTo>
                        <a:pt x="44" y="66"/>
                      </a:lnTo>
                      <a:lnTo>
                        <a:pt x="45" y="67"/>
                      </a:lnTo>
                      <a:lnTo>
                        <a:pt x="46" y="67"/>
                      </a:lnTo>
                      <a:lnTo>
                        <a:pt x="48" y="67"/>
                      </a:lnTo>
                      <a:lnTo>
                        <a:pt x="49" y="66"/>
                      </a:lnTo>
                      <a:lnTo>
                        <a:pt x="50" y="66"/>
                      </a:lnTo>
                      <a:lnTo>
                        <a:pt x="50" y="65"/>
                      </a:lnTo>
                      <a:lnTo>
                        <a:pt x="51" y="65"/>
                      </a:lnTo>
                      <a:lnTo>
                        <a:pt x="51" y="64"/>
                      </a:lnTo>
                      <a:lnTo>
                        <a:pt x="53" y="63"/>
                      </a:lnTo>
                      <a:lnTo>
                        <a:pt x="53" y="62"/>
                      </a:lnTo>
                      <a:lnTo>
                        <a:pt x="54" y="61"/>
                      </a:lnTo>
                      <a:lnTo>
                        <a:pt x="55" y="60"/>
                      </a:lnTo>
                      <a:lnTo>
                        <a:pt x="55" y="59"/>
                      </a:lnTo>
                      <a:lnTo>
                        <a:pt x="57" y="57"/>
                      </a:lnTo>
                      <a:lnTo>
                        <a:pt x="57" y="56"/>
                      </a:lnTo>
                      <a:lnTo>
                        <a:pt x="58" y="54"/>
                      </a:lnTo>
                      <a:lnTo>
                        <a:pt x="59" y="53"/>
                      </a:lnTo>
                      <a:lnTo>
                        <a:pt x="59" y="51"/>
                      </a:lnTo>
                      <a:lnTo>
                        <a:pt x="60" y="49"/>
                      </a:lnTo>
                      <a:lnTo>
                        <a:pt x="60" y="47"/>
                      </a:lnTo>
                      <a:lnTo>
                        <a:pt x="62" y="45"/>
                      </a:lnTo>
                      <a:lnTo>
                        <a:pt x="62" y="43"/>
                      </a:lnTo>
                      <a:lnTo>
                        <a:pt x="63" y="41"/>
                      </a:lnTo>
                      <a:lnTo>
                        <a:pt x="64" y="38"/>
                      </a:lnTo>
                      <a:lnTo>
                        <a:pt x="64" y="36"/>
                      </a:lnTo>
                      <a:lnTo>
                        <a:pt x="65" y="34"/>
                      </a:lnTo>
                      <a:lnTo>
                        <a:pt x="65" y="32"/>
                      </a:lnTo>
                      <a:lnTo>
                        <a:pt x="67" y="29"/>
                      </a:lnTo>
                      <a:lnTo>
                        <a:pt x="68" y="27"/>
                      </a:lnTo>
                      <a:lnTo>
                        <a:pt x="68" y="25"/>
                      </a:lnTo>
                      <a:lnTo>
                        <a:pt x="69" y="22"/>
                      </a:lnTo>
                      <a:lnTo>
                        <a:pt x="69" y="20"/>
                      </a:lnTo>
                      <a:lnTo>
                        <a:pt x="70" y="18"/>
                      </a:lnTo>
                      <a:lnTo>
                        <a:pt x="70" y="16"/>
                      </a:lnTo>
                      <a:lnTo>
                        <a:pt x="72" y="14"/>
                      </a:lnTo>
                      <a:lnTo>
                        <a:pt x="73" y="12"/>
                      </a:lnTo>
                      <a:lnTo>
                        <a:pt x="73" y="10"/>
                      </a:lnTo>
                      <a:lnTo>
                        <a:pt x="74" y="9"/>
                      </a:lnTo>
                      <a:lnTo>
                        <a:pt x="74" y="7"/>
                      </a:lnTo>
                      <a:lnTo>
                        <a:pt x="75" y="6"/>
                      </a:lnTo>
                      <a:lnTo>
                        <a:pt x="77" y="4"/>
                      </a:lnTo>
                      <a:lnTo>
                        <a:pt x="77" y="3"/>
                      </a:lnTo>
                      <a:lnTo>
                        <a:pt x="78" y="2"/>
                      </a:lnTo>
                      <a:lnTo>
                        <a:pt x="78" y="1"/>
                      </a:lnTo>
                      <a:lnTo>
                        <a:pt x="79" y="1"/>
                      </a:lnTo>
                      <a:lnTo>
                        <a:pt x="79" y="0"/>
                      </a:lnTo>
                      <a:lnTo>
                        <a:pt x="80" y="0"/>
                      </a:lnTo>
                      <a:lnTo>
                        <a:pt x="82" y="0"/>
                      </a:lnTo>
                      <a:lnTo>
                        <a:pt x="83" y="0"/>
                      </a:lnTo>
                      <a:lnTo>
                        <a:pt x="83" y="1"/>
                      </a:lnTo>
                      <a:lnTo>
                        <a:pt x="84" y="2"/>
                      </a:lnTo>
                      <a:lnTo>
                        <a:pt x="85" y="3"/>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71" name="Freeform 402"/>
                <p:cNvSpPr>
                  <a:spLocks/>
                </p:cNvSpPr>
                <p:nvPr/>
              </p:nvSpPr>
              <p:spPr bwMode="auto">
                <a:xfrm>
                  <a:off x="4079875" y="3633788"/>
                  <a:ext cx="158750" cy="107950"/>
                </a:xfrm>
                <a:custGeom>
                  <a:avLst/>
                  <a:gdLst/>
                  <a:ahLst/>
                  <a:cxnLst>
                    <a:cxn ang="0">
                      <a:pos x="1" y="62"/>
                    </a:cxn>
                    <a:cxn ang="0">
                      <a:pos x="2" y="65"/>
                    </a:cxn>
                    <a:cxn ang="0">
                      <a:pos x="5" y="67"/>
                    </a:cxn>
                    <a:cxn ang="0">
                      <a:pos x="8" y="68"/>
                    </a:cxn>
                    <a:cxn ang="0">
                      <a:pos x="12" y="67"/>
                    </a:cxn>
                    <a:cxn ang="0">
                      <a:pos x="15" y="65"/>
                    </a:cxn>
                    <a:cxn ang="0">
                      <a:pos x="17" y="63"/>
                    </a:cxn>
                    <a:cxn ang="0">
                      <a:pos x="20" y="60"/>
                    </a:cxn>
                    <a:cxn ang="0">
                      <a:pos x="22" y="56"/>
                    </a:cxn>
                    <a:cxn ang="0">
                      <a:pos x="23" y="52"/>
                    </a:cxn>
                    <a:cxn ang="0">
                      <a:pos x="26" y="48"/>
                    </a:cxn>
                    <a:cxn ang="0">
                      <a:pos x="28" y="43"/>
                    </a:cxn>
                    <a:cxn ang="0">
                      <a:pos x="31" y="38"/>
                    </a:cxn>
                    <a:cxn ang="0">
                      <a:pos x="32" y="33"/>
                    </a:cxn>
                    <a:cxn ang="0">
                      <a:pos x="35" y="28"/>
                    </a:cxn>
                    <a:cxn ang="0">
                      <a:pos x="37" y="24"/>
                    </a:cxn>
                    <a:cxn ang="0">
                      <a:pos x="38" y="20"/>
                    </a:cxn>
                    <a:cxn ang="0">
                      <a:pos x="41" y="18"/>
                    </a:cxn>
                    <a:cxn ang="0">
                      <a:pos x="43" y="16"/>
                    </a:cxn>
                    <a:cxn ang="0">
                      <a:pos x="47" y="17"/>
                    </a:cxn>
                    <a:cxn ang="0">
                      <a:pos x="50" y="18"/>
                    </a:cxn>
                    <a:cxn ang="0">
                      <a:pos x="51" y="21"/>
                    </a:cxn>
                    <a:cxn ang="0">
                      <a:pos x="53" y="25"/>
                    </a:cxn>
                    <a:cxn ang="0">
                      <a:pos x="56" y="28"/>
                    </a:cxn>
                    <a:cxn ang="0">
                      <a:pos x="59" y="32"/>
                    </a:cxn>
                    <a:cxn ang="0">
                      <a:pos x="60" y="35"/>
                    </a:cxn>
                    <a:cxn ang="0">
                      <a:pos x="62" y="37"/>
                    </a:cxn>
                    <a:cxn ang="0">
                      <a:pos x="66" y="39"/>
                    </a:cxn>
                    <a:cxn ang="0">
                      <a:pos x="70" y="38"/>
                    </a:cxn>
                    <a:cxn ang="0">
                      <a:pos x="72" y="35"/>
                    </a:cxn>
                    <a:cxn ang="0">
                      <a:pos x="74" y="32"/>
                    </a:cxn>
                    <a:cxn ang="0">
                      <a:pos x="76" y="29"/>
                    </a:cxn>
                    <a:cxn ang="0">
                      <a:pos x="79" y="25"/>
                    </a:cxn>
                    <a:cxn ang="0">
                      <a:pos x="81" y="21"/>
                    </a:cxn>
                    <a:cxn ang="0">
                      <a:pos x="82" y="18"/>
                    </a:cxn>
                    <a:cxn ang="0">
                      <a:pos x="85" y="14"/>
                    </a:cxn>
                    <a:cxn ang="0">
                      <a:pos x="87" y="12"/>
                    </a:cxn>
                    <a:cxn ang="0">
                      <a:pos x="90" y="9"/>
                    </a:cxn>
                    <a:cxn ang="0">
                      <a:pos x="91" y="7"/>
                    </a:cxn>
                    <a:cxn ang="0">
                      <a:pos x="94" y="5"/>
                    </a:cxn>
                    <a:cxn ang="0">
                      <a:pos x="96" y="3"/>
                    </a:cxn>
                    <a:cxn ang="0">
                      <a:pos x="99" y="1"/>
                    </a:cxn>
                  </a:cxnLst>
                  <a:rect l="0" t="0" r="r" b="b"/>
                  <a:pathLst>
                    <a:path w="100" h="68">
                      <a:moveTo>
                        <a:pt x="0" y="60"/>
                      </a:moveTo>
                      <a:lnTo>
                        <a:pt x="0" y="61"/>
                      </a:lnTo>
                      <a:lnTo>
                        <a:pt x="1" y="62"/>
                      </a:lnTo>
                      <a:lnTo>
                        <a:pt x="1" y="63"/>
                      </a:lnTo>
                      <a:lnTo>
                        <a:pt x="2" y="64"/>
                      </a:lnTo>
                      <a:lnTo>
                        <a:pt x="2" y="65"/>
                      </a:lnTo>
                      <a:lnTo>
                        <a:pt x="3" y="66"/>
                      </a:lnTo>
                      <a:lnTo>
                        <a:pt x="5" y="66"/>
                      </a:lnTo>
                      <a:lnTo>
                        <a:pt x="5" y="67"/>
                      </a:lnTo>
                      <a:lnTo>
                        <a:pt x="6" y="67"/>
                      </a:lnTo>
                      <a:lnTo>
                        <a:pt x="7" y="68"/>
                      </a:lnTo>
                      <a:lnTo>
                        <a:pt x="8" y="68"/>
                      </a:lnTo>
                      <a:lnTo>
                        <a:pt x="10" y="68"/>
                      </a:lnTo>
                      <a:lnTo>
                        <a:pt x="11" y="67"/>
                      </a:lnTo>
                      <a:lnTo>
                        <a:pt x="12" y="67"/>
                      </a:lnTo>
                      <a:lnTo>
                        <a:pt x="13" y="66"/>
                      </a:lnTo>
                      <a:lnTo>
                        <a:pt x="15" y="65"/>
                      </a:lnTo>
                      <a:lnTo>
                        <a:pt x="15" y="65"/>
                      </a:lnTo>
                      <a:lnTo>
                        <a:pt x="16" y="64"/>
                      </a:lnTo>
                      <a:lnTo>
                        <a:pt x="16" y="63"/>
                      </a:lnTo>
                      <a:lnTo>
                        <a:pt x="17" y="63"/>
                      </a:lnTo>
                      <a:lnTo>
                        <a:pt x="18" y="62"/>
                      </a:lnTo>
                      <a:lnTo>
                        <a:pt x="18" y="61"/>
                      </a:lnTo>
                      <a:lnTo>
                        <a:pt x="20" y="60"/>
                      </a:lnTo>
                      <a:lnTo>
                        <a:pt x="20" y="59"/>
                      </a:lnTo>
                      <a:lnTo>
                        <a:pt x="21" y="57"/>
                      </a:lnTo>
                      <a:lnTo>
                        <a:pt x="22" y="56"/>
                      </a:lnTo>
                      <a:lnTo>
                        <a:pt x="22" y="55"/>
                      </a:lnTo>
                      <a:lnTo>
                        <a:pt x="23" y="53"/>
                      </a:lnTo>
                      <a:lnTo>
                        <a:pt x="23" y="52"/>
                      </a:lnTo>
                      <a:lnTo>
                        <a:pt x="25" y="51"/>
                      </a:lnTo>
                      <a:lnTo>
                        <a:pt x="25" y="49"/>
                      </a:lnTo>
                      <a:lnTo>
                        <a:pt x="26" y="48"/>
                      </a:lnTo>
                      <a:lnTo>
                        <a:pt x="27" y="46"/>
                      </a:lnTo>
                      <a:lnTo>
                        <a:pt x="27" y="44"/>
                      </a:lnTo>
                      <a:lnTo>
                        <a:pt x="28" y="43"/>
                      </a:lnTo>
                      <a:lnTo>
                        <a:pt x="28" y="41"/>
                      </a:lnTo>
                      <a:lnTo>
                        <a:pt x="30" y="39"/>
                      </a:lnTo>
                      <a:lnTo>
                        <a:pt x="31" y="38"/>
                      </a:lnTo>
                      <a:lnTo>
                        <a:pt x="31" y="36"/>
                      </a:lnTo>
                      <a:lnTo>
                        <a:pt x="32" y="34"/>
                      </a:lnTo>
                      <a:lnTo>
                        <a:pt x="32" y="33"/>
                      </a:lnTo>
                      <a:lnTo>
                        <a:pt x="33" y="31"/>
                      </a:lnTo>
                      <a:lnTo>
                        <a:pt x="33" y="30"/>
                      </a:lnTo>
                      <a:lnTo>
                        <a:pt x="35" y="28"/>
                      </a:lnTo>
                      <a:lnTo>
                        <a:pt x="36" y="27"/>
                      </a:lnTo>
                      <a:lnTo>
                        <a:pt x="36" y="25"/>
                      </a:lnTo>
                      <a:lnTo>
                        <a:pt x="37" y="24"/>
                      </a:lnTo>
                      <a:lnTo>
                        <a:pt x="37" y="23"/>
                      </a:lnTo>
                      <a:lnTo>
                        <a:pt x="38" y="21"/>
                      </a:lnTo>
                      <a:lnTo>
                        <a:pt x="38" y="20"/>
                      </a:lnTo>
                      <a:lnTo>
                        <a:pt x="40" y="19"/>
                      </a:lnTo>
                      <a:lnTo>
                        <a:pt x="41" y="18"/>
                      </a:lnTo>
                      <a:lnTo>
                        <a:pt x="41" y="18"/>
                      </a:lnTo>
                      <a:lnTo>
                        <a:pt x="42" y="17"/>
                      </a:lnTo>
                      <a:lnTo>
                        <a:pt x="42" y="17"/>
                      </a:lnTo>
                      <a:lnTo>
                        <a:pt x="43" y="16"/>
                      </a:lnTo>
                      <a:lnTo>
                        <a:pt x="45" y="16"/>
                      </a:lnTo>
                      <a:lnTo>
                        <a:pt x="46" y="16"/>
                      </a:lnTo>
                      <a:lnTo>
                        <a:pt x="47" y="17"/>
                      </a:lnTo>
                      <a:lnTo>
                        <a:pt x="47" y="17"/>
                      </a:lnTo>
                      <a:lnTo>
                        <a:pt x="48" y="18"/>
                      </a:lnTo>
                      <a:lnTo>
                        <a:pt x="50" y="18"/>
                      </a:lnTo>
                      <a:lnTo>
                        <a:pt x="50" y="19"/>
                      </a:lnTo>
                      <a:lnTo>
                        <a:pt x="51" y="20"/>
                      </a:lnTo>
                      <a:lnTo>
                        <a:pt x="51" y="21"/>
                      </a:lnTo>
                      <a:lnTo>
                        <a:pt x="52" y="22"/>
                      </a:lnTo>
                      <a:lnTo>
                        <a:pt x="53" y="23"/>
                      </a:lnTo>
                      <a:lnTo>
                        <a:pt x="53" y="25"/>
                      </a:lnTo>
                      <a:lnTo>
                        <a:pt x="55" y="26"/>
                      </a:lnTo>
                      <a:lnTo>
                        <a:pt x="55" y="27"/>
                      </a:lnTo>
                      <a:lnTo>
                        <a:pt x="56" y="28"/>
                      </a:lnTo>
                      <a:lnTo>
                        <a:pt x="56" y="29"/>
                      </a:lnTo>
                      <a:lnTo>
                        <a:pt x="57" y="31"/>
                      </a:lnTo>
                      <a:lnTo>
                        <a:pt x="59" y="32"/>
                      </a:lnTo>
                      <a:lnTo>
                        <a:pt x="59" y="33"/>
                      </a:lnTo>
                      <a:lnTo>
                        <a:pt x="60" y="34"/>
                      </a:lnTo>
                      <a:lnTo>
                        <a:pt x="60" y="35"/>
                      </a:lnTo>
                      <a:lnTo>
                        <a:pt x="61" y="36"/>
                      </a:lnTo>
                      <a:lnTo>
                        <a:pt x="62" y="37"/>
                      </a:lnTo>
                      <a:lnTo>
                        <a:pt x="62" y="37"/>
                      </a:lnTo>
                      <a:lnTo>
                        <a:pt x="65" y="39"/>
                      </a:lnTo>
                      <a:lnTo>
                        <a:pt x="65" y="39"/>
                      </a:lnTo>
                      <a:lnTo>
                        <a:pt x="66" y="39"/>
                      </a:lnTo>
                      <a:lnTo>
                        <a:pt x="67" y="39"/>
                      </a:lnTo>
                      <a:lnTo>
                        <a:pt x="69" y="38"/>
                      </a:lnTo>
                      <a:lnTo>
                        <a:pt x="70" y="38"/>
                      </a:lnTo>
                      <a:lnTo>
                        <a:pt x="70" y="37"/>
                      </a:lnTo>
                      <a:lnTo>
                        <a:pt x="71" y="36"/>
                      </a:lnTo>
                      <a:lnTo>
                        <a:pt x="72" y="35"/>
                      </a:lnTo>
                      <a:lnTo>
                        <a:pt x="72" y="34"/>
                      </a:lnTo>
                      <a:lnTo>
                        <a:pt x="74" y="33"/>
                      </a:lnTo>
                      <a:lnTo>
                        <a:pt x="74" y="32"/>
                      </a:lnTo>
                      <a:lnTo>
                        <a:pt x="75" y="31"/>
                      </a:lnTo>
                      <a:lnTo>
                        <a:pt x="76" y="30"/>
                      </a:lnTo>
                      <a:lnTo>
                        <a:pt x="76" y="29"/>
                      </a:lnTo>
                      <a:lnTo>
                        <a:pt x="77" y="27"/>
                      </a:lnTo>
                      <a:lnTo>
                        <a:pt x="77" y="26"/>
                      </a:lnTo>
                      <a:lnTo>
                        <a:pt x="79" y="25"/>
                      </a:lnTo>
                      <a:lnTo>
                        <a:pt x="79" y="23"/>
                      </a:lnTo>
                      <a:lnTo>
                        <a:pt x="80" y="22"/>
                      </a:lnTo>
                      <a:lnTo>
                        <a:pt x="81" y="21"/>
                      </a:lnTo>
                      <a:lnTo>
                        <a:pt x="81" y="20"/>
                      </a:lnTo>
                      <a:lnTo>
                        <a:pt x="82" y="19"/>
                      </a:lnTo>
                      <a:lnTo>
                        <a:pt x="82" y="18"/>
                      </a:lnTo>
                      <a:lnTo>
                        <a:pt x="84" y="16"/>
                      </a:lnTo>
                      <a:lnTo>
                        <a:pt x="85" y="15"/>
                      </a:lnTo>
                      <a:lnTo>
                        <a:pt x="85" y="14"/>
                      </a:lnTo>
                      <a:lnTo>
                        <a:pt x="86" y="14"/>
                      </a:lnTo>
                      <a:lnTo>
                        <a:pt x="86" y="13"/>
                      </a:lnTo>
                      <a:lnTo>
                        <a:pt x="87" y="12"/>
                      </a:lnTo>
                      <a:lnTo>
                        <a:pt x="87" y="11"/>
                      </a:lnTo>
                      <a:lnTo>
                        <a:pt x="89" y="10"/>
                      </a:lnTo>
                      <a:lnTo>
                        <a:pt x="90" y="9"/>
                      </a:lnTo>
                      <a:lnTo>
                        <a:pt x="90" y="9"/>
                      </a:lnTo>
                      <a:lnTo>
                        <a:pt x="91" y="8"/>
                      </a:lnTo>
                      <a:lnTo>
                        <a:pt x="91" y="7"/>
                      </a:lnTo>
                      <a:lnTo>
                        <a:pt x="92" y="7"/>
                      </a:lnTo>
                      <a:lnTo>
                        <a:pt x="94" y="6"/>
                      </a:lnTo>
                      <a:lnTo>
                        <a:pt x="94" y="5"/>
                      </a:lnTo>
                      <a:lnTo>
                        <a:pt x="95" y="5"/>
                      </a:lnTo>
                      <a:lnTo>
                        <a:pt x="95" y="4"/>
                      </a:lnTo>
                      <a:lnTo>
                        <a:pt x="96" y="3"/>
                      </a:lnTo>
                      <a:lnTo>
                        <a:pt x="96" y="3"/>
                      </a:lnTo>
                      <a:lnTo>
                        <a:pt x="97" y="2"/>
                      </a:lnTo>
                      <a:lnTo>
                        <a:pt x="99" y="1"/>
                      </a:lnTo>
                      <a:lnTo>
                        <a:pt x="99" y="0"/>
                      </a:lnTo>
                      <a:lnTo>
                        <a:pt x="100" y="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72" name="Freeform 403"/>
                <p:cNvSpPr>
                  <a:spLocks/>
                </p:cNvSpPr>
                <p:nvPr/>
              </p:nvSpPr>
              <p:spPr bwMode="auto">
                <a:xfrm>
                  <a:off x="4238625" y="3582988"/>
                  <a:ext cx="174625" cy="61913"/>
                </a:xfrm>
                <a:custGeom>
                  <a:avLst/>
                  <a:gdLst/>
                  <a:ahLst/>
                  <a:cxnLst>
                    <a:cxn ang="0">
                      <a:pos x="1" y="30"/>
                    </a:cxn>
                    <a:cxn ang="0">
                      <a:pos x="4" y="28"/>
                    </a:cxn>
                    <a:cxn ang="0">
                      <a:pos x="5" y="25"/>
                    </a:cxn>
                    <a:cxn ang="0">
                      <a:pos x="7" y="23"/>
                    </a:cxn>
                    <a:cxn ang="0">
                      <a:pos x="10" y="20"/>
                    </a:cxn>
                    <a:cxn ang="0">
                      <a:pos x="12" y="19"/>
                    </a:cxn>
                    <a:cxn ang="0">
                      <a:pos x="15" y="17"/>
                    </a:cxn>
                    <a:cxn ang="0">
                      <a:pos x="19" y="18"/>
                    </a:cxn>
                    <a:cxn ang="0">
                      <a:pos x="23" y="19"/>
                    </a:cxn>
                    <a:cxn ang="0">
                      <a:pos x="25" y="21"/>
                    </a:cxn>
                    <a:cxn ang="0">
                      <a:pos x="26" y="23"/>
                    </a:cxn>
                    <a:cxn ang="0">
                      <a:pos x="29" y="26"/>
                    </a:cxn>
                    <a:cxn ang="0">
                      <a:pos x="31" y="28"/>
                    </a:cxn>
                    <a:cxn ang="0">
                      <a:pos x="34" y="31"/>
                    </a:cxn>
                    <a:cxn ang="0">
                      <a:pos x="35" y="33"/>
                    </a:cxn>
                    <a:cxn ang="0">
                      <a:pos x="38" y="34"/>
                    </a:cxn>
                    <a:cxn ang="0">
                      <a:pos x="40" y="36"/>
                    </a:cxn>
                    <a:cxn ang="0">
                      <a:pos x="43" y="38"/>
                    </a:cxn>
                    <a:cxn ang="0">
                      <a:pos x="46" y="39"/>
                    </a:cxn>
                    <a:cxn ang="0">
                      <a:pos x="50" y="39"/>
                    </a:cxn>
                    <a:cxn ang="0">
                      <a:pos x="55" y="37"/>
                    </a:cxn>
                    <a:cxn ang="0">
                      <a:pos x="56" y="37"/>
                    </a:cxn>
                    <a:cxn ang="0">
                      <a:pos x="58" y="35"/>
                    </a:cxn>
                    <a:cxn ang="0">
                      <a:pos x="60" y="33"/>
                    </a:cxn>
                    <a:cxn ang="0">
                      <a:pos x="63" y="30"/>
                    </a:cxn>
                    <a:cxn ang="0">
                      <a:pos x="65" y="27"/>
                    </a:cxn>
                    <a:cxn ang="0">
                      <a:pos x="66" y="23"/>
                    </a:cxn>
                    <a:cxn ang="0">
                      <a:pos x="69" y="20"/>
                    </a:cxn>
                    <a:cxn ang="0">
                      <a:pos x="71" y="16"/>
                    </a:cxn>
                    <a:cxn ang="0">
                      <a:pos x="74" y="12"/>
                    </a:cxn>
                    <a:cxn ang="0">
                      <a:pos x="75" y="9"/>
                    </a:cxn>
                    <a:cxn ang="0">
                      <a:pos x="78" y="6"/>
                    </a:cxn>
                    <a:cxn ang="0">
                      <a:pos x="80" y="4"/>
                    </a:cxn>
                    <a:cxn ang="0">
                      <a:pos x="82" y="2"/>
                    </a:cxn>
                    <a:cxn ang="0">
                      <a:pos x="85" y="1"/>
                    </a:cxn>
                    <a:cxn ang="0">
                      <a:pos x="89" y="0"/>
                    </a:cxn>
                    <a:cxn ang="0">
                      <a:pos x="93" y="1"/>
                    </a:cxn>
                    <a:cxn ang="0">
                      <a:pos x="97" y="2"/>
                    </a:cxn>
                    <a:cxn ang="0">
                      <a:pos x="100" y="4"/>
                    </a:cxn>
                    <a:cxn ang="0">
                      <a:pos x="104" y="6"/>
                    </a:cxn>
                    <a:cxn ang="0">
                      <a:pos x="107" y="7"/>
                    </a:cxn>
                    <a:cxn ang="0">
                      <a:pos x="109" y="8"/>
                    </a:cxn>
                  </a:cxnLst>
                  <a:rect l="0" t="0" r="r" b="b"/>
                  <a:pathLst>
                    <a:path w="110" h="39">
                      <a:moveTo>
                        <a:pt x="0" y="32"/>
                      </a:moveTo>
                      <a:lnTo>
                        <a:pt x="0" y="31"/>
                      </a:lnTo>
                      <a:lnTo>
                        <a:pt x="1" y="30"/>
                      </a:lnTo>
                      <a:lnTo>
                        <a:pt x="2" y="29"/>
                      </a:lnTo>
                      <a:lnTo>
                        <a:pt x="2" y="28"/>
                      </a:lnTo>
                      <a:lnTo>
                        <a:pt x="4" y="28"/>
                      </a:lnTo>
                      <a:lnTo>
                        <a:pt x="4" y="27"/>
                      </a:lnTo>
                      <a:lnTo>
                        <a:pt x="5" y="26"/>
                      </a:lnTo>
                      <a:lnTo>
                        <a:pt x="5" y="25"/>
                      </a:lnTo>
                      <a:lnTo>
                        <a:pt x="6" y="24"/>
                      </a:lnTo>
                      <a:lnTo>
                        <a:pt x="7" y="23"/>
                      </a:lnTo>
                      <a:lnTo>
                        <a:pt x="7" y="23"/>
                      </a:lnTo>
                      <a:lnTo>
                        <a:pt x="9" y="22"/>
                      </a:lnTo>
                      <a:lnTo>
                        <a:pt x="9" y="21"/>
                      </a:lnTo>
                      <a:lnTo>
                        <a:pt x="10" y="20"/>
                      </a:lnTo>
                      <a:lnTo>
                        <a:pt x="10" y="20"/>
                      </a:lnTo>
                      <a:lnTo>
                        <a:pt x="11" y="19"/>
                      </a:lnTo>
                      <a:lnTo>
                        <a:pt x="12" y="19"/>
                      </a:lnTo>
                      <a:lnTo>
                        <a:pt x="12" y="18"/>
                      </a:lnTo>
                      <a:lnTo>
                        <a:pt x="14" y="18"/>
                      </a:lnTo>
                      <a:lnTo>
                        <a:pt x="15" y="17"/>
                      </a:lnTo>
                      <a:lnTo>
                        <a:pt x="16" y="17"/>
                      </a:lnTo>
                      <a:lnTo>
                        <a:pt x="18" y="17"/>
                      </a:lnTo>
                      <a:lnTo>
                        <a:pt x="19" y="18"/>
                      </a:lnTo>
                      <a:lnTo>
                        <a:pt x="20" y="18"/>
                      </a:lnTo>
                      <a:lnTo>
                        <a:pt x="21" y="19"/>
                      </a:lnTo>
                      <a:lnTo>
                        <a:pt x="23" y="19"/>
                      </a:lnTo>
                      <a:lnTo>
                        <a:pt x="23" y="20"/>
                      </a:lnTo>
                      <a:lnTo>
                        <a:pt x="24" y="21"/>
                      </a:lnTo>
                      <a:lnTo>
                        <a:pt x="25" y="21"/>
                      </a:lnTo>
                      <a:lnTo>
                        <a:pt x="25" y="22"/>
                      </a:lnTo>
                      <a:lnTo>
                        <a:pt x="26" y="23"/>
                      </a:lnTo>
                      <a:lnTo>
                        <a:pt x="26" y="23"/>
                      </a:lnTo>
                      <a:lnTo>
                        <a:pt x="28" y="24"/>
                      </a:lnTo>
                      <a:lnTo>
                        <a:pt x="28" y="25"/>
                      </a:lnTo>
                      <a:lnTo>
                        <a:pt x="29" y="26"/>
                      </a:lnTo>
                      <a:lnTo>
                        <a:pt x="30" y="27"/>
                      </a:lnTo>
                      <a:lnTo>
                        <a:pt x="30" y="27"/>
                      </a:lnTo>
                      <a:lnTo>
                        <a:pt x="31" y="28"/>
                      </a:lnTo>
                      <a:lnTo>
                        <a:pt x="31" y="29"/>
                      </a:lnTo>
                      <a:lnTo>
                        <a:pt x="33" y="30"/>
                      </a:lnTo>
                      <a:lnTo>
                        <a:pt x="34" y="31"/>
                      </a:lnTo>
                      <a:lnTo>
                        <a:pt x="34" y="31"/>
                      </a:lnTo>
                      <a:lnTo>
                        <a:pt x="35" y="32"/>
                      </a:lnTo>
                      <a:lnTo>
                        <a:pt x="35" y="33"/>
                      </a:lnTo>
                      <a:lnTo>
                        <a:pt x="36" y="33"/>
                      </a:lnTo>
                      <a:lnTo>
                        <a:pt x="36" y="34"/>
                      </a:lnTo>
                      <a:lnTo>
                        <a:pt x="38" y="34"/>
                      </a:lnTo>
                      <a:lnTo>
                        <a:pt x="39" y="35"/>
                      </a:lnTo>
                      <a:lnTo>
                        <a:pt x="39" y="36"/>
                      </a:lnTo>
                      <a:lnTo>
                        <a:pt x="40" y="36"/>
                      </a:lnTo>
                      <a:lnTo>
                        <a:pt x="41" y="37"/>
                      </a:lnTo>
                      <a:lnTo>
                        <a:pt x="41" y="37"/>
                      </a:lnTo>
                      <a:lnTo>
                        <a:pt x="43" y="38"/>
                      </a:lnTo>
                      <a:lnTo>
                        <a:pt x="44" y="38"/>
                      </a:lnTo>
                      <a:lnTo>
                        <a:pt x="45" y="39"/>
                      </a:lnTo>
                      <a:lnTo>
                        <a:pt x="46" y="39"/>
                      </a:lnTo>
                      <a:lnTo>
                        <a:pt x="48" y="39"/>
                      </a:lnTo>
                      <a:lnTo>
                        <a:pt x="49" y="39"/>
                      </a:lnTo>
                      <a:lnTo>
                        <a:pt x="50" y="39"/>
                      </a:lnTo>
                      <a:lnTo>
                        <a:pt x="51" y="39"/>
                      </a:lnTo>
                      <a:lnTo>
                        <a:pt x="53" y="38"/>
                      </a:lnTo>
                      <a:lnTo>
                        <a:pt x="55" y="37"/>
                      </a:lnTo>
                      <a:lnTo>
                        <a:pt x="54" y="37"/>
                      </a:lnTo>
                      <a:lnTo>
                        <a:pt x="55" y="37"/>
                      </a:lnTo>
                      <a:lnTo>
                        <a:pt x="56" y="37"/>
                      </a:lnTo>
                      <a:lnTo>
                        <a:pt x="56" y="36"/>
                      </a:lnTo>
                      <a:lnTo>
                        <a:pt x="58" y="35"/>
                      </a:lnTo>
                      <a:lnTo>
                        <a:pt x="58" y="35"/>
                      </a:lnTo>
                      <a:lnTo>
                        <a:pt x="59" y="34"/>
                      </a:lnTo>
                      <a:lnTo>
                        <a:pt x="59" y="33"/>
                      </a:lnTo>
                      <a:lnTo>
                        <a:pt x="60" y="33"/>
                      </a:lnTo>
                      <a:lnTo>
                        <a:pt x="61" y="32"/>
                      </a:lnTo>
                      <a:lnTo>
                        <a:pt x="61" y="31"/>
                      </a:lnTo>
                      <a:lnTo>
                        <a:pt x="63" y="30"/>
                      </a:lnTo>
                      <a:lnTo>
                        <a:pt x="63" y="29"/>
                      </a:lnTo>
                      <a:lnTo>
                        <a:pt x="64" y="28"/>
                      </a:lnTo>
                      <a:lnTo>
                        <a:pt x="65" y="27"/>
                      </a:lnTo>
                      <a:lnTo>
                        <a:pt x="65" y="26"/>
                      </a:lnTo>
                      <a:lnTo>
                        <a:pt x="66" y="24"/>
                      </a:lnTo>
                      <a:lnTo>
                        <a:pt x="66" y="23"/>
                      </a:lnTo>
                      <a:lnTo>
                        <a:pt x="68" y="22"/>
                      </a:lnTo>
                      <a:lnTo>
                        <a:pt x="68" y="21"/>
                      </a:lnTo>
                      <a:lnTo>
                        <a:pt x="69" y="20"/>
                      </a:lnTo>
                      <a:lnTo>
                        <a:pt x="70" y="18"/>
                      </a:lnTo>
                      <a:lnTo>
                        <a:pt x="70" y="17"/>
                      </a:lnTo>
                      <a:lnTo>
                        <a:pt x="71" y="16"/>
                      </a:lnTo>
                      <a:lnTo>
                        <a:pt x="71" y="15"/>
                      </a:lnTo>
                      <a:lnTo>
                        <a:pt x="73" y="14"/>
                      </a:lnTo>
                      <a:lnTo>
                        <a:pt x="74" y="12"/>
                      </a:lnTo>
                      <a:lnTo>
                        <a:pt x="74" y="11"/>
                      </a:lnTo>
                      <a:lnTo>
                        <a:pt x="75" y="10"/>
                      </a:lnTo>
                      <a:lnTo>
                        <a:pt x="75" y="9"/>
                      </a:lnTo>
                      <a:lnTo>
                        <a:pt x="77" y="8"/>
                      </a:lnTo>
                      <a:lnTo>
                        <a:pt x="77" y="7"/>
                      </a:lnTo>
                      <a:lnTo>
                        <a:pt x="78" y="6"/>
                      </a:lnTo>
                      <a:lnTo>
                        <a:pt x="79" y="6"/>
                      </a:lnTo>
                      <a:lnTo>
                        <a:pt x="79" y="5"/>
                      </a:lnTo>
                      <a:lnTo>
                        <a:pt x="80" y="4"/>
                      </a:lnTo>
                      <a:lnTo>
                        <a:pt x="80" y="3"/>
                      </a:lnTo>
                      <a:lnTo>
                        <a:pt x="82" y="3"/>
                      </a:lnTo>
                      <a:lnTo>
                        <a:pt x="82" y="2"/>
                      </a:lnTo>
                      <a:lnTo>
                        <a:pt x="83" y="2"/>
                      </a:lnTo>
                      <a:lnTo>
                        <a:pt x="84" y="1"/>
                      </a:lnTo>
                      <a:lnTo>
                        <a:pt x="85" y="1"/>
                      </a:lnTo>
                      <a:lnTo>
                        <a:pt x="87" y="0"/>
                      </a:lnTo>
                      <a:lnTo>
                        <a:pt x="88" y="0"/>
                      </a:lnTo>
                      <a:lnTo>
                        <a:pt x="89" y="0"/>
                      </a:lnTo>
                      <a:lnTo>
                        <a:pt x="90" y="0"/>
                      </a:lnTo>
                      <a:lnTo>
                        <a:pt x="92" y="0"/>
                      </a:lnTo>
                      <a:lnTo>
                        <a:pt x="93" y="1"/>
                      </a:lnTo>
                      <a:lnTo>
                        <a:pt x="94" y="1"/>
                      </a:lnTo>
                      <a:lnTo>
                        <a:pt x="95" y="2"/>
                      </a:lnTo>
                      <a:lnTo>
                        <a:pt x="97" y="2"/>
                      </a:lnTo>
                      <a:lnTo>
                        <a:pt x="98" y="3"/>
                      </a:lnTo>
                      <a:lnTo>
                        <a:pt x="99" y="3"/>
                      </a:lnTo>
                      <a:lnTo>
                        <a:pt x="100" y="4"/>
                      </a:lnTo>
                      <a:lnTo>
                        <a:pt x="103" y="5"/>
                      </a:lnTo>
                      <a:lnTo>
                        <a:pt x="103" y="5"/>
                      </a:lnTo>
                      <a:lnTo>
                        <a:pt x="104" y="6"/>
                      </a:lnTo>
                      <a:lnTo>
                        <a:pt x="105" y="6"/>
                      </a:lnTo>
                      <a:lnTo>
                        <a:pt x="107" y="7"/>
                      </a:lnTo>
                      <a:lnTo>
                        <a:pt x="107" y="7"/>
                      </a:lnTo>
                      <a:lnTo>
                        <a:pt x="109" y="8"/>
                      </a:lnTo>
                      <a:lnTo>
                        <a:pt x="108" y="8"/>
                      </a:lnTo>
                      <a:lnTo>
                        <a:pt x="109" y="8"/>
                      </a:lnTo>
                      <a:lnTo>
                        <a:pt x="110" y="9"/>
                      </a:lnTo>
                      <a:lnTo>
                        <a:pt x="110" y="9"/>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73" name="Freeform 404"/>
                <p:cNvSpPr>
                  <a:spLocks/>
                </p:cNvSpPr>
                <p:nvPr/>
              </p:nvSpPr>
              <p:spPr bwMode="auto">
                <a:xfrm>
                  <a:off x="4413250" y="3597275"/>
                  <a:ext cx="182563" cy="133350"/>
                </a:xfrm>
                <a:custGeom>
                  <a:avLst/>
                  <a:gdLst/>
                  <a:ahLst/>
                  <a:cxnLst>
                    <a:cxn ang="0">
                      <a:pos x="3" y="1"/>
                    </a:cxn>
                    <a:cxn ang="0">
                      <a:pos x="5" y="3"/>
                    </a:cxn>
                    <a:cxn ang="0">
                      <a:pos x="8" y="4"/>
                    </a:cxn>
                    <a:cxn ang="0">
                      <a:pos x="10" y="6"/>
                    </a:cxn>
                    <a:cxn ang="0">
                      <a:pos x="15" y="8"/>
                    </a:cxn>
                    <a:cxn ang="0">
                      <a:pos x="18" y="9"/>
                    </a:cxn>
                    <a:cxn ang="0">
                      <a:pos x="22" y="10"/>
                    </a:cxn>
                    <a:cxn ang="0">
                      <a:pos x="26" y="10"/>
                    </a:cxn>
                    <a:cxn ang="0">
                      <a:pos x="29" y="10"/>
                    </a:cxn>
                    <a:cxn ang="0">
                      <a:pos x="33" y="9"/>
                    </a:cxn>
                    <a:cxn ang="0">
                      <a:pos x="37" y="9"/>
                    </a:cxn>
                    <a:cxn ang="0">
                      <a:pos x="41" y="9"/>
                    </a:cxn>
                    <a:cxn ang="0">
                      <a:pos x="43" y="10"/>
                    </a:cxn>
                    <a:cxn ang="0">
                      <a:pos x="46" y="12"/>
                    </a:cxn>
                    <a:cxn ang="0">
                      <a:pos x="48" y="14"/>
                    </a:cxn>
                    <a:cxn ang="0">
                      <a:pos x="51" y="16"/>
                    </a:cxn>
                    <a:cxn ang="0">
                      <a:pos x="52" y="19"/>
                    </a:cxn>
                    <a:cxn ang="0">
                      <a:pos x="54" y="22"/>
                    </a:cxn>
                    <a:cxn ang="0">
                      <a:pos x="57" y="24"/>
                    </a:cxn>
                    <a:cxn ang="0">
                      <a:pos x="59" y="27"/>
                    </a:cxn>
                    <a:cxn ang="0">
                      <a:pos x="61" y="29"/>
                    </a:cxn>
                    <a:cxn ang="0">
                      <a:pos x="63" y="31"/>
                    </a:cxn>
                    <a:cxn ang="0">
                      <a:pos x="66" y="33"/>
                    </a:cxn>
                    <a:cxn ang="0">
                      <a:pos x="69" y="35"/>
                    </a:cxn>
                    <a:cxn ang="0">
                      <a:pos x="72" y="36"/>
                    </a:cxn>
                    <a:cxn ang="0">
                      <a:pos x="76" y="37"/>
                    </a:cxn>
                    <a:cxn ang="0">
                      <a:pos x="79" y="38"/>
                    </a:cxn>
                    <a:cxn ang="0">
                      <a:pos x="83" y="40"/>
                    </a:cxn>
                    <a:cxn ang="0">
                      <a:pos x="86" y="41"/>
                    </a:cxn>
                    <a:cxn ang="0">
                      <a:pos x="87" y="43"/>
                    </a:cxn>
                    <a:cxn ang="0">
                      <a:pos x="90" y="45"/>
                    </a:cxn>
                    <a:cxn ang="0">
                      <a:pos x="92" y="48"/>
                    </a:cxn>
                    <a:cxn ang="0">
                      <a:pos x="95" y="51"/>
                    </a:cxn>
                    <a:cxn ang="0">
                      <a:pos x="96" y="54"/>
                    </a:cxn>
                    <a:cxn ang="0">
                      <a:pos x="98" y="57"/>
                    </a:cxn>
                    <a:cxn ang="0">
                      <a:pos x="101" y="61"/>
                    </a:cxn>
                    <a:cxn ang="0">
                      <a:pos x="103" y="64"/>
                    </a:cxn>
                    <a:cxn ang="0">
                      <a:pos x="105" y="68"/>
                    </a:cxn>
                    <a:cxn ang="0">
                      <a:pos x="107" y="71"/>
                    </a:cxn>
                    <a:cxn ang="0">
                      <a:pos x="110" y="75"/>
                    </a:cxn>
                    <a:cxn ang="0">
                      <a:pos x="112" y="78"/>
                    </a:cxn>
                    <a:cxn ang="0">
                      <a:pos x="113" y="82"/>
                    </a:cxn>
                  </a:cxnLst>
                  <a:rect l="0" t="0" r="r" b="b"/>
                  <a:pathLst>
                    <a:path w="115" h="84">
                      <a:moveTo>
                        <a:pt x="0" y="0"/>
                      </a:moveTo>
                      <a:lnTo>
                        <a:pt x="2" y="1"/>
                      </a:lnTo>
                      <a:lnTo>
                        <a:pt x="3" y="1"/>
                      </a:lnTo>
                      <a:lnTo>
                        <a:pt x="3" y="2"/>
                      </a:lnTo>
                      <a:lnTo>
                        <a:pt x="4" y="2"/>
                      </a:lnTo>
                      <a:lnTo>
                        <a:pt x="5" y="3"/>
                      </a:lnTo>
                      <a:lnTo>
                        <a:pt x="7" y="3"/>
                      </a:lnTo>
                      <a:lnTo>
                        <a:pt x="7" y="4"/>
                      </a:lnTo>
                      <a:lnTo>
                        <a:pt x="8" y="4"/>
                      </a:lnTo>
                      <a:lnTo>
                        <a:pt x="9" y="5"/>
                      </a:lnTo>
                      <a:lnTo>
                        <a:pt x="10" y="5"/>
                      </a:lnTo>
                      <a:lnTo>
                        <a:pt x="10" y="6"/>
                      </a:lnTo>
                      <a:lnTo>
                        <a:pt x="12" y="6"/>
                      </a:lnTo>
                      <a:lnTo>
                        <a:pt x="13" y="7"/>
                      </a:lnTo>
                      <a:lnTo>
                        <a:pt x="15" y="8"/>
                      </a:lnTo>
                      <a:lnTo>
                        <a:pt x="15" y="8"/>
                      </a:lnTo>
                      <a:lnTo>
                        <a:pt x="17" y="8"/>
                      </a:lnTo>
                      <a:lnTo>
                        <a:pt x="18" y="9"/>
                      </a:lnTo>
                      <a:lnTo>
                        <a:pt x="19" y="9"/>
                      </a:lnTo>
                      <a:lnTo>
                        <a:pt x="20" y="10"/>
                      </a:lnTo>
                      <a:lnTo>
                        <a:pt x="22" y="10"/>
                      </a:lnTo>
                      <a:lnTo>
                        <a:pt x="23" y="10"/>
                      </a:lnTo>
                      <a:lnTo>
                        <a:pt x="24" y="10"/>
                      </a:lnTo>
                      <a:lnTo>
                        <a:pt x="26" y="10"/>
                      </a:lnTo>
                      <a:lnTo>
                        <a:pt x="27" y="10"/>
                      </a:lnTo>
                      <a:lnTo>
                        <a:pt x="28" y="10"/>
                      </a:lnTo>
                      <a:lnTo>
                        <a:pt x="29" y="10"/>
                      </a:lnTo>
                      <a:lnTo>
                        <a:pt x="31" y="10"/>
                      </a:lnTo>
                      <a:lnTo>
                        <a:pt x="32" y="10"/>
                      </a:lnTo>
                      <a:lnTo>
                        <a:pt x="33" y="9"/>
                      </a:lnTo>
                      <a:lnTo>
                        <a:pt x="34" y="9"/>
                      </a:lnTo>
                      <a:lnTo>
                        <a:pt x="36" y="9"/>
                      </a:lnTo>
                      <a:lnTo>
                        <a:pt x="37" y="9"/>
                      </a:lnTo>
                      <a:lnTo>
                        <a:pt x="38" y="9"/>
                      </a:lnTo>
                      <a:lnTo>
                        <a:pt x="39" y="9"/>
                      </a:lnTo>
                      <a:lnTo>
                        <a:pt x="41" y="9"/>
                      </a:lnTo>
                      <a:lnTo>
                        <a:pt x="42" y="9"/>
                      </a:lnTo>
                      <a:lnTo>
                        <a:pt x="43" y="10"/>
                      </a:lnTo>
                      <a:lnTo>
                        <a:pt x="43" y="10"/>
                      </a:lnTo>
                      <a:lnTo>
                        <a:pt x="44" y="11"/>
                      </a:lnTo>
                      <a:lnTo>
                        <a:pt x="46" y="11"/>
                      </a:lnTo>
                      <a:lnTo>
                        <a:pt x="46" y="12"/>
                      </a:lnTo>
                      <a:lnTo>
                        <a:pt x="47" y="12"/>
                      </a:lnTo>
                      <a:lnTo>
                        <a:pt x="47" y="13"/>
                      </a:lnTo>
                      <a:lnTo>
                        <a:pt x="48" y="14"/>
                      </a:lnTo>
                      <a:lnTo>
                        <a:pt x="49" y="15"/>
                      </a:lnTo>
                      <a:lnTo>
                        <a:pt x="49" y="15"/>
                      </a:lnTo>
                      <a:lnTo>
                        <a:pt x="51" y="16"/>
                      </a:lnTo>
                      <a:lnTo>
                        <a:pt x="51" y="17"/>
                      </a:lnTo>
                      <a:lnTo>
                        <a:pt x="52" y="18"/>
                      </a:lnTo>
                      <a:lnTo>
                        <a:pt x="52" y="19"/>
                      </a:lnTo>
                      <a:lnTo>
                        <a:pt x="53" y="20"/>
                      </a:lnTo>
                      <a:lnTo>
                        <a:pt x="54" y="21"/>
                      </a:lnTo>
                      <a:lnTo>
                        <a:pt x="54" y="22"/>
                      </a:lnTo>
                      <a:lnTo>
                        <a:pt x="56" y="22"/>
                      </a:lnTo>
                      <a:lnTo>
                        <a:pt x="56" y="23"/>
                      </a:lnTo>
                      <a:lnTo>
                        <a:pt x="57" y="24"/>
                      </a:lnTo>
                      <a:lnTo>
                        <a:pt x="58" y="25"/>
                      </a:lnTo>
                      <a:lnTo>
                        <a:pt x="58" y="26"/>
                      </a:lnTo>
                      <a:lnTo>
                        <a:pt x="59" y="27"/>
                      </a:lnTo>
                      <a:lnTo>
                        <a:pt x="59" y="28"/>
                      </a:lnTo>
                      <a:lnTo>
                        <a:pt x="61" y="29"/>
                      </a:lnTo>
                      <a:lnTo>
                        <a:pt x="61" y="29"/>
                      </a:lnTo>
                      <a:lnTo>
                        <a:pt x="62" y="30"/>
                      </a:lnTo>
                      <a:lnTo>
                        <a:pt x="63" y="31"/>
                      </a:lnTo>
                      <a:lnTo>
                        <a:pt x="63" y="31"/>
                      </a:lnTo>
                      <a:lnTo>
                        <a:pt x="64" y="32"/>
                      </a:lnTo>
                      <a:lnTo>
                        <a:pt x="64" y="32"/>
                      </a:lnTo>
                      <a:lnTo>
                        <a:pt x="66" y="33"/>
                      </a:lnTo>
                      <a:lnTo>
                        <a:pt x="67" y="33"/>
                      </a:lnTo>
                      <a:lnTo>
                        <a:pt x="67" y="34"/>
                      </a:lnTo>
                      <a:lnTo>
                        <a:pt x="69" y="35"/>
                      </a:lnTo>
                      <a:lnTo>
                        <a:pt x="69" y="35"/>
                      </a:lnTo>
                      <a:lnTo>
                        <a:pt x="71" y="35"/>
                      </a:lnTo>
                      <a:lnTo>
                        <a:pt x="72" y="36"/>
                      </a:lnTo>
                      <a:lnTo>
                        <a:pt x="73" y="36"/>
                      </a:lnTo>
                      <a:lnTo>
                        <a:pt x="74" y="37"/>
                      </a:lnTo>
                      <a:lnTo>
                        <a:pt x="76" y="37"/>
                      </a:lnTo>
                      <a:lnTo>
                        <a:pt x="77" y="37"/>
                      </a:lnTo>
                      <a:lnTo>
                        <a:pt x="78" y="38"/>
                      </a:lnTo>
                      <a:lnTo>
                        <a:pt x="79" y="38"/>
                      </a:lnTo>
                      <a:lnTo>
                        <a:pt x="81" y="39"/>
                      </a:lnTo>
                      <a:lnTo>
                        <a:pt x="82" y="39"/>
                      </a:lnTo>
                      <a:lnTo>
                        <a:pt x="83" y="40"/>
                      </a:lnTo>
                      <a:lnTo>
                        <a:pt x="83" y="40"/>
                      </a:lnTo>
                      <a:lnTo>
                        <a:pt x="84" y="41"/>
                      </a:lnTo>
                      <a:lnTo>
                        <a:pt x="86" y="41"/>
                      </a:lnTo>
                      <a:lnTo>
                        <a:pt x="86" y="42"/>
                      </a:lnTo>
                      <a:lnTo>
                        <a:pt x="87" y="42"/>
                      </a:lnTo>
                      <a:lnTo>
                        <a:pt x="87" y="43"/>
                      </a:lnTo>
                      <a:lnTo>
                        <a:pt x="88" y="44"/>
                      </a:lnTo>
                      <a:lnTo>
                        <a:pt x="90" y="44"/>
                      </a:lnTo>
                      <a:lnTo>
                        <a:pt x="90" y="45"/>
                      </a:lnTo>
                      <a:lnTo>
                        <a:pt x="91" y="46"/>
                      </a:lnTo>
                      <a:lnTo>
                        <a:pt x="91" y="47"/>
                      </a:lnTo>
                      <a:lnTo>
                        <a:pt x="92" y="48"/>
                      </a:lnTo>
                      <a:lnTo>
                        <a:pt x="92" y="49"/>
                      </a:lnTo>
                      <a:lnTo>
                        <a:pt x="93" y="50"/>
                      </a:lnTo>
                      <a:lnTo>
                        <a:pt x="95" y="51"/>
                      </a:lnTo>
                      <a:lnTo>
                        <a:pt x="95" y="52"/>
                      </a:lnTo>
                      <a:lnTo>
                        <a:pt x="96" y="53"/>
                      </a:lnTo>
                      <a:lnTo>
                        <a:pt x="96" y="54"/>
                      </a:lnTo>
                      <a:lnTo>
                        <a:pt x="97" y="55"/>
                      </a:lnTo>
                      <a:lnTo>
                        <a:pt x="98" y="56"/>
                      </a:lnTo>
                      <a:lnTo>
                        <a:pt x="98" y="57"/>
                      </a:lnTo>
                      <a:lnTo>
                        <a:pt x="100" y="58"/>
                      </a:lnTo>
                      <a:lnTo>
                        <a:pt x="100" y="59"/>
                      </a:lnTo>
                      <a:lnTo>
                        <a:pt x="101" y="61"/>
                      </a:lnTo>
                      <a:lnTo>
                        <a:pt x="101" y="62"/>
                      </a:lnTo>
                      <a:lnTo>
                        <a:pt x="102" y="63"/>
                      </a:lnTo>
                      <a:lnTo>
                        <a:pt x="103" y="64"/>
                      </a:lnTo>
                      <a:lnTo>
                        <a:pt x="103" y="65"/>
                      </a:lnTo>
                      <a:lnTo>
                        <a:pt x="105" y="67"/>
                      </a:lnTo>
                      <a:lnTo>
                        <a:pt x="105" y="68"/>
                      </a:lnTo>
                      <a:lnTo>
                        <a:pt x="106" y="69"/>
                      </a:lnTo>
                      <a:lnTo>
                        <a:pt x="107" y="70"/>
                      </a:lnTo>
                      <a:lnTo>
                        <a:pt x="107" y="71"/>
                      </a:lnTo>
                      <a:lnTo>
                        <a:pt x="108" y="73"/>
                      </a:lnTo>
                      <a:lnTo>
                        <a:pt x="108" y="74"/>
                      </a:lnTo>
                      <a:lnTo>
                        <a:pt x="110" y="75"/>
                      </a:lnTo>
                      <a:lnTo>
                        <a:pt x="110" y="76"/>
                      </a:lnTo>
                      <a:lnTo>
                        <a:pt x="111" y="77"/>
                      </a:lnTo>
                      <a:lnTo>
                        <a:pt x="112" y="78"/>
                      </a:lnTo>
                      <a:lnTo>
                        <a:pt x="112" y="79"/>
                      </a:lnTo>
                      <a:lnTo>
                        <a:pt x="113" y="80"/>
                      </a:lnTo>
                      <a:lnTo>
                        <a:pt x="113" y="82"/>
                      </a:lnTo>
                      <a:lnTo>
                        <a:pt x="115" y="83"/>
                      </a:lnTo>
                      <a:lnTo>
                        <a:pt x="115" y="84"/>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74" name="Freeform 405"/>
                <p:cNvSpPr>
                  <a:spLocks/>
                </p:cNvSpPr>
                <p:nvPr/>
              </p:nvSpPr>
              <p:spPr bwMode="auto">
                <a:xfrm>
                  <a:off x="4595813" y="3730625"/>
                  <a:ext cx="171450" cy="122238"/>
                </a:xfrm>
                <a:custGeom>
                  <a:avLst/>
                  <a:gdLst/>
                  <a:ahLst/>
                  <a:cxnLst>
                    <a:cxn ang="0">
                      <a:pos x="2" y="2"/>
                    </a:cxn>
                    <a:cxn ang="0">
                      <a:pos x="3" y="5"/>
                    </a:cxn>
                    <a:cxn ang="0">
                      <a:pos x="6" y="8"/>
                    </a:cxn>
                    <a:cxn ang="0">
                      <a:pos x="8" y="11"/>
                    </a:cxn>
                    <a:cxn ang="0">
                      <a:pos x="11" y="14"/>
                    </a:cxn>
                    <a:cxn ang="0">
                      <a:pos x="12" y="17"/>
                    </a:cxn>
                    <a:cxn ang="0">
                      <a:pos x="15" y="20"/>
                    </a:cxn>
                    <a:cxn ang="0">
                      <a:pos x="17" y="23"/>
                    </a:cxn>
                    <a:cxn ang="0">
                      <a:pos x="20" y="26"/>
                    </a:cxn>
                    <a:cxn ang="0">
                      <a:pos x="21" y="28"/>
                    </a:cxn>
                    <a:cxn ang="0">
                      <a:pos x="23" y="30"/>
                    </a:cxn>
                    <a:cxn ang="0">
                      <a:pos x="26" y="32"/>
                    </a:cxn>
                    <a:cxn ang="0">
                      <a:pos x="28" y="34"/>
                    </a:cxn>
                    <a:cxn ang="0">
                      <a:pos x="31" y="35"/>
                    </a:cxn>
                    <a:cxn ang="0">
                      <a:pos x="35" y="37"/>
                    </a:cxn>
                    <a:cxn ang="0">
                      <a:pos x="39" y="38"/>
                    </a:cxn>
                    <a:cxn ang="0">
                      <a:pos x="41" y="39"/>
                    </a:cxn>
                    <a:cxn ang="0">
                      <a:pos x="44" y="40"/>
                    </a:cxn>
                    <a:cxn ang="0">
                      <a:pos x="46" y="42"/>
                    </a:cxn>
                    <a:cxn ang="0">
                      <a:pos x="47" y="43"/>
                    </a:cxn>
                    <a:cxn ang="0">
                      <a:pos x="50" y="45"/>
                    </a:cxn>
                    <a:cxn ang="0">
                      <a:pos x="52" y="47"/>
                    </a:cxn>
                    <a:cxn ang="0">
                      <a:pos x="55" y="49"/>
                    </a:cxn>
                    <a:cxn ang="0">
                      <a:pos x="56" y="52"/>
                    </a:cxn>
                    <a:cxn ang="0">
                      <a:pos x="59" y="54"/>
                    </a:cxn>
                    <a:cxn ang="0">
                      <a:pos x="61" y="55"/>
                    </a:cxn>
                    <a:cxn ang="0">
                      <a:pos x="64" y="57"/>
                    </a:cxn>
                    <a:cxn ang="0">
                      <a:pos x="66" y="59"/>
                    </a:cxn>
                    <a:cxn ang="0">
                      <a:pos x="70" y="60"/>
                    </a:cxn>
                    <a:cxn ang="0">
                      <a:pos x="74" y="60"/>
                    </a:cxn>
                    <a:cxn ang="0">
                      <a:pos x="77" y="60"/>
                    </a:cxn>
                    <a:cxn ang="0">
                      <a:pos x="81" y="61"/>
                    </a:cxn>
                    <a:cxn ang="0">
                      <a:pos x="85" y="62"/>
                    </a:cxn>
                    <a:cxn ang="0">
                      <a:pos x="87" y="64"/>
                    </a:cxn>
                    <a:cxn ang="0">
                      <a:pos x="90" y="65"/>
                    </a:cxn>
                    <a:cxn ang="0">
                      <a:pos x="93" y="67"/>
                    </a:cxn>
                    <a:cxn ang="0">
                      <a:pos x="95" y="68"/>
                    </a:cxn>
                    <a:cxn ang="0">
                      <a:pos x="96" y="70"/>
                    </a:cxn>
                    <a:cxn ang="0">
                      <a:pos x="99" y="72"/>
                    </a:cxn>
                    <a:cxn ang="0">
                      <a:pos x="101" y="73"/>
                    </a:cxn>
                    <a:cxn ang="0">
                      <a:pos x="103" y="75"/>
                    </a:cxn>
                    <a:cxn ang="0">
                      <a:pos x="105" y="76"/>
                    </a:cxn>
                  </a:cxnLst>
                  <a:rect l="0" t="0" r="r" b="b"/>
                  <a:pathLst>
                    <a:path w="108" h="77">
                      <a:moveTo>
                        <a:pt x="0" y="0"/>
                      </a:moveTo>
                      <a:lnTo>
                        <a:pt x="1" y="1"/>
                      </a:lnTo>
                      <a:lnTo>
                        <a:pt x="2" y="2"/>
                      </a:lnTo>
                      <a:lnTo>
                        <a:pt x="2" y="3"/>
                      </a:lnTo>
                      <a:lnTo>
                        <a:pt x="3" y="4"/>
                      </a:lnTo>
                      <a:lnTo>
                        <a:pt x="3" y="5"/>
                      </a:lnTo>
                      <a:lnTo>
                        <a:pt x="5" y="6"/>
                      </a:lnTo>
                      <a:lnTo>
                        <a:pt x="6" y="7"/>
                      </a:lnTo>
                      <a:lnTo>
                        <a:pt x="6" y="8"/>
                      </a:lnTo>
                      <a:lnTo>
                        <a:pt x="7" y="9"/>
                      </a:lnTo>
                      <a:lnTo>
                        <a:pt x="7" y="10"/>
                      </a:lnTo>
                      <a:lnTo>
                        <a:pt x="8" y="11"/>
                      </a:lnTo>
                      <a:lnTo>
                        <a:pt x="8" y="12"/>
                      </a:lnTo>
                      <a:lnTo>
                        <a:pt x="10" y="13"/>
                      </a:lnTo>
                      <a:lnTo>
                        <a:pt x="11" y="14"/>
                      </a:lnTo>
                      <a:lnTo>
                        <a:pt x="11" y="15"/>
                      </a:lnTo>
                      <a:lnTo>
                        <a:pt x="12" y="16"/>
                      </a:lnTo>
                      <a:lnTo>
                        <a:pt x="12" y="17"/>
                      </a:lnTo>
                      <a:lnTo>
                        <a:pt x="13" y="18"/>
                      </a:lnTo>
                      <a:lnTo>
                        <a:pt x="15" y="19"/>
                      </a:lnTo>
                      <a:lnTo>
                        <a:pt x="15" y="20"/>
                      </a:lnTo>
                      <a:lnTo>
                        <a:pt x="16" y="21"/>
                      </a:lnTo>
                      <a:lnTo>
                        <a:pt x="16" y="22"/>
                      </a:lnTo>
                      <a:lnTo>
                        <a:pt x="17" y="23"/>
                      </a:lnTo>
                      <a:lnTo>
                        <a:pt x="17" y="24"/>
                      </a:lnTo>
                      <a:lnTo>
                        <a:pt x="18" y="25"/>
                      </a:lnTo>
                      <a:lnTo>
                        <a:pt x="20" y="26"/>
                      </a:lnTo>
                      <a:lnTo>
                        <a:pt x="20" y="26"/>
                      </a:lnTo>
                      <a:lnTo>
                        <a:pt x="21" y="27"/>
                      </a:lnTo>
                      <a:lnTo>
                        <a:pt x="21" y="28"/>
                      </a:lnTo>
                      <a:lnTo>
                        <a:pt x="22" y="29"/>
                      </a:lnTo>
                      <a:lnTo>
                        <a:pt x="23" y="30"/>
                      </a:lnTo>
                      <a:lnTo>
                        <a:pt x="23" y="30"/>
                      </a:lnTo>
                      <a:lnTo>
                        <a:pt x="25" y="31"/>
                      </a:lnTo>
                      <a:lnTo>
                        <a:pt x="25" y="31"/>
                      </a:lnTo>
                      <a:lnTo>
                        <a:pt x="26" y="32"/>
                      </a:lnTo>
                      <a:lnTo>
                        <a:pt x="26" y="33"/>
                      </a:lnTo>
                      <a:lnTo>
                        <a:pt x="27" y="33"/>
                      </a:lnTo>
                      <a:lnTo>
                        <a:pt x="28" y="34"/>
                      </a:lnTo>
                      <a:lnTo>
                        <a:pt x="30" y="34"/>
                      </a:lnTo>
                      <a:lnTo>
                        <a:pt x="30" y="35"/>
                      </a:lnTo>
                      <a:lnTo>
                        <a:pt x="31" y="35"/>
                      </a:lnTo>
                      <a:lnTo>
                        <a:pt x="32" y="36"/>
                      </a:lnTo>
                      <a:lnTo>
                        <a:pt x="34" y="36"/>
                      </a:lnTo>
                      <a:lnTo>
                        <a:pt x="35" y="37"/>
                      </a:lnTo>
                      <a:lnTo>
                        <a:pt x="36" y="37"/>
                      </a:lnTo>
                      <a:lnTo>
                        <a:pt x="37" y="37"/>
                      </a:lnTo>
                      <a:lnTo>
                        <a:pt x="39" y="38"/>
                      </a:lnTo>
                      <a:lnTo>
                        <a:pt x="41" y="39"/>
                      </a:lnTo>
                      <a:lnTo>
                        <a:pt x="40" y="39"/>
                      </a:lnTo>
                      <a:lnTo>
                        <a:pt x="41" y="39"/>
                      </a:lnTo>
                      <a:lnTo>
                        <a:pt x="42" y="39"/>
                      </a:lnTo>
                      <a:lnTo>
                        <a:pt x="42" y="40"/>
                      </a:lnTo>
                      <a:lnTo>
                        <a:pt x="44" y="40"/>
                      </a:lnTo>
                      <a:lnTo>
                        <a:pt x="44" y="41"/>
                      </a:lnTo>
                      <a:lnTo>
                        <a:pt x="45" y="41"/>
                      </a:lnTo>
                      <a:lnTo>
                        <a:pt x="46" y="42"/>
                      </a:lnTo>
                      <a:lnTo>
                        <a:pt x="46" y="42"/>
                      </a:lnTo>
                      <a:lnTo>
                        <a:pt x="47" y="43"/>
                      </a:lnTo>
                      <a:lnTo>
                        <a:pt x="47" y="43"/>
                      </a:lnTo>
                      <a:lnTo>
                        <a:pt x="49" y="44"/>
                      </a:lnTo>
                      <a:lnTo>
                        <a:pt x="49" y="44"/>
                      </a:lnTo>
                      <a:lnTo>
                        <a:pt x="50" y="45"/>
                      </a:lnTo>
                      <a:lnTo>
                        <a:pt x="51" y="46"/>
                      </a:lnTo>
                      <a:lnTo>
                        <a:pt x="51" y="47"/>
                      </a:lnTo>
                      <a:lnTo>
                        <a:pt x="52" y="47"/>
                      </a:lnTo>
                      <a:lnTo>
                        <a:pt x="52" y="48"/>
                      </a:lnTo>
                      <a:lnTo>
                        <a:pt x="54" y="49"/>
                      </a:lnTo>
                      <a:lnTo>
                        <a:pt x="55" y="49"/>
                      </a:lnTo>
                      <a:lnTo>
                        <a:pt x="55" y="50"/>
                      </a:lnTo>
                      <a:lnTo>
                        <a:pt x="56" y="51"/>
                      </a:lnTo>
                      <a:lnTo>
                        <a:pt x="56" y="52"/>
                      </a:lnTo>
                      <a:lnTo>
                        <a:pt x="57" y="52"/>
                      </a:lnTo>
                      <a:lnTo>
                        <a:pt x="57" y="53"/>
                      </a:lnTo>
                      <a:lnTo>
                        <a:pt x="59" y="54"/>
                      </a:lnTo>
                      <a:lnTo>
                        <a:pt x="60" y="54"/>
                      </a:lnTo>
                      <a:lnTo>
                        <a:pt x="60" y="55"/>
                      </a:lnTo>
                      <a:lnTo>
                        <a:pt x="61" y="55"/>
                      </a:lnTo>
                      <a:lnTo>
                        <a:pt x="61" y="56"/>
                      </a:lnTo>
                      <a:lnTo>
                        <a:pt x="62" y="56"/>
                      </a:lnTo>
                      <a:lnTo>
                        <a:pt x="64" y="57"/>
                      </a:lnTo>
                      <a:lnTo>
                        <a:pt x="64" y="57"/>
                      </a:lnTo>
                      <a:lnTo>
                        <a:pt x="66" y="58"/>
                      </a:lnTo>
                      <a:lnTo>
                        <a:pt x="66" y="59"/>
                      </a:lnTo>
                      <a:lnTo>
                        <a:pt x="67" y="59"/>
                      </a:lnTo>
                      <a:lnTo>
                        <a:pt x="69" y="59"/>
                      </a:lnTo>
                      <a:lnTo>
                        <a:pt x="70" y="60"/>
                      </a:lnTo>
                      <a:lnTo>
                        <a:pt x="71" y="60"/>
                      </a:lnTo>
                      <a:lnTo>
                        <a:pt x="72" y="60"/>
                      </a:lnTo>
                      <a:lnTo>
                        <a:pt x="74" y="60"/>
                      </a:lnTo>
                      <a:lnTo>
                        <a:pt x="75" y="60"/>
                      </a:lnTo>
                      <a:lnTo>
                        <a:pt x="76" y="60"/>
                      </a:lnTo>
                      <a:lnTo>
                        <a:pt x="77" y="60"/>
                      </a:lnTo>
                      <a:lnTo>
                        <a:pt x="79" y="61"/>
                      </a:lnTo>
                      <a:lnTo>
                        <a:pt x="80" y="61"/>
                      </a:lnTo>
                      <a:lnTo>
                        <a:pt x="81" y="61"/>
                      </a:lnTo>
                      <a:lnTo>
                        <a:pt x="82" y="61"/>
                      </a:lnTo>
                      <a:lnTo>
                        <a:pt x="84" y="62"/>
                      </a:lnTo>
                      <a:lnTo>
                        <a:pt x="85" y="62"/>
                      </a:lnTo>
                      <a:lnTo>
                        <a:pt x="86" y="63"/>
                      </a:lnTo>
                      <a:lnTo>
                        <a:pt x="87" y="63"/>
                      </a:lnTo>
                      <a:lnTo>
                        <a:pt x="87" y="64"/>
                      </a:lnTo>
                      <a:lnTo>
                        <a:pt x="90" y="65"/>
                      </a:lnTo>
                      <a:lnTo>
                        <a:pt x="89" y="65"/>
                      </a:lnTo>
                      <a:lnTo>
                        <a:pt x="90" y="65"/>
                      </a:lnTo>
                      <a:lnTo>
                        <a:pt x="91" y="65"/>
                      </a:lnTo>
                      <a:lnTo>
                        <a:pt x="91" y="66"/>
                      </a:lnTo>
                      <a:lnTo>
                        <a:pt x="93" y="67"/>
                      </a:lnTo>
                      <a:lnTo>
                        <a:pt x="93" y="67"/>
                      </a:lnTo>
                      <a:lnTo>
                        <a:pt x="94" y="68"/>
                      </a:lnTo>
                      <a:lnTo>
                        <a:pt x="95" y="68"/>
                      </a:lnTo>
                      <a:lnTo>
                        <a:pt x="95" y="69"/>
                      </a:lnTo>
                      <a:lnTo>
                        <a:pt x="96" y="69"/>
                      </a:lnTo>
                      <a:lnTo>
                        <a:pt x="96" y="70"/>
                      </a:lnTo>
                      <a:lnTo>
                        <a:pt x="98" y="71"/>
                      </a:lnTo>
                      <a:lnTo>
                        <a:pt x="98" y="71"/>
                      </a:lnTo>
                      <a:lnTo>
                        <a:pt x="99" y="72"/>
                      </a:lnTo>
                      <a:lnTo>
                        <a:pt x="100" y="72"/>
                      </a:lnTo>
                      <a:lnTo>
                        <a:pt x="100" y="73"/>
                      </a:lnTo>
                      <a:lnTo>
                        <a:pt x="101" y="73"/>
                      </a:lnTo>
                      <a:lnTo>
                        <a:pt x="101" y="74"/>
                      </a:lnTo>
                      <a:lnTo>
                        <a:pt x="104" y="75"/>
                      </a:lnTo>
                      <a:lnTo>
                        <a:pt x="103" y="75"/>
                      </a:lnTo>
                      <a:lnTo>
                        <a:pt x="104" y="75"/>
                      </a:lnTo>
                      <a:lnTo>
                        <a:pt x="105" y="75"/>
                      </a:lnTo>
                      <a:lnTo>
                        <a:pt x="105" y="76"/>
                      </a:lnTo>
                      <a:lnTo>
                        <a:pt x="106" y="76"/>
                      </a:lnTo>
                      <a:lnTo>
                        <a:pt x="108" y="77"/>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75" name="Freeform 406"/>
                <p:cNvSpPr>
                  <a:spLocks/>
                </p:cNvSpPr>
                <p:nvPr/>
              </p:nvSpPr>
              <p:spPr bwMode="auto">
                <a:xfrm>
                  <a:off x="4767263" y="3835400"/>
                  <a:ext cx="234950" cy="44450"/>
                </a:xfrm>
                <a:custGeom>
                  <a:avLst/>
                  <a:gdLst/>
                  <a:ahLst/>
                  <a:cxnLst>
                    <a:cxn ang="0">
                      <a:pos x="2" y="12"/>
                    </a:cxn>
                    <a:cxn ang="0">
                      <a:pos x="6" y="12"/>
                    </a:cxn>
                    <a:cxn ang="0">
                      <a:pos x="10" y="13"/>
                    </a:cxn>
                    <a:cxn ang="0">
                      <a:pos x="13" y="13"/>
                    </a:cxn>
                    <a:cxn ang="0">
                      <a:pos x="17" y="14"/>
                    </a:cxn>
                    <a:cxn ang="0">
                      <a:pos x="21" y="16"/>
                    </a:cxn>
                    <a:cxn ang="0">
                      <a:pos x="25" y="17"/>
                    </a:cxn>
                    <a:cxn ang="0">
                      <a:pos x="28" y="18"/>
                    </a:cxn>
                    <a:cxn ang="0">
                      <a:pos x="32" y="20"/>
                    </a:cxn>
                    <a:cxn ang="0">
                      <a:pos x="36" y="21"/>
                    </a:cxn>
                    <a:cxn ang="0">
                      <a:pos x="40" y="22"/>
                    </a:cxn>
                    <a:cxn ang="0">
                      <a:pos x="44" y="23"/>
                    </a:cxn>
                    <a:cxn ang="0">
                      <a:pos x="47" y="23"/>
                    </a:cxn>
                    <a:cxn ang="0">
                      <a:pos x="51" y="24"/>
                    </a:cxn>
                    <a:cxn ang="0">
                      <a:pos x="55" y="25"/>
                    </a:cxn>
                    <a:cxn ang="0">
                      <a:pos x="59" y="26"/>
                    </a:cxn>
                    <a:cxn ang="0">
                      <a:pos x="62" y="27"/>
                    </a:cxn>
                    <a:cxn ang="0">
                      <a:pos x="66" y="28"/>
                    </a:cxn>
                    <a:cxn ang="0">
                      <a:pos x="70" y="28"/>
                    </a:cxn>
                    <a:cxn ang="0">
                      <a:pos x="74" y="27"/>
                    </a:cxn>
                    <a:cxn ang="0">
                      <a:pos x="77" y="26"/>
                    </a:cxn>
                    <a:cxn ang="0">
                      <a:pos x="81" y="25"/>
                    </a:cxn>
                    <a:cxn ang="0">
                      <a:pos x="85" y="24"/>
                    </a:cxn>
                    <a:cxn ang="0">
                      <a:pos x="89" y="23"/>
                    </a:cxn>
                    <a:cxn ang="0">
                      <a:pos x="92" y="23"/>
                    </a:cxn>
                    <a:cxn ang="0">
                      <a:pos x="96" y="22"/>
                    </a:cxn>
                    <a:cxn ang="0">
                      <a:pos x="100" y="22"/>
                    </a:cxn>
                    <a:cxn ang="0">
                      <a:pos x="104" y="21"/>
                    </a:cxn>
                    <a:cxn ang="0">
                      <a:pos x="108" y="20"/>
                    </a:cxn>
                    <a:cxn ang="0">
                      <a:pos x="110" y="18"/>
                    </a:cxn>
                    <a:cxn ang="0">
                      <a:pos x="113" y="17"/>
                    </a:cxn>
                    <a:cxn ang="0">
                      <a:pos x="115" y="15"/>
                    </a:cxn>
                    <a:cxn ang="0">
                      <a:pos x="118" y="13"/>
                    </a:cxn>
                    <a:cxn ang="0">
                      <a:pos x="119" y="11"/>
                    </a:cxn>
                    <a:cxn ang="0">
                      <a:pos x="121" y="9"/>
                    </a:cxn>
                    <a:cxn ang="0">
                      <a:pos x="124" y="7"/>
                    </a:cxn>
                    <a:cxn ang="0">
                      <a:pos x="128" y="5"/>
                    </a:cxn>
                    <a:cxn ang="0">
                      <a:pos x="130" y="4"/>
                    </a:cxn>
                    <a:cxn ang="0">
                      <a:pos x="134" y="2"/>
                    </a:cxn>
                    <a:cxn ang="0">
                      <a:pos x="138" y="2"/>
                    </a:cxn>
                    <a:cxn ang="0">
                      <a:pos x="141" y="1"/>
                    </a:cxn>
                    <a:cxn ang="0">
                      <a:pos x="145" y="1"/>
                    </a:cxn>
                  </a:cxnLst>
                  <a:rect l="0" t="0" r="r" b="b"/>
                  <a:pathLst>
                    <a:path w="148" h="28">
                      <a:moveTo>
                        <a:pt x="0" y="11"/>
                      </a:moveTo>
                      <a:lnTo>
                        <a:pt x="1" y="11"/>
                      </a:lnTo>
                      <a:lnTo>
                        <a:pt x="2" y="12"/>
                      </a:lnTo>
                      <a:lnTo>
                        <a:pt x="3" y="12"/>
                      </a:lnTo>
                      <a:lnTo>
                        <a:pt x="5" y="12"/>
                      </a:lnTo>
                      <a:lnTo>
                        <a:pt x="6" y="12"/>
                      </a:lnTo>
                      <a:lnTo>
                        <a:pt x="7" y="13"/>
                      </a:lnTo>
                      <a:lnTo>
                        <a:pt x="8" y="13"/>
                      </a:lnTo>
                      <a:lnTo>
                        <a:pt x="10" y="13"/>
                      </a:lnTo>
                      <a:lnTo>
                        <a:pt x="11" y="13"/>
                      </a:lnTo>
                      <a:lnTo>
                        <a:pt x="12" y="13"/>
                      </a:lnTo>
                      <a:lnTo>
                        <a:pt x="13" y="13"/>
                      </a:lnTo>
                      <a:lnTo>
                        <a:pt x="15" y="14"/>
                      </a:lnTo>
                      <a:lnTo>
                        <a:pt x="16" y="14"/>
                      </a:lnTo>
                      <a:lnTo>
                        <a:pt x="17" y="14"/>
                      </a:lnTo>
                      <a:lnTo>
                        <a:pt x="18" y="15"/>
                      </a:lnTo>
                      <a:lnTo>
                        <a:pt x="20" y="15"/>
                      </a:lnTo>
                      <a:lnTo>
                        <a:pt x="21" y="16"/>
                      </a:lnTo>
                      <a:lnTo>
                        <a:pt x="22" y="16"/>
                      </a:lnTo>
                      <a:lnTo>
                        <a:pt x="23" y="16"/>
                      </a:lnTo>
                      <a:lnTo>
                        <a:pt x="25" y="17"/>
                      </a:lnTo>
                      <a:lnTo>
                        <a:pt x="26" y="17"/>
                      </a:lnTo>
                      <a:lnTo>
                        <a:pt x="27" y="18"/>
                      </a:lnTo>
                      <a:lnTo>
                        <a:pt x="28" y="18"/>
                      </a:lnTo>
                      <a:lnTo>
                        <a:pt x="30" y="19"/>
                      </a:lnTo>
                      <a:lnTo>
                        <a:pt x="31" y="19"/>
                      </a:lnTo>
                      <a:lnTo>
                        <a:pt x="32" y="20"/>
                      </a:lnTo>
                      <a:lnTo>
                        <a:pt x="33" y="20"/>
                      </a:lnTo>
                      <a:lnTo>
                        <a:pt x="35" y="21"/>
                      </a:lnTo>
                      <a:lnTo>
                        <a:pt x="36" y="21"/>
                      </a:lnTo>
                      <a:lnTo>
                        <a:pt x="37" y="21"/>
                      </a:lnTo>
                      <a:lnTo>
                        <a:pt x="38" y="21"/>
                      </a:lnTo>
                      <a:lnTo>
                        <a:pt x="40" y="22"/>
                      </a:lnTo>
                      <a:lnTo>
                        <a:pt x="41" y="22"/>
                      </a:lnTo>
                      <a:lnTo>
                        <a:pt x="42" y="22"/>
                      </a:lnTo>
                      <a:lnTo>
                        <a:pt x="44" y="23"/>
                      </a:lnTo>
                      <a:lnTo>
                        <a:pt x="45" y="23"/>
                      </a:lnTo>
                      <a:lnTo>
                        <a:pt x="46" y="23"/>
                      </a:lnTo>
                      <a:lnTo>
                        <a:pt x="47" y="23"/>
                      </a:lnTo>
                      <a:lnTo>
                        <a:pt x="49" y="24"/>
                      </a:lnTo>
                      <a:lnTo>
                        <a:pt x="50" y="24"/>
                      </a:lnTo>
                      <a:lnTo>
                        <a:pt x="51" y="24"/>
                      </a:lnTo>
                      <a:lnTo>
                        <a:pt x="52" y="25"/>
                      </a:lnTo>
                      <a:lnTo>
                        <a:pt x="54" y="25"/>
                      </a:lnTo>
                      <a:lnTo>
                        <a:pt x="55" y="25"/>
                      </a:lnTo>
                      <a:lnTo>
                        <a:pt x="56" y="26"/>
                      </a:lnTo>
                      <a:lnTo>
                        <a:pt x="57" y="26"/>
                      </a:lnTo>
                      <a:lnTo>
                        <a:pt x="59" y="26"/>
                      </a:lnTo>
                      <a:lnTo>
                        <a:pt x="60" y="27"/>
                      </a:lnTo>
                      <a:lnTo>
                        <a:pt x="61" y="27"/>
                      </a:lnTo>
                      <a:lnTo>
                        <a:pt x="62" y="27"/>
                      </a:lnTo>
                      <a:lnTo>
                        <a:pt x="64" y="28"/>
                      </a:lnTo>
                      <a:lnTo>
                        <a:pt x="65" y="28"/>
                      </a:lnTo>
                      <a:lnTo>
                        <a:pt x="66" y="28"/>
                      </a:lnTo>
                      <a:lnTo>
                        <a:pt x="67" y="28"/>
                      </a:lnTo>
                      <a:lnTo>
                        <a:pt x="69" y="28"/>
                      </a:lnTo>
                      <a:lnTo>
                        <a:pt x="70" y="28"/>
                      </a:lnTo>
                      <a:lnTo>
                        <a:pt x="71" y="28"/>
                      </a:lnTo>
                      <a:lnTo>
                        <a:pt x="72" y="28"/>
                      </a:lnTo>
                      <a:lnTo>
                        <a:pt x="74" y="27"/>
                      </a:lnTo>
                      <a:lnTo>
                        <a:pt x="75" y="27"/>
                      </a:lnTo>
                      <a:lnTo>
                        <a:pt x="76" y="27"/>
                      </a:lnTo>
                      <a:lnTo>
                        <a:pt x="77" y="26"/>
                      </a:lnTo>
                      <a:lnTo>
                        <a:pt x="79" y="26"/>
                      </a:lnTo>
                      <a:lnTo>
                        <a:pt x="80" y="26"/>
                      </a:lnTo>
                      <a:lnTo>
                        <a:pt x="81" y="25"/>
                      </a:lnTo>
                      <a:lnTo>
                        <a:pt x="82" y="25"/>
                      </a:lnTo>
                      <a:lnTo>
                        <a:pt x="84" y="24"/>
                      </a:lnTo>
                      <a:lnTo>
                        <a:pt x="85" y="24"/>
                      </a:lnTo>
                      <a:lnTo>
                        <a:pt x="86" y="24"/>
                      </a:lnTo>
                      <a:lnTo>
                        <a:pt x="87" y="23"/>
                      </a:lnTo>
                      <a:lnTo>
                        <a:pt x="89" y="23"/>
                      </a:lnTo>
                      <a:lnTo>
                        <a:pt x="90" y="23"/>
                      </a:lnTo>
                      <a:lnTo>
                        <a:pt x="91" y="23"/>
                      </a:lnTo>
                      <a:lnTo>
                        <a:pt x="92" y="23"/>
                      </a:lnTo>
                      <a:lnTo>
                        <a:pt x="94" y="23"/>
                      </a:lnTo>
                      <a:lnTo>
                        <a:pt x="95" y="22"/>
                      </a:lnTo>
                      <a:lnTo>
                        <a:pt x="96" y="22"/>
                      </a:lnTo>
                      <a:lnTo>
                        <a:pt x="97" y="22"/>
                      </a:lnTo>
                      <a:lnTo>
                        <a:pt x="99" y="22"/>
                      </a:lnTo>
                      <a:lnTo>
                        <a:pt x="100" y="22"/>
                      </a:lnTo>
                      <a:lnTo>
                        <a:pt x="101" y="22"/>
                      </a:lnTo>
                      <a:lnTo>
                        <a:pt x="102" y="22"/>
                      </a:lnTo>
                      <a:lnTo>
                        <a:pt x="104" y="21"/>
                      </a:lnTo>
                      <a:lnTo>
                        <a:pt x="105" y="21"/>
                      </a:lnTo>
                      <a:lnTo>
                        <a:pt x="106" y="20"/>
                      </a:lnTo>
                      <a:lnTo>
                        <a:pt x="108" y="20"/>
                      </a:lnTo>
                      <a:lnTo>
                        <a:pt x="109" y="19"/>
                      </a:lnTo>
                      <a:lnTo>
                        <a:pt x="110" y="19"/>
                      </a:lnTo>
                      <a:lnTo>
                        <a:pt x="110" y="18"/>
                      </a:lnTo>
                      <a:lnTo>
                        <a:pt x="111" y="18"/>
                      </a:lnTo>
                      <a:lnTo>
                        <a:pt x="113" y="17"/>
                      </a:lnTo>
                      <a:lnTo>
                        <a:pt x="113" y="17"/>
                      </a:lnTo>
                      <a:lnTo>
                        <a:pt x="114" y="16"/>
                      </a:lnTo>
                      <a:lnTo>
                        <a:pt x="114" y="15"/>
                      </a:lnTo>
                      <a:lnTo>
                        <a:pt x="115" y="15"/>
                      </a:lnTo>
                      <a:lnTo>
                        <a:pt x="115" y="14"/>
                      </a:lnTo>
                      <a:lnTo>
                        <a:pt x="116" y="14"/>
                      </a:lnTo>
                      <a:lnTo>
                        <a:pt x="118" y="13"/>
                      </a:lnTo>
                      <a:lnTo>
                        <a:pt x="118" y="12"/>
                      </a:lnTo>
                      <a:lnTo>
                        <a:pt x="119" y="12"/>
                      </a:lnTo>
                      <a:lnTo>
                        <a:pt x="119" y="11"/>
                      </a:lnTo>
                      <a:lnTo>
                        <a:pt x="120" y="10"/>
                      </a:lnTo>
                      <a:lnTo>
                        <a:pt x="121" y="10"/>
                      </a:lnTo>
                      <a:lnTo>
                        <a:pt x="121" y="9"/>
                      </a:lnTo>
                      <a:lnTo>
                        <a:pt x="123" y="9"/>
                      </a:lnTo>
                      <a:lnTo>
                        <a:pt x="123" y="8"/>
                      </a:lnTo>
                      <a:lnTo>
                        <a:pt x="124" y="7"/>
                      </a:lnTo>
                      <a:lnTo>
                        <a:pt x="124" y="7"/>
                      </a:lnTo>
                      <a:lnTo>
                        <a:pt x="125" y="6"/>
                      </a:lnTo>
                      <a:lnTo>
                        <a:pt x="128" y="5"/>
                      </a:lnTo>
                      <a:lnTo>
                        <a:pt x="128" y="5"/>
                      </a:lnTo>
                      <a:lnTo>
                        <a:pt x="129" y="4"/>
                      </a:lnTo>
                      <a:lnTo>
                        <a:pt x="130" y="4"/>
                      </a:lnTo>
                      <a:lnTo>
                        <a:pt x="131" y="3"/>
                      </a:lnTo>
                      <a:lnTo>
                        <a:pt x="133" y="3"/>
                      </a:lnTo>
                      <a:lnTo>
                        <a:pt x="134" y="2"/>
                      </a:lnTo>
                      <a:lnTo>
                        <a:pt x="135" y="2"/>
                      </a:lnTo>
                      <a:lnTo>
                        <a:pt x="136" y="2"/>
                      </a:lnTo>
                      <a:lnTo>
                        <a:pt x="138" y="2"/>
                      </a:lnTo>
                      <a:lnTo>
                        <a:pt x="139" y="2"/>
                      </a:lnTo>
                      <a:lnTo>
                        <a:pt x="140" y="1"/>
                      </a:lnTo>
                      <a:lnTo>
                        <a:pt x="141" y="1"/>
                      </a:lnTo>
                      <a:lnTo>
                        <a:pt x="143" y="1"/>
                      </a:lnTo>
                      <a:lnTo>
                        <a:pt x="144" y="1"/>
                      </a:lnTo>
                      <a:lnTo>
                        <a:pt x="145" y="1"/>
                      </a:lnTo>
                      <a:lnTo>
                        <a:pt x="146" y="0"/>
                      </a:lnTo>
                      <a:lnTo>
                        <a:pt x="148" y="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76" name="Freeform 407"/>
                <p:cNvSpPr>
                  <a:spLocks/>
                </p:cNvSpPr>
                <p:nvPr/>
              </p:nvSpPr>
              <p:spPr bwMode="auto">
                <a:xfrm>
                  <a:off x="5002213" y="3744913"/>
                  <a:ext cx="203200" cy="90488"/>
                </a:xfrm>
                <a:custGeom>
                  <a:avLst/>
                  <a:gdLst/>
                  <a:ahLst/>
                  <a:cxnLst>
                    <a:cxn ang="0">
                      <a:pos x="2" y="56"/>
                    </a:cxn>
                    <a:cxn ang="0">
                      <a:pos x="6" y="55"/>
                    </a:cxn>
                    <a:cxn ang="0">
                      <a:pos x="10" y="53"/>
                    </a:cxn>
                    <a:cxn ang="0">
                      <a:pos x="12" y="52"/>
                    </a:cxn>
                    <a:cxn ang="0">
                      <a:pos x="15" y="50"/>
                    </a:cxn>
                    <a:cxn ang="0">
                      <a:pos x="17" y="49"/>
                    </a:cxn>
                    <a:cxn ang="0">
                      <a:pos x="20" y="48"/>
                    </a:cxn>
                    <a:cxn ang="0">
                      <a:pos x="24" y="46"/>
                    </a:cxn>
                    <a:cxn ang="0">
                      <a:pos x="27" y="45"/>
                    </a:cxn>
                    <a:cxn ang="0">
                      <a:pos x="31" y="44"/>
                    </a:cxn>
                    <a:cxn ang="0">
                      <a:pos x="35" y="43"/>
                    </a:cxn>
                    <a:cxn ang="0">
                      <a:pos x="39" y="42"/>
                    </a:cxn>
                    <a:cxn ang="0">
                      <a:pos x="42" y="41"/>
                    </a:cxn>
                    <a:cxn ang="0">
                      <a:pos x="45" y="40"/>
                    </a:cxn>
                    <a:cxn ang="0">
                      <a:pos x="47" y="38"/>
                    </a:cxn>
                    <a:cxn ang="0">
                      <a:pos x="50" y="37"/>
                    </a:cxn>
                    <a:cxn ang="0">
                      <a:pos x="52" y="35"/>
                    </a:cxn>
                    <a:cxn ang="0">
                      <a:pos x="55" y="33"/>
                    </a:cxn>
                    <a:cxn ang="0">
                      <a:pos x="56" y="31"/>
                    </a:cxn>
                    <a:cxn ang="0">
                      <a:pos x="59" y="29"/>
                    </a:cxn>
                    <a:cxn ang="0">
                      <a:pos x="61" y="28"/>
                    </a:cxn>
                    <a:cxn ang="0">
                      <a:pos x="64" y="26"/>
                    </a:cxn>
                    <a:cxn ang="0">
                      <a:pos x="65" y="25"/>
                    </a:cxn>
                    <a:cxn ang="0">
                      <a:pos x="69" y="23"/>
                    </a:cxn>
                    <a:cxn ang="0">
                      <a:pos x="71" y="21"/>
                    </a:cxn>
                    <a:cxn ang="0">
                      <a:pos x="74" y="20"/>
                    </a:cxn>
                    <a:cxn ang="0">
                      <a:pos x="76" y="19"/>
                    </a:cxn>
                    <a:cxn ang="0">
                      <a:pos x="79" y="17"/>
                    </a:cxn>
                    <a:cxn ang="0">
                      <a:pos x="84" y="15"/>
                    </a:cxn>
                    <a:cxn ang="0">
                      <a:pos x="86" y="14"/>
                    </a:cxn>
                    <a:cxn ang="0">
                      <a:pos x="89" y="13"/>
                    </a:cxn>
                    <a:cxn ang="0">
                      <a:pos x="93" y="12"/>
                    </a:cxn>
                    <a:cxn ang="0">
                      <a:pos x="96" y="11"/>
                    </a:cxn>
                    <a:cxn ang="0">
                      <a:pos x="100" y="10"/>
                    </a:cxn>
                    <a:cxn ang="0">
                      <a:pos x="104" y="10"/>
                    </a:cxn>
                    <a:cxn ang="0">
                      <a:pos x="108" y="10"/>
                    </a:cxn>
                    <a:cxn ang="0">
                      <a:pos x="111" y="9"/>
                    </a:cxn>
                    <a:cxn ang="0">
                      <a:pos x="115" y="7"/>
                    </a:cxn>
                    <a:cxn ang="0">
                      <a:pos x="118" y="6"/>
                    </a:cxn>
                    <a:cxn ang="0">
                      <a:pos x="121" y="4"/>
                    </a:cxn>
                    <a:cxn ang="0">
                      <a:pos x="123" y="3"/>
                    </a:cxn>
                    <a:cxn ang="0">
                      <a:pos x="126" y="1"/>
                    </a:cxn>
                  </a:cxnLst>
                  <a:rect l="0" t="0" r="r" b="b"/>
                  <a:pathLst>
                    <a:path w="128" h="57">
                      <a:moveTo>
                        <a:pt x="0" y="57"/>
                      </a:moveTo>
                      <a:lnTo>
                        <a:pt x="1" y="57"/>
                      </a:lnTo>
                      <a:lnTo>
                        <a:pt x="2" y="56"/>
                      </a:lnTo>
                      <a:lnTo>
                        <a:pt x="3" y="56"/>
                      </a:lnTo>
                      <a:lnTo>
                        <a:pt x="5" y="55"/>
                      </a:lnTo>
                      <a:lnTo>
                        <a:pt x="6" y="55"/>
                      </a:lnTo>
                      <a:lnTo>
                        <a:pt x="7" y="54"/>
                      </a:lnTo>
                      <a:lnTo>
                        <a:pt x="8" y="54"/>
                      </a:lnTo>
                      <a:lnTo>
                        <a:pt x="10" y="53"/>
                      </a:lnTo>
                      <a:lnTo>
                        <a:pt x="11" y="53"/>
                      </a:lnTo>
                      <a:lnTo>
                        <a:pt x="11" y="52"/>
                      </a:lnTo>
                      <a:lnTo>
                        <a:pt x="12" y="52"/>
                      </a:lnTo>
                      <a:lnTo>
                        <a:pt x="13" y="51"/>
                      </a:lnTo>
                      <a:lnTo>
                        <a:pt x="15" y="51"/>
                      </a:lnTo>
                      <a:lnTo>
                        <a:pt x="15" y="50"/>
                      </a:lnTo>
                      <a:lnTo>
                        <a:pt x="17" y="49"/>
                      </a:lnTo>
                      <a:lnTo>
                        <a:pt x="16" y="49"/>
                      </a:lnTo>
                      <a:lnTo>
                        <a:pt x="17" y="49"/>
                      </a:lnTo>
                      <a:lnTo>
                        <a:pt x="19" y="49"/>
                      </a:lnTo>
                      <a:lnTo>
                        <a:pt x="19" y="48"/>
                      </a:lnTo>
                      <a:lnTo>
                        <a:pt x="20" y="48"/>
                      </a:lnTo>
                      <a:lnTo>
                        <a:pt x="21" y="47"/>
                      </a:lnTo>
                      <a:lnTo>
                        <a:pt x="24" y="46"/>
                      </a:lnTo>
                      <a:lnTo>
                        <a:pt x="24" y="46"/>
                      </a:lnTo>
                      <a:lnTo>
                        <a:pt x="25" y="45"/>
                      </a:lnTo>
                      <a:lnTo>
                        <a:pt x="26" y="45"/>
                      </a:lnTo>
                      <a:lnTo>
                        <a:pt x="27" y="45"/>
                      </a:lnTo>
                      <a:lnTo>
                        <a:pt x="29" y="44"/>
                      </a:lnTo>
                      <a:lnTo>
                        <a:pt x="30" y="44"/>
                      </a:lnTo>
                      <a:lnTo>
                        <a:pt x="31" y="44"/>
                      </a:lnTo>
                      <a:lnTo>
                        <a:pt x="32" y="43"/>
                      </a:lnTo>
                      <a:lnTo>
                        <a:pt x="34" y="43"/>
                      </a:lnTo>
                      <a:lnTo>
                        <a:pt x="35" y="43"/>
                      </a:lnTo>
                      <a:lnTo>
                        <a:pt x="36" y="43"/>
                      </a:lnTo>
                      <a:lnTo>
                        <a:pt x="37" y="42"/>
                      </a:lnTo>
                      <a:lnTo>
                        <a:pt x="39" y="42"/>
                      </a:lnTo>
                      <a:lnTo>
                        <a:pt x="40" y="42"/>
                      </a:lnTo>
                      <a:lnTo>
                        <a:pt x="41" y="41"/>
                      </a:lnTo>
                      <a:lnTo>
                        <a:pt x="42" y="41"/>
                      </a:lnTo>
                      <a:lnTo>
                        <a:pt x="44" y="41"/>
                      </a:lnTo>
                      <a:lnTo>
                        <a:pt x="45" y="40"/>
                      </a:lnTo>
                      <a:lnTo>
                        <a:pt x="45" y="40"/>
                      </a:lnTo>
                      <a:lnTo>
                        <a:pt x="46" y="39"/>
                      </a:lnTo>
                      <a:lnTo>
                        <a:pt x="47" y="39"/>
                      </a:lnTo>
                      <a:lnTo>
                        <a:pt x="47" y="38"/>
                      </a:lnTo>
                      <a:lnTo>
                        <a:pt x="49" y="38"/>
                      </a:lnTo>
                      <a:lnTo>
                        <a:pt x="50" y="37"/>
                      </a:lnTo>
                      <a:lnTo>
                        <a:pt x="50" y="37"/>
                      </a:lnTo>
                      <a:lnTo>
                        <a:pt x="51" y="36"/>
                      </a:lnTo>
                      <a:lnTo>
                        <a:pt x="51" y="35"/>
                      </a:lnTo>
                      <a:lnTo>
                        <a:pt x="52" y="35"/>
                      </a:lnTo>
                      <a:lnTo>
                        <a:pt x="54" y="34"/>
                      </a:lnTo>
                      <a:lnTo>
                        <a:pt x="54" y="34"/>
                      </a:lnTo>
                      <a:lnTo>
                        <a:pt x="55" y="33"/>
                      </a:lnTo>
                      <a:lnTo>
                        <a:pt x="55" y="32"/>
                      </a:lnTo>
                      <a:lnTo>
                        <a:pt x="56" y="32"/>
                      </a:lnTo>
                      <a:lnTo>
                        <a:pt x="56" y="31"/>
                      </a:lnTo>
                      <a:lnTo>
                        <a:pt x="57" y="31"/>
                      </a:lnTo>
                      <a:lnTo>
                        <a:pt x="59" y="30"/>
                      </a:lnTo>
                      <a:lnTo>
                        <a:pt x="59" y="29"/>
                      </a:lnTo>
                      <a:lnTo>
                        <a:pt x="60" y="29"/>
                      </a:lnTo>
                      <a:lnTo>
                        <a:pt x="60" y="28"/>
                      </a:lnTo>
                      <a:lnTo>
                        <a:pt x="61" y="28"/>
                      </a:lnTo>
                      <a:lnTo>
                        <a:pt x="61" y="27"/>
                      </a:lnTo>
                      <a:lnTo>
                        <a:pt x="62" y="27"/>
                      </a:lnTo>
                      <a:lnTo>
                        <a:pt x="64" y="26"/>
                      </a:lnTo>
                      <a:lnTo>
                        <a:pt x="64" y="26"/>
                      </a:lnTo>
                      <a:lnTo>
                        <a:pt x="65" y="25"/>
                      </a:lnTo>
                      <a:lnTo>
                        <a:pt x="65" y="25"/>
                      </a:lnTo>
                      <a:lnTo>
                        <a:pt x="66" y="24"/>
                      </a:lnTo>
                      <a:lnTo>
                        <a:pt x="69" y="23"/>
                      </a:lnTo>
                      <a:lnTo>
                        <a:pt x="69" y="23"/>
                      </a:lnTo>
                      <a:lnTo>
                        <a:pt x="70" y="22"/>
                      </a:lnTo>
                      <a:lnTo>
                        <a:pt x="70" y="22"/>
                      </a:lnTo>
                      <a:lnTo>
                        <a:pt x="71" y="21"/>
                      </a:lnTo>
                      <a:lnTo>
                        <a:pt x="72" y="21"/>
                      </a:lnTo>
                      <a:lnTo>
                        <a:pt x="75" y="20"/>
                      </a:lnTo>
                      <a:lnTo>
                        <a:pt x="74" y="20"/>
                      </a:lnTo>
                      <a:lnTo>
                        <a:pt x="75" y="20"/>
                      </a:lnTo>
                      <a:lnTo>
                        <a:pt x="76" y="19"/>
                      </a:lnTo>
                      <a:lnTo>
                        <a:pt x="76" y="19"/>
                      </a:lnTo>
                      <a:lnTo>
                        <a:pt x="78" y="18"/>
                      </a:lnTo>
                      <a:lnTo>
                        <a:pt x="79" y="18"/>
                      </a:lnTo>
                      <a:lnTo>
                        <a:pt x="79" y="17"/>
                      </a:lnTo>
                      <a:lnTo>
                        <a:pt x="80" y="17"/>
                      </a:lnTo>
                      <a:lnTo>
                        <a:pt x="81" y="16"/>
                      </a:lnTo>
                      <a:lnTo>
                        <a:pt x="84" y="15"/>
                      </a:lnTo>
                      <a:lnTo>
                        <a:pt x="83" y="15"/>
                      </a:lnTo>
                      <a:lnTo>
                        <a:pt x="84" y="15"/>
                      </a:lnTo>
                      <a:lnTo>
                        <a:pt x="86" y="14"/>
                      </a:lnTo>
                      <a:lnTo>
                        <a:pt x="86" y="14"/>
                      </a:lnTo>
                      <a:lnTo>
                        <a:pt x="88" y="13"/>
                      </a:lnTo>
                      <a:lnTo>
                        <a:pt x="89" y="13"/>
                      </a:lnTo>
                      <a:lnTo>
                        <a:pt x="90" y="12"/>
                      </a:lnTo>
                      <a:lnTo>
                        <a:pt x="91" y="12"/>
                      </a:lnTo>
                      <a:lnTo>
                        <a:pt x="93" y="12"/>
                      </a:lnTo>
                      <a:lnTo>
                        <a:pt x="94" y="11"/>
                      </a:lnTo>
                      <a:lnTo>
                        <a:pt x="95" y="11"/>
                      </a:lnTo>
                      <a:lnTo>
                        <a:pt x="96" y="11"/>
                      </a:lnTo>
                      <a:lnTo>
                        <a:pt x="98" y="11"/>
                      </a:lnTo>
                      <a:lnTo>
                        <a:pt x="99" y="11"/>
                      </a:lnTo>
                      <a:lnTo>
                        <a:pt x="100" y="10"/>
                      </a:lnTo>
                      <a:lnTo>
                        <a:pt x="101" y="10"/>
                      </a:lnTo>
                      <a:lnTo>
                        <a:pt x="103" y="10"/>
                      </a:lnTo>
                      <a:lnTo>
                        <a:pt x="104" y="10"/>
                      </a:lnTo>
                      <a:lnTo>
                        <a:pt x="105" y="10"/>
                      </a:lnTo>
                      <a:lnTo>
                        <a:pt x="106" y="10"/>
                      </a:lnTo>
                      <a:lnTo>
                        <a:pt x="108" y="10"/>
                      </a:lnTo>
                      <a:lnTo>
                        <a:pt x="109" y="9"/>
                      </a:lnTo>
                      <a:lnTo>
                        <a:pt x="110" y="9"/>
                      </a:lnTo>
                      <a:lnTo>
                        <a:pt x="111" y="9"/>
                      </a:lnTo>
                      <a:lnTo>
                        <a:pt x="113" y="8"/>
                      </a:lnTo>
                      <a:lnTo>
                        <a:pt x="114" y="8"/>
                      </a:lnTo>
                      <a:lnTo>
                        <a:pt x="115" y="7"/>
                      </a:lnTo>
                      <a:lnTo>
                        <a:pt x="116" y="7"/>
                      </a:lnTo>
                      <a:lnTo>
                        <a:pt x="118" y="6"/>
                      </a:lnTo>
                      <a:lnTo>
                        <a:pt x="118" y="6"/>
                      </a:lnTo>
                      <a:lnTo>
                        <a:pt x="119" y="5"/>
                      </a:lnTo>
                      <a:lnTo>
                        <a:pt x="120" y="5"/>
                      </a:lnTo>
                      <a:lnTo>
                        <a:pt x="121" y="4"/>
                      </a:lnTo>
                      <a:lnTo>
                        <a:pt x="121" y="4"/>
                      </a:lnTo>
                      <a:lnTo>
                        <a:pt x="123" y="3"/>
                      </a:lnTo>
                      <a:lnTo>
                        <a:pt x="123" y="3"/>
                      </a:lnTo>
                      <a:lnTo>
                        <a:pt x="124" y="2"/>
                      </a:lnTo>
                      <a:lnTo>
                        <a:pt x="125" y="2"/>
                      </a:lnTo>
                      <a:lnTo>
                        <a:pt x="126" y="1"/>
                      </a:lnTo>
                      <a:lnTo>
                        <a:pt x="126" y="1"/>
                      </a:lnTo>
                      <a:lnTo>
                        <a:pt x="128" y="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77" name="Freeform 408"/>
                <p:cNvSpPr>
                  <a:spLocks/>
                </p:cNvSpPr>
                <p:nvPr/>
              </p:nvSpPr>
              <p:spPr bwMode="auto">
                <a:xfrm>
                  <a:off x="5205413" y="3724275"/>
                  <a:ext cx="58738" cy="20638"/>
                </a:xfrm>
                <a:custGeom>
                  <a:avLst/>
                  <a:gdLst/>
                  <a:ahLst/>
                  <a:cxnLst>
                    <a:cxn ang="0">
                      <a:pos x="0" y="13"/>
                    </a:cxn>
                    <a:cxn ang="0">
                      <a:pos x="0" y="13"/>
                    </a:cxn>
                    <a:cxn ang="0">
                      <a:pos x="1" y="12"/>
                    </a:cxn>
                    <a:cxn ang="0">
                      <a:pos x="2" y="12"/>
                    </a:cxn>
                    <a:cxn ang="0">
                      <a:pos x="2" y="11"/>
                    </a:cxn>
                    <a:cxn ang="0">
                      <a:pos x="5" y="10"/>
                    </a:cxn>
                    <a:cxn ang="0">
                      <a:pos x="5" y="10"/>
                    </a:cxn>
                    <a:cxn ang="0">
                      <a:pos x="6" y="9"/>
                    </a:cxn>
                    <a:cxn ang="0">
                      <a:pos x="7" y="9"/>
                    </a:cxn>
                    <a:cxn ang="0">
                      <a:pos x="7" y="8"/>
                    </a:cxn>
                    <a:cxn ang="0">
                      <a:pos x="10" y="7"/>
                    </a:cxn>
                    <a:cxn ang="0">
                      <a:pos x="9" y="7"/>
                    </a:cxn>
                    <a:cxn ang="0">
                      <a:pos x="10" y="7"/>
                    </a:cxn>
                    <a:cxn ang="0">
                      <a:pos x="11" y="7"/>
                    </a:cxn>
                    <a:cxn ang="0">
                      <a:pos x="11" y="6"/>
                    </a:cxn>
                    <a:cxn ang="0">
                      <a:pos x="14" y="5"/>
                    </a:cxn>
                    <a:cxn ang="0">
                      <a:pos x="14" y="5"/>
                    </a:cxn>
                    <a:cxn ang="0">
                      <a:pos x="15" y="4"/>
                    </a:cxn>
                    <a:cxn ang="0">
                      <a:pos x="16" y="4"/>
                    </a:cxn>
                    <a:cxn ang="0">
                      <a:pos x="19" y="3"/>
                    </a:cxn>
                    <a:cxn ang="0">
                      <a:pos x="17" y="3"/>
                    </a:cxn>
                    <a:cxn ang="0">
                      <a:pos x="19" y="3"/>
                    </a:cxn>
                    <a:cxn ang="0">
                      <a:pos x="20" y="2"/>
                    </a:cxn>
                    <a:cxn ang="0">
                      <a:pos x="21" y="2"/>
                    </a:cxn>
                    <a:cxn ang="0">
                      <a:pos x="22" y="1"/>
                    </a:cxn>
                    <a:cxn ang="0">
                      <a:pos x="24" y="1"/>
                    </a:cxn>
                    <a:cxn ang="0">
                      <a:pos x="25" y="1"/>
                    </a:cxn>
                    <a:cxn ang="0">
                      <a:pos x="26" y="1"/>
                    </a:cxn>
                    <a:cxn ang="0">
                      <a:pos x="27" y="0"/>
                    </a:cxn>
                    <a:cxn ang="0">
                      <a:pos x="29" y="0"/>
                    </a:cxn>
                    <a:cxn ang="0">
                      <a:pos x="30" y="1"/>
                    </a:cxn>
                    <a:cxn ang="0">
                      <a:pos x="31" y="1"/>
                    </a:cxn>
                    <a:cxn ang="0">
                      <a:pos x="32" y="1"/>
                    </a:cxn>
                    <a:cxn ang="0">
                      <a:pos x="34" y="2"/>
                    </a:cxn>
                    <a:cxn ang="0">
                      <a:pos x="35" y="2"/>
                    </a:cxn>
                    <a:cxn ang="0">
                      <a:pos x="36" y="3"/>
                    </a:cxn>
                    <a:cxn ang="0">
                      <a:pos x="37" y="3"/>
                    </a:cxn>
                  </a:cxnLst>
                  <a:rect l="0" t="0" r="r" b="b"/>
                  <a:pathLst>
                    <a:path w="37" h="13">
                      <a:moveTo>
                        <a:pt x="0" y="13"/>
                      </a:moveTo>
                      <a:lnTo>
                        <a:pt x="0" y="13"/>
                      </a:lnTo>
                      <a:lnTo>
                        <a:pt x="1" y="12"/>
                      </a:lnTo>
                      <a:lnTo>
                        <a:pt x="2" y="12"/>
                      </a:lnTo>
                      <a:lnTo>
                        <a:pt x="2" y="11"/>
                      </a:lnTo>
                      <a:lnTo>
                        <a:pt x="5" y="10"/>
                      </a:lnTo>
                      <a:lnTo>
                        <a:pt x="5" y="10"/>
                      </a:lnTo>
                      <a:lnTo>
                        <a:pt x="6" y="9"/>
                      </a:lnTo>
                      <a:lnTo>
                        <a:pt x="7" y="9"/>
                      </a:lnTo>
                      <a:lnTo>
                        <a:pt x="7" y="8"/>
                      </a:lnTo>
                      <a:lnTo>
                        <a:pt x="10" y="7"/>
                      </a:lnTo>
                      <a:lnTo>
                        <a:pt x="9" y="7"/>
                      </a:lnTo>
                      <a:lnTo>
                        <a:pt x="10" y="7"/>
                      </a:lnTo>
                      <a:lnTo>
                        <a:pt x="11" y="7"/>
                      </a:lnTo>
                      <a:lnTo>
                        <a:pt x="11" y="6"/>
                      </a:lnTo>
                      <a:lnTo>
                        <a:pt x="14" y="5"/>
                      </a:lnTo>
                      <a:lnTo>
                        <a:pt x="14" y="5"/>
                      </a:lnTo>
                      <a:lnTo>
                        <a:pt x="15" y="4"/>
                      </a:lnTo>
                      <a:lnTo>
                        <a:pt x="16" y="4"/>
                      </a:lnTo>
                      <a:lnTo>
                        <a:pt x="19" y="3"/>
                      </a:lnTo>
                      <a:lnTo>
                        <a:pt x="17" y="3"/>
                      </a:lnTo>
                      <a:lnTo>
                        <a:pt x="19" y="3"/>
                      </a:lnTo>
                      <a:lnTo>
                        <a:pt x="20" y="2"/>
                      </a:lnTo>
                      <a:lnTo>
                        <a:pt x="21" y="2"/>
                      </a:lnTo>
                      <a:lnTo>
                        <a:pt x="22" y="1"/>
                      </a:lnTo>
                      <a:lnTo>
                        <a:pt x="24" y="1"/>
                      </a:lnTo>
                      <a:lnTo>
                        <a:pt x="25" y="1"/>
                      </a:lnTo>
                      <a:lnTo>
                        <a:pt x="26" y="1"/>
                      </a:lnTo>
                      <a:lnTo>
                        <a:pt x="27" y="0"/>
                      </a:lnTo>
                      <a:lnTo>
                        <a:pt x="29" y="0"/>
                      </a:lnTo>
                      <a:lnTo>
                        <a:pt x="30" y="1"/>
                      </a:lnTo>
                      <a:lnTo>
                        <a:pt x="31" y="1"/>
                      </a:lnTo>
                      <a:lnTo>
                        <a:pt x="32" y="1"/>
                      </a:lnTo>
                      <a:lnTo>
                        <a:pt x="34" y="2"/>
                      </a:lnTo>
                      <a:lnTo>
                        <a:pt x="35" y="2"/>
                      </a:lnTo>
                      <a:lnTo>
                        <a:pt x="36" y="3"/>
                      </a:lnTo>
                      <a:lnTo>
                        <a:pt x="37" y="3"/>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78" name="Freeform 409"/>
                <p:cNvSpPr>
                  <a:spLocks/>
                </p:cNvSpPr>
                <p:nvPr/>
              </p:nvSpPr>
              <p:spPr bwMode="auto">
                <a:xfrm>
                  <a:off x="4079875" y="3584575"/>
                  <a:ext cx="203200" cy="77788"/>
                </a:xfrm>
                <a:custGeom>
                  <a:avLst/>
                  <a:gdLst/>
                  <a:ahLst/>
                  <a:cxnLst>
                    <a:cxn ang="0">
                      <a:pos x="1" y="46"/>
                    </a:cxn>
                    <a:cxn ang="0">
                      <a:pos x="3" y="47"/>
                    </a:cxn>
                    <a:cxn ang="0">
                      <a:pos x="7" y="48"/>
                    </a:cxn>
                    <a:cxn ang="0">
                      <a:pos x="11" y="49"/>
                    </a:cxn>
                    <a:cxn ang="0">
                      <a:pos x="15" y="49"/>
                    </a:cxn>
                    <a:cxn ang="0">
                      <a:pos x="18" y="48"/>
                    </a:cxn>
                    <a:cxn ang="0">
                      <a:pos x="22" y="47"/>
                    </a:cxn>
                    <a:cxn ang="0">
                      <a:pos x="26" y="45"/>
                    </a:cxn>
                    <a:cxn ang="0">
                      <a:pos x="30" y="44"/>
                    </a:cxn>
                    <a:cxn ang="0">
                      <a:pos x="33" y="42"/>
                    </a:cxn>
                    <a:cxn ang="0">
                      <a:pos x="37" y="41"/>
                    </a:cxn>
                    <a:cxn ang="0">
                      <a:pos x="41" y="41"/>
                    </a:cxn>
                    <a:cxn ang="0">
                      <a:pos x="45" y="40"/>
                    </a:cxn>
                    <a:cxn ang="0">
                      <a:pos x="48" y="40"/>
                    </a:cxn>
                    <a:cxn ang="0">
                      <a:pos x="52" y="40"/>
                    </a:cxn>
                    <a:cxn ang="0">
                      <a:pos x="57" y="38"/>
                    </a:cxn>
                    <a:cxn ang="0">
                      <a:pos x="59" y="37"/>
                    </a:cxn>
                    <a:cxn ang="0">
                      <a:pos x="60" y="36"/>
                    </a:cxn>
                    <a:cxn ang="0">
                      <a:pos x="62" y="34"/>
                    </a:cxn>
                    <a:cxn ang="0">
                      <a:pos x="65" y="32"/>
                    </a:cxn>
                    <a:cxn ang="0">
                      <a:pos x="67" y="30"/>
                    </a:cxn>
                    <a:cxn ang="0">
                      <a:pos x="69" y="28"/>
                    </a:cxn>
                    <a:cxn ang="0">
                      <a:pos x="71" y="26"/>
                    </a:cxn>
                    <a:cxn ang="0">
                      <a:pos x="74" y="25"/>
                    </a:cxn>
                    <a:cxn ang="0">
                      <a:pos x="76" y="23"/>
                    </a:cxn>
                    <a:cxn ang="0">
                      <a:pos x="79" y="21"/>
                    </a:cxn>
                    <a:cxn ang="0">
                      <a:pos x="82" y="20"/>
                    </a:cxn>
                    <a:cxn ang="0">
                      <a:pos x="86" y="18"/>
                    </a:cxn>
                    <a:cxn ang="0">
                      <a:pos x="89" y="17"/>
                    </a:cxn>
                    <a:cxn ang="0">
                      <a:pos x="91" y="15"/>
                    </a:cxn>
                    <a:cxn ang="0">
                      <a:pos x="94" y="14"/>
                    </a:cxn>
                    <a:cxn ang="0">
                      <a:pos x="97" y="12"/>
                    </a:cxn>
                    <a:cxn ang="0">
                      <a:pos x="99" y="12"/>
                    </a:cxn>
                    <a:cxn ang="0">
                      <a:pos x="100" y="10"/>
                    </a:cxn>
                    <a:cxn ang="0">
                      <a:pos x="102" y="9"/>
                    </a:cxn>
                    <a:cxn ang="0">
                      <a:pos x="105" y="8"/>
                    </a:cxn>
                    <a:cxn ang="0">
                      <a:pos x="109" y="6"/>
                    </a:cxn>
                    <a:cxn ang="0">
                      <a:pos x="112" y="5"/>
                    </a:cxn>
                    <a:cxn ang="0">
                      <a:pos x="116" y="3"/>
                    </a:cxn>
                    <a:cxn ang="0">
                      <a:pos x="119" y="2"/>
                    </a:cxn>
                    <a:cxn ang="0">
                      <a:pos x="124" y="0"/>
                    </a:cxn>
                    <a:cxn ang="0">
                      <a:pos x="125" y="0"/>
                    </a:cxn>
                  </a:cxnLst>
                  <a:rect l="0" t="0" r="r" b="b"/>
                  <a:pathLst>
                    <a:path w="128" h="49">
                      <a:moveTo>
                        <a:pt x="0" y="45"/>
                      </a:moveTo>
                      <a:lnTo>
                        <a:pt x="0" y="45"/>
                      </a:lnTo>
                      <a:lnTo>
                        <a:pt x="1" y="46"/>
                      </a:lnTo>
                      <a:lnTo>
                        <a:pt x="3" y="47"/>
                      </a:lnTo>
                      <a:lnTo>
                        <a:pt x="2" y="47"/>
                      </a:lnTo>
                      <a:lnTo>
                        <a:pt x="3" y="47"/>
                      </a:lnTo>
                      <a:lnTo>
                        <a:pt x="5" y="47"/>
                      </a:lnTo>
                      <a:lnTo>
                        <a:pt x="6" y="48"/>
                      </a:lnTo>
                      <a:lnTo>
                        <a:pt x="7" y="48"/>
                      </a:lnTo>
                      <a:lnTo>
                        <a:pt x="8" y="48"/>
                      </a:lnTo>
                      <a:lnTo>
                        <a:pt x="10" y="49"/>
                      </a:lnTo>
                      <a:lnTo>
                        <a:pt x="11" y="49"/>
                      </a:lnTo>
                      <a:lnTo>
                        <a:pt x="12" y="49"/>
                      </a:lnTo>
                      <a:lnTo>
                        <a:pt x="13" y="49"/>
                      </a:lnTo>
                      <a:lnTo>
                        <a:pt x="15" y="49"/>
                      </a:lnTo>
                      <a:lnTo>
                        <a:pt x="16" y="48"/>
                      </a:lnTo>
                      <a:lnTo>
                        <a:pt x="17" y="48"/>
                      </a:lnTo>
                      <a:lnTo>
                        <a:pt x="18" y="48"/>
                      </a:lnTo>
                      <a:lnTo>
                        <a:pt x="20" y="48"/>
                      </a:lnTo>
                      <a:lnTo>
                        <a:pt x="21" y="47"/>
                      </a:lnTo>
                      <a:lnTo>
                        <a:pt x="22" y="47"/>
                      </a:lnTo>
                      <a:lnTo>
                        <a:pt x="23" y="46"/>
                      </a:lnTo>
                      <a:lnTo>
                        <a:pt x="25" y="46"/>
                      </a:lnTo>
                      <a:lnTo>
                        <a:pt x="26" y="45"/>
                      </a:lnTo>
                      <a:lnTo>
                        <a:pt x="27" y="45"/>
                      </a:lnTo>
                      <a:lnTo>
                        <a:pt x="28" y="44"/>
                      </a:lnTo>
                      <a:lnTo>
                        <a:pt x="30" y="44"/>
                      </a:lnTo>
                      <a:lnTo>
                        <a:pt x="31" y="43"/>
                      </a:lnTo>
                      <a:lnTo>
                        <a:pt x="32" y="43"/>
                      </a:lnTo>
                      <a:lnTo>
                        <a:pt x="33" y="42"/>
                      </a:lnTo>
                      <a:lnTo>
                        <a:pt x="35" y="42"/>
                      </a:lnTo>
                      <a:lnTo>
                        <a:pt x="36" y="41"/>
                      </a:lnTo>
                      <a:lnTo>
                        <a:pt x="37" y="41"/>
                      </a:lnTo>
                      <a:lnTo>
                        <a:pt x="38" y="41"/>
                      </a:lnTo>
                      <a:lnTo>
                        <a:pt x="40" y="41"/>
                      </a:lnTo>
                      <a:lnTo>
                        <a:pt x="41" y="41"/>
                      </a:lnTo>
                      <a:lnTo>
                        <a:pt x="42" y="40"/>
                      </a:lnTo>
                      <a:lnTo>
                        <a:pt x="43" y="40"/>
                      </a:lnTo>
                      <a:lnTo>
                        <a:pt x="45" y="40"/>
                      </a:lnTo>
                      <a:lnTo>
                        <a:pt x="46" y="40"/>
                      </a:lnTo>
                      <a:lnTo>
                        <a:pt x="47" y="40"/>
                      </a:lnTo>
                      <a:lnTo>
                        <a:pt x="48" y="40"/>
                      </a:lnTo>
                      <a:lnTo>
                        <a:pt x="50" y="40"/>
                      </a:lnTo>
                      <a:lnTo>
                        <a:pt x="51" y="40"/>
                      </a:lnTo>
                      <a:lnTo>
                        <a:pt x="52" y="40"/>
                      </a:lnTo>
                      <a:lnTo>
                        <a:pt x="53" y="39"/>
                      </a:lnTo>
                      <a:lnTo>
                        <a:pt x="55" y="39"/>
                      </a:lnTo>
                      <a:lnTo>
                        <a:pt x="57" y="38"/>
                      </a:lnTo>
                      <a:lnTo>
                        <a:pt x="56" y="38"/>
                      </a:lnTo>
                      <a:lnTo>
                        <a:pt x="57" y="38"/>
                      </a:lnTo>
                      <a:lnTo>
                        <a:pt x="59" y="37"/>
                      </a:lnTo>
                      <a:lnTo>
                        <a:pt x="59" y="37"/>
                      </a:lnTo>
                      <a:lnTo>
                        <a:pt x="60" y="36"/>
                      </a:lnTo>
                      <a:lnTo>
                        <a:pt x="60" y="36"/>
                      </a:lnTo>
                      <a:lnTo>
                        <a:pt x="61" y="35"/>
                      </a:lnTo>
                      <a:lnTo>
                        <a:pt x="62" y="34"/>
                      </a:lnTo>
                      <a:lnTo>
                        <a:pt x="62" y="34"/>
                      </a:lnTo>
                      <a:lnTo>
                        <a:pt x="64" y="33"/>
                      </a:lnTo>
                      <a:lnTo>
                        <a:pt x="64" y="33"/>
                      </a:lnTo>
                      <a:lnTo>
                        <a:pt x="65" y="32"/>
                      </a:lnTo>
                      <a:lnTo>
                        <a:pt x="65" y="31"/>
                      </a:lnTo>
                      <a:lnTo>
                        <a:pt x="66" y="31"/>
                      </a:lnTo>
                      <a:lnTo>
                        <a:pt x="67" y="30"/>
                      </a:lnTo>
                      <a:lnTo>
                        <a:pt x="67" y="29"/>
                      </a:lnTo>
                      <a:lnTo>
                        <a:pt x="69" y="29"/>
                      </a:lnTo>
                      <a:lnTo>
                        <a:pt x="69" y="28"/>
                      </a:lnTo>
                      <a:lnTo>
                        <a:pt x="70" y="27"/>
                      </a:lnTo>
                      <a:lnTo>
                        <a:pt x="70" y="27"/>
                      </a:lnTo>
                      <a:lnTo>
                        <a:pt x="71" y="26"/>
                      </a:lnTo>
                      <a:lnTo>
                        <a:pt x="72" y="26"/>
                      </a:lnTo>
                      <a:lnTo>
                        <a:pt x="72" y="25"/>
                      </a:lnTo>
                      <a:lnTo>
                        <a:pt x="74" y="25"/>
                      </a:lnTo>
                      <a:lnTo>
                        <a:pt x="74" y="24"/>
                      </a:lnTo>
                      <a:lnTo>
                        <a:pt x="75" y="24"/>
                      </a:lnTo>
                      <a:lnTo>
                        <a:pt x="76" y="23"/>
                      </a:lnTo>
                      <a:lnTo>
                        <a:pt x="76" y="23"/>
                      </a:lnTo>
                      <a:lnTo>
                        <a:pt x="79" y="22"/>
                      </a:lnTo>
                      <a:lnTo>
                        <a:pt x="79" y="21"/>
                      </a:lnTo>
                      <a:lnTo>
                        <a:pt x="80" y="21"/>
                      </a:lnTo>
                      <a:lnTo>
                        <a:pt x="81" y="20"/>
                      </a:lnTo>
                      <a:lnTo>
                        <a:pt x="82" y="20"/>
                      </a:lnTo>
                      <a:lnTo>
                        <a:pt x="84" y="19"/>
                      </a:lnTo>
                      <a:lnTo>
                        <a:pt x="85" y="19"/>
                      </a:lnTo>
                      <a:lnTo>
                        <a:pt x="86" y="18"/>
                      </a:lnTo>
                      <a:lnTo>
                        <a:pt x="87" y="18"/>
                      </a:lnTo>
                      <a:lnTo>
                        <a:pt x="87" y="17"/>
                      </a:lnTo>
                      <a:lnTo>
                        <a:pt x="89" y="17"/>
                      </a:lnTo>
                      <a:lnTo>
                        <a:pt x="90" y="16"/>
                      </a:lnTo>
                      <a:lnTo>
                        <a:pt x="92" y="15"/>
                      </a:lnTo>
                      <a:lnTo>
                        <a:pt x="91" y="15"/>
                      </a:lnTo>
                      <a:lnTo>
                        <a:pt x="92" y="15"/>
                      </a:lnTo>
                      <a:lnTo>
                        <a:pt x="94" y="15"/>
                      </a:lnTo>
                      <a:lnTo>
                        <a:pt x="94" y="14"/>
                      </a:lnTo>
                      <a:lnTo>
                        <a:pt x="95" y="14"/>
                      </a:lnTo>
                      <a:lnTo>
                        <a:pt x="95" y="13"/>
                      </a:lnTo>
                      <a:lnTo>
                        <a:pt x="97" y="12"/>
                      </a:lnTo>
                      <a:lnTo>
                        <a:pt x="96" y="12"/>
                      </a:lnTo>
                      <a:lnTo>
                        <a:pt x="97" y="12"/>
                      </a:lnTo>
                      <a:lnTo>
                        <a:pt x="99" y="12"/>
                      </a:lnTo>
                      <a:lnTo>
                        <a:pt x="99" y="11"/>
                      </a:lnTo>
                      <a:lnTo>
                        <a:pt x="101" y="10"/>
                      </a:lnTo>
                      <a:lnTo>
                        <a:pt x="100" y="10"/>
                      </a:lnTo>
                      <a:lnTo>
                        <a:pt x="101" y="10"/>
                      </a:lnTo>
                      <a:lnTo>
                        <a:pt x="102" y="10"/>
                      </a:lnTo>
                      <a:lnTo>
                        <a:pt x="102" y="9"/>
                      </a:lnTo>
                      <a:lnTo>
                        <a:pt x="104" y="9"/>
                      </a:lnTo>
                      <a:lnTo>
                        <a:pt x="106" y="8"/>
                      </a:lnTo>
                      <a:lnTo>
                        <a:pt x="105" y="8"/>
                      </a:lnTo>
                      <a:lnTo>
                        <a:pt x="106" y="8"/>
                      </a:lnTo>
                      <a:lnTo>
                        <a:pt x="109" y="7"/>
                      </a:lnTo>
                      <a:lnTo>
                        <a:pt x="109" y="6"/>
                      </a:lnTo>
                      <a:lnTo>
                        <a:pt x="110" y="6"/>
                      </a:lnTo>
                      <a:lnTo>
                        <a:pt x="111" y="5"/>
                      </a:lnTo>
                      <a:lnTo>
                        <a:pt x="112" y="5"/>
                      </a:lnTo>
                      <a:lnTo>
                        <a:pt x="114" y="4"/>
                      </a:lnTo>
                      <a:lnTo>
                        <a:pt x="115" y="4"/>
                      </a:lnTo>
                      <a:lnTo>
                        <a:pt x="116" y="3"/>
                      </a:lnTo>
                      <a:lnTo>
                        <a:pt x="118" y="3"/>
                      </a:lnTo>
                      <a:lnTo>
                        <a:pt x="120" y="2"/>
                      </a:lnTo>
                      <a:lnTo>
                        <a:pt x="119" y="2"/>
                      </a:lnTo>
                      <a:lnTo>
                        <a:pt x="120" y="2"/>
                      </a:lnTo>
                      <a:lnTo>
                        <a:pt x="121" y="1"/>
                      </a:lnTo>
                      <a:lnTo>
                        <a:pt x="124" y="0"/>
                      </a:lnTo>
                      <a:lnTo>
                        <a:pt x="123" y="0"/>
                      </a:lnTo>
                      <a:lnTo>
                        <a:pt x="124" y="0"/>
                      </a:lnTo>
                      <a:lnTo>
                        <a:pt x="125" y="0"/>
                      </a:lnTo>
                      <a:lnTo>
                        <a:pt x="126" y="0"/>
                      </a:lnTo>
                      <a:lnTo>
                        <a:pt x="128" y="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79" name="Freeform 410"/>
                <p:cNvSpPr>
                  <a:spLocks/>
                </p:cNvSpPr>
                <p:nvPr/>
              </p:nvSpPr>
              <p:spPr bwMode="auto">
                <a:xfrm>
                  <a:off x="4283075" y="3571875"/>
                  <a:ext cx="157163" cy="142875"/>
                </a:xfrm>
                <a:custGeom>
                  <a:avLst/>
                  <a:gdLst/>
                  <a:ahLst/>
                  <a:cxnLst>
                    <a:cxn ang="0">
                      <a:pos x="2" y="8"/>
                    </a:cxn>
                    <a:cxn ang="0">
                      <a:pos x="6" y="9"/>
                    </a:cxn>
                    <a:cxn ang="0">
                      <a:pos x="7" y="11"/>
                    </a:cxn>
                    <a:cxn ang="0">
                      <a:pos x="10" y="13"/>
                    </a:cxn>
                    <a:cxn ang="0">
                      <a:pos x="12" y="16"/>
                    </a:cxn>
                    <a:cxn ang="0">
                      <a:pos x="13" y="20"/>
                    </a:cxn>
                    <a:cxn ang="0">
                      <a:pos x="16" y="23"/>
                    </a:cxn>
                    <a:cxn ang="0">
                      <a:pos x="18" y="27"/>
                    </a:cxn>
                    <a:cxn ang="0">
                      <a:pos x="21" y="31"/>
                    </a:cxn>
                    <a:cxn ang="0">
                      <a:pos x="22" y="34"/>
                    </a:cxn>
                    <a:cxn ang="0">
                      <a:pos x="25" y="36"/>
                    </a:cxn>
                    <a:cxn ang="0">
                      <a:pos x="27" y="38"/>
                    </a:cxn>
                    <a:cxn ang="0">
                      <a:pos x="31" y="37"/>
                    </a:cxn>
                    <a:cxn ang="0">
                      <a:pos x="33" y="35"/>
                    </a:cxn>
                    <a:cxn ang="0">
                      <a:pos x="36" y="32"/>
                    </a:cxn>
                    <a:cxn ang="0">
                      <a:pos x="38" y="29"/>
                    </a:cxn>
                    <a:cxn ang="0">
                      <a:pos x="40" y="24"/>
                    </a:cxn>
                    <a:cxn ang="0">
                      <a:pos x="42" y="19"/>
                    </a:cxn>
                    <a:cxn ang="0">
                      <a:pos x="45" y="14"/>
                    </a:cxn>
                    <a:cxn ang="0">
                      <a:pos x="47" y="10"/>
                    </a:cxn>
                    <a:cxn ang="0">
                      <a:pos x="49" y="6"/>
                    </a:cxn>
                    <a:cxn ang="0">
                      <a:pos x="51" y="3"/>
                    </a:cxn>
                    <a:cxn ang="0">
                      <a:pos x="54" y="1"/>
                    </a:cxn>
                    <a:cxn ang="0">
                      <a:pos x="56" y="0"/>
                    </a:cxn>
                    <a:cxn ang="0">
                      <a:pos x="60" y="0"/>
                    </a:cxn>
                    <a:cxn ang="0">
                      <a:pos x="62" y="2"/>
                    </a:cxn>
                    <a:cxn ang="0">
                      <a:pos x="65" y="5"/>
                    </a:cxn>
                    <a:cxn ang="0">
                      <a:pos x="66" y="8"/>
                    </a:cxn>
                    <a:cxn ang="0">
                      <a:pos x="69" y="13"/>
                    </a:cxn>
                    <a:cxn ang="0">
                      <a:pos x="71" y="17"/>
                    </a:cxn>
                    <a:cxn ang="0">
                      <a:pos x="74" y="23"/>
                    </a:cxn>
                    <a:cxn ang="0">
                      <a:pos x="75" y="29"/>
                    </a:cxn>
                    <a:cxn ang="0">
                      <a:pos x="77" y="35"/>
                    </a:cxn>
                    <a:cxn ang="0">
                      <a:pos x="80" y="42"/>
                    </a:cxn>
                    <a:cxn ang="0">
                      <a:pos x="82" y="48"/>
                    </a:cxn>
                    <a:cxn ang="0">
                      <a:pos x="84" y="55"/>
                    </a:cxn>
                    <a:cxn ang="0">
                      <a:pos x="86" y="62"/>
                    </a:cxn>
                    <a:cxn ang="0">
                      <a:pos x="89" y="68"/>
                    </a:cxn>
                    <a:cxn ang="0">
                      <a:pos x="91" y="74"/>
                    </a:cxn>
                    <a:cxn ang="0">
                      <a:pos x="92" y="79"/>
                    </a:cxn>
                    <a:cxn ang="0">
                      <a:pos x="95" y="84"/>
                    </a:cxn>
                    <a:cxn ang="0">
                      <a:pos x="97" y="88"/>
                    </a:cxn>
                  </a:cxnLst>
                  <a:rect l="0" t="0" r="r" b="b"/>
                  <a:pathLst>
                    <a:path w="99" h="90">
                      <a:moveTo>
                        <a:pt x="0" y="8"/>
                      </a:moveTo>
                      <a:lnTo>
                        <a:pt x="1" y="8"/>
                      </a:lnTo>
                      <a:lnTo>
                        <a:pt x="2" y="8"/>
                      </a:lnTo>
                      <a:lnTo>
                        <a:pt x="3" y="8"/>
                      </a:lnTo>
                      <a:lnTo>
                        <a:pt x="5" y="9"/>
                      </a:lnTo>
                      <a:lnTo>
                        <a:pt x="6" y="9"/>
                      </a:lnTo>
                      <a:lnTo>
                        <a:pt x="6" y="10"/>
                      </a:lnTo>
                      <a:lnTo>
                        <a:pt x="7" y="10"/>
                      </a:lnTo>
                      <a:lnTo>
                        <a:pt x="7" y="11"/>
                      </a:lnTo>
                      <a:lnTo>
                        <a:pt x="8" y="12"/>
                      </a:lnTo>
                      <a:lnTo>
                        <a:pt x="8" y="12"/>
                      </a:lnTo>
                      <a:lnTo>
                        <a:pt x="10" y="13"/>
                      </a:lnTo>
                      <a:lnTo>
                        <a:pt x="11" y="14"/>
                      </a:lnTo>
                      <a:lnTo>
                        <a:pt x="11" y="15"/>
                      </a:lnTo>
                      <a:lnTo>
                        <a:pt x="12" y="16"/>
                      </a:lnTo>
                      <a:lnTo>
                        <a:pt x="12" y="17"/>
                      </a:lnTo>
                      <a:lnTo>
                        <a:pt x="13" y="18"/>
                      </a:lnTo>
                      <a:lnTo>
                        <a:pt x="13" y="20"/>
                      </a:lnTo>
                      <a:lnTo>
                        <a:pt x="15" y="21"/>
                      </a:lnTo>
                      <a:lnTo>
                        <a:pt x="16" y="22"/>
                      </a:lnTo>
                      <a:lnTo>
                        <a:pt x="16" y="23"/>
                      </a:lnTo>
                      <a:lnTo>
                        <a:pt x="17" y="25"/>
                      </a:lnTo>
                      <a:lnTo>
                        <a:pt x="17" y="26"/>
                      </a:lnTo>
                      <a:lnTo>
                        <a:pt x="18" y="27"/>
                      </a:lnTo>
                      <a:lnTo>
                        <a:pt x="20" y="28"/>
                      </a:lnTo>
                      <a:lnTo>
                        <a:pt x="20" y="29"/>
                      </a:lnTo>
                      <a:lnTo>
                        <a:pt x="21" y="31"/>
                      </a:lnTo>
                      <a:lnTo>
                        <a:pt x="21" y="32"/>
                      </a:lnTo>
                      <a:lnTo>
                        <a:pt x="22" y="33"/>
                      </a:lnTo>
                      <a:lnTo>
                        <a:pt x="22" y="34"/>
                      </a:lnTo>
                      <a:lnTo>
                        <a:pt x="23" y="35"/>
                      </a:lnTo>
                      <a:lnTo>
                        <a:pt x="25" y="35"/>
                      </a:lnTo>
                      <a:lnTo>
                        <a:pt x="25" y="36"/>
                      </a:lnTo>
                      <a:lnTo>
                        <a:pt x="26" y="37"/>
                      </a:lnTo>
                      <a:lnTo>
                        <a:pt x="26" y="37"/>
                      </a:lnTo>
                      <a:lnTo>
                        <a:pt x="27" y="38"/>
                      </a:lnTo>
                      <a:lnTo>
                        <a:pt x="28" y="38"/>
                      </a:lnTo>
                      <a:lnTo>
                        <a:pt x="30" y="38"/>
                      </a:lnTo>
                      <a:lnTo>
                        <a:pt x="31" y="37"/>
                      </a:lnTo>
                      <a:lnTo>
                        <a:pt x="32" y="37"/>
                      </a:lnTo>
                      <a:lnTo>
                        <a:pt x="33" y="36"/>
                      </a:lnTo>
                      <a:lnTo>
                        <a:pt x="33" y="35"/>
                      </a:lnTo>
                      <a:lnTo>
                        <a:pt x="35" y="34"/>
                      </a:lnTo>
                      <a:lnTo>
                        <a:pt x="35" y="33"/>
                      </a:lnTo>
                      <a:lnTo>
                        <a:pt x="36" y="32"/>
                      </a:lnTo>
                      <a:lnTo>
                        <a:pt x="37" y="31"/>
                      </a:lnTo>
                      <a:lnTo>
                        <a:pt x="37" y="30"/>
                      </a:lnTo>
                      <a:lnTo>
                        <a:pt x="38" y="29"/>
                      </a:lnTo>
                      <a:lnTo>
                        <a:pt x="38" y="27"/>
                      </a:lnTo>
                      <a:lnTo>
                        <a:pt x="40" y="26"/>
                      </a:lnTo>
                      <a:lnTo>
                        <a:pt x="40" y="24"/>
                      </a:lnTo>
                      <a:lnTo>
                        <a:pt x="41" y="22"/>
                      </a:lnTo>
                      <a:lnTo>
                        <a:pt x="42" y="21"/>
                      </a:lnTo>
                      <a:lnTo>
                        <a:pt x="42" y="19"/>
                      </a:lnTo>
                      <a:lnTo>
                        <a:pt x="43" y="18"/>
                      </a:lnTo>
                      <a:lnTo>
                        <a:pt x="43" y="16"/>
                      </a:lnTo>
                      <a:lnTo>
                        <a:pt x="45" y="14"/>
                      </a:lnTo>
                      <a:lnTo>
                        <a:pt x="46" y="13"/>
                      </a:lnTo>
                      <a:lnTo>
                        <a:pt x="46" y="11"/>
                      </a:lnTo>
                      <a:lnTo>
                        <a:pt x="47" y="10"/>
                      </a:lnTo>
                      <a:lnTo>
                        <a:pt x="47" y="9"/>
                      </a:lnTo>
                      <a:lnTo>
                        <a:pt x="49" y="7"/>
                      </a:lnTo>
                      <a:lnTo>
                        <a:pt x="49" y="6"/>
                      </a:lnTo>
                      <a:lnTo>
                        <a:pt x="50" y="5"/>
                      </a:lnTo>
                      <a:lnTo>
                        <a:pt x="51" y="4"/>
                      </a:lnTo>
                      <a:lnTo>
                        <a:pt x="51" y="3"/>
                      </a:lnTo>
                      <a:lnTo>
                        <a:pt x="52" y="2"/>
                      </a:lnTo>
                      <a:lnTo>
                        <a:pt x="52" y="1"/>
                      </a:lnTo>
                      <a:lnTo>
                        <a:pt x="54" y="1"/>
                      </a:lnTo>
                      <a:lnTo>
                        <a:pt x="54" y="0"/>
                      </a:lnTo>
                      <a:lnTo>
                        <a:pt x="55" y="0"/>
                      </a:lnTo>
                      <a:lnTo>
                        <a:pt x="56" y="0"/>
                      </a:lnTo>
                      <a:lnTo>
                        <a:pt x="57" y="0"/>
                      </a:lnTo>
                      <a:lnTo>
                        <a:pt x="59" y="0"/>
                      </a:lnTo>
                      <a:lnTo>
                        <a:pt x="60" y="0"/>
                      </a:lnTo>
                      <a:lnTo>
                        <a:pt x="61" y="1"/>
                      </a:lnTo>
                      <a:lnTo>
                        <a:pt x="61" y="2"/>
                      </a:lnTo>
                      <a:lnTo>
                        <a:pt x="62" y="2"/>
                      </a:lnTo>
                      <a:lnTo>
                        <a:pt x="62" y="3"/>
                      </a:lnTo>
                      <a:lnTo>
                        <a:pt x="64" y="4"/>
                      </a:lnTo>
                      <a:lnTo>
                        <a:pt x="65" y="5"/>
                      </a:lnTo>
                      <a:lnTo>
                        <a:pt x="65" y="6"/>
                      </a:lnTo>
                      <a:lnTo>
                        <a:pt x="66" y="7"/>
                      </a:lnTo>
                      <a:lnTo>
                        <a:pt x="66" y="8"/>
                      </a:lnTo>
                      <a:lnTo>
                        <a:pt x="67" y="10"/>
                      </a:lnTo>
                      <a:lnTo>
                        <a:pt x="69" y="11"/>
                      </a:lnTo>
                      <a:lnTo>
                        <a:pt x="69" y="13"/>
                      </a:lnTo>
                      <a:lnTo>
                        <a:pt x="70" y="14"/>
                      </a:lnTo>
                      <a:lnTo>
                        <a:pt x="70" y="16"/>
                      </a:lnTo>
                      <a:lnTo>
                        <a:pt x="71" y="17"/>
                      </a:lnTo>
                      <a:lnTo>
                        <a:pt x="71" y="19"/>
                      </a:lnTo>
                      <a:lnTo>
                        <a:pt x="72" y="21"/>
                      </a:lnTo>
                      <a:lnTo>
                        <a:pt x="74" y="23"/>
                      </a:lnTo>
                      <a:lnTo>
                        <a:pt x="74" y="25"/>
                      </a:lnTo>
                      <a:lnTo>
                        <a:pt x="75" y="27"/>
                      </a:lnTo>
                      <a:lnTo>
                        <a:pt x="75" y="29"/>
                      </a:lnTo>
                      <a:lnTo>
                        <a:pt x="76" y="31"/>
                      </a:lnTo>
                      <a:lnTo>
                        <a:pt x="77" y="33"/>
                      </a:lnTo>
                      <a:lnTo>
                        <a:pt x="77" y="35"/>
                      </a:lnTo>
                      <a:lnTo>
                        <a:pt x="79" y="37"/>
                      </a:lnTo>
                      <a:lnTo>
                        <a:pt x="79" y="39"/>
                      </a:lnTo>
                      <a:lnTo>
                        <a:pt x="80" y="42"/>
                      </a:lnTo>
                      <a:lnTo>
                        <a:pt x="80" y="44"/>
                      </a:lnTo>
                      <a:lnTo>
                        <a:pt x="81" y="46"/>
                      </a:lnTo>
                      <a:lnTo>
                        <a:pt x="82" y="48"/>
                      </a:lnTo>
                      <a:lnTo>
                        <a:pt x="82" y="51"/>
                      </a:lnTo>
                      <a:lnTo>
                        <a:pt x="84" y="53"/>
                      </a:lnTo>
                      <a:lnTo>
                        <a:pt x="84" y="55"/>
                      </a:lnTo>
                      <a:lnTo>
                        <a:pt x="85" y="57"/>
                      </a:lnTo>
                      <a:lnTo>
                        <a:pt x="85" y="59"/>
                      </a:lnTo>
                      <a:lnTo>
                        <a:pt x="86" y="62"/>
                      </a:lnTo>
                      <a:lnTo>
                        <a:pt x="87" y="64"/>
                      </a:lnTo>
                      <a:lnTo>
                        <a:pt x="87" y="66"/>
                      </a:lnTo>
                      <a:lnTo>
                        <a:pt x="89" y="68"/>
                      </a:lnTo>
                      <a:lnTo>
                        <a:pt x="89" y="70"/>
                      </a:lnTo>
                      <a:lnTo>
                        <a:pt x="90" y="72"/>
                      </a:lnTo>
                      <a:lnTo>
                        <a:pt x="91" y="74"/>
                      </a:lnTo>
                      <a:lnTo>
                        <a:pt x="91" y="75"/>
                      </a:lnTo>
                      <a:lnTo>
                        <a:pt x="92" y="77"/>
                      </a:lnTo>
                      <a:lnTo>
                        <a:pt x="92" y="79"/>
                      </a:lnTo>
                      <a:lnTo>
                        <a:pt x="94" y="81"/>
                      </a:lnTo>
                      <a:lnTo>
                        <a:pt x="94" y="82"/>
                      </a:lnTo>
                      <a:lnTo>
                        <a:pt x="95" y="84"/>
                      </a:lnTo>
                      <a:lnTo>
                        <a:pt x="96" y="85"/>
                      </a:lnTo>
                      <a:lnTo>
                        <a:pt x="96" y="86"/>
                      </a:lnTo>
                      <a:lnTo>
                        <a:pt x="97" y="88"/>
                      </a:lnTo>
                      <a:lnTo>
                        <a:pt x="97" y="89"/>
                      </a:lnTo>
                      <a:lnTo>
                        <a:pt x="99" y="9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80" name="Freeform 411"/>
                <p:cNvSpPr>
                  <a:spLocks/>
                </p:cNvSpPr>
                <p:nvPr/>
              </p:nvSpPr>
              <p:spPr bwMode="auto">
                <a:xfrm>
                  <a:off x="4440238" y="3714750"/>
                  <a:ext cx="182563" cy="138113"/>
                </a:xfrm>
                <a:custGeom>
                  <a:avLst/>
                  <a:gdLst/>
                  <a:ahLst/>
                  <a:cxnLst>
                    <a:cxn ang="0">
                      <a:pos x="1" y="2"/>
                    </a:cxn>
                    <a:cxn ang="0">
                      <a:pos x="3" y="5"/>
                    </a:cxn>
                    <a:cxn ang="0">
                      <a:pos x="6" y="8"/>
                    </a:cxn>
                    <a:cxn ang="0">
                      <a:pos x="7" y="11"/>
                    </a:cxn>
                    <a:cxn ang="0">
                      <a:pos x="10" y="13"/>
                    </a:cxn>
                    <a:cxn ang="0">
                      <a:pos x="12" y="16"/>
                    </a:cxn>
                    <a:cxn ang="0">
                      <a:pos x="15" y="19"/>
                    </a:cxn>
                    <a:cxn ang="0">
                      <a:pos x="16" y="22"/>
                    </a:cxn>
                    <a:cxn ang="0">
                      <a:pos x="19" y="26"/>
                    </a:cxn>
                    <a:cxn ang="0">
                      <a:pos x="21" y="30"/>
                    </a:cxn>
                    <a:cxn ang="0">
                      <a:pos x="24" y="33"/>
                    </a:cxn>
                    <a:cxn ang="0">
                      <a:pos x="25" y="37"/>
                    </a:cxn>
                    <a:cxn ang="0">
                      <a:pos x="27" y="41"/>
                    </a:cxn>
                    <a:cxn ang="0">
                      <a:pos x="30" y="44"/>
                    </a:cxn>
                    <a:cxn ang="0">
                      <a:pos x="32" y="47"/>
                    </a:cxn>
                    <a:cxn ang="0">
                      <a:pos x="34" y="50"/>
                    </a:cxn>
                    <a:cxn ang="0">
                      <a:pos x="36" y="52"/>
                    </a:cxn>
                    <a:cxn ang="0">
                      <a:pos x="39" y="53"/>
                    </a:cxn>
                    <a:cxn ang="0">
                      <a:pos x="41" y="55"/>
                    </a:cxn>
                    <a:cxn ang="0">
                      <a:pos x="45" y="56"/>
                    </a:cxn>
                    <a:cxn ang="0">
                      <a:pos x="49" y="57"/>
                    </a:cxn>
                    <a:cxn ang="0">
                      <a:pos x="52" y="58"/>
                    </a:cxn>
                    <a:cxn ang="0">
                      <a:pos x="57" y="60"/>
                    </a:cxn>
                    <a:cxn ang="0">
                      <a:pos x="60" y="62"/>
                    </a:cxn>
                    <a:cxn ang="0">
                      <a:pos x="61" y="64"/>
                    </a:cxn>
                    <a:cxn ang="0">
                      <a:pos x="64" y="66"/>
                    </a:cxn>
                    <a:cxn ang="0">
                      <a:pos x="66" y="68"/>
                    </a:cxn>
                    <a:cxn ang="0">
                      <a:pos x="69" y="70"/>
                    </a:cxn>
                    <a:cxn ang="0">
                      <a:pos x="70" y="73"/>
                    </a:cxn>
                    <a:cxn ang="0">
                      <a:pos x="73" y="75"/>
                    </a:cxn>
                    <a:cxn ang="0">
                      <a:pos x="75" y="77"/>
                    </a:cxn>
                    <a:cxn ang="0">
                      <a:pos x="78" y="79"/>
                    </a:cxn>
                    <a:cxn ang="0">
                      <a:pos x="79" y="81"/>
                    </a:cxn>
                    <a:cxn ang="0">
                      <a:pos x="83" y="83"/>
                    </a:cxn>
                    <a:cxn ang="0">
                      <a:pos x="86" y="84"/>
                    </a:cxn>
                    <a:cxn ang="0">
                      <a:pos x="90" y="84"/>
                    </a:cxn>
                    <a:cxn ang="0">
                      <a:pos x="94" y="84"/>
                    </a:cxn>
                    <a:cxn ang="0">
                      <a:pos x="98" y="85"/>
                    </a:cxn>
                    <a:cxn ang="0">
                      <a:pos x="101" y="86"/>
                    </a:cxn>
                    <a:cxn ang="0">
                      <a:pos x="105" y="87"/>
                    </a:cxn>
                    <a:cxn ang="0">
                      <a:pos x="109" y="87"/>
                    </a:cxn>
                    <a:cxn ang="0">
                      <a:pos x="113" y="87"/>
                    </a:cxn>
                  </a:cxnLst>
                  <a:rect l="0" t="0" r="r" b="b"/>
                  <a:pathLst>
                    <a:path w="115" h="87">
                      <a:moveTo>
                        <a:pt x="0" y="0"/>
                      </a:moveTo>
                      <a:lnTo>
                        <a:pt x="1" y="1"/>
                      </a:lnTo>
                      <a:lnTo>
                        <a:pt x="1" y="2"/>
                      </a:lnTo>
                      <a:lnTo>
                        <a:pt x="2" y="3"/>
                      </a:lnTo>
                      <a:lnTo>
                        <a:pt x="2" y="4"/>
                      </a:lnTo>
                      <a:lnTo>
                        <a:pt x="3" y="5"/>
                      </a:lnTo>
                      <a:lnTo>
                        <a:pt x="3" y="6"/>
                      </a:lnTo>
                      <a:lnTo>
                        <a:pt x="5" y="7"/>
                      </a:lnTo>
                      <a:lnTo>
                        <a:pt x="6" y="8"/>
                      </a:lnTo>
                      <a:lnTo>
                        <a:pt x="6" y="9"/>
                      </a:lnTo>
                      <a:lnTo>
                        <a:pt x="7" y="10"/>
                      </a:lnTo>
                      <a:lnTo>
                        <a:pt x="7" y="11"/>
                      </a:lnTo>
                      <a:lnTo>
                        <a:pt x="9" y="11"/>
                      </a:lnTo>
                      <a:lnTo>
                        <a:pt x="10" y="12"/>
                      </a:lnTo>
                      <a:lnTo>
                        <a:pt x="10" y="13"/>
                      </a:lnTo>
                      <a:lnTo>
                        <a:pt x="11" y="14"/>
                      </a:lnTo>
                      <a:lnTo>
                        <a:pt x="11" y="15"/>
                      </a:lnTo>
                      <a:lnTo>
                        <a:pt x="12" y="16"/>
                      </a:lnTo>
                      <a:lnTo>
                        <a:pt x="12" y="17"/>
                      </a:lnTo>
                      <a:lnTo>
                        <a:pt x="14" y="18"/>
                      </a:lnTo>
                      <a:lnTo>
                        <a:pt x="15" y="19"/>
                      </a:lnTo>
                      <a:lnTo>
                        <a:pt x="15" y="20"/>
                      </a:lnTo>
                      <a:lnTo>
                        <a:pt x="16" y="21"/>
                      </a:lnTo>
                      <a:lnTo>
                        <a:pt x="16" y="22"/>
                      </a:lnTo>
                      <a:lnTo>
                        <a:pt x="17" y="23"/>
                      </a:lnTo>
                      <a:lnTo>
                        <a:pt x="19" y="25"/>
                      </a:lnTo>
                      <a:lnTo>
                        <a:pt x="19" y="26"/>
                      </a:lnTo>
                      <a:lnTo>
                        <a:pt x="20" y="27"/>
                      </a:lnTo>
                      <a:lnTo>
                        <a:pt x="20" y="28"/>
                      </a:lnTo>
                      <a:lnTo>
                        <a:pt x="21" y="30"/>
                      </a:lnTo>
                      <a:lnTo>
                        <a:pt x="21" y="31"/>
                      </a:lnTo>
                      <a:lnTo>
                        <a:pt x="22" y="32"/>
                      </a:lnTo>
                      <a:lnTo>
                        <a:pt x="24" y="33"/>
                      </a:lnTo>
                      <a:lnTo>
                        <a:pt x="24" y="35"/>
                      </a:lnTo>
                      <a:lnTo>
                        <a:pt x="25" y="36"/>
                      </a:lnTo>
                      <a:lnTo>
                        <a:pt x="25" y="37"/>
                      </a:lnTo>
                      <a:lnTo>
                        <a:pt x="26" y="38"/>
                      </a:lnTo>
                      <a:lnTo>
                        <a:pt x="26" y="40"/>
                      </a:lnTo>
                      <a:lnTo>
                        <a:pt x="27" y="41"/>
                      </a:lnTo>
                      <a:lnTo>
                        <a:pt x="29" y="42"/>
                      </a:lnTo>
                      <a:lnTo>
                        <a:pt x="29" y="43"/>
                      </a:lnTo>
                      <a:lnTo>
                        <a:pt x="30" y="44"/>
                      </a:lnTo>
                      <a:lnTo>
                        <a:pt x="30" y="45"/>
                      </a:lnTo>
                      <a:lnTo>
                        <a:pt x="31" y="46"/>
                      </a:lnTo>
                      <a:lnTo>
                        <a:pt x="32" y="47"/>
                      </a:lnTo>
                      <a:lnTo>
                        <a:pt x="32" y="48"/>
                      </a:lnTo>
                      <a:lnTo>
                        <a:pt x="34" y="49"/>
                      </a:lnTo>
                      <a:lnTo>
                        <a:pt x="34" y="50"/>
                      </a:lnTo>
                      <a:lnTo>
                        <a:pt x="35" y="50"/>
                      </a:lnTo>
                      <a:lnTo>
                        <a:pt x="35" y="51"/>
                      </a:lnTo>
                      <a:lnTo>
                        <a:pt x="36" y="52"/>
                      </a:lnTo>
                      <a:lnTo>
                        <a:pt x="37" y="52"/>
                      </a:lnTo>
                      <a:lnTo>
                        <a:pt x="37" y="53"/>
                      </a:lnTo>
                      <a:lnTo>
                        <a:pt x="39" y="53"/>
                      </a:lnTo>
                      <a:lnTo>
                        <a:pt x="39" y="54"/>
                      </a:lnTo>
                      <a:lnTo>
                        <a:pt x="40" y="54"/>
                      </a:lnTo>
                      <a:lnTo>
                        <a:pt x="41" y="55"/>
                      </a:lnTo>
                      <a:lnTo>
                        <a:pt x="42" y="55"/>
                      </a:lnTo>
                      <a:lnTo>
                        <a:pt x="44" y="56"/>
                      </a:lnTo>
                      <a:lnTo>
                        <a:pt x="45" y="56"/>
                      </a:lnTo>
                      <a:lnTo>
                        <a:pt x="46" y="57"/>
                      </a:lnTo>
                      <a:lnTo>
                        <a:pt x="47" y="57"/>
                      </a:lnTo>
                      <a:lnTo>
                        <a:pt x="49" y="57"/>
                      </a:lnTo>
                      <a:lnTo>
                        <a:pt x="50" y="57"/>
                      </a:lnTo>
                      <a:lnTo>
                        <a:pt x="51" y="58"/>
                      </a:lnTo>
                      <a:lnTo>
                        <a:pt x="52" y="58"/>
                      </a:lnTo>
                      <a:lnTo>
                        <a:pt x="54" y="59"/>
                      </a:lnTo>
                      <a:lnTo>
                        <a:pt x="55" y="59"/>
                      </a:lnTo>
                      <a:lnTo>
                        <a:pt x="57" y="60"/>
                      </a:lnTo>
                      <a:lnTo>
                        <a:pt x="57" y="61"/>
                      </a:lnTo>
                      <a:lnTo>
                        <a:pt x="59" y="61"/>
                      </a:lnTo>
                      <a:lnTo>
                        <a:pt x="60" y="62"/>
                      </a:lnTo>
                      <a:lnTo>
                        <a:pt x="60" y="63"/>
                      </a:lnTo>
                      <a:lnTo>
                        <a:pt x="61" y="63"/>
                      </a:lnTo>
                      <a:lnTo>
                        <a:pt x="61" y="64"/>
                      </a:lnTo>
                      <a:lnTo>
                        <a:pt x="62" y="64"/>
                      </a:lnTo>
                      <a:lnTo>
                        <a:pt x="64" y="65"/>
                      </a:lnTo>
                      <a:lnTo>
                        <a:pt x="64" y="66"/>
                      </a:lnTo>
                      <a:lnTo>
                        <a:pt x="65" y="67"/>
                      </a:lnTo>
                      <a:lnTo>
                        <a:pt x="65" y="67"/>
                      </a:lnTo>
                      <a:lnTo>
                        <a:pt x="66" y="68"/>
                      </a:lnTo>
                      <a:lnTo>
                        <a:pt x="66" y="69"/>
                      </a:lnTo>
                      <a:lnTo>
                        <a:pt x="67" y="70"/>
                      </a:lnTo>
                      <a:lnTo>
                        <a:pt x="69" y="70"/>
                      </a:lnTo>
                      <a:lnTo>
                        <a:pt x="69" y="71"/>
                      </a:lnTo>
                      <a:lnTo>
                        <a:pt x="70" y="72"/>
                      </a:lnTo>
                      <a:lnTo>
                        <a:pt x="70" y="73"/>
                      </a:lnTo>
                      <a:lnTo>
                        <a:pt x="71" y="74"/>
                      </a:lnTo>
                      <a:lnTo>
                        <a:pt x="73" y="74"/>
                      </a:lnTo>
                      <a:lnTo>
                        <a:pt x="73" y="75"/>
                      </a:lnTo>
                      <a:lnTo>
                        <a:pt x="74" y="76"/>
                      </a:lnTo>
                      <a:lnTo>
                        <a:pt x="74" y="77"/>
                      </a:lnTo>
                      <a:lnTo>
                        <a:pt x="75" y="77"/>
                      </a:lnTo>
                      <a:lnTo>
                        <a:pt x="75" y="78"/>
                      </a:lnTo>
                      <a:lnTo>
                        <a:pt x="76" y="79"/>
                      </a:lnTo>
                      <a:lnTo>
                        <a:pt x="78" y="79"/>
                      </a:lnTo>
                      <a:lnTo>
                        <a:pt x="78" y="80"/>
                      </a:lnTo>
                      <a:lnTo>
                        <a:pt x="79" y="80"/>
                      </a:lnTo>
                      <a:lnTo>
                        <a:pt x="79" y="81"/>
                      </a:lnTo>
                      <a:lnTo>
                        <a:pt x="80" y="81"/>
                      </a:lnTo>
                      <a:lnTo>
                        <a:pt x="83" y="82"/>
                      </a:lnTo>
                      <a:lnTo>
                        <a:pt x="83" y="83"/>
                      </a:lnTo>
                      <a:lnTo>
                        <a:pt x="84" y="83"/>
                      </a:lnTo>
                      <a:lnTo>
                        <a:pt x="85" y="83"/>
                      </a:lnTo>
                      <a:lnTo>
                        <a:pt x="86" y="84"/>
                      </a:lnTo>
                      <a:lnTo>
                        <a:pt x="88" y="84"/>
                      </a:lnTo>
                      <a:lnTo>
                        <a:pt x="89" y="84"/>
                      </a:lnTo>
                      <a:lnTo>
                        <a:pt x="90" y="84"/>
                      </a:lnTo>
                      <a:lnTo>
                        <a:pt x="91" y="84"/>
                      </a:lnTo>
                      <a:lnTo>
                        <a:pt x="93" y="84"/>
                      </a:lnTo>
                      <a:lnTo>
                        <a:pt x="94" y="84"/>
                      </a:lnTo>
                      <a:lnTo>
                        <a:pt x="95" y="85"/>
                      </a:lnTo>
                      <a:lnTo>
                        <a:pt x="96" y="85"/>
                      </a:lnTo>
                      <a:lnTo>
                        <a:pt x="98" y="85"/>
                      </a:lnTo>
                      <a:lnTo>
                        <a:pt x="99" y="85"/>
                      </a:lnTo>
                      <a:lnTo>
                        <a:pt x="100" y="85"/>
                      </a:lnTo>
                      <a:lnTo>
                        <a:pt x="101" y="86"/>
                      </a:lnTo>
                      <a:lnTo>
                        <a:pt x="103" y="86"/>
                      </a:lnTo>
                      <a:lnTo>
                        <a:pt x="104" y="86"/>
                      </a:lnTo>
                      <a:lnTo>
                        <a:pt x="105" y="87"/>
                      </a:lnTo>
                      <a:lnTo>
                        <a:pt x="106" y="87"/>
                      </a:lnTo>
                      <a:lnTo>
                        <a:pt x="108" y="87"/>
                      </a:lnTo>
                      <a:lnTo>
                        <a:pt x="109" y="87"/>
                      </a:lnTo>
                      <a:lnTo>
                        <a:pt x="110" y="87"/>
                      </a:lnTo>
                      <a:lnTo>
                        <a:pt x="111" y="87"/>
                      </a:lnTo>
                      <a:lnTo>
                        <a:pt x="113" y="87"/>
                      </a:lnTo>
                      <a:lnTo>
                        <a:pt x="114" y="86"/>
                      </a:lnTo>
                      <a:lnTo>
                        <a:pt x="115" y="86"/>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81" name="Freeform 412"/>
                <p:cNvSpPr>
                  <a:spLocks/>
                </p:cNvSpPr>
                <p:nvPr/>
              </p:nvSpPr>
              <p:spPr bwMode="auto">
                <a:xfrm>
                  <a:off x="4622800" y="3825875"/>
                  <a:ext cx="193675" cy="41275"/>
                </a:xfrm>
                <a:custGeom>
                  <a:avLst/>
                  <a:gdLst/>
                  <a:ahLst/>
                  <a:cxnLst>
                    <a:cxn ang="0">
                      <a:pos x="3" y="15"/>
                    </a:cxn>
                    <a:cxn ang="0">
                      <a:pos x="4" y="13"/>
                    </a:cxn>
                    <a:cxn ang="0">
                      <a:pos x="6" y="11"/>
                    </a:cxn>
                    <a:cxn ang="0">
                      <a:pos x="9" y="9"/>
                    </a:cxn>
                    <a:cxn ang="0">
                      <a:pos x="11" y="7"/>
                    </a:cxn>
                    <a:cxn ang="0">
                      <a:pos x="13" y="4"/>
                    </a:cxn>
                    <a:cxn ang="0">
                      <a:pos x="15" y="2"/>
                    </a:cxn>
                    <a:cxn ang="0">
                      <a:pos x="18" y="1"/>
                    </a:cxn>
                    <a:cxn ang="0">
                      <a:pos x="22" y="0"/>
                    </a:cxn>
                    <a:cxn ang="0">
                      <a:pos x="25" y="1"/>
                    </a:cxn>
                    <a:cxn ang="0">
                      <a:pos x="28" y="3"/>
                    </a:cxn>
                    <a:cxn ang="0">
                      <a:pos x="30" y="6"/>
                    </a:cxn>
                    <a:cxn ang="0">
                      <a:pos x="32" y="8"/>
                    </a:cxn>
                    <a:cxn ang="0">
                      <a:pos x="34" y="11"/>
                    </a:cxn>
                    <a:cxn ang="0">
                      <a:pos x="37" y="14"/>
                    </a:cxn>
                    <a:cxn ang="0">
                      <a:pos x="39" y="17"/>
                    </a:cxn>
                    <a:cxn ang="0">
                      <a:pos x="40" y="20"/>
                    </a:cxn>
                    <a:cxn ang="0">
                      <a:pos x="43" y="22"/>
                    </a:cxn>
                    <a:cxn ang="0">
                      <a:pos x="45" y="24"/>
                    </a:cxn>
                    <a:cxn ang="0">
                      <a:pos x="48" y="25"/>
                    </a:cxn>
                    <a:cxn ang="0">
                      <a:pos x="52" y="26"/>
                    </a:cxn>
                    <a:cxn ang="0">
                      <a:pos x="55" y="26"/>
                    </a:cxn>
                    <a:cxn ang="0">
                      <a:pos x="59" y="25"/>
                    </a:cxn>
                    <a:cxn ang="0">
                      <a:pos x="63" y="23"/>
                    </a:cxn>
                    <a:cxn ang="0">
                      <a:pos x="65" y="22"/>
                    </a:cxn>
                    <a:cxn ang="0">
                      <a:pos x="68" y="21"/>
                    </a:cxn>
                    <a:cxn ang="0">
                      <a:pos x="70" y="19"/>
                    </a:cxn>
                    <a:cxn ang="0">
                      <a:pos x="72" y="18"/>
                    </a:cxn>
                    <a:cxn ang="0">
                      <a:pos x="74" y="16"/>
                    </a:cxn>
                    <a:cxn ang="0">
                      <a:pos x="77" y="15"/>
                    </a:cxn>
                    <a:cxn ang="0">
                      <a:pos x="81" y="13"/>
                    </a:cxn>
                    <a:cxn ang="0">
                      <a:pos x="83" y="12"/>
                    </a:cxn>
                    <a:cxn ang="0">
                      <a:pos x="87" y="11"/>
                    </a:cxn>
                    <a:cxn ang="0">
                      <a:pos x="91" y="12"/>
                    </a:cxn>
                    <a:cxn ang="0">
                      <a:pos x="94" y="14"/>
                    </a:cxn>
                    <a:cxn ang="0">
                      <a:pos x="98" y="16"/>
                    </a:cxn>
                    <a:cxn ang="0">
                      <a:pos x="102" y="18"/>
                    </a:cxn>
                    <a:cxn ang="0">
                      <a:pos x="104" y="19"/>
                    </a:cxn>
                    <a:cxn ang="0">
                      <a:pos x="108" y="20"/>
                    </a:cxn>
                    <a:cxn ang="0">
                      <a:pos x="112" y="20"/>
                    </a:cxn>
                    <a:cxn ang="0">
                      <a:pos x="116" y="19"/>
                    </a:cxn>
                    <a:cxn ang="0">
                      <a:pos x="119" y="18"/>
                    </a:cxn>
                  </a:cxnLst>
                  <a:rect l="0" t="0" r="r" b="b"/>
                  <a:pathLst>
                    <a:path w="122" h="26">
                      <a:moveTo>
                        <a:pt x="0" y="16"/>
                      </a:moveTo>
                      <a:lnTo>
                        <a:pt x="1" y="15"/>
                      </a:lnTo>
                      <a:lnTo>
                        <a:pt x="3" y="15"/>
                      </a:lnTo>
                      <a:lnTo>
                        <a:pt x="3" y="14"/>
                      </a:lnTo>
                      <a:lnTo>
                        <a:pt x="4" y="14"/>
                      </a:lnTo>
                      <a:lnTo>
                        <a:pt x="4" y="13"/>
                      </a:lnTo>
                      <a:lnTo>
                        <a:pt x="5" y="13"/>
                      </a:lnTo>
                      <a:lnTo>
                        <a:pt x="6" y="12"/>
                      </a:lnTo>
                      <a:lnTo>
                        <a:pt x="6" y="11"/>
                      </a:lnTo>
                      <a:lnTo>
                        <a:pt x="8" y="10"/>
                      </a:lnTo>
                      <a:lnTo>
                        <a:pt x="8" y="10"/>
                      </a:lnTo>
                      <a:lnTo>
                        <a:pt x="9" y="9"/>
                      </a:lnTo>
                      <a:lnTo>
                        <a:pt x="9" y="8"/>
                      </a:lnTo>
                      <a:lnTo>
                        <a:pt x="10" y="7"/>
                      </a:lnTo>
                      <a:lnTo>
                        <a:pt x="11" y="7"/>
                      </a:lnTo>
                      <a:lnTo>
                        <a:pt x="11" y="6"/>
                      </a:lnTo>
                      <a:lnTo>
                        <a:pt x="13" y="5"/>
                      </a:lnTo>
                      <a:lnTo>
                        <a:pt x="13" y="4"/>
                      </a:lnTo>
                      <a:lnTo>
                        <a:pt x="14" y="4"/>
                      </a:lnTo>
                      <a:lnTo>
                        <a:pt x="14" y="3"/>
                      </a:lnTo>
                      <a:lnTo>
                        <a:pt x="15" y="2"/>
                      </a:lnTo>
                      <a:lnTo>
                        <a:pt x="17" y="2"/>
                      </a:lnTo>
                      <a:lnTo>
                        <a:pt x="17" y="1"/>
                      </a:lnTo>
                      <a:lnTo>
                        <a:pt x="18" y="1"/>
                      </a:lnTo>
                      <a:lnTo>
                        <a:pt x="19" y="0"/>
                      </a:lnTo>
                      <a:lnTo>
                        <a:pt x="20" y="0"/>
                      </a:lnTo>
                      <a:lnTo>
                        <a:pt x="22" y="0"/>
                      </a:lnTo>
                      <a:lnTo>
                        <a:pt x="23" y="0"/>
                      </a:lnTo>
                      <a:lnTo>
                        <a:pt x="24" y="1"/>
                      </a:lnTo>
                      <a:lnTo>
                        <a:pt x="25" y="1"/>
                      </a:lnTo>
                      <a:lnTo>
                        <a:pt x="27" y="2"/>
                      </a:lnTo>
                      <a:lnTo>
                        <a:pt x="27" y="2"/>
                      </a:lnTo>
                      <a:lnTo>
                        <a:pt x="28" y="3"/>
                      </a:lnTo>
                      <a:lnTo>
                        <a:pt x="29" y="4"/>
                      </a:lnTo>
                      <a:lnTo>
                        <a:pt x="29" y="5"/>
                      </a:lnTo>
                      <a:lnTo>
                        <a:pt x="30" y="6"/>
                      </a:lnTo>
                      <a:lnTo>
                        <a:pt x="30" y="6"/>
                      </a:lnTo>
                      <a:lnTo>
                        <a:pt x="32" y="7"/>
                      </a:lnTo>
                      <a:lnTo>
                        <a:pt x="32" y="8"/>
                      </a:lnTo>
                      <a:lnTo>
                        <a:pt x="33" y="9"/>
                      </a:lnTo>
                      <a:lnTo>
                        <a:pt x="34" y="10"/>
                      </a:lnTo>
                      <a:lnTo>
                        <a:pt x="34" y="11"/>
                      </a:lnTo>
                      <a:lnTo>
                        <a:pt x="35" y="12"/>
                      </a:lnTo>
                      <a:lnTo>
                        <a:pt x="35" y="13"/>
                      </a:lnTo>
                      <a:lnTo>
                        <a:pt x="37" y="14"/>
                      </a:lnTo>
                      <a:lnTo>
                        <a:pt x="38" y="15"/>
                      </a:lnTo>
                      <a:lnTo>
                        <a:pt x="38" y="16"/>
                      </a:lnTo>
                      <a:lnTo>
                        <a:pt x="39" y="17"/>
                      </a:lnTo>
                      <a:lnTo>
                        <a:pt x="39" y="18"/>
                      </a:lnTo>
                      <a:lnTo>
                        <a:pt x="40" y="19"/>
                      </a:lnTo>
                      <a:lnTo>
                        <a:pt x="40" y="20"/>
                      </a:lnTo>
                      <a:lnTo>
                        <a:pt x="42" y="21"/>
                      </a:lnTo>
                      <a:lnTo>
                        <a:pt x="43" y="21"/>
                      </a:lnTo>
                      <a:lnTo>
                        <a:pt x="43" y="22"/>
                      </a:lnTo>
                      <a:lnTo>
                        <a:pt x="44" y="23"/>
                      </a:lnTo>
                      <a:lnTo>
                        <a:pt x="44" y="23"/>
                      </a:lnTo>
                      <a:lnTo>
                        <a:pt x="45" y="24"/>
                      </a:lnTo>
                      <a:lnTo>
                        <a:pt x="47" y="24"/>
                      </a:lnTo>
                      <a:lnTo>
                        <a:pt x="47" y="25"/>
                      </a:lnTo>
                      <a:lnTo>
                        <a:pt x="48" y="25"/>
                      </a:lnTo>
                      <a:lnTo>
                        <a:pt x="49" y="26"/>
                      </a:lnTo>
                      <a:lnTo>
                        <a:pt x="50" y="26"/>
                      </a:lnTo>
                      <a:lnTo>
                        <a:pt x="52" y="26"/>
                      </a:lnTo>
                      <a:lnTo>
                        <a:pt x="53" y="26"/>
                      </a:lnTo>
                      <a:lnTo>
                        <a:pt x="54" y="26"/>
                      </a:lnTo>
                      <a:lnTo>
                        <a:pt x="55" y="26"/>
                      </a:lnTo>
                      <a:lnTo>
                        <a:pt x="57" y="26"/>
                      </a:lnTo>
                      <a:lnTo>
                        <a:pt x="58" y="25"/>
                      </a:lnTo>
                      <a:lnTo>
                        <a:pt x="59" y="25"/>
                      </a:lnTo>
                      <a:lnTo>
                        <a:pt x="60" y="25"/>
                      </a:lnTo>
                      <a:lnTo>
                        <a:pt x="63" y="24"/>
                      </a:lnTo>
                      <a:lnTo>
                        <a:pt x="63" y="23"/>
                      </a:lnTo>
                      <a:lnTo>
                        <a:pt x="64" y="23"/>
                      </a:lnTo>
                      <a:lnTo>
                        <a:pt x="65" y="22"/>
                      </a:lnTo>
                      <a:lnTo>
                        <a:pt x="65" y="22"/>
                      </a:lnTo>
                      <a:lnTo>
                        <a:pt x="68" y="21"/>
                      </a:lnTo>
                      <a:lnTo>
                        <a:pt x="67" y="21"/>
                      </a:lnTo>
                      <a:lnTo>
                        <a:pt x="68" y="21"/>
                      </a:lnTo>
                      <a:lnTo>
                        <a:pt x="69" y="20"/>
                      </a:lnTo>
                      <a:lnTo>
                        <a:pt x="69" y="20"/>
                      </a:lnTo>
                      <a:lnTo>
                        <a:pt x="70" y="19"/>
                      </a:lnTo>
                      <a:lnTo>
                        <a:pt x="70" y="19"/>
                      </a:lnTo>
                      <a:lnTo>
                        <a:pt x="72" y="18"/>
                      </a:lnTo>
                      <a:lnTo>
                        <a:pt x="72" y="18"/>
                      </a:lnTo>
                      <a:lnTo>
                        <a:pt x="73" y="17"/>
                      </a:lnTo>
                      <a:lnTo>
                        <a:pt x="74" y="17"/>
                      </a:lnTo>
                      <a:lnTo>
                        <a:pt x="74" y="16"/>
                      </a:lnTo>
                      <a:lnTo>
                        <a:pt x="76" y="16"/>
                      </a:lnTo>
                      <a:lnTo>
                        <a:pt x="76" y="15"/>
                      </a:lnTo>
                      <a:lnTo>
                        <a:pt x="77" y="15"/>
                      </a:lnTo>
                      <a:lnTo>
                        <a:pt x="78" y="14"/>
                      </a:lnTo>
                      <a:lnTo>
                        <a:pt x="78" y="14"/>
                      </a:lnTo>
                      <a:lnTo>
                        <a:pt x="81" y="13"/>
                      </a:lnTo>
                      <a:lnTo>
                        <a:pt x="81" y="12"/>
                      </a:lnTo>
                      <a:lnTo>
                        <a:pt x="82" y="12"/>
                      </a:lnTo>
                      <a:lnTo>
                        <a:pt x="83" y="12"/>
                      </a:lnTo>
                      <a:lnTo>
                        <a:pt x="84" y="11"/>
                      </a:lnTo>
                      <a:lnTo>
                        <a:pt x="86" y="11"/>
                      </a:lnTo>
                      <a:lnTo>
                        <a:pt x="87" y="11"/>
                      </a:lnTo>
                      <a:lnTo>
                        <a:pt x="88" y="12"/>
                      </a:lnTo>
                      <a:lnTo>
                        <a:pt x="89" y="12"/>
                      </a:lnTo>
                      <a:lnTo>
                        <a:pt x="91" y="12"/>
                      </a:lnTo>
                      <a:lnTo>
                        <a:pt x="92" y="13"/>
                      </a:lnTo>
                      <a:lnTo>
                        <a:pt x="93" y="13"/>
                      </a:lnTo>
                      <a:lnTo>
                        <a:pt x="94" y="14"/>
                      </a:lnTo>
                      <a:lnTo>
                        <a:pt x="94" y="14"/>
                      </a:lnTo>
                      <a:lnTo>
                        <a:pt x="96" y="15"/>
                      </a:lnTo>
                      <a:lnTo>
                        <a:pt x="98" y="16"/>
                      </a:lnTo>
                      <a:lnTo>
                        <a:pt x="98" y="16"/>
                      </a:lnTo>
                      <a:lnTo>
                        <a:pt x="99" y="17"/>
                      </a:lnTo>
                      <a:lnTo>
                        <a:pt x="102" y="18"/>
                      </a:lnTo>
                      <a:lnTo>
                        <a:pt x="102" y="18"/>
                      </a:lnTo>
                      <a:lnTo>
                        <a:pt x="103" y="19"/>
                      </a:lnTo>
                      <a:lnTo>
                        <a:pt x="104" y="19"/>
                      </a:lnTo>
                      <a:lnTo>
                        <a:pt x="106" y="19"/>
                      </a:lnTo>
                      <a:lnTo>
                        <a:pt x="107" y="20"/>
                      </a:lnTo>
                      <a:lnTo>
                        <a:pt x="108" y="20"/>
                      </a:lnTo>
                      <a:lnTo>
                        <a:pt x="109" y="20"/>
                      </a:lnTo>
                      <a:lnTo>
                        <a:pt x="111" y="20"/>
                      </a:lnTo>
                      <a:lnTo>
                        <a:pt x="112" y="20"/>
                      </a:lnTo>
                      <a:lnTo>
                        <a:pt x="113" y="19"/>
                      </a:lnTo>
                      <a:lnTo>
                        <a:pt x="114" y="19"/>
                      </a:lnTo>
                      <a:lnTo>
                        <a:pt x="116" y="19"/>
                      </a:lnTo>
                      <a:lnTo>
                        <a:pt x="117" y="19"/>
                      </a:lnTo>
                      <a:lnTo>
                        <a:pt x="118" y="18"/>
                      </a:lnTo>
                      <a:lnTo>
                        <a:pt x="119" y="18"/>
                      </a:lnTo>
                      <a:lnTo>
                        <a:pt x="121" y="17"/>
                      </a:lnTo>
                      <a:lnTo>
                        <a:pt x="122" y="17"/>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82" name="Freeform 413"/>
                <p:cNvSpPr>
                  <a:spLocks/>
                </p:cNvSpPr>
                <p:nvPr/>
              </p:nvSpPr>
              <p:spPr bwMode="auto">
                <a:xfrm>
                  <a:off x="4816475" y="3751263"/>
                  <a:ext cx="177800" cy="109538"/>
                </a:xfrm>
                <a:custGeom>
                  <a:avLst/>
                  <a:gdLst/>
                  <a:ahLst/>
                  <a:cxnLst>
                    <a:cxn ang="0">
                      <a:pos x="2" y="64"/>
                    </a:cxn>
                    <a:cxn ang="0">
                      <a:pos x="6" y="64"/>
                    </a:cxn>
                    <a:cxn ang="0">
                      <a:pos x="10" y="65"/>
                    </a:cxn>
                    <a:cxn ang="0">
                      <a:pos x="14" y="67"/>
                    </a:cxn>
                    <a:cxn ang="0">
                      <a:pos x="18" y="68"/>
                    </a:cxn>
                    <a:cxn ang="0">
                      <a:pos x="21" y="69"/>
                    </a:cxn>
                    <a:cxn ang="0">
                      <a:pos x="25" y="68"/>
                    </a:cxn>
                    <a:cxn ang="0">
                      <a:pos x="29" y="67"/>
                    </a:cxn>
                    <a:cxn ang="0">
                      <a:pos x="30" y="66"/>
                    </a:cxn>
                    <a:cxn ang="0">
                      <a:pos x="33" y="64"/>
                    </a:cxn>
                    <a:cxn ang="0">
                      <a:pos x="35" y="63"/>
                    </a:cxn>
                    <a:cxn ang="0">
                      <a:pos x="38" y="61"/>
                    </a:cxn>
                    <a:cxn ang="0">
                      <a:pos x="39" y="59"/>
                    </a:cxn>
                    <a:cxn ang="0">
                      <a:pos x="41" y="57"/>
                    </a:cxn>
                    <a:cxn ang="0">
                      <a:pos x="44" y="56"/>
                    </a:cxn>
                    <a:cxn ang="0">
                      <a:pos x="46" y="54"/>
                    </a:cxn>
                    <a:cxn ang="0">
                      <a:pos x="50" y="53"/>
                    </a:cxn>
                    <a:cxn ang="0">
                      <a:pos x="54" y="52"/>
                    </a:cxn>
                    <a:cxn ang="0">
                      <a:pos x="58" y="51"/>
                    </a:cxn>
                    <a:cxn ang="0">
                      <a:pos x="61" y="49"/>
                    </a:cxn>
                    <a:cxn ang="0">
                      <a:pos x="64" y="48"/>
                    </a:cxn>
                    <a:cxn ang="0">
                      <a:pos x="66" y="46"/>
                    </a:cxn>
                    <a:cxn ang="0">
                      <a:pos x="69" y="44"/>
                    </a:cxn>
                    <a:cxn ang="0">
                      <a:pos x="70" y="42"/>
                    </a:cxn>
                    <a:cxn ang="0">
                      <a:pos x="73" y="40"/>
                    </a:cxn>
                    <a:cxn ang="0">
                      <a:pos x="75" y="37"/>
                    </a:cxn>
                    <a:cxn ang="0">
                      <a:pos x="78" y="35"/>
                    </a:cxn>
                    <a:cxn ang="0">
                      <a:pos x="79" y="32"/>
                    </a:cxn>
                    <a:cxn ang="0">
                      <a:pos x="82" y="29"/>
                    </a:cxn>
                    <a:cxn ang="0">
                      <a:pos x="84" y="27"/>
                    </a:cxn>
                    <a:cxn ang="0">
                      <a:pos x="87" y="24"/>
                    </a:cxn>
                    <a:cxn ang="0">
                      <a:pos x="88" y="22"/>
                    </a:cxn>
                    <a:cxn ang="0">
                      <a:pos x="90" y="19"/>
                    </a:cxn>
                    <a:cxn ang="0">
                      <a:pos x="93" y="17"/>
                    </a:cxn>
                    <a:cxn ang="0">
                      <a:pos x="95" y="15"/>
                    </a:cxn>
                    <a:cxn ang="0">
                      <a:pos x="97" y="13"/>
                    </a:cxn>
                    <a:cxn ang="0">
                      <a:pos x="99" y="11"/>
                    </a:cxn>
                    <a:cxn ang="0">
                      <a:pos x="102" y="9"/>
                    </a:cxn>
                    <a:cxn ang="0">
                      <a:pos x="104" y="7"/>
                    </a:cxn>
                    <a:cxn ang="0">
                      <a:pos x="105" y="5"/>
                    </a:cxn>
                    <a:cxn ang="0">
                      <a:pos x="108" y="3"/>
                    </a:cxn>
                    <a:cxn ang="0">
                      <a:pos x="110" y="1"/>
                    </a:cxn>
                  </a:cxnLst>
                  <a:rect l="0" t="0" r="r" b="b"/>
                  <a:pathLst>
                    <a:path w="112" h="69">
                      <a:moveTo>
                        <a:pt x="0" y="64"/>
                      </a:moveTo>
                      <a:lnTo>
                        <a:pt x="1" y="64"/>
                      </a:lnTo>
                      <a:lnTo>
                        <a:pt x="2" y="64"/>
                      </a:lnTo>
                      <a:lnTo>
                        <a:pt x="4" y="64"/>
                      </a:lnTo>
                      <a:lnTo>
                        <a:pt x="5" y="64"/>
                      </a:lnTo>
                      <a:lnTo>
                        <a:pt x="6" y="64"/>
                      </a:lnTo>
                      <a:lnTo>
                        <a:pt x="7" y="65"/>
                      </a:lnTo>
                      <a:lnTo>
                        <a:pt x="9" y="65"/>
                      </a:lnTo>
                      <a:lnTo>
                        <a:pt x="10" y="65"/>
                      </a:lnTo>
                      <a:lnTo>
                        <a:pt x="11" y="66"/>
                      </a:lnTo>
                      <a:lnTo>
                        <a:pt x="13" y="66"/>
                      </a:lnTo>
                      <a:lnTo>
                        <a:pt x="14" y="67"/>
                      </a:lnTo>
                      <a:lnTo>
                        <a:pt x="15" y="67"/>
                      </a:lnTo>
                      <a:lnTo>
                        <a:pt x="16" y="68"/>
                      </a:lnTo>
                      <a:lnTo>
                        <a:pt x="18" y="68"/>
                      </a:lnTo>
                      <a:lnTo>
                        <a:pt x="19" y="68"/>
                      </a:lnTo>
                      <a:lnTo>
                        <a:pt x="20" y="69"/>
                      </a:lnTo>
                      <a:lnTo>
                        <a:pt x="21" y="69"/>
                      </a:lnTo>
                      <a:lnTo>
                        <a:pt x="23" y="69"/>
                      </a:lnTo>
                      <a:lnTo>
                        <a:pt x="24" y="69"/>
                      </a:lnTo>
                      <a:lnTo>
                        <a:pt x="25" y="68"/>
                      </a:lnTo>
                      <a:lnTo>
                        <a:pt x="26" y="68"/>
                      </a:lnTo>
                      <a:lnTo>
                        <a:pt x="28" y="68"/>
                      </a:lnTo>
                      <a:lnTo>
                        <a:pt x="29" y="67"/>
                      </a:lnTo>
                      <a:lnTo>
                        <a:pt x="29" y="67"/>
                      </a:lnTo>
                      <a:lnTo>
                        <a:pt x="30" y="66"/>
                      </a:lnTo>
                      <a:lnTo>
                        <a:pt x="30" y="66"/>
                      </a:lnTo>
                      <a:lnTo>
                        <a:pt x="31" y="65"/>
                      </a:lnTo>
                      <a:lnTo>
                        <a:pt x="33" y="65"/>
                      </a:lnTo>
                      <a:lnTo>
                        <a:pt x="33" y="64"/>
                      </a:lnTo>
                      <a:lnTo>
                        <a:pt x="34" y="64"/>
                      </a:lnTo>
                      <a:lnTo>
                        <a:pt x="34" y="63"/>
                      </a:lnTo>
                      <a:lnTo>
                        <a:pt x="35" y="63"/>
                      </a:lnTo>
                      <a:lnTo>
                        <a:pt x="35" y="62"/>
                      </a:lnTo>
                      <a:lnTo>
                        <a:pt x="36" y="61"/>
                      </a:lnTo>
                      <a:lnTo>
                        <a:pt x="38" y="61"/>
                      </a:lnTo>
                      <a:lnTo>
                        <a:pt x="38" y="60"/>
                      </a:lnTo>
                      <a:lnTo>
                        <a:pt x="39" y="60"/>
                      </a:lnTo>
                      <a:lnTo>
                        <a:pt x="39" y="59"/>
                      </a:lnTo>
                      <a:lnTo>
                        <a:pt x="40" y="58"/>
                      </a:lnTo>
                      <a:lnTo>
                        <a:pt x="41" y="58"/>
                      </a:lnTo>
                      <a:lnTo>
                        <a:pt x="41" y="57"/>
                      </a:lnTo>
                      <a:lnTo>
                        <a:pt x="43" y="57"/>
                      </a:lnTo>
                      <a:lnTo>
                        <a:pt x="43" y="56"/>
                      </a:lnTo>
                      <a:lnTo>
                        <a:pt x="44" y="56"/>
                      </a:lnTo>
                      <a:lnTo>
                        <a:pt x="44" y="55"/>
                      </a:lnTo>
                      <a:lnTo>
                        <a:pt x="45" y="55"/>
                      </a:lnTo>
                      <a:lnTo>
                        <a:pt x="46" y="54"/>
                      </a:lnTo>
                      <a:lnTo>
                        <a:pt x="48" y="54"/>
                      </a:lnTo>
                      <a:lnTo>
                        <a:pt x="49" y="53"/>
                      </a:lnTo>
                      <a:lnTo>
                        <a:pt x="50" y="53"/>
                      </a:lnTo>
                      <a:lnTo>
                        <a:pt x="51" y="52"/>
                      </a:lnTo>
                      <a:lnTo>
                        <a:pt x="53" y="52"/>
                      </a:lnTo>
                      <a:lnTo>
                        <a:pt x="54" y="52"/>
                      </a:lnTo>
                      <a:lnTo>
                        <a:pt x="55" y="51"/>
                      </a:lnTo>
                      <a:lnTo>
                        <a:pt x="56" y="51"/>
                      </a:lnTo>
                      <a:lnTo>
                        <a:pt x="58" y="51"/>
                      </a:lnTo>
                      <a:lnTo>
                        <a:pt x="59" y="50"/>
                      </a:lnTo>
                      <a:lnTo>
                        <a:pt x="60" y="50"/>
                      </a:lnTo>
                      <a:lnTo>
                        <a:pt x="61" y="49"/>
                      </a:lnTo>
                      <a:lnTo>
                        <a:pt x="63" y="49"/>
                      </a:lnTo>
                      <a:lnTo>
                        <a:pt x="64" y="48"/>
                      </a:lnTo>
                      <a:lnTo>
                        <a:pt x="64" y="48"/>
                      </a:lnTo>
                      <a:lnTo>
                        <a:pt x="65" y="47"/>
                      </a:lnTo>
                      <a:lnTo>
                        <a:pt x="65" y="47"/>
                      </a:lnTo>
                      <a:lnTo>
                        <a:pt x="66" y="46"/>
                      </a:lnTo>
                      <a:lnTo>
                        <a:pt x="68" y="46"/>
                      </a:lnTo>
                      <a:lnTo>
                        <a:pt x="68" y="45"/>
                      </a:lnTo>
                      <a:lnTo>
                        <a:pt x="69" y="44"/>
                      </a:lnTo>
                      <a:lnTo>
                        <a:pt x="69" y="44"/>
                      </a:lnTo>
                      <a:lnTo>
                        <a:pt x="70" y="43"/>
                      </a:lnTo>
                      <a:lnTo>
                        <a:pt x="70" y="42"/>
                      </a:lnTo>
                      <a:lnTo>
                        <a:pt x="71" y="42"/>
                      </a:lnTo>
                      <a:lnTo>
                        <a:pt x="73" y="41"/>
                      </a:lnTo>
                      <a:lnTo>
                        <a:pt x="73" y="40"/>
                      </a:lnTo>
                      <a:lnTo>
                        <a:pt x="74" y="39"/>
                      </a:lnTo>
                      <a:lnTo>
                        <a:pt x="74" y="38"/>
                      </a:lnTo>
                      <a:lnTo>
                        <a:pt x="75" y="37"/>
                      </a:lnTo>
                      <a:lnTo>
                        <a:pt x="75" y="37"/>
                      </a:lnTo>
                      <a:lnTo>
                        <a:pt x="77" y="36"/>
                      </a:lnTo>
                      <a:lnTo>
                        <a:pt x="78" y="35"/>
                      </a:lnTo>
                      <a:lnTo>
                        <a:pt x="78" y="34"/>
                      </a:lnTo>
                      <a:lnTo>
                        <a:pt x="79" y="33"/>
                      </a:lnTo>
                      <a:lnTo>
                        <a:pt x="79" y="32"/>
                      </a:lnTo>
                      <a:lnTo>
                        <a:pt x="80" y="31"/>
                      </a:lnTo>
                      <a:lnTo>
                        <a:pt x="82" y="30"/>
                      </a:lnTo>
                      <a:lnTo>
                        <a:pt x="82" y="29"/>
                      </a:lnTo>
                      <a:lnTo>
                        <a:pt x="83" y="28"/>
                      </a:lnTo>
                      <a:lnTo>
                        <a:pt x="83" y="28"/>
                      </a:lnTo>
                      <a:lnTo>
                        <a:pt x="84" y="27"/>
                      </a:lnTo>
                      <a:lnTo>
                        <a:pt x="84" y="26"/>
                      </a:lnTo>
                      <a:lnTo>
                        <a:pt x="85" y="25"/>
                      </a:lnTo>
                      <a:lnTo>
                        <a:pt x="87" y="24"/>
                      </a:lnTo>
                      <a:lnTo>
                        <a:pt x="87" y="23"/>
                      </a:lnTo>
                      <a:lnTo>
                        <a:pt x="88" y="22"/>
                      </a:lnTo>
                      <a:lnTo>
                        <a:pt x="88" y="22"/>
                      </a:lnTo>
                      <a:lnTo>
                        <a:pt x="89" y="21"/>
                      </a:lnTo>
                      <a:lnTo>
                        <a:pt x="90" y="20"/>
                      </a:lnTo>
                      <a:lnTo>
                        <a:pt x="90" y="19"/>
                      </a:lnTo>
                      <a:lnTo>
                        <a:pt x="92" y="19"/>
                      </a:lnTo>
                      <a:lnTo>
                        <a:pt x="92" y="18"/>
                      </a:lnTo>
                      <a:lnTo>
                        <a:pt x="93" y="17"/>
                      </a:lnTo>
                      <a:lnTo>
                        <a:pt x="93" y="17"/>
                      </a:lnTo>
                      <a:lnTo>
                        <a:pt x="94" y="16"/>
                      </a:lnTo>
                      <a:lnTo>
                        <a:pt x="95" y="15"/>
                      </a:lnTo>
                      <a:lnTo>
                        <a:pt x="95" y="14"/>
                      </a:lnTo>
                      <a:lnTo>
                        <a:pt x="97" y="14"/>
                      </a:lnTo>
                      <a:lnTo>
                        <a:pt x="97" y="13"/>
                      </a:lnTo>
                      <a:lnTo>
                        <a:pt x="98" y="12"/>
                      </a:lnTo>
                      <a:lnTo>
                        <a:pt x="99" y="12"/>
                      </a:lnTo>
                      <a:lnTo>
                        <a:pt x="99" y="11"/>
                      </a:lnTo>
                      <a:lnTo>
                        <a:pt x="100" y="10"/>
                      </a:lnTo>
                      <a:lnTo>
                        <a:pt x="100" y="10"/>
                      </a:lnTo>
                      <a:lnTo>
                        <a:pt x="102" y="9"/>
                      </a:lnTo>
                      <a:lnTo>
                        <a:pt x="102" y="8"/>
                      </a:lnTo>
                      <a:lnTo>
                        <a:pt x="103" y="8"/>
                      </a:lnTo>
                      <a:lnTo>
                        <a:pt x="104" y="7"/>
                      </a:lnTo>
                      <a:lnTo>
                        <a:pt x="104" y="6"/>
                      </a:lnTo>
                      <a:lnTo>
                        <a:pt x="105" y="6"/>
                      </a:lnTo>
                      <a:lnTo>
                        <a:pt x="105" y="5"/>
                      </a:lnTo>
                      <a:lnTo>
                        <a:pt x="107" y="4"/>
                      </a:lnTo>
                      <a:lnTo>
                        <a:pt x="107" y="4"/>
                      </a:lnTo>
                      <a:lnTo>
                        <a:pt x="108" y="3"/>
                      </a:lnTo>
                      <a:lnTo>
                        <a:pt x="109" y="2"/>
                      </a:lnTo>
                      <a:lnTo>
                        <a:pt x="109" y="2"/>
                      </a:lnTo>
                      <a:lnTo>
                        <a:pt x="110" y="1"/>
                      </a:lnTo>
                      <a:lnTo>
                        <a:pt x="110" y="0"/>
                      </a:lnTo>
                      <a:lnTo>
                        <a:pt x="112" y="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83" name="Freeform 414"/>
                <p:cNvSpPr>
                  <a:spLocks/>
                </p:cNvSpPr>
                <p:nvPr/>
              </p:nvSpPr>
              <p:spPr bwMode="auto">
                <a:xfrm>
                  <a:off x="4994275" y="3684588"/>
                  <a:ext cx="176213" cy="76200"/>
                </a:xfrm>
                <a:custGeom>
                  <a:avLst/>
                  <a:gdLst/>
                  <a:ahLst/>
                  <a:cxnLst>
                    <a:cxn ang="0">
                      <a:pos x="1" y="40"/>
                    </a:cxn>
                    <a:cxn ang="0">
                      <a:pos x="3" y="39"/>
                    </a:cxn>
                    <a:cxn ang="0">
                      <a:pos x="6" y="37"/>
                    </a:cxn>
                    <a:cxn ang="0">
                      <a:pos x="7" y="36"/>
                    </a:cxn>
                    <a:cxn ang="0">
                      <a:pos x="11" y="35"/>
                    </a:cxn>
                    <a:cxn ang="0">
                      <a:pos x="15" y="34"/>
                    </a:cxn>
                    <a:cxn ang="0">
                      <a:pos x="18" y="35"/>
                    </a:cxn>
                    <a:cxn ang="0">
                      <a:pos x="21" y="37"/>
                    </a:cxn>
                    <a:cxn ang="0">
                      <a:pos x="24" y="38"/>
                    </a:cxn>
                    <a:cxn ang="0">
                      <a:pos x="26" y="39"/>
                    </a:cxn>
                    <a:cxn ang="0">
                      <a:pos x="29" y="41"/>
                    </a:cxn>
                    <a:cxn ang="0">
                      <a:pos x="30" y="42"/>
                    </a:cxn>
                    <a:cxn ang="0">
                      <a:pos x="32" y="44"/>
                    </a:cxn>
                    <a:cxn ang="0">
                      <a:pos x="35" y="45"/>
                    </a:cxn>
                    <a:cxn ang="0">
                      <a:pos x="40" y="47"/>
                    </a:cxn>
                    <a:cxn ang="0">
                      <a:pos x="41" y="48"/>
                    </a:cxn>
                    <a:cxn ang="0">
                      <a:pos x="45" y="48"/>
                    </a:cxn>
                    <a:cxn ang="0">
                      <a:pos x="49" y="48"/>
                    </a:cxn>
                    <a:cxn ang="0">
                      <a:pos x="54" y="46"/>
                    </a:cxn>
                    <a:cxn ang="0">
                      <a:pos x="55" y="46"/>
                    </a:cxn>
                    <a:cxn ang="0">
                      <a:pos x="57" y="45"/>
                    </a:cxn>
                    <a:cxn ang="0">
                      <a:pos x="62" y="42"/>
                    </a:cxn>
                    <a:cxn ang="0">
                      <a:pos x="65" y="41"/>
                    </a:cxn>
                    <a:cxn ang="0">
                      <a:pos x="66" y="40"/>
                    </a:cxn>
                    <a:cxn ang="0">
                      <a:pos x="69" y="39"/>
                    </a:cxn>
                    <a:cxn ang="0">
                      <a:pos x="71" y="37"/>
                    </a:cxn>
                    <a:cxn ang="0">
                      <a:pos x="74" y="36"/>
                    </a:cxn>
                    <a:cxn ang="0">
                      <a:pos x="75" y="34"/>
                    </a:cxn>
                    <a:cxn ang="0">
                      <a:pos x="77" y="32"/>
                    </a:cxn>
                    <a:cxn ang="0">
                      <a:pos x="80" y="29"/>
                    </a:cxn>
                    <a:cxn ang="0">
                      <a:pos x="83" y="27"/>
                    </a:cxn>
                    <a:cxn ang="0">
                      <a:pos x="84" y="23"/>
                    </a:cxn>
                    <a:cxn ang="0">
                      <a:pos x="86" y="20"/>
                    </a:cxn>
                    <a:cxn ang="0">
                      <a:pos x="89" y="16"/>
                    </a:cxn>
                    <a:cxn ang="0">
                      <a:pos x="91" y="13"/>
                    </a:cxn>
                    <a:cxn ang="0">
                      <a:pos x="93" y="10"/>
                    </a:cxn>
                    <a:cxn ang="0">
                      <a:pos x="95" y="7"/>
                    </a:cxn>
                    <a:cxn ang="0">
                      <a:pos x="98" y="4"/>
                    </a:cxn>
                    <a:cxn ang="0">
                      <a:pos x="100" y="2"/>
                    </a:cxn>
                    <a:cxn ang="0">
                      <a:pos x="101" y="1"/>
                    </a:cxn>
                    <a:cxn ang="0">
                      <a:pos x="105" y="0"/>
                    </a:cxn>
                    <a:cxn ang="0">
                      <a:pos x="109" y="0"/>
                    </a:cxn>
                  </a:cxnLst>
                  <a:rect l="0" t="0" r="r" b="b"/>
                  <a:pathLst>
                    <a:path w="111" h="48">
                      <a:moveTo>
                        <a:pt x="0" y="42"/>
                      </a:moveTo>
                      <a:lnTo>
                        <a:pt x="1" y="41"/>
                      </a:lnTo>
                      <a:lnTo>
                        <a:pt x="1" y="40"/>
                      </a:lnTo>
                      <a:lnTo>
                        <a:pt x="2" y="40"/>
                      </a:lnTo>
                      <a:lnTo>
                        <a:pt x="2" y="39"/>
                      </a:lnTo>
                      <a:lnTo>
                        <a:pt x="3" y="39"/>
                      </a:lnTo>
                      <a:lnTo>
                        <a:pt x="3" y="38"/>
                      </a:lnTo>
                      <a:lnTo>
                        <a:pt x="5" y="38"/>
                      </a:lnTo>
                      <a:lnTo>
                        <a:pt x="6" y="37"/>
                      </a:lnTo>
                      <a:lnTo>
                        <a:pt x="6" y="37"/>
                      </a:lnTo>
                      <a:lnTo>
                        <a:pt x="8" y="36"/>
                      </a:lnTo>
                      <a:lnTo>
                        <a:pt x="7" y="36"/>
                      </a:lnTo>
                      <a:lnTo>
                        <a:pt x="8" y="36"/>
                      </a:lnTo>
                      <a:lnTo>
                        <a:pt x="10" y="35"/>
                      </a:lnTo>
                      <a:lnTo>
                        <a:pt x="11" y="35"/>
                      </a:lnTo>
                      <a:lnTo>
                        <a:pt x="12" y="34"/>
                      </a:lnTo>
                      <a:lnTo>
                        <a:pt x="13" y="34"/>
                      </a:lnTo>
                      <a:lnTo>
                        <a:pt x="15" y="34"/>
                      </a:lnTo>
                      <a:lnTo>
                        <a:pt x="16" y="35"/>
                      </a:lnTo>
                      <a:lnTo>
                        <a:pt x="17" y="35"/>
                      </a:lnTo>
                      <a:lnTo>
                        <a:pt x="18" y="35"/>
                      </a:lnTo>
                      <a:lnTo>
                        <a:pt x="20" y="36"/>
                      </a:lnTo>
                      <a:lnTo>
                        <a:pt x="22" y="37"/>
                      </a:lnTo>
                      <a:lnTo>
                        <a:pt x="21" y="37"/>
                      </a:lnTo>
                      <a:lnTo>
                        <a:pt x="22" y="37"/>
                      </a:lnTo>
                      <a:lnTo>
                        <a:pt x="24" y="37"/>
                      </a:lnTo>
                      <a:lnTo>
                        <a:pt x="24" y="38"/>
                      </a:lnTo>
                      <a:lnTo>
                        <a:pt x="25" y="38"/>
                      </a:lnTo>
                      <a:lnTo>
                        <a:pt x="25" y="39"/>
                      </a:lnTo>
                      <a:lnTo>
                        <a:pt x="26" y="39"/>
                      </a:lnTo>
                      <a:lnTo>
                        <a:pt x="27" y="40"/>
                      </a:lnTo>
                      <a:lnTo>
                        <a:pt x="27" y="40"/>
                      </a:lnTo>
                      <a:lnTo>
                        <a:pt x="29" y="41"/>
                      </a:lnTo>
                      <a:lnTo>
                        <a:pt x="29" y="41"/>
                      </a:lnTo>
                      <a:lnTo>
                        <a:pt x="30" y="42"/>
                      </a:lnTo>
                      <a:lnTo>
                        <a:pt x="30" y="42"/>
                      </a:lnTo>
                      <a:lnTo>
                        <a:pt x="31" y="43"/>
                      </a:lnTo>
                      <a:lnTo>
                        <a:pt x="32" y="43"/>
                      </a:lnTo>
                      <a:lnTo>
                        <a:pt x="32" y="44"/>
                      </a:lnTo>
                      <a:lnTo>
                        <a:pt x="34" y="44"/>
                      </a:lnTo>
                      <a:lnTo>
                        <a:pt x="34" y="45"/>
                      </a:lnTo>
                      <a:lnTo>
                        <a:pt x="35" y="45"/>
                      </a:lnTo>
                      <a:lnTo>
                        <a:pt x="36" y="46"/>
                      </a:lnTo>
                      <a:lnTo>
                        <a:pt x="37" y="46"/>
                      </a:lnTo>
                      <a:lnTo>
                        <a:pt x="40" y="47"/>
                      </a:lnTo>
                      <a:lnTo>
                        <a:pt x="39" y="47"/>
                      </a:lnTo>
                      <a:lnTo>
                        <a:pt x="40" y="47"/>
                      </a:lnTo>
                      <a:lnTo>
                        <a:pt x="41" y="48"/>
                      </a:lnTo>
                      <a:lnTo>
                        <a:pt x="42" y="48"/>
                      </a:lnTo>
                      <a:lnTo>
                        <a:pt x="44" y="48"/>
                      </a:lnTo>
                      <a:lnTo>
                        <a:pt x="45" y="48"/>
                      </a:lnTo>
                      <a:lnTo>
                        <a:pt x="46" y="48"/>
                      </a:lnTo>
                      <a:lnTo>
                        <a:pt x="47" y="48"/>
                      </a:lnTo>
                      <a:lnTo>
                        <a:pt x="49" y="48"/>
                      </a:lnTo>
                      <a:lnTo>
                        <a:pt x="50" y="47"/>
                      </a:lnTo>
                      <a:lnTo>
                        <a:pt x="51" y="47"/>
                      </a:lnTo>
                      <a:lnTo>
                        <a:pt x="54" y="46"/>
                      </a:lnTo>
                      <a:lnTo>
                        <a:pt x="52" y="46"/>
                      </a:lnTo>
                      <a:lnTo>
                        <a:pt x="54" y="46"/>
                      </a:lnTo>
                      <a:lnTo>
                        <a:pt x="55" y="46"/>
                      </a:lnTo>
                      <a:lnTo>
                        <a:pt x="57" y="45"/>
                      </a:lnTo>
                      <a:lnTo>
                        <a:pt x="56" y="45"/>
                      </a:lnTo>
                      <a:lnTo>
                        <a:pt x="57" y="45"/>
                      </a:lnTo>
                      <a:lnTo>
                        <a:pt x="60" y="44"/>
                      </a:lnTo>
                      <a:lnTo>
                        <a:pt x="60" y="43"/>
                      </a:lnTo>
                      <a:lnTo>
                        <a:pt x="62" y="42"/>
                      </a:lnTo>
                      <a:lnTo>
                        <a:pt x="61" y="42"/>
                      </a:lnTo>
                      <a:lnTo>
                        <a:pt x="62" y="42"/>
                      </a:lnTo>
                      <a:lnTo>
                        <a:pt x="65" y="41"/>
                      </a:lnTo>
                      <a:lnTo>
                        <a:pt x="65" y="41"/>
                      </a:lnTo>
                      <a:lnTo>
                        <a:pt x="67" y="40"/>
                      </a:lnTo>
                      <a:lnTo>
                        <a:pt x="66" y="40"/>
                      </a:lnTo>
                      <a:lnTo>
                        <a:pt x="67" y="40"/>
                      </a:lnTo>
                      <a:lnTo>
                        <a:pt x="69" y="39"/>
                      </a:lnTo>
                      <a:lnTo>
                        <a:pt x="69" y="39"/>
                      </a:lnTo>
                      <a:lnTo>
                        <a:pt x="70" y="38"/>
                      </a:lnTo>
                      <a:lnTo>
                        <a:pt x="70" y="38"/>
                      </a:lnTo>
                      <a:lnTo>
                        <a:pt x="71" y="37"/>
                      </a:lnTo>
                      <a:lnTo>
                        <a:pt x="72" y="37"/>
                      </a:lnTo>
                      <a:lnTo>
                        <a:pt x="72" y="36"/>
                      </a:lnTo>
                      <a:lnTo>
                        <a:pt x="74" y="36"/>
                      </a:lnTo>
                      <a:lnTo>
                        <a:pt x="74" y="35"/>
                      </a:lnTo>
                      <a:lnTo>
                        <a:pt x="75" y="35"/>
                      </a:lnTo>
                      <a:lnTo>
                        <a:pt x="75" y="34"/>
                      </a:lnTo>
                      <a:lnTo>
                        <a:pt x="76" y="33"/>
                      </a:lnTo>
                      <a:lnTo>
                        <a:pt x="77" y="33"/>
                      </a:lnTo>
                      <a:lnTo>
                        <a:pt x="77" y="32"/>
                      </a:lnTo>
                      <a:lnTo>
                        <a:pt x="79" y="31"/>
                      </a:lnTo>
                      <a:lnTo>
                        <a:pt x="79" y="30"/>
                      </a:lnTo>
                      <a:lnTo>
                        <a:pt x="80" y="29"/>
                      </a:lnTo>
                      <a:lnTo>
                        <a:pt x="81" y="29"/>
                      </a:lnTo>
                      <a:lnTo>
                        <a:pt x="81" y="28"/>
                      </a:lnTo>
                      <a:lnTo>
                        <a:pt x="83" y="27"/>
                      </a:lnTo>
                      <a:lnTo>
                        <a:pt x="83" y="26"/>
                      </a:lnTo>
                      <a:lnTo>
                        <a:pt x="84" y="25"/>
                      </a:lnTo>
                      <a:lnTo>
                        <a:pt x="84" y="23"/>
                      </a:lnTo>
                      <a:lnTo>
                        <a:pt x="85" y="22"/>
                      </a:lnTo>
                      <a:lnTo>
                        <a:pt x="86" y="21"/>
                      </a:lnTo>
                      <a:lnTo>
                        <a:pt x="86" y="20"/>
                      </a:lnTo>
                      <a:lnTo>
                        <a:pt x="88" y="19"/>
                      </a:lnTo>
                      <a:lnTo>
                        <a:pt x="88" y="18"/>
                      </a:lnTo>
                      <a:lnTo>
                        <a:pt x="89" y="16"/>
                      </a:lnTo>
                      <a:lnTo>
                        <a:pt x="90" y="15"/>
                      </a:lnTo>
                      <a:lnTo>
                        <a:pt x="90" y="14"/>
                      </a:lnTo>
                      <a:lnTo>
                        <a:pt x="91" y="13"/>
                      </a:lnTo>
                      <a:lnTo>
                        <a:pt x="91" y="12"/>
                      </a:lnTo>
                      <a:lnTo>
                        <a:pt x="93" y="11"/>
                      </a:lnTo>
                      <a:lnTo>
                        <a:pt x="93" y="10"/>
                      </a:lnTo>
                      <a:lnTo>
                        <a:pt x="94" y="9"/>
                      </a:lnTo>
                      <a:lnTo>
                        <a:pt x="95" y="8"/>
                      </a:lnTo>
                      <a:lnTo>
                        <a:pt x="95" y="7"/>
                      </a:lnTo>
                      <a:lnTo>
                        <a:pt x="96" y="6"/>
                      </a:lnTo>
                      <a:lnTo>
                        <a:pt x="96" y="5"/>
                      </a:lnTo>
                      <a:lnTo>
                        <a:pt x="98" y="4"/>
                      </a:lnTo>
                      <a:lnTo>
                        <a:pt x="99" y="3"/>
                      </a:lnTo>
                      <a:lnTo>
                        <a:pt x="99" y="3"/>
                      </a:lnTo>
                      <a:lnTo>
                        <a:pt x="100" y="2"/>
                      </a:lnTo>
                      <a:lnTo>
                        <a:pt x="100" y="2"/>
                      </a:lnTo>
                      <a:lnTo>
                        <a:pt x="101" y="1"/>
                      </a:lnTo>
                      <a:lnTo>
                        <a:pt x="101" y="1"/>
                      </a:lnTo>
                      <a:lnTo>
                        <a:pt x="103" y="0"/>
                      </a:lnTo>
                      <a:lnTo>
                        <a:pt x="104" y="0"/>
                      </a:lnTo>
                      <a:lnTo>
                        <a:pt x="105" y="0"/>
                      </a:lnTo>
                      <a:lnTo>
                        <a:pt x="106" y="0"/>
                      </a:lnTo>
                      <a:lnTo>
                        <a:pt x="108" y="0"/>
                      </a:lnTo>
                      <a:lnTo>
                        <a:pt x="109" y="0"/>
                      </a:lnTo>
                      <a:lnTo>
                        <a:pt x="111" y="1"/>
                      </a:lnTo>
                      <a:lnTo>
                        <a:pt x="110" y="1"/>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sp>
              <p:nvSpPr>
                <p:cNvPr id="84" name="Freeform 415"/>
                <p:cNvSpPr>
                  <a:spLocks/>
                </p:cNvSpPr>
                <p:nvPr/>
              </p:nvSpPr>
              <p:spPr bwMode="auto">
                <a:xfrm>
                  <a:off x="5168900" y="3659188"/>
                  <a:ext cx="95250" cy="61913"/>
                </a:xfrm>
                <a:custGeom>
                  <a:avLst/>
                  <a:gdLst/>
                  <a:ahLst/>
                  <a:cxnLst>
                    <a:cxn ang="0">
                      <a:pos x="1" y="17"/>
                    </a:cxn>
                    <a:cxn ang="0">
                      <a:pos x="3" y="18"/>
                    </a:cxn>
                    <a:cxn ang="0">
                      <a:pos x="4" y="19"/>
                    </a:cxn>
                    <a:cxn ang="0">
                      <a:pos x="5" y="20"/>
                    </a:cxn>
                    <a:cxn ang="0">
                      <a:pos x="8" y="22"/>
                    </a:cxn>
                    <a:cxn ang="0">
                      <a:pos x="9" y="23"/>
                    </a:cxn>
                    <a:cxn ang="0">
                      <a:pos x="10" y="25"/>
                    </a:cxn>
                    <a:cxn ang="0">
                      <a:pos x="11" y="26"/>
                    </a:cxn>
                    <a:cxn ang="0">
                      <a:pos x="13" y="28"/>
                    </a:cxn>
                    <a:cxn ang="0">
                      <a:pos x="14" y="30"/>
                    </a:cxn>
                    <a:cxn ang="0">
                      <a:pos x="16" y="31"/>
                    </a:cxn>
                    <a:cxn ang="0">
                      <a:pos x="18" y="33"/>
                    </a:cxn>
                    <a:cxn ang="0">
                      <a:pos x="19" y="35"/>
                    </a:cxn>
                    <a:cxn ang="0">
                      <a:pos x="20" y="36"/>
                    </a:cxn>
                    <a:cxn ang="0">
                      <a:pos x="21" y="37"/>
                    </a:cxn>
                    <a:cxn ang="0">
                      <a:pos x="23" y="38"/>
                    </a:cxn>
                    <a:cxn ang="0">
                      <a:pos x="25" y="39"/>
                    </a:cxn>
                    <a:cxn ang="0">
                      <a:pos x="28" y="39"/>
                    </a:cxn>
                    <a:cxn ang="0">
                      <a:pos x="30" y="38"/>
                    </a:cxn>
                    <a:cxn ang="0">
                      <a:pos x="32" y="36"/>
                    </a:cxn>
                    <a:cxn ang="0">
                      <a:pos x="34" y="35"/>
                    </a:cxn>
                    <a:cxn ang="0">
                      <a:pos x="35" y="33"/>
                    </a:cxn>
                    <a:cxn ang="0">
                      <a:pos x="37" y="31"/>
                    </a:cxn>
                    <a:cxn ang="0">
                      <a:pos x="38" y="29"/>
                    </a:cxn>
                    <a:cxn ang="0">
                      <a:pos x="39" y="27"/>
                    </a:cxn>
                    <a:cxn ang="0">
                      <a:pos x="40" y="24"/>
                    </a:cxn>
                    <a:cxn ang="0">
                      <a:pos x="43" y="22"/>
                    </a:cxn>
                    <a:cxn ang="0">
                      <a:pos x="44" y="19"/>
                    </a:cxn>
                    <a:cxn ang="0">
                      <a:pos x="45" y="16"/>
                    </a:cxn>
                    <a:cxn ang="0">
                      <a:pos x="47" y="14"/>
                    </a:cxn>
                    <a:cxn ang="0">
                      <a:pos x="48" y="11"/>
                    </a:cxn>
                    <a:cxn ang="0">
                      <a:pos x="49" y="9"/>
                    </a:cxn>
                    <a:cxn ang="0">
                      <a:pos x="52" y="7"/>
                    </a:cxn>
                    <a:cxn ang="0">
                      <a:pos x="53" y="5"/>
                    </a:cxn>
                    <a:cxn ang="0">
                      <a:pos x="54" y="3"/>
                    </a:cxn>
                    <a:cxn ang="0">
                      <a:pos x="55" y="2"/>
                    </a:cxn>
                    <a:cxn ang="0">
                      <a:pos x="58" y="0"/>
                    </a:cxn>
                    <a:cxn ang="0">
                      <a:pos x="60" y="0"/>
                    </a:cxn>
                  </a:cxnLst>
                  <a:rect l="0" t="0" r="r" b="b"/>
                  <a:pathLst>
                    <a:path w="60" h="39">
                      <a:moveTo>
                        <a:pt x="0" y="17"/>
                      </a:moveTo>
                      <a:lnTo>
                        <a:pt x="1" y="17"/>
                      </a:lnTo>
                      <a:lnTo>
                        <a:pt x="3" y="17"/>
                      </a:lnTo>
                      <a:lnTo>
                        <a:pt x="3" y="18"/>
                      </a:lnTo>
                      <a:lnTo>
                        <a:pt x="4" y="18"/>
                      </a:lnTo>
                      <a:lnTo>
                        <a:pt x="4" y="19"/>
                      </a:lnTo>
                      <a:lnTo>
                        <a:pt x="5" y="20"/>
                      </a:lnTo>
                      <a:lnTo>
                        <a:pt x="5" y="20"/>
                      </a:lnTo>
                      <a:lnTo>
                        <a:pt x="6" y="21"/>
                      </a:lnTo>
                      <a:lnTo>
                        <a:pt x="8" y="22"/>
                      </a:lnTo>
                      <a:lnTo>
                        <a:pt x="8" y="22"/>
                      </a:lnTo>
                      <a:lnTo>
                        <a:pt x="9" y="23"/>
                      </a:lnTo>
                      <a:lnTo>
                        <a:pt x="9" y="24"/>
                      </a:lnTo>
                      <a:lnTo>
                        <a:pt x="10" y="25"/>
                      </a:lnTo>
                      <a:lnTo>
                        <a:pt x="11" y="26"/>
                      </a:lnTo>
                      <a:lnTo>
                        <a:pt x="11" y="26"/>
                      </a:lnTo>
                      <a:lnTo>
                        <a:pt x="13" y="27"/>
                      </a:lnTo>
                      <a:lnTo>
                        <a:pt x="13" y="28"/>
                      </a:lnTo>
                      <a:lnTo>
                        <a:pt x="14" y="29"/>
                      </a:lnTo>
                      <a:lnTo>
                        <a:pt x="14" y="30"/>
                      </a:lnTo>
                      <a:lnTo>
                        <a:pt x="15" y="31"/>
                      </a:lnTo>
                      <a:lnTo>
                        <a:pt x="16" y="31"/>
                      </a:lnTo>
                      <a:lnTo>
                        <a:pt x="16" y="32"/>
                      </a:lnTo>
                      <a:lnTo>
                        <a:pt x="18" y="33"/>
                      </a:lnTo>
                      <a:lnTo>
                        <a:pt x="18" y="34"/>
                      </a:lnTo>
                      <a:lnTo>
                        <a:pt x="19" y="35"/>
                      </a:lnTo>
                      <a:lnTo>
                        <a:pt x="20" y="35"/>
                      </a:lnTo>
                      <a:lnTo>
                        <a:pt x="20" y="36"/>
                      </a:lnTo>
                      <a:lnTo>
                        <a:pt x="21" y="36"/>
                      </a:lnTo>
                      <a:lnTo>
                        <a:pt x="21" y="37"/>
                      </a:lnTo>
                      <a:lnTo>
                        <a:pt x="23" y="37"/>
                      </a:lnTo>
                      <a:lnTo>
                        <a:pt x="23" y="38"/>
                      </a:lnTo>
                      <a:lnTo>
                        <a:pt x="24" y="38"/>
                      </a:lnTo>
                      <a:lnTo>
                        <a:pt x="25" y="39"/>
                      </a:lnTo>
                      <a:lnTo>
                        <a:pt x="26" y="39"/>
                      </a:lnTo>
                      <a:lnTo>
                        <a:pt x="28" y="39"/>
                      </a:lnTo>
                      <a:lnTo>
                        <a:pt x="29" y="38"/>
                      </a:lnTo>
                      <a:lnTo>
                        <a:pt x="30" y="38"/>
                      </a:lnTo>
                      <a:lnTo>
                        <a:pt x="32" y="37"/>
                      </a:lnTo>
                      <a:lnTo>
                        <a:pt x="32" y="36"/>
                      </a:lnTo>
                      <a:lnTo>
                        <a:pt x="33" y="36"/>
                      </a:lnTo>
                      <a:lnTo>
                        <a:pt x="34" y="35"/>
                      </a:lnTo>
                      <a:lnTo>
                        <a:pt x="34" y="34"/>
                      </a:lnTo>
                      <a:lnTo>
                        <a:pt x="35" y="33"/>
                      </a:lnTo>
                      <a:lnTo>
                        <a:pt x="35" y="32"/>
                      </a:lnTo>
                      <a:lnTo>
                        <a:pt x="37" y="31"/>
                      </a:lnTo>
                      <a:lnTo>
                        <a:pt x="37" y="30"/>
                      </a:lnTo>
                      <a:lnTo>
                        <a:pt x="38" y="29"/>
                      </a:lnTo>
                      <a:lnTo>
                        <a:pt x="39" y="28"/>
                      </a:lnTo>
                      <a:lnTo>
                        <a:pt x="39" y="27"/>
                      </a:lnTo>
                      <a:lnTo>
                        <a:pt x="40" y="26"/>
                      </a:lnTo>
                      <a:lnTo>
                        <a:pt x="40" y="24"/>
                      </a:lnTo>
                      <a:lnTo>
                        <a:pt x="42" y="23"/>
                      </a:lnTo>
                      <a:lnTo>
                        <a:pt x="43" y="22"/>
                      </a:lnTo>
                      <a:lnTo>
                        <a:pt x="43" y="20"/>
                      </a:lnTo>
                      <a:lnTo>
                        <a:pt x="44" y="19"/>
                      </a:lnTo>
                      <a:lnTo>
                        <a:pt x="44" y="18"/>
                      </a:lnTo>
                      <a:lnTo>
                        <a:pt x="45" y="16"/>
                      </a:lnTo>
                      <a:lnTo>
                        <a:pt x="45" y="15"/>
                      </a:lnTo>
                      <a:lnTo>
                        <a:pt x="47" y="14"/>
                      </a:lnTo>
                      <a:lnTo>
                        <a:pt x="48" y="12"/>
                      </a:lnTo>
                      <a:lnTo>
                        <a:pt x="48" y="11"/>
                      </a:lnTo>
                      <a:lnTo>
                        <a:pt x="49" y="10"/>
                      </a:lnTo>
                      <a:lnTo>
                        <a:pt x="49" y="9"/>
                      </a:lnTo>
                      <a:lnTo>
                        <a:pt x="50" y="8"/>
                      </a:lnTo>
                      <a:lnTo>
                        <a:pt x="52" y="7"/>
                      </a:lnTo>
                      <a:lnTo>
                        <a:pt x="52" y="6"/>
                      </a:lnTo>
                      <a:lnTo>
                        <a:pt x="53" y="5"/>
                      </a:lnTo>
                      <a:lnTo>
                        <a:pt x="53" y="4"/>
                      </a:lnTo>
                      <a:lnTo>
                        <a:pt x="54" y="3"/>
                      </a:lnTo>
                      <a:lnTo>
                        <a:pt x="54" y="3"/>
                      </a:lnTo>
                      <a:lnTo>
                        <a:pt x="55" y="2"/>
                      </a:lnTo>
                      <a:lnTo>
                        <a:pt x="58" y="1"/>
                      </a:lnTo>
                      <a:lnTo>
                        <a:pt x="58" y="0"/>
                      </a:lnTo>
                      <a:lnTo>
                        <a:pt x="59" y="0"/>
                      </a:lnTo>
                      <a:lnTo>
                        <a:pt x="60" y="0"/>
                      </a:lnTo>
                    </a:path>
                  </a:pathLst>
                </a:custGeom>
                <a:noFill/>
                <a:ln w="9525">
                  <a:solidFill>
                    <a:srgbClr val="00B050"/>
                  </a:solidFill>
                  <a:prstDash val="solid"/>
                  <a:round/>
                  <a:headEnd/>
                  <a:tailEnd/>
                </a:ln>
              </p:spPr>
              <p:txBody>
                <a:bodyPr vert="horz" wrap="none" lIns="91440" tIns="45720" rIns="91440" bIns="45720" numCol="1" anchor="t" anchorCtr="0" compatLnSpc="1">
                  <a:prstTxWarp prst="textNoShape">
                    <a:avLst/>
                  </a:prstTxWarp>
                </a:bodyPr>
                <a:lstStyle/>
                <a:p>
                  <a:endParaRPr lang="en-US" sz="4400"/>
                </a:p>
              </p:txBody>
            </p:sp>
          </p:grpSp>
          <p:grpSp>
            <p:nvGrpSpPr>
              <p:cNvPr id="9" name="Group 761"/>
              <p:cNvGrpSpPr/>
              <p:nvPr/>
            </p:nvGrpSpPr>
            <p:grpSpPr>
              <a:xfrm>
                <a:off x="2063749" y="3457178"/>
                <a:ext cx="1223247" cy="68892"/>
                <a:chOff x="2773364" y="3950468"/>
                <a:chExt cx="1223247" cy="67475"/>
              </a:xfrm>
            </p:grpSpPr>
            <p:sp>
              <p:nvSpPr>
                <p:cNvPr id="10" name="Rectangle 45"/>
                <p:cNvSpPr>
                  <a:spLocks noChangeArrowheads="1"/>
                </p:cNvSpPr>
                <p:nvPr/>
              </p:nvSpPr>
              <p:spPr bwMode="auto">
                <a:xfrm>
                  <a:off x="3886200" y="3964717"/>
                  <a:ext cx="110411" cy="53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1024</a:t>
                  </a: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Line 11"/>
                <p:cNvSpPr>
                  <a:spLocks noChangeShapeType="1"/>
                </p:cNvSpPr>
                <p:nvPr/>
              </p:nvSpPr>
              <p:spPr bwMode="auto">
                <a:xfrm>
                  <a:off x="2790825" y="3960002"/>
                  <a:ext cx="1195388" cy="1588"/>
                </a:xfrm>
                <a:prstGeom prst="line">
                  <a:avLst/>
                </a:prstGeom>
                <a:noFill/>
                <a:ln w="9525">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5400"/>
                </a:p>
              </p:txBody>
            </p:sp>
            <p:sp>
              <p:nvSpPr>
                <p:cNvPr id="12" name="Line 19"/>
                <p:cNvSpPr>
                  <a:spLocks noChangeShapeType="1"/>
                </p:cNvSpPr>
                <p:nvPr/>
              </p:nvSpPr>
              <p:spPr bwMode="auto">
                <a:xfrm flipV="1">
                  <a:off x="3022600" y="3950477"/>
                  <a:ext cx="1588" cy="9525"/>
                </a:xfrm>
                <a:prstGeom prst="line">
                  <a:avLst/>
                </a:prstGeom>
                <a:noFill/>
                <a:ln w="9525">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5400"/>
                </a:p>
              </p:txBody>
            </p:sp>
            <p:sp>
              <p:nvSpPr>
                <p:cNvPr id="13" name="Line 25"/>
                <p:cNvSpPr>
                  <a:spLocks noChangeShapeType="1"/>
                </p:cNvSpPr>
                <p:nvPr/>
              </p:nvSpPr>
              <p:spPr bwMode="auto">
                <a:xfrm flipV="1">
                  <a:off x="3257550" y="3950477"/>
                  <a:ext cx="1588" cy="9525"/>
                </a:xfrm>
                <a:prstGeom prst="line">
                  <a:avLst/>
                </a:prstGeom>
                <a:noFill/>
                <a:ln w="9525">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5400"/>
                </a:p>
              </p:txBody>
            </p:sp>
            <p:sp>
              <p:nvSpPr>
                <p:cNvPr id="14" name="Line 31"/>
                <p:cNvSpPr>
                  <a:spLocks noChangeShapeType="1"/>
                </p:cNvSpPr>
                <p:nvPr/>
              </p:nvSpPr>
              <p:spPr bwMode="auto">
                <a:xfrm flipV="1">
                  <a:off x="3489325" y="3950477"/>
                  <a:ext cx="1588" cy="9525"/>
                </a:xfrm>
                <a:prstGeom prst="line">
                  <a:avLst/>
                </a:prstGeom>
                <a:noFill/>
                <a:ln w="9525">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5400"/>
                </a:p>
              </p:txBody>
            </p:sp>
            <p:sp>
              <p:nvSpPr>
                <p:cNvPr id="15" name="Line 37"/>
                <p:cNvSpPr>
                  <a:spLocks noChangeShapeType="1"/>
                </p:cNvSpPr>
                <p:nvPr/>
              </p:nvSpPr>
              <p:spPr bwMode="auto">
                <a:xfrm flipV="1">
                  <a:off x="3722688" y="3950477"/>
                  <a:ext cx="1588" cy="9525"/>
                </a:xfrm>
                <a:prstGeom prst="line">
                  <a:avLst/>
                </a:prstGeom>
                <a:noFill/>
                <a:ln w="9525">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5400"/>
                </a:p>
              </p:txBody>
            </p:sp>
            <p:sp>
              <p:nvSpPr>
                <p:cNvPr id="16" name="Line 43"/>
                <p:cNvSpPr>
                  <a:spLocks noChangeShapeType="1"/>
                </p:cNvSpPr>
                <p:nvPr/>
              </p:nvSpPr>
              <p:spPr bwMode="auto">
                <a:xfrm flipV="1">
                  <a:off x="3983832" y="3950468"/>
                  <a:ext cx="1588" cy="9525"/>
                </a:xfrm>
                <a:prstGeom prst="line">
                  <a:avLst/>
                </a:prstGeom>
                <a:noFill/>
                <a:ln w="9525">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5400"/>
                </a:p>
              </p:txBody>
            </p:sp>
            <p:sp>
              <p:nvSpPr>
                <p:cNvPr id="17" name="Line 19"/>
                <p:cNvSpPr>
                  <a:spLocks noChangeShapeType="1"/>
                </p:cNvSpPr>
                <p:nvPr/>
              </p:nvSpPr>
              <p:spPr bwMode="auto">
                <a:xfrm flipV="1">
                  <a:off x="2791619" y="3950479"/>
                  <a:ext cx="1588" cy="9525"/>
                </a:xfrm>
                <a:prstGeom prst="line">
                  <a:avLst/>
                </a:prstGeom>
                <a:noFill/>
                <a:ln w="9525">
                  <a:solidFill>
                    <a:srgbClr val="000000"/>
                  </a:solidFill>
                  <a:prstDash val="solid"/>
                  <a:round/>
                  <a:headEnd/>
                  <a:tailEnd/>
                </a:ln>
              </p:spPr>
              <p:txBody>
                <a:bodyPr vert="horz" wrap="none" lIns="91440" tIns="45720" rIns="91440" bIns="45720" numCol="1" anchor="t" anchorCtr="0" compatLnSpc="1">
                  <a:prstTxWarp prst="textNoShape">
                    <a:avLst/>
                  </a:prstTxWarp>
                </a:bodyPr>
                <a:lstStyle/>
                <a:p>
                  <a:endParaRPr lang="en-US" sz="5400"/>
                </a:p>
              </p:txBody>
            </p:sp>
            <p:sp>
              <p:nvSpPr>
                <p:cNvPr id="18" name="Rectangle 21"/>
                <p:cNvSpPr>
                  <a:spLocks noChangeArrowheads="1"/>
                </p:cNvSpPr>
                <p:nvPr/>
              </p:nvSpPr>
              <p:spPr bwMode="auto">
                <a:xfrm>
                  <a:off x="2773364" y="3964714"/>
                  <a:ext cx="27603" cy="532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0</a:t>
                  </a: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p:txBody>
            </p:sp>
          </p:gr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5486400"/>
            <a:ext cx="5562600" cy="923330"/>
          </a:xfrm>
          <a:prstGeom prst="rect">
            <a:avLst/>
          </a:prstGeom>
        </p:spPr>
        <p:txBody>
          <a:bodyPr wrap="square">
            <a:spAutoFit/>
          </a:bodyPr>
          <a:lstStyle/>
          <a:p>
            <a:pPr algn="just"/>
            <a:r>
              <a:rPr lang="en-US" b="1" dirty="0" smtClean="0"/>
              <a:t>Figure 14: </a:t>
            </a:r>
            <a:r>
              <a:rPr lang="en-US" b="1" i="1" dirty="0" smtClean="0"/>
              <a:t>left</a:t>
            </a:r>
            <a:r>
              <a:rPr lang="en-US" b="1" dirty="0" smtClean="0"/>
              <a:t>) Decision tree of </a:t>
            </a:r>
            <a:r>
              <a:rPr lang="en-US" b="1" i="1" dirty="0" err="1" smtClean="0"/>
              <a:t>StarlightCurve</a:t>
            </a:r>
            <a:r>
              <a:rPr lang="en-US" b="1" dirty="0" smtClean="0"/>
              <a:t> dataset created by our algorithm. </a:t>
            </a:r>
            <a:r>
              <a:rPr lang="en-US" b="1" i="1" dirty="0" smtClean="0"/>
              <a:t>right</a:t>
            </a:r>
            <a:r>
              <a:rPr lang="en-US" b="1" dirty="0" smtClean="0"/>
              <a:t>) Two shapelets shown as the red/bold part in time series</a:t>
            </a:r>
            <a:endParaRPr lang="en-US" b="1" dirty="0"/>
          </a:p>
        </p:txBody>
      </p:sp>
      <p:grpSp>
        <p:nvGrpSpPr>
          <p:cNvPr id="3" name="Group 2"/>
          <p:cNvGrpSpPr/>
          <p:nvPr/>
        </p:nvGrpSpPr>
        <p:grpSpPr>
          <a:xfrm>
            <a:off x="533400" y="914400"/>
            <a:ext cx="8089198" cy="3602428"/>
            <a:chOff x="457200" y="2514601"/>
            <a:chExt cx="3121427" cy="1305526"/>
          </a:xfrm>
        </p:grpSpPr>
        <p:grpSp>
          <p:nvGrpSpPr>
            <p:cNvPr id="4" name="Group 662"/>
            <p:cNvGrpSpPr/>
            <p:nvPr/>
          </p:nvGrpSpPr>
          <p:grpSpPr>
            <a:xfrm>
              <a:off x="457200" y="3113400"/>
              <a:ext cx="550817" cy="308825"/>
              <a:chOff x="6675438" y="3743325"/>
              <a:chExt cx="1006475" cy="285751"/>
            </a:xfrm>
          </p:grpSpPr>
          <p:sp>
            <p:nvSpPr>
              <p:cNvPr id="122" name="Freeform 67"/>
              <p:cNvSpPr>
                <a:spLocks/>
              </p:cNvSpPr>
              <p:nvPr/>
            </p:nvSpPr>
            <p:spPr bwMode="auto">
              <a:xfrm>
                <a:off x="6675438" y="3841750"/>
                <a:ext cx="220663" cy="184150"/>
              </a:xfrm>
              <a:custGeom>
                <a:avLst/>
                <a:gdLst/>
                <a:ahLst/>
                <a:cxnLst>
                  <a:cxn ang="0">
                    <a:pos x="1" y="116"/>
                  </a:cxn>
                  <a:cxn ang="0">
                    <a:pos x="5" y="116"/>
                  </a:cxn>
                  <a:cxn ang="0">
                    <a:pos x="9" y="115"/>
                  </a:cxn>
                  <a:cxn ang="0">
                    <a:pos x="13" y="115"/>
                  </a:cxn>
                  <a:cxn ang="0">
                    <a:pos x="16" y="114"/>
                  </a:cxn>
                  <a:cxn ang="0">
                    <a:pos x="20" y="114"/>
                  </a:cxn>
                  <a:cxn ang="0">
                    <a:pos x="24" y="113"/>
                  </a:cxn>
                  <a:cxn ang="0">
                    <a:pos x="28" y="113"/>
                  </a:cxn>
                  <a:cxn ang="0">
                    <a:pos x="31" y="111"/>
                  </a:cxn>
                  <a:cxn ang="0">
                    <a:pos x="35" y="111"/>
                  </a:cxn>
                  <a:cxn ang="0">
                    <a:pos x="39" y="110"/>
                  </a:cxn>
                  <a:cxn ang="0">
                    <a:pos x="43" y="110"/>
                  </a:cxn>
                  <a:cxn ang="0">
                    <a:pos x="46" y="109"/>
                  </a:cxn>
                  <a:cxn ang="0">
                    <a:pos x="50" y="109"/>
                  </a:cxn>
                  <a:cxn ang="0">
                    <a:pos x="54" y="108"/>
                  </a:cxn>
                  <a:cxn ang="0">
                    <a:pos x="58" y="108"/>
                  </a:cxn>
                  <a:cxn ang="0">
                    <a:pos x="61" y="106"/>
                  </a:cxn>
                  <a:cxn ang="0">
                    <a:pos x="65" y="105"/>
                  </a:cxn>
                  <a:cxn ang="0">
                    <a:pos x="69" y="105"/>
                  </a:cxn>
                  <a:cxn ang="0">
                    <a:pos x="73" y="104"/>
                  </a:cxn>
                  <a:cxn ang="0">
                    <a:pos x="76" y="104"/>
                  </a:cxn>
                  <a:cxn ang="0">
                    <a:pos x="80" y="103"/>
                  </a:cxn>
                  <a:cxn ang="0">
                    <a:pos x="84" y="101"/>
                  </a:cxn>
                  <a:cxn ang="0">
                    <a:pos x="88" y="100"/>
                  </a:cxn>
                  <a:cxn ang="0">
                    <a:pos x="91" y="99"/>
                  </a:cxn>
                  <a:cxn ang="0">
                    <a:pos x="95" y="98"/>
                  </a:cxn>
                  <a:cxn ang="0">
                    <a:pos x="99" y="98"/>
                  </a:cxn>
                  <a:cxn ang="0">
                    <a:pos x="103" y="95"/>
                  </a:cxn>
                  <a:cxn ang="0">
                    <a:pos x="106" y="94"/>
                  </a:cxn>
                  <a:cxn ang="0">
                    <a:pos x="110" y="91"/>
                  </a:cxn>
                  <a:cxn ang="0">
                    <a:pos x="114" y="90"/>
                  </a:cxn>
                  <a:cxn ang="0">
                    <a:pos x="118" y="88"/>
                  </a:cxn>
                  <a:cxn ang="0">
                    <a:pos x="120" y="84"/>
                  </a:cxn>
                  <a:cxn ang="0">
                    <a:pos x="123" y="80"/>
                  </a:cxn>
                  <a:cxn ang="0">
                    <a:pos x="124" y="75"/>
                  </a:cxn>
                  <a:cxn ang="0">
                    <a:pos x="126" y="70"/>
                  </a:cxn>
                  <a:cxn ang="0">
                    <a:pos x="128" y="63"/>
                  </a:cxn>
                  <a:cxn ang="0">
                    <a:pos x="130" y="54"/>
                  </a:cxn>
                  <a:cxn ang="0">
                    <a:pos x="131" y="43"/>
                  </a:cxn>
                  <a:cxn ang="0">
                    <a:pos x="134" y="31"/>
                  </a:cxn>
                  <a:cxn ang="0">
                    <a:pos x="135" y="20"/>
                  </a:cxn>
                  <a:cxn ang="0">
                    <a:pos x="138" y="8"/>
                  </a:cxn>
                </a:cxnLst>
                <a:rect l="0" t="0" r="r" b="b"/>
                <a:pathLst>
                  <a:path w="139" h="116">
                    <a:moveTo>
                      <a:pt x="1" y="116"/>
                    </a:moveTo>
                    <a:lnTo>
                      <a:pt x="0" y="116"/>
                    </a:lnTo>
                    <a:lnTo>
                      <a:pt x="1" y="116"/>
                    </a:lnTo>
                    <a:lnTo>
                      <a:pt x="3" y="116"/>
                    </a:lnTo>
                    <a:lnTo>
                      <a:pt x="4" y="116"/>
                    </a:lnTo>
                    <a:lnTo>
                      <a:pt x="5" y="116"/>
                    </a:lnTo>
                    <a:lnTo>
                      <a:pt x="6" y="116"/>
                    </a:lnTo>
                    <a:lnTo>
                      <a:pt x="8" y="116"/>
                    </a:lnTo>
                    <a:lnTo>
                      <a:pt x="9" y="115"/>
                    </a:lnTo>
                    <a:lnTo>
                      <a:pt x="10" y="115"/>
                    </a:lnTo>
                    <a:lnTo>
                      <a:pt x="11" y="115"/>
                    </a:lnTo>
                    <a:lnTo>
                      <a:pt x="13" y="115"/>
                    </a:lnTo>
                    <a:lnTo>
                      <a:pt x="14" y="115"/>
                    </a:lnTo>
                    <a:lnTo>
                      <a:pt x="15" y="114"/>
                    </a:lnTo>
                    <a:lnTo>
                      <a:pt x="16" y="114"/>
                    </a:lnTo>
                    <a:lnTo>
                      <a:pt x="18" y="114"/>
                    </a:lnTo>
                    <a:lnTo>
                      <a:pt x="19" y="114"/>
                    </a:lnTo>
                    <a:lnTo>
                      <a:pt x="20" y="114"/>
                    </a:lnTo>
                    <a:lnTo>
                      <a:pt x="21" y="114"/>
                    </a:lnTo>
                    <a:lnTo>
                      <a:pt x="23" y="113"/>
                    </a:lnTo>
                    <a:lnTo>
                      <a:pt x="24" y="113"/>
                    </a:lnTo>
                    <a:lnTo>
                      <a:pt x="25" y="113"/>
                    </a:lnTo>
                    <a:lnTo>
                      <a:pt x="26" y="113"/>
                    </a:lnTo>
                    <a:lnTo>
                      <a:pt x="28" y="113"/>
                    </a:lnTo>
                    <a:lnTo>
                      <a:pt x="29" y="111"/>
                    </a:lnTo>
                    <a:lnTo>
                      <a:pt x="30" y="111"/>
                    </a:lnTo>
                    <a:lnTo>
                      <a:pt x="31" y="111"/>
                    </a:lnTo>
                    <a:lnTo>
                      <a:pt x="33" y="111"/>
                    </a:lnTo>
                    <a:lnTo>
                      <a:pt x="34" y="111"/>
                    </a:lnTo>
                    <a:lnTo>
                      <a:pt x="35" y="111"/>
                    </a:lnTo>
                    <a:lnTo>
                      <a:pt x="36" y="110"/>
                    </a:lnTo>
                    <a:lnTo>
                      <a:pt x="38" y="110"/>
                    </a:lnTo>
                    <a:lnTo>
                      <a:pt x="39" y="110"/>
                    </a:lnTo>
                    <a:lnTo>
                      <a:pt x="40" y="110"/>
                    </a:lnTo>
                    <a:lnTo>
                      <a:pt x="41" y="110"/>
                    </a:lnTo>
                    <a:lnTo>
                      <a:pt x="43" y="110"/>
                    </a:lnTo>
                    <a:lnTo>
                      <a:pt x="44" y="110"/>
                    </a:lnTo>
                    <a:lnTo>
                      <a:pt x="45" y="109"/>
                    </a:lnTo>
                    <a:lnTo>
                      <a:pt x="46" y="109"/>
                    </a:lnTo>
                    <a:lnTo>
                      <a:pt x="48" y="109"/>
                    </a:lnTo>
                    <a:lnTo>
                      <a:pt x="49" y="109"/>
                    </a:lnTo>
                    <a:lnTo>
                      <a:pt x="50" y="109"/>
                    </a:lnTo>
                    <a:lnTo>
                      <a:pt x="51" y="109"/>
                    </a:lnTo>
                    <a:lnTo>
                      <a:pt x="53" y="108"/>
                    </a:lnTo>
                    <a:lnTo>
                      <a:pt x="54" y="108"/>
                    </a:lnTo>
                    <a:lnTo>
                      <a:pt x="55" y="108"/>
                    </a:lnTo>
                    <a:lnTo>
                      <a:pt x="56" y="108"/>
                    </a:lnTo>
                    <a:lnTo>
                      <a:pt x="58" y="108"/>
                    </a:lnTo>
                    <a:lnTo>
                      <a:pt x="59" y="106"/>
                    </a:lnTo>
                    <a:lnTo>
                      <a:pt x="60" y="106"/>
                    </a:lnTo>
                    <a:lnTo>
                      <a:pt x="61" y="106"/>
                    </a:lnTo>
                    <a:lnTo>
                      <a:pt x="63" y="106"/>
                    </a:lnTo>
                    <a:lnTo>
                      <a:pt x="64" y="106"/>
                    </a:lnTo>
                    <a:lnTo>
                      <a:pt x="65" y="105"/>
                    </a:lnTo>
                    <a:lnTo>
                      <a:pt x="66" y="105"/>
                    </a:lnTo>
                    <a:lnTo>
                      <a:pt x="68" y="105"/>
                    </a:lnTo>
                    <a:lnTo>
                      <a:pt x="69" y="105"/>
                    </a:lnTo>
                    <a:lnTo>
                      <a:pt x="70" y="105"/>
                    </a:lnTo>
                    <a:lnTo>
                      <a:pt x="71" y="104"/>
                    </a:lnTo>
                    <a:lnTo>
                      <a:pt x="73" y="104"/>
                    </a:lnTo>
                    <a:lnTo>
                      <a:pt x="74" y="104"/>
                    </a:lnTo>
                    <a:lnTo>
                      <a:pt x="75" y="104"/>
                    </a:lnTo>
                    <a:lnTo>
                      <a:pt x="76" y="104"/>
                    </a:lnTo>
                    <a:lnTo>
                      <a:pt x="78" y="103"/>
                    </a:lnTo>
                    <a:lnTo>
                      <a:pt x="79" y="103"/>
                    </a:lnTo>
                    <a:lnTo>
                      <a:pt x="80" y="103"/>
                    </a:lnTo>
                    <a:lnTo>
                      <a:pt x="81" y="103"/>
                    </a:lnTo>
                    <a:lnTo>
                      <a:pt x="83" y="101"/>
                    </a:lnTo>
                    <a:lnTo>
                      <a:pt x="84" y="101"/>
                    </a:lnTo>
                    <a:lnTo>
                      <a:pt x="85" y="101"/>
                    </a:lnTo>
                    <a:lnTo>
                      <a:pt x="86" y="100"/>
                    </a:lnTo>
                    <a:lnTo>
                      <a:pt x="88" y="100"/>
                    </a:lnTo>
                    <a:lnTo>
                      <a:pt x="89" y="100"/>
                    </a:lnTo>
                    <a:lnTo>
                      <a:pt x="90" y="100"/>
                    </a:lnTo>
                    <a:lnTo>
                      <a:pt x="91" y="99"/>
                    </a:lnTo>
                    <a:lnTo>
                      <a:pt x="93" y="99"/>
                    </a:lnTo>
                    <a:lnTo>
                      <a:pt x="94" y="99"/>
                    </a:lnTo>
                    <a:lnTo>
                      <a:pt x="95" y="98"/>
                    </a:lnTo>
                    <a:lnTo>
                      <a:pt x="96" y="98"/>
                    </a:lnTo>
                    <a:lnTo>
                      <a:pt x="98" y="98"/>
                    </a:lnTo>
                    <a:lnTo>
                      <a:pt x="99" y="98"/>
                    </a:lnTo>
                    <a:lnTo>
                      <a:pt x="100" y="96"/>
                    </a:lnTo>
                    <a:lnTo>
                      <a:pt x="101" y="96"/>
                    </a:lnTo>
                    <a:lnTo>
                      <a:pt x="103" y="95"/>
                    </a:lnTo>
                    <a:lnTo>
                      <a:pt x="104" y="95"/>
                    </a:lnTo>
                    <a:lnTo>
                      <a:pt x="105" y="94"/>
                    </a:lnTo>
                    <a:lnTo>
                      <a:pt x="106" y="94"/>
                    </a:lnTo>
                    <a:lnTo>
                      <a:pt x="108" y="93"/>
                    </a:lnTo>
                    <a:lnTo>
                      <a:pt x="109" y="93"/>
                    </a:lnTo>
                    <a:lnTo>
                      <a:pt x="110" y="91"/>
                    </a:lnTo>
                    <a:lnTo>
                      <a:pt x="111" y="91"/>
                    </a:lnTo>
                    <a:lnTo>
                      <a:pt x="113" y="91"/>
                    </a:lnTo>
                    <a:lnTo>
                      <a:pt x="114" y="90"/>
                    </a:lnTo>
                    <a:lnTo>
                      <a:pt x="115" y="89"/>
                    </a:lnTo>
                    <a:lnTo>
                      <a:pt x="116" y="89"/>
                    </a:lnTo>
                    <a:lnTo>
                      <a:pt x="118" y="88"/>
                    </a:lnTo>
                    <a:lnTo>
                      <a:pt x="119" y="86"/>
                    </a:lnTo>
                    <a:lnTo>
                      <a:pt x="120" y="85"/>
                    </a:lnTo>
                    <a:lnTo>
                      <a:pt x="120" y="84"/>
                    </a:lnTo>
                    <a:lnTo>
                      <a:pt x="121" y="83"/>
                    </a:lnTo>
                    <a:lnTo>
                      <a:pt x="121" y="81"/>
                    </a:lnTo>
                    <a:lnTo>
                      <a:pt x="123" y="80"/>
                    </a:lnTo>
                    <a:lnTo>
                      <a:pt x="123" y="79"/>
                    </a:lnTo>
                    <a:lnTo>
                      <a:pt x="124" y="78"/>
                    </a:lnTo>
                    <a:lnTo>
                      <a:pt x="124" y="75"/>
                    </a:lnTo>
                    <a:lnTo>
                      <a:pt x="125" y="74"/>
                    </a:lnTo>
                    <a:lnTo>
                      <a:pt x="125" y="71"/>
                    </a:lnTo>
                    <a:lnTo>
                      <a:pt x="126" y="70"/>
                    </a:lnTo>
                    <a:lnTo>
                      <a:pt x="126" y="68"/>
                    </a:lnTo>
                    <a:lnTo>
                      <a:pt x="128" y="65"/>
                    </a:lnTo>
                    <a:lnTo>
                      <a:pt x="128" y="63"/>
                    </a:lnTo>
                    <a:lnTo>
                      <a:pt x="129" y="59"/>
                    </a:lnTo>
                    <a:lnTo>
                      <a:pt x="129" y="56"/>
                    </a:lnTo>
                    <a:lnTo>
                      <a:pt x="130" y="54"/>
                    </a:lnTo>
                    <a:lnTo>
                      <a:pt x="130" y="50"/>
                    </a:lnTo>
                    <a:lnTo>
                      <a:pt x="131" y="46"/>
                    </a:lnTo>
                    <a:lnTo>
                      <a:pt x="131" y="43"/>
                    </a:lnTo>
                    <a:lnTo>
                      <a:pt x="133" y="40"/>
                    </a:lnTo>
                    <a:lnTo>
                      <a:pt x="133" y="35"/>
                    </a:lnTo>
                    <a:lnTo>
                      <a:pt x="134" y="31"/>
                    </a:lnTo>
                    <a:lnTo>
                      <a:pt x="134" y="28"/>
                    </a:lnTo>
                    <a:lnTo>
                      <a:pt x="135" y="24"/>
                    </a:lnTo>
                    <a:lnTo>
                      <a:pt x="135" y="20"/>
                    </a:lnTo>
                    <a:lnTo>
                      <a:pt x="136" y="15"/>
                    </a:lnTo>
                    <a:lnTo>
                      <a:pt x="136" y="11"/>
                    </a:lnTo>
                    <a:lnTo>
                      <a:pt x="138" y="8"/>
                    </a:lnTo>
                    <a:lnTo>
                      <a:pt x="138" y="4"/>
                    </a:lnTo>
                    <a:lnTo>
                      <a:pt x="139" y="0"/>
                    </a:lnTo>
                  </a:path>
                </a:pathLst>
              </a:custGeom>
              <a:noFill/>
              <a:ln w="1905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3" name="Freeform 68"/>
              <p:cNvSpPr>
                <a:spLocks/>
              </p:cNvSpPr>
              <p:nvPr/>
            </p:nvSpPr>
            <p:spPr bwMode="auto">
              <a:xfrm>
                <a:off x="6896100" y="3743325"/>
                <a:ext cx="168275" cy="266700"/>
              </a:xfrm>
              <a:custGeom>
                <a:avLst/>
                <a:gdLst/>
                <a:ahLst/>
                <a:cxnLst>
                  <a:cxn ang="0">
                    <a:pos x="1" y="53"/>
                  </a:cxn>
                  <a:cxn ang="0">
                    <a:pos x="2" y="43"/>
                  </a:cxn>
                  <a:cxn ang="0">
                    <a:pos x="5" y="33"/>
                  </a:cxn>
                  <a:cxn ang="0">
                    <a:pos x="6" y="25"/>
                  </a:cxn>
                  <a:cxn ang="0">
                    <a:pos x="9" y="17"/>
                  </a:cxn>
                  <a:cxn ang="0">
                    <a:pos x="10" y="10"/>
                  </a:cxn>
                  <a:cxn ang="0">
                    <a:pos x="12" y="5"/>
                  </a:cxn>
                  <a:cxn ang="0">
                    <a:pos x="15" y="1"/>
                  </a:cxn>
                  <a:cxn ang="0">
                    <a:pos x="19" y="0"/>
                  </a:cxn>
                  <a:cxn ang="0">
                    <a:pos x="22" y="2"/>
                  </a:cxn>
                  <a:cxn ang="0">
                    <a:pos x="26" y="6"/>
                  </a:cxn>
                  <a:cxn ang="0">
                    <a:pos x="27" y="11"/>
                  </a:cxn>
                  <a:cxn ang="0">
                    <a:pos x="30" y="16"/>
                  </a:cxn>
                  <a:cxn ang="0">
                    <a:pos x="31" y="22"/>
                  </a:cxn>
                  <a:cxn ang="0">
                    <a:pos x="34" y="28"/>
                  </a:cxn>
                  <a:cxn ang="0">
                    <a:pos x="35" y="36"/>
                  </a:cxn>
                  <a:cxn ang="0">
                    <a:pos x="37" y="45"/>
                  </a:cxn>
                  <a:cxn ang="0">
                    <a:pos x="39" y="53"/>
                  </a:cxn>
                  <a:cxn ang="0">
                    <a:pos x="41" y="62"/>
                  </a:cxn>
                  <a:cxn ang="0">
                    <a:pos x="42" y="71"/>
                  </a:cxn>
                  <a:cxn ang="0">
                    <a:pos x="45" y="80"/>
                  </a:cxn>
                  <a:cxn ang="0">
                    <a:pos x="46" y="88"/>
                  </a:cxn>
                  <a:cxn ang="0">
                    <a:pos x="49" y="97"/>
                  </a:cxn>
                  <a:cxn ang="0">
                    <a:pos x="50" y="106"/>
                  </a:cxn>
                  <a:cxn ang="0">
                    <a:pos x="52" y="113"/>
                  </a:cxn>
                  <a:cxn ang="0">
                    <a:pos x="54" y="121"/>
                  </a:cxn>
                  <a:cxn ang="0">
                    <a:pos x="56" y="127"/>
                  </a:cxn>
                  <a:cxn ang="0">
                    <a:pos x="57" y="133"/>
                  </a:cxn>
                  <a:cxn ang="0">
                    <a:pos x="60" y="138"/>
                  </a:cxn>
                  <a:cxn ang="0">
                    <a:pos x="61" y="143"/>
                  </a:cxn>
                  <a:cxn ang="0">
                    <a:pos x="64" y="147"/>
                  </a:cxn>
                  <a:cxn ang="0">
                    <a:pos x="66" y="152"/>
                  </a:cxn>
                  <a:cxn ang="0">
                    <a:pos x="70" y="156"/>
                  </a:cxn>
                  <a:cxn ang="0">
                    <a:pos x="74" y="158"/>
                  </a:cxn>
                  <a:cxn ang="0">
                    <a:pos x="77" y="160"/>
                  </a:cxn>
                  <a:cxn ang="0">
                    <a:pos x="81" y="161"/>
                  </a:cxn>
                  <a:cxn ang="0">
                    <a:pos x="85" y="161"/>
                  </a:cxn>
                  <a:cxn ang="0">
                    <a:pos x="89" y="162"/>
                  </a:cxn>
                  <a:cxn ang="0">
                    <a:pos x="92" y="163"/>
                  </a:cxn>
                  <a:cxn ang="0">
                    <a:pos x="96" y="165"/>
                  </a:cxn>
                  <a:cxn ang="0">
                    <a:pos x="100" y="166"/>
                  </a:cxn>
                  <a:cxn ang="0">
                    <a:pos x="104" y="167"/>
                  </a:cxn>
                </a:cxnLst>
                <a:rect l="0" t="0" r="r" b="b"/>
                <a:pathLst>
                  <a:path w="106" h="168">
                    <a:moveTo>
                      <a:pt x="0" y="62"/>
                    </a:moveTo>
                    <a:lnTo>
                      <a:pt x="0" y="57"/>
                    </a:lnTo>
                    <a:lnTo>
                      <a:pt x="1" y="53"/>
                    </a:lnTo>
                    <a:lnTo>
                      <a:pt x="1" y="50"/>
                    </a:lnTo>
                    <a:lnTo>
                      <a:pt x="2" y="47"/>
                    </a:lnTo>
                    <a:lnTo>
                      <a:pt x="2" y="43"/>
                    </a:lnTo>
                    <a:lnTo>
                      <a:pt x="4" y="40"/>
                    </a:lnTo>
                    <a:lnTo>
                      <a:pt x="4" y="36"/>
                    </a:lnTo>
                    <a:lnTo>
                      <a:pt x="5" y="33"/>
                    </a:lnTo>
                    <a:lnTo>
                      <a:pt x="5" y="31"/>
                    </a:lnTo>
                    <a:lnTo>
                      <a:pt x="6" y="27"/>
                    </a:lnTo>
                    <a:lnTo>
                      <a:pt x="6" y="25"/>
                    </a:lnTo>
                    <a:lnTo>
                      <a:pt x="7" y="22"/>
                    </a:lnTo>
                    <a:lnTo>
                      <a:pt x="7" y="20"/>
                    </a:lnTo>
                    <a:lnTo>
                      <a:pt x="9" y="17"/>
                    </a:lnTo>
                    <a:lnTo>
                      <a:pt x="9" y="15"/>
                    </a:lnTo>
                    <a:lnTo>
                      <a:pt x="10" y="13"/>
                    </a:lnTo>
                    <a:lnTo>
                      <a:pt x="10" y="10"/>
                    </a:lnTo>
                    <a:lnTo>
                      <a:pt x="11" y="8"/>
                    </a:lnTo>
                    <a:lnTo>
                      <a:pt x="11" y="6"/>
                    </a:lnTo>
                    <a:lnTo>
                      <a:pt x="12" y="5"/>
                    </a:lnTo>
                    <a:lnTo>
                      <a:pt x="14" y="3"/>
                    </a:lnTo>
                    <a:lnTo>
                      <a:pt x="14" y="2"/>
                    </a:lnTo>
                    <a:lnTo>
                      <a:pt x="15" y="1"/>
                    </a:lnTo>
                    <a:lnTo>
                      <a:pt x="16" y="0"/>
                    </a:lnTo>
                    <a:lnTo>
                      <a:pt x="17" y="0"/>
                    </a:lnTo>
                    <a:lnTo>
                      <a:pt x="19" y="0"/>
                    </a:lnTo>
                    <a:lnTo>
                      <a:pt x="20" y="0"/>
                    </a:lnTo>
                    <a:lnTo>
                      <a:pt x="21" y="1"/>
                    </a:lnTo>
                    <a:lnTo>
                      <a:pt x="22" y="2"/>
                    </a:lnTo>
                    <a:lnTo>
                      <a:pt x="24" y="3"/>
                    </a:lnTo>
                    <a:lnTo>
                      <a:pt x="25" y="5"/>
                    </a:lnTo>
                    <a:lnTo>
                      <a:pt x="26" y="6"/>
                    </a:lnTo>
                    <a:lnTo>
                      <a:pt x="26" y="7"/>
                    </a:lnTo>
                    <a:lnTo>
                      <a:pt x="27" y="8"/>
                    </a:lnTo>
                    <a:lnTo>
                      <a:pt x="27" y="11"/>
                    </a:lnTo>
                    <a:lnTo>
                      <a:pt x="29" y="12"/>
                    </a:lnTo>
                    <a:lnTo>
                      <a:pt x="29" y="13"/>
                    </a:lnTo>
                    <a:lnTo>
                      <a:pt x="30" y="16"/>
                    </a:lnTo>
                    <a:lnTo>
                      <a:pt x="30" y="17"/>
                    </a:lnTo>
                    <a:lnTo>
                      <a:pt x="31" y="20"/>
                    </a:lnTo>
                    <a:lnTo>
                      <a:pt x="31" y="22"/>
                    </a:lnTo>
                    <a:lnTo>
                      <a:pt x="32" y="23"/>
                    </a:lnTo>
                    <a:lnTo>
                      <a:pt x="32" y="26"/>
                    </a:lnTo>
                    <a:lnTo>
                      <a:pt x="34" y="28"/>
                    </a:lnTo>
                    <a:lnTo>
                      <a:pt x="34" y="31"/>
                    </a:lnTo>
                    <a:lnTo>
                      <a:pt x="35" y="33"/>
                    </a:lnTo>
                    <a:lnTo>
                      <a:pt x="35" y="36"/>
                    </a:lnTo>
                    <a:lnTo>
                      <a:pt x="36" y="38"/>
                    </a:lnTo>
                    <a:lnTo>
                      <a:pt x="36" y="42"/>
                    </a:lnTo>
                    <a:lnTo>
                      <a:pt x="37" y="45"/>
                    </a:lnTo>
                    <a:lnTo>
                      <a:pt x="37" y="47"/>
                    </a:lnTo>
                    <a:lnTo>
                      <a:pt x="39" y="50"/>
                    </a:lnTo>
                    <a:lnTo>
                      <a:pt x="39" y="53"/>
                    </a:lnTo>
                    <a:lnTo>
                      <a:pt x="40" y="56"/>
                    </a:lnTo>
                    <a:lnTo>
                      <a:pt x="40" y="58"/>
                    </a:lnTo>
                    <a:lnTo>
                      <a:pt x="41" y="62"/>
                    </a:lnTo>
                    <a:lnTo>
                      <a:pt x="41" y="65"/>
                    </a:lnTo>
                    <a:lnTo>
                      <a:pt x="42" y="68"/>
                    </a:lnTo>
                    <a:lnTo>
                      <a:pt x="42" y="71"/>
                    </a:lnTo>
                    <a:lnTo>
                      <a:pt x="44" y="73"/>
                    </a:lnTo>
                    <a:lnTo>
                      <a:pt x="44" y="77"/>
                    </a:lnTo>
                    <a:lnTo>
                      <a:pt x="45" y="80"/>
                    </a:lnTo>
                    <a:lnTo>
                      <a:pt x="45" y="83"/>
                    </a:lnTo>
                    <a:lnTo>
                      <a:pt x="46" y="86"/>
                    </a:lnTo>
                    <a:lnTo>
                      <a:pt x="46" y="88"/>
                    </a:lnTo>
                    <a:lnTo>
                      <a:pt x="47" y="92"/>
                    </a:lnTo>
                    <a:lnTo>
                      <a:pt x="47" y="95"/>
                    </a:lnTo>
                    <a:lnTo>
                      <a:pt x="49" y="97"/>
                    </a:lnTo>
                    <a:lnTo>
                      <a:pt x="49" y="101"/>
                    </a:lnTo>
                    <a:lnTo>
                      <a:pt x="50" y="103"/>
                    </a:lnTo>
                    <a:lnTo>
                      <a:pt x="50" y="106"/>
                    </a:lnTo>
                    <a:lnTo>
                      <a:pt x="51" y="108"/>
                    </a:lnTo>
                    <a:lnTo>
                      <a:pt x="51" y="111"/>
                    </a:lnTo>
                    <a:lnTo>
                      <a:pt x="52" y="113"/>
                    </a:lnTo>
                    <a:lnTo>
                      <a:pt x="52" y="116"/>
                    </a:lnTo>
                    <a:lnTo>
                      <a:pt x="54" y="118"/>
                    </a:lnTo>
                    <a:lnTo>
                      <a:pt x="54" y="121"/>
                    </a:lnTo>
                    <a:lnTo>
                      <a:pt x="55" y="123"/>
                    </a:lnTo>
                    <a:lnTo>
                      <a:pt x="55" y="126"/>
                    </a:lnTo>
                    <a:lnTo>
                      <a:pt x="56" y="127"/>
                    </a:lnTo>
                    <a:lnTo>
                      <a:pt x="56" y="130"/>
                    </a:lnTo>
                    <a:lnTo>
                      <a:pt x="57" y="132"/>
                    </a:lnTo>
                    <a:lnTo>
                      <a:pt x="57" y="133"/>
                    </a:lnTo>
                    <a:lnTo>
                      <a:pt x="59" y="136"/>
                    </a:lnTo>
                    <a:lnTo>
                      <a:pt x="59" y="137"/>
                    </a:lnTo>
                    <a:lnTo>
                      <a:pt x="60" y="138"/>
                    </a:lnTo>
                    <a:lnTo>
                      <a:pt x="60" y="141"/>
                    </a:lnTo>
                    <a:lnTo>
                      <a:pt x="61" y="142"/>
                    </a:lnTo>
                    <a:lnTo>
                      <a:pt x="61" y="143"/>
                    </a:lnTo>
                    <a:lnTo>
                      <a:pt x="62" y="145"/>
                    </a:lnTo>
                    <a:lnTo>
                      <a:pt x="62" y="146"/>
                    </a:lnTo>
                    <a:lnTo>
                      <a:pt x="64" y="147"/>
                    </a:lnTo>
                    <a:lnTo>
                      <a:pt x="64" y="148"/>
                    </a:lnTo>
                    <a:lnTo>
                      <a:pt x="66" y="151"/>
                    </a:lnTo>
                    <a:lnTo>
                      <a:pt x="66" y="152"/>
                    </a:lnTo>
                    <a:lnTo>
                      <a:pt x="67" y="153"/>
                    </a:lnTo>
                    <a:lnTo>
                      <a:pt x="69" y="155"/>
                    </a:lnTo>
                    <a:lnTo>
                      <a:pt x="70" y="156"/>
                    </a:lnTo>
                    <a:lnTo>
                      <a:pt x="71" y="157"/>
                    </a:lnTo>
                    <a:lnTo>
                      <a:pt x="72" y="158"/>
                    </a:lnTo>
                    <a:lnTo>
                      <a:pt x="74" y="158"/>
                    </a:lnTo>
                    <a:lnTo>
                      <a:pt x="75" y="160"/>
                    </a:lnTo>
                    <a:lnTo>
                      <a:pt x="76" y="160"/>
                    </a:lnTo>
                    <a:lnTo>
                      <a:pt x="77" y="160"/>
                    </a:lnTo>
                    <a:lnTo>
                      <a:pt x="79" y="160"/>
                    </a:lnTo>
                    <a:lnTo>
                      <a:pt x="80" y="161"/>
                    </a:lnTo>
                    <a:lnTo>
                      <a:pt x="81" y="161"/>
                    </a:lnTo>
                    <a:lnTo>
                      <a:pt x="82" y="161"/>
                    </a:lnTo>
                    <a:lnTo>
                      <a:pt x="84" y="161"/>
                    </a:lnTo>
                    <a:lnTo>
                      <a:pt x="85" y="161"/>
                    </a:lnTo>
                    <a:lnTo>
                      <a:pt x="86" y="162"/>
                    </a:lnTo>
                    <a:lnTo>
                      <a:pt x="87" y="162"/>
                    </a:lnTo>
                    <a:lnTo>
                      <a:pt x="89" y="162"/>
                    </a:lnTo>
                    <a:lnTo>
                      <a:pt x="90" y="162"/>
                    </a:lnTo>
                    <a:lnTo>
                      <a:pt x="91" y="163"/>
                    </a:lnTo>
                    <a:lnTo>
                      <a:pt x="92" y="163"/>
                    </a:lnTo>
                    <a:lnTo>
                      <a:pt x="94" y="163"/>
                    </a:lnTo>
                    <a:lnTo>
                      <a:pt x="95" y="165"/>
                    </a:lnTo>
                    <a:lnTo>
                      <a:pt x="96" y="165"/>
                    </a:lnTo>
                    <a:lnTo>
                      <a:pt x="97" y="165"/>
                    </a:lnTo>
                    <a:lnTo>
                      <a:pt x="99" y="166"/>
                    </a:lnTo>
                    <a:lnTo>
                      <a:pt x="100" y="166"/>
                    </a:lnTo>
                    <a:lnTo>
                      <a:pt x="101" y="166"/>
                    </a:lnTo>
                    <a:lnTo>
                      <a:pt x="102" y="167"/>
                    </a:lnTo>
                    <a:lnTo>
                      <a:pt x="104" y="167"/>
                    </a:lnTo>
                    <a:lnTo>
                      <a:pt x="105" y="167"/>
                    </a:lnTo>
                    <a:lnTo>
                      <a:pt x="106" y="168"/>
                    </a:lnTo>
                  </a:path>
                </a:pathLst>
              </a:custGeom>
              <a:noFill/>
              <a:ln w="1905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4" name="Freeform 69"/>
              <p:cNvSpPr>
                <a:spLocks/>
              </p:cNvSpPr>
              <p:nvPr/>
            </p:nvSpPr>
            <p:spPr bwMode="auto">
              <a:xfrm>
                <a:off x="7064375" y="4002088"/>
                <a:ext cx="252413" cy="23813"/>
              </a:xfrm>
              <a:custGeom>
                <a:avLst/>
                <a:gdLst/>
                <a:ahLst/>
                <a:cxnLst>
                  <a:cxn ang="0">
                    <a:pos x="3" y="7"/>
                  </a:cxn>
                  <a:cxn ang="0">
                    <a:pos x="6" y="8"/>
                  </a:cxn>
                  <a:cxn ang="0">
                    <a:pos x="10" y="9"/>
                  </a:cxn>
                  <a:cxn ang="0">
                    <a:pos x="14" y="10"/>
                  </a:cxn>
                  <a:cxn ang="0">
                    <a:pos x="18" y="12"/>
                  </a:cxn>
                  <a:cxn ang="0">
                    <a:pos x="21" y="12"/>
                  </a:cxn>
                  <a:cxn ang="0">
                    <a:pos x="25" y="13"/>
                  </a:cxn>
                  <a:cxn ang="0">
                    <a:pos x="29" y="13"/>
                  </a:cxn>
                  <a:cxn ang="0">
                    <a:pos x="33" y="14"/>
                  </a:cxn>
                  <a:cxn ang="0">
                    <a:pos x="36" y="14"/>
                  </a:cxn>
                  <a:cxn ang="0">
                    <a:pos x="40" y="15"/>
                  </a:cxn>
                  <a:cxn ang="0">
                    <a:pos x="44" y="15"/>
                  </a:cxn>
                  <a:cxn ang="0">
                    <a:pos x="48" y="15"/>
                  </a:cxn>
                  <a:cxn ang="0">
                    <a:pos x="51" y="15"/>
                  </a:cxn>
                  <a:cxn ang="0">
                    <a:pos x="55" y="15"/>
                  </a:cxn>
                  <a:cxn ang="0">
                    <a:pos x="59" y="15"/>
                  </a:cxn>
                  <a:cxn ang="0">
                    <a:pos x="63" y="15"/>
                  </a:cxn>
                  <a:cxn ang="0">
                    <a:pos x="66" y="15"/>
                  </a:cxn>
                  <a:cxn ang="0">
                    <a:pos x="70" y="15"/>
                  </a:cxn>
                  <a:cxn ang="0">
                    <a:pos x="74" y="15"/>
                  </a:cxn>
                  <a:cxn ang="0">
                    <a:pos x="78" y="15"/>
                  </a:cxn>
                  <a:cxn ang="0">
                    <a:pos x="81" y="15"/>
                  </a:cxn>
                  <a:cxn ang="0">
                    <a:pos x="85" y="15"/>
                  </a:cxn>
                  <a:cxn ang="0">
                    <a:pos x="89" y="15"/>
                  </a:cxn>
                  <a:cxn ang="0">
                    <a:pos x="93" y="15"/>
                  </a:cxn>
                  <a:cxn ang="0">
                    <a:pos x="96" y="15"/>
                  </a:cxn>
                  <a:cxn ang="0">
                    <a:pos x="100" y="14"/>
                  </a:cxn>
                  <a:cxn ang="0">
                    <a:pos x="104" y="13"/>
                  </a:cxn>
                  <a:cxn ang="0">
                    <a:pos x="108" y="13"/>
                  </a:cxn>
                  <a:cxn ang="0">
                    <a:pos x="111" y="12"/>
                  </a:cxn>
                  <a:cxn ang="0">
                    <a:pos x="115" y="10"/>
                  </a:cxn>
                  <a:cxn ang="0">
                    <a:pos x="119" y="10"/>
                  </a:cxn>
                  <a:cxn ang="0">
                    <a:pos x="123" y="9"/>
                  </a:cxn>
                  <a:cxn ang="0">
                    <a:pos x="126" y="9"/>
                  </a:cxn>
                  <a:cxn ang="0">
                    <a:pos x="130" y="8"/>
                  </a:cxn>
                  <a:cxn ang="0">
                    <a:pos x="134" y="7"/>
                  </a:cxn>
                  <a:cxn ang="0">
                    <a:pos x="138" y="7"/>
                  </a:cxn>
                  <a:cxn ang="0">
                    <a:pos x="141" y="5"/>
                  </a:cxn>
                  <a:cxn ang="0">
                    <a:pos x="145" y="4"/>
                  </a:cxn>
                  <a:cxn ang="0">
                    <a:pos x="149" y="3"/>
                  </a:cxn>
                  <a:cxn ang="0">
                    <a:pos x="153" y="2"/>
                  </a:cxn>
                  <a:cxn ang="0">
                    <a:pos x="156" y="0"/>
                  </a:cxn>
                </a:cxnLst>
                <a:rect l="0" t="0" r="r" b="b"/>
                <a:pathLst>
                  <a:path w="159" h="15">
                    <a:moveTo>
                      <a:pt x="0" y="5"/>
                    </a:moveTo>
                    <a:lnTo>
                      <a:pt x="1" y="5"/>
                    </a:lnTo>
                    <a:lnTo>
                      <a:pt x="3" y="7"/>
                    </a:lnTo>
                    <a:lnTo>
                      <a:pt x="4" y="7"/>
                    </a:lnTo>
                    <a:lnTo>
                      <a:pt x="5" y="7"/>
                    </a:lnTo>
                    <a:lnTo>
                      <a:pt x="6" y="8"/>
                    </a:lnTo>
                    <a:lnTo>
                      <a:pt x="8" y="8"/>
                    </a:lnTo>
                    <a:lnTo>
                      <a:pt x="9" y="8"/>
                    </a:lnTo>
                    <a:lnTo>
                      <a:pt x="10" y="9"/>
                    </a:lnTo>
                    <a:lnTo>
                      <a:pt x="11" y="9"/>
                    </a:lnTo>
                    <a:lnTo>
                      <a:pt x="13" y="9"/>
                    </a:lnTo>
                    <a:lnTo>
                      <a:pt x="14" y="10"/>
                    </a:lnTo>
                    <a:lnTo>
                      <a:pt x="15" y="10"/>
                    </a:lnTo>
                    <a:lnTo>
                      <a:pt x="16" y="10"/>
                    </a:lnTo>
                    <a:lnTo>
                      <a:pt x="18" y="12"/>
                    </a:lnTo>
                    <a:lnTo>
                      <a:pt x="19" y="12"/>
                    </a:lnTo>
                    <a:lnTo>
                      <a:pt x="20" y="12"/>
                    </a:lnTo>
                    <a:lnTo>
                      <a:pt x="21" y="12"/>
                    </a:lnTo>
                    <a:lnTo>
                      <a:pt x="23" y="13"/>
                    </a:lnTo>
                    <a:lnTo>
                      <a:pt x="24" y="13"/>
                    </a:lnTo>
                    <a:lnTo>
                      <a:pt x="25" y="13"/>
                    </a:lnTo>
                    <a:lnTo>
                      <a:pt x="26" y="13"/>
                    </a:lnTo>
                    <a:lnTo>
                      <a:pt x="28" y="13"/>
                    </a:lnTo>
                    <a:lnTo>
                      <a:pt x="29" y="13"/>
                    </a:lnTo>
                    <a:lnTo>
                      <a:pt x="30" y="14"/>
                    </a:lnTo>
                    <a:lnTo>
                      <a:pt x="31" y="14"/>
                    </a:lnTo>
                    <a:lnTo>
                      <a:pt x="33" y="14"/>
                    </a:lnTo>
                    <a:lnTo>
                      <a:pt x="34" y="14"/>
                    </a:lnTo>
                    <a:lnTo>
                      <a:pt x="35" y="14"/>
                    </a:lnTo>
                    <a:lnTo>
                      <a:pt x="36" y="14"/>
                    </a:lnTo>
                    <a:lnTo>
                      <a:pt x="38" y="14"/>
                    </a:lnTo>
                    <a:lnTo>
                      <a:pt x="39" y="14"/>
                    </a:lnTo>
                    <a:lnTo>
                      <a:pt x="40" y="15"/>
                    </a:lnTo>
                    <a:lnTo>
                      <a:pt x="41" y="15"/>
                    </a:lnTo>
                    <a:lnTo>
                      <a:pt x="43" y="15"/>
                    </a:lnTo>
                    <a:lnTo>
                      <a:pt x="44" y="15"/>
                    </a:lnTo>
                    <a:lnTo>
                      <a:pt x="45" y="15"/>
                    </a:lnTo>
                    <a:lnTo>
                      <a:pt x="46" y="15"/>
                    </a:lnTo>
                    <a:lnTo>
                      <a:pt x="48" y="15"/>
                    </a:lnTo>
                    <a:lnTo>
                      <a:pt x="49" y="15"/>
                    </a:lnTo>
                    <a:lnTo>
                      <a:pt x="50" y="15"/>
                    </a:lnTo>
                    <a:lnTo>
                      <a:pt x="51" y="15"/>
                    </a:lnTo>
                    <a:lnTo>
                      <a:pt x="53" y="15"/>
                    </a:lnTo>
                    <a:lnTo>
                      <a:pt x="54" y="15"/>
                    </a:lnTo>
                    <a:lnTo>
                      <a:pt x="55" y="15"/>
                    </a:lnTo>
                    <a:lnTo>
                      <a:pt x="56" y="15"/>
                    </a:lnTo>
                    <a:lnTo>
                      <a:pt x="58" y="15"/>
                    </a:lnTo>
                    <a:lnTo>
                      <a:pt x="59" y="15"/>
                    </a:lnTo>
                    <a:lnTo>
                      <a:pt x="60" y="15"/>
                    </a:lnTo>
                    <a:lnTo>
                      <a:pt x="61" y="15"/>
                    </a:lnTo>
                    <a:lnTo>
                      <a:pt x="63" y="15"/>
                    </a:lnTo>
                    <a:lnTo>
                      <a:pt x="64" y="15"/>
                    </a:lnTo>
                    <a:lnTo>
                      <a:pt x="65" y="15"/>
                    </a:lnTo>
                    <a:lnTo>
                      <a:pt x="66" y="15"/>
                    </a:lnTo>
                    <a:lnTo>
                      <a:pt x="68" y="15"/>
                    </a:lnTo>
                    <a:lnTo>
                      <a:pt x="69" y="15"/>
                    </a:lnTo>
                    <a:lnTo>
                      <a:pt x="70" y="15"/>
                    </a:lnTo>
                    <a:lnTo>
                      <a:pt x="71" y="15"/>
                    </a:lnTo>
                    <a:lnTo>
                      <a:pt x="73" y="15"/>
                    </a:lnTo>
                    <a:lnTo>
                      <a:pt x="74" y="15"/>
                    </a:lnTo>
                    <a:lnTo>
                      <a:pt x="75" y="15"/>
                    </a:lnTo>
                    <a:lnTo>
                      <a:pt x="76" y="15"/>
                    </a:lnTo>
                    <a:lnTo>
                      <a:pt x="78" y="15"/>
                    </a:lnTo>
                    <a:lnTo>
                      <a:pt x="79" y="15"/>
                    </a:lnTo>
                    <a:lnTo>
                      <a:pt x="80" y="15"/>
                    </a:lnTo>
                    <a:lnTo>
                      <a:pt x="81" y="15"/>
                    </a:lnTo>
                    <a:lnTo>
                      <a:pt x="83" y="15"/>
                    </a:lnTo>
                    <a:lnTo>
                      <a:pt x="84" y="15"/>
                    </a:lnTo>
                    <a:lnTo>
                      <a:pt x="85" y="15"/>
                    </a:lnTo>
                    <a:lnTo>
                      <a:pt x="86" y="15"/>
                    </a:lnTo>
                    <a:lnTo>
                      <a:pt x="88" y="15"/>
                    </a:lnTo>
                    <a:lnTo>
                      <a:pt x="89" y="15"/>
                    </a:lnTo>
                    <a:lnTo>
                      <a:pt x="90" y="15"/>
                    </a:lnTo>
                    <a:lnTo>
                      <a:pt x="91" y="15"/>
                    </a:lnTo>
                    <a:lnTo>
                      <a:pt x="93" y="15"/>
                    </a:lnTo>
                    <a:lnTo>
                      <a:pt x="94" y="15"/>
                    </a:lnTo>
                    <a:lnTo>
                      <a:pt x="95" y="15"/>
                    </a:lnTo>
                    <a:lnTo>
                      <a:pt x="96" y="15"/>
                    </a:lnTo>
                    <a:lnTo>
                      <a:pt x="98" y="14"/>
                    </a:lnTo>
                    <a:lnTo>
                      <a:pt x="99" y="14"/>
                    </a:lnTo>
                    <a:lnTo>
                      <a:pt x="100" y="14"/>
                    </a:lnTo>
                    <a:lnTo>
                      <a:pt x="101" y="14"/>
                    </a:lnTo>
                    <a:lnTo>
                      <a:pt x="103" y="14"/>
                    </a:lnTo>
                    <a:lnTo>
                      <a:pt x="104" y="13"/>
                    </a:lnTo>
                    <a:lnTo>
                      <a:pt x="105" y="13"/>
                    </a:lnTo>
                    <a:lnTo>
                      <a:pt x="106" y="13"/>
                    </a:lnTo>
                    <a:lnTo>
                      <a:pt x="108" y="13"/>
                    </a:lnTo>
                    <a:lnTo>
                      <a:pt x="109" y="12"/>
                    </a:lnTo>
                    <a:lnTo>
                      <a:pt x="110" y="12"/>
                    </a:lnTo>
                    <a:lnTo>
                      <a:pt x="111" y="12"/>
                    </a:lnTo>
                    <a:lnTo>
                      <a:pt x="113" y="12"/>
                    </a:lnTo>
                    <a:lnTo>
                      <a:pt x="114" y="10"/>
                    </a:lnTo>
                    <a:lnTo>
                      <a:pt x="115" y="10"/>
                    </a:lnTo>
                    <a:lnTo>
                      <a:pt x="116" y="10"/>
                    </a:lnTo>
                    <a:lnTo>
                      <a:pt x="118" y="10"/>
                    </a:lnTo>
                    <a:lnTo>
                      <a:pt x="119" y="10"/>
                    </a:lnTo>
                    <a:lnTo>
                      <a:pt x="120" y="10"/>
                    </a:lnTo>
                    <a:lnTo>
                      <a:pt x="121" y="9"/>
                    </a:lnTo>
                    <a:lnTo>
                      <a:pt x="123" y="9"/>
                    </a:lnTo>
                    <a:lnTo>
                      <a:pt x="124" y="9"/>
                    </a:lnTo>
                    <a:lnTo>
                      <a:pt x="125" y="9"/>
                    </a:lnTo>
                    <a:lnTo>
                      <a:pt x="126" y="9"/>
                    </a:lnTo>
                    <a:lnTo>
                      <a:pt x="128" y="9"/>
                    </a:lnTo>
                    <a:lnTo>
                      <a:pt x="129" y="8"/>
                    </a:lnTo>
                    <a:lnTo>
                      <a:pt x="130" y="8"/>
                    </a:lnTo>
                    <a:lnTo>
                      <a:pt x="131" y="8"/>
                    </a:lnTo>
                    <a:lnTo>
                      <a:pt x="133" y="8"/>
                    </a:lnTo>
                    <a:lnTo>
                      <a:pt x="134" y="7"/>
                    </a:lnTo>
                    <a:lnTo>
                      <a:pt x="135" y="7"/>
                    </a:lnTo>
                    <a:lnTo>
                      <a:pt x="136" y="7"/>
                    </a:lnTo>
                    <a:lnTo>
                      <a:pt x="138" y="7"/>
                    </a:lnTo>
                    <a:lnTo>
                      <a:pt x="139" y="5"/>
                    </a:lnTo>
                    <a:lnTo>
                      <a:pt x="140" y="5"/>
                    </a:lnTo>
                    <a:lnTo>
                      <a:pt x="141" y="5"/>
                    </a:lnTo>
                    <a:lnTo>
                      <a:pt x="143" y="4"/>
                    </a:lnTo>
                    <a:lnTo>
                      <a:pt x="144" y="4"/>
                    </a:lnTo>
                    <a:lnTo>
                      <a:pt x="145" y="4"/>
                    </a:lnTo>
                    <a:lnTo>
                      <a:pt x="146" y="4"/>
                    </a:lnTo>
                    <a:lnTo>
                      <a:pt x="148" y="3"/>
                    </a:lnTo>
                    <a:lnTo>
                      <a:pt x="149" y="3"/>
                    </a:lnTo>
                    <a:lnTo>
                      <a:pt x="150" y="3"/>
                    </a:lnTo>
                    <a:lnTo>
                      <a:pt x="151" y="2"/>
                    </a:lnTo>
                    <a:lnTo>
                      <a:pt x="153" y="2"/>
                    </a:lnTo>
                    <a:lnTo>
                      <a:pt x="154" y="2"/>
                    </a:lnTo>
                    <a:lnTo>
                      <a:pt x="155" y="2"/>
                    </a:lnTo>
                    <a:lnTo>
                      <a:pt x="156" y="0"/>
                    </a:lnTo>
                    <a:lnTo>
                      <a:pt x="158" y="0"/>
                    </a:lnTo>
                    <a:lnTo>
                      <a:pt x="159" y="0"/>
                    </a:lnTo>
                  </a:path>
                </a:pathLst>
              </a:custGeom>
              <a:noFill/>
              <a:ln w="1905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5" name="Freeform 70"/>
              <p:cNvSpPr>
                <a:spLocks/>
              </p:cNvSpPr>
              <p:nvPr/>
            </p:nvSpPr>
            <p:spPr bwMode="auto">
              <a:xfrm>
                <a:off x="7316788" y="3889375"/>
                <a:ext cx="200025" cy="112713"/>
              </a:xfrm>
              <a:custGeom>
                <a:avLst/>
                <a:gdLst/>
                <a:ahLst/>
                <a:cxnLst>
                  <a:cxn ang="0">
                    <a:pos x="2" y="70"/>
                  </a:cxn>
                  <a:cxn ang="0">
                    <a:pos x="6" y="69"/>
                  </a:cxn>
                  <a:cxn ang="0">
                    <a:pos x="10" y="68"/>
                  </a:cxn>
                  <a:cxn ang="0">
                    <a:pos x="14" y="66"/>
                  </a:cxn>
                  <a:cxn ang="0">
                    <a:pos x="17" y="65"/>
                  </a:cxn>
                  <a:cxn ang="0">
                    <a:pos x="21" y="65"/>
                  </a:cxn>
                  <a:cxn ang="0">
                    <a:pos x="25" y="64"/>
                  </a:cxn>
                  <a:cxn ang="0">
                    <a:pos x="29" y="63"/>
                  </a:cxn>
                  <a:cxn ang="0">
                    <a:pos x="32" y="59"/>
                  </a:cxn>
                  <a:cxn ang="0">
                    <a:pos x="36" y="55"/>
                  </a:cxn>
                  <a:cxn ang="0">
                    <a:pos x="40" y="50"/>
                  </a:cxn>
                  <a:cxn ang="0">
                    <a:pos x="41" y="46"/>
                  </a:cxn>
                  <a:cxn ang="0">
                    <a:pos x="44" y="43"/>
                  </a:cxn>
                  <a:cxn ang="0">
                    <a:pos x="45" y="38"/>
                  </a:cxn>
                  <a:cxn ang="0">
                    <a:pos x="47" y="34"/>
                  </a:cxn>
                  <a:cxn ang="0">
                    <a:pos x="49" y="30"/>
                  </a:cxn>
                  <a:cxn ang="0">
                    <a:pos x="51" y="26"/>
                  </a:cxn>
                  <a:cxn ang="0">
                    <a:pos x="52" y="23"/>
                  </a:cxn>
                  <a:cxn ang="0">
                    <a:pos x="55" y="19"/>
                  </a:cxn>
                  <a:cxn ang="0">
                    <a:pos x="56" y="15"/>
                  </a:cxn>
                  <a:cxn ang="0">
                    <a:pos x="59" y="11"/>
                  </a:cxn>
                  <a:cxn ang="0">
                    <a:pos x="62" y="6"/>
                  </a:cxn>
                  <a:cxn ang="0">
                    <a:pos x="66" y="3"/>
                  </a:cxn>
                  <a:cxn ang="0">
                    <a:pos x="70" y="1"/>
                  </a:cxn>
                  <a:cxn ang="0">
                    <a:pos x="74" y="1"/>
                  </a:cxn>
                  <a:cxn ang="0">
                    <a:pos x="77" y="3"/>
                  </a:cxn>
                  <a:cxn ang="0">
                    <a:pos x="81" y="6"/>
                  </a:cxn>
                  <a:cxn ang="0">
                    <a:pos x="86" y="11"/>
                  </a:cxn>
                  <a:cxn ang="0">
                    <a:pos x="87" y="15"/>
                  </a:cxn>
                  <a:cxn ang="0">
                    <a:pos x="90" y="19"/>
                  </a:cxn>
                  <a:cxn ang="0">
                    <a:pos x="92" y="23"/>
                  </a:cxn>
                  <a:cxn ang="0">
                    <a:pos x="95" y="26"/>
                  </a:cxn>
                  <a:cxn ang="0">
                    <a:pos x="96" y="30"/>
                  </a:cxn>
                  <a:cxn ang="0">
                    <a:pos x="99" y="34"/>
                  </a:cxn>
                  <a:cxn ang="0">
                    <a:pos x="101" y="38"/>
                  </a:cxn>
                  <a:cxn ang="0">
                    <a:pos x="104" y="41"/>
                  </a:cxn>
                  <a:cxn ang="0">
                    <a:pos x="106" y="45"/>
                  </a:cxn>
                  <a:cxn ang="0">
                    <a:pos x="110" y="50"/>
                  </a:cxn>
                  <a:cxn ang="0">
                    <a:pos x="112" y="54"/>
                  </a:cxn>
                  <a:cxn ang="0">
                    <a:pos x="116" y="59"/>
                  </a:cxn>
                  <a:cxn ang="0">
                    <a:pos x="120" y="61"/>
                  </a:cxn>
                  <a:cxn ang="0">
                    <a:pos x="124" y="64"/>
                  </a:cxn>
                </a:cxnLst>
                <a:rect l="0" t="0" r="r" b="b"/>
                <a:pathLst>
                  <a:path w="126" h="71">
                    <a:moveTo>
                      <a:pt x="0" y="71"/>
                    </a:moveTo>
                    <a:lnTo>
                      <a:pt x="1" y="70"/>
                    </a:lnTo>
                    <a:lnTo>
                      <a:pt x="2" y="70"/>
                    </a:lnTo>
                    <a:lnTo>
                      <a:pt x="4" y="70"/>
                    </a:lnTo>
                    <a:lnTo>
                      <a:pt x="5" y="69"/>
                    </a:lnTo>
                    <a:lnTo>
                      <a:pt x="6" y="69"/>
                    </a:lnTo>
                    <a:lnTo>
                      <a:pt x="7" y="69"/>
                    </a:lnTo>
                    <a:lnTo>
                      <a:pt x="9" y="68"/>
                    </a:lnTo>
                    <a:lnTo>
                      <a:pt x="10" y="68"/>
                    </a:lnTo>
                    <a:lnTo>
                      <a:pt x="11" y="68"/>
                    </a:lnTo>
                    <a:lnTo>
                      <a:pt x="12" y="66"/>
                    </a:lnTo>
                    <a:lnTo>
                      <a:pt x="14" y="66"/>
                    </a:lnTo>
                    <a:lnTo>
                      <a:pt x="15" y="66"/>
                    </a:lnTo>
                    <a:lnTo>
                      <a:pt x="16" y="66"/>
                    </a:lnTo>
                    <a:lnTo>
                      <a:pt x="17" y="65"/>
                    </a:lnTo>
                    <a:lnTo>
                      <a:pt x="19" y="65"/>
                    </a:lnTo>
                    <a:lnTo>
                      <a:pt x="20" y="65"/>
                    </a:lnTo>
                    <a:lnTo>
                      <a:pt x="21" y="65"/>
                    </a:lnTo>
                    <a:lnTo>
                      <a:pt x="22" y="65"/>
                    </a:lnTo>
                    <a:lnTo>
                      <a:pt x="24" y="64"/>
                    </a:lnTo>
                    <a:lnTo>
                      <a:pt x="25" y="64"/>
                    </a:lnTo>
                    <a:lnTo>
                      <a:pt x="26" y="64"/>
                    </a:lnTo>
                    <a:lnTo>
                      <a:pt x="27" y="63"/>
                    </a:lnTo>
                    <a:lnTo>
                      <a:pt x="29" y="63"/>
                    </a:lnTo>
                    <a:lnTo>
                      <a:pt x="30" y="61"/>
                    </a:lnTo>
                    <a:lnTo>
                      <a:pt x="31" y="60"/>
                    </a:lnTo>
                    <a:lnTo>
                      <a:pt x="32" y="59"/>
                    </a:lnTo>
                    <a:lnTo>
                      <a:pt x="34" y="58"/>
                    </a:lnTo>
                    <a:lnTo>
                      <a:pt x="35" y="56"/>
                    </a:lnTo>
                    <a:lnTo>
                      <a:pt x="36" y="55"/>
                    </a:lnTo>
                    <a:lnTo>
                      <a:pt x="39" y="53"/>
                    </a:lnTo>
                    <a:lnTo>
                      <a:pt x="39" y="51"/>
                    </a:lnTo>
                    <a:lnTo>
                      <a:pt x="40" y="50"/>
                    </a:lnTo>
                    <a:lnTo>
                      <a:pt x="40" y="49"/>
                    </a:lnTo>
                    <a:lnTo>
                      <a:pt x="41" y="48"/>
                    </a:lnTo>
                    <a:lnTo>
                      <a:pt x="41" y="46"/>
                    </a:lnTo>
                    <a:lnTo>
                      <a:pt x="42" y="45"/>
                    </a:lnTo>
                    <a:lnTo>
                      <a:pt x="42" y="44"/>
                    </a:lnTo>
                    <a:lnTo>
                      <a:pt x="44" y="43"/>
                    </a:lnTo>
                    <a:lnTo>
                      <a:pt x="44" y="41"/>
                    </a:lnTo>
                    <a:lnTo>
                      <a:pt x="45" y="39"/>
                    </a:lnTo>
                    <a:lnTo>
                      <a:pt x="45" y="38"/>
                    </a:lnTo>
                    <a:lnTo>
                      <a:pt x="46" y="36"/>
                    </a:lnTo>
                    <a:lnTo>
                      <a:pt x="46" y="35"/>
                    </a:lnTo>
                    <a:lnTo>
                      <a:pt x="47" y="34"/>
                    </a:lnTo>
                    <a:lnTo>
                      <a:pt x="47" y="33"/>
                    </a:lnTo>
                    <a:lnTo>
                      <a:pt x="49" y="31"/>
                    </a:lnTo>
                    <a:lnTo>
                      <a:pt x="49" y="30"/>
                    </a:lnTo>
                    <a:lnTo>
                      <a:pt x="50" y="29"/>
                    </a:lnTo>
                    <a:lnTo>
                      <a:pt x="50" y="28"/>
                    </a:lnTo>
                    <a:lnTo>
                      <a:pt x="51" y="26"/>
                    </a:lnTo>
                    <a:lnTo>
                      <a:pt x="51" y="25"/>
                    </a:lnTo>
                    <a:lnTo>
                      <a:pt x="52" y="24"/>
                    </a:lnTo>
                    <a:lnTo>
                      <a:pt x="52" y="23"/>
                    </a:lnTo>
                    <a:lnTo>
                      <a:pt x="54" y="21"/>
                    </a:lnTo>
                    <a:lnTo>
                      <a:pt x="54" y="20"/>
                    </a:lnTo>
                    <a:lnTo>
                      <a:pt x="55" y="19"/>
                    </a:lnTo>
                    <a:lnTo>
                      <a:pt x="55" y="18"/>
                    </a:lnTo>
                    <a:lnTo>
                      <a:pt x="56" y="16"/>
                    </a:lnTo>
                    <a:lnTo>
                      <a:pt x="56" y="15"/>
                    </a:lnTo>
                    <a:lnTo>
                      <a:pt x="57" y="14"/>
                    </a:lnTo>
                    <a:lnTo>
                      <a:pt x="59" y="13"/>
                    </a:lnTo>
                    <a:lnTo>
                      <a:pt x="59" y="11"/>
                    </a:lnTo>
                    <a:lnTo>
                      <a:pt x="60" y="10"/>
                    </a:lnTo>
                    <a:lnTo>
                      <a:pt x="62" y="8"/>
                    </a:lnTo>
                    <a:lnTo>
                      <a:pt x="62" y="6"/>
                    </a:lnTo>
                    <a:lnTo>
                      <a:pt x="64" y="5"/>
                    </a:lnTo>
                    <a:lnTo>
                      <a:pt x="65" y="4"/>
                    </a:lnTo>
                    <a:lnTo>
                      <a:pt x="66" y="3"/>
                    </a:lnTo>
                    <a:lnTo>
                      <a:pt x="67" y="1"/>
                    </a:lnTo>
                    <a:lnTo>
                      <a:pt x="69" y="1"/>
                    </a:lnTo>
                    <a:lnTo>
                      <a:pt x="70" y="1"/>
                    </a:lnTo>
                    <a:lnTo>
                      <a:pt x="71" y="0"/>
                    </a:lnTo>
                    <a:lnTo>
                      <a:pt x="72" y="0"/>
                    </a:lnTo>
                    <a:lnTo>
                      <a:pt x="74" y="1"/>
                    </a:lnTo>
                    <a:lnTo>
                      <a:pt x="75" y="1"/>
                    </a:lnTo>
                    <a:lnTo>
                      <a:pt x="76" y="1"/>
                    </a:lnTo>
                    <a:lnTo>
                      <a:pt x="77" y="3"/>
                    </a:lnTo>
                    <a:lnTo>
                      <a:pt x="79" y="4"/>
                    </a:lnTo>
                    <a:lnTo>
                      <a:pt x="80" y="5"/>
                    </a:lnTo>
                    <a:lnTo>
                      <a:pt x="81" y="6"/>
                    </a:lnTo>
                    <a:lnTo>
                      <a:pt x="82" y="8"/>
                    </a:lnTo>
                    <a:lnTo>
                      <a:pt x="84" y="9"/>
                    </a:lnTo>
                    <a:lnTo>
                      <a:pt x="86" y="11"/>
                    </a:lnTo>
                    <a:lnTo>
                      <a:pt x="86" y="13"/>
                    </a:lnTo>
                    <a:lnTo>
                      <a:pt x="87" y="14"/>
                    </a:lnTo>
                    <a:lnTo>
                      <a:pt x="87" y="15"/>
                    </a:lnTo>
                    <a:lnTo>
                      <a:pt x="89" y="16"/>
                    </a:lnTo>
                    <a:lnTo>
                      <a:pt x="90" y="18"/>
                    </a:lnTo>
                    <a:lnTo>
                      <a:pt x="90" y="19"/>
                    </a:lnTo>
                    <a:lnTo>
                      <a:pt x="91" y="20"/>
                    </a:lnTo>
                    <a:lnTo>
                      <a:pt x="91" y="21"/>
                    </a:lnTo>
                    <a:lnTo>
                      <a:pt x="92" y="23"/>
                    </a:lnTo>
                    <a:lnTo>
                      <a:pt x="94" y="24"/>
                    </a:lnTo>
                    <a:lnTo>
                      <a:pt x="94" y="25"/>
                    </a:lnTo>
                    <a:lnTo>
                      <a:pt x="95" y="26"/>
                    </a:lnTo>
                    <a:lnTo>
                      <a:pt x="95" y="28"/>
                    </a:lnTo>
                    <a:lnTo>
                      <a:pt x="96" y="29"/>
                    </a:lnTo>
                    <a:lnTo>
                      <a:pt x="96" y="30"/>
                    </a:lnTo>
                    <a:lnTo>
                      <a:pt x="97" y="31"/>
                    </a:lnTo>
                    <a:lnTo>
                      <a:pt x="99" y="33"/>
                    </a:lnTo>
                    <a:lnTo>
                      <a:pt x="99" y="34"/>
                    </a:lnTo>
                    <a:lnTo>
                      <a:pt x="100" y="35"/>
                    </a:lnTo>
                    <a:lnTo>
                      <a:pt x="100" y="36"/>
                    </a:lnTo>
                    <a:lnTo>
                      <a:pt x="101" y="38"/>
                    </a:lnTo>
                    <a:lnTo>
                      <a:pt x="102" y="39"/>
                    </a:lnTo>
                    <a:lnTo>
                      <a:pt x="102" y="40"/>
                    </a:lnTo>
                    <a:lnTo>
                      <a:pt x="104" y="41"/>
                    </a:lnTo>
                    <a:lnTo>
                      <a:pt x="104" y="43"/>
                    </a:lnTo>
                    <a:lnTo>
                      <a:pt x="105" y="44"/>
                    </a:lnTo>
                    <a:lnTo>
                      <a:pt x="106" y="45"/>
                    </a:lnTo>
                    <a:lnTo>
                      <a:pt x="106" y="46"/>
                    </a:lnTo>
                    <a:lnTo>
                      <a:pt x="107" y="48"/>
                    </a:lnTo>
                    <a:lnTo>
                      <a:pt x="110" y="50"/>
                    </a:lnTo>
                    <a:lnTo>
                      <a:pt x="110" y="51"/>
                    </a:lnTo>
                    <a:lnTo>
                      <a:pt x="111" y="53"/>
                    </a:lnTo>
                    <a:lnTo>
                      <a:pt x="112" y="54"/>
                    </a:lnTo>
                    <a:lnTo>
                      <a:pt x="115" y="56"/>
                    </a:lnTo>
                    <a:lnTo>
                      <a:pt x="115" y="58"/>
                    </a:lnTo>
                    <a:lnTo>
                      <a:pt x="116" y="59"/>
                    </a:lnTo>
                    <a:lnTo>
                      <a:pt x="117" y="60"/>
                    </a:lnTo>
                    <a:lnTo>
                      <a:pt x="119" y="61"/>
                    </a:lnTo>
                    <a:lnTo>
                      <a:pt x="120" y="61"/>
                    </a:lnTo>
                    <a:lnTo>
                      <a:pt x="121" y="63"/>
                    </a:lnTo>
                    <a:lnTo>
                      <a:pt x="122" y="63"/>
                    </a:lnTo>
                    <a:lnTo>
                      <a:pt x="124" y="64"/>
                    </a:lnTo>
                    <a:lnTo>
                      <a:pt x="125" y="64"/>
                    </a:lnTo>
                    <a:lnTo>
                      <a:pt x="126" y="65"/>
                    </a:lnTo>
                  </a:path>
                </a:pathLst>
              </a:custGeom>
              <a:noFill/>
              <a:ln w="1905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6" name="Freeform 71"/>
              <p:cNvSpPr>
                <a:spLocks/>
              </p:cNvSpPr>
              <p:nvPr/>
            </p:nvSpPr>
            <p:spPr bwMode="auto">
              <a:xfrm>
                <a:off x="7516813" y="3992563"/>
                <a:ext cx="165100" cy="36513"/>
              </a:xfrm>
              <a:custGeom>
                <a:avLst/>
                <a:gdLst/>
                <a:ahLst/>
                <a:cxnLst>
                  <a:cxn ang="0">
                    <a:pos x="1" y="0"/>
                  </a:cxn>
                  <a:cxn ang="0">
                    <a:pos x="4" y="1"/>
                  </a:cxn>
                  <a:cxn ang="0">
                    <a:pos x="6" y="1"/>
                  </a:cxn>
                  <a:cxn ang="0">
                    <a:pos x="9" y="3"/>
                  </a:cxn>
                  <a:cxn ang="0">
                    <a:pos x="11" y="3"/>
                  </a:cxn>
                  <a:cxn ang="0">
                    <a:pos x="14" y="4"/>
                  </a:cxn>
                  <a:cxn ang="0">
                    <a:pos x="16" y="4"/>
                  </a:cxn>
                  <a:cxn ang="0">
                    <a:pos x="19" y="5"/>
                  </a:cxn>
                  <a:cxn ang="0">
                    <a:pos x="21" y="6"/>
                  </a:cxn>
                  <a:cxn ang="0">
                    <a:pos x="24" y="8"/>
                  </a:cxn>
                  <a:cxn ang="0">
                    <a:pos x="26" y="8"/>
                  </a:cxn>
                  <a:cxn ang="0">
                    <a:pos x="29" y="9"/>
                  </a:cxn>
                  <a:cxn ang="0">
                    <a:pos x="31" y="10"/>
                  </a:cxn>
                  <a:cxn ang="0">
                    <a:pos x="34" y="10"/>
                  </a:cxn>
                  <a:cxn ang="0">
                    <a:pos x="36" y="11"/>
                  </a:cxn>
                  <a:cxn ang="0">
                    <a:pos x="39" y="13"/>
                  </a:cxn>
                  <a:cxn ang="0">
                    <a:pos x="41" y="13"/>
                  </a:cxn>
                  <a:cxn ang="0">
                    <a:pos x="44" y="14"/>
                  </a:cxn>
                  <a:cxn ang="0">
                    <a:pos x="46" y="15"/>
                  </a:cxn>
                  <a:cxn ang="0">
                    <a:pos x="49" y="15"/>
                  </a:cxn>
                  <a:cxn ang="0">
                    <a:pos x="51" y="16"/>
                  </a:cxn>
                  <a:cxn ang="0">
                    <a:pos x="54" y="16"/>
                  </a:cxn>
                  <a:cxn ang="0">
                    <a:pos x="56" y="18"/>
                  </a:cxn>
                  <a:cxn ang="0">
                    <a:pos x="59" y="18"/>
                  </a:cxn>
                  <a:cxn ang="0">
                    <a:pos x="61" y="19"/>
                  </a:cxn>
                  <a:cxn ang="0">
                    <a:pos x="64" y="19"/>
                  </a:cxn>
                  <a:cxn ang="0">
                    <a:pos x="66" y="20"/>
                  </a:cxn>
                  <a:cxn ang="0">
                    <a:pos x="69" y="20"/>
                  </a:cxn>
                  <a:cxn ang="0">
                    <a:pos x="71" y="21"/>
                  </a:cxn>
                  <a:cxn ang="0">
                    <a:pos x="74" y="21"/>
                  </a:cxn>
                  <a:cxn ang="0">
                    <a:pos x="76" y="21"/>
                  </a:cxn>
                  <a:cxn ang="0">
                    <a:pos x="79" y="23"/>
                  </a:cxn>
                  <a:cxn ang="0">
                    <a:pos x="81" y="23"/>
                  </a:cxn>
                  <a:cxn ang="0">
                    <a:pos x="84" y="23"/>
                  </a:cxn>
                  <a:cxn ang="0">
                    <a:pos x="86" y="23"/>
                  </a:cxn>
                  <a:cxn ang="0">
                    <a:pos x="89" y="23"/>
                  </a:cxn>
                  <a:cxn ang="0">
                    <a:pos x="91" y="23"/>
                  </a:cxn>
                  <a:cxn ang="0">
                    <a:pos x="94" y="23"/>
                  </a:cxn>
                  <a:cxn ang="0">
                    <a:pos x="96" y="23"/>
                  </a:cxn>
                  <a:cxn ang="0">
                    <a:pos x="99" y="23"/>
                  </a:cxn>
                  <a:cxn ang="0">
                    <a:pos x="101" y="21"/>
                  </a:cxn>
                  <a:cxn ang="0">
                    <a:pos x="104" y="21"/>
                  </a:cxn>
                </a:cxnLst>
                <a:rect l="0" t="0" r="r" b="b"/>
                <a:pathLst>
                  <a:path w="104" h="23">
                    <a:moveTo>
                      <a:pt x="0" y="0"/>
                    </a:moveTo>
                    <a:lnTo>
                      <a:pt x="1" y="0"/>
                    </a:lnTo>
                    <a:lnTo>
                      <a:pt x="3" y="0"/>
                    </a:lnTo>
                    <a:lnTo>
                      <a:pt x="4" y="1"/>
                    </a:lnTo>
                    <a:lnTo>
                      <a:pt x="5" y="1"/>
                    </a:lnTo>
                    <a:lnTo>
                      <a:pt x="6" y="1"/>
                    </a:lnTo>
                    <a:lnTo>
                      <a:pt x="8" y="3"/>
                    </a:lnTo>
                    <a:lnTo>
                      <a:pt x="9" y="3"/>
                    </a:lnTo>
                    <a:lnTo>
                      <a:pt x="10" y="3"/>
                    </a:lnTo>
                    <a:lnTo>
                      <a:pt x="11" y="3"/>
                    </a:lnTo>
                    <a:lnTo>
                      <a:pt x="13" y="4"/>
                    </a:lnTo>
                    <a:lnTo>
                      <a:pt x="14" y="4"/>
                    </a:lnTo>
                    <a:lnTo>
                      <a:pt x="15" y="4"/>
                    </a:lnTo>
                    <a:lnTo>
                      <a:pt x="16" y="4"/>
                    </a:lnTo>
                    <a:lnTo>
                      <a:pt x="18" y="5"/>
                    </a:lnTo>
                    <a:lnTo>
                      <a:pt x="19" y="5"/>
                    </a:lnTo>
                    <a:lnTo>
                      <a:pt x="20" y="5"/>
                    </a:lnTo>
                    <a:lnTo>
                      <a:pt x="21" y="6"/>
                    </a:lnTo>
                    <a:lnTo>
                      <a:pt x="23" y="6"/>
                    </a:lnTo>
                    <a:lnTo>
                      <a:pt x="24" y="8"/>
                    </a:lnTo>
                    <a:lnTo>
                      <a:pt x="25" y="8"/>
                    </a:lnTo>
                    <a:lnTo>
                      <a:pt x="26" y="8"/>
                    </a:lnTo>
                    <a:lnTo>
                      <a:pt x="28" y="9"/>
                    </a:lnTo>
                    <a:lnTo>
                      <a:pt x="29" y="9"/>
                    </a:lnTo>
                    <a:lnTo>
                      <a:pt x="30" y="9"/>
                    </a:lnTo>
                    <a:lnTo>
                      <a:pt x="31" y="10"/>
                    </a:lnTo>
                    <a:lnTo>
                      <a:pt x="33" y="10"/>
                    </a:lnTo>
                    <a:lnTo>
                      <a:pt x="34" y="10"/>
                    </a:lnTo>
                    <a:lnTo>
                      <a:pt x="35" y="11"/>
                    </a:lnTo>
                    <a:lnTo>
                      <a:pt x="36" y="11"/>
                    </a:lnTo>
                    <a:lnTo>
                      <a:pt x="38" y="11"/>
                    </a:lnTo>
                    <a:lnTo>
                      <a:pt x="39" y="13"/>
                    </a:lnTo>
                    <a:lnTo>
                      <a:pt x="40" y="13"/>
                    </a:lnTo>
                    <a:lnTo>
                      <a:pt x="41" y="13"/>
                    </a:lnTo>
                    <a:lnTo>
                      <a:pt x="43" y="14"/>
                    </a:lnTo>
                    <a:lnTo>
                      <a:pt x="44" y="14"/>
                    </a:lnTo>
                    <a:lnTo>
                      <a:pt x="45" y="14"/>
                    </a:lnTo>
                    <a:lnTo>
                      <a:pt x="46" y="15"/>
                    </a:lnTo>
                    <a:lnTo>
                      <a:pt x="48" y="15"/>
                    </a:lnTo>
                    <a:lnTo>
                      <a:pt x="49" y="15"/>
                    </a:lnTo>
                    <a:lnTo>
                      <a:pt x="50" y="15"/>
                    </a:lnTo>
                    <a:lnTo>
                      <a:pt x="51" y="16"/>
                    </a:lnTo>
                    <a:lnTo>
                      <a:pt x="53" y="16"/>
                    </a:lnTo>
                    <a:lnTo>
                      <a:pt x="54" y="16"/>
                    </a:lnTo>
                    <a:lnTo>
                      <a:pt x="55" y="18"/>
                    </a:lnTo>
                    <a:lnTo>
                      <a:pt x="56" y="18"/>
                    </a:lnTo>
                    <a:lnTo>
                      <a:pt x="58" y="18"/>
                    </a:lnTo>
                    <a:lnTo>
                      <a:pt x="59" y="18"/>
                    </a:lnTo>
                    <a:lnTo>
                      <a:pt x="60" y="19"/>
                    </a:lnTo>
                    <a:lnTo>
                      <a:pt x="61" y="19"/>
                    </a:lnTo>
                    <a:lnTo>
                      <a:pt x="63" y="19"/>
                    </a:lnTo>
                    <a:lnTo>
                      <a:pt x="64" y="19"/>
                    </a:lnTo>
                    <a:lnTo>
                      <a:pt x="65" y="20"/>
                    </a:lnTo>
                    <a:lnTo>
                      <a:pt x="66" y="20"/>
                    </a:lnTo>
                    <a:lnTo>
                      <a:pt x="68" y="20"/>
                    </a:lnTo>
                    <a:lnTo>
                      <a:pt x="69" y="20"/>
                    </a:lnTo>
                    <a:lnTo>
                      <a:pt x="70" y="20"/>
                    </a:lnTo>
                    <a:lnTo>
                      <a:pt x="71" y="21"/>
                    </a:lnTo>
                    <a:lnTo>
                      <a:pt x="73" y="21"/>
                    </a:lnTo>
                    <a:lnTo>
                      <a:pt x="74" y="21"/>
                    </a:lnTo>
                    <a:lnTo>
                      <a:pt x="75" y="21"/>
                    </a:lnTo>
                    <a:lnTo>
                      <a:pt x="76" y="21"/>
                    </a:lnTo>
                    <a:lnTo>
                      <a:pt x="78" y="21"/>
                    </a:lnTo>
                    <a:lnTo>
                      <a:pt x="79" y="23"/>
                    </a:lnTo>
                    <a:lnTo>
                      <a:pt x="80" y="23"/>
                    </a:lnTo>
                    <a:lnTo>
                      <a:pt x="81" y="23"/>
                    </a:lnTo>
                    <a:lnTo>
                      <a:pt x="83" y="23"/>
                    </a:lnTo>
                    <a:lnTo>
                      <a:pt x="84" y="23"/>
                    </a:lnTo>
                    <a:lnTo>
                      <a:pt x="85" y="23"/>
                    </a:lnTo>
                    <a:lnTo>
                      <a:pt x="86" y="23"/>
                    </a:lnTo>
                    <a:lnTo>
                      <a:pt x="88" y="23"/>
                    </a:lnTo>
                    <a:lnTo>
                      <a:pt x="89" y="23"/>
                    </a:lnTo>
                    <a:lnTo>
                      <a:pt x="90" y="23"/>
                    </a:lnTo>
                    <a:lnTo>
                      <a:pt x="91" y="23"/>
                    </a:lnTo>
                    <a:lnTo>
                      <a:pt x="93" y="23"/>
                    </a:lnTo>
                    <a:lnTo>
                      <a:pt x="94" y="23"/>
                    </a:lnTo>
                    <a:lnTo>
                      <a:pt x="95" y="23"/>
                    </a:lnTo>
                    <a:lnTo>
                      <a:pt x="96" y="23"/>
                    </a:lnTo>
                    <a:lnTo>
                      <a:pt x="98" y="23"/>
                    </a:lnTo>
                    <a:lnTo>
                      <a:pt x="99" y="23"/>
                    </a:lnTo>
                    <a:lnTo>
                      <a:pt x="100" y="21"/>
                    </a:lnTo>
                    <a:lnTo>
                      <a:pt x="101" y="21"/>
                    </a:lnTo>
                    <a:lnTo>
                      <a:pt x="103" y="21"/>
                    </a:lnTo>
                    <a:lnTo>
                      <a:pt x="104" y="21"/>
                    </a:lnTo>
                  </a:path>
                </a:pathLst>
              </a:custGeom>
              <a:noFill/>
              <a:ln w="1905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grpSp>
        <p:grpSp>
          <p:nvGrpSpPr>
            <p:cNvPr id="5" name="Group 661"/>
            <p:cNvGrpSpPr/>
            <p:nvPr/>
          </p:nvGrpSpPr>
          <p:grpSpPr>
            <a:xfrm>
              <a:off x="1614818" y="3583766"/>
              <a:ext cx="563232" cy="215117"/>
              <a:chOff x="6675438" y="3556000"/>
              <a:chExt cx="1006475" cy="231775"/>
            </a:xfrm>
          </p:grpSpPr>
          <p:sp>
            <p:nvSpPr>
              <p:cNvPr id="117" name="Freeform 72"/>
              <p:cNvSpPr>
                <a:spLocks/>
              </p:cNvSpPr>
              <p:nvPr/>
            </p:nvSpPr>
            <p:spPr bwMode="auto">
              <a:xfrm>
                <a:off x="6675438" y="3557588"/>
                <a:ext cx="252413" cy="50800"/>
              </a:xfrm>
              <a:custGeom>
                <a:avLst/>
                <a:gdLst/>
                <a:ahLst/>
                <a:cxnLst>
                  <a:cxn ang="0">
                    <a:pos x="3" y="25"/>
                  </a:cxn>
                  <a:cxn ang="0">
                    <a:pos x="6" y="27"/>
                  </a:cxn>
                  <a:cxn ang="0">
                    <a:pos x="10" y="27"/>
                  </a:cxn>
                  <a:cxn ang="0">
                    <a:pos x="14" y="28"/>
                  </a:cxn>
                  <a:cxn ang="0">
                    <a:pos x="18" y="29"/>
                  </a:cxn>
                  <a:cxn ang="0">
                    <a:pos x="21" y="30"/>
                  </a:cxn>
                  <a:cxn ang="0">
                    <a:pos x="25" y="32"/>
                  </a:cxn>
                  <a:cxn ang="0">
                    <a:pos x="29" y="32"/>
                  </a:cxn>
                  <a:cxn ang="0">
                    <a:pos x="33" y="30"/>
                  </a:cxn>
                  <a:cxn ang="0">
                    <a:pos x="36" y="28"/>
                  </a:cxn>
                  <a:cxn ang="0">
                    <a:pos x="40" y="25"/>
                  </a:cxn>
                  <a:cxn ang="0">
                    <a:pos x="44" y="22"/>
                  </a:cxn>
                  <a:cxn ang="0">
                    <a:pos x="48" y="20"/>
                  </a:cxn>
                  <a:cxn ang="0">
                    <a:pos x="51" y="18"/>
                  </a:cxn>
                  <a:cxn ang="0">
                    <a:pos x="55" y="18"/>
                  </a:cxn>
                  <a:cxn ang="0">
                    <a:pos x="59" y="18"/>
                  </a:cxn>
                  <a:cxn ang="0">
                    <a:pos x="63" y="19"/>
                  </a:cxn>
                  <a:cxn ang="0">
                    <a:pos x="66" y="20"/>
                  </a:cxn>
                  <a:cxn ang="0">
                    <a:pos x="70" y="19"/>
                  </a:cxn>
                  <a:cxn ang="0">
                    <a:pos x="74" y="19"/>
                  </a:cxn>
                  <a:cxn ang="0">
                    <a:pos x="78" y="17"/>
                  </a:cxn>
                  <a:cxn ang="0">
                    <a:pos x="81" y="14"/>
                  </a:cxn>
                  <a:cxn ang="0">
                    <a:pos x="85" y="13"/>
                  </a:cxn>
                  <a:cxn ang="0">
                    <a:pos x="89" y="12"/>
                  </a:cxn>
                  <a:cxn ang="0">
                    <a:pos x="93" y="13"/>
                  </a:cxn>
                  <a:cxn ang="0">
                    <a:pos x="96" y="14"/>
                  </a:cxn>
                  <a:cxn ang="0">
                    <a:pos x="100" y="15"/>
                  </a:cxn>
                  <a:cxn ang="0">
                    <a:pos x="104" y="18"/>
                  </a:cxn>
                  <a:cxn ang="0">
                    <a:pos x="108" y="19"/>
                  </a:cxn>
                  <a:cxn ang="0">
                    <a:pos x="111" y="19"/>
                  </a:cxn>
                  <a:cxn ang="0">
                    <a:pos x="115" y="19"/>
                  </a:cxn>
                  <a:cxn ang="0">
                    <a:pos x="119" y="19"/>
                  </a:cxn>
                  <a:cxn ang="0">
                    <a:pos x="123" y="18"/>
                  </a:cxn>
                  <a:cxn ang="0">
                    <a:pos x="126" y="18"/>
                  </a:cxn>
                  <a:cxn ang="0">
                    <a:pos x="130" y="17"/>
                  </a:cxn>
                  <a:cxn ang="0">
                    <a:pos x="134" y="14"/>
                  </a:cxn>
                  <a:cxn ang="0">
                    <a:pos x="138" y="13"/>
                  </a:cxn>
                  <a:cxn ang="0">
                    <a:pos x="141" y="9"/>
                  </a:cxn>
                  <a:cxn ang="0">
                    <a:pos x="145" y="7"/>
                  </a:cxn>
                  <a:cxn ang="0">
                    <a:pos x="149" y="4"/>
                  </a:cxn>
                  <a:cxn ang="0">
                    <a:pos x="153" y="2"/>
                  </a:cxn>
                  <a:cxn ang="0">
                    <a:pos x="156" y="0"/>
                  </a:cxn>
                </a:cxnLst>
                <a:rect l="0" t="0" r="r" b="b"/>
                <a:pathLst>
                  <a:path w="159" h="32">
                    <a:moveTo>
                      <a:pt x="0" y="27"/>
                    </a:moveTo>
                    <a:lnTo>
                      <a:pt x="1" y="25"/>
                    </a:lnTo>
                    <a:lnTo>
                      <a:pt x="3" y="25"/>
                    </a:lnTo>
                    <a:lnTo>
                      <a:pt x="4" y="25"/>
                    </a:lnTo>
                    <a:lnTo>
                      <a:pt x="5" y="27"/>
                    </a:lnTo>
                    <a:lnTo>
                      <a:pt x="6" y="27"/>
                    </a:lnTo>
                    <a:lnTo>
                      <a:pt x="8" y="27"/>
                    </a:lnTo>
                    <a:lnTo>
                      <a:pt x="9" y="27"/>
                    </a:lnTo>
                    <a:lnTo>
                      <a:pt x="10" y="27"/>
                    </a:lnTo>
                    <a:lnTo>
                      <a:pt x="11" y="28"/>
                    </a:lnTo>
                    <a:lnTo>
                      <a:pt x="13" y="28"/>
                    </a:lnTo>
                    <a:lnTo>
                      <a:pt x="14" y="28"/>
                    </a:lnTo>
                    <a:lnTo>
                      <a:pt x="15" y="29"/>
                    </a:lnTo>
                    <a:lnTo>
                      <a:pt x="16" y="29"/>
                    </a:lnTo>
                    <a:lnTo>
                      <a:pt x="18" y="29"/>
                    </a:lnTo>
                    <a:lnTo>
                      <a:pt x="19" y="30"/>
                    </a:lnTo>
                    <a:lnTo>
                      <a:pt x="20" y="30"/>
                    </a:lnTo>
                    <a:lnTo>
                      <a:pt x="21" y="30"/>
                    </a:lnTo>
                    <a:lnTo>
                      <a:pt x="23" y="30"/>
                    </a:lnTo>
                    <a:lnTo>
                      <a:pt x="24" y="32"/>
                    </a:lnTo>
                    <a:lnTo>
                      <a:pt x="25" y="32"/>
                    </a:lnTo>
                    <a:lnTo>
                      <a:pt x="26" y="32"/>
                    </a:lnTo>
                    <a:lnTo>
                      <a:pt x="28" y="32"/>
                    </a:lnTo>
                    <a:lnTo>
                      <a:pt x="29" y="32"/>
                    </a:lnTo>
                    <a:lnTo>
                      <a:pt x="30" y="30"/>
                    </a:lnTo>
                    <a:lnTo>
                      <a:pt x="31" y="30"/>
                    </a:lnTo>
                    <a:lnTo>
                      <a:pt x="33" y="30"/>
                    </a:lnTo>
                    <a:lnTo>
                      <a:pt x="34" y="29"/>
                    </a:lnTo>
                    <a:lnTo>
                      <a:pt x="35" y="29"/>
                    </a:lnTo>
                    <a:lnTo>
                      <a:pt x="36" y="28"/>
                    </a:lnTo>
                    <a:lnTo>
                      <a:pt x="38" y="27"/>
                    </a:lnTo>
                    <a:lnTo>
                      <a:pt x="39" y="27"/>
                    </a:lnTo>
                    <a:lnTo>
                      <a:pt x="40" y="25"/>
                    </a:lnTo>
                    <a:lnTo>
                      <a:pt x="41" y="24"/>
                    </a:lnTo>
                    <a:lnTo>
                      <a:pt x="43" y="23"/>
                    </a:lnTo>
                    <a:lnTo>
                      <a:pt x="44" y="22"/>
                    </a:lnTo>
                    <a:lnTo>
                      <a:pt x="45" y="22"/>
                    </a:lnTo>
                    <a:lnTo>
                      <a:pt x="46" y="20"/>
                    </a:lnTo>
                    <a:lnTo>
                      <a:pt x="48" y="20"/>
                    </a:lnTo>
                    <a:lnTo>
                      <a:pt x="49" y="19"/>
                    </a:lnTo>
                    <a:lnTo>
                      <a:pt x="50" y="19"/>
                    </a:lnTo>
                    <a:lnTo>
                      <a:pt x="51" y="18"/>
                    </a:lnTo>
                    <a:lnTo>
                      <a:pt x="53" y="18"/>
                    </a:lnTo>
                    <a:lnTo>
                      <a:pt x="54" y="18"/>
                    </a:lnTo>
                    <a:lnTo>
                      <a:pt x="55" y="18"/>
                    </a:lnTo>
                    <a:lnTo>
                      <a:pt x="56" y="18"/>
                    </a:lnTo>
                    <a:lnTo>
                      <a:pt x="58" y="18"/>
                    </a:lnTo>
                    <a:lnTo>
                      <a:pt x="59" y="18"/>
                    </a:lnTo>
                    <a:lnTo>
                      <a:pt x="60" y="19"/>
                    </a:lnTo>
                    <a:lnTo>
                      <a:pt x="61" y="19"/>
                    </a:lnTo>
                    <a:lnTo>
                      <a:pt x="63" y="19"/>
                    </a:lnTo>
                    <a:lnTo>
                      <a:pt x="64" y="19"/>
                    </a:lnTo>
                    <a:lnTo>
                      <a:pt x="65" y="19"/>
                    </a:lnTo>
                    <a:lnTo>
                      <a:pt x="66" y="20"/>
                    </a:lnTo>
                    <a:lnTo>
                      <a:pt x="68" y="20"/>
                    </a:lnTo>
                    <a:lnTo>
                      <a:pt x="69" y="20"/>
                    </a:lnTo>
                    <a:lnTo>
                      <a:pt x="70" y="19"/>
                    </a:lnTo>
                    <a:lnTo>
                      <a:pt x="71" y="19"/>
                    </a:lnTo>
                    <a:lnTo>
                      <a:pt x="73" y="19"/>
                    </a:lnTo>
                    <a:lnTo>
                      <a:pt x="74" y="19"/>
                    </a:lnTo>
                    <a:lnTo>
                      <a:pt x="75" y="18"/>
                    </a:lnTo>
                    <a:lnTo>
                      <a:pt x="76" y="18"/>
                    </a:lnTo>
                    <a:lnTo>
                      <a:pt x="78" y="17"/>
                    </a:lnTo>
                    <a:lnTo>
                      <a:pt x="79" y="17"/>
                    </a:lnTo>
                    <a:lnTo>
                      <a:pt x="80" y="15"/>
                    </a:lnTo>
                    <a:lnTo>
                      <a:pt x="81" y="14"/>
                    </a:lnTo>
                    <a:lnTo>
                      <a:pt x="83" y="14"/>
                    </a:lnTo>
                    <a:lnTo>
                      <a:pt x="84" y="14"/>
                    </a:lnTo>
                    <a:lnTo>
                      <a:pt x="85" y="13"/>
                    </a:lnTo>
                    <a:lnTo>
                      <a:pt x="86" y="13"/>
                    </a:lnTo>
                    <a:lnTo>
                      <a:pt x="88" y="13"/>
                    </a:lnTo>
                    <a:lnTo>
                      <a:pt x="89" y="12"/>
                    </a:lnTo>
                    <a:lnTo>
                      <a:pt x="90" y="12"/>
                    </a:lnTo>
                    <a:lnTo>
                      <a:pt x="91" y="13"/>
                    </a:lnTo>
                    <a:lnTo>
                      <a:pt x="93" y="13"/>
                    </a:lnTo>
                    <a:lnTo>
                      <a:pt x="94" y="13"/>
                    </a:lnTo>
                    <a:lnTo>
                      <a:pt x="95" y="13"/>
                    </a:lnTo>
                    <a:lnTo>
                      <a:pt x="96" y="14"/>
                    </a:lnTo>
                    <a:lnTo>
                      <a:pt x="98" y="14"/>
                    </a:lnTo>
                    <a:lnTo>
                      <a:pt x="99" y="15"/>
                    </a:lnTo>
                    <a:lnTo>
                      <a:pt x="100" y="15"/>
                    </a:lnTo>
                    <a:lnTo>
                      <a:pt x="101" y="17"/>
                    </a:lnTo>
                    <a:lnTo>
                      <a:pt x="103" y="17"/>
                    </a:lnTo>
                    <a:lnTo>
                      <a:pt x="104" y="18"/>
                    </a:lnTo>
                    <a:lnTo>
                      <a:pt x="105" y="18"/>
                    </a:lnTo>
                    <a:lnTo>
                      <a:pt x="106" y="18"/>
                    </a:lnTo>
                    <a:lnTo>
                      <a:pt x="108" y="19"/>
                    </a:lnTo>
                    <a:lnTo>
                      <a:pt x="109" y="19"/>
                    </a:lnTo>
                    <a:lnTo>
                      <a:pt x="110" y="19"/>
                    </a:lnTo>
                    <a:lnTo>
                      <a:pt x="111" y="19"/>
                    </a:lnTo>
                    <a:lnTo>
                      <a:pt x="113" y="19"/>
                    </a:lnTo>
                    <a:lnTo>
                      <a:pt x="114" y="19"/>
                    </a:lnTo>
                    <a:lnTo>
                      <a:pt x="115" y="19"/>
                    </a:lnTo>
                    <a:lnTo>
                      <a:pt x="116" y="19"/>
                    </a:lnTo>
                    <a:lnTo>
                      <a:pt x="118" y="19"/>
                    </a:lnTo>
                    <a:lnTo>
                      <a:pt x="119" y="19"/>
                    </a:lnTo>
                    <a:lnTo>
                      <a:pt x="120" y="19"/>
                    </a:lnTo>
                    <a:lnTo>
                      <a:pt x="121" y="19"/>
                    </a:lnTo>
                    <a:lnTo>
                      <a:pt x="123" y="18"/>
                    </a:lnTo>
                    <a:lnTo>
                      <a:pt x="124" y="18"/>
                    </a:lnTo>
                    <a:lnTo>
                      <a:pt x="125" y="18"/>
                    </a:lnTo>
                    <a:lnTo>
                      <a:pt x="126" y="18"/>
                    </a:lnTo>
                    <a:lnTo>
                      <a:pt x="128" y="17"/>
                    </a:lnTo>
                    <a:lnTo>
                      <a:pt x="129" y="17"/>
                    </a:lnTo>
                    <a:lnTo>
                      <a:pt x="130" y="17"/>
                    </a:lnTo>
                    <a:lnTo>
                      <a:pt x="131" y="15"/>
                    </a:lnTo>
                    <a:lnTo>
                      <a:pt x="133" y="15"/>
                    </a:lnTo>
                    <a:lnTo>
                      <a:pt x="134" y="14"/>
                    </a:lnTo>
                    <a:lnTo>
                      <a:pt x="135" y="14"/>
                    </a:lnTo>
                    <a:lnTo>
                      <a:pt x="136" y="13"/>
                    </a:lnTo>
                    <a:lnTo>
                      <a:pt x="138" y="13"/>
                    </a:lnTo>
                    <a:lnTo>
                      <a:pt x="139" y="12"/>
                    </a:lnTo>
                    <a:lnTo>
                      <a:pt x="140" y="10"/>
                    </a:lnTo>
                    <a:lnTo>
                      <a:pt x="141" y="9"/>
                    </a:lnTo>
                    <a:lnTo>
                      <a:pt x="143" y="9"/>
                    </a:lnTo>
                    <a:lnTo>
                      <a:pt x="144" y="8"/>
                    </a:lnTo>
                    <a:lnTo>
                      <a:pt x="145" y="7"/>
                    </a:lnTo>
                    <a:lnTo>
                      <a:pt x="146" y="5"/>
                    </a:lnTo>
                    <a:lnTo>
                      <a:pt x="148" y="5"/>
                    </a:lnTo>
                    <a:lnTo>
                      <a:pt x="149" y="4"/>
                    </a:lnTo>
                    <a:lnTo>
                      <a:pt x="150" y="3"/>
                    </a:lnTo>
                    <a:lnTo>
                      <a:pt x="151" y="3"/>
                    </a:lnTo>
                    <a:lnTo>
                      <a:pt x="153" y="2"/>
                    </a:lnTo>
                    <a:lnTo>
                      <a:pt x="154" y="2"/>
                    </a:lnTo>
                    <a:lnTo>
                      <a:pt x="155" y="0"/>
                    </a:lnTo>
                    <a:lnTo>
                      <a:pt x="156" y="0"/>
                    </a:lnTo>
                    <a:lnTo>
                      <a:pt x="158" y="0"/>
                    </a:lnTo>
                    <a:lnTo>
                      <a:pt x="159" y="0"/>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18" name="Freeform 73"/>
              <p:cNvSpPr>
                <a:spLocks/>
              </p:cNvSpPr>
              <p:nvPr/>
            </p:nvSpPr>
            <p:spPr bwMode="auto">
              <a:xfrm>
                <a:off x="6927850" y="3556000"/>
                <a:ext cx="176213" cy="231775"/>
              </a:xfrm>
              <a:custGeom>
                <a:avLst/>
                <a:gdLst/>
                <a:ahLst/>
                <a:cxnLst>
                  <a:cxn ang="0">
                    <a:pos x="2" y="1"/>
                  </a:cxn>
                  <a:cxn ang="0">
                    <a:pos x="6" y="1"/>
                  </a:cxn>
                  <a:cxn ang="0">
                    <a:pos x="10" y="1"/>
                  </a:cxn>
                  <a:cxn ang="0">
                    <a:pos x="14" y="0"/>
                  </a:cxn>
                  <a:cxn ang="0">
                    <a:pos x="17" y="0"/>
                  </a:cxn>
                  <a:cxn ang="0">
                    <a:pos x="21" y="0"/>
                  </a:cxn>
                  <a:cxn ang="0">
                    <a:pos x="25" y="0"/>
                  </a:cxn>
                  <a:cxn ang="0">
                    <a:pos x="29" y="3"/>
                  </a:cxn>
                  <a:cxn ang="0">
                    <a:pos x="34" y="8"/>
                  </a:cxn>
                  <a:cxn ang="0">
                    <a:pos x="35" y="11"/>
                  </a:cxn>
                  <a:cxn ang="0">
                    <a:pos x="37" y="15"/>
                  </a:cxn>
                  <a:cxn ang="0">
                    <a:pos x="39" y="19"/>
                  </a:cxn>
                  <a:cxn ang="0">
                    <a:pos x="41" y="23"/>
                  </a:cxn>
                  <a:cxn ang="0">
                    <a:pos x="42" y="28"/>
                  </a:cxn>
                  <a:cxn ang="0">
                    <a:pos x="45" y="33"/>
                  </a:cxn>
                  <a:cxn ang="0">
                    <a:pos x="46" y="38"/>
                  </a:cxn>
                  <a:cxn ang="0">
                    <a:pos x="49" y="44"/>
                  </a:cxn>
                  <a:cxn ang="0">
                    <a:pos x="50" y="49"/>
                  </a:cxn>
                  <a:cxn ang="0">
                    <a:pos x="52" y="55"/>
                  </a:cxn>
                  <a:cxn ang="0">
                    <a:pos x="54" y="61"/>
                  </a:cxn>
                  <a:cxn ang="0">
                    <a:pos x="56" y="68"/>
                  </a:cxn>
                  <a:cxn ang="0">
                    <a:pos x="57" y="73"/>
                  </a:cxn>
                  <a:cxn ang="0">
                    <a:pos x="60" y="79"/>
                  </a:cxn>
                  <a:cxn ang="0">
                    <a:pos x="61" y="84"/>
                  </a:cxn>
                  <a:cxn ang="0">
                    <a:pos x="64" y="89"/>
                  </a:cxn>
                  <a:cxn ang="0">
                    <a:pos x="65" y="96"/>
                  </a:cxn>
                  <a:cxn ang="0">
                    <a:pos x="67" y="101"/>
                  </a:cxn>
                  <a:cxn ang="0">
                    <a:pos x="69" y="106"/>
                  </a:cxn>
                  <a:cxn ang="0">
                    <a:pos x="71" y="110"/>
                  </a:cxn>
                  <a:cxn ang="0">
                    <a:pos x="72" y="115"/>
                  </a:cxn>
                  <a:cxn ang="0">
                    <a:pos x="75" y="120"/>
                  </a:cxn>
                  <a:cxn ang="0">
                    <a:pos x="76" y="124"/>
                  </a:cxn>
                  <a:cxn ang="0">
                    <a:pos x="79" y="128"/>
                  </a:cxn>
                  <a:cxn ang="0">
                    <a:pos x="80" y="131"/>
                  </a:cxn>
                  <a:cxn ang="0">
                    <a:pos x="84" y="136"/>
                  </a:cxn>
                  <a:cxn ang="0">
                    <a:pos x="87" y="141"/>
                  </a:cxn>
                  <a:cxn ang="0">
                    <a:pos x="90" y="144"/>
                  </a:cxn>
                  <a:cxn ang="0">
                    <a:pos x="94" y="146"/>
                  </a:cxn>
                  <a:cxn ang="0">
                    <a:pos x="97" y="146"/>
                  </a:cxn>
                  <a:cxn ang="0">
                    <a:pos x="101" y="146"/>
                  </a:cxn>
                  <a:cxn ang="0">
                    <a:pos x="105" y="145"/>
                  </a:cxn>
                  <a:cxn ang="0">
                    <a:pos x="109" y="144"/>
                  </a:cxn>
                </a:cxnLst>
                <a:rect l="0" t="0" r="r" b="b"/>
                <a:pathLst>
                  <a:path w="111" h="146">
                    <a:moveTo>
                      <a:pt x="0" y="1"/>
                    </a:moveTo>
                    <a:lnTo>
                      <a:pt x="1" y="1"/>
                    </a:lnTo>
                    <a:lnTo>
                      <a:pt x="2" y="1"/>
                    </a:lnTo>
                    <a:lnTo>
                      <a:pt x="4" y="1"/>
                    </a:lnTo>
                    <a:lnTo>
                      <a:pt x="5" y="1"/>
                    </a:lnTo>
                    <a:lnTo>
                      <a:pt x="6" y="1"/>
                    </a:lnTo>
                    <a:lnTo>
                      <a:pt x="7" y="1"/>
                    </a:lnTo>
                    <a:lnTo>
                      <a:pt x="9" y="1"/>
                    </a:lnTo>
                    <a:lnTo>
                      <a:pt x="10" y="1"/>
                    </a:lnTo>
                    <a:lnTo>
                      <a:pt x="11" y="1"/>
                    </a:lnTo>
                    <a:lnTo>
                      <a:pt x="12" y="1"/>
                    </a:lnTo>
                    <a:lnTo>
                      <a:pt x="14" y="0"/>
                    </a:lnTo>
                    <a:lnTo>
                      <a:pt x="15" y="0"/>
                    </a:lnTo>
                    <a:lnTo>
                      <a:pt x="16" y="0"/>
                    </a:lnTo>
                    <a:lnTo>
                      <a:pt x="17" y="0"/>
                    </a:lnTo>
                    <a:lnTo>
                      <a:pt x="19" y="0"/>
                    </a:lnTo>
                    <a:lnTo>
                      <a:pt x="20" y="0"/>
                    </a:lnTo>
                    <a:lnTo>
                      <a:pt x="21" y="0"/>
                    </a:lnTo>
                    <a:lnTo>
                      <a:pt x="22" y="0"/>
                    </a:lnTo>
                    <a:lnTo>
                      <a:pt x="24" y="0"/>
                    </a:lnTo>
                    <a:lnTo>
                      <a:pt x="25" y="0"/>
                    </a:lnTo>
                    <a:lnTo>
                      <a:pt x="26" y="1"/>
                    </a:lnTo>
                    <a:lnTo>
                      <a:pt x="27" y="1"/>
                    </a:lnTo>
                    <a:lnTo>
                      <a:pt x="29" y="3"/>
                    </a:lnTo>
                    <a:lnTo>
                      <a:pt x="30" y="4"/>
                    </a:lnTo>
                    <a:lnTo>
                      <a:pt x="31" y="5"/>
                    </a:lnTo>
                    <a:lnTo>
                      <a:pt x="34" y="8"/>
                    </a:lnTo>
                    <a:lnTo>
                      <a:pt x="34" y="9"/>
                    </a:lnTo>
                    <a:lnTo>
                      <a:pt x="35" y="10"/>
                    </a:lnTo>
                    <a:lnTo>
                      <a:pt x="35" y="11"/>
                    </a:lnTo>
                    <a:lnTo>
                      <a:pt x="36" y="13"/>
                    </a:lnTo>
                    <a:lnTo>
                      <a:pt x="36" y="14"/>
                    </a:lnTo>
                    <a:lnTo>
                      <a:pt x="37" y="15"/>
                    </a:lnTo>
                    <a:lnTo>
                      <a:pt x="37" y="16"/>
                    </a:lnTo>
                    <a:lnTo>
                      <a:pt x="39" y="18"/>
                    </a:lnTo>
                    <a:lnTo>
                      <a:pt x="39" y="19"/>
                    </a:lnTo>
                    <a:lnTo>
                      <a:pt x="40" y="20"/>
                    </a:lnTo>
                    <a:lnTo>
                      <a:pt x="40" y="21"/>
                    </a:lnTo>
                    <a:lnTo>
                      <a:pt x="41" y="23"/>
                    </a:lnTo>
                    <a:lnTo>
                      <a:pt x="41" y="24"/>
                    </a:lnTo>
                    <a:lnTo>
                      <a:pt x="42" y="26"/>
                    </a:lnTo>
                    <a:lnTo>
                      <a:pt x="42" y="28"/>
                    </a:lnTo>
                    <a:lnTo>
                      <a:pt x="44" y="29"/>
                    </a:lnTo>
                    <a:lnTo>
                      <a:pt x="44" y="31"/>
                    </a:lnTo>
                    <a:lnTo>
                      <a:pt x="45" y="33"/>
                    </a:lnTo>
                    <a:lnTo>
                      <a:pt x="45" y="34"/>
                    </a:lnTo>
                    <a:lnTo>
                      <a:pt x="46" y="36"/>
                    </a:lnTo>
                    <a:lnTo>
                      <a:pt x="46" y="38"/>
                    </a:lnTo>
                    <a:lnTo>
                      <a:pt x="47" y="40"/>
                    </a:lnTo>
                    <a:lnTo>
                      <a:pt x="47" y="41"/>
                    </a:lnTo>
                    <a:lnTo>
                      <a:pt x="49" y="44"/>
                    </a:lnTo>
                    <a:lnTo>
                      <a:pt x="49" y="45"/>
                    </a:lnTo>
                    <a:lnTo>
                      <a:pt x="50" y="48"/>
                    </a:lnTo>
                    <a:lnTo>
                      <a:pt x="50" y="49"/>
                    </a:lnTo>
                    <a:lnTo>
                      <a:pt x="51" y="51"/>
                    </a:lnTo>
                    <a:lnTo>
                      <a:pt x="51" y="53"/>
                    </a:lnTo>
                    <a:lnTo>
                      <a:pt x="52" y="55"/>
                    </a:lnTo>
                    <a:lnTo>
                      <a:pt x="52" y="58"/>
                    </a:lnTo>
                    <a:lnTo>
                      <a:pt x="54" y="59"/>
                    </a:lnTo>
                    <a:lnTo>
                      <a:pt x="54" y="61"/>
                    </a:lnTo>
                    <a:lnTo>
                      <a:pt x="55" y="63"/>
                    </a:lnTo>
                    <a:lnTo>
                      <a:pt x="55" y="65"/>
                    </a:lnTo>
                    <a:lnTo>
                      <a:pt x="56" y="68"/>
                    </a:lnTo>
                    <a:lnTo>
                      <a:pt x="56" y="69"/>
                    </a:lnTo>
                    <a:lnTo>
                      <a:pt x="57" y="71"/>
                    </a:lnTo>
                    <a:lnTo>
                      <a:pt x="57" y="73"/>
                    </a:lnTo>
                    <a:lnTo>
                      <a:pt x="59" y="75"/>
                    </a:lnTo>
                    <a:lnTo>
                      <a:pt x="59" y="76"/>
                    </a:lnTo>
                    <a:lnTo>
                      <a:pt x="60" y="79"/>
                    </a:lnTo>
                    <a:lnTo>
                      <a:pt x="60" y="80"/>
                    </a:lnTo>
                    <a:lnTo>
                      <a:pt x="61" y="83"/>
                    </a:lnTo>
                    <a:lnTo>
                      <a:pt x="61" y="84"/>
                    </a:lnTo>
                    <a:lnTo>
                      <a:pt x="62" y="86"/>
                    </a:lnTo>
                    <a:lnTo>
                      <a:pt x="62" y="88"/>
                    </a:lnTo>
                    <a:lnTo>
                      <a:pt x="64" y="89"/>
                    </a:lnTo>
                    <a:lnTo>
                      <a:pt x="64" y="93"/>
                    </a:lnTo>
                    <a:lnTo>
                      <a:pt x="65" y="95"/>
                    </a:lnTo>
                    <a:lnTo>
                      <a:pt x="65" y="96"/>
                    </a:lnTo>
                    <a:lnTo>
                      <a:pt x="66" y="98"/>
                    </a:lnTo>
                    <a:lnTo>
                      <a:pt x="66" y="100"/>
                    </a:lnTo>
                    <a:lnTo>
                      <a:pt x="67" y="101"/>
                    </a:lnTo>
                    <a:lnTo>
                      <a:pt x="67" y="103"/>
                    </a:lnTo>
                    <a:lnTo>
                      <a:pt x="69" y="104"/>
                    </a:lnTo>
                    <a:lnTo>
                      <a:pt x="69" y="106"/>
                    </a:lnTo>
                    <a:lnTo>
                      <a:pt x="70" y="108"/>
                    </a:lnTo>
                    <a:lnTo>
                      <a:pt x="70" y="109"/>
                    </a:lnTo>
                    <a:lnTo>
                      <a:pt x="71" y="110"/>
                    </a:lnTo>
                    <a:lnTo>
                      <a:pt x="71" y="113"/>
                    </a:lnTo>
                    <a:lnTo>
                      <a:pt x="72" y="114"/>
                    </a:lnTo>
                    <a:lnTo>
                      <a:pt x="72" y="115"/>
                    </a:lnTo>
                    <a:lnTo>
                      <a:pt x="74" y="116"/>
                    </a:lnTo>
                    <a:lnTo>
                      <a:pt x="74" y="118"/>
                    </a:lnTo>
                    <a:lnTo>
                      <a:pt x="75" y="120"/>
                    </a:lnTo>
                    <a:lnTo>
                      <a:pt x="75" y="121"/>
                    </a:lnTo>
                    <a:lnTo>
                      <a:pt x="76" y="123"/>
                    </a:lnTo>
                    <a:lnTo>
                      <a:pt x="76" y="124"/>
                    </a:lnTo>
                    <a:lnTo>
                      <a:pt x="77" y="125"/>
                    </a:lnTo>
                    <a:lnTo>
                      <a:pt x="77" y="126"/>
                    </a:lnTo>
                    <a:lnTo>
                      <a:pt x="79" y="128"/>
                    </a:lnTo>
                    <a:lnTo>
                      <a:pt x="79" y="129"/>
                    </a:lnTo>
                    <a:lnTo>
                      <a:pt x="80" y="130"/>
                    </a:lnTo>
                    <a:lnTo>
                      <a:pt x="80" y="131"/>
                    </a:lnTo>
                    <a:lnTo>
                      <a:pt x="81" y="133"/>
                    </a:lnTo>
                    <a:lnTo>
                      <a:pt x="81" y="134"/>
                    </a:lnTo>
                    <a:lnTo>
                      <a:pt x="84" y="136"/>
                    </a:lnTo>
                    <a:lnTo>
                      <a:pt x="84" y="138"/>
                    </a:lnTo>
                    <a:lnTo>
                      <a:pt x="85" y="139"/>
                    </a:lnTo>
                    <a:lnTo>
                      <a:pt x="87" y="141"/>
                    </a:lnTo>
                    <a:lnTo>
                      <a:pt x="87" y="143"/>
                    </a:lnTo>
                    <a:lnTo>
                      <a:pt x="89" y="144"/>
                    </a:lnTo>
                    <a:lnTo>
                      <a:pt x="90" y="144"/>
                    </a:lnTo>
                    <a:lnTo>
                      <a:pt x="91" y="145"/>
                    </a:lnTo>
                    <a:lnTo>
                      <a:pt x="92" y="146"/>
                    </a:lnTo>
                    <a:lnTo>
                      <a:pt x="94" y="146"/>
                    </a:lnTo>
                    <a:lnTo>
                      <a:pt x="95" y="146"/>
                    </a:lnTo>
                    <a:lnTo>
                      <a:pt x="96" y="146"/>
                    </a:lnTo>
                    <a:lnTo>
                      <a:pt x="97" y="146"/>
                    </a:lnTo>
                    <a:lnTo>
                      <a:pt x="99" y="146"/>
                    </a:lnTo>
                    <a:lnTo>
                      <a:pt x="100" y="146"/>
                    </a:lnTo>
                    <a:lnTo>
                      <a:pt x="101" y="146"/>
                    </a:lnTo>
                    <a:lnTo>
                      <a:pt x="102" y="146"/>
                    </a:lnTo>
                    <a:lnTo>
                      <a:pt x="104" y="146"/>
                    </a:lnTo>
                    <a:lnTo>
                      <a:pt x="105" y="145"/>
                    </a:lnTo>
                    <a:lnTo>
                      <a:pt x="106" y="145"/>
                    </a:lnTo>
                    <a:lnTo>
                      <a:pt x="107" y="145"/>
                    </a:lnTo>
                    <a:lnTo>
                      <a:pt x="109" y="144"/>
                    </a:lnTo>
                    <a:lnTo>
                      <a:pt x="110" y="144"/>
                    </a:lnTo>
                    <a:lnTo>
                      <a:pt x="111" y="144"/>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19" name="Freeform 74"/>
              <p:cNvSpPr>
                <a:spLocks/>
              </p:cNvSpPr>
              <p:nvPr/>
            </p:nvSpPr>
            <p:spPr bwMode="auto">
              <a:xfrm>
                <a:off x="7104063" y="3668706"/>
                <a:ext cx="252413" cy="115888"/>
              </a:xfrm>
              <a:custGeom>
                <a:avLst/>
                <a:gdLst/>
                <a:ahLst/>
                <a:cxnLst>
                  <a:cxn ang="0">
                    <a:pos x="3" y="72"/>
                  </a:cxn>
                  <a:cxn ang="0">
                    <a:pos x="6" y="69"/>
                  </a:cxn>
                  <a:cxn ang="0">
                    <a:pos x="10" y="67"/>
                  </a:cxn>
                  <a:cxn ang="0">
                    <a:pos x="14" y="64"/>
                  </a:cxn>
                  <a:cxn ang="0">
                    <a:pos x="18" y="62"/>
                  </a:cxn>
                  <a:cxn ang="0">
                    <a:pos x="21" y="59"/>
                  </a:cxn>
                  <a:cxn ang="0">
                    <a:pos x="25" y="57"/>
                  </a:cxn>
                  <a:cxn ang="0">
                    <a:pos x="29" y="54"/>
                  </a:cxn>
                  <a:cxn ang="0">
                    <a:pos x="33" y="52"/>
                  </a:cxn>
                  <a:cxn ang="0">
                    <a:pos x="36" y="50"/>
                  </a:cxn>
                  <a:cxn ang="0">
                    <a:pos x="40" y="48"/>
                  </a:cxn>
                  <a:cxn ang="0">
                    <a:pos x="44" y="47"/>
                  </a:cxn>
                  <a:cxn ang="0">
                    <a:pos x="48" y="45"/>
                  </a:cxn>
                  <a:cxn ang="0">
                    <a:pos x="51" y="43"/>
                  </a:cxn>
                  <a:cxn ang="0">
                    <a:pos x="55" y="40"/>
                  </a:cxn>
                  <a:cxn ang="0">
                    <a:pos x="59" y="38"/>
                  </a:cxn>
                  <a:cxn ang="0">
                    <a:pos x="63" y="35"/>
                  </a:cxn>
                  <a:cxn ang="0">
                    <a:pos x="66" y="34"/>
                  </a:cxn>
                  <a:cxn ang="0">
                    <a:pos x="70" y="32"/>
                  </a:cxn>
                  <a:cxn ang="0">
                    <a:pos x="74" y="29"/>
                  </a:cxn>
                  <a:cxn ang="0">
                    <a:pos x="78" y="27"/>
                  </a:cxn>
                  <a:cxn ang="0">
                    <a:pos x="81" y="25"/>
                  </a:cxn>
                  <a:cxn ang="0">
                    <a:pos x="85" y="24"/>
                  </a:cxn>
                  <a:cxn ang="0">
                    <a:pos x="89" y="23"/>
                  </a:cxn>
                  <a:cxn ang="0">
                    <a:pos x="93" y="22"/>
                  </a:cxn>
                  <a:cxn ang="0">
                    <a:pos x="96" y="20"/>
                  </a:cxn>
                  <a:cxn ang="0">
                    <a:pos x="100" y="19"/>
                  </a:cxn>
                  <a:cxn ang="0">
                    <a:pos x="104" y="18"/>
                  </a:cxn>
                  <a:cxn ang="0">
                    <a:pos x="108" y="17"/>
                  </a:cxn>
                  <a:cxn ang="0">
                    <a:pos x="111" y="14"/>
                  </a:cxn>
                  <a:cxn ang="0">
                    <a:pos x="115" y="13"/>
                  </a:cxn>
                  <a:cxn ang="0">
                    <a:pos x="119" y="12"/>
                  </a:cxn>
                  <a:cxn ang="0">
                    <a:pos x="123" y="10"/>
                  </a:cxn>
                  <a:cxn ang="0">
                    <a:pos x="126" y="10"/>
                  </a:cxn>
                  <a:cxn ang="0">
                    <a:pos x="130" y="10"/>
                  </a:cxn>
                  <a:cxn ang="0">
                    <a:pos x="134" y="9"/>
                  </a:cxn>
                  <a:cxn ang="0">
                    <a:pos x="138" y="8"/>
                  </a:cxn>
                  <a:cxn ang="0">
                    <a:pos x="141" y="7"/>
                  </a:cxn>
                  <a:cxn ang="0">
                    <a:pos x="145" y="5"/>
                  </a:cxn>
                  <a:cxn ang="0">
                    <a:pos x="149" y="4"/>
                  </a:cxn>
                  <a:cxn ang="0">
                    <a:pos x="153" y="2"/>
                  </a:cxn>
                  <a:cxn ang="0">
                    <a:pos x="156" y="2"/>
                  </a:cxn>
                </a:cxnLst>
                <a:rect l="0" t="0" r="r" b="b"/>
                <a:pathLst>
                  <a:path w="159" h="73">
                    <a:moveTo>
                      <a:pt x="0" y="73"/>
                    </a:moveTo>
                    <a:lnTo>
                      <a:pt x="1" y="72"/>
                    </a:lnTo>
                    <a:lnTo>
                      <a:pt x="3" y="72"/>
                    </a:lnTo>
                    <a:lnTo>
                      <a:pt x="4" y="70"/>
                    </a:lnTo>
                    <a:lnTo>
                      <a:pt x="5" y="69"/>
                    </a:lnTo>
                    <a:lnTo>
                      <a:pt x="6" y="69"/>
                    </a:lnTo>
                    <a:lnTo>
                      <a:pt x="8" y="68"/>
                    </a:lnTo>
                    <a:lnTo>
                      <a:pt x="9" y="68"/>
                    </a:lnTo>
                    <a:lnTo>
                      <a:pt x="10" y="67"/>
                    </a:lnTo>
                    <a:lnTo>
                      <a:pt x="11" y="65"/>
                    </a:lnTo>
                    <a:lnTo>
                      <a:pt x="13" y="65"/>
                    </a:lnTo>
                    <a:lnTo>
                      <a:pt x="14" y="64"/>
                    </a:lnTo>
                    <a:lnTo>
                      <a:pt x="15" y="63"/>
                    </a:lnTo>
                    <a:lnTo>
                      <a:pt x="16" y="62"/>
                    </a:lnTo>
                    <a:lnTo>
                      <a:pt x="18" y="62"/>
                    </a:lnTo>
                    <a:lnTo>
                      <a:pt x="19" y="60"/>
                    </a:lnTo>
                    <a:lnTo>
                      <a:pt x="20" y="59"/>
                    </a:lnTo>
                    <a:lnTo>
                      <a:pt x="21" y="59"/>
                    </a:lnTo>
                    <a:lnTo>
                      <a:pt x="23" y="58"/>
                    </a:lnTo>
                    <a:lnTo>
                      <a:pt x="24" y="57"/>
                    </a:lnTo>
                    <a:lnTo>
                      <a:pt x="25" y="57"/>
                    </a:lnTo>
                    <a:lnTo>
                      <a:pt x="26" y="55"/>
                    </a:lnTo>
                    <a:lnTo>
                      <a:pt x="28" y="54"/>
                    </a:lnTo>
                    <a:lnTo>
                      <a:pt x="29" y="54"/>
                    </a:lnTo>
                    <a:lnTo>
                      <a:pt x="30" y="53"/>
                    </a:lnTo>
                    <a:lnTo>
                      <a:pt x="31" y="53"/>
                    </a:lnTo>
                    <a:lnTo>
                      <a:pt x="33" y="52"/>
                    </a:lnTo>
                    <a:lnTo>
                      <a:pt x="34" y="52"/>
                    </a:lnTo>
                    <a:lnTo>
                      <a:pt x="35" y="50"/>
                    </a:lnTo>
                    <a:lnTo>
                      <a:pt x="36" y="50"/>
                    </a:lnTo>
                    <a:lnTo>
                      <a:pt x="38" y="49"/>
                    </a:lnTo>
                    <a:lnTo>
                      <a:pt x="39" y="49"/>
                    </a:lnTo>
                    <a:lnTo>
                      <a:pt x="40" y="48"/>
                    </a:lnTo>
                    <a:lnTo>
                      <a:pt x="41" y="48"/>
                    </a:lnTo>
                    <a:lnTo>
                      <a:pt x="43" y="47"/>
                    </a:lnTo>
                    <a:lnTo>
                      <a:pt x="44" y="47"/>
                    </a:lnTo>
                    <a:lnTo>
                      <a:pt x="45" y="47"/>
                    </a:lnTo>
                    <a:lnTo>
                      <a:pt x="46" y="45"/>
                    </a:lnTo>
                    <a:lnTo>
                      <a:pt x="48" y="45"/>
                    </a:lnTo>
                    <a:lnTo>
                      <a:pt x="49" y="44"/>
                    </a:lnTo>
                    <a:lnTo>
                      <a:pt x="50" y="43"/>
                    </a:lnTo>
                    <a:lnTo>
                      <a:pt x="51" y="43"/>
                    </a:lnTo>
                    <a:lnTo>
                      <a:pt x="53" y="42"/>
                    </a:lnTo>
                    <a:lnTo>
                      <a:pt x="54" y="42"/>
                    </a:lnTo>
                    <a:lnTo>
                      <a:pt x="55" y="40"/>
                    </a:lnTo>
                    <a:lnTo>
                      <a:pt x="56" y="40"/>
                    </a:lnTo>
                    <a:lnTo>
                      <a:pt x="58" y="39"/>
                    </a:lnTo>
                    <a:lnTo>
                      <a:pt x="59" y="38"/>
                    </a:lnTo>
                    <a:lnTo>
                      <a:pt x="60" y="38"/>
                    </a:lnTo>
                    <a:lnTo>
                      <a:pt x="61" y="37"/>
                    </a:lnTo>
                    <a:lnTo>
                      <a:pt x="63" y="35"/>
                    </a:lnTo>
                    <a:lnTo>
                      <a:pt x="64" y="35"/>
                    </a:lnTo>
                    <a:lnTo>
                      <a:pt x="65" y="34"/>
                    </a:lnTo>
                    <a:lnTo>
                      <a:pt x="66" y="34"/>
                    </a:lnTo>
                    <a:lnTo>
                      <a:pt x="68" y="33"/>
                    </a:lnTo>
                    <a:lnTo>
                      <a:pt x="69" y="32"/>
                    </a:lnTo>
                    <a:lnTo>
                      <a:pt x="70" y="32"/>
                    </a:lnTo>
                    <a:lnTo>
                      <a:pt x="71" y="30"/>
                    </a:lnTo>
                    <a:lnTo>
                      <a:pt x="73" y="30"/>
                    </a:lnTo>
                    <a:lnTo>
                      <a:pt x="74" y="29"/>
                    </a:lnTo>
                    <a:lnTo>
                      <a:pt x="75" y="28"/>
                    </a:lnTo>
                    <a:lnTo>
                      <a:pt x="76" y="28"/>
                    </a:lnTo>
                    <a:lnTo>
                      <a:pt x="78" y="27"/>
                    </a:lnTo>
                    <a:lnTo>
                      <a:pt x="79" y="27"/>
                    </a:lnTo>
                    <a:lnTo>
                      <a:pt x="80" y="25"/>
                    </a:lnTo>
                    <a:lnTo>
                      <a:pt x="81" y="25"/>
                    </a:lnTo>
                    <a:lnTo>
                      <a:pt x="83" y="25"/>
                    </a:lnTo>
                    <a:lnTo>
                      <a:pt x="84" y="24"/>
                    </a:lnTo>
                    <a:lnTo>
                      <a:pt x="85" y="24"/>
                    </a:lnTo>
                    <a:lnTo>
                      <a:pt x="86" y="24"/>
                    </a:lnTo>
                    <a:lnTo>
                      <a:pt x="88" y="23"/>
                    </a:lnTo>
                    <a:lnTo>
                      <a:pt x="89" y="23"/>
                    </a:lnTo>
                    <a:lnTo>
                      <a:pt x="90" y="23"/>
                    </a:lnTo>
                    <a:lnTo>
                      <a:pt x="91" y="22"/>
                    </a:lnTo>
                    <a:lnTo>
                      <a:pt x="93" y="22"/>
                    </a:lnTo>
                    <a:lnTo>
                      <a:pt x="94" y="22"/>
                    </a:lnTo>
                    <a:lnTo>
                      <a:pt x="95" y="22"/>
                    </a:lnTo>
                    <a:lnTo>
                      <a:pt x="96" y="20"/>
                    </a:lnTo>
                    <a:lnTo>
                      <a:pt x="98" y="20"/>
                    </a:lnTo>
                    <a:lnTo>
                      <a:pt x="99" y="20"/>
                    </a:lnTo>
                    <a:lnTo>
                      <a:pt x="100" y="19"/>
                    </a:lnTo>
                    <a:lnTo>
                      <a:pt x="101" y="19"/>
                    </a:lnTo>
                    <a:lnTo>
                      <a:pt x="103" y="18"/>
                    </a:lnTo>
                    <a:lnTo>
                      <a:pt x="104" y="18"/>
                    </a:lnTo>
                    <a:lnTo>
                      <a:pt x="105" y="18"/>
                    </a:lnTo>
                    <a:lnTo>
                      <a:pt x="106" y="17"/>
                    </a:lnTo>
                    <a:lnTo>
                      <a:pt x="108" y="17"/>
                    </a:lnTo>
                    <a:lnTo>
                      <a:pt x="109" y="15"/>
                    </a:lnTo>
                    <a:lnTo>
                      <a:pt x="110" y="15"/>
                    </a:lnTo>
                    <a:lnTo>
                      <a:pt x="111" y="14"/>
                    </a:lnTo>
                    <a:lnTo>
                      <a:pt x="113" y="14"/>
                    </a:lnTo>
                    <a:lnTo>
                      <a:pt x="114" y="13"/>
                    </a:lnTo>
                    <a:lnTo>
                      <a:pt x="115" y="13"/>
                    </a:lnTo>
                    <a:lnTo>
                      <a:pt x="116" y="13"/>
                    </a:lnTo>
                    <a:lnTo>
                      <a:pt x="118" y="12"/>
                    </a:lnTo>
                    <a:lnTo>
                      <a:pt x="119" y="12"/>
                    </a:lnTo>
                    <a:lnTo>
                      <a:pt x="120" y="12"/>
                    </a:lnTo>
                    <a:lnTo>
                      <a:pt x="121" y="10"/>
                    </a:lnTo>
                    <a:lnTo>
                      <a:pt x="123" y="10"/>
                    </a:lnTo>
                    <a:lnTo>
                      <a:pt x="124" y="10"/>
                    </a:lnTo>
                    <a:lnTo>
                      <a:pt x="125" y="10"/>
                    </a:lnTo>
                    <a:lnTo>
                      <a:pt x="126" y="10"/>
                    </a:lnTo>
                    <a:lnTo>
                      <a:pt x="128" y="10"/>
                    </a:lnTo>
                    <a:lnTo>
                      <a:pt x="129" y="10"/>
                    </a:lnTo>
                    <a:lnTo>
                      <a:pt x="130" y="10"/>
                    </a:lnTo>
                    <a:lnTo>
                      <a:pt x="131" y="9"/>
                    </a:lnTo>
                    <a:lnTo>
                      <a:pt x="133" y="9"/>
                    </a:lnTo>
                    <a:lnTo>
                      <a:pt x="134" y="9"/>
                    </a:lnTo>
                    <a:lnTo>
                      <a:pt x="135" y="9"/>
                    </a:lnTo>
                    <a:lnTo>
                      <a:pt x="136" y="9"/>
                    </a:lnTo>
                    <a:lnTo>
                      <a:pt x="138" y="8"/>
                    </a:lnTo>
                    <a:lnTo>
                      <a:pt x="139" y="8"/>
                    </a:lnTo>
                    <a:lnTo>
                      <a:pt x="140" y="8"/>
                    </a:lnTo>
                    <a:lnTo>
                      <a:pt x="141" y="7"/>
                    </a:lnTo>
                    <a:lnTo>
                      <a:pt x="143" y="7"/>
                    </a:lnTo>
                    <a:lnTo>
                      <a:pt x="144" y="5"/>
                    </a:lnTo>
                    <a:lnTo>
                      <a:pt x="145" y="5"/>
                    </a:lnTo>
                    <a:lnTo>
                      <a:pt x="146" y="4"/>
                    </a:lnTo>
                    <a:lnTo>
                      <a:pt x="148" y="4"/>
                    </a:lnTo>
                    <a:lnTo>
                      <a:pt x="149" y="4"/>
                    </a:lnTo>
                    <a:lnTo>
                      <a:pt x="150" y="3"/>
                    </a:lnTo>
                    <a:lnTo>
                      <a:pt x="151" y="3"/>
                    </a:lnTo>
                    <a:lnTo>
                      <a:pt x="153" y="2"/>
                    </a:lnTo>
                    <a:lnTo>
                      <a:pt x="154" y="2"/>
                    </a:lnTo>
                    <a:lnTo>
                      <a:pt x="155" y="2"/>
                    </a:lnTo>
                    <a:lnTo>
                      <a:pt x="156" y="2"/>
                    </a:lnTo>
                    <a:lnTo>
                      <a:pt x="158" y="0"/>
                    </a:lnTo>
                    <a:lnTo>
                      <a:pt x="159" y="0"/>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0" name="Freeform 75"/>
              <p:cNvSpPr>
                <a:spLocks/>
              </p:cNvSpPr>
              <p:nvPr/>
            </p:nvSpPr>
            <p:spPr bwMode="auto">
              <a:xfrm>
                <a:off x="7356475" y="3603625"/>
                <a:ext cx="252413" cy="65088"/>
              </a:xfrm>
              <a:custGeom>
                <a:avLst/>
                <a:gdLst/>
                <a:ahLst/>
                <a:cxnLst>
                  <a:cxn ang="0">
                    <a:pos x="2" y="41"/>
                  </a:cxn>
                  <a:cxn ang="0">
                    <a:pos x="6" y="41"/>
                  </a:cxn>
                  <a:cxn ang="0">
                    <a:pos x="10" y="40"/>
                  </a:cxn>
                  <a:cxn ang="0">
                    <a:pos x="14" y="39"/>
                  </a:cxn>
                  <a:cxn ang="0">
                    <a:pos x="17" y="38"/>
                  </a:cxn>
                  <a:cxn ang="0">
                    <a:pos x="21" y="36"/>
                  </a:cxn>
                  <a:cxn ang="0">
                    <a:pos x="25" y="35"/>
                  </a:cxn>
                  <a:cxn ang="0">
                    <a:pos x="29" y="35"/>
                  </a:cxn>
                  <a:cxn ang="0">
                    <a:pos x="32" y="35"/>
                  </a:cxn>
                  <a:cxn ang="0">
                    <a:pos x="36" y="34"/>
                  </a:cxn>
                  <a:cxn ang="0">
                    <a:pos x="40" y="34"/>
                  </a:cxn>
                  <a:cxn ang="0">
                    <a:pos x="44" y="34"/>
                  </a:cxn>
                  <a:cxn ang="0">
                    <a:pos x="47" y="33"/>
                  </a:cxn>
                  <a:cxn ang="0">
                    <a:pos x="51" y="33"/>
                  </a:cxn>
                  <a:cxn ang="0">
                    <a:pos x="55" y="31"/>
                  </a:cxn>
                  <a:cxn ang="0">
                    <a:pos x="59" y="29"/>
                  </a:cxn>
                  <a:cxn ang="0">
                    <a:pos x="62" y="28"/>
                  </a:cxn>
                  <a:cxn ang="0">
                    <a:pos x="66" y="26"/>
                  </a:cxn>
                  <a:cxn ang="0">
                    <a:pos x="70" y="24"/>
                  </a:cxn>
                  <a:cxn ang="0">
                    <a:pos x="74" y="23"/>
                  </a:cxn>
                  <a:cxn ang="0">
                    <a:pos x="77" y="20"/>
                  </a:cxn>
                  <a:cxn ang="0">
                    <a:pos x="81" y="19"/>
                  </a:cxn>
                  <a:cxn ang="0">
                    <a:pos x="85" y="18"/>
                  </a:cxn>
                  <a:cxn ang="0">
                    <a:pos x="89" y="16"/>
                  </a:cxn>
                  <a:cxn ang="0">
                    <a:pos x="92" y="15"/>
                  </a:cxn>
                  <a:cxn ang="0">
                    <a:pos x="96" y="14"/>
                  </a:cxn>
                  <a:cxn ang="0">
                    <a:pos x="100" y="14"/>
                  </a:cxn>
                  <a:cxn ang="0">
                    <a:pos x="104" y="13"/>
                  </a:cxn>
                  <a:cxn ang="0">
                    <a:pos x="107" y="11"/>
                  </a:cxn>
                  <a:cxn ang="0">
                    <a:pos x="111" y="10"/>
                  </a:cxn>
                  <a:cxn ang="0">
                    <a:pos x="115" y="9"/>
                  </a:cxn>
                  <a:cxn ang="0">
                    <a:pos x="119" y="8"/>
                  </a:cxn>
                  <a:cxn ang="0">
                    <a:pos x="122" y="6"/>
                  </a:cxn>
                  <a:cxn ang="0">
                    <a:pos x="126" y="6"/>
                  </a:cxn>
                  <a:cxn ang="0">
                    <a:pos x="130" y="5"/>
                  </a:cxn>
                  <a:cxn ang="0">
                    <a:pos x="134" y="5"/>
                  </a:cxn>
                  <a:cxn ang="0">
                    <a:pos x="137" y="5"/>
                  </a:cxn>
                  <a:cxn ang="0">
                    <a:pos x="141" y="5"/>
                  </a:cxn>
                  <a:cxn ang="0">
                    <a:pos x="145" y="4"/>
                  </a:cxn>
                  <a:cxn ang="0">
                    <a:pos x="149" y="4"/>
                  </a:cxn>
                  <a:cxn ang="0">
                    <a:pos x="152" y="3"/>
                  </a:cxn>
                  <a:cxn ang="0">
                    <a:pos x="156" y="1"/>
                  </a:cxn>
                </a:cxnLst>
                <a:rect l="0" t="0" r="r" b="b"/>
                <a:pathLst>
                  <a:path w="159" h="41">
                    <a:moveTo>
                      <a:pt x="0" y="41"/>
                    </a:moveTo>
                    <a:lnTo>
                      <a:pt x="1" y="41"/>
                    </a:lnTo>
                    <a:lnTo>
                      <a:pt x="2" y="41"/>
                    </a:lnTo>
                    <a:lnTo>
                      <a:pt x="4" y="41"/>
                    </a:lnTo>
                    <a:lnTo>
                      <a:pt x="5" y="41"/>
                    </a:lnTo>
                    <a:lnTo>
                      <a:pt x="6" y="41"/>
                    </a:lnTo>
                    <a:lnTo>
                      <a:pt x="7" y="40"/>
                    </a:lnTo>
                    <a:lnTo>
                      <a:pt x="9" y="40"/>
                    </a:lnTo>
                    <a:lnTo>
                      <a:pt x="10" y="40"/>
                    </a:lnTo>
                    <a:lnTo>
                      <a:pt x="11" y="40"/>
                    </a:lnTo>
                    <a:lnTo>
                      <a:pt x="12" y="39"/>
                    </a:lnTo>
                    <a:lnTo>
                      <a:pt x="14" y="39"/>
                    </a:lnTo>
                    <a:lnTo>
                      <a:pt x="15" y="39"/>
                    </a:lnTo>
                    <a:lnTo>
                      <a:pt x="16" y="39"/>
                    </a:lnTo>
                    <a:lnTo>
                      <a:pt x="17" y="38"/>
                    </a:lnTo>
                    <a:lnTo>
                      <a:pt x="19" y="38"/>
                    </a:lnTo>
                    <a:lnTo>
                      <a:pt x="20" y="38"/>
                    </a:lnTo>
                    <a:lnTo>
                      <a:pt x="21" y="36"/>
                    </a:lnTo>
                    <a:lnTo>
                      <a:pt x="22" y="36"/>
                    </a:lnTo>
                    <a:lnTo>
                      <a:pt x="24" y="36"/>
                    </a:lnTo>
                    <a:lnTo>
                      <a:pt x="25" y="35"/>
                    </a:lnTo>
                    <a:lnTo>
                      <a:pt x="26" y="35"/>
                    </a:lnTo>
                    <a:lnTo>
                      <a:pt x="27" y="35"/>
                    </a:lnTo>
                    <a:lnTo>
                      <a:pt x="29" y="35"/>
                    </a:lnTo>
                    <a:lnTo>
                      <a:pt x="30" y="35"/>
                    </a:lnTo>
                    <a:lnTo>
                      <a:pt x="31" y="35"/>
                    </a:lnTo>
                    <a:lnTo>
                      <a:pt x="32" y="35"/>
                    </a:lnTo>
                    <a:lnTo>
                      <a:pt x="34" y="34"/>
                    </a:lnTo>
                    <a:lnTo>
                      <a:pt x="35" y="34"/>
                    </a:lnTo>
                    <a:lnTo>
                      <a:pt x="36" y="34"/>
                    </a:lnTo>
                    <a:lnTo>
                      <a:pt x="37" y="34"/>
                    </a:lnTo>
                    <a:lnTo>
                      <a:pt x="39" y="34"/>
                    </a:lnTo>
                    <a:lnTo>
                      <a:pt x="40" y="34"/>
                    </a:lnTo>
                    <a:lnTo>
                      <a:pt x="41" y="34"/>
                    </a:lnTo>
                    <a:lnTo>
                      <a:pt x="42" y="34"/>
                    </a:lnTo>
                    <a:lnTo>
                      <a:pt x="44" y="34"/>
                    </a:lnTo>
                    <a:lnTo>
                      <a:pt x="45" y="34"/>
                    </a:lnTo>
                    <a:lnTo>
                      <a:pt x="46" y="33"/>
                    </a:lnTo>
                    <a:lnTo>
                      <a:pt x="47" y="33"/>
                    </a:lnTo>
                    <a:lnTo>
                      <a:pt x="49" y="33"/>
                    </a:lnTo>
                    <a:lnTo>
                      <a:pt x="50" y="33"/>
                    </a:lnTo>
                    <a:lnTo>
                      <a:pt x="51" y="33"/>
                    </a:lnTo>
                    <a:lnTo>
                      <a:pt x="52" y="31"/>
                    </a:lnTo>
                    <a:lnTo>
                      <a:pt x="54" y="31"/>
                    </a:lnTo>
                    <a:lnTo>
                      <a:pt x="55" y="31"/>
                    </a:lnTo>
                    <a:lnTo>
                      <a:pt x="56" y="30"/>
                    </a:lnTo>
                    <a:lnTo>
                      <a:pt x="57" y="30"/>
                    </a:lnTo>
                    <a:lnTo>
                      <a:pt x="59" y="29"/>
                    </a:lnTo>
                    <a:lnTo>
                      <a:pt x="60" y="29"/>
                    </a:lnTo>
                    <a:lnTo>
                      <a:pt x="61" y="29"/>
                    </a:lnTo>
                    <a:lnTo>
                      <a:pt x="62" y="28"/>
                    </a:lnTo>
                    <a:lnTo>
                      <a:pt x="64" y="28"/>
                    </a:lnTo>
                    <a:lnTo>
                      <a:pt x="65" y="26"/>
                    </a:lnTo>
                    <a:lnTo>
                      <a:pt x="66" y="26"/>
                    </a:lnTo>
                    <a:lnTo>
                      <a:pt x="67" y="25"/>
                    </a:lnTo>
                    <a:lnTo>
                      <a:pt x="69" y="25"/>
                    </a:lnTo>
                    <a:lnTo>
                      <a:pt x="70" y="24"/>
                    </a:lnTo>
                    <a:lnTo>
                      <a:pt x="71" y="24"/>
                    </a:lnTo>
                    <a:lnTo>
                      <a:pt x="72" y="23"/>
                    </a:lnTo>
                    <a:lnTo>
                      <a:pt x="74" y="23"/>
                    </a:lnTo>
                    <a:lnTo>
                      <a:pt x="75" y="21"/>
                    </a:lnTo>
                    <a:lnTo>
                      <a:pt x="76" y="21"/>
                    </a:lnTo>
                    <a:lnTo>
                      <a:pt x="77" y="20"/>
                    </a:lnTo>
                    <a:lnTo>
                      <a:pt x="79" y="20"/>
                    </a:lnTo>
                    <a:lnTo>
                      <a:pt x="80" y="19"/>
                    </a:lnTo>
                    <a:lnTo>
                      <a:pt x="81" y="19"/>
                    </a:lnTo>
                    <a:lnTo>
                      <a:pt x="82" y="18"/>
                    </a:lnTo>
                    <a:lnTo>
                      <a:pt x="84" y="18"/>
                    </a:lnTo>
                    <a:lnTo>
                      <a:pt x="85" y="18"/>
                    </a:lnTo>
                    <a:lnTo>
                      <a:pt x="86" y="16"/>
                    </a:lnTo>
                    <a:lnTo>
                      <a:pt x="87" y="16"/>
                    </a:lnTo>
                    <a:lnTo>
                      <a:pt x="89" y="16"/>
                    </a:lnTo>
                    <a:lnTo>
                      <a:pt x="90" y="15"/>
                    </a:lnTo>
                    <a:lnTo>
                      <a:pt x="91" y="15"/>
                    </a:lnTo>
                    <a:lnTo>
                      <a:pt x="92" y="15"/>
                    </a:lnTo>
                    <a:lnTo>
                      <a:pt x="94" y="15"/>
                    </a:lnTo>
                    <a:lnTo>
                      <a:pt x="95" y="15"/>
                    </a:lnTo>
                    <a:lnTo>
                      <a:pt x="96" y="14"/>
                    </a:lnTo>
                    <a:lnTo>
                      <a:pt x="97" y="14"/>
                    </a:lnTo>
                    <a:lnTo>
                      <a:pt x="99" y="14"/>
                    </a:lnTo>
                    <a:lnTo>
                      <a:pt x="100" y="14"/>
                    </a:lnTo>
                    <a:lnTo>
                      <a:pt x="101" y="14"/>
                    </a:lnTo>
                    <a:lnTo>
                      <a:pt x="102" y="13"/>
                    </a:lnTo>
                    <a:lnTo>
                      <a:pt x="104" y="13"/>
                    </a:lnTo>
                    <a:lnTo>
                      <a:pt x="105" y="13"/>
                    </a:lnTo>
                    <a:lnTo>
                      <a:pt x="106" y="13"/>
                    </a:lnTo>
                    <a:lnTo>
                      <a:pt x="107" y="11"/>
                    </a:lnTo>
                    <a:lnTo>
                      <a:pt x="109" y="11"/>
                    </a:lnTo>
                    <a:lnTo>
                      <a:pt x="110" y="10"/>
                    </a:lnTo>
                    <a:lnTo>
                      <a:pt x="111" y="10"/>
                    </a:lnTo>
                    <a:lnTo>
                      <a:pt x="112" y="10"/>
                    </a:lnTo>
                    <a:lnTo>
                      <a:pt x="114" y="9"/>
                    </a:lnTo>
                    <a:lnTo>
                      <a:pt x="115" y="9"/>
                    </a:lnTo>
                    <a:lnTo>
                      <a:pt x="116" y="9"/>
                    </a:lnTo>
                    <a:lnTo>
                      <a:pt x="117" y="8"/>
                    </a:lnTo>
                    <a:lnTo>
                      <a:pt x="119" y="8"/>
                    </a:lnTo>
                    <a:lnTo>
                      <a:pt x="120" y="8"/>
                    </a:lnTo>
                    <a:lnTo>
                      <a:pt x="121" y="6"/>
                    </a:lnTo>
                    <a:lnTo>
                      <a:pt x="122" y="6"/>
                    </a:lnTo>
                    <a:lnTo>
                      <a:pt x="124" y="6"/>
                    </a:lnTo>
                    <a:lnTo>
                      <a:pt x="125" y="6"/>
                    </a:lnTo>
                    <a:lnTo>
                      <a:pt x="126" y="6"/>
                    </a:lnTo>
                    <a:lnTo>
                      <a:pt x="127" y="5"/>
                    </a:lnTo>
                    <a:lnTo>
                      <a:pt x="129" y="5"/>
                    </a:lnTo>
                    <a:lnTo>
                      <a:pt x="130" y="5"/>
                    </a:lnTo>
                    <a:lnTo>
                      <a:pt x="131" y="5"/>
                    </a:lnTo>
                    <a:lnTo>
                      <a:pt x="132" y="5"/>
                    </a:lnTo>
                    <a:lnTo>
                      <a:pt x="134" y="5"/>
                    </a:lnTo>
                    <a:lnTo>
                      <a:pt x="135" y="5"/>
                    </a:lnTo>
                    <a:lnTo>
                      <a:pt x="136" y="5"/>
                    </a:lnTo>
                    <a:lnTo>
                      <a:pt x="137" y="5"/>
                    </a:lnTo>
                    <a:lnTo>
                      <a:pt x="139" y="5"/>
                    </a:lnTo>
                    <a:lnTo>
                      <a:pt x="140" y="5"/>
                    </a:lnTo>
                    <a:lnTo>
                      <a:pt x="141" y="5"/>
                    </a:lnTo>
                    <a:lnTo>
                      <a:pt x="142" y="5"/>
                    </a:lnTo>
                    <a:lnTo>
                      <a:pt x="144" y="4"/>
                    </a:lnTo>
                    <a:lnTo>
                      <a:pt x="145" y="4"/>
                    </a:lnTo>
                    <a:lnTo>
                      <a:pt x="146" y="4"/>
                    </a:lnTo>
                    <a:lnTo>
                      <a:pt x="147" y="4"/>
                    </a:lnTo>
                    <a:lnTo>
                      <a:pt x="149" y="4"/>
                    </a:lnTo>
                    <a:lnTo>
                      <a:pt x="150" y="4"/>
                    </a:lnTo>
                    <a:lnTo>
                      <a:pt x="151" y="3"/>
                    </a:lnTo>
                    <a:lnTo>
                      <a:pt x="152" y="3"/>
                    </a:lnTo>
                    <a:lnTo>
                      <a:pt x="154" y="3"/>
                    </a:lnTo>
                    <a:lnTo>
                      <a:pt x="155" y="1"/>
                    </a:lnTo>
                    <a:lnTo>
                      <a:pt x="156" y="1"/>
                    </a:lnTo>
                    <a:lnTo>
                      <a:pt x="157" y="0"/>
                    </a:lnTo>
                    <a:lnTo>
                      <a:pt x="159" y="0"/>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1" name="Freeform 76"/>
              <p:cNvSpPr>
                <a:spLocks/>
              </p:cNvSpPr>
              <p:nvPr/>
            </p:nvSpPr>
            <p:spPr bwMode="auto">
              <a:xfrm>
                <a:off x="7608888" y="3589338"/>
                <a:ext cx="73025" cy="14288"/>
              </a:xfrm>
              <a:custGeom>
                <a:avLst/>
                <a:gdLst/>
                <a:ahLst/>
                <a:cxnLst>
                  <a:cxn ang="0">
                    <a:pos x="0" y="9"/>
                  </a:cxn>
                  <a:cxn ang="0">
                    <a:pos x="1" y="8"/>
                  </a:cxn>
                  <a:cxn ang="0">
                    <a:pos x="2" y="8"/>
                  </a:cxn>
                  <a:cxn ang="0">
                    <a:pos x="3" y="7"/>
                  </a:cxn>
                  <a:cxn ang="0">
                    <a:pos x="5" y="7"/>
                  </a:cxn>
                  <a:cxn ang="0">
                    <a:pos x="6" y="5"/>
                  </a:cxn>
                  <a:cxn ang="0">
                    <a:pos x="7" y="5"/>
                  </a:cxn>
                  <a:cxn ang="0">
                    <a:pos x="8" y="4"/>
                  </a:cxn>
                  <a:cxn ang="0">
                    <a:pos x="10" y="4"/>
                  </a:cxn>
                  <a:cxn ang="0">
                    <a:pos x="11" y="3"/>
                  </a:cxn>
                  <a:cxn ang="0">
                    <a:pos x="12" y="3"/>
                  </a:cxn>
                  <a:cxn ang="0">
                    <a:pos x="13" y="3"/>
                  </a:cxn>
                  <a:cxn ang="0">
                    <a:pos x="15" y="2"/>
                  </a:cxn>
                  <a:cxn ang="0">
                    <a:pos x="16" y="2"/>
                  </a:cxn>
                  <a:cxn ang="0">
                    <a:pos x="17" y="2"/>
                  </a:cxn>
                  <a:cxn ang="0">
                    <a:pos x="18" y="2"/>
                  </a:cxn>
                  <a:cxn ang="0">
                    <a:pos x="20" y="2"/>
                  </a:cxn>
                  <a:cxn ang="0">
                    <a:pos x="21" y="2"/>
                  </a:cxn>
                  <a:cxn ang="0">
                    <a:pos x="22" y="2"/>
                  </a:cxn>
                  <a:cxn ang="0">
                    <a:pos x="23" y="0"/>
                  </a:cxn>
                  <a:cxn ang="0">
                    <a:pos x="25" y="2"/>
                  </a:cxn>
                  <a:cxn ang="0">
                    <a:pos x="26" y="2"/>
                  </a:cxn>
                  <a:cxn ang="0">
                    <a:pos x="27" y="2"/>
                  </a:cxn>
                  <a:cxn ang="0">
                    <a:pos x="28" y="2"/>
                  </a:cxn>
                  <a:cxn ang="0">
                    <a:pos x="30" y="2"/>
                  </a:cxn>
                  <a:cxn ang="0">
                    <a:pos x="31" y="2"/>
                  </a:cxn>
                  <a:cxn ang="0">
                    <a:pos x="32" y="2"/>
                  </a:cxn>
                  <a:cxn ang="0">
                    <a:pos x="33" y="2"/>
                  </a:cxn>
                  <a:cxn ang="0">
                    <a:pos x="35" y="2"/>
                  </a:cxn>
                  <a:cxn ang="0">
                    <a:pos x="36" y="3"/>
                  </a:cxn>
                  <a:cxn ang="0">
                    <a:pos x="37" y="3"/>
                  </a:cxn>
                  <a:cxn ang="0">
                    <a:pos x="38" y="3"/>
                  </a:cxn>
                  <a:cxn ang="0">
                    <a:pos x="40" y="3"/>
                  </a:cxn>
                  <a:cxn ang="0">
                    <a:pos x="41" y="4"/>
                  </a:cxn>
                  <a:cxn ang="0">
                    <a:pos x="42" y="4"/>
                  </a:cxn>
                  <a:cxn ang="0">
                    <a:pos x="43" y="4"/>
                  </a:cxn>
                  <a:cxn ang="0">
                    <a:pos x="45" y="5"/>
                  </a:cxn>
                  <a:cxn ang="0">
                    <a:pos x="46" y="5"/>
                  </a:cxn>
                </a:cxnLst>
                <a:rect l="0" t="0" r="r" b="b"/>
                <a:pathLst>
                  <a:path w="46" h="9">
                    <a:moveTo>
                      <a:pt x="0" y="9"/>
                    </a:moveTo>
                    <a:lnTo>
                      <a:pt x="1" y="8"/>
                    </a:lnTo>
                    <a:lnTo>
                      <a:pt x="2" y="8"/>
                    </a:lnTo>
                    <a:lnTo>
                      <a:pt x="3" y="7"/>
                    </a:lnTo>
                    <a:lnTo>
                      <a:pt x="5" y="7"/>
                    </a:lnTo>
                    <a:lnTo>
                      <a:pt x="6" y="5"/>
                    </a:lnTo>
                    <a:lnTo>
                      <a:pt x="7" y="5"/>
                    </a:lnTo>
                    <a:lnTo>
                      <a:pt x="8" y="4"/>
                    </a:lnTo>
                    <a:lnTo>
                      <a:pt x="10" y="4"/>
                    </a:lnTo>
                    <a:lnTo>
                      <a:pt x="11" y="3"/>
                    </a:lnTo>
                    <a:lnTo>
                      <a:pt x="12" y="3"/>
                    </a:lnTo>
                    <a:lnTo>
                      <a:pt x="13" y="3"/>
                    </a:lnTo>
                    <a:lnTo>
                      <a:pt x="15" y="2"/>
                    </a:lnTo>
                    <a:lnTo>
                      <a:pt x="16" y="2"/>
                    </a:lnTo>
                    <a:lnTo>
                      <a:pt x="17" y="2"/>
                    </a:lnTo>
                    <a:lnTo>
                      <a:pt x="18" y="2"/>
                    </a:lnTo>
                    <a:lnTo>
                      <a:pt x="20" y="2"/>
                    </a:lnTo>
                    <a:lnTo>
                      <a:pt x="21" y="2"/>
                    </a:lnTo>
                    <a:lnTo>
                      <a:pt x="22" y="2"/>
                    </a:lnTo>
                    <a:lnTo>
                      <a:pt x="23" y="0"/>
                    </a:lnTo>
                    <a:lnTo>
                      <a:pt x="25" y="2"/>
                    </a:lnTo>
                    <a:lnTo>
                      <a:pt x="26" y="2"/>
                    </a:lnTo>
                    <a:lnTo>
                      <a:pt x="27" y="2"/>
                    </a:lnTo>
                    <a:lnTo>
                      <a:pt x="28" y="2"/>
                    </a:lnTo>
                    <a:lnTo>
                      <a:pt x="30" y="2"/>
                    </a:lnTo>
                    <a:lnTo>
                      <a:pt x="31" y="2"/>
                    </a:lnTo>
                    <a:lnTo>
                      <a:pt x="32" y="2"/>
                    </a:lnTo>
                    <a:lnTo>
                      <a:pt x="33" y="2"/>
                    </a:lnTo>
                    <a:lnTo>
                      <a:pt x="35" y="2"/>
                    </a:lnTo>
                    <a:lnTo>
                      <a:pt x="36" y="3"/>
                    </a:lnTo>
                    <a:lnTo>
                      <a:pt x="37" y="3"/>
                    </a:lnTo>
                    <a:lnTo>
                      <a:pt x="38" y="3"/>
                    </a:lnTo>
                    <a:lnTo>
                      <a:pt x="40" y="3"/>
                    </a:lnTo>
                    <a:lnTo>
                      <a:pt x="41" y="4"/>
                    </a:lnTo>
                    <a:lnTo>
                      <a:pt x="42" y="4"/>
                    </a:lnTo>
                    <a:lnTo>
                      <a:pt x="43" y="4"/>
                    </a:lnTo>
                    <a:lnTo>
                      <a:pt x="45" y="5"/>
                    </a:lnTo>
                    <a:lnTo>
                      <a:pt x="46" y="5"/>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grpSp>
        <p:grpSp>
          <p:nvGrpSpPr>
            <p:cNvPr id="6" name="Group 663"/>
            <p:cNvGrpSpPr/>
            <p:nvPr/>
          </p:nvGrpSpPr>
          <p:grpSpPr>
            <a:xfrm>
              <a:off x="988377" y="3561792"/>
              <a:ext cx="563232" cy="193016"/>
              <a:chOff x="6675438" y="4213225"/>
              <a:chExt cx="1006475" cy="207963"/>
            </a:xfrm>
          </p:grpSpPr>
          <p:sp>
            <p:nvSpPr>
              <p:cNvPr id="112" name="Freeform 62"/>
              <p:cNvSpPr>
                <a:spLocks/>
              </p:cNvSpPr>
              <p:nvPr/>
            </p:nvSpPr>
            <p:spPr bwMode="auto">
              <a:xfrm>
                <a:off x="6675438" y="4213225"/>
                <a:ext cx="252413" cy="61913"/>
              </a:xfrm>
              <a:custGeom>
                <a:avLst/>
                <a:gdLst/>
                <a:ahLst/>
                <a:cxnLst>
                  <a:cxn ang="0">
                    <a:pos x="3" y="37"/>
                  </a:cxn>
                  <a:cxn ang="0">
                    <a:pos x="6" y="37"/>
                  </a:cxn>
                  <a:cxn ang="0">
                    <a:pos x="10" y="36"/>
                  </a:cxn>
                  <a:cxn ang="0">
                    <a:pos x="14" y="36"/>
                  </a:cxn>
                  <a:cxn ang="0">
                    <a:pos x="18" y="35"/>
                  </a:cxn>
                  <a:cxn ang="0">
                    <a:pos x="21" y="34"/>
                  </a:cxn>
                  <a:cxn ang="0">
                    <a:pos x="25" y="32"/>
                  </a:cxn>
                  <a:cxn ang="0">
                    <a:pos x="29" y="32"/>
                  </a:cxn>
                  <a:cxn ang="0">
                    <a:pos x="33" y="31"/>
                  </a:cxn>
                  <a:cxn ang="0">
                    <a:pos x="36" y="31"/>
                  </a:cxn>
                  <a:cxn ang="0">
                    <a:pos x="40" y="30"/>
                  </a:cxn>
                  <a:cxn ang="0">
                    <a:pos x="44" y="29"/>
                  </a:cxn>
                  <a:cxn ang="0">
                    <a:pos x="48" y="29"/>
                  </a:cxn>
                  <a:cxn ang="0">
                    <a:pos x="51" y="27"/>
                  </a:cxn>
                  <a:cxn ang="0">
                    <a:pos x="55" y="26"/>
                  </a:cxn>
                  <a:cxn ang="0">
                    <a:pos x="59" y="25"/>
                  </a:cxn>
                  <a:cxn ang="0">
                    <a:pos x="63" y="24"/>
                  </a:cxn>
                  <a:cxn ang="0">
                    <a:pos x="66" y="22"/>
                  </a:cxn>
                  <a:cxn ang="0">
                    <a:pos x="70" y="21"/>
                  </a:cxn>
                  <a:cxn ang="0">
                    <a:pos x="74" y="20"/>
                  </a:cxn>
                  <a:cxn ang="0">
                    <a:pos x="78" y="20"/>
                  </a:cxn>
                  <a:cxn ang="0">
                    <a:pos x="81" y="19"/>
                  </a:cxn>
                  <a:cxn ang="0">
                    <a:pos x="85" y="17"/>
                  </a:cxn>
                  <a:cxn ang="0">
                    <a:pos x="89" y="16"/>
                  </a:cxn>
                  <a:cxn ang="0">
                    <a:pos x="93" y="15"/>
                  </a:cxn>
                  <a:cxn ang="0">
                    <a:pos x="96" y="14"/>
                  </a:cxn>
                  <a:cxn ang="0">
                    <a:pos x="100" y="12"/>
                  </a:cxn>
                  <a:cxn ang="0">
                    <a:pos x="104" y="12"/>
                  </a:cxn>
                  <a:cxn ang="0">
                    <a:pos x="108" y="11"/>
                  </a:cxn>
                  <a:cxn ang="0">
                    <a:pos x="111" y="10"/>
                  </a:cxn>
                  <a:cxn ang="0">
                    <a:pos x="115" y="9"/>
                  </a:cxn>
                  <a:cxn ang="0">
                    <a:pos x="119" y="9"/>
                  </a:cxn>
                  <a:cxn ang="0">
                    <a:pos x="123" y="7"/>
                  </a:cxn>
                  <a:cxn ang="0">
                    <a:pos x="126" y="6"/>
                  </a:cxn>
                  <a:cxn ang="0">
                    <a:pos x="130" y="5"/>
                  </a:cxn>
                  <a:cxn ang="0">
                    <a:pos x="134" y="5"/>
                  </a:cxn>
                  <a:cxn ang="0">
                    <a:pos x="138" y="4"/>
                  </a:cxn>
                  <a:cxn ang="0">
                    <a:pos x="141" y="2"/>
                  </a:cxn>
                  <a:cxn ang="0">
                    <a:pos x="145" y="2"/>
                  </a:cxn>
                  <a:cxn ang="0">
                    <a:pos x="149" y="1"/>
                  </a:cxn>
                  <a:cxn ang="0">
                    <a:pos x="153" y="1"/>
                  </a:cxn>
                  <a:cxn ang="0">
                    <a:pos x="156" y="1"/>
                  </a:cxn>
                </a:cxnLst>
                <a:rect l="0" t="0" r="r" b="b"/>
                <a:pathLst>
                  <a:path w="159" h="39">
                    <a:moveTo>
                      <a:pt x="0" y="39"/>
                    </a:moveTo>
                    <a:lnTo>
                      <a:pt x="1" y="39"/>
                    </a:lnTo>
                    <a:lnTo>
                      <a:pt x="3" y="37"/>
                    </a:lnTo>
                    <a:lnTo>
                      <a:pt x="4" y="37"/>
                    </a:lnTo>
                    <a:lnTo>
                      <a:pt x="5" y="37"/>
                    </a:lnTo>
                    <a:lnTo>
                      <a:pt x="6" y="37"/>
                    </a:lnTo>
                    <a:lnTo>
                      <a:pt x="8" y="37"/>
                    </a:lnTo>
                    <a:lnTo>
                      <a:pt x="9" y="36"/>
                    </a:lnTo>
                    <a:lnTo>
                      <a:pt x="10" y="36"/>
                    </a:lnTo>
                    <a:lnTo>
                      <a:pt x="11" y="36"/>
                    </a:lnTo>
                    <a:lnTo>
                      <a:pt x="13" y="36"/>
                    </a:lnTo>
                    <a:lnTo>
                      <a:pt x="14" y="36"/>
                    </a:lnTo>
                    <a:lnTo>
                      <a:pt x="15" y="35"/>
                    </a:lnTo>
                    <a:lnTo>
                      <a:pt x="16" y="35"/>
                    </a:lnTo>
                    <a:lnTo>
                      <a:pt x="18" y="35"/>
                    </a:lnTo>
                    <a:lnTo>
                      <a:pt x="19" y="35"/>
                    </a:lnTo>
                    <a:lnTo>
                      <a:pt x="20" y="34"/>
                    </a:lnTo>
                    <a:lnTo>
                      <a:pt x="21" y="34"/>
                    </a:lnTo>
                    <a:lnTo>
                      <a:pt x="23" y="34"/>
                    </a:lnTo>
                    <a:lnTo>
                      <a:pt x="24" y="34"/>
                    </a:lnTo>
                    <a:lnTo>
                      <a:pt x="25" y="32"/>
                    </a:lnTo>
                    <a:lnTo>
                      <a:pt x="26" y="32"/>
                    </a:lnTo>
                    <a:lnTo>
                      <a:pt x="28" y="32"/>
                    </a:lnTo>
                    <a:lnTo>
                      <a:pt x="29" y="32"/>
                    </a:lnTo>
                    <a:lnTo>
                      <a:pt x="30" y="32"/>
                    </a:lnTo>
                    <a:lnTo>
                      <a:pt x="31" y="31"/>
                    </a:lnTo>
                    <a:lnTo>
                      <a:pt x="33" y="31"/>
                    </a:lnTo>
                    <a:lnTo>
                      <a:pt x="34" y="31"/>
                    </a:lnTo>
                    <a:lnTo>
                      <a:pt x="35" y="31"/>
                    </a:lnTo>
                    <a:lnTo>
                      <a:pt x="36" y="31"/>
                    </a:lnTo>
                    <a:lnTo>
                      <a:pt x="38" y="30"/>
                    </a:lnTo>
                    <a:lnTo>
                      <a:pt x="39" y="30"/>
                    </a:lnTo>
                    <a:lnTo>
                      <a:pt x="40" y="30"/>
                    </a:lnTo>
                    <a:lnTo>
                      <a:pt x="41" y="30"/>
                    </a:lnTo>
                    <a:lnTo>
                      <a:pt x="43" y="30"/>
                    </a:lnTo>
                    <a:lnTo>
                      <a:pt x="44" y="29"/>
                    </a:lnTo>
                    <a:lnTo>
                      <a:pt x="45" y="29"/>
                    </a:lnTo>
                    <a:lnTo>
                      <a:pt x="46" y="29"/>
                    </a:lnTo>
                    <a:lnTo>
                      <a:pt x="48" y="29"/>
                    </a:lnTo>
                    <a:lnTo>
                      <a:pt x="49" y="27"/>
                    </a:lnTo>
                    <a:lnTo>
                      <a:pt x="50" y="27"/>
                    </a:lnTo>
                    <a:lnTo>
                      <a:pt x="51" y="27"/>
                    </a:lnTo>
                    <a:lnTo>
                      <a:pt x="53" y="26"/>
                    </a:lnTo>
                    <a:lnTo>
                      <a:pt x="54" y="26"/>
                    </a:lnTo>
                    <a:lnTo>
                      <a:pt x="55" y="26"/>
                    </a:lnTo>
                    <a:lnTo>
                      <a:pt x="56" y="25"/>
                    </a:lnTo>
                    <a:lnTo>
                      <a:pt x="58" y="25"/>
                    </a:lnTo>
                    <a:lnTo>
                      <a:pt x="59" y="25"/>
                    </a:lnTo>
                    <a:lnTo>
                      <a:pt x="60" y="24"/>
                    </a:lnTo>
                    <a:lnTo>
                      <a:pt x="61" y="24"/>
                    </a:lnTo>
                    <a:lnTo>
                      <a:pt x="63" y="24"/>
                    </a:lnTo>
                    <a:lnTo>
                      <a:pt x="64" y="22"/>
                    </a:lnTo>
                    <a:lnTo>
                      <a:pt x="65" y="22"/>
                    </a:lnTo>
                    <a:lnTo>
                      <a:pt x="66" y="22"/>
                    </a:lnTo>
                    <a:lnTo>
                      <a:pt x="68" y="21"/>
                    </a:lnTo>
                    <a:lnTo>
                      <a:pt x="69" y="21"/>
                    </a:lnTo>
                    <a:lnTo>
                      <a:pt x="70" y="21"/>
                    </a:lnTo>
                    <a:lnTo>
                      <a:pt x="71" y="21"/>
                    </a:lnTo>
                    <a:lnTo>
                      <a:pt x="73" y="21"/>
                    </a:lnTo>
                    <a:lnTo>
                      <a:pt x="74" y="20"/>
                    </a:lnTo>
                    <a:lnTo>
                      <a:pt x="75" y="20"/>
                    </a:lnTo>
                    <a:lnTo>
                      <a:pt x="76" y="20"/>
                    </a:lnTo>
                    <a:lnTo>
                      <a:pt x="78" y="20"/>
                    </a:lnTo>
                    <a:lnTo>
                      <a:pt x="79" y="19"/>
                    </a:lnTo>
                    <a:lnTo>
                      <a:pt x="80" y="19"/>
                    </a:lnTo>
                    <a:lnTo>
                      <a:pt x="81" y="19"/>
                    </a:lnTo>
                    <a:lnTo>
                      <a:pt x="83" y="19"/>
                    </a:lnTo>
                    <a:lnTo>
                      <a:pt x="84" y="17"/>
                    </a:lnTo>
                    <a:lnTo>
                      <a:pt x="85" y="17"/>
                    </a:lnTo>
                    <a:lnTo>
                      <a:pt x="86" y="17"/>
                    </a:lnTo>
                    <a:lnTo>
                      <a:pt x="88" y="16"/>
                    </a:lnTo>
                    <a:lnTo>
                      <a:pt x="89" y="16"/>
                    </a:lnTo>
                    <a:lnTo>
                      <a:pt x="90" y="16"/>
                    </a:lnTo>
                    <a:lnTo>
                      <a:pt x="91" y="15"/>
                    </a:lnTo>
                    <a:lnTo>
                      <a:pt x="93" y="15"/>
                    </a:lnTo>
                    <a:lnTo>
                      <a:pt x="94" y="15"/>
                    </a:lnTo>
                    <a:lnTo>
                      <a:pt x="95" y="14"/>
                    </a:lnTo>
                    <a:lnTo>
                      <a:pt x="96" y="14"/>
                    </a:lnTo>
                    <a:lnTo>
                      <a:pt x="98" y="14"/>
                    </a:lnTo>
                    <a:lnTo>
                      <a:pt x="99" y="14"/>
                    </a:lnTo>
                    <a:lnTo>
                      <a:pt x="100" y="12"/>
                    </a:lnTo>
                    <a:lnTo>
                      <a:pt x="101" y="12"/>
                    </a:lnTo>
                    <a:lnTo>
                      <a:pt x="103" y="12"/>
                    </a:lnTo>
                    <a:lnTo>
                      <a:pt x="104" y="12"/>
                    </a:lnTo>
                    <a:lnTo>
                      <a:pt x="105" y="11"/>
                    </a:lnTo>
                    <a:lnTo>
                      <a:pt x="106" y="11"/>
                    </a:lnTo>
                    <a:lnTo>
                      <a:pt x="108" y="11"/>
                    </a:lnTo>
                    <a:lnTo>
                      <a:pt x="109" y="11"/>
                    </a:lnTo>
                    <a:lnTo>
                      <a:pt x="110" y="10"/>
                    </a:lnTo>
                    <a:lnTo>
                      <a:pt x="111" y="10"/>
                    </a:lnTo>
                    <a:lnTo>
                      <a:pt x="113" y="10"/>
                    </a:lnTo>
                    <a:lnTo>
                      <a:pt x="114" y="10"/>
                    </a:lnTo>
                    <a:lnTo>
                      <a:pt x="115" y="9"/>
                    </a:lnTo>
                    <a:lnTo>
                      <a:pt x="116" y="9"/>
                    </a:lnTo>
                    <a:lnTo>
                      <a:pt x="118" y="9"/>
                    </a:lnTo>
                    <a:lnTo>
                      <a:pt x="119" y="9"/>
                    </a:lnTo>
                    <a:lnTo>
                      <a:pt x="120" y="7"/>
                    </a:lnTo>
                    <a:lnTo>
                      <a:pt x="121" y="7"/>
                    </a:lnTo>
                    <a:lnTo>
                      <a:pt x="123" y="7"/>
                    </a:lnTo>
                    <a:lnTo>
                      <a:pt x="124" y="7"/>
                    </a:lnTo>
                    <a:lnTo>
                      <a:pt x="125" y="6"/>
                    </a:lnTo>
                    <a:lnTo>
                      <a:pt x="126" y="6"/>
                    </a:lnTo>
                    <a:lnTo>
                      <a:pt x="128" y="6"/>
                    </a:lnTo>
                    <a:lnTo>
                      <a:pt x="129" y="6"/>
                    </a:lnTo>
                    <a:lnTo>
                      <a:pt x="130" y="5"/>
                    </a:lnTo>
                    <a:lnTo>
                      <a:pt x="131" y="5"/>
                    </a:lnTo>
                    <a:lnTo>
                      <a:pt x="133" y="5"/>
                    </a:lnTo>
                    <a:lnTo>
                      <a:pt x="134" y="5"/>
                    </a:lnTo>
                    <a:lnTo>
                      <a:pt x="135" y="4"/>
                    </a:lnTo>
                    <a:lnTo>
                      <a:pt x="136" y="4"/>
                    </a:lnTo>
                    <a:lnTo>
                      <a:pt x="138" y="4"/>
                    </a:lnTo>
                    <a:lnTo>
                      <a:pt x="139" y="4"/>
                    </a:lnTo>
                    <a:lnTo>
                      <a:pt x="140" y="4"/>
                    </a:lnTo>
                    <a:lnTo>
                      <a:pt x="141" y="2"/>
                    </a:lnTo>
                    <a:lnTo>
                      <a:pt x="143" y="2"/>
                    </a:lnTo>
                    <a:lnTo>
                      <a:pt x="144" y="2"/>
                    </a:lnTo>
                    <a:lnTo>
                      <a:pt x="145" y="2"/>
                    </a:lnTo>
                    <a:lnTo>
                      <a:pt x="146" y="2"/>
                    </a:lnTo>
                    <a:lnTo>
                      <a:pt x="148" y="2"/>
                    </a:lnTo>
                    <a:lnTo>
                      <a:pt x="149" y="1"/>
                    </a:lnTo>
                    <a:lnTo>
                      <a:pt x="150" y="1"/>
                    </a:lnTo>
                    <a:lnTo>
                      <a:pt x="151" y="1"/>
                    </a:lnTo>
                    <a:lnTo>
                      <a:pt x="153" y="1"/>
                    </a:lnTo>
                    <a:lnTo>
                      <a:pt x="154" y="1"/>
                    </a:lnTo>
                    <a:lnTo>
                      <a:pt x="155" y="1"/>
                    </a:lnTo>
                    <a:lnTo>
                      <a:pt x="156" y="1"/>
                    </a:lnTo>
                    <a:lnTo>
                      <a:pt x="158" y="1"/>
                    </a:lnTo>
                    <a:lnTo>
                      <a:pt x="159" y="0"/>
                    </a:lnTo>
                  </a:path>
                </a:pathLst>
              </a:custGeom>
              <a:noFill/>
              <a:ln w="1905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13" name="Freeform 63"/>
              <p:cNvSpPr>
                <a:spLocks/>
              </p:cNvSpPr>
              <p:nvPr/>
            </p:nvSpPr>
            <p:spPr bwMode="auto">
              <a:xfrm>
                <a:off x="6927850" y="4213225"/>
                <a:ext cx="233363" cy="204788"/>
              </a:xfrm>
              <a:custGeom>
                <a:avLst/>
                <a:gdLst/>
                <a:ahLst/>
                <a:cxnLst>
                  <a:cxn ang="0">
                    <a:pos x="2" y="0"/>
                  </a:cxn>
                  <a:cxn ang="0">
                    <a:pos x="6" y="1"/>
                  </a:cxn>
                  <a:cxn ang="0">
                    <a:pos x="10" y="1"/>
                  </a:cxn>
                  <a:cxn ang="0">
                    <a:pos x="14" y="2"/>
                  </a:cxn>
                  <a:cxn ang="0">
                    <a:pos x="17" y="4"/>
                  </a:cxn>
                  <a:cxn ang="0">
                    <a:pos x="21" y="5"/>
                  </a:cxn>
                  <a:cxn ang="0">
                    <a:pos x="25" y="6"/>
                  </a:cxn>
                  <a:cxn ang="0">
                    <a:pos x="29" y="6"/>
                  </a:cxn>
                  <a:cxn ang="0">
                    <a:pos x="32" y="7"/>
                  </a:cxn>
                  <a:cxn ang="0">
                    <a:pos x="36" y="9"/>
                  </a:cxn>
                  <a:cxn ang="0">
                    <a:pos x="40" y="11"/>
                  </a:cxn>
                  <a:cxn ang="0">
                    <a:pos x="44" y="12"/>
                  </a:cxn>
                  <a:cxn ang="0">
                    <a:pos x="47" y="15"/>
                  </a:cxn>
                  <a:cxn ang="0">
                    <a:pos x="51" y="17"/>
                  </a:cxn>
                  <a:cxn ang="0">
                    <a:pos x="55" y="20"/>
                  </a:cxn>
                  <a:cxn ang="0">
                    <a:pos x="59" y="24"/>
                  </a:cxn>
                  <a:cxn ang="0">
                    <a:pos x="62" y="29"/>
                  </a:cxn>
                  <a:cxn ang="0">
                    <a:pos x="66" y="34"/>
                  </a:cxn>
                  <a:cxn ang="0">
                    <a:pos x="71" y="40"/>
                  </a:cxn>
                  <a:cxn ang="0">
                    <a:pos x="75" y="45"/>
                  </a:cxn>
                  <a:cxn ang="0">
                    <a:pos x="77" y="49"/>
                  </a:cxn>
                  <a:cxn ang="0">
                    <a:pos x="81" y="54"/>
                  </a:cxn>
                  <a:cxn ang="0">
                    <a:pos x="86" y="59"/>
                  </a:cxn>
                  <a:cxn ang="0">
                    <a:pos x="89" y="64"/>
                  </a:cxn>
                  <a:cxn ang="0">
                    <a:pos x="92" y="69"/>
                  </a:cxn>
                  <a:cxn ang="0">
                    <a:pos x="94" y="72"/>
                  </a:cxn>
                  <a:cxn ang="0">
                    <a:pos x="96" y="76"/>
                  </a:cxn>
                  <a:cxn ang="0">
                    <a:pos x="97" y="80"/>
                  </a:cxn>
                  <a:cxn ang="0">
                    <a:pos x="100" y="84"/>
                  </a:cxn>
                  <a:cxn ang="0">
                    <a:pos x="102" y="89"/>
                  </a:cxn>
                  <a:cxn ang="0">
                    <a:pos x="105" y="92"/>
                  </a:cxn>
                  <a:cxn ang="0">
                    <a:pos x="107" y="96"/>
                  </a:cxn>
                  <a:cxn ang="0">
                    <a:pos x="111" y="101"/>
                  </a:cxn>
                  <a:cxn ang="0">
                    <a:pos x="115" y="105"/>
                  </a:cxn>
                  <a:cxn ang="0">
                    <a:pos x="119" y="109"/>
                  </a:cxn>
                  <a:cxn ang="0">
                    <a:pos x="122" y="112"/>
                  </a:cxn>
                  <a:cxn ang="0">
                    <a:pos x="126" y="116"/>
                  </a:cxn>
                  <a:cxn ang="0">
                    <a:pos x="130" y="119"/>
                  </a:cxn>
                  <a:cxn ang="0">
                    <a:pos x="134" y="122"/>
                  </a:cxn>
                  <a:cxn ang="0">
                    <a:pos x="137" y="125"/>
                  </a:cxn>
                  <a:cxn ang="0">
                    <a:pos x="141" y="127"/>
                  </a:cxn>
                  <a:cxn ang="0">
                    <a:pos x="145" y="129"/>
                  </a:cxn>
                </a:cxnLst>
                <a:rect l="0" t="0" r="r" b="b"/>
                <a:pathLst>
                  <a:path w="147" h="129">
                    <a:moveTo>
                      <a:pt x="0" y="0"/>
                    </a:moveTo>
                    <a:lnTo>
                      <a:pt x="1" y="0"/>
                    </a:lnTo>
                    <a:lnTo>
                      <a:pt x="2" y="0"/>
                    </a:lnTo>
                    <a:lnTo>
                      <a:pt x="4" y="1"/>
                    </a:lnTo>
                    <a:lnTo>
                      <a:pt x="5" y="1"/>
                    </a:lnTo>
                    <a:lnTo>
                      <a:pt x="6" y="1"/>
                    </a:lnTo>
                    <a:lnTo>
                      <a:pt x="7" y="1"/>
                    </a:lnTo>
                    <a:lnTo>
                      <a:pt x="9" y="1"/>
                    </a:lnTo>
                    <a:lnTo>
                      <a:pt x="10" y="1"/>
                    </a:lnTo>
                    <a:lnTo>
                      <a:pt x="11" y="1"/>
                    </a:lnTo>
                    <a:lnTo>
                      <a:pt x="12" y="2"/>
                    </a:lnTo>
                    <a:lnTo>
                      <a:pt x="14" y="2"/>
                    </a:lnTo>
                    <a:lnTo>
                      <a:pt x="15" y="2"/>
                    </a:lnTo>
                    <a:lnTo>
                      <a:pt x="16" y="4"/>
                    </a:lnTo>
                    <a:lnTo>
                      <a:pt x="17" y="4"/>
                    </a:lnTo>
                    <a:lnTo>
                      <a:pt x="19" y="4"/>
                    </a:lnTo>
                    <a:lnTo>
                      <a:pt x="20" y="4"/>
                    </a:lnTo>
                    <a:lnTo>
                      <a:pt x="21" y="5"/>
                    </a:lnTo>
                    <a:lnTo>
                      <a:pt x="22" y="5"/>
                    </a:lnTo>
                    <a:lnTo>
                      <a:pt x="24" y="5"/>
                    </a:lnTo>
                    <a:lnTo>
                      <a:pt x="25" y="6"/>
                    </a:lnTo>
                    <a:lnTo>
                      <a:pt x="26" y="6"/>
                    </a:lnTo>
                    <a:lnTo>
                      <a:pt x="27" y="6"/>
                    </a:lnTo>
                    <a:lnTo>
                      <a:pt x="29" y="6"/>
                    </a:lnTo>
                    <a:lnTo>
                      <a:pt x="30" y="7"/>
                    </a:lnTo>
                    <a:lnTo>
                      <a:pt x="31" y="7"/>
                    </a:lnTo>
                    <a:lnTo>
                      <a:pt x="32" y="7"/>
                    </a:lnTo>
                    <a:lnTo>
                      <a:pt x="34" y="9"/>
                    </a:lnTo>
                    <a:lnTo>
                      <a:pt x="35" y="9"/>
                    </a:lnTo>
                    <a:lnTo>
                      <a:pt x="36" y="9"/>
                    </a:lnTo>
                    <a:lnTo>
                      <a:pt x="37" y="10"/>
                    </a:lnTo>
                    <a:lnTo>
                      <a:pt x="39" y="10"/>
                    </a:lnTo>
                    <a:lnTo>
                      <a:pt x="40" y="11"/>
                    </a:lnTo>
                    <a:lnTo>
                      <a:pt x="41" y="11"/>
                    </a:lnTo>
                    <a:lnTo>
                      <a:pt x="42" y="12"/>
                    </a:lnTo>
                    <a:lnTo>
                      <a:pt x="44" y="12"/>
                    </a:lnTo>
                    <a:lnTo>
                      <a:pt x="45" y="14"/>
                    </a:lnTo>
                    <a:lnTo>
                      <a:pt x="46" y="14"/>
                    </a:lnTo>
                    <a:lnTo>
                      <a:pt x="47" y="15"/>
                    </a:lnTo>
                    <a:lnTo>
                      <a:pt x="49" y="16"/>
                    </a:lnTo>
                    <a:lnTo>
                      <a:pt x="50" y="16"/>
                    </a:lnTo>
                    <a:lnTo>
                      <a:pt x="51" y="17"/>
                    </a:lnTo>
                    <a:lnTo>
                      <a:pt x="52" y="19"/>
                    </a:lnTo>
                    <a:lnTo>
                      <a:pt x="54" y="20"/>
                    </a:lnTo>
                    <a:lnTo>
                      <a:pt x="55" y="20"/>
                    </a:lnTo>
                    <a:lnTo>
                      <a:pt x="56" y="21"/>
                    </a:lnTo>
                    <a:lnTo>
                      <a:pt x="57" y="22"/>
                    </a:lnTo>
                    <a:lnTo>
                      <a:pt x="59" y="24"/>
                    </a:lnTo>
                    <a:lnTo>
                      <a:pt x="60" y="25"/>
                    </a:lnTo>
                    <a:lnTo>
                      <a:pt x="62" y="27"/>
                    </a:lnTo>
                    <a:lnTo>
                      <a:pt x="62" y="29"/>
                    </a:lnTo>
                    <a:lnTo>
                      <a:pt x="65" y="31"/>
                    </a:lnTo>
                    <a:lnTo>
                      <a:pt x="65" y="32"/>
                    </a:lnTo>
                    <a:lnTo>
                      <a:pt x="66" y="34"/>
                    </a:lnTo>
                    <a:lnTo>
                      <a:pt x="69" y="36"/>
                    </a:lnTo>
                    <a:lnTo>
                      <a:pt x="69" y="37"/>
                    </a:lnTo>
                    <a:lnTo>
                      <a:pt x="71" y="40"/>
                    </a:lnTo>
                    <a:lnTo>
                      <a:pt x="71" y="41"/>
                    </a:lnTo>
                    <a:lnTo>
                      <a:pt x="72" y="42"/>
                    </a:lnTo>
                    <a:lnTo>
                      <a:pt x="75" y="45"/>
                    </a:lnTo>
                    <a:lnTo>
                      <a:pt x="75" y="46"/>
                    </a:lnTo>
                    <a:lnTo>
                      <a:pt x="76" y="47"/>
                    </a:lnTo>
                    <a:lnTo>
                      <a:pt x="77" y="49"/>
                    </a:lnTo>
                    <a:lnTo>
                      <a:pt x="79" y="50"/>
                    </a:lnTo>
                    <a:lnTo>
                      <a:pt x="81" y="52"/>
                    </a:lnTo>
                    <a:lnTo>
                      <a:pt x="81" y="54"/>
                    </a:lnTo>
                    <a:lnTo>
                      <a:pt x="82" y="55"/>
                    </a:lnTo>
                    <a:lnTo>
                      <a:pt x="84" y="56"/>
                    </a:lnTo>
                    <a:lnTo>
                      <a:pt x="86" y="59"/>
                    </a:lnTo>
                    <a:lnTo>
                      <a:pt x="86" y="60"/>
                    </a:lnTo>
                    <a:lnTo>
                      <a:pt x="89" y="62"/>
                    </a:lnTo>
                    <a:lnTo>
                      <a:pt x="89" y="64"/>
                    </a:lnTo>
                    <a:lnTo>
                      <a:pt x="90" y="65"/>
                    </a:lnTo>
                    <a:lnTo>
                      <a:pt x="90" y="66"/>
                    </a:lnTo>
                    <a:lnTo>
                      <a:pt x="92" y="69"/>
                    </a:lnTo>
                    <a:lnTo>
                      <a:pt x="92" y="70"/>
                    </a:lnTo>
                    <a:lnTo>
                      <a:pt x="94" y="71"/>
                    </a:lnTo>
                    <a:lnTo>
                      <a:pt x="94" y="72"/>
                    </a:lnTo>
                    <a:lnTo>
                      <a:pt x="95" y="74"/>
                    </a:lnTo>
                    <a:lnTo>
                      <a:pt x="95" y="75"/>
                    </a:lnTo>
                    <a:lnTo>
                      <a:pt x="96" y="76"/>
                    </a:lnTo>
                    <a:lnTo>
                      <a:pt x="96" y="77"/>
                    </a:lnTo>
                    <a:lnTo>
                      <a:pt x="97" y="79"/>
                    </a:lnTo>
                    <a:lnTo>
                      <a:pt x="97" y="80"/>
                    </a:lnTo>
                    <a:lnTo>
                      <a:pt x="99" y="81"/>
                    </a:lnTo>
                    <a:lnTo>
                      <a:pt x="99" y="82"/>
                    </a:lnTo>
                    <a:lnTo>
                      <a:pt x="100" y="84"/>
                    </a:lnTo>
                    <a:lnTo>
                      <a:pt x="100" y="85"/>
                    </a:lnTo>
                    <a:lnTo>
                      <a:pt x="102" y="87"/>
                    </a:lnTo>
                    <a:lnTo>
                      <a:pt x="102" y="89"/>
                    </a:lnTo>
                    <a:lnTo>
                      <a:pt x="104" y="90"/>
                    </a:lnTo>
                    <a:lnTo>
                      <a:pt x="104" y="91"/>
                    </a:lnTo>
                    <a:lnTo>
                      <a:pt x="105" y="92"/>
                    </a:lnTo>
                    <a:lnTo>
                      <a:pt x="106" y="94"/>
                    </a:lnTo>
                    <a:lnTo>
                      <a:pt x="106" y="95"/>
                    </a:lnTo>
                    <a:lnTo>
                      <a:pt x="107" y="96"/>
                    </a:lnTo>
                    <a:lnTo>
                      <a:pt x="110" y="99"/>
                    </a:lnTo>
                    <a:lnTo>
                      <a:pt x="110" y="100"/>
                    </a:lnTo>
                    <a:lnTo>
                      <a:pt x="111" y="101"/>
                    </a:lnTo>
                    <a:lnTo>
                      <a:pt x="112" y="102"/>
                    </a:lnTo>
                    <a:lnTo>
                      <a:pt x="114" y="104"/>
                    </a:lnTo>
                    <a:lnTo>
                      <a:pt x="115" y="105"/>
                    </a:lnTo>
                    <a:lnTo>
                      <a:pt x="116" y="106"/>
                    </a:lnTo>
                    <a:lnTo>
                      <a:pt x="117" y="107"/>
                    </a:lnTo>
                    <a:lnTo>
                      <a:pt x="119" y="109"/>
                    </a:lnTo>
                    <a:lnTo>
                      <a:pt x="120" y="110"/>
                    </a:lnTo>
                    <a:lnTo>
                      <a:pt x="121" y="111"/>
                    </a:lnTo>
                    <a:lnTo>
                      <a:pt x="122" y="112"/>
                    </a:lnTo>
                    <a:lnTo>
                      <a:pt x="124" y="114"/>
                    </a:lnTo>
                    <a:lnTo>
                      <a:pt x="125" y="115"/>
                    </a:lnTo>
                    <a:lnTo>
                      <a:pt x="126" y="116"/>
                    </a:lnTo>
                    <a:lnTo>
                      <a:pt x="127" y="117"/>
                    </a:lnTo>
                    <a:lnTo>
                      <a:pt x="129" y="119"/>
                    </a:lnTo>
                    <a:lnTo>
                      <a:pt x="130" y="119"/>
                    </a:lnTo>
                    <a:lnTo>
                      <a:pt x="131" y="120"/>
                    </a:lnTo>
                    <a:lnTo>
                      <a:pt x="132" y="121"/>
                    </a:lnTo>
                    <a:lnTo>
                      <a:pt x="134" y="122"/>
                    </a:lnTo>
                    <a:lnTo>
                      <a:pt x="135" y="124"/>
                    </a:lnTo>
                    <a:lnTo>
                      <a:pt x="136" y="124"/>
                    </a:lnTo>
                    <a:lnTo>
                      <a:pt x="137" y="125"/>
                    </a:lnTo>
                    <a:lnTo>
                      <a:pt x="139" y="126"/>
                    </a:lnTo>
                    <a:lnTo>
                      <a:pt x="140" y="126"/>
                    </a:lnTo>
                    <a:lnTo>
                      <a:pt x="141" y="127"/>
                    </a:lnTo>
                    <a:lnTo>
                      <a:pt x="142" y="127"/>
                    </a:lnTo>
                    <a:lnTo>
                      <a:pt x="144" y="127"/>
                    </a:lnTo>
                    <a:lnTo>
                      <a:pt x="145" y="129"/>
                    </a:lnTo>
                    <a:lnTo>
                      <a:pt x="146" y="129"/>
                    </a:lnTo>
                    <a:lnTo>
                      <a:pt x="147" y="129"/>
                    </a:lnTo>
                  </a:path>
                </a:pathLst>
              </a:custGeom>
              <a:noFill/>
              <a:ln w="1905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14" name="Freeform 64"/>
              <p:cNvSpPr>
                <a:spLocks/>
              </p:cNvSpPr>
              <p:nvPr/>
            </p:nvSpPr>
            <p:spPr bwMode="auto">
              <a:xfrm>
                <a:off x="7161213" y="4359275"/>
                <a:ext cx="252413" cy="61913"/>
              </a:xfrm>
              <a:custGeom>
                <a:avLst/>
                <a:gdLst/>
                <a:ahLst/>
                <a:cxnLst>
                  <a:cxn ang="0">
                    <a:pos x="3" y="38"/>
                  </a:cxn>
                  <a:cxn ang="0">
                    <a:pos x="7" y="38"/>
                  </a:cxn>
                  <a:cxn ang="0">
                    <a:pos x="10" y="39"/>
                  </a:cxn>
                  <a:cxn ang="0">
                    <a:pos x="14" y="39"/>
                  </a:cxn>
                  <a:cxn ang="0">
                    <a:pos x="18" y="38"/>
                  </a:cxn>
                  <a:cxn ang="0">
                    <a:pos x="22" y="38"/>
                  </a:cxn>
                  <a:cxn ang="0">
                    <a:pos x="25" y="37"/>
                  </a:cxn>
                  <a:cxn ang="0">
                    <a:pos x="29" y="35"/>
                  </a:cxn>
                  <a:cxn ang="0">
                    <a:pos x="33" y="34"/>
                  </a:cxn>
                  <a:cxn ang="0">
                    <a:pos x="37" y="33"/>
                  </a:cxn>
                  <a:cxn ang="0">
                    <a:pos x="40" y="33"/>
                  </a:cxn>
                  <a:cxn ang="0">
                    <a:pos x="44" y="32"/>
                  </a:cxn>
                  <a:cxn ang="0">
                    <a:pos x="48" y="30"/>
                  </a:cxn>
                  <a:cxn ang="0">
                    <a:pos x="52" y="30"/>
                  </a:cxn>
                  <a:cxn ang="0">
                    <a:pos x="55" y="29"/>
                  </a:cxn>
                  <a:cxn ang="0">
                    <a:pos x="59" y="28"/>
                  </a:cxn>
                  <a:cxn ang="0">
                    <a:pos x="63" y="27"/>
                  </a:cxn>
                  <a:cxn ang="0">
                    <a:pos x="67" y="25"/>
                  </a:cxn>
                  <a:cxn ang="0">
                    <a:pos x="70" y="24"/>
                  </a:cxn>
                  <a:cxn ang="0">
                    <a:pos x="74" y="23"/>
                  </a:cxn>
                  <a:cxn ang="0">
                    <a:pos x="78" y="22"/>
                  </a:cxn>
                  <a:cxn ang="0">
                    <a:pos x="82" y="22"/>
                  </a:cxn>
                  <a:cxn ang="0">
                    <a:pos x="85" y="20"/>
                  </a:cxn>
                  <a:cxn ang="0">
                    <a:pos x="89" y="19"/>
                  </a:cxn>
                  <a:cxn ang="0">
                    <a:pos x="93" y="18"/>
                  </a:cxn>
                  <a:cxn ang="0">
                    <a:pos x="97" y="18"/>
                  </a:cxn>
                  <a:cxn ang="0">
                    <a:pos x="100" y="17"/>
                  </a:cxn>
                  <a:cxn ang="0">
                    <a:pos x="104" y="17"/>
                  </a:cxn>
                  <a:cxn ang="0">
                    <a:pos x="108" y="15"/>
                  </a:cxn>
                  <a:cxn ang="0">
                    <a:pos x="112" y="14"/>
                  </a:cxn>
                  <a:cxn ang="0">
                    <a:pos x="115" y="13"/>
                  </a:cxn>
                  <a:cxn ang="0">
                    <a:pos x="119" y="12"/>
                  </a:cxn>
                  <a:cxn ang="0">
                    <a:pos x="123" y="10"/>
                  </a:cxn>
                  <a:cxn ang="0">
                    <a:pos x="127" y="9"/>
                  </a:cxn>
                  <a:cxn ang="0">
                    <a:pos x="130" y="8"/>
                  </a:cxn>
                  <a:cxn ang="0">
                    <a:pos x="134" y="7"/>
                  </a:cxn>
                  <a:cxn ang="0">
                    <a:pos x="138" y="5"/>
                  </a:cxn>
                  <a:cxn ang="0">
                    <a:pos x="142" y="4"/>
                  </a:cxn>
                  <a:cxn ang="0">
                    <a:pos x="145" y="4"/>
                  </a:cxn>
                  <a:cxn ang="0">
                    <a:pos x="149" y="3"/>
                  </a:cxn>
                  <a:cxn ang="0">
                    <a:pos x="153" y="2"/>
                  </a:cxn>
                  <a:cxn ang="0">
                    <a:pos x="157" y="0"/>
                  </a:cxn>
                </a:cxnLst>
                <a:rect l="0" t="0" r="r" b="b"/>
                <a:pathLst>
                  <a:path w="159" h="39">
                    <a:moveTo>
                      <a:pt x="0" y="37"/>
                    </a:moveTo>
                    <a:lnTo>
                      <a:pt x="2" y="38"/>
                    </a:lnTo>
                    <a:lnTo>
                      <a:pt x="3" y="38"/>
                    </a:lnTo>
                    <a:lnTo>
                      <a:pt x="4" y="38"/>
                    </a:lnTo>
                    <a:lnTo>
                      <a:pt x="5" y="38"/>
                    </a:lnTo>
                    <a:lnTo>
                      <a:pt x="7" y="38"/>
                    </a:lnTo>
                    <a:lnTo>
                      <a:pt x="8" y="38"/>
                    </a:lnTo>
                    <a:lnTo>
                      <a:pt x="9" y="39"/>
                    </a:lnTo>
                    <a:lnTo>
                      <a:pt x="10" y="39"/>
                    </a:lnTo>
                    <a:lnTo>
                      <a:pt x="12" y="39"/>
                    </a:lnTo>
                    <a:lnTo>
                      <a:pt x="13" y="39"/>
                    </a:lnTo>
                    <a:lnTo>
                      <a:pt x="14" y="39"/>
                    </a:lnTo>
                    <a:lnTo>
                      <a:pt x="15" y="39"/>
                    </a:lnTo>
                    <a:lnTo>
                      <a:pt x="17" y="38"/>
                    </a:lnTo>
                    <a:lnTo>
                      <a:pt x="18" y="38"/>
                    </a:lnTo>
                    <a:lnTo>
                      <a:pt x="19" y="38"/>
                    </a:lnTo>
                    <a:lnTo>
                      <a:pt x="20" y="38"/>
                    </a:lnTo>
                    <a:lnTo>
                      <a:pt x="22" y="38"/>
                    </a:lnTo>
                    <a:lnTo>
                      <a:pt x="23" y="37"/>
                    </a:lnTo>
                    <a:lnTo>
                      <a:pt x="24" y="37"/>
                    </a:lnTo>
                    <a:lnTo>
                      <a:pt x="25" y="37"/>
                    </a:lnTo>
                    <a:lnTo>
                      <a:pt x="27" y="37"/>
                    </a:lnTo>
                    <a:lnTo>
                      <a:pt x="28" y="35"/>
                    </a:lnTo>
                    <a:lnTo>
                      <a:pt x="29" y="35"/>
                    </a:lnTo>
                    <a:lnTo>
                      <a:pt x="30" y="35"/>
                    </a:lnTo>
                    <a:lnTo>
                      <a:pt x="32" y="34"/>
                    </a:lnTo>
                    <a:lnTo>
                      <a:pt x="33" y="34"/>
                    </a:lnTo>
                    <a:lnTo>
                      <a:pt x="34" y="34"/>
                    </a:lnTo>
                    <a:lnTo>
                      <a:pt x="35" y="34"/>
                    </a:lnTo>
                    <a:lnTo>
                      <a:pt x="37" y="33"/>
                    </a:lnTo>
                    <a:lnTo>
                      <a:pt x="38" y="33"/>
                    </a:lnTo>
                    <a:lnTo>
                      <a:pt x="39" y="33"/>
                    </a:lnTo>
                    <a:lnTo>
                      <a:pt x="40" y="33"/>
                    </a:lnTo>
                    <a:lnTo>
                      <a:pt x="42" y="32"/>
                    </a:lnTo>
                    <a:lnTo>
                      <a:pt x="43" y="32"/>
                    </a:lnTo>
                    <a:lnTo>
                      <a:pt x="44" y="32"/>
                    </a:lnTo>
                    <a:lnTo>
                      <a:pt x="45" y="32"/>
                    </a:lnTo>
                    <a:lnTo>
                      <a:pt x="47" y="30"/>
                    </a:lnTo>
                    <a:lnTo>
                      <a:pt x="48" y="30"/>
                    </a:lnTo>
                    <a:lnTo>
                      <a:pt x="49" y="30"/>
                    </a:lnTo>
                    <a:lnTo>
                      <a:pt x="50" y="30"/>
                    </a:lnTo>
                    <a:lnTo>
                      <a:pt x="52" y="30"/>
                    </a:lnTo>
                    <a:lnTo>
                      <a:pt x="53" y="29"/>
                    </a:lnTo>
                    <a:lnTo>
                      <a:pt x="54" y="29"/>
                    </a:lnTo>
                    <a:lnTo>
                      <a:pt x="55" y="29"/>
                    </a:lnTo>
                    <a:lnTo>
                      <a:pt x="57" y="29"/>
                    </a:lnTo>
                    <a:lnTo>
                      <a:pt x="58" y="28"/>
                    </a:lnTo>
                    <a:lnTo>
                      <a:pt x="59" y="28"/>
                    </a:lnTo>
                    <a:lnTo>
                      <a:pt x="60" y="28"/>
                    </a:lnTo>
                    <a:lnTo>
                      <a:pt x="62" y="27"/>
                    </a:lnTo>
                    <a:lnTo>
                      <a:pt x="63" y="27"/>
                    </a:lnTo>
                    <a:lnTo>
                      <a:pt x="64" y="27"/>
                    </a:lnTo>
                    <a:lnTo>
                      <a:pt x="65" y="25"/>
                    </a:lnTo>
                    <a:lnTo>
                      <a:pt x="67" y="25"/>
                    </a:lnTo>
                    <a:lnTo>
                      <a:pt x="68" y="25"/>
                    </a:lnTo>
                    <a:lnTo>
                      <a:pt x="69" y="24"/>
                    </a:lnTo>
                    <a:lnTo>
                      <a:pt x="70" y="24"/>
                    </a:lnTo>
                    <a:lnTo>
                      <a:pt x="72" y="24"/>
                    </a:lnTo>
                    <a:lnTo>
                      <a:pt x="73" y="23"/>
                    </a:lnTo>
                    <a:lnTo>
                      <a:pt x="74" y="23"/>
                    </a:lnTo>
                    <a:lnTo>
                      <a:pt x="75" y="23"/>
                    </a:lnTo>
                    <a:lnTo>
                      <a:pt x="77" y="23"/>
                    </a:lnTo>
                    <a:lnTo>
                      <a:pt x="78" y="22"/>
                    </a:lnTo>
                    <a:lnTo>
                      <a:pt x="79" y="22"/>
                    </a:lnTo>
                    <a:lnTo>
                      <a:pt x="80" y="22"/>
                    </a:lnTo>
                    <a:lnTo>
                      <a:pt x="82" y="22"/>
                    </a:lnTo>
                    <a:lnTo>
                      <a:pt x="83" y="20"/>
                    </a:lnTo>
                    <a:lnTo>
                      <a:pt x="84" y="20"/>
                    </a:lnTo>
                    <a:lnTo>
                      <a:pt x="85" y="20"/>
                    </a:lnTo>
                    <a:lnTo>
                      <a:pt x="87" y="20"/>
                    </a:lnTo>
                    <a:lnTo>
                      <a:pt x="88" y="19"/>
                    </a:lnTo>
                    <a:lnTo>
                      <a:pt x="89" y="19"/>
                    </a:lnTo>
                    <a:lnTo>
                      <a:pt x="90" y="19"/>
                    </a:lnTo>
                    <a:lnTo>
                      <a:pt x="92" y="19"/>
                    </a:lnTo>
                    <a:lnTo>
                      <a:pt x="93" y="18"/>
                    </a:lnTo>
                    <a:lnTo>
                      <a:pt x="94" y="18"/>
                    </a:lnTo>
                    <a:lnTo>
                      <a:pt x="95" y="18"/>
                    </a:lnTo>
                    <a:lnTo>
                      <a:pt x="97" y="18"/>
                    </a:lnTo>
                    <a:lnTo>
                      <a:pt x="98" y="18"/>
                    </a:lnTo>
                    <a:lnTo>
                      <a:pt x="99" y="17"/>
                    </a:lnTo>
                    <a:lnTo>
                      <a:pt x="100" y="17"/>
                    </a:lnTo>
                    <a:lnTo>
                      <a:pt x="102" y="17"/>
                    </a:lnTo>
                    <a:lnTo>
                      <a:pt x="103" y="17"/>
                    </a:lnTo>
                    <a:lnTo>
                      <a:pt x="104" y="17"/>
                    </a:lnTo>
                    <a:lnTo>
                      <a:pt x="105" y="15"/>
                    </a:lnTo>
                    <a:lnTo>
                      <a:pt x="107" y="15"/>
                    </a:lnTo>
                    <a:lnTo>
                      <a:pt x="108" y="15"/>
                    </a:lnTo>
                    <a:lnTo>
                      <a:pt x="109" y="15"/>
                    </a:lnTo>
                    <a:lnTo>
                      <a:pt x="110" y="14"/>
                    </a:lnTo>
                    <a:lnTo>
                      <a:pt x="112" y="14"/>
                    </a:lnTo>
                    <a:lnTo>
                      <a:pt x="113" y="14"/>
                    </a:lnTo>
                    <a:lnTo>
                      <a:pt x="114" y="13"/>
                    </a:lnTo>
                    <a:lnTo>
                      <a:pt x="115" y="13"/>
                    </a:lnTo>
                    <a:lnTo>
                      <a:pt x="117" y="13"/>
                    </a:lnTo>
                    <a:lnTo>
                      <a:pt x="118" y="12"/>
                    </a:lnTo>
                    <a:lnTo>
                      <a:pt x="119" y="12"/>
                    </a:lnTo>
                    <a:lnTo>
                      <a:pt x="120" y="12"/>
                    </a:lnTo>
                    <a:lnTo>
                      <a:pt x="122" y="10"/>
                    </a:lnTo>
                    <a:lnTo>
                      <a:pt x="123" y="10"/>
                    </a:lnTo>
                    <a:lnTo>
                      <a:pt x="124" y="10"/>
                    </a:lnTo>
                    <a:lnTo>
                      <a:pt x="125" y="9"/>
                    </a:lnTo>
                    <a:lnTo>
                      <a:pt x="127" y="9"/>
                    </a:lnTo>
                    <a:lnTo>
                      <a:pt x="128" y="9"/>
                    </a:lnTo>
                    <a:lnTo>
                      <a:pt x="129" y="8"/>
                    </a:lnTo>
                    <a:lnTo>
                      <a:pt x="130" y="8"/>
                    </a:lnTo>
                    <a:lnTo>
                      <a:pt x="132" y="8"/>
                    </a:lnTo>
                    <a:lnTo>
                      <a:pt x="133" y="8"/>
                    </a:lnTo>
                    <a:lnTo>
                      <a:pt x="134" y="7"/>
                    </a:lnTo>
                    <a:lnTo>
                      <a:pt x="135" y="7"/>
                    </a:lnTo>
                    <a:lnTo>
                      <a:pt x="137" y="7"/>
                    </a:lnTo>
                    <a:lnTo>
                      <a:pt x="138" y="5"/>
                    </a:lnTo>
                    <a:lnTo>
                      <a:pt x="139" y="5"/>
                    </a:lnTo>
                    <a:lnTo>
                      <a:pt x="140" y="5"/>
                    </a:lnTo>
                    <a:lnTo>
                      <a:pt x="142" y="4"/>
                    </a:lnTo>
                    <a:lnTo>
                      <a:pt x="143" y="4"/>
                    </a:lnTo>
                    <a:lnTo>
                      <a:pt x="144" y="4"/>
                    </a:lnTo>
                    <a:lnTo>
                      <a:pt x="145" y="4"/>
                    </a:lnTo>
                    <a:lnTo>
                      <a:pt x="147" y="3"/>
                    </a:lnTo>
                    <a:lnTo>
                      <a:pt x="148" y="3"/>
                    </a:lnTo>
                    <a:lnTo>
                      <a:pt x="149" y="3"/>
                    </a:lnTo>
                    <a:lnTo>
                      <a:pt x="150" y="3"/>
                    </a:lnTo>
                    <a:lnTo>
                      <a:pt x="152" y="2"/>
                    </a:lnTo>
                    <a:lnTo>
                      <a:pt x="153" y="2"/>
                    </a:lnTo>
                    <a:lnTo>
                      <a:pt x="154" y="2"/>
                    </a:lnTo>
                    <a:lnTo>
                      <a:pt x="155" y="2"/>
                    </a:lnTo>
                    <a:lnTo>
                      <a:pt x="157" y="0"/>
                    </a:lnTo>
                    <a:lnTo>
                      <a:pt x="158" y="0"/>
                    </a:lnTo>
                    <a:lnTo>
                      <a:pt x="159" y="0"/>
                    </a:lnTo>
                  </a:path>
                </a:pathLst>
              </a:custGeom>
              <a:noFill/>
              <a:ln w="1905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15" name="Freeform 65"/>
              <p:cNvSpPr>
                <a:spLocks/>
              </p:cNvSpPr>
              <p:nvPr/>
            </p:nvSpPr>
            <p:spPr bwMode="auto">
              <a:xfrm>
                <a:off x="7413625" y="4279900"/>
                <a:ext cx="252413" cy="79375"/>
              </a:xfrm>
              <a:custGeom>
                <a:avLst/>
                <a:gdLst/>
                <a:ahLst/>
                <a:cxnLst>
                  <a:cxn ang="0">
                    <a:pos x="3" y="49"/>
                  </a:cxn>
                  <a:cxn ang="0">
                    <a:pos x="6" y="48"/>
                  </a:cxn>
                  <a:cxn ang="0">
                    <a:pos x="10" y="47"/>
                  </a:cxn>
                  <a:cxn ang="0">
                    <a:pos x="14" y="45"/>
                  </a:cxn>
                  <a:cxn ang="0">
                    <a:pos x="18" y="44"/>
                  </a:cxn>
                  <a:cxn ang="0">
                    <a:pos x="21" y="42"/>
                  </a:cxn>
                  <a:cxn ang="0">
                    <a:pos x="25" y="40"/>
                  </a:cxn>
                  <a:cxn ang="0">
                    <a:pos x="29" y="39"/>
                  </a:cxn>
                  <a:cxn ang="0">
                    <a:pos x="33" y="38"/>
                  </a:cxn>
                  <a:cxn ang="0">
                    <a:pos x="36" y="37"/>
                  </a:cxn>
                  <a:cxn ang="0">
                    <a:pos x="40" y="35"/>
                  </a:cxn>
                  <a:cxn ang="0">
                    <a:pos x="44" y="34"/>
                  </a:cxn>
                  <a:cxn ang="0">
                    <a:pos x="48" y="33"/>
                  </a:cxn>
                  <a:cxn ang="0">
                    <a:pos x="51" y="32"/>
                  </a:cxn>
                  <a:cxn ang="0">
                    <a:pos x="55" y="30"/>
                  </a:cxn>
                  <a:cxn ang="0">
                    <a:pos x="59" y="29"/>
                  </a:cxn>
                  <a:cxn ang="0">
                    <a:pos x="63" y="28"/>
                  </a:cxn>
                  <a:cxn ang="0">
                    <a:pos x="66" y="27"/>
                  </a:cxn>
                  <a:cxn ang="0">
                    <a:pos x="70" y="25"/>
                  </a:cxn>
                  <a:cxn ang="0">
                    <a:pos x="74" y="24"/>
                  </a:cxn>
                  <a:cxn ang="0">
                    <a:pos x="78" y="24"/>
                  </a:cxn>
                  <a:cxn ang="0">
                    <a:pos x="81" y="23"/>
                  </a:cxn>
                  <a:cxn ang="0">
                    <a:pos x="85" y="22"/>
                  </a:cxn>
                  <a:cxn ang="0">
                    <a:pos x="89" y="20"/>
                  </a:cxn>
                  <a:cxn ang="0">
                    <a:pos x="93" y="19"/>
                  </a:cxn>
                  <a:cxn ang="0">
                    <a:pos x="96" y="18"/>
                  </a:cxn>
                  <a:cxn ang="0">
                    <a:pos x="100" y="17"/>
                  </a:cxn>
                  <a:cxn ang="0">
                    <a:pos x="104" y="15"/>
                  </a:cxn>
                  <a:cxn ang="0">
                    <a:pos x="108" y="14"/>
                  </a:cxn>
                  <a:cxn ang="0">
                    <a:pos x="111" y="14"/>
                  </a:cxn>
                  <a:cxn ang="0">
                    <a:pos x="115" y="13"/>
                  </a:cxn>
                  <a:cxn ang="0">
                    <a:pos x="119" y="12"/>
                  </a:cxn>
                  <a:cxn ang="0">
                    <a:pos x="123" y="10"/>
                  </a:cxn>
                  <a:cxn ang="0">
                    <a:pos x="126" y="9"/>
                  </a:cxn>
                  <a:cxn ang="0">
                    <a:pos x="130" y="8"/>
                  </a:cxn>
                  <a:cxn ang="0">
                    <a:pos x="134" y="7"/>
                  </a:cxn>
                  <a:cxn ang="0">
                    <a:pos x="138" y="7"/>
                  </a:cxn>
                  <a:cxn ang="0">
                    <a:pos x="141" y="5"/>
                  </a:cxn>
                  <a:cxn ang="0">
                    <a:pos x="145" y="4"/>
                  </a:cxn>
                  <a:cxn ang="0">
                    <a:pos x="149" y="4"/>
                  </a:cxn>
                  <a:cxn ang="0">
                    <a:pos x="153" y="2"/>
                  </a:cxn>
                  <a:cxn ang="0">
                    <a:pos x="156" y="0"/>
                  </a:cxn>
                </a:cxnLst>
                <a:rect l="0" t="0" r="r" b="b"/>
                <a:pathLst>
                  <a:path w="159" h="50">
                    <a:moveTo>
                      <a:pt x="0" y="50"/>
                    </a:moveTo>
                    <a:lnTo>
                      <a:pt x="1" y="50"/>
                    </a:lnTo>
                    <a:lnTo>
                      <a:pt x="3" y="49"/>
                    </a:lnTo>
                    <a:lnTo>
                      <a:pt x="4" y="49"/>
                    </a:lnTo>
                    <a:lnTo>
                      <a:pt x="5" y="49"/>
                    </a:lnTo>
                    <a:lnTo>
                      <a:pt x="6" y="48"/>
                    </a:lnTo>
                    <a:lnTo>
                      <a:pt x="8" y="48"/>
                    </a:lnTo>
                    <a:lnTo>
                      <a:pt x="9" y="48"/>
                    </a:lnTo>
                    <a:lnTo>
                      <a:pt x="10" y="47"/>
                    </a:lnTo>
                    <a:lnTo>
                      <a:pt x="11" y="47"/>
                    </a:lnTo>
                    <a:lnTo>
                      <a:pt x="13" y="45"/>
                    </a:lnTo>
                    <a:lnTo>
                      <a:pt x="14" y="45"/>
                    </a:lnTo>
                    <a:lnTo>
                      <a:pt x="15" y="45"/>
                    </a:lnTo>
                    <a:lnTo>
                      <a:pt x="16" y="44"/>
                    </a:lnTo>
                    <a:lnTo>
                      <a:pt x="18" y="44"/>
                    </a:lnTo>
                    <a:lnTo>
                      <a:pt x="19" y="43"/>
                    </a:lnTo>
                    <a:lnTo>
                      <a:pt x="20" y="43"/>
                    </a:lnTo>
                    <a:lnTo>
                      <a:pt x="21" y="42"/>
                    </a:lnTo>
                    <a:lnTo>
                      <a:pt x="23" y="42"/>
                    </a:lnTo>
                    <a:lnTo>
                      <a:pt x="24" y="42"/>
                    </a:lnTo>
                    <a:lnTo>
                      <a:pt x="25" y="40"/>
                    </a:lnTo>
                    <a:lnTo>
                      <a:pt x="26" y="40"/>
                    </a:lnTo>
                    <a:lnTo>
                      <a:pt x="28" y="40"/>
                    </a:lnTo>
                    <a:lnTo>
                      <a:pt x="29" y="39"/>
                    </a:lnTo>
                    <a:lnTo>
                      <a:pt x="30" y="39"/>
                    </a:lnTo>
                    <a:lnTo>
                      <a:pt x="31" y="39"/>
                    </a:lnTo>
                    <a:lnTo>
                      <a:pt x="33" y="38"/>
                    </a:lnTo>
                    <a:lnTo>
                      <a:pt x="34" y="38"/>
                    </a:lnTo>
                    <a:lnTo>
                      <a:pt x="35" y="38"/>
                    </a:lnTo>
                    <a:lnTo>
                      <a:pt x="36" y="37"/>
                    </a:lnTo>
                    <a:lnTo>
                      <a:pt x="38" y="37"/>
                    </a:lnTo>
                    <a:lnTo>
                      <a:pt x="39" y="37"/>
                    </a:lnTo>
                    <a:lnTo>
                      <a:pt x="40" y="35"/>
                    </a:lnTo>
                    <a:lnTo>
                      <a:pt x="41" y="35"/>
                    </a:lnTo>
                    <a:lnTo>
                      <a:pt x="43" y="35"/>
                    </a:lnTo>
                    <a:lnTo>
                      <a:pt x="44" y="34"/>
                    </a:lnTo>
                    <a:lnTo>
                      <a:pt x="45" y="34"/>
                    </a:lnTo>
                    <a:lnTo>
                      <a:pt x="46" y="34"/>
                    </a:lnTo>
                    <a:lnTo>
                      <a:pt x="48" y="33"/>
                    </a:lnTo>
                    <a:lnTo>
                      <a:pt x="49" y="33"/>
                    </a:lnTo>
                    <a:lnTo>
                      <a:pt x="50" y="33"/>
                    </a:lnTo>
                    <a:lnTo>
                      <a:pt x="51" y="32"/>
                    </a:lnTo>
                    <a:lnTo>
                      <a:pt x="53" y="32"/>
                    </a:lnTo>
                    <a:lnTo>
                      <a:pt x="54" y="32"/>
                    </a:lnTo>
                    <a:lnTo>
                      <a:pt x="55" y="30"/>
                    </a:lnTo>
                    <a:lnTo>
                      <a:pt x="56" y="30"/>
                    </a:lnTo>
                    <a:lnTo>
                      <a:pt x="58" y="30"/>
                    </a:lnTo>
                    <a:lnTo>
                      <a:pt x="59" y="29"/>
                    </a:lnTo>
                    <a:lnTo>
                      <a:pt x="60" y="29"/>
                    </a:lnTo>
                    <a:lnTo>
                      <a:pt x="61" y="29"/>
                    </a:lnTo>
                    <a:lnTo>
                      <a:pt x="63" y="28"/>
                    </a:lnTo>
                    <a:lnTo>
                      <a:pt x="64" y="28"/>
                    </a:lnTo>
                    <a:lnTo>
                      <a:pt x="65" y="27"/>
                    </a:lnTo>
                    <a:lnTo>
                      <a:pt x="66" y="27"/>
                    </a:lnTo>
                    <a:lnTo>
                      <a:pt x="68" y="27"/>
                    </a:lnTo>
                    <a:lnTo>
                      <a:pt x="69" y="27"/>
                    </a:lnTo>
                    <a:lnTo>
                      <a:pt x="70" y="25"/>
                    </a:lnTo>
                    <a:lnTo>
                      <a:pt x="71" y="25"/>
                    </a:lnTo>
                    <a:lnTo>
                      <a:pt x="73" y="25"/>
                    </a:lnTo>
                    <a:lnTo>
                      <a:pt x="74" y="24"/>
                    </a:lnTo>
                    <a:lnTo>
                      <a:pt x="75" y="24"/>
                    </a:lnTo>
                    <a:lnTo>
                      <a:pt x="76" y="24"/>
                    </a:lnTo>
                    <a:lnTo>
                      <a:pt x="78" y="24"/>
                    </a:lnTo>
                    <a:lnTo>
                      <a:pt x="79" y="23"/>
                    </a:lnTo>
                    <a:lnTo>
                      <a:pt x="80" y="23"/>
                    </a:lnTo>
                    <a:lnTo>
                      <a:pt x="81" y="23"/>
                    </a:lnTo>
                    <a:lnTo>
                      <a:pt x="83" y="23"/>
                    </a:lnTo>
                    <a:lnTo>
                      <a:pt x="84" y="22"/>
                    </a:lnTo>
                    <a:lnTo>
                      <a:pt x="85" y="22"/>
                    </a:lnTo>
                    <a:lnTo>
                      <a:pt x="86" y="22"/>
                    </a:lnTo>
                    <a:lnTo>
                      <a:pt x="88" y="20"/>
                    </a:lnTo>
                    <a:lnTo>
                      <a:pt x="89" y="20"/>
                    </a:lnTo>
                    <a:lnTo>
                      <a:pt x="90" y="20"/>
                    </a:lnTo>
                    <a:lnTo>
                      <a:pt x="91" y="19"/>
                    </a:lnTo>
                    <a:lnTo>
                      <a:pt x="93" y="19"/>
                    </a:lnTo>
                    <a:lnTo>
                      <a:pt x="94" y="18"/>
                    </a:lnTo>
                    <a:lnTo>
                      <a:pt x="95" y="18"/>
                    </a:lnTo>
                    <a:lnTo>
                      <a:pt x="96" y="18"/>
                    </a:lnTo>
                    <a:lnTo>
                      <a:pt x="98" y="17"/>
                    </a:lnTo>
                    <a:lnTo>
                      <a:pt x="99" y="17"/>
                    </a:lnTo>
                    <a:lnTo>
                      <a:pt x="100" y="17"/>
                    </a:lnTo>
                    <a:lnTo>
                      <a:pt x="101" y="17"/>
                    </a:lnTo>
                    <a:lnTo>
                      <a:pt x="103" y="15"/>
                    </a:lnTo>
                    <a:lnTo>
                      <a:pt x="104" y="15"/>
                    </a:lnTo>
                    <a:lnTo>
                      <a:pt x="105" y="15"/>
                    </a:lnTo>
                    <a:lnTo>
                      <a:pt x="106" y="15"/>
                    </a:lnTo>
                    <a:lnTo>
                      <a:pt x="108" y="14"/>
                    </a:lnTo>
                    <a:lnTo>
                      <a:pt x="109" y="14"/>
                    </a:lnTo>
                    <a:lnTo>
                      <a:pt x="110" y="14"/>
                    </a:lnTo>
                    <a:lnTo>
                      <a:pt x="111" y="14"/>
                    </a:lnTo>
                    <a:lnTo>
                      <a:pt x="113" y="14"/>
                    </a:lnTo>
                    <a:lnTo>
                      <a:pt x="114" y="13"/>
                    </a:lnTo>
                    <a:lnTo>
                      <a:pt x="115" y="13"/>
                    </a:lnTo>
                    <a:lnTo>
                      <a:pt x="116" y="13"/>
                    </a:lnTo>
                    <a:lnTo>
                      <a:pt x="118" y="13"/>
                    </a:lnTo>
                    <a:lnTo>
                      <a:pt x="119" y="12"/>
                    </a:lnTo>
                    <a:lnTo>
                      <a:pt x="120" y="12"/>
                    </a:lnTo>
                    <a:lnTo>
                      <a:pt x="121" y="12"/>
                    </a:lnTo>
                    <a:lnTo>
                      <a:pt x="123" y="10"/>
                    </a:lnTo>
                    <a:lnTo>
                      <a:pt x="124" y="10"/>
                    </a:lnTo>
                    <a:lnTo>
                      <a:pt x="125" y="10"/>
                    </a:lnTo>
                    <a:lnTo>
                      <a:pt x="126" y="9"/>
                    </a:lnTo>
                    <a:lnTo>
                      <a:pt x="128" y="9"/>
                    </a:lnTo>
                    <a:lnTo>
                      <a:pt x="129" y="9"/>
                    </a:lnTo>
                    <a:lnTo>
                      <a:pt x="130" y="8"/>
                    </a:lnTo>
                    <a:lnTo>
                      <a:pt x="131" y="8"/>
                    </a:lnTo>
                    <a:lnTo>
                      <a:pt x="133" y="8"/>
                    </a:lnTo>
                    <a:lnTo>
                      <a:pt x="134" y="7"/>
                    </a:lnTo>
                    <a:lnTo>
                      <a:pt x="135" y="7"/>
                    </a:lnTo>
                    <a:lnTo>
                      <a:pt x="136" y="7"/>
                    </a:lnTo>
                    <a:lnTo>
                      <a:pt x="138" y="7"/>
                    </a:lnTo>
                    <a:lnTo>
                      <a:pt x="139" y="7"/>
                    </a:lnTo>
                    <a:lnTo>
                      <a:pt x="140" y="5"/>
                    </a:lnTo>
                    <a:lnTo>
                      <a:pt x="141" y="5"/>
                    </a:lnTo>
                    <a:lnTo>
                      <a:pt x="143" y="5"/>
                    </a:lnTo>
                    <a:lnTo>
                      <a:pt x="144" y="5"/>
                    </a:lnTo>
                    <a:lnTo>
                      <a:pt x="145" y="4"/>
                    </a:lnTo>
                    <a:lnTo>
                      <a:pt x="146" y="4"/>
                    </a:lnTo>
                    <a:lnTo>
                      <a:pt x="148" y="4"/>
                    </a:lnTo>
                    <a:lnTo>
                      <a:pt x="149" y="4"/>
                    </a:lnTo>
                    <a:lnTo>
                      <a:pt x="150" y="3"/>
                    </a:lnTo>
                    <a:lnTo>
                      <a:pt x="151" y="3"/>
                    </a:lnTo>
                    <a:lnTo>
                      <a:pt x="153" y="2"/>
                    </a:lnTo>
                    <a:lnTo>
                      <a:pt x="154" y="2"/>
                    </a:lnTo>
                    <a:lnTo>
                      <a:pt x="155" y="2"/>
                    </a:lnTo>
                    <a:lnTo>
                      <a:pt x="156" y="0"/>
                    </a:lnTo>
                    <a:lnTo>
                      <a:pt x="158" y="0"/>
                    </a:lnTo>
                    <a:lnTo>
                      <a:pt x="159" y="0"/>
                    </a:lnTo>
                  </a:path>
                </a:pathLst>
              </a:custGeom>
              <a:noFill/>
              <a:ln w="1905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16" name="Freeform 66"/>
              <p:cNvSpPr>
                <a:spLocks/>
              </p:cNvSpPr>
              <p:nvPr/>
            </p:nvSpPr>
            <p:spPr bwMode="auto">
              <a:xfrm>
                <a:off x="7666038" y="4276725"/>
                <a:ext cx="15875" cy="3175"/>
              </a:xfrm>
              <a:custGeom>
                <a:avLst/>
                <a:gdLst/>
                <a:ahLst/>
                <a:cxnLst>
                  <a:cxn ang="0">
                    <a:pos x="0" y="2"/>
                  </a:cxn>
                  <a:cxn ang="0">
                    <a:pos x="1" y="1"/>
                  </a:cxn>
                  <a:cxn ang="0">
                    <a:pos x="2" y="1"/>
                  </a:cxn>
                  <a:cxn ang="0">
                    <a:pos x="4" y="1"/>
                  </a:cxn>
                  <a:cxn ang="0">
                    <a:pos x="5" y="0"/>
                  </a:cxn>
                  <a:cxn ang="0">
                    <a:pos x="6" y="0"/>
                  </a:cxn>
                  <a:cxn ang="0">
                    <a:pos x="7" y="0"/>
                  </a:cxn>
                  <a:cxn ang="0">
                    <a:pos x="9" y="0"/>
                  </a:cxn>
                  <a:cxn ang="0">
                    <a:pos x="10" y="0"/>
                  </a:cxn>
                </a:cxnLst>
                <a:rect l="0" t="0" r="r" b="b"/>
                <a:pathLst>
                  <a:path w="10" h="2">
                    <a:moveTo>
                      <a:pt x="0" y="2"/>
                    </a:moveTo>
                    <a:lnTo>
                      <a:pt x="1" y="1"/>
                    </a:lnTo>
                    <a:lnTo>
                      <a:pt x="2" y="1"/>
                    </a:lnTo>
                    <a:lnTo>
                      <a:pt x="4" y="1"/>
                    </a:lnTo>
                    <a:lnTo>
                      <a:pt x="5" y="0"/>
                    </a:lnTo>
                    <a:lnTo>
                      <a:pt x="6" y="0"/>
                    </a:lnTo>
                    <a:lnTo>
                      <a:pt x="7" y="0"/>
                    </a:lnTo>
                    <a:lnTo>
                      <a:pt x="9" y="0"/>
                    </a:lnTo>
                    <a:lnTo>
                      <a:pt x="10" y="0"/>
                    </a:lnTo>
                  </a:path>
                </a:pathLst>
              </a:custGeom>
              <a:noFill/>
              <a:ln w="1905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grpSp>
        <p:grpSp>
          <p:nvGrpSpPr>
            <p:cNvPr id="7" name="Group 756"/>
            <p:cNvGrpSpPr/>
            <p:nvPr/>
          </p:nvGrpSpPr>
          <p:grpSpPr>
            <a:xfrm>
              <a:off x="704617" y="2657287"/>
              <a:ext cx="1313831" cy="860004"/>
              <a:chOff x="2438401" y="3459480"/>
              <a:chExt cx="1847846" cy="919524"/>
            </a:xfrm>
          </p:grpSpPr>
          <p:sp>
            <p:nvSpPr>
              <p:cNvPr id="95" name="TextBox 94"/>
              <p:cNvSpPr txBox="1"/>
              <p:nvPr/>
            </p:nvSpPr>
            <p:spPr>
              <a:xfrm>
                <a:off x="2438401" y="3853932"/>
                <a:ext cx="327659" cy="172766"/>
              </a:xfrm>
              <a:prstGeom prst="rect">
                <a:avLst/>
              </a:prstGeom>
              <a:noFill/>
              <a:ln w="12700">
                <a:solidFill>
                  <a:schemeClr val="tx1"/>
                </a:solidFill>
              </a:ln>
            </p:spPr>
            <p:txBody>
              <a:bodyPr wrap="square" lIns="0" tIns="0" rIns="0" bIns="0" rtlCol="0" anchor="ctr" anchorCtr="1">
                <a:noAutofit/>
              </a:bodyPr>
              <a:lstStyle/>
              <a:p>
                <a:pPr algn="ctr"/>
                <a:r>
                  <a:rPr lang="en-US" sz="1600" b="1" dirty="0" smtClean="0"/>
                  <a:t>EB</a:t>
                </a:r>
                <a:endParaRPr lang="en-US" sz="1600" b="1" dirty="0"/>
              </a:p>
            </p:txBody>
          </p:sp>
          <p:sp>
            <p:nvSpPr>
              <p:cNvPr id="96" name="TextBox 95"/>
              <p:cNvSpPr txBox="1"/>
              <p:nvPr/>
            </p:nvSpPr>
            <p:spPr>
              <a:xfrm>
                <a:off x="3931345" y="4206238"/>
                <a:ext cx="354902" cy="172766"/>
              </a:xfrm>
              <a:prstGeom prst="rect">
                <a:avLst/>
              </a:prstGeom>
              <a:noFill/>
              <a:ln w="12700">
                <a:solidFill>
                  <a:schemeClr val="tx1"/>
                </a:solidFill>
              </a:ln>
            </p:spPr>
            <p:txBody>
              <a:bodyPr wrap="square" lIns="0" tIns="0" rIns="0" bIns="0" rtlCol="0" anchor="ctr" anchorCtr="1">
                <a:noAutofit/>
              </a:bodyPr>
              <a:lstStyle/>
              <a:p>
                <a:pPr algn="ctr"/>
                <a:r>
                  <a:rPr lang="en-US" sz="1600" b="1" dirty="0" smtClean="0"/>
                  <a:t>RR</a:t>
                </a:r>
                <a:endParaRPr lang="en-US" sz="1600" b="1" dirty="0"/>
              </a:p>
            </p:txBody>
          </p:sp>
          <p:sp>
            <p:nvSpPr>
              <p:cNvPr id="97" name="TextBox 96"/>
              <p:cNvSpPr txBox="1"/>
              <p:nvPr/>
            </p:nvSpPr>
            <p:spPr>
              <a:xfrm>
                <a:off x="3023777" y="4191833"/>
                <a:ext cx="419688" cy="172766"/>
              </a:xfrm>
              <a:prstGeom prst="rect">
                <a:avLst/>
              </a:prstGeom>
              <a:noFill/>
              <a:ln w="12700">
                <a:solidFill>
                  <a:schemeClr val="tx1"/>
                </a:solidFill>
              </a:ln>
            </p:spPr>
            <p:txBody>
              <a:bodyPr wrap="square" lIns="0" tIns="0" rIns="0" bIns="0" rtlCol="0" anchor="ctr" anchorCtr="1">
                <a:noAutofit/>
              </a:bodyPr>
              <a:lstStyle/>
              <a:p>
                <a:pPr algn="ctr"/>
                <a:r>
                  <a:rPr lang="en-US" sz="1600" b="1" dirty="0" err="1" smtClean="0"/>
                  <a:t>Cep</a:t>
                </a:r>
                <a:endParaRPr lang="en-US" sz="1600" b="1" dirty="0"/>
              </a:p>
            </p:txBody>
          </p:sp>
          <p:sp>
            <p:nvSpPr>
              <p:cNvPr id="98" name="Flowchart: Decision 97"/>
              <p:cNvSpPr/>
              <p:nvPr/>
            </p:nvSpPr>
            <p:spPr>
              <a:xfrm>
                <a:off x="3429000" y="3840480"/>
                <a:ext cx="457200" cy="198120"/>
              </a:xfrm>
              <a:prstGeom prst="flowChartDecisi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smtClean="0">
                    <a:solidFill>
                      <a:schemeClr val="tx1"/>
                    </a:solidFill>
                    <a:latin typeface="Times New Roman" pitchFamily="18" charset="0"/>
                    <a:cs typeface="Times New Roman" pitchFamily="18" charset="0"/>
                  </a:rPr>
                  <a:t>II</a:t>
                </a:r>
                <a:endParaRPr lang="en-US" sz="2400" dirty="0">
                  <a:solidFill>
                    <a:schemeClr val="tx1"/>
                  </a:solidFill>
                  <a:latin typeface="Times New Roman" pitchFamily="18" charset="0"/>
                  <a:cs typeface="Times New Roman" pitchFamily="18" charset="0"/>
                </a:endParaRPr>
              </a:p>
            </p:txBody>
          </p:sp>
          <p:sp>
            <p:nvSpPr>
              <p:cNvPr id="99" name="Flowchart: Decision 98"/>
              <p:cNvSpPr/>
              <p:nvPr/>
            </p:nvSpPr>
            <p:spPr>
              <a:xfrm>
                <a:off x="2887980" y="3459480"/>
                <a:ext cx="457200" cy="198120"/>
              </a:xfrm>
              <a:prstGeom prst="flowChartDecisi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smtClean="0">
                    <a:solidFill>
                      <a:schemeClr val="tx1"/>
                    </a:solidFill>
                    <a:latin typeface="Times New Roman" pitchFamily="18" charset="0"/>
                    <a:cs typeface="Times New Roman" pitchFamily="18" charset="0"/>
                  </a:rPr>
                  <a:t>I</a:t>
                </a:r>
                <a:endParaRPr lang="en-US" sz="2400" dirty="0">
                  <a:solidFill>
                    <a:schemeClr val="tx1"/>
                  </a:solidFill>
                  <a:latin typeface="Times New Roman" pitchFamily="18" charset="0"/>
                  <a:cs typeface="Times New Roman" pitchFamily="18" charset="0"/>
                </a:endParaRPr>
              </a:p>
            </p:txBody>
          </p:sp>
          <p:grpSp>
            <p:nvGrpSpPr>
              <p:cNvPr id="100" name="Group 732"/>
              <p:cNvGrpSpPr/>
              <p:nvPr/>
            </p:nvGrpSpPr>
            <p:grpSpPr>
              <a:xfrm>
                <a:off x="2590006" y="3558540"/>
                <a:ext cx="297974" cy="252254"/>
                <a:chOff x="2696686" y="3596640"/>
                <a:chExt cx="374174" cy="229394"/>
              </a:xfrm>
            </p:grpSpPr>
            <p:cxnSp>
              <p:nvCxnSpPr>
                <p:cNvPr id="110" name="Straight Connector 109"/>
                <p:cNvCxnSpPr/>
                <p:nvPr/>
              </p:nvCxnSpPr>
              <p:spPr>
                <a:xfrm rot="10800000">
                  <a:off x="2697480" y="3596640"/>
                  <a:ext cx="37338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2583180" y="3710940"/>
                  <a:ext cx="228600" cy="1588"/>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101" name="Group 746"/>
              <p:cNvGrpSpPr/>
              <p:nvPr/>
            </p:nvGrpSpPr>
            <p:grpSpPr>
              <a:xfrm>
                <a:off x="3214846" y="3931920"/>
                <a:ext cx="214154" cy="252254"/>
                <a:chOff x="2696686" y="3596640"/>
                <a:chExt cx="374174" cy="229394"/>
              </a:xfrm>
            </p:grpSpPr>
            <p:cxnSp>
              <p:nvCxnSpPr>
                <p:cNvPr id="108" name="Straight Connector 107"/>
                <p:cNvCxnSpPr/>
                <p:nvPr/>
              </p:nvCxnSpPr>
              <p:spPr>
                <a:xfrm rot="10800000">
                  <a:off x="2697480" y="3596640"/>
                  <a:ext cx="37338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a:off x="2583180" y="3710940"/>
                  <a:ext cx="228600" cy="1588"/>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102" name="Group 749"/>
              <p:cNvGrpSpPr/>
              <p:nvPr/>
            </p:nvGrpSpPr>
            <p:grpSpPr>
              <a:xfrm flipH="1">
                <a:off x="3878580" y="3939540"/>
                <a:ext cx="243840" cy="252254"/>
                <a:chOff x="2696686" y="3596640"/>
                <a:chExt cx="374174" cy="229394"/>
              </a:xfrm>
            </p:grpSpPr>
            <p:cxnSp>
              <p:nvCxnSpPr>
                <p:cNvPr id="106" name="Straight Connector 105"/>
                <p:cNvCxnSpPr/>
                <p:nvPr/>
              </p:nvCxnSpPr>
              <p:spPr>
                <a:xfrm rot="10800000">
                  <a:off x="2697480" y="3596640"/>
                  <a:ext cx="37338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a:off x="2583180" y="3710940"/>
                  <a:ext cx="228600" cy="1588"/>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103" name="Group 752"/>
              <p:cNvGrpSpPr/>
              <p:nvPr/>
            </p:nvGrpSpPr>
            <p:grpSpPr>
              <a:xfrm flipH="1">
                <a:off x="3329938" y="3558534"/>
                <a:ext cx="327662" cy="259085"/>
                <a:chOff x="2696686" y="3596638"/>
                <a:chExt cx="374171" cy="229396"/>
              </a:xfrm>
            </p:grpSpPr>
            <p:cxnSp>
              <p:nvCxnSpPr>
                <p:cNvPr id="104" name="Straight Connector 103"/>
                <p:cNvCxnSpPr/>
                <p:nvPr/>
              </p:nvCxnSpPr>
              <p:spPr>
                <a:xfrm rot="10800000">
                  <a:off x="2697480" y="3596640"/>
                  <a:ext cx="37338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a:off x="2583180" y="3710940"/>
                  <a:ext cx="228600" cy="1588"/>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8" name="Group 980"/>
            <p:cNvGrpSpPr/>
            <p:nvPr/>
          </p:nvGrpSpPr>
          <p:grpSpPr>
            <a:xfrm>
              <a:off x="2355850" y="3335332"/>
              <a:ext cx="1174749" cy="339725"/>
              <a:chOff x="4754563" y="4302125"/>
              <a:chExt cx="1533525" cy="1212850"/>
            </a:xfrm>
          </p:grpSpPr>
          <p:sp>
            <p:nvSpPr>
              <p:cNvPr id="87" name="Freeform 143"/>
              <p:cNvSpPr>
                <a:spLocks/>
              </p:cNvSpPr>
              <p:nvPr/>
            </p:nvSpPr>
            <p:spPr bwMode="auto">
              <a:xfrm>
                <a:off x="4754563" y="4384675"/>
                <a:ext cx="249238" cy="265113"/>
              </a:xfrm>
              <a:custGeom>
                <a:avLst/>
                <a:gdLst/>
                <a:ahLst/>
                <a:cxnLst>
                  <a:cxn ang="0">
                    <a:pos x="1" y="164"/>
                  </a:cxn>
                  <a:cxn ang="0">
                    <a:pos x="4" y="159"/>
                  </a:cxn>
                  <a:cxn ang="0">
                    <a:pos x="9" y="154"/>
                  </a:cxn>
                  <a:cxn ang="0">
                    <a:pos x="14" y="149"/>
                  </a:cxn>
                  <a:cxn ang="0">
                    <a:pos x="19" y="145"/>
                  </a:cxn>
                  <a:cxn ang="0">
                    <a:pos x="24" y="141"/>
                  </a:cxn>
                  <a:cxn ang="0">
                    <a:pos x="27" y="138"/>
                  </a:cxn>
                  <a:cxn ang="0">
                    <a:pos x="30" y="133"/>
                  </a:cxn>
                  <a:cxn ang="0">
                    <a:pos x="34" y="128"/>
                  </a:cxn>
                  <a:cxn ang="0">
                    <a:pos x="37" y="123"/>
                  </a:cxn>
                  <a:cxn ang="0">
                    <a:pos x="40" y="119"/>
                  </a:cxn>
                  <a:cxn ang="0">
                    <a:pos x="42" y="112"/>
                  </a:cxn>
                  <a:cxn ang="0">
                    <a:pos x="45" y="106"/>
                  </a:cxn>
                  <a:cxn ang="0">
                    <a:pos x="48" y="101"/>
                  </a:cxn>
                  <a:cxn ang="0">
                    <a:pos x="50" y="94"/>
                  </a:cxn>
                  <a:cxn ang="0">
                    <a:pos x="53" y="88"/>
                  </a:cxn>
                  <a:cxn ang="0">
                    <a:pos x="56" y="81"/>
                  </a:cxn>
                  <a:cxn ang="0">
                    <a:pos x="60" y="75"/>
                  </a:cxn>
                  <a:cxn ang="0">
                    <a:pos x="61" y="68"/>
                  </a:cxn>
                  <a:cxn ang="0">
                    <a:pos x="65" y="62"/>
                  </a:cxn>
                  <a:cxn ang="0">
                    <a:pos x="68" y="55"/>
                  </a:cxn>
                  <a:cxn ang="0">
                    <a:pos x="71" y="50"/>
                  </a:cxn>
                  <a:cxn ang="0">
                    <a:pos x="73" y="44"/>
                  </a:cxn>
                  <a:cxn ang="0">
                    <a:pos x="76" y="37"/>
                  </a:cxn>
                  <a:cxn ang="0">
                    <a:pos x="79" y="31"/>
                  </a:cxn>
                  <a:cxn ang="0">
                    <a:pos x="82" y="26"/>
                  </a:cxn>
                  <a:cxn ang="0">
                    <a:pos x="84" y="19"/>
                  </a:cxn>
                  <a:cxn ang="0">
                    <a:pos x="87" y="15"/>
                  </a:cxn>
                  <a:cxn ang="0">
                    <a:pos x="91" y="10"/>
                  </a:cxn>
                  <a:cxn ang="0">
                    <a:pos x="95" y="6"/>
                  </a:cxn>
                  <a:cxn ang="0">
                    <a:pos x="100" y="5"/>
                  </a:cxn>
                  <a:cxn ang="0">
                    <a:pos x="105" y="6"/>
                  </a:cxn>
                  <a:cxn ang="0">
                    <a:pos x="110" y="8"/>
                  </a:cxn>
                  <a:cxn ang="0">
                    <a:pos x="115" y="8"/>
                  </a:cxn>
                  <a:cxn ang="0">
                    <a:pos x="120" y="10"/>
                  </a:cxn>
                  <a:cxn ang="0">
                    <a:pos x="125" y="8"/>
                  </a:cxn>
                  <a:cxn ang="0">
                    <a:pos x="130" y="6"/>
                  </a:cxn>
                  <a:cxn ang="0">
                    <a:pos x="134" y="3"/>
                  </a:cxn>
                  <a:cxn ang="0">
                    <a:pos x="139" y="2"/>
                  </a:cxn>
                  <a:cxn ang="0">
                    <a:pos x="144" y="0"/>
                  </a:cxn>
                  <a:cxn ang="0">
                    <a:pos x="149" y="0"/>
                  </a:cxn>
                  <a:cxn ang="0">
                    <a:pos x="154" y="0"/>
                  </a:cxn>
                </a:cxnLst>
                <a:rect l="0" t="0" r="r" b="b"/>
                <a:pathLst>
                  <a:path w="157" h="167">
                    <a:moveTo>
                      <a:pt x="0" y="167"/>
                    </a:moveTo>
                    <a:lnTo>
                      <a:pt x="0" y="166"/>
                    </a:lnTo>
                    <a:lnTo>
                      <a:pt x="1" y="164"/>
                    </a:lnTo>
                    <a:lnTo>
                      <a:pt x="3" y="162"/>
                    </a:lnTo>
                    <a:lnTo>
                      <a:pt x="3" y="161"/>
                    </a:lnTo>
                    <a:lnTo>
                      <a:pt x="4" y="159"/>
                    </a:lnTo>
                    <a:lnTo>
                      <a:pt x="6" y="158"/>
                    </a:lnTo>
                    <a:lnTo>
                      <a:pt x="8" y="156"/>
                    </a:lnTo>
                    <a:lnTo>
                      <a:pt x="9" y="154"/>
                    </a:lnTo>
                    <a:lnTo>
                      <a:pt x="11" y="153"/>
                    </a:lnTo>
                    <a:lnTo>
                      <a:pt x="13" y="151"/>
                    </a:lnTo>
                    <a:lnTo>
                      <a:pt x="14" y="149"/>
                    </a:lnTo>
                    <a:lnTo>
                      <a:pt x="16" y="148"/>
                    </a:lnTo>
                    <a:lnTo>
                      <a:pt x="17" y="146"/>
                    </a:lnTo>
                    <a:lnTo>
                      <a:pt x="19" y="145"/>
                    </a:lnTo>
                    <a:lnTo>
                      <a:pt x="21" y="143"/>
                    </a:lnTo>
                    <a:lnTo>
                      <a:pt x="22" y="143"/>
                    </a:lnTo>
                    <a:lnTo>
                      <a:pt x="24" y="141"/>
                    </a:lnTo>
                    <a:lnTo>
                      <a:pt x="27" y="138"/>
                    </a:lnTo>
                    <a:lnTo>
                      <a:pt x="26" y="138"/>
                    </a:lnTo>
                    <a:lnTo>
                      <a:pt x="27" y="138"/>
                    </a:lnTo>
                    <a:lnTo>
                      <a:pt x="29" y="136"/>
                    </a:lnTo>
                    <a:lnTo>
                      <a:pt x="29" y="135"/>
                    </a:lnTo>
                    <a:lnTo>
                      <a:pt x="30" y="133"/>
                    </a:lnTo>
                    <a:lnTo>
                      <a:pt x="32" y="132"/>
                    </a:lnTo>
                    <a:lnTo>
                      <a:pt x="32" y="130"/>
                    </a:lnTo>
                    <a:lnTo>
                      <a:pt x="34" y="128"/>
                    </a:lnTo>
                    <a:lnTo>
                      <a:pt x="35" y="127"/>
                    </a:lnTo>
                    <a:lnTo>
                      <a:pt x="35" y="125"/>
                    </a:lnTo>
                    <a:lnTo>
                      <a:pt x="37" y="123"/>
                    </a:lnTo>
                    <a:lnTo>
                      <a:pt x="37" y="122"/>
                    </a:lnTo>
                    <a:lnTo>
                      <a:pt x="39" y="120"/>
                    </a:lnTo>
                    <a:lnTo>
                      <a:pt x="40" y="119"/>
                    </a:lnTo>
                    <a:lnTo>
                      <a:pt x="40" y="117"/>
                    </a:lnTo>
                    <a:lnTo>
                      <a:pt x="42" y="114"/>
                    </a:lnTo>
                    <a:lnTo>
                      <a:pt x="42" y="112"/>
                    </a:lnTo>
                    <a:lnTo>
                      <a:pt x="43" y="110"/>
                    </a:lnTo>
                    <a:lnTo>
                      <a:pt x="43" y="109"/>
                    </a:lnTo>
                    <a:lnTo>
                      <a:pt x="45" y="106"/>
                    </a:lnTo>
                    <a:lnTo>
                      <a:pt x="47" y="104"/>
                    </a:lnTo>
                    <a:lnTo>
                      <a:pt x="47" y="102"/>
                    </a:lnTo>
                    <a:lnTo>
                      <a:pt x="48" y="101"/>
                    </a:lnTo>
                    <a:lnTo>
                      <a:pt x="48" y="97"/>
                    </a:lnTo>
                    <a:lnTo>
                      <a:pt x="50" y="96"/>
                    </a:lnTo>
                    <a:lnTo>
                      <a:pt x="50" y="94"/>
                    </a:lnTo>
                    <a:lnTo>
                      <a:pt x="52" y="91"/>
                    </a:lnTo>
                    <a:lnTo>
                      <a:pt x="53" y="89"/>
                    </a:lnTo>
                    <a:lnTo>
                      <a:pt x="53" y="88"/>
                    </a:lnTo>
                    <a:lnTo>
                      <a:pt x="55" y="84"/>
                    </a:lnTo>
                    <a:lnTo>
                      <a:pt x="55" y="83"/>
                    </a:lnTo>
                    <a:lnTo>
                      <a:pt x="56" y="81"/>
                    </a:lnTo>
                    <a:lnTo>
                      <a:pt x="58" y="80"/>
                    </a:lnTo>
                    <a:lnTo>
                      <a:pt x="58" y="76"/>
                    </a:lnTo>
                    <a:lnTo>
                      <a:pt x="60" y="75"/>
                    </a:lnTo>
                    <a:lnTo>
                      <a:pt x="60" y="73"/>
                    </a:lnTo>
                    <a:lnTo>
                      <a:pt x="61" y="70"/>
                    </a:lnTo>
                    <a:lnTo>
                      <a:pt x="61" y="68"/>
                    </a:lnTo>
                    <a:lnTo>
                      <a:pt x="63" y="67"/>
                    </a:lnTo>
                    <a:lnTo>
                      <a:pt x="65" y="65"/>
                    </a:lnTo>
                    <a:lnTo>
                      <a:pt x="65" y="62"/>
                    </a:lnTo>
                    <a:lnTo>
                      <a:pt x="66" y="60"/>
                    </a:lnTo>
                    <a:lnTo>
                      <a:pt x="66" y="58"/>
                    </a:lnTo>
                    <a:lnTo>
                      <a:pt x="68" y="55"/>
                    </a:lnTo>
                    <a:lnTo>
                      <a:pt x="69" y="54"/>
                    </a:lnTo>
                    <a:lnTo>
                      <a:pt x="69" y="52"/>
                    </a:lnTo>
                    <a:lnTo>
                      <a:pt x="71" y="50"/>
                    </a:lnTo>
                    <a:lnTo>
                      <a:pt x="71" y="47"/>
                    </a:lnTo>
                    <a:lnTo>
                      <a:pt x="73" y="45"/>
                    </a:lnTo>
                    <a:lnTo>
                      <a:pt x="73" y="44"/>
                    </a:lnTo>
                    <a:lnTo>
                      <a:pt x="74" y="41"/>
                    </a:lnTo>
                    <a:lnTo>
                      <a:pt x="76" y="39"/>
                    </a:lnTo>
                    <a:lnTo>
                      <a:pt x="76" y="37"/>
                    </a:lnTo>
                    <a:lnTo>
                      <a:pt x="78" y="36"/>
                    </a:lnTo>
                    <a:lnTo>
                      <a:pt x="78" y="32"/>
                    </a:lnTo>
                    <a:lnTo>
                      <a:pt x="79" y="31"/>
                    </a:lnTo>
                    <a:lnTo>
                      <a:pt x="81" y="29"/>
                    </a:lnTo>
                    <a:lnTo>
                      <a:pt x="81" y="28"/>
                    </a:lnTo>
                    <a:lnTo>
                      <a:pt x="82" y="26"/>
                    </a:lnTo>
                    <a:lnTo>
                      <a:pt x="82" y="23"/>
                    </a:lnTo>
                    <a:lnTo>
                      <a:pt x="84" y="21"/>
                    </a:lnTo>
                    <a:lnTo>
                      <a:pt x="84" y="19"/>
                    </a:lnTo>
                    <a:lnTo>
                      <a:pt x="86" y="18"/>
                    </a:lnTo>
                    <a:lnTo>
                      <a:pt x="87" y="16"/>
                    </a:lnTo>
                    <a:lnTo>
                      <a:pt x="87" y="15"/>
                    </a:lnTo>
                    <a:lnTo>
                      <a:pt x="89" y="13"/>
                    </a:lnTo>
                    <a:lnTo>
                      <a:pt x="92" y="10"/>
                    </a:lnTo>
                    <a:lnTo>
                      <a:pt x="91" y="10"/>
                    </a:lnTo>
                    <a:lnTo>
                      <a:pt x="92" y="10"/>
                    </a:lnTo>
                    <a:lnTo>
                      <a:pt x="94" y="8"/>
                    </a:lnTo>
                    <a:lnTo>
                      <a:pt x="95" y="6"/>
                    </a:lnTo>
                    <a:lnTo>
                      <a:pt x="97" y="6"/>
                    </a:lnTo>
                    <a:lnTo>
                      <a:pt x="99" y="5"/>
                    </a:lnTo>
                    <a:lnTo>
                      <a:pt x="100" y="5"/>
                    </a:lnTo>
                    <a:lnTo>
                      <a:pt x="102" y="5"/>
                    </a:lnTo>
                    <a:lnTo>
                      <a:pt x="104" y="5"/>
                    </a:lnTo>
                    <a:lnTo>
                      <a:pt x="105" y="6"/>
                    </a:lnTo>
                    <a:lnTo>
                      <a:pt x="107" y="6"/>
                    </a:lnTo>
                    <a:lnTo>
                      <a:pt x="108" y="6"/>
                    </a:lnTo>
                    <a:lnTo>
                      <a:pt x="110" y="8"/>
                    </a:lnTo>
                    <a:lnTo>
                      <a:pt x="112" y="8"/>
                    </a:lnTo>
                    <a:lnTo>
                      <a:pt x="113" y="8"/>
                    </a:lnTo>
                    <a:lnTo>
                      <a:pt x="115" y="8"/>
                    </a:lnTo>
                    <a:lnTo>
                      <a:pt x="117" y="10"/>
                    </a:lnTo>
                    <a:lnTo>
                      <a:pt x="118" y="10"/>
                    </a:lnTo>
                    <a:lnTo>
                      <a:pt x="120" y="10"/>
                    </a:lnTo>
                    <a:lnTo>
                      <a:pt x="121" y="10"/>
                    </a:lnTo>
                    <a:lnTo>
                      <a:pt x="123" y="8"/>
                    </a:lnTo>
                    <a:lnTo>
                      <a:pt x="125" y="8"/>
                    </a:lnTo>
                    <a:lnTo>
                      <a:pt x="126" y="8"/>
                    </a:lnTo>
                    <a:lnTo>
                      <a:pt x="128" y="6"/>
                    </a:lnTo>
                    <a:lnTo>
                      <a:pt x="130" y="6"/>
                    </a:lnTo>
                    <a:lnTo>
                      <a:pt x="131" y="6"/>
                    </a:lnTo>
                    <a:lnTo>
                      <a:pt x="133" y="5"/>
                    </a:lnTo>
                    <a:lnTo>
                      <a:pt x="134" y="3"/>
                    </a:lnTo>
                    <a:lnTo>
                      <a:pt x="136" y="3"/>
                    </a:lnTo>
                    <a:lnTo>
                      <a:pt x="138" y="3"/>
                    </a:lnTo>
                    <a:lnTo>
                      <a:pt x="139" y="2"/>
                    </a:lnTo>
                    <a:lnTo>
                      <a:pt x="141" y="2"/>
                    </a:lnTo>
                    <a:lnTo>
                      <a:pt x="143" y="2"/>
                    </a:lnTo>
                    <a:lnTo>
                      <a:pt x="144" y="0"/>
                    </a:lnTo>
                    <a:lnTo>
                      <a:pt x="146" y="0"/>
                    </a:lnTo>
                    <a:lnTo>
                      <a:pt x="147" y="0"/>
                    </a:lnTo>
                    <a:lnTo>
                      <a:pt x="149" y="0"/>
                    </a:lnTo>
                    <a:lnTo>
                      <a:pt x="151" y="0"/>
                    </a:lnTo>
                    <a:lnTo>
                      <a:pt x="152" y="0"/>
                    </a:lnTo>
                    <a:lnTo>
                      <a:pt x="154" y="0"/>
                    </a:lnTo>
                    <a:lnTo>
                      <a:pt x="156" y="0"/>
                    </a:lnTo>
                    <a:lnTo>
                      <a:pt x="157" y="0"/>
                    </a:lnTo>
                  </a:path>
                </a:pathLst>
              </a:custGeom>
              <a:no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8" name="Freeform 144"/>
              <p:cNvSpPr>
                <a:spLocks/>
              </p:cNvSpPr>
              <p:nvPr/>
            </p:nvSpPr>
            <p:spPr bwMode="auto">
              <a:xfrm>
                <a:off x="5003800" y="4302125"/>
                <a:ext cx="255588" cy="182563"/>
              </a:xfrm>
              <a:custGeom>
                <a:avLst/>
                <a:gdLst/>
                <a:ahLst/>
                <a:cxnLst>
                  <a:cxn ang="0">
                    <a:pos x="3" y="52"/>
                  </a:cxn>
                  <a:cxn ang="0">
                    <a:pos x="8" y="52"/>
                  </a:cxn>
                  <a:cxn ang="0">
                    <a:pos x="13" y="52"/>
                  </a:cxn>
                  <a:cxn ang="0">
                    <a:pos x="18" y="50"/>
                  </a:cxn>
                  <a:cxn ang="0">
                    <a:pos x="23" y="50"/>
                  </a:cxn>
                  <a:cxn ang="0">
                    <a:pos x="28" y="50"/>
                  </a:cxn>
                  <a:cxn ang="0">
                    <a:pos x="33" y="50"/>
                  </a:cxn>
                  <a:cxn ang="0">
                    <a:pos x="38" y="52"/>
                  </a:cxn>
                  <a:cxn ang="0">
                    <a:pos x="42" y="54"/>
                  </a:cxn>
                  <a:cxn ang="0">
                    <a:pos x="47" y="52"/>
                  </a:cxn>
                  <a:cxn ang="0">
                    <a:pos x="52" y="49"/>
                  </a:cxn>
                  <a:cxn ang="0">
                    <a:pos x="55" y="44"/>
                  </a:cxn>
                  <a:cxn ang="0">
                    <a:pos x="59" y="39"/>
                  </a:cxn>
                  <a:cxn ang="0">
                    <a:pos x="62" y="32"/>
                  </a:cxn>
                  <a:cxn ang="0">
                    <a:pos x="65" y="28"/>
                  </a:cxn>
                  <a:cxn ang="0">
                    <a:pos x="68" y="21"/>
                  </a:cxn>
                  <a:cxn ang="0">
                    <a:pos x="70" y="15"/>
                  </a:cxn>
                  <a:cxn ang="0">
                    <a:pos x="73" y="10"/>
                  </a:cxn>
                  <a:cxn ang="0">
                    <a:pos x="77" y="5"/>
                  </a:cxn>
                  <a:cxn ang="0">
                    <a:pos x="80" y="0"/>
                  </a:cxn>
                  <a:cxn ang="0">
                    <a:pos x="85" y="0"/>
                  </a:cxn>
                  <a:cxn ang="0">
                    <a:pos x="90" y="3"/>
                  </a:cxn>
                  <a:cxn ang="0">
                    <a:pos x="93" y="6"/>
                  </a:cxn>
                  <a:cxn ang="0">
                    <a:pos x="96" y="11"/>
                  </a:cxn>
                  <a:cxn ang="0">
                    <a:pos x="99" y="16"/>
                  </a:cxn>
                  <a:cxn ang="0">
                    <a:pos x="103" y="21"/>
                  </a:cxn>
                  <a:cxn ang="0">
                    <a:pos x="106" y="26"/>
                  </a:cxn>
                  <a:cxn ang="0">
                    <a:pos x="109" y="31"/>
                  </a:cxn>
                  <a:cxn ang="0">
                    <a:pos x="112" y="36"/>
                  </a:cxn>
                  <a:cxn ang="0">
                    <a:pos x="117" y="37"/>
                  </a:cxn>
                  <a:cxn ang="0">
                    <a:pos x="122" y="39"/>
                  </a:cxn>
                  <a:cxn ang="0">
                    <a:pos x="127" y="42"/>
                  </a:cxn>
                  <a:cxn ang="0">
                    <a:pos x="132" y="45"/>
                  </a:cxn>
                  <a:cxn ang="0">
                    <a:pos x="135" y="50"/>
                  </a:cxn>
                  <a:cxn ang="0">
                    <a:pos x="138" y="55"/>
                  </a:cxn>
                  <a:cxn ang="0">
                    <a:pos x="142" y="62"/>
                  </a:cxn>
                  <a:cxn ang="0">
                    <a:pos x="145" y="68"/>
                  </a:cxn>
                  <a:cxn ang="0">
                    <a:pos x="146" y="76"/>
                  </a:cxn>
                  <a:cxn ang="0">
                    <a:pos x="150" y="84"/>
                  </a:cxn>
                  <a:cxn ang="0">
                    <a:pos x="153" y="94"/>
                  </a:cxn>
                  <a:cxn ang="0">
                    <a:pos x="156" y="102"/>
                  </a:cxn>
                  <a:cxn ang="0">
                    <a:pos x="158" y="110"/>
                  </a:cxn>
                </a:cxnLst>
                <a:rect l="0" t="0" r="r" b="b"/>
                <a:pathLst>
                  <a:path w="161" h="115">
                    <a:moveTo>
                      <a:pt x="0" y="52"/>
                    </a:moveTo>
                    <a:lnTo>
                      <a:pt x="2" y="52"/>
                    </a:lnTo>
                    <a:lnTo>
                      <a:pt x="3" y="52"/>
                    </a:lnTo>
                    <a:lnTo>
                      <a:pt x="5" y="52"/>
                    </a:lnTo>
                    <a:lnTo>
                      <a:pt x="7" y="52"/>
                    </a:lnTo>
                    <a:lnTo>
                      <a:pt x="8" y="52"/>
                    </a:lnTo>
                    <a:lnTo>
                      <a:pt x="10" y="52"/>
                    </a:lnTo>
                    <a:lnTo>
                      <a:pt x="12" y="52"/>
                    </a:lnTo>
                    <a:lnTo>
                      <a:pt x="13" y="52"/>
                    </a:lnTo>
                    <a:lnTo>
                      <a:pt x="15" y="50"/>
                    </a:lnTo>
                    <a:lnTo>
                      <a:pt x="16" y="50"/>
                    </a:lnTo>
                    <a:lnTo>
                      <a:pt x="18" y="50"/>
                    </a:lnTo>
                    <a:lnTo>
                      <a:pt x="20" y="50"/>
                    </a:lnTo>
                    <a:lnTo>
                      <a:pt x="21" y="50"/>
                    </a:lnTo>
                    <a:lnTo>
                      <a:pt x="23" y="50"/>
                    </a:lnTo>
                    <a:lnTo>
                      <a:pt x="25" y="50"/>
                    </a:lnTo>
                    <a:lnTo>
                      <a:pt x="26" y="50"/>
                    </a:lnTo>
                    <a:lnTo>
                      <a:pt x="28" y="50"/>
                    </a:lnTo>
                    <a:lnTo>
                      <a:pt x="29" y="50"/>
                    </a:lnTo>
                    <a:lnTo>
                      <a:pt x="31" y="50"/>
                    </a:lnTo>
                    <a:lnTo>
                      <a:pt x="33" y="50"/>
                    </a:lnTo>
                    <a:lnTo>
                      <a:pt x="34" y="52"/>
                    </a:lnTo>
                    <a:lnTo>
                      <a:pt x="36" y="52"/>
                    </a:lnTo>
                    <a:lnTo>
                      <a:pt x="38" y="52"/>
                    </a:lnTo>
                    <a:lnTo>
                      <a:pt x="39" y="52"/>
                    </a:lnTo>
                    <a:lnTo>
                      <a:pt x="41" y="54"/>
                    </a:lnTo>
                    <a:lnTo>
                      <a:pt x="42" y="54"/>
                    </a:lnTo>
                    <a:lnTo>
                      <a:pt x="44" y="54"/>
                    </a:lnTo>
                    <a:lnTo>
                      <a:pt x="46" y="52"/>
                    </a:lnTo>
                    <a:lnTo>
                      <a:pt x="47" y="52"/>
                    </a:lnTo>
                    <a:lnTo>
                      <a:pt x="49" y="50"/>
                    </a:lnTo>
                    <a:lnTo>
                      <a:pt x="51" y="50"/>
                    </a:lnTo>
                    <a:lnTo>
                      <a:pt x="52" y="49"/>
                    </a:lnTo>
                    <a:lnTo>
                      <a:pt x="54" y="47"/>
                    </a:lnTo>
                    <a:lnTo>
                      <a:pt x="54" y="45"/>
                    </a:lnTo>
                    <a:lnTo>
                      <a:pt x="55" y="44"/>
                    </a:lnTo>
                    <a:lnTo>
                      <a:pt x="57" y="42"/>
                    </a:lnTo>
                    <a:lnTo>
                      <a:pt x="59" y="41"/>
                    </a:lnTo>
                    <a:lnTo>
                      <a:pt x="59" y="39"/>
                    </a:lnTo>
                    <a:lnTo>
                      <a:pt x="60" y="37"/>
                    </a:lnTo>
                    <a:lnTo>
                      <a:pt x="60" y="34"/>
                    </a:lnTo>
                    <a:lnTo>
                      <a:pt x="62" y="32"/>
                    </a:lnTo>
                    <a:lnTo>
                      <a:pt x="64" y="31"/>
                    </a:lnTo>
                    <a:lnTo>
                      <a:pt x="64" y="29"/>
                    </a:lnTo>
                    <a:lnTo>
                      <a:pt x="65" y="28"/>
                    </a:lnTo>
                    <a:lnTo>
                      <a:pt x="65" y="24"/>
                    </a:lnTo>
                    <a:lnTo>
                      <a:pt x="67" y="23"/>
                    </a:lnTo>
                    <a:lnTo>
                      <a:pt x="68" y="21"/>
                    </a:lnTo>
                    <a:lnTo>
                      <a:pt x="68" y="18"/>
                    </a:lnTo>
                    <a:lnTo>
                      <a:pt x="70" y="16"/>
                    </a:lnTo>
                    <a:lnTo>
                      <a:pt x="70" y="15"/>
                    </a:lnTo>
                    <a:lnTo>
                      <a:pt x="72" y="13"/>
                    </a:lnTo>
                    <a:lnTo>
                      <a:pt x="72" y="11"/>
                    </a:lnTo>
                    <a:lnTo>
                      <a:pt x="73" y="10"/>
                    </a:lnTo>
                    <a:lnTo>
                      <a:pt x="75" y="8"/>
                    </a:lnTo>
                    <a:lnTo>
                      <a:pt x="75" y="6"/>
                    </a:lnTo>
                    <a:lnTo>
                      <a:pt x="77" y="5"/>
                    </a:lnTo>
                    <a:lnTo>
                      <a:pt x="77" y="3"/>
                    </a:lnTo>
                    <a:lnTo>
                      <a:pt x="78" y="2"/>
                    </a:lnTo>
                    <a:lnTo>
                      <a:pt x="80" y="0"/>
                    </a:lnTo>
                    <a:lnTo>
                      <a:pt x="81" y="0"/>
                    </a:lnTo>
                    <a:lnTo>
                      <a:pt x="83" y="0"/>
                    </a:lnTo>
                    <a:lnTo>
                      <a:pt x="85" y="0"/>
                    </a:lnTo>
                    <a:lnTo>
                      <a:pt x="86" y="0"/>
                    </a:lnTo>
                    <a:lnTo>
                      <a:pt x="88" y="2"/>
                    </a:lnTo>
                    <a:lnTo>
                      <a:pt x="90" y="3"/>
                    </a:lnTo>
                    <a:lnTo>
                      <a:pt x="91" y="3"/>
                    </a:lnTo>
                    <a:lnTo>
                      <a:pt x="93" y="5"/>
                    </a:lnTo>
                    <a:lnTo>
                      <a:pt x="93" y="6"/>
                    </a:lnTo>
                    <a:lnTo>
                      <a:pt x="94" y="8"/>
                    </a:lnTo>
                    <a:lnTo>
                      <a:pt x="94" y="10"/>
                    </a:lnTo>
                    <a:lnTo>
                      <a:pt x="96" y="11"/>
                    </a:lnTo>
                    <a:lnTo>
                      <a:pt x="98" y="13"/>
                    </a:lnTo>
                    <a:lnTo>
                      <a:pt x="99" y="15"/>
                    </a:lnTo>
                    <a:lnTo>
                      <a:pt x="99" y="16"/>
                    </a:lnTo>
                    <a:lnTo>
                      <a:pt x="101" y="18"/>
                    </a:lnTo>
                    <a:lnTo>
                      <a:pt x="101" y="19"/>
                    </a:lnTo>
                    <a:lnTo>
                      <a:pt x="103" y="21"/>
                    </a:lnTo>
                    <a:lnTo>
                      <a:pt x="104" y="23"/>
                    </a:lnTo>
                    <a:lnTo>
                      <a:pt x="104" y="24"/>
                    </a:lnTo>
                    <a:lnTo>
                      <a:pt x="106" y="26"/>
                    </a:lnTo>
                    <a:lnTo>
                      <a:pt x="106" y="28"/>
                    </a:lnTo>
                    <a:lnTo>
                      <a:pt x="107" y="29"/>
                    </a:lnTo>
                    <a:lnTo>
                      <a:pt x="109" y="31"/>
                    </a:lnTo>
                    <a:lnTo>
                      <a:pt x="111" y="32"/>
                    </a:lnTo>
                    <a:lnTo>
                      <a:pt x="114" y="36"/>
                    </a:lnTo>
                    <a:lnTo>
                      <a:pt x="112" y="36"/>
                    </a:lnTo>
                    <a:lnTo>
                      <a:pt x="114" y="36"/>
                    </a:lnTo>
                    <a:lnTo>
                      <a:pt x="116" y="37"/>
                    </a:lnTo>
                    <a:lnTo>
                      <a:pt x="117" y="37"/>
                    </a:lnTo>
                    <a:lnTo>
                      <a:pt x="119" y="39"/>
                    </a:lnTo>
                    <a:lnTo>
                      <a:pt x="120" y="39"/>
                    </a:lnTo>
                    <a:lnTo>
                      <a:pt x="122" y="39"/>
                    </a:lnTo>
                    <a:lnTo>
                      <a:pt x="124" y="41"/>
                    </a:lnTo>
                    <a:lnTo>
                      <a:pt x="125" y="41"/>
                    </a:lnTo>
                    <a:lnTo>
                      <a:pt x="127" y="42"/>
                    </a:lnTo>
                    <a:lnTo>
                      <a:pt x="129" y="42"/>
                    </a:lnTo>
                    <a:lnTo>
                      <a:pt x="130" y="44"/>
                    </a:lnTo>
                    <a:lnTo>
                      <a:pt x="132" y="45"/>
                    </a:lnTo>
                    <a:lnTo>
                      <a:pt x="133" y="47"/>
                    </a:lnTo>
                    <a:lnTo>
                      <a:pt x="135" y="49"/>
                    </a:lnTo>
                    <a:lnTo>
                      <a:pt x="135" y="50"/>
                    </a:lnTo>
                    <a:lnTo>
                      <a:pt x="137" y="52"/>
                    </a:lnTo>
                    <a:lnTo>
                      <a:pt x="138" y="54"/>
                    </a:lnTo>
                    <a:lnTo>
                      <a:pt x="138" y="55"/>
                    </a:lnTo>
                    <a:lnTo>
                      <a:pt x="140" y="57"/>
                    </a:lnTo>
                    <a:lnTo>
                      <a:pt x="140" y="58"/>
                    </a:lnTo>
                    <a:lnTo>
                      <a:pt x="142" y="62"/>
                    </a:lnTo>
                    <a:lnTo>
                      <a:pt x="142" y="63"/>
                    </a:lnTo>
                    <a:lnTo>
                      <a:pt x="143" y="67"/>
                    </a:lnTo>
                    <a:lnTo>
                      <a:pt x="145" y="68"/>
                    </a:lnTo>
                    <a:lnTo>
                      <a:pt x="145" y="71"/>
                    </a:lnTo>
                    <a:lnTo>
                      <a:pt x="146" y="73"/>
                    </a:lnTo>
                    <a:lnTo>
                      <a:pt x="146" y="76"/>
                    </a:lnTo>
                    <a:lnTo>
                      <a:pt x="148" y="80"/>
                    </a:lnTo>
                    <a:lnTo>
                      <a:pt x="150" y="81"/>
                    </a:lnTo>
                    <a:lnTo>
                      <a:pt x="150" y="84"/>
                    </a:lnTo>
                    <a:lnTo>
                      <a:pt x="151" y="88"/>
                    </a:lnTo>
                    <a:lnTo>
                      <a:pt x="151" y="91"/>
                    </a:lnTo>
                    <a:lnTo>
                      <a:pt x="153" y="94"/>
                    </a:lnTo>
                    <a:lnTo>
                      <a:pt x="153" y="96"/>
                    </a:lnTo>
                    <a:lnTo>
                      <a:pt x="155" y="99"/>
                    </a:lnTo>
                    <a:lnTo>
                      <a:pt x="156" y="102"/>
                    </a:lnTo>
                    <a:lnTo>
                      <a:pt x="156" y="106"/>
                    </a:lnTo>
                    <a:lnTo>
                      <a:pt x="158" y="107"/>
                    </a:lnTo>
                    <a:lnTo>
                      <a:pt x="158" y="110"/>
                    </a:lnTo>
                    <a:lnTo>
                      <a:pt x="159" y="114"/>
                    </a:lnTo>
                    <a:lnTo>
                      <a:pt x="161" y="115"/>
                    </a:lnTo>
                  </a:path>
                </a:pathLst>
              </a:custGeom>
              <a:no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9" name="Freeform 145"/>
              <p:cNvSpPr>
                <a:spLocks/>
              </p:cNvSpPr>
              <p:nvPr/>
            </p:nvSpPr>
            <p:spPr bwMode="auto">
              <a:xfrm>
                <a:off x="5259388" y="4484688"/>
                <a:ext cx="188913" cy="646113"/>
              </a:xfrm>
              <a:custGeom>
                <a:avLst/>
                <a:gdLst/>
                <a:ahLst/>
                <a:cxnLst>
                  <a:cxn ang="0">
                    <a:pos x="2" y="5"/>
                  </a:cxn>
                  <a:cxn ang="0">
                    <a:pos x="3" y="13"/>
                  </a:cxn>
                  <a:cxn ang="0">
                    <a:pos x="7" y="20"/>
                  </a:cxn>
                  <a:cxn ang="0">
                    <a:pos x="10" y="25"/>
                  </a:cxn>
                  <a:cxn ang="0">
                    <a:pos x="13" y="30"/>
                  </a:cxn>
                  <a:cxn ang="0">
                    <a:pos x="15" y="36"/>
                  </a:cxn>
                  <a:cxn ang="0">
                    <a:pos x="18" y="41"/>
                  </a:cxn>
                  <a:cxn ang="0">
                    <a:pos x="21" y="46"/>
                  </a:cxn>
                  <a:cxn ang="0">
                    <a:pos x="24" y="51"/>
                  </a:cxn>
                  <a:cxn ang="0">
                    <a:pos x="26" y="57"/>
                  </a:cxn>
                  <a:cxn ang="0">
                    <a:pos x="29" y="64"/>
                  </a:cxn>
                  <a:cxn ang="0">
                    <a:pos x="33" y="72"/>
                  </a:cxn>
                  <a:cxn ang="0">
                    <a:pos x="36" y="80"/>
                  </a:cxn>
                  <a:cxn ang="0">
                    <a:pos x="37" y="90"/>
                  </a:cxn>
                  <a:cxn ang="0">
                    <a:pos x="41" y="99"/>
                  </a:cxn>
                  <a:cxn ang="0">
                    <a:pos x="44" y="111"/>
                  </a:cxn>
                  <a:cxn ang="0">
                    <a:pos x="47" y="122"/>
                  </a:cxn>
                  <a:cxn ang="0">
                    <a:pos x="49" y="134"/>
                  </a:cxn>
                  <a:cxn ang="0">
                    <a:pos x="52" y="147"/>
                  </a:cxn>
                  <a:cxn ang="0">
                    <a:pos x="55" y="161"/>
                  </a:cxn>
                  <a:cxn ang="0">
                    <a:pos x="59" y="174"/>
                  </a:cxn>
                  <a:cxn ang="0">
                    <a:pos x="60" y="187"/>
                  </a:cxn>
                  <a:cxn ang="0">
                    <a:pos x="63" y="199"/>
                  </a:cxn>
                  <a:cxn ang="0">
                    <a:pos x="67" y="212"/>
                  </a:cxn>
                  <a:cxn ang="0">
                    <a:pos x="70" y="221"/>
                  </a:cxn>
                  <a:cxn ang="0">
                    <a:pos x="72" y="231"/>
                  </a:cxn>
                  <a:cxn ang="0">
                    <a:pos x="75" y="241"/>
                  </a:cxn>
                  <a:cxn ang="0">
                    <a:pos x="78" y="249"/>
                  </a:cxn>
                  <a:cxn ang="0">
                    <a:pos x="81" y="257"/>
                  </a:cxn>
                  <a:cxn ang="0">
                    <a:pos x="83" y="265"/>
                  </a:cxn>
                  <a:cxn ang="0">
                    <a:pos x="86" y="273"/>
                  </a:cxn>
                  <a:cxn ang="0">
                    <a:pos x="89" y="281"/>
                  </a:cxn>
                  <a:cxn ang="0">
                    <a:pos x="93" y="291"/>
                  </a:cxn>
                  <a:cxn ang="0">
                    <a:pos x="94" y="303"/>
                  </a:cxn>
                  <a:cxn ang="0">
                    <a:pos x="98" y="314"/>
                  </a:cxn>
                  <a:cxn ang="0">
                    <a:pos x="101" y="327"/>
                  </a:cxn>
                  <a:cxn ang="0">
                    <a:pos x="102" y="340"/>
                  </a:cxn>
                  <a:cxn ang="0">
                    <a:pos x="106" y="351"/>
                  </a:cxn>
                  <a:cxn ang="0">
                    <a:pos x="109" y="364"/>
                  </a:cxn>
                  <a:cxn ang="0">
                    <a:pos x="112" y="376"/>
                  </a:cxn>
                  <a:cxn ang="0">
                    <a:pos x="114" y="387"/>
                  </a:cxn>
                  <a:cxn ang="0">
                    <a:pos x="117" y="398"/>
                  </a:cxn>
                </a:cxnLst>
                <a:rect l="0" t="0" r="r" b="b"/>
                <a:pathLst>
                  <a:path w="119" h="407">
                    <a:moveTo>
                      <a:pt x="0" y="0"/>
                    </a:moveTo>
                    <a:lnTo>
                      <a:pt x="0" y="4"/>
                    </a:lnTo>
                    <a:lnTo>
                      <a:pt x="2" y="5"/>
                    </a:lnTo>
                    <a:lnTo>
                      <a:pt x="2" y="8"/>
                    </a:lnTo>
                    <a:lnTo>
                      <a:pt x="3" y="10"/>
                    </a:lnTo>
                    <a:lnTo>
                      <a:pt x="3" y="13"/>
                    </a:lnTo>
                    <a:lnTo>
                      <a:pt x="5" y="15"/>
                    </a:lnTo>
                    <a:lnTo>
                      <a:pt x="7" y="17"/>
                    </a:lnTo>
                    <a:lnTo>
                      <a:pt x="7" y="20"/>
                    </a:lnTo>
                    <a:lnTo>
                      <a:pt x="8" y="21"/>
                    </a:lnTo>
                    <a:lnTo>
                      <a:pt x="8" y="23"/>
                    </a:lnTo>
                    <a:lnTo>
                      <a:pt x="10" y="25"/>
                    </a:lnTo>
                    <a:lnTo>
                      <a:pt x="10" y="26"/>
                    </a:lnTo>
                    <a:lnTo>
                      <a:pt x="11" y="28"/>
                    </a:lnTo>
                    <a:lnTo>
                      <a:pt x="13" y="30"/>
                    </a:lnTo>
                    <a:lnTo>
                      <a:pt x="13" y="31"/>
                    </a:lnTo>
                    <a:lnTo>
                      <a:pt x="15" y="33"/>
                    </a:lnTo>
                    <a:lnTo>
                      <a:pt x="15" y="36"/>
                    </a:lnTo>
                    <a:lnTo>
                      <a:pt x="16" y="38"/>
                    </a:lnTo>
                    <a:lnTo>
                      <a:pt x="18" y="39"/>
                    </a:lnTo>
                    <a:lnTo>
                      <a:pt x="18" y="41"/>
                    </a:lnTo>
                    <a:lnTo>
                      <a:pt x="20" y="43"/>
                    </a:lnTo>
                    <a:lnTo>
                      <a:pt x="20" y="44"/>
                    </a:lnTo>
                    <a:lnTo>
                      <a:pt x="21" y="46"/>
                    </a:lnTo>
                    <a:lnTo>
                      <a:pt x="21" y="47"/>
                    </a:lnTo>
                    <a:lnTo>
                      <a:pt x="23" y="49"/>
                    </a:lnTo>
                    <a:lnTo>
                      <a:pt x="24" y="51"/>
                    </a:lnTo>
                    <a:lnTo>
                      <a:pt x="24" y="52"/>
                    </a:lnTo>
                    <a:lnTo>
                      <a:pt x="26" y="56"/>
                    </a:lnTo>
                    <a:lnTo>
                      <a:pt x="26" y="57"/>
                    </a:lnTo>
                    <a:lnTo>
                      <a:pt x="28" y="59"/>
                    </a:lnTo>
                    <a:lnTo>
                      <a:pt x="29" y="62"/>
                    </a:lnTo>
                    <a:lnTo>
                      <a:pt x="29" y="64"/>
                    </a:lnTo>
                    <a:lnTo>
                      <a:pt x="31" y="67"/>
                    </a:lnTo>
                    <a:lnTo>
                      <a:pt x="31" y="69"/>
                    </a:lnTo>
                    <a:lnTo>
                      <a:pt x="33" y="72"/>
                    </a:lnTo>
                    <a:lnTo>
                      <a:pt x="33" y="73"/>
                    </a:lnTo>
                    <a:lnTo>
                      <a:pt x="34" y="77"/>
                    </a:lnTo>
                    <a:lnTo>
                      <a:pt x="36" y="80"/>
                    </a:lnTo>
                    <a:lnTo>
                      <a:pt x="36" y="83"/>
                    </a:lnTo>
                    <a:lnTo>
                      <a:pt x="37" y="86"/>
                    </a:lnTo>
                    <a:lnTo>
                      <a:pt x="37" y="90"/>
                    </a:lnTo>
                    <a:lnTo>
                      <a:pt x="39" y="93"/>
                    </a:lnTo>
                    <a:lnTo>
                      <a:pt x="41" y="96"/>
                    </a:lnTo>
                    <a:lnTo>
                      <a:pt x="41" y="99"/>
                    </a:lnTo>
                    <a:lnTo>
                      <a:pt x="42" y="103"/>
                    </a:lnTo>
                    <a:lnTo>
                      <a:pt x="42" y="106"/>
                    </a:lnTo>
                    <a:lnTo>
                      <a:pt x="44" y="111"/>
                    </a:lnTo>
                    <a:lnTo>
                      <a:pt x="44" y="114"/>
                    </a:lnTo>
                    <a:lnTo>
                      <a:pt x="46" y="117"/>
                    </a:lnTo>
                    <a:lnTo>
                      <a:pt x="47" y="122"/>
                    </a:lnTo>
                    <a:lnTo>
                      <a:pt x="47" y="125"/>
                    </a:lnTo>
                    <a:lnTo>
                      <a:pt x="49" y="130"/>
                    </a:lnTo>
                    <a:lnTo>
                      <a:pt x="49" y="134"/>
                    </a:lnTo>
                    <a:lnTo>
                      <a:pt x="50" y="138"/>
                    </a:lnTo>
                    <a:lnTo>
                      <a:pt x="50" y="143"/>
                    </a:lnTo>
                    <a:lnTo>
                      <a:pt x="52" y="147"/>
                    </a:lnTo>
                    <a:lnTo>
                      <a:pt x="54" y="151"/>
                    </a:lnTo>
                    <a:lnTo>
                      <a:pt x="54" y="156"/>
                    </a:lnTo>
                    <a:lnTo>
                      <a:pt x="55" y="161"/>
                    </a:lnTo>
                    <a:lnTo>
                      <a:pt x="55" y="164"/>
                    </a:lnTo>
                    <a:lnTo>
                      <a:pt x="57" y="169"/>
                    </a:lnTo>
                    <a:lnTo>
                      <a:pt x="59" y="174"/>
                    </a:lnTo>
                    <a:lnTo>
                      <a:pt x="59" y="179"/>
                    </a:lnTo>
                    <a:lnTo>
                      <a:pt x="60" y="182"/>
                    </a:lnTo>
                    <a:lnTo>
                      <a:pt x="60" y="187"/>
                    </a:lnTo>
                    <a:lnTo>
                      <a:pt x="62" y="190"/>
                    </a:lnTo>
                    <a:lnTo>
                      <a:pt x="62" y="195"/>
                    </a:lnTo>
                    <a:lnTo>
                      <a:pt x="63" y="199"/>
                    </a:lnTo>
                    <a:lnTo>
                      <a:pt x="65" y="203"/>
                    </a:lnTo>
                    <a:lnTo>
                      <a:pt x="65" y="207"/>
                    </a:lnTo>
                    <a:lnTo>
                      <a:pt x="67" y="212"/>
                    </a:lnTo>
                    <a:lnTo>
                      <a:pt x="67" y="215"/>
                    </a:lnTo>
                    <a:lnTo>
                      <a:pt x="68" y="218"/>
                    </a:lnTo>
                    <a:lnTo>
                      <a:pt x="70" y="221"/>
                    </a:lnTo>
                    <a:lnTo>
                      <a:pt x="70" y="225"/>
                    </a:lnTo>
                    <a:lnTo>
                      <a:pt x="72" y="228"/>
                    </a:lnTo>
                    <a:lnTo>
                      <a:pt x="72" y="231"/>
                    </a:lnTo>
                    <a:lnTo>
                      <a:pt x="73" y="234"/>
                    </a:lnTo>
                    <a:lnTo>
                      <a:pt x="73" y="238"/>
                    </a:lnTo>
                    <a:lnTo>
                      <a:pt x="75" y="241"/>
                    </a:lnTo>
                    <a:lnTo>
                      <a:pt x="76" y="242"/>
                    </a:lnTo>
                    <a:lnTo>
                      <a:pt x="76" y="246"/>
                    </a:lnTo>
                    <a:lnTo>
                      <a:pt x="78" y="249"/>
                    </a:lnTo>
                    <a:lnTo>
                      <a:pt x="78" y="251"/>
                    </a:lnTo>
                    <a:lnTo>
                      <a:pt x="80" y="254"/>
                    </a:lnTo>
                    <a:lnTo>
                      <a:pt x="81" y="257"/>
                    </a:lnTo>
                    <a:lnTo>
                      <a:pt x="81" y="259"/>
                    </a:lnTo>
                    <a:lnTo>
                      <a:pt x="83" y="262"/>
                    </a:lnTo>
                    <a:lnTo>
                      <a:pt x="83" y="265"/>
                    </a:lnTo>
                    <a:lnTo>
                      <a:pt x="85" y="267"/>
                    </a:lnTo>
                    <a:lnTo>
                      <a:pt x="85" y="270"/>
                    </a:lnTo>
                    <a:lnTo>
                      <a:pt x="86" y="273"/>
                    </a:lnTo>
                    <a:lnTo>
                      <a:pt x="88" y="277"/>
                    </a:lnTo>
                    <a:lnTo>
                      <a:pt x="88" y="280"/>
                    </a:lnTo>
                    <a:lnTo>
                      <a:pt x="89" y="281"/>
                    </a:lnTo>
                    <a:lnTo>
                      <a:pt x="89" y="285"/>
                    </a:lnTo>
                    <a:lnTo>
                      <a:pt x="91" y="288"/>
                    </a:lnTo>
                    <a:lnTo>
                      <a:pt x="93" y="291"/>
                    </a:lnTo>
                    <a:lnTo>
                      <a:pt x="93" y="296"/>
                    </a:lnTo>
                    <a:lnTo>
                      <a:pt x="94" y="299"/>
                    </a:lnTo>
                    <a:lnTo>
                      <a:pt x="94" y="303"/>
                    </a:lnTo>
                    <a:lnTo>
                      <a:pt x="96" y="306"/>
                    </a:lnTo>
                    <a:lnTo>
                      <a:pt x="96" y="311"/>
                    </a:lnTo>
                    <a:lnTo>
                      <a:pt x="98" y="314"/>
                    </a:lnTo>
                    <a:lnTo>
                      <a:pt x="99" y="319"/>
                    </a:lnTo>
                    <a:lnTo>
                      <a:pt x="99" y="322"/>
                    </a:lnTo>
                    <a:lnTo>
                      <a:pt x="101" y="327"/>
                    </a:lnTo>
                    <a:lnTo>
                      <a:pt x="101" y="332"/>
                    </a:lnTo>
                    <a:lnTo>
                      <a:pt x="102" y="335"/>
                    </a:lnTo>
                    <a:lnTo>
                      <a:pt x="102" y="340"/>
                    </a:lnTo>
                    <a:lnTo>
                      <a:pt x="104" y="343"/>
                    </a:lnTo>
                    <a:lnTo>
                      <a:pt x="106" y="348"/>
                    </a:lnTo>
                    <a:lnTo>
                      <a:pt x="106" y="351"/>
                    </a:lnTo>
                    <a:lnTo>
                      <a:pt x="107" y="356"/>
                    </a:lnTo>
                    <a:lnTo>
                      <a:pt x="107" y="359"/>
                    </a:lnTo>
                    <a:lnTo>
                      <a:pt x="109" y="364"/>
                    </a:lnTo>
                    <a:lnTo>
                      <a:pt x="111" y="368"/>
                    </a:lnTo>
                    <a:lnTo>
                      <a:pt x="111" y="372"/>
                    </a:lnTo>
                    <a:lnTo>
                      <a:pt x="112" y="376"/>
                    </a:lnTo>
                    <a:lnTo>
                      <a:pt x="112" y="381"/>
                    </a:lnTo>
                    <a:lnTo>
                      <a:pt x="114" y="384"/>
                    </a:lnTo>
                    <a:lnTo>
                      <a:pt x="114" y="387"/>
                    </a:lnTo>
                    <a:lnTo>
                      <a:pt x="115" y="392"/>
                    </a:lnTo>
                    <a:lnTo>
                      <a:pt x="117" y="395"/>
                    </a:lnTo>
                    <a:lnTo>
                      <a:pt x="117" y="398"/>
                    </a:lnTo>
                    <a:lnTo>
                      <a:pt x="119" y="402"/>
                    </a:lnTo>
                    <a:lnTo>
                      <a:pt x="119" y="407"/>
                    </a:lnTo>
                  </a:path>
                </a:pathLst>
              </a:custGeom>
              <a:no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90" name="Freeform 146"/>
              <p:cNvSpPr>
                <a:spLocks/>
              </p:cNvSpPr>
              <p:nvPr/>
            </p:nvSpPr>
            <p:spPr bwMode="auto">
              <a:xfrm>
                <a:off x="5448300" y="5130800"/>
                <a:ext cx="268288" cy="384175"/>
              </a:xfrm>
              <a:custGeom>
                <a:avLst/>
                <a:gdLst/>
                <a:ahLst/>
                <a:cxnLst>
                  <a:cxn ang="0">
                    <a:pos x="3" y="6"/>
                  </a:cxn>
                  <a:cxn ang="0">
                    <a:pos x="5" y="17"/>
                  </a:cxn>
                  <a:cxn ang="0">
                    <a:pos x="8" y="29"/>
                  </a:cxn>
                  <a:cxn ang="0">
                    <a:pos x="11" y="40"/>
                  </a:cxn>
                  <a:cxn ang="0">
                    <a:pos x="14" y="52"/>
                  </a:cxn>
                  <a:cxn ang="0">
                    <a:pos x="16" y="65"/>
                  </a:cxn>
                  <a:cxn ang="0">
                    <a:pos x="19" y="78"/>
                  </a:cxn>
                  <a:cxn ang="0">
                    <a:pos x="22" y="91"/>
                  </a:cxn>
                  <a:cxn ang="0">
                    <a:pos x="24" y="104"/>
                  </a:cxn>
                  <a:cxn ang="0">
                    <a:pos x="27" y="118"/>
                  </a:cxn>
                  <a:cxn ang="0">
                    <a:pos x="31" y="131"/>
                  </a:cxn>
                  <a:cxn ang="0">
                    <a:pos x="34" y="143"/>
                  </a:cxn>
                  <a:cxn ang="0">
                    <a:pos x="35" y="154"/>
                  </a:cxn>
                  <a:cxn ang="0">
                    <a:pos x="39" y="165"/>
                  </a:cxn>
                  <a:cxn ang="0">
                    <a:pos x="42" y="173"/>
                  </a:cxn>
                  <a:cxn ang="0">
                    <a:pos x="45" y="182"/>
                  </a:cxn>
                  <a:cxn ang="0">
                    <a:pos x="47" y="188"/>
                  </a:cxn>
                  <a:cxn ang="0">
                    <a:pos x="50" y="193"/>
                  </a:cxn>
                  <a:cxn ang="0">
                    <a:pos x="53" y="196"/>
                  </a:cxn>
                  <a:cxn ang="0">
                    <a:pos x="58" y="203"/>
                  </a:cxn>
                  <a:cxn ang="0">
                    <a:pos x="63" y="208"/>
                  </a:cxn>
                  <a:cxn ang="0">
                    <a:pos x="68" y="211"/>
                  </a:cxn>
                  <a:cxn ang="0">
                    <a:pos x="73" y="214"/>
                  </a:cxn>
                  <a:cxn ang="0">
                    <a:pos x="78" y="216"/>
                  </a:cxn>
                  <a:cxn ang="0">
                    <a:pos x="83" y="219"/>
                  </a:cxn>
                  <a:cxn ang="0">
                    <a:pos x="87" y="221"/>
                  </a:cxn>
                  <a:cxn ang="0">
                    <a:pos x="92" y="222"/>
                  </a:cxn>
                  <a:cxn ang="0">
                    <a:pos x="97" y="224"/>
                  </a:cxn>
                  <a:cxn ang="0">
                    <a:pos x="102" y="225"/>
                  </a:cxn>
                  <a:cxn ang="0">
                    <a:pos x="107" y="229"/>
                  </a:cxn>
                  <a:cxn ang="0">
                    <a:pos x="112" y="230"/>
                  </a:cxn>
                  <a:cxn ang="0">
                    <a:pos x="117" y="234"/>
                  </a:cxn>
                  <a:cxn ang="0">
                    <a:pos x="122" y="237"/>
                  </a:cxn>
                  <a:cxn ang="0">
                    <a:pos x="126" y="240"/>
                  </a:cxn>
                  <a:cxn ang="0">
                    <a:pos x="131" y="240"/>
                  </a:cxn>
                  <a:cxn ang="0">
                    <a:pos x="136" y="240"/>
                  </a:cxn>
                  <a:cxn ang="0">
                    <a:pos x="141" y="238"/>
                  </a:cxn>
                  <a:cxn ang="0">
                    <a:pos x="146" y="235"/>
                  </a:cxn>
                  <a:cxn ang="0">
                    <a:pos x="151" y="230"/>
                  </a:cxn>
                  <a:cxn ang="0">
                    <a:pos x="156" y="227"/>
                  </a:cxn>
                  <a:cxn ang="0">
                    <a:pos x="161" y="224"/>
                  </a:cxn>
                  <a:cxn ang="0">
                    <a:pos x="165" y="222"/>
                  </a:cxn>
                </a:cxnLst>
                <a:rect l="0" t="0" r="r" b="b"/>
                <a:pathLst>
                  <a:path w="169" h="242">
                    <a:moveTo>
                      <a:pt x="0" y="0"/>
                    </a:moveTo>
                    <a:lnTo>
                      <a:pt x="1" y="3"/>
                    </a:lnTo>
                    <a:lnTo>
                      <a:pt x="3" y="6"/>
                    </a:lnTo>
                    <a:lnTo>
                      <a:pt x="3" y="9"/>
                    </a:lnTo>
                    <a:lnTo>
                      <a:pt x="5" y="14"/>
                    </a:lnTo>
                    <a:lnTo>
                      <a:pt x="5" y="17"/>
                    </a:lnTo>
                    <a:lnTo>
                      <a:pt x="6" y="21"/>
                    </a:lnTo>
                    <a:lnTo>
                      <a:pt x="6" y="24"/>
                    </a:lnTo>
                    <a:lnTo>
                      <a:pt x="8" y="29"/>
                    </a:lnTo>
                    <a:lnTo>
                      <a:pt x="9" y="32"/>
                    </a:lnTo>
                    <a:lnTo>
                      <a:pt x="9" y="35"/>
                    </a:lnTo>
                    <a:lnTo>
                      <a:pt x="11" y="40"/>
                    </a:lnTo>
                    <a:lnTo>
                      <a:pt x="11" y="43"/>
                    </a:lnTo>
                    <a:lnTo>
                      <a:pt x="13" y="47"/>
                    </a:lnTo>
                    <a:lnTo>
                      <a:pt x="14" y="52"/>
                    </a:lnTo>
                    <a:lnTo>
                      <a:pt x="14" y="55"/>
                    </a:lnTo>
                    <a:lnTo>
                      <a:pt x="16" y="60"/>
                    </a:lnTo>
                    <a:lnTo>
                      <a:pt x="16" y="65"/>
                    </a:lnTo>
                    <a:lnTo>
                      <a:pt x="18" y="68"/>
                    </a:lnTo>
                    <a:lnTo>
                      <a:pt x="18" y="73"/>
                    </a:lnTo>
                    <a:lnTo>
                      <a:pt x="19" y="78"/>
                    </a:lnTo>
                    <a:lnTo>
                      <a:pt x="21" y="81"/>
                    </a:lnTo>
                    <a:lnTo>
                      <a:pt x="21" y="86"/>
                    </a:lnTo>
                    <a:lnTo>
                      <a:pt x="22" y="91"/>
                    </a:lnTo>
                    <a:lnTo>
                      <a:pt x="22" y="95"/>
                    </a:lnTo>
                    <a:lnTo>
                      <a:pt x="24" y="100"/>
                    </a:lnTo>
                    <a:lnTo>
                      <a:pt x="24" y="104"/>
                    </a:lnTo>
                    <a:lnTo>
                      <a:pt x="26" y="108"/>
                    </a:lnTo>
                    <a:lnTo>
                      <a:pt x="27" y="113"/>
                    </a:lnTo>
                    <a:lnTo>
                      <a:pt x="27" y="118"/>
                    </a:lnTo>
                    <a:lnTo>
                      <a:pt x="29" y="123"/>
                    </a:lnTo>
                    <a:lnTo>
                      <a:pt x="29" y="126"/>
                    </a:lnTo>
                    <a:lnTo>
                      <a:pt x="31" y="131"/>
                    </a:lnTo>
                    <a:lnTo>
                      <a:pt x="32" y="134"/>
                    </a:lnTo>
                    <a:lnTo>
                      <a:pt x="32" y="139"/>
                    </a:lnTo>
                    <a:lnTo>
                      <a:pt x="34" y="143"/>
                    </a:lnTo>
                    <a:lnTo>
                      <a:pt x="34" y="147"/>
                    </a:lnTo>
                    <a:lnTo>
                      <a:pt x="35" y="151"/>
                    </a:lnTo>
                    <a:lnTo>
                      <a:pt x="35" y="154"/>
                    </a:lnTo>
                    <a:lnTo>
                      <a:pt x="37" y="159"/>
                    </a:lnTo>
                    <a:lnTo>
                      <a:pt x="39" y="162"/>
                    </a:lnTo>
                    <a:lnTo>
                      <a:pt x="39" y="165"/>
                    </a:lnTo>
                    <a:lnTo>
                      <a:pt x="40" y="169"/>
                    </a:lnTo>
                    <a:lnTo>
                      <a:pt x="40" y="170"/>
                    </a:lnTo>
                    <a:lnTo>
                      <a:pt x="42" y="173"/>
                    </a:lnTo>
                    <a:lnTo>
                      <a:pt x="44" y="177"/>
                    </a:lnTo>
                    <a:lnTo>
                      <a:pt x="44" y="178"/>
                    </a:lnTo>
                    <a:lnTo>
                      <a:pt x="45" y="182"/>
                    </a:lnTo>
                    <a:lnTo>
                      <a:pt x="45" y="183"/>
                    </a:lnTo>
                    <a:lnTo>
                      <a:pt x="47" y="185"/>
                    </a:lnTo>
                    <a:lnTo>
                      <a:pt x="47" y="188"/>
                    </a:lnTo>
                    <a:lnTo>
                      <a:pt x="48" y="190"/>
                    </a:lnTo>
                    <a:lnTo>
                      <a:pt x="50" y="191"/>
                    </a:lnTo>
                    <a:lnTo>
                      <a:pt x="50" y="193"/>
                    </a:lnTo>
                    <a:lnTo>
                      <a:pt x="53" y="196"/>
                    </a:lnTo>
                    <a:lnTo>
                      <a:pt x="52" y="196"/>
                    </a:lnTo>
                    <a:lnTo>
                      <a:pt x="53" y="196"/>
                    </a:lnTo>
                    <a:lnTo>
                      <a:pt x="57" y="199"/>
                    </a:lnTo>
                    <a:lnTo>
                      <a:pt x="57" y="201"/>
                    </a:lnTo>
                    <a:lnTo>
                      <a:pt x="58" y="203"/>
                    </a:lnTo>
                    <a:lnTo>
                      <a:pt x="60" y="204"/>
                    </a:lnTo>
                    <a:lnTo>
                      <a:pt x="61" y="206"/>
                    </a:lnTo>
                    <a:lnTo>
                      <a:pt x="63" y="208"/>
                    </a:lnTo>
                    <a:lnTo>
                      <a:pt x="65" y="208"/>
                    </a:lnTo>
                    <a:lnTo>
                      <a:pt x="66" y="209"/>
                    </a:lnTo>
                    <a:lnTo>
                      <a:pt x="68" y="211"/>
                    </a:lnTo>
                    <a:lnTo>
                      <a:pt x="70" y="212"/>
                    </a:lnTo>
                    <a:lnTo>
                      <a:pt x="71" y="212"/>
                    </a:lnTo>
                    <a:lnTo>
                      <a:pt x="73" y="214"/>
                    </a:lnTo>
                    <a:lnTo>
                      <a:pt x="74" y="214"/>
                    </a:lnTo>
                    <a:lnTo>
                      <a:pt x="76" y="216"/>
                    </a:lnTo>
                    <a:lnTo>
                      <a:pt x="78" y="216"/>
                    </a:lnTo>
                    <a:lnTo>
                      <a:pt x="79" y="217"/>
                    </a:lnTo>
                    <a:lnTo>
                      <a:pt x="81" y="219"/>
                    </a:lnTo>
                    <a:lnTo>
                      <a:pt x="83" y="219"/>
                    </a:lnTo>
                    <a:lnTo>
                      <a:pt x="84" y="221"/>
                    </a:lnTo>
                    <a:lnTo>
                      <a:pt x="86" y="221"/>
                    </a:lnTo>
                    <a:lnTo>
                      <a:pt x="87" y="221"/>
                    </a:lnTo>
                    <a:lnTo>
                      <a:pt x="89" y="222"/>
                    </a:lnTo>
                    <a:lnTo>
                      <a:pt x="91" y="222"/>
                    </a:lnTo>
                    <a:lnTo>
                      <a:pt x="92" y="222"/>
                    </a:lnTo>
                    <a:lnTo>
                      <a:pt x="94" y="224"/>
                    </a:lnTo>
                    <a:lnTo>
                      <a:pt x="96" y="224"/>
                    </a:lnTo>
                    <a:lnTo>
                      <a:pt x="97" y="224"/>
                    </a:lnTo>
                    <a:lnTo>
                      <a:pt x="99" y="225"/>
                    </a:lnTo>
                    <a:lnTo>
                      <a:pt x="100" y="225"/>
                    </a:lnTo>
                    <a:lnTo>
                      <a:pt x="102" y="225"/>
                    </a:lnTo>
                    <a:lnTo>
                      <a:pt x="104" y="227"/>
                    </a:lnTo>
                    <a:lnTo>
                      <a:pt x="105" y="227"/>
                    </a:lnTo>
                    <a:lnTo>
                      <a:pt x="107" y="229"/>
                    </a:lnTo>
                    <a:lnTo>
                      <a:pt x="109" y="229"/>
                    </a:lnTo>
                    <a:lnTo>
                      <a:pt x="110" y="230"/>
                    </a:lnTo>
                    <a:lnTo>
                      <a:pt x="112" y="230"/>
                    </a:lnTo>
                    <a:lnTo>
                      <a:pt x="113" y="232"/>
                    </a:lnTo>
                    <a:lnTo>
                      <a:pt x="115" y="234"/>
                    </a:lnTo>
                    <a:lnTo>
                      <a:pt x="117" y="234"/>
                    </a:lnTo>
                    <a:lnTo>
                      <a:pt x="118" y="235"/>
                    </a:lnTo>
                    <a:lnTo>
                      <a:pt x="120" y="237"/>
                    </a:lnTo>
                    <a:lnTo>
                      <a:pt x="122" y="237"/>
                    </a:lnTo>
                    <a:lnTo>
                      <a:pt x="123" y="238"/>
                    </a:lnTo>
                    <a:lnTo>
                      <a:pt x="125" y="238"/>
                    </a:lnTo>
                    <a:lnTo>
                      <a:pt x="126" y="240"/>
                    </a:lnTo>
                    <a:lnTo>
                      <a:pt x="128" y="240"/>
                    </a:lnTo>
                    <a:lnTo>
                      <a:pt x="130" y="240"/>
                    </a:lnTo>
                    <a:lnTo>
                      <a:pt x="131" y="240"/>
                    </a:lnTo>
                    <a:lnTo>
                      <a:pt x="133" y="242"/>
                    </a:lnTo>
                    <a:lnTo>
                      <a:pt x="135" y="240"/>
                    </a:lnTo>
                    <a:lnTo>
                      <a:pt x="136" y="240"/>
                    </a:lnTo>
                    <a:lnTo>
                      <a:pt x="138" y="240"/>
                    </a:lnTo>
                    <a:lnTo>
                      <a:pt x="139" y="240"/>
                    </a:lnTo>
                    <a:lnTo>
                      <a:pt x="141" y="238"/>
                    </a:lnTo>
                    <a:lnTo>
                      <a:pt x="143" y="238"/>
                    </a:lnTo>
                    <a:lnTo>
                      <a:pt x="144" y="237"/>
                    </a:lnTo>
                    <a:lnTo>
                      <a:pt x="146" y="235"/>
                    </a:lnTo>
                    <a:lnTo>
                      <a:pt x="148" y="234"/>
                    </a:lnTo>
                    <a:lnTo>
                      <a:pt x="149" y="232"/>
                    </a:lnTo>
                    <a:lnTo>
                      <a:pt x="151" y="230"/>
                    </a:lnTo>
                    <a:lnTo>
                      <a:pt x="152" y="230"/>
                    </a:lnTo>
                    <a:lnTo>
                      <a:pt x="154" y="229"/>
                    </a:lnTo>
                    <a:lnTo>
                      <a:pt x="156" y="227"/>
                    </a:lnTo>
                    <a:lnTo>
                      <a:pt x="157" y="225"/>
                    </a:lnTo>
                    <a:lnTo>
                      <a:pt x="159" y="224"/>
                    </a:lnTo>
                    <a:lnTo>
                      <a:pt x="161" y="224"/>
                    </a:lnTo>
                    <a:lnTo>
                      <a:pt x="162" y="222"/>
                    </a:lnTo>
                    <a:lnTo>
                      <a:pt x="164" y="222"/>
                    </a:lnTo>
                    <a:lnTo>
                      <a:pt x="165" y="222"/>
                    </a:lnTo>
                    <a:lnTo>
                      <a:pt x="167" y="222"/>
                    </a:lnTo>
                    <a:lnTo>
                      <a:pt x="169" y="222"/>
                    </a:lnTo>
                  </a:path>
                </a:pathLst>
              </a:custGeom>
              <a:no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91" name="Freeform 147"/>
              <p:cNvSpPr>
                <a:spLocks/>
              </p:cNvSpPr>
              <p:nvPr/>
            </p:nvSpPr>
            <p:spPr bwMode="auto">
              <a:xfrm>
                <a:off x="5716588" y="5130800"/>
                <a:ext cx="239713" cy="381000"/>
              </a:xfrm>
              <a:custGeom>
                <a:avLst/>
                <a:gdLst/>
                <a:ahLst/>
                <a:cxnLst>
                  <a:cxn ang="0">
                    <a:pos x="3" y="224"/>
                  </a:cxn>
                  <a:cxn ang="0">
                    <a:pos x="8" y="227"/>
                  </a:cxn>
                  <a:cxn ang="0">
                    <a:pos x="11" y="232"/>
                  </a:cxn>
                  <a:cxn ang="0">
                    <a:pos x="16" y="235"/>
                  </a:cxn>
                  <a:cxn ang="0">
                    <a:pos x="21" y="240"/>
                  </a:cxn>
                  <a:cxn ang="0">
                    <a:pos x="26" y="240"/>
                  </a:cxn>
                  <a:cxn ang="0">
                    <a:pos x="31" y="238"/>
                  </a:cxn>
                  <a:cxn ang="0">
                    <a:pos x="35" y="234"/>
                  </a:cxn>
                  <a:cxn ang="0">
                    <a:pos x="39" y="229"/>
                  </a:cxn>
                  <a:cxn ang="0">
                    <a:pos x="40" y="222"/>
                  </a:cxn>
                  <a:cxn ang="0">
                    <a:pos x="44" y="216"/>
                  </a:cxn>
                  <a:cxn ang="0">
                    <a:pos x="47" y="208"/>
                  </a:cxn>
                  <a:cxn ang="0">
                    <a:pos x="50" y="199"/>
                  </a:cxn>
                  <a:cxn ang="0">
                    <a:pos x="52" y="191"/>
                  </a:cxn>
                  <a:cxn ang="0">
                    <a:pos x="55" y="183"/>
                  </a:cxn>
                  <a:cxn ang="0">
                    <a:pos x="58" y="175"/>
                  </a:cxn>
                  <a:cxn ang="0">
                    <a:pos x="61" y="165"/>
                  </a:cxn>
                  <a:cxn ang="0">
                    <a:pos x="63" y="157"/>
                  </a:cxn>
                  <a:cxn ang="0">
                    <a:pos x="66" y="147"/>
                  </a:cxn>
                  <a:cxn ang="0">
                    <a:pos x="70" y="139"/>
                  </a:cxn>
                  <a:cxn ang="0">
                    <a:pos x="73" y="130"/>
                  </a:cxn>
                  <a:cxn ang="0">
                    <a:pos x="74" y="120"/>
                  </a:cxn>
                  <a:cxn ang="0">
                    <a:pos x="78" y="110"/>
                  </a:cxn>
                  <a:cxn ang="0">
                    <a:pos x="81" y="100"/>
                  </a:cxn>
                  <a:cxn ang="0">
                    <a:pos x="84" y="91"/>
                  </a:cxn>
                  <a:cxn ang="0">
                    <a:pos x="86" y="81"/>
                  </a:cxn>
                  <a:cxn ang="0">
                    <a:pos x="89" y="71"/>
                  </a:cxn>
                  <a:cxn ang="0">
                    <a:pos x="92" y="63"/>
                  </a:cxn>
                  <a:cxn ang="0">
                    <a:pos x="96" y="55"/>
                  </a:cxn>
                  <a:cxn ang="0">
                    <a:pos x="97" y="47"/>
                  </a:cxn>
                  <a:cxn ang="0">
                    <a:pos x="100" y="42"/>
                  </a:cxn>
                  <a:cxn ang="0">
                    <a:pos x="104" y="37"/>
                  </a:cxn>
                  <a:cxn ang="0">
                    <a:pos x="107" y="32"/>
                  </a:cxn>
                  <a:cxn ang="0">
                    <a:pos x="112" y="29"/>
                  </a:cxn>
                  <a:cxn ang="0">
                    <a:pos x="117" y="26"/>
                  </a:cxn>
                  <a:cxn ang="0">
                    <a:pos x="122" y="24"/>
                  </a:cxn>
                  <a:cxn ang="0">
                    <a:pos x="126" y="22"/>
                  </a:cxn>
                  <a:cxn ang="0">
                    <a:pos x="131" y="19"/>
                  </a:cxn>
                  <a:cxn ang="0">
                    <a:pos x="136" y="16"/>
                  </a:cxn>
                  <a:cxn ang="0">
                    <a:pos x="141" y="11"/>
                  </a:cxn>
                  <a:cxn ang="0">
                    <a:pos x="144" y="6"/>
                  </a:cxn>
                  <a:cxn ang="0">
                    <a:pos x="148" y="3"/>
                  </a:cxn>
                </a:cxnLst>
                <a:rect l="0" t="0" r="r" b="b"/>
                <a:pathLst>
                  <a:path w="151" h="240">
                    <a:moveTo>
                      <a:pt x="0" y="222"/>
                    </a:moveTo>
                    <a:lnTo>
                      <a:pt x="1" y="222"/>
                    </a:lnTo>
                    <a:lnTo>
                      <a:pt x="3" y="224"/>
                    </a:lnTo>
                    <a:lnTo>
                      <a:pt x="5" y="225"/>
                    </a:lnTo>
                    <a:lnTo>
                      <a:pt x="6" y="225"/>
                    </a:lnTo>
                    <a:lnTo>
                      <a:pt x="8" y="227"/>
                    </a:lnTo>
                    <a:lnTo>
                      <a:pt x="9" y="229"/>
                    </a:lnTo>
                    <a:lnTo>
                      <a:pt x="13" y="232"/>
                    </a:lnTo>
                    <a:lnTo>
                      <a:pt x="11" y="232"/>
                    </a:lnTo>
                    <a:lnTo>
                      <a:pt x="13" y="232"/>
                    </a:lnTo>
                    <a:lnTo>
                      <a:pt x="14" y="234"/>
                    </a:lnTo>
                    <a:lnTo>
                      <a:pt x="16" y="235"/>
                    </a:lnTo>
                    <a:lnTo>
                      <a:pt x="18" y="237"/>
                    </a:lnTo>
                    <a:lnTo>
                      <a:pt x="19" y="238"/>
                    </a:lnTo>
                    <a:lnTo>
                      <a:pt x="21" y="240"/>
                    </a:lnTo>
                    <a:lnTo>
                      <a:pt x="22" y="240"/>
                    </a:lnTo>
                    <a:lnTo>
                      <a:pt x="24" y="240"/>
                    </a:lnTo>
                    <a:lnTo>
                      <a:pt x="26" y="240"/>
                    </a:lnTo>
                    <a:lnTo>
                      <a:pt x="27" y="240"/>
                    </a:lnTo>
                    <a:lnTo>
                      <a:pt x="29" y="240"/>
                    </a:lnTo>
                    <a:lnTo>
                      <a:pt x="31" y="238"/>
                    </a:lnTo>
                    <a:lnTo>
                      <a:pt x="32" y="237"/>
                    </a:lnTo>
                    <a:lnTo>
                      <a:pt x="34" y="235"/>
                    </a:lnTo>
                    <a:lnTo>
                      <a:pt x="35" y="234"/>
                    </a:lnTo>
                    <a:lnTo>
                      <a:pt x="37" y="232"/>
                    </a:lnTo>
                    <a:lnTo>
                      <a:pt x="37" y="230"/>
                    </a:lnTo>
                    <a:lnTo>
                      <a:pt x="39" y="229"/>
                    </a:lnTo>
                    <a:lnTo>
                      <a:pt x="39" y="225"/>
                    </a:lnTo>
                    <a:lnTo>
                      <a:pt x="40" y="224"/>
                    </a:lnTo>
                    <a:lnTo>
                      <a:pt x="40" y="222"/>
                    </a:lnTo>
                    <a:lnTo>
                      <a:pt x="42" y="221"/>
                    </a:lnTo>
                    <a:lnTo>
                      <a:pt x="44" y="217"/>
                    </a:lnTo>
                    <a:lnTo>
                      <a:pt x="44" y="216"/>
                    </a:lnTo>
                    <a:lnTo>
                      <a:pt x="45" y="212"/>
                    </a:lnTo>
                    <a:lnTo>
                      <a:pt x="45" y="211"/>
                    </a:lnTo>
                    <a:lnTo>
                      <a:pt x="47" y="208"/>
                    </a:lnTo>
                    <a:lnTo>
                      <a:pt x="48" y="206"/>
                    </a:lnTo>
                    <a:lnTo>
                      <a:pt x="48" y="203"/>
                    </a:lnTo>
                    <a:lnTo>
                      <a:pt x="50" y="199"/>
                    </a:lnTo>
                    <a:lnTo>
                      <a:pt x="50" y="198"/>
                    </a:lnTo>
                    <a:lnTo>
                      <a:pt x="52" y="195"/>
                    </a:lnTo>
                    <a:lnTo>
                      <a:pt x="52" y="191"/>
                    </a:lnTo>
                    <a:lnTo>
                      <a:pt x="53" y="188"/>
                    </a:lnTo>
                    <a:lnTo>
                      <a:pt x="55" y="186"/>
                    </a:lnTo>
                    <a:lnTo>
                      <a:pt x="55" y="183"/>
                    </a:lnTo>
                    <a:lnTo>
                      <a:pt x="57" y="180"/>
                    </a:lnTo>
                    <a:lnTo>
                      <a:pt x="57" y="177"/>
                    </a:lnTo>
                    <a:lnTo>
                      <a:pt x="58" y="175"/>
                    </a:lnTo>
                    <a:lnTo>
                      <a:pt x="60" y="172"/>
                    </a:lnTo>
                    <a:lnTo>
                      <a:pt x="60" y="169"/>
                    </a:lnTo>
                    <a:lnTo>
                      <a:pt x="61" y="165"/>
                    </a:lnTo>
                    <a:lnTo>
                      <a:pt x="61" y="164"/>
                    </a:lnTo>
                    <a:lnTo>
                      <a:pt x="63" y="160"/>
                    </a:lnTo>
                    <a:lnTo>
                      <a:pt x="63" y="157"/>
                    </a:lnTo>
                    <a:lnTo>
                      <a:pt x="65" y="154"/>
                    </a:lnTo>
                    <a:lnTo>
                      <a:pt x="66" y="151"/>
                    </a:lnTo>
                    <a:lnTo>
                      <a:pt x="66" y="147"/>
                    </a:lnTo>
                    <a:lnTo>
                      <a:pt x="68" y="146"/>
                    </a:lnTo>
                    <a:lnTo>
                      <a:pt x="68" y="143"/>
                    </a:lnTo>
                    <a:lnTo>
                      <a:pt x="70" y="139"/>
                    </a:lnTo>
                    <a:lnTo>
                      <a:pt x="71" y="136"/>
                    </a:lnTo>
                    <a:lnTo>
                      <a:pt x="71" y="133"/>
                    </a:lnTo>
                    <a:lnTo>
                      <a:pt x="73" y="130"/>
                    </a:lnTo>
                    <a:lnTo>
                      <a:pt x="73" y="126"/>
                    </a:lnTo>
                    <a:lnTo>
                      <a:pt x="74" y="123"/>
                    </a:lnTo>
                    <a:lnTo>
                      <a:pt x="74" y="120"/>
                    </a:lnTo>
                    <a:lnTo>
                      <a:pt x="76" y="117"/>
                    </a:lnTo>
                    <a:lnTo>
                      <a:pt x="78" y="113"/>
                    </a:lnTo>
                    <a:lnTo>
                      <a:pt x="78" y="110"/>
                    </a:lnTo>
                    <a:lnTo>
                      <a:pt x="79" y="107"/>
                    </a:lnTo>
                    <a:lnTo>
                      <a:pt x="79" y="104"/>
                    </a:lnTo>
                    <a:lnTo>
                      <a:pt x="81" y="100"/>
                    </a:lnTo>
                    <a:lnTo>
                      <a:pt x="83" y="97"/>
                    </a:lnTo>
                    <a:lnTo>
                      <a:pt x="83" y="94"/>
                    </a:lnTo>
                    <a:lnTo>
                      <a:pt x="84" y="91"/>
                    </a:lnTo>
                    <a:lnTo>
                      <a:pt x="84" y="87"/>
                    </a:lnTo>
                    <a:lnTo>
                      <a:pt x="86" y="84"/>
                    </a:lnTo>
                    <a:lnTo>
                      <a:pt x="86" y="81"/>
                    </a:lnTo>
                    <a:lnTo>
                      <a:pt x="87" y="78"/>
                    </a:lnTo>
                    <a:lnTo>
                      <a:pt x="89" y="74"/>
                    </a:lnTo>
                    <a:lnTo>
                      <a:pt x="89" y="71"/>
                    </a:lnTo>
                    <a:lnTo>
                      <a:pt x="91" y="68"/>
                    </a:lnTo>
                    <a:lnTo>
                      <a:pt x="91" y="65"/>
                    </a:lnTo>
                    <a:lnTo>
                      <a:pt x="92" y="63"/>
                    </a:lnTo>
                    <a:lnTo>
                      <a:pt x="92" y="60"/>
                    </a:lnTo>
                    <a:lnTo>
                      <a:pt x="94" y="56"/>
                    </a:lnTo>
                    <a:lnTo>
                      <a:pt x="96" y="55"/>
                    </a:lnTo>
                    <a:lnTo>
                      <a:pt x="96" y="52"/>
                    </a:lnTo>
                    <a:lnTo>
                      <a:pt x="97" y="50"/>
                    </a:lnTo>
                    <a:lnTo>
                      <a:pt x="97" y="47"/>
                    </a:lnTo>
                    <a:lnTo>
                      <a:pt x="99" y="45"/>
                    </a:lnTo>
                    <a:lnTo>
                      <a:pt x="100" y="43"/>
                    </a:lnTo>
                    <a:lnTo>
                      <a:pt x="100" y="42"/>
                    </a:lnTo>
                    <a:lnTo>
                      <a:pt x="102" y="40"/>
                    </a:lnTo>
                    <a:lnTo>
                      <a:pt x="102" y="39"/>
                    </a:lnTo>
                    <a:lnTo>
                      <a:pt x="104" y="37"/>
                    </a:lnTo>
                    <a:lnTo>
                      <a:pt x="104" y="35"/>
                    </a:lnTo>
                    <a:lnTo>
                      <a:pt x="105" y="34"/>
                    </a:lnTo>
                    <a:lnTo>
                      <a:pt x="107" y="32"/>
                    </a:lnTo>
                    <a:lnTo>
                      <a:pt x="109" y="30"/>
                    </a:lnTo>
                    <a:lnTo>
                      <a:pt x="110" y="30"/>
                    </a:lnTo>
                    <a:lnTo>
                      <a:pt x="112" y="29"/>
                    </a:lnTo>
                    <a:lnTo>
                      <a:pt x="113" y="27"/>
                    </a:lnTo>
                    <a:lnTo>
                      <a:pt x="115" y="27"/>
                    </a:lnTo>
                    <a:lnTo>
                      <a:pt x="117" y="26"/>
                    </a:lnTo>
                    <a:lnTo>
                      <a:pt x="118" y="26"/>
                    </a:lnTo>
                    <a:lnTo>
                      <a:pt x="120" y="26"/>
                    </a:lnTo>
                    <a:lnTo>
                      <a:pt x="122" y="24"/>
                    </a:lnTo>
                    <a:lnTo>
                      <a:pt x="123" y="24"/>
                    </a:lnTo>
                    <a:lnTo>
                      <a:pt x="125" y="24"/>
                    </a:lnTo>
                    <a:lnTo>
                      <a:pt x="126" y="22"/>
                    </a:lnTo>
                    <a:lnTo>
                      <a:pt x="128" y="22"/>
                    </a:lnTo>
                    <a:lnTo>
                      <a:pt x="130" y="21"/>
                    </a:lnTo>
                    <a:lnTo>
                      <a:pt x="131" y="19"/>
                    </a:lnTo>
                    <a:lnTo>
                      <a:pt x="133" y="17"/>
                    </a:lnTo>
                    <a:lnTo>
                      <a:pt x="135" y="17"/>
                    </a:lnTo>
                    <a:lnTo>
                      <a:pt x="136" y="16"/>
                    </a:lnTo>
                    <a:lnTo>
                      <a:pt x="138" y="14"/>
                    </a:lnTo>
                    <a:lnTo>
                      <a:pt x="139" y="13"/>
                    </a:lnTo>
                    <a:lnTo>
                      <a:pt x="141" y="11"/>
                    </a:lnTo>
                    <a:lnTo>
                      <a:pt x="143" y="9"/>
                    </a:lnTo>
                    <a:lnTo>
                      <a:pt x="146" y="6"/>
                    </a:lnTo>
                    <a:lnTo>
                      <a:pt x="144" y="6"/>
                    </a:lnTo>
                    <a:lnTo>
                      <a:pt x="146" y="6"/>
                    </a:lnTo>
                    <a:lnTo>
                      <a:pt x="148" y="4"/>
                    </a:lnTo>
                    <a:lnTo>
                      <a:pt x="148" y="3"/>
                    </a:lnTo>
                    <a:lnTo>
                      <a:pt x="149" y="1"/>
                    </a:lnTo>
                    <a:lnTo>
                      <a:pt x="151" y="0"/>
                    </a:lnTo>
                  </a:path>
                </a:pathLst>
              </a:custGeom>
              <a:no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92" name="Freeform 148"/>
              <p:cNvSpPr>
                <a:spLocks/>
              </p:cNvSpPr>
              <p:nvPr/>
            </p:nvSpPr>
            <p:spPr bwMode="auto">
              <a:xfrm>
                <a:off x="5956300" y="4794250"/>
                <a:ext cx="244475" cy="336550"/>
              </a:xfrm>
              <a:custGeom>
                <a:avLst/>
                <a:gdLst/>
                <a:ahLst/>
                <a:cxnLst>
                  <a:cxn ang="0">
                    <a:pos x="3" y="207"/>
                  </a:cxn>
                  <a:cxn ang="0">
                    <a:pos x="6" y="202"/>
                  </a:cxn>
                  <a:cxn ang="0">
                    <a:pos x="11" y="195"/>
                  </a:cxn>
                  <a:cxn ang="0">
                    <a:pos x="14" y="190"/>
                  </a:cxn>
                  <a:cxn ang="0">
                    <a:pos x="18" y="186"/>
                  </a:cxn>
                  <a:cxn ang="0">
                    <a:pos x="21" y="181"/>
                  </a:cxn>
                  <a:cxn ang="0">
                    <a:pos x="26" y="174"/>
                  </a:cxn>
                  <a:cxn ang="0">
                    <a:pos x="31" y="169"/>
                  </a:cxn>
                  <a:cxn ang="0">
                    <a:pos x="36" y="166"/>
                  </a:cxn>
                  <a:cxn ang="0">
                    <a:pos x="40" y="161"/>
                  </a:cxn>
                  <a:cxn ang="0">
                    <a:pos x="45" y="158"/>
                  </a:cxn>
                  <a:cxn ang="0">
                    <a:pos x="52" y="151"/>
                  </a:cxn>
                  <a:cxn ang="0">
                    <a:pos x="53" y="150"/>
                  </a:cxn>
                  <a:cxn ang="0">
                    <a:pos x="55" y="145"/>
                  </a:cxn>
                  <a:cxn ang="0">
                    <a:pos x="58" y="140"/>
                  </a:cxn>
                  <a:cxn ang="0">
                    <a:pos x="62" y="134"/>
                  </a:cxn>
                  <a:cxn ang="0">
                    <a:pos x="65" y="127"/>
                  </a:cxn>
                  <a:cxn ang="0">
                    <a:pos x="66" y="121"/>
                  </a:cxn>
                  <a:cxn ang="0">
                    <a:pos x="70" y="112"/>
                  </a:cxn>
                  <a:cxn ang="0">
                    <a:pos x="73" y="104"/>
                  </a:cxn>
                  <a:cxn ang="0">
                    <a:pos x="75" y="98"/>
                  </a:cxn>
                  <a:cxn ang="0">
                    <a:pos x="78" y="91"/>
                  </a:cxn>
                  <a:cxn ang="0">
                    <a:pos x="81" y="85"/>
                  </a:cxn>
                  <a:cxn ang="0">
                    <a:pos x="84" y="80"/>
                  </a:cxn>
                  <a:cxn ang="0">
                    <a:pos x="88" y="77"/>
                  </a:cxn>
                  <a:cxn ang="0">
                    <a:pos x="92" y="77"/>
                  </a:cxn>
                  <a:cxn ang="0">
                    <a:pos x="97" y="80"/>
                  </a:cxn>
                  <a:cxn ang="0">
                    <a:pos x="102" y="85"/>
                  </a:cxn>
                  <a:cxn ang="0">
                    <a:pos x="107" y="90"/>
                  </a:cxn>
                  <a:cxn ang="0">
                    <a:pos x="112" y="90"/>
                  </a:cxn>
                  <a:cxn ang="0">
                    <a:pos x="117" y="86"/>
                  </a:cxn>
                  <a:cxn ang="0">
                    <a:pos x="120" y="80"/>
                  </a:cxn>
                  <a:cxn ang="0">
                    <a:pos x="123" y="73"/>
                  </a:cxn>
                  <a:cxn ang="0">
                    <a:pos x="127" y="65"/>
                  </a:cxn>
                  <a:cxn ang="0">
                    <a:pos x="130" y="57"/>
                  </a:cxn>
                  <a:cxn ang="0">
                    <a:pos x="131" y="47"/>
                  </a:cxn>
                  <a:cxn ang="0">
                    <a:pos x="135" y="38"/>
                  </a:cxn>
                  <a:cxn ang="0">
                    <a:pos x="138" y="30"/>
                  </a:cxn>
                  <a:cxn ang="0">
                    <a:pos x="141" y="21"/>
                  </a:cxn>
                  <a:cxn ang="0">
                    <a:pos x="143" y="15"/>
                  </a:cxn>
                  <a:cxn ang="0">
                    <a:pos x="146" y="8"/>
                  </a:cxn>
                  <a:cxn ang="0">
                    <a:pos x="151" y="2"/>
                  </a:cxn>
                </a:cxnLst>
                <a:rect l="0" t="0" r="r" b="b"/>
                <a:pathLst>
                  <a:path w="154" h="212">
                    <a:moveTo>
                      <a:pt x="0" y="212"/>
                    </a:moveTo>
                    <a:lnTo>
                      <a:pt x="3" y="208"/>
                    </a:lnTo>
                    <a:lnTo>
                      <a:pt x="3" y="207"/>
                    </a:lnTo>
                    <a:lnTo>
                      <a:pt x="5" y="205"/>
                    </a:lnTo>
                    <a:lnTo>
                      <a:pt x="5" y="203"/>
                    </a:lnTo>
                    <a:lnTo>
                      <a:pt x="6" y="202"/>
                    </a:lnTo>
                    <a:lnTo>
                      <a:pt x="10" y="199"/>
                    </a:lnTo>
                    <a:lnTo>
                      <a:pt x="10" y="197"/>
                    </a:lnTo>
                    <a:lnTo>
                      <a:pt x="11" y="195"/>
                    </a:lnTo>
                    <a:lnTo>
                      <a:pt x="13" y="194"/>
                    </a:lnTo>
                    <a:lnTo>
                      <a:pt x="13" y="192"/>
                    </a:lnTo>
                    <a:lnTo>
                      <a:pt x="14" y="190"/>
                    </a:lnTo>
                    <a:lnTo>
                      <a:pt x="14" y="189"/>
                    </a:lnTo>
                    <a:lnTo>
                      <a:pt x="16" y="187"/>
                    </a:lnTo>
                    <a:lnTo>
                      <a:pt x="18" y="186"/>
                    </a:lnTo>
                    <a:lnTo>
                      <a:pt x="19" y="184"/>
                    </a:lnTo>
                    <a:lnTo>
                      <a:pt x="19" y="182"/>
                    </a:lnTo>
                    <a:lnTo>
                      <a:pt x="21" y="181"/>
                    </a:lnTo>
                    <a:lnTo>
                      <a:pt x="23" y="179"/>
                    </a:lnTo>
                    <a:lnTo>
                      <a:pt x="26" y="176"/>
                    </a:lnTo>
                    <a:lnTo>
                      <a:pt x="26" y="174"/>
                    </a:lnTo>
                    <a:lnTo>
                      <a:pt x="27" y="173"/>
                    </a:lnTo>
                    <a:lnTo>
                      <a:pt x="29" y="171"/>
                    </a:lnTo>
                    <a:lnTo>
                      <a:pt x="31" y="169"/>
                    </a:lnTo>
                    <a:lnTo>
                      <a:pt x="32" y="168"/>
                    </a:lnTo>
                    <a:lnTo>
                      <a:pt x="34" y="166"/>
                    </a:lnTo>
                    <a:lnTo>
                      <a:pt x="36" y="166"/>
                    </a:lnTo>
                    <a:lnTo>
                      <a:pt x="37" y="164"/>
                    </a:lnTo>
                    <a:lnTo>
                      <a:pt x="39" y="163"/>
                    </a:lnTo>
                    <a:lnTo>
                      <a:pt x="40" y="161"/>
                    </a:lnTo>
                    <a:lnTo>
                      <a:pt x="42" y="160"/>
                    </a:lnTo>
                    <a:lnTo>
                      <a:pt x="44" y="160"/>
                    </a:lnTo>
                    <a:lnTo>
                      <a:pt x="45" y="158"/>
                    </a:lnTo>
                    <a:lnTo>
                      <a:pt x="47" y="156"/>
                    </a:lnTo>
                    <a:lnTo>
                      <a:pt x="49" y="155"/>
                    </a:lnTo>
                    <a:lnTo>
                      <a:pt x="52" y="151"/>
                    </a:lnTo>
                    <a:lnTo>
                      <a:pt x="50" y="151"/>
                    </a:lnTo>
                    <a:lnTo>
                      <a:pt x="52" y="151"/>
                    </a:lnTo>
                    <a:lnTo>
                      <a:pt x="53" y="150"/>
                    </a:lnTo>
                    <a:lnTo>
                      <a:pt x="53" y="148"/>
                    </a:lnTo>
                    <a:lnTo>
                      <a:pt x="55" y="147"/>
                    </a:lnTo>
                    <a:lnTo>
                      <a:pt x="55" y="145"/>
                    </a:lnTo>
                    <a:lnTo>
                      <a:pt x="57" y="143"/>
                    </a:lnTo>
                    <a:lnTo>
                      <a:pt x="57" y="142"/>
                    </a:lnTo>
                    <a:lnTo>
                      <a:pt x="58" y="140"/>
                    </a:lnTo>
                    <a:lnTo>
                      <a:pt x="60" y="138"/>
                    </a:lnTo>
                    <a:lnTo>
                      <a:pt x="60" y="137"/>
                    </a:lnTo>
                    <a:lnTo>
                      <a:pt x="62" y="134"/>
                    </a:lnTo>
                    <a:lnTo>
                      <a:pt x="62" y="132"/>
                    </a:lnTo>
                    <a:lnTo>
                      <a:pt x="63" y="130"/>
                    </a:lnTo>
                    <a:lnTo>
                      <a:pt x="65" y="127"/>
                    </a:lnTo>
                    <a:lnTo>
                      <a:pt x="65" y="125"/>
                    </a:lnTo>
                    <a:lnTo>
                      <a:pt x="66" y="122"/>
                    </a:lnTo>
                    <a:lnTo>
                      <a:pt x="66" y="121"/>
                    </a:lnTo>
                    <a:lnTo>
                      <a:pt x="68" y="117"/>
                    </a:lnTo>
                    <a:lnTo>
                      <a:pt x="68" y="116"/>
                    </a:lnTo>
                    <a:lnTo>
                      <a:pt x="70" y="112"/>
                    </a:lnTo>
                    <a:lnTo>
                      <a:pt x="71" y="111"/>
                    </a:lnTo>
                    <a:lnTo>
                      <a:pt x="71" y="108"/>
                    </a:lnTo>
                    <a:lnTo>
                      <a:pt x="73" y="104"/>
                    </a:lnTo>
                    <a:lnTo>
                      <a:pt x="73" y="103"/>
                    </a:lnTo>
                    <a:lnTo>
                      <a:pt x="75" y="99"/>
                    </a:lnTo>
                    <a:lnTo>
                      <a:pt x="75" y="98"/>
                    </a:lnTo>
                    <a:lnTo>
                      <a:pt x="76" y="95"/>
                    </a:lnTo>
                    <a:lnTo>
                      <a:pt x="78" y="93"/>
                    </a:lnTo>
                    <a:lnTo>
                      <a:pt x="78" y="91"/>
                    </a:lnTo>
                    <a:lnTo>
                      <a:pt x="79" y="88"/>
                    </a:lnTo>
                    <a:lnTo>
                      <a:pt x="79" y="86"/>
                    </a:lnTo>
                    <a:lnTo>
                      <a:pt x="81" y="85"/>
                    </a:lnTo>
                    <a:lnTo>
                      <a:pt x="83" y="83"/>
                    </a:lnTo>
                    <a:lnTo>
                      <a:pt x="83" y="82"/>
                    </a:lnTo>
                    <a:lnTo>
                      <a:pt x="84" y="80"/>
                    </a:lnTo>
                    <a:lnTo>
                      <a:pt x="88" y="77"/>
                    </a:lnTo>
                    <a:lnTo>
                      <a:pt x="86" y="77"/>
                    </a:lnTo>
                    <a:lnTo>
                      <a:pt x="88" y="77"/>
                    </a:lnTo>
                    <a:lnTo>
                      <a:pt x="89" y="77"/>
                    </a:lnTo>
                    <a:lnTo>
                      <a:pt x="91" y="75"/>
                    </a:lnTo>
                    <a:lnTo>
                      <a:pt x="92" y="77"/>
                    </a:lnTo>
                    <a:lnTo>
                      <a:pt x="94" y="77"/>
                    </a:lnTo>
                    <a:lnTo>
                      <a:pt x="96" y="78"/>
                    </a:lnTo>
                    <a:lnTo>
                      <a:pt x="97" y="80"/>
                    </a:lnTo>
                    <a:lnTo>
                      <a:pt x="99" y="82"/>
                    </a:lnTo>
                    <a:lnTo>
                      <a:pt x="101" y="83"/>
                    </a:lnTo>
                    <a:lnTo>
                      <a:pt x="102" y="85"/>
                    </a:lnTo>
                    <a:lnTo>
                      <a:pt x="104" y="86"/>
                    </a:lnTo>
                    <a:lnTo>
                      <a:pt x="105" y="88"/>
                    </a:lnTo>
                    <a:lnTo>
                      <a:pt x="107" y="90"/>
                    </a:lnTo>
                    <a:lnTo>
                      <a:pt x="109" y="90"/>
                    </a:lnTo>
                    <a:lnTo>
                      <a:pt x="110" y="90"/>
                    </a:lnTo>
                    <a:lnTo>
                      <a:pt x="112" y="90"/>
                    </a:lnTo>
                    <a:lnTo>
                      <a:pt x="114" y="90"/>
                    </a:lnTo>
                    <a:lnTo>
                      <a:pt x="115" y="88"/>
                    </a:lnTo>
                    <a:lnTo>
                      <a:pt x="117" y="86"/>
                    </a:lnTo>
                    <a:lnTo>
                      <a:pt x="118" y="85"/>
                    </a:lnTo>
                    <a:lnTo>
                      <a:pt x="120" y="83"/>
                    </a:lnTo>
                    <a:lnTo>
                      <a:pt x="120" y="80"/>
                    </a:lnTo>
                    <a:lnTo>
                      <a:pt x="122" y="78"/>
                    </a:lnTo>
                    <a:lnTo>
                      <a:pt x="123" y="77"/>
                    </a:lnTo>
                    <a:lnTo>
                      <a:pt x="123" y="73"/>
                    </a:lnTo>
                    <a:lnTo>
                      <a:pt x="125" y="72"/>
                    </a:lnTo>
                    <a:lnTo>
                      <a:pt x="125" y="69"/>
                    </a:lnTo>
                    <a:lnTo>
                      <a:pt x="127" y="65"/>
                    </a:lnTo>
                    <a:lnTo>
                      <a:pt x="127" y="64"/>
                    </a:lnTo>
                    <a:lnTo>
                      <a:pt x="128" y="60"/>
                    </a:lnTo>
                    <a:lnTo>
                      <a:pt x="130" y="57"/>
                    </a:lnTo>
                    <a:lnTo>
                      <a:pt x="130" y="54"/>
                    </a:lnTo>
                    <a:lnTo>
                      <a:pt x="131" y="51"/>
                    </a:lnTo>
                    <a:lnTo>
                      <a:pt x="131" y="47"/>
                    </a:lnTo>
                    <a:lnTo>
                      <a:pt x="133" y="44"/>
                    </a:lnTo>
                    <a:lnTo>
                      <a:pt x="135" y="41"/>
                    </a:lnTo>
                    <a:lnTo>
                      <a:pt x="135" y="38"/>
                    </a:lnTo>
                    <a:lnTo>
                      <a:pt x="136" y="36"/>
                    </a:lnTo>
                    <a:lnTo>
                      <a:pt x="136" y="33"/>
                    </a:lnTo>
                    <a:lnTo>
                      <a:pt x="138" y="30"/>
                    </a:lnTo>
                    <a:lnTo>
                      <a:pt x="138" y="26"/>
                    </a:lnTo>
                    <a:lnTo>
                      <a:pt x="140" y="25"/>
                    </a:lnTo>
                    <a:lnTo>
                      <a:pt x="141" y="21"/>
                    </a:lnTo>
                    <a:lnTo>
                      <a:pt x="141" y="18"/>
                    </a:lnTo>
                    <a:lnTo>
                      <a:pt x="143" y="17"/>
                    </a:lnTo>
                    <a:lnTo>
                      <a:pt x="143" y="15"/>
                    </a:lnTo>
                    <a:lnTo>
                      <a:pt x="144" y="12"/>
                    </a:lnTo>
                    <a:lnTo>
                      <a:pt x="146" y="10"/>
                    </a:lnTo>
                    <a:lnTo>
                      <a:pt x="146" y="8"/>
                    </a:lnTo>
                    <a:lnTo>
                      <a:pt x="149" y="5"/>
                    </a:lnTo>
                    <a:lnTo>
                      <a:pt x="149" y="4"/>
                    </a:lnTo>
                    <a:lnTo>
                      <a:pt x="151" y="2"/>
                    </a:lnTo>
                    <a:lnTo>
                      <a:pt x="153" y="2"/>
                    </a:lnTo>
                    <a:lnTo>
                      <a:pt x="154" y="0"/>
                    </a:lnTo>
                  </a:path>
                </a:pathLst>
              </a:custGeom>
              <a:no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93" name="Freeform 149"/>
              <p:cNvSpPr>
                <a:spLocks/>
              </p:cNvSpPr>
              <p:nvPr/>
            </p:nvSpPr>
            <p:spPr bwMode="auto">
              <a:xfrm>
                <a:off x="6200775" y="4759325"/>
                <a:ext cx="87313" cy="68263"/>
              </a:xfrm>
              <a:custGeom>
                <a:avLst/>
                <a:gdLst/>
                <a:ahLst/>
                <a:cxnLst>
                  <a:cxn ang="0">
                    <a:pos x="0" y="22"/>
                  </a:cxn>
                  <a:cxn ang="0">
                    <a:pos x="2" y="22"/>
                  </a:cxn>
                  <a:cxn ang="0">
                    <a:pos x="3" y="24"/>
                  </a:cxn>
                  <a:cxn ang="0">
                    <a:pos x="5" y="24"/>
                  </a:cxn>
                  <a:cxn ang="0">
                    <a:pos x="7" y="26"/>
                  </a:cxn>
                  <a:cxn ang="0">
                    <a:pos x="8" y="26"/>
                  </a:cxn>
                  <a:cxn ang="0">
                    <a:pos x="10" y="27"/>
                  </a:cxn>
                  <a:cxn ang="0">
                    <a:pos x="13" y="30"/>
                  </a:cxn>
                  <a:cxn ang="0">
                    <a:pos x="13" y="32"/>
                  </a:cxn>
                  <a:cxn ang="0">
                    <a:pos x="15" y="32"/>
                  </a:cxn>
                  <a:cxn ang="0">
                    <a:pos x="18" y="35"/>
                  </a:cxn>
                  <a:cxn ang="0">
                    <a:pos x="18" y="37"/>
                  </a:cxn>
                  <a:cxn ang="0">
                    <a:pos x="20" y="39"/>
                  </a:cxn>
                  <a:cxn ang="0">
                    <a:pos x="21" y="40"/>
                  </a:cxn>
                  <a:cxn ang="0">
                    <a:pos x="23" y="40"/>
                  </a:cxn>
                  <a:cxn ang="0">
                    <a:pos x="25" y="42"/>
                  </a:cxn>
                  <a:cxn ang="0">
                    <a:pos x="26" y="42"/>
                  </a:cxn>
                  <a:cxn ang="0">
                    <a:pos x="28" y="42"/>
                  </a:cxn>
                  <a:cxn ang="0">
                    <a:pos x="29" y="43"/>
                  </a:cxn>
                  <a:cxn ang="0">
                    <a:pos x="31" y="42"/>
                  </a:cxn>
                  <a:cxn ang="0">
                    <a:pos x="33" y="42"/>
                  </a:cxn>
                  <a:cxn ang="0">
                    <a:pos x="34" y="40"/>
                  </a:cxn>
                  <a:cxn ang="0">
                    <a:pos x="36" y="39"/>
                  </a:cxn>
                  <a:cxn ang="0">
                    <a:pos x="38" y="39"/>
                  </a:cxn>
                  <a:cxn ang="0">
                    <a:pos x="39" y="37"/>
                  </a:cxn>
                  <a:cxn ang="0">
                    <a:pos x="41" y="35"/>
                  </a:cxn>
                  <a:cxn ang="0">
                    <a:pos x="41" y="34"/>
                  </a:cxn>
                  <a:cxn ang="0">
                    <a:pos x="42" y="32"/>
                  </a:cxn>
                  <a:cxn ang="0">
                    <a:pos x="44" y="30"/>
                  </a:cxn>
                  <a:cxn ang="0">
                    <a:pos x="44" y="29"/>
                  </a:cxn>
                  <a:cxn ang="0">
                    <a:pos x="46" y="27"/>
                  </a:cxn>
                  <a:cxn ang="0">
                    <a:pos x="46" y="24"/>
                  </a:cxn>
                  <a:cxn ang="0">
                    <a:pos x="47" y="22"/>
                  </a:cxn>
                  <a:cxn ang="0">
                    <a:pos x="47" y="19"/>
                  </a:cxn>
                  <a:cxn ang="0">
                    <a:pos x="49" y="17"/>
                  </a:cxn>
                  <a:cxn ang="0">
                    <a:pos x="51" y="14"/>
                  </a:cxn>
                  <a:cxn ang="0">
                    <a:pos x="51" y="13"/>
                  </a:cxn>
                  <a:cxn ang="0">
                    <a:pos x="52" y="9"/>
                  </a:cxn>
                  <a:cxn ang="0">
                    <a:pos x="52" y="6"/>
                  </a:cxn>
                  <a:cxn ang="0">
                    <a:pos x="54" y="3"/>
                  </a:cxn>
                  <a:cxn ang="0">
                    <a:pos x="55" y="0"/>
                  </a:cxn>
                </a:cxnLst>
                <a:rect l="0" t="0" r="r" b="b"/>
                <a:pathLst>
                  <a:path w="55" h="43">
                    <a:moveTo>
                      <a:pt x="0" y="22"/>
                    </a:moveTo>
                    <a:lnTo>
                      <a:pt x="2" y="22"/>
                    </a:lnTo>
                    <a:lnTo>
                      <a:pt x="3" y="24"/>
                    </a:lnTo>
                    <a:lnTo>
                      <a:pt x="5" y="24"/>
                    </a:lnTo>
                    <a:lnTo>
                      <a:pt x="7" y="26"/>
                    </a:lnTo>
                    <a:lnTo>
                      <a:pt x="8" y="26"/>
                    </a:lnTo>
                    <a:lnTo>
                      <a:pt x="10" y="27"/>
                    </a:lnTo>
                    <a:lnTo>
                      <a:pt x="13" y="30"/>
                    </a:lnTo>
                    <a:lnTo>
                      <a:pt x="13" y="32"/>
                    </a:lnTo>
                    <a:lnTo>
                      <a:pt x="15" y="32"/>
                    </a:lnTo>
                    <a:lnTo>
                      <a:pt x="18" y="35"/>
                    </a:lnTo>
                    <a:lnTo>
                      <a:pt x="18" y="37"/>
                    </a:lnTo>
                    <a:lnTo>
                      <a:pt x="20" y="39"/>
                    </a:lnTo>
                    <a:lnTo>
                      <a:pt x="21" y="40"/>
                    </a:lnTo>
                    <a:lnTo>
                      <a:pt x="23" y="40"/>
                    </a:lnTo>
                    <a:lnTo>
                      <a:pt x="25" y="42"/>
                    </a:lnTo>
                    <a:lnTo>
                      <a:pt x="26" y="42"/>
                    </a:lnTo>
                    <a:lnTo>
                      <a:pt x="28" y="42"/>
                    </a:lnTo>
                    <a:lnTo>
                      <a:pt x="29" y="43"/>
                    </a:lnTo>
                    <a:lnTo>
                      <a:pt x="31" y="42"/>
                    </a:lnTo>
                    <a:lnTo>
                      <a:pt x="33" y="42"/>
                    </a:lnTo>
                    <a:lnTo>
                      <a:pt x="34" y="40"/>
                    </a:lnTo>
                    <a:lnTo>
                      <a:pt x="36" y="39"/>
                    </a:lnTo>
                    <a:lnTo>
                      <a:pt x="38" y="39"/>
                    </a:lnTo>
                    <a:lnTo>
                      <a:pt x="39" y="37"/>
                    </a:lnTo>
                    <a:lnTo>
                      <a:pt x="41" y="35"/>
                    </a:lnTo>
                    <a:lnTo>
                      <a:pt x="41" y="34"/>
                    </a:lnTo>
                    <a:lnTo>
                      <a:pt x="42" y="32"/>
                    </a:lnTo>
                    <a:lnTo>
                      <a:pt x="44" y="30"/>
                    </a:lnTo>
                    <a:lnTo>
                      <a:pt x="44" y="29"/>
                    </a:lnTo>
                    <a:lnTo>
                      <a:pt x="46" y="27"/>
                    </a:lnTo>
                    <a:lnTo>
                      <a:pt x="46" y="24"/>
                    </a:lnTo>
                    <a:lnTo>
                      <a:pt x="47" y="22"/>
                    </a:lnTo>
                    <a:lnTo>
                      <a:pt x="47" y="19"/>
                    </a:lnTo>
                    <a:lnTo>
                      <a:pt x="49" y="17"/>
                    </a:lnTo>
                    <a:lnTo>
                      <a:pt x="51" y="14"/>
                    </a:lnTo>
                    <a:lnTo>
                      <a:pt x="51" y="13"/>
                    </a:lnTo>
                    <a:lnTo>
                      <a:pt x="52" y="9"/>
                    </a:lnTo>
                    <a:lnTo>
                      <a:pt x="52" y="6"/>
                    </a:lnTo>
                    <a:lnTo>
                      <a:pt x="54" y="3"/>
                    </a:lnTo>
                    <a:lnTo>
                      <a:pt x="55" y="0"/>
                    </a:lnTo>
                  </a:path>
                </a:pathLst>
              </a:custGeom>
              <a:no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94" name="Freeform 150"/>
              <p:cNvSpPr>
                <a:spLocks/>
              </p:cNvSpPr>
              <p:nvPr/>
            </p:nvSpPr>
            <p:spPr bwMode="auto">
              <a:xfrm>
                <a:off x="4957763" y="4302125"/>
                <a:ext cx="222250" cy="92075"/>
              </a:xfrm>
              <a:custGeom>
                <a:avLst/>
                <a:gdLst/>
                <a:ahLst/>
                <a:cxnLst>
                  <a:cxn ang="0">
                    <a:pos x="0" y="58"/>
                  </a:cxn>
                  <a:cxn ang="0">
                    <a:pos x="3" y="58"/>
                  </a:cxn>
                  <a:cxn ang="0">
                    <a:pos x="6" y="55"/>
                  </a:cxn>
                  <a:cxn ang="0">
                    <a:pos x="10" y="55"/>
                  </a:cxn>
                  <a:cxn ang="0">
                    <a:pos x="13" y="54"/>
                  </a:cxn>
                  <a:cxn ang="0">
                    <a:pos x="16" y="52"/>
                  </a:cxn>
                  <a:cxn ang="0">
                    <a:pos x="19" y="52"/>
                  </a:cxn>
                  <a:cxn ang="0">
                    <a:pos x="23" y="52"/>
                  </a:cxn>
                  <a:cxn ang="0">
                    <a:pos x="26" y="52"/>
                  </a:cxn>
                  <a:cxn ang="0">
                    <a:pos x="29" y="52"/>
                  </a:cxn>
                  <a:cxn ang="0">
                    <a:pos x="32" y="52"/>
                  </a:cxn>
                  <a:cxn ang="0">
                    <a:pos x="36" y="52"/>
                  </a:cxn>
                  <a:cxn ang="0">
                    <a:pos x="39" y="52"/>
                  </a:cxn>
                  <a:cxn ang="0">
                    <a:pos x="42" y="52"/>
                  </a:cxn>
                  <a:cxn ang="0">
                    <a:pos x="45" y="50"/>
                  </a:cxn>
                  <a:cxn ang="0">
                    <a:pos x="49" y="50"/>
                  </a:cxn>
                  <a:cxn ang="0">
                    <a:pos x="52" y="50"/>
                  </a:cxn>
                  <a:cxn ang="0">
                    <a:pos x="55" y="50"/>
                  </a:cxn>
                  <a:cxn ang="0">
                    <a:pos x="58" y="50"/>
                  </a:cxn>
                  <a:cxn ang="0">
                    <a:pos x="62" y="50"/>
                  </a:cxn>
                  <a:cxn ang="0">
                    <a:pos x="65" y="52"/>
                  </a:cxn>
                  <a:cxn ang="0">
                    <a:pos x="68" y="52"/>
                  </a:cxn>
                  <a:cxn ang="0">
                    <a:pos x="71" y="54"/>
                  </a:cxn>
                  <a:cxn ang="0">
                    <a:pos x="75" y="52"/>
                  </a:cxn>
                  <a:cxn ang="0">
                    <a:pos x="78" y="50"/>
                  </a:cxn>
                  <a:cxn ang="0">
                    <a:pos x="81" y="49"/>
                  </a:cxn>
                  <a:cxn ang="0">
                    <a:pos x="83" y="45"/>
                  </a:cxn>
                  <a:cxn ang="0">
                    <a:pos x="86" y="42"/>
                  </a:cxn>
                  <a:cxn ang="0">
                    <a:pos x="88" y="39"/>
                  </a:cxn>
                  <a:cxn ang="0">
                    <a:pos x="89" y="34"/>
                  </a:cxn>
                  <a:cxn ang="0">
                    <a:pos x="93" y="31"/>
                  </a:cxn>
                  <a:cxn ang="0">
                    <a:pos x="94" y="28"/>
                  </a:cxn>
                  <a:cxn ang="0">
                    <a:pos x="96" y="23"/>
                  </a:cxn>
                  <a:cxn ang="0">
                    <a:pos x="97" y="18"/>
                  </a:cxn>
                  <a:cxn ang="0">
                    <a:pos x="99" y="15"/>
                  </a:cxn>
                  <a:cxn ang="0">
                    <a:pos x="101" y="11"/>
                  </a:cxn>
                  <a:cxn ang="0">
                    <a:pos x="104" y="8"/>
                  </a:cxn>
                  <a:cxn ang="0">
                    <a:pos x="106" y="5"/>
                  </a:cxn>
                  <a:cxn ang="0">
                    <a:pos x="107" y="2"/>
                  </a:cxn>
                  <a:cxn ang="0">
                    <a:pos x="110" y="0"/>
                  </a:cxn>
                  <a:cxn ang="0">
                    <a:pos x="114" y="0"/>
                  </a:cxn>
                  <a:cxn ang="0">
                    <a:pos x="117" y="2"/>
                  </a:cxn>
                  <a:cxn ang="0">
                    <a:pos x="120" y="3"/>
                  </a:cxn>
                  <a:cxn ang="0">
                    <a:pos x="122" y="6"/>
                  </a:cxn>
                  <a:cxn ang="0">
                    <a:pos x="123" y="10"/>
                  </a:cxn>
                  <a:cxn ang="0">
                    <a:pos x="127" y="13"/>
                  </a:cxn>
                  <a:cxn ang="0">
                    <a:pos x="128" y="16"/>
                  </a:cxn>
                  <a:cxn ang="0">
                    <a:pos x="130" y="19"/>
                  </a:cxn>
                  <a:cxn ang="0">
                    <a:pos x="133" y="23"/>
                  </a:cxn>
                  <a:cxn ang="0">
                    <a:pos x="135" y="26"/>
                  </a:cxn>
                  <a:cxn ang="0">
                    <a:pos x="136" y="29"/>
                  </a:cxn>
                  <a:cxn ang="0">
                    <a:pos x="140" y="32"/>
                  </a:cxn>
                </a:cxnLst>
                <a:rect l="0" t="0" r="r" b="b"/>
                <a:pathLst>
                  <a:path w="140" h="58">
                    <a:moveTo>
                      <a:pt x="2" y="58"/>
                    </a:moveTo>
                    <a:lnTo>
                      <a:pt x="0" y="58"/>
                    </a:lnTo>
                    <a:lnTo>
                      <a:pt x="2" y="58"/>
                    </a:lnTo>
                    <a:lnTo>
                      <a:pt x="3" y="58"/>
                    </a:lnTo>
                    <a:lnTo>
                      <a:pt x="5" y="57"/>
                    </a:lnTo>
                    <a:lnTo>
                      <a:pt x="6" y="55"/>
                    </a:lnTo>
                    <a:lnTo>
                      <a:pt x="8" y="55"/>
                    </a:lnTo>
                    <a:lnTo>
                      <a:pt x="10" y="55"/>
                    </a:lnTo>
                    <a:lnTo>
                      <a:pt x="11" y="54"/>
                    </a:lnTo>
                    <a:lnTo>
                      <a:pt x="13" y="54"/>
                    </a:lnTo>
                    <a:lnTo>
                      <a:pt x="15" y="54"/>
                    </a:lnTo>
                    <a:lnTo>
                      <a:pt x="16" y="52"/>
                    </a:lnTo>
                    <a:lnTo>
                      <a:pt x="18" y="52"/>
                    </a:lnTo>
                    <a:lnTo>
                      <a:pt x="19" y="52"/>
                    </a:lnTo>
                    <a:lnTo>
                      <a:pt x="21" y="52"/>
                    </a:lnTo>
                    <a:lnTo>
                      <a:pt x="23" y="52"/>
                    </a:lnTo>
                    <a:lnTo>
                      <a:pt x="24" y="52"/>
                    </a:lnTo>
                    <a:lnTo>
                      <a:pt x="26" y="52"/>
                    </a:lnTo>
                    <a:lnTo>
                      <a:pt x="28" y="52"/>
                    </a:lnTo>
                    <a:lnTo>
                      <a:pt x="29" y="52"/>
                    </a:lnTo>
                    <a:lnTo>
                      <a:pt x="31" y="52"/>
                    </a:lnTo>
                    <a:lnTo>
                      <a:pt x="32" y="52"/>
                    </a:lnTo>
                    <a:lnTo>
                      <a:pt x="34" y="52"/>
                    </a:lnTo>
                    <a:lnTo>
                      <a:pt x="36" y="52"/>
                    </a:lnTo>
                    <a:lnTo>
                      <a:pt x="37" y="52"/>
                    </a:lnTo>
                    <a:lnTo>
                      <a:pt x="39" y="52"/>
                    </a:lnTo>
                    <a:lnTo>
                      <a:pt x="41" y="52"/>
                    </a:lnTo>
                    <a:lnTo>
                      <a:pt x="42" y="52"/>
                    </a:lnTo>
                    <a:lnTo>
                      <a:pt x="44" y="50"/>
                    </a:lnTo>
                    <a:lnTo>
                      <a:pt x="45" y="50"/>
                    </a:lnTo>
                    <a:lnTo>
                      <a:pt x="47" y="50"/>
                    </a:lnTo>
                    <a:lnTo>
                      <a:pt x="49" y="50"/>
                    </a:lnTo>
                    <a:lnTo>
                      <a:pt x="50" y="50"/>
                    </a:lnTo>
                    <a:lnTo>
                      <a:pt x="52" y="50"/>
                    </a:lnTo>
                    <a:lnTo>
                      <a:pt x="54" y="50"/>
                    </a:lnTo>
                    <a:lnTo>
                      <a:pt x="55" y="50"/>
                    </a:lnTo>
                    <a:lnTo>
                      <a:pt x="57" y="50"/>
                    </a:lnTo>
                    <a:lnTo>
                      <a:pt x="58" y="50"/>
                    </a:lnTo>
                    <a:lnTo>
                      <a:pt x="60" y="50"/>
                    </a:lnTo>
                    <a:lnTo>
                      <a:pt x="62" y="50"/>
                    </a:lnTo>
                    <a:lnTo>
                      <a:pt x="63" y="52"/>
                    </a:lnTo>
                    <a:lnTo>
                      <a:pt x="65" y="52"/>
                    </a:lnTo>
                    <a:lnTo>
                      <a:pt x="67" y="52"/>
                    </a:lnTo>
                    <a:lnTo>
                      <a:pt x="68" y="52"/>
                    </a:lnTo>
                    <a:lnTo>
                      <a:pt x="70" y="54"/>
                    </a:lnTo>
                    <a:lnTo>
                      <a:pt x="71" y="54"/>
                    </a:lnTo>
                    <a:lnTo>
                      <a:pt x="73" y="54"/>
                    </a:lnTo>
                    <a:lnTo>
                      <a:pt x="75" y="52"/>
                    </a:lnTo>
                    <a:lnTo>
                      <a:pt x="76" y="52"/>
                    </a:lnTo>
                    <a:lnTo>
                      <a:pt x="78" y="50"/>
                    </a:lnTo>
                    <a:lnTo>
                      <a:pt x="80" y="50"/>
                    </a:lnTo>
                    <a:lnTo>
                      <a:pt x="81" y="49"/>
                    </a:lnTo>
                    <a:lnTo>
                      <a:pt x="83" y="47"/>
                    </a:lnTo>
                    <a:lnTo>
                      <a:pt x="83" y="45"/>
                    </a:lnTo>
                    <a:lnTo>
                      <a:pt x="84" y="44"/>
                    </a:lnTo>
                    <a:lnTo>
                      <a:pt x="86" y="42"/>
                    </a:lnTo>
                    <a:lnTo>
                      <a:pt x="88" y="41"/>
                    </a:lnTo>
                    <a:lnTo>
                      <a:pt x="88" y="39"/>
                    </a:lnTo>
                    <a:lnTo>
                      <a:pt x="89" y="37"/>
                    </a:lnTo>
                    <a:lnTo>
                      <a:pt x="89" y="34"/>
                    </a:lnTo>
                    <a:lnTo>
                      <a:pt x="91" y="32"/>
                    </a:lnTo>
                    <a:lnTo>
                      <a:pt x="93" y="31"/>
                    </a:lnTo>
                    <a:lnTo>
                      <a:pt x="93" y="29"/>
                    </a:lnTo>
                    <a:lnTo>
                      <a:pt x="94" y="28"/>
                    </a:lnTo>
                    <a:lnTo>
                      <a:pt x="94" y="24"/>
                    </a:lnTo>
                    <a:lnTo>
                      <a:pt x="96" y="23"/>
                    </a:lnTo>
                    <a:lnTo>
                      <a:pt x="97" y="21"/>
                    </a:lnTo>
                    <a:lnTo>
                      <a:pt x="97" y="18"/>
                    </a:lnTo>
                    <a:lnTo>
                      <a:pt x="99" y="16"/>
                    </a:lnTo>
                    <a:lnTo>
                      <a:pt x="99" y="15"/>
                    </a:lnTo>
                    <a:lnTo>
                      <a:pt x="101" y="13"/>
                    </a:lnTo>
                    <a:lnTo>
                      <a:pt x="101" y="11"/>
                    </a:lnTo>
                    <a:lnTo>
                      <a:pt x="102" y="10"/>
                    </a:lnTo>
                    <a:lnTo>
                      <a:pt x="104" y="8"/>
                    </a:lnTo>
                    <a:lnTo>
                      <a:pt x="104" y="6"/>
                    </a:lnTo>
                    <a:lnTo>
                      <a:pt x="106" y="5"/>
                    </a:lnTo>
                    <a:lnTo>
                      <a:pt x="106" y="3"/>
                    </a:lnTo>
                    <a:lnTo>
                      <a:pt x="107" y="2"/>
                    </a:lnTo>
                    <a:lnTo>
                      <a:pt x="109" y="0"/>
                    </a:lnTo>
                    <a:lnTo>
                      <a:pt x="110" y="0"/>
                    </a:lnTo>
                    <a:lnTo>
                      <a:pt x="112" y="0"/>
                    </a:lnTo>
                    <a:lnTo>
                      <a:pt x="114" y="0"/>
                    </a:lnTo>
                    <a:lnTo>
                      <a:pt x="115" y="0"/>
                    </a:lnTo>
                    <a:lnTo>
                      <a:pt x="117" y="2"/>
                    </a:lnTo>
                    <a:lnTo>
                      <a:pt x="119" y="3"/>
                    </a:lnTo>
                    <a:lnTo>
                      <a:pt x="120" y="3"/>
                    </a:lnTo>
                    <a:lnTo>
                      <a:pt x="122" y="5"/>
                    </a:lnTo>
                    <a:lnTo>
                      <a:pt x="122" y="6"/>
                    </a:lnTo>
                    <a:lnTo>
                      <a:pt x="123" y="8"/>
                    </a:lnTo>
                    <a:lnTo>
                      <a:pt x="123" y="10"/>
                    </a:lnTo>
                    <a:lnTo>
                      <a:pt x="125" y="11"/>
                    </a:lnTo>
                    <a:lnTo>
                      <a:pt x="127" y="13"/>
                    </a:lnTo>
                    <a:lnTo>
                      <a:pt x="128" y="15"/>
                    </a:lnTo>
                    <a:lnTo>
                      <a:pt x="128" y="16"/>
                    </a:lnTo>
                    <a:lnTo>
                      <a:pt x="130" y="18"/>
                    </a:lnTo>
                    <a:lnTo>
                      <a:pt x="130" y="19"/>
                    </a:lnTo>
                    <a:lnTo>
                      <a:pt x="132" y="21"/>
                    </a:lnTo>
                    <a:lnTo>
                      <a:pt x="133" y="23"/>
                    </a:lnTo>
                    <a:lnTo>
                      <a:pt x="133" y="24"/>
                    </a:lnTo>
                    <a:lnTo>
                      <a:pt x="135" y="26"/>
                    </a:lnTo>
                    <a:lnTo>
                      <a:pt x="135" y="28"/>
                    </a:lnTo>
                    <a:lnTo>
                      <a:pt x="136" y="29"/>
                    </a:lnTo>
                    <a:lnTo>
                      <a:pt x="138" y="31"/>
                    </a:lnTo>
                    <a:lnTo>
                      <a:pt x="140" y="32"/>
                    </a:lnTo>
                  </a:path>
                </a:pathLst>
              </a:custGeom>
              <a:noFill/>
              <a:ln w="28575"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grpSp>
        <p:grpSp>
          <p:nvGrpSpPr>
            <p:cNvPr id="9" name="Group 979"/>
            <p:cNvGrpSpPr/>
            <p:nvPr/>
          </p:nvGrpSpPr>
          <p:grpSpPr>
            <a:xfrm>
              <a:off x="2374898" y="2649532"/>
              <a:ext cx="1181103" cy="336550"/>
              <a:chOff x="4667250" y="2697163"/>
              <a:chExt cx="1476378" cy="1163638"/>
            </a:xfrm>
          </p:grpSpPr>
          <p:sp>
            <p:nvSpPr>
              <p:cNvPr id="72" name="Freeform 217"/>
              <p:cNvSpPr>
                <a:spLocks/>
              </p:cNvSpPr>
              <p:nvPr/>
            </p:nvSpPr>
            <p:spPr bwMode="auto">
              <a:xfrm>
                <a:off x="4667250" y="2895599"/>
                <a:ext cx="196850" cy="471489"/>
              </a:xfrm>
              <a:custGeom>
                <a:avLst/>
                <a:gdLst/>
                <a:ahLst/>
                <a:cxnLst>
                  <a:cxn ang="0">
                    <a:pos x="2" y="291"/>
                  </a:cxn>
                  <a:cxn ang="0">
                    <a:pos x="3" y="297"/>
                  </a:cxn>
                  <a:cxn ang="0">
                    <a:pos x="8" y="296"/>
                  </a:cxn>
                  <a:cxn ang="0">
                    <a:pos x="11" y="289"/>
                  </a:cxn>
                  <a:cxn ang="0">
                    <a:pos x="14" y="281"/>
                  </a:cxn>
                  <a:cxn ang="0">
                    <a:pos x="17" y="271"/>
                  </a:cxn>
                  <a:cxn ang="0">
                    <a:pos x="19" y="256"/>
                  </a:cxn>
                  <a:cxn ang="0">
                    <a:pos x="22" y="242"/>
                  </a:cxn>
                  <a:cxn ang="0">
                    <a:pos x="25" y="230"/>
                  </a:cxn>
                  <a:cxn ang="0">
                    <a:pos x="28" y="216"/>
                  </a:cxn>
                  <a:cxn ang="0">
                    <a:pos x="30" y="205"/>
                  </a:cxn>
                  <a:cxn ang="0">
                    <a:pos x="33" y="196"/>
                  </a:cxn>
                  <a:cxn ang="0">
                    <a:pos x="36" y="189"/>
                  </a:cxn>
                  <a:cxn ang="0">
                    <a:pos x="39" y="185"/>
                  </a:cxn>
                  <a:cxn ang="0">
                    <a:pos x="44" y="189"/>
                  </a:cxn>
                  <a:cxn ang="0">
                    <a:pos x="47" y="194"/>
                  </a:cxn>
                  <a:cxn ang="0">
                    <a:pos x="49" y="202"/>
                  </a:cxn>
                  <a:cxn ang="0">
                    <a:pos x="52" y="211"/>
                  </a:cxn>
                  <a:cxn ang="0">
                    <a:pos x="55" y="221"/>
                  </a:cxn>
                  <a:cxn ang="0">
                    <a:pos x="58" y="230"/>
                  </a:cxn>
                  <a:cxn ang="0">
                    <a:pos x="60" y="238"/>
                  </a:cxn>
                  <a:cxn ang="0">
                    <a:pos x="64" y="244"/>
                  </a:cxn>
                  <a:cxn ang="0">
                    <a:pos x="69" y="241"/>
                  </a:cxn>
                  <a:cxn ang="0">
                    <a:pos x="72" y="233"/>
                  </a:cxn>
                  <a:cxn ang="0">
                    <a:pos x="75" y="224"/>
                  </a:cxn>
                  <a:cxn ang="0">
                    <a:pos x="78" y="210"/>
                  </a:cxn>
                  <a:cxn ang="0">
                    <a:pos x="80" y="196"/>
                  </a:cxn>
                  <a:cxn ang="0">
                    <a:pos x="83" y="178"/>
                  </a:cxn>
                  <a:cxn ang="0">
                    <a:pos x="86" y="161"/>
                  </a:cxn>
                  <a:cxn ang="0">
                    <a:pos x="88" y="142"/>
                  </a:cxn>
                  <a:cxn ang="0">
                    <a:pos x="91" y="125"/>
                  </a:cxn>
                  <a:cxn ang="0">
                    <a:pos x="94" y="108"/>
                  </a:cxn>
                  <a:cxn ang="0">
                    <a:pos x="97" y="92"/>
                  </a:cxn>
                  <a:cxn ang="0">
                    <a:pos x="99" y="78"/>
                  </a:cxn>
                  <a:cxn ang="0">
                    <a:pos x="102" y="64"/>
                  </a:cxn>
                  <a:cxn ang="0">
                    <a:pos x="105" y="50"/>
                  </a:cxn>
                  <a:cxn ang="0">
                    <a:pos x="108" y="39"/>
                  </a:cxn>
                  <a:cxn ang="0">
                    <a:pos x="110" y="28"/>
                  </a:cxn>
                  <a:cxn ang="0">
                    <a:pos x="113" y="21"/>
                  </a:cxn>
                  <a:cxn ang="0">
                    <a:pos x="116" y="13"/>
                  </a:cxn>
                  <a:cxn ang="0">
                    <a:pos x="119" y="8"/>
                  </a:cxn>
                  <a:cxn ang="0">
                    <a:pos x="121" y="3"/>
                  </a:cxn>
                </a:cxnLst>
                <a:rect l="0" t="0" r="r" b="b"/>
                <a:pathLst>
                  <a:path w="124" h="297">
                    <a:moveTo>
                      <a:pt x="0" y="285"/>
                    </a:moveTo>
                    <a:lnTo>
                      <a:pt x="0" y="288"/>
                    </a:lnTo>
                    <a:lnTo>
                      <a:pt x="2" y="291"/>
                    </a:lnTo>
                    <a:lnTo>
                      <a:pt x="2" y="294"/>
                    </a:lnTo>
                    <a:lnTo>
                      <a:pt x="5" y="297"/>
                    </a:lnTo>
                    <a:lnTo>
                      <a:pt x="3" y="297"/>
                    </a:lnTo>
                    <a:lnTo>
                      <a:pt x="5" y="297"/>
                    </a:lnTo>
                    <a:lnTo>
                      <a:pt x="8" y="297"/>
                    </a:lnTo>
                    <a:lnTo>
                      <a:pt x="8" y="296"/>
                    </a:lnTo>
                    <a:lnTo>
                      <a:pt x="10" y="294"/>
                    </a:lnTo>
                    <a:lnTo>
                      <a:pt x="10" y="292"/>
                    </a:lnTo>
                    <a:lnTo>
                      <a:pt x="11" y="289"/>
                    </a:lnTo>
                    <a:lnTo>
                      <a:pt x="13" y="288"/>
                    </a:lnTo>
                    <a:lnTo>
                      <a:pt x="13" y="285"/>
                    </a:lnTo>
                    <a:lnTo>
                      <a:pt x="14" y="281"/>
                    </a:lnTo>
                    <a:lnTo>
                      <a:pt x="14" y="278"/>
                    </a:lnTo>
                    <a:lnTo>
                      <a:pt x="16" y="274"/>
                    </a:lnTo>
                    <a:lnTo>
                      <a:pt x="17" y="271"/>
                    </a:lnTo>
                    <a:lnTo>
                      <a:pt x="17" y="266"/>
                    </a:lnTo>
                    <a:lnTo>
                      <a:pt x="19" y="261"/>
                    </a:lnTo>
                    <a:lnTo>
                      <a:pt x="19" y="256"/>
                    </a:lnTo>
                    <a:lnTo>
                      <a:pt x="21" y="252"/>
                    </a:lnTo>
                    <a:lnTo>
                      <a:pt x="21" y="247"/>
                    </a:lnTo>
                    <a:lnTo>
                      <a:pt x="22" y="242"/>
                    </a:lnTo>
                    <a:lnTo>
                      <a:pt x="24" y="238"/>
                    </a:lnTo>
                    <a:lnTo>
                      <a:pt x="24" y="235"/>
                    </a:lnTo>
                    <a:lnTo>
                      <a:pt x="25" y="230"/>
                    </a:lnTo>
                    <a:lnTo>
                      <a:pt x="25" y="225"/>
                    </a:lnTo>
                    <a:lnTo>
                      <a:pt x="27" y="221"/>
                    </a:lnTo>
                    <a:lnTo>
                      <a:pt x="28" y="216"/>
                    </a:lnTo>
                    <a:lnTo>
                      <a:pt x="28" y="213"/>
                    </a:lnTo>
                    <a:lnTo>
                      <a:pt x="30" y="208"/>
                    </a:lnTo>
                    <a:lnTo>
                      <a:pt x="30" y="205"/>
                    </a:lnTo>
                    <a:lnTo>
                      <a:pt x="32" y="202"/>
                    </a:lnTo>
                    <a:lnTo>
                      <a:pt x="32" y="199"/>
                    </a:lnTo>
                    <a:lnTo>
                      <a:pt x="33" y="196"/>
                    </a:lnTo>
                    <a:lnTo>
                      <a:pt x="35" y="192"/>
                    </a:lnTo>
                    <a:lnTo>
                      <a:pt x="35" y="191"/>
                    </a:lnTo>
                    <a:lnTo>
                      <a:pt x="36" y="189"/>
                    </a:lnTo>
                    <a:lnTo>
                      <a:pt x="36" y="188"/>
                    </a:lnTo>
                    <a:lnTo>
                      <a:pt x="38" y="186"/>
                    </a:lnTo>
                    <a:lnTo>
                      <a:pt x="39" y="185"/>
                    </a:lnTo>
                    <a:lnTo>
                      <a:pt x="41" y="186"/>
                    </a:lnTo>
                    <a:lnTo>
                      <a:pt x="42" y="188"/>
                    </a:lnTo>
                    <a:lnTo>
                      <a:pt x="44" y="189"/>
                    </a:lnTo>
                    <a:lnTo>
                      <a:pt x="46" y="191"/>
                    </a:lnTo>
                    <a:lnTo>
                      <a:pt x="46" y="192"/>
                    </a:lnTo>
                    <a:lnTo>
                      <a:pt x="47" y="194"/>
                    </a:lnTo>
                    <a:lnTo>
                      <a:pt x="47" y="197"/>
                    </a:lnTo>
                    <a:lnTo>
                      <a:pt x="49" y="200"/>
                    </a:lnTo>
                    <a:lnTo>
                      <a:pt x="49" y="202"/>
                    </a:lnTo>
                    <a:lnTo>
                      <a:pt x="50" y="205"/>
                    </a:lnTo>
                    <a:lnTo>
                      <a:pt x="52" y="208"/>
                    </a:lnTo>
                    <a:lnTo>
                      <a:pt x="52" y="211"/>
                    </a:lnTo>
                    <a:lnTo>
                      <a:pt x="53" y="214"/>
                    </a:lnTo>
                    <a:lnTo>
                      <a:pt x="53" y="217"/>
                    </a:lnTo>
                    <a:lnTo>
                      <a:pt x="55" y="221"/>
                    </a:lnTo>
                    <a:lnTo>
                      <a:pt x="57" y="224"/>
                    </a:lnTo>
                    <a:lnTo>
                      <a:pt x="57" y="227"/>
                    </a:lnTo>
                    <a:lnTo>
                      <a:pt x="58" y="230"/>
                    </a:lnTo>
                    <a:lnTo>
                      <a:pt x="58" y="233"/>
                    </a:lnTo>
                    <a:lnTo>
                      <a:pt x="60" y="235"/>
                    </a:lnTo>
                    <a:lnTo>
                      <a:pt x="60" y="238"/>
                    </a:lnTo>
                    <a:lnTo>
                      <a:pt x="61" y="239"/>
                    </a:lnTo>
                    <a:lnTo>
                      <a:pt x="64" y="242"/>
                    </a:lnTo>
                    <a:lnTo>
                      <a:pt x="64" y="244"/>
                    </a:lnTo>
                    <a:lnTo>
                      <a:pt x="66" y="244"/>
                    </a:lnTo>
                    <a:lnTo>
                      <a:pt x="67" y="242"/>
                    </a:lnTo>
                    <a:lnTo>
                      <a:pt x="69" y="241"/>
                    </a:lnTo>
                    <a:lnTo>
                      <a:pt x="71" y="238"/>
                    </a:lnTo>
                    <a:lnTo>
                      <a:pt x="71" y="236"/>
                    </a:lnTo>
                    <a:lnTo>
                      <a:pt x="72" y="233"/>
                    </a:lnTo>
                    <a:lnTo>
                      <a:pt x="74" y="230"/>
                    </a:lnTo>
                    <a:lnTo>
                      <a:pt x="74" y="227"/>
                    </a:lnTo>
                    <a:lnTo>
                      <a:pt x="75" y="224"/>
                    </a:lnTo>
                    <a:lnTo>
                      <a:pt x="75" y="219"/>
                    </a:lnTo>
                    <a:lnTo>
                      <a:pt x="77" y="214"/>
                    </a:lnTo>
                    <a:lnTo>
                      <a:pt x="78" y="210"/>
                    </a:lnTo>
                    <a:lnTo>
                      <a:pt x="78" y="205"/>
                    </a:lnTo>
                    <a:lnTo>
                      <a:pt x="80" y="200"/>
                    </a:lnTo>
                    <a:lnTo>
                      <a:pt x="80" y="196"/>
                    </a:lnTo>
                    <a:lnTo>
                      <a:pt x="82" y="189"/>
                    </a:lnTo>
                    <a:lnTo>
                      <a:pt x="82" y="185"/>
                    </a:lnTo>
                    <a:lnTo>
                      <a:pt x="83" y="178"/>
                    </a:lnTo>
                    <a:lnTo>
                      <a:pt x="85" y="172"/>
                    </a:lnTo>
                    <a:lnTo>
                      <a:pt x="85" y="167"/>
                    </a:lnTo>
                    <a:lnTo>
                      <a:pt x="86" y="161"/>
                    </a:lnTo>
                    <a:lnTo>
                      <a:pt x="86" y="155"/>
                    </a:lnTo>
                    <a:lnTo>
                      <a:pt x="88" y="149"/>
                    </a:lnTo>
                    <a:lnTo>
                      <a:pt x="88" y="142"/>
                    </a:lnTo>
                    <a:lnTo>
                      <a:pt x="89" y="138"/>
                    </a:lnTo>
                    <a:lnTo>
                      <a:pt x="91" y="131"/>
                    </a:lnTo>
                    <a:lnTo>
                      <a:pt x="91" y="125"/>
                    </a:lnTo>
                    <a:lnTo>
                      <a:pt x="92" y="121"/>
                    </a:lnTo>
                    <a:lnTo>
                      <a:pt x="92" y="114"/>
                    </a:lnTo>
                    <a:lnTo>
                      <a:pt x="94" y="108"/>
                    </a:lnTo>
                    <a:lnTo>
                      <a:pt x="96" y="103"/>
                    </a:lnTo>
                    <a:lnTo>
                      <a:pt x="96" y="99"/>
                    </a:lnTo>
                    <a:lnTo>
                      <a:pt x="97" y="92"/>
                    </a:lnTo>
                    <a:lnTo>
                      <a:pt x="97" y="88"/>
                    </a:lnTo>
                    <a:lnTo>
                      <a:pt x="99" y="83"/>
                    </a:lnTo>
                    <a:lnTo>
                      <a:pt x="99" y="78"/>
                    </a:lnTo>
                    <a:lnTo>
                      <a:pt x="100" y="72"/>
                    </a:lnTo>
                    <a:lnTo>
                      <a:pt x="102" y="67"/>
                    </a:lnTo>
                    <a:lnTo>
                      <a:pt x="102" y="64"/>
                    </a:lnTo>
                    <a:lnTo>
                      <a:pt x="103" y="60"/>
                    </a:lnTo>
                    <a:lnTo>
                      <a:pt x="103" y="55"/>
                    </a:lnTo>
                    <a:lnTo>
                      <a:pt x="105" y="50"/>
                    </a:lnTo>
                    <a:lnTo>
                      <a:pt x="107" y="47"/>
                    </a:lnTo>
                    <a:lnTo>
                      <a:pt x="107" y="42"/>
                    </a:lnTo>
                    <a:lnTo>
                      <a:pt x="108" y="39"/>
                    </a:lnTo>
                    <a:lnTo>
                      <a:pt x="108" y="36"/>
                    </a:lnTo>
                    <a:lnTo>
                      <a:pt x="110" y="31"/>
                    </a:lnTo>
                    <a:lnTo>
                      <a:pt x="110" y="28"/>
                    </a:lnTo>
                    <a:lnTo>
                      <a:pt x="111" y="25"/>
                    </a:lnTo>
                    <a:lnTo>
                      <a:pt x="113" y="22"/>
                    </a:lnTo>
                    <a:lnTo>
                      <a:pt x="113" y="21"/>
                    </a:lnTo>
                    <a:lnTo>
                      <a:pt x="114" y="17"/>
                    </a:lnTo>
                    <a:lnTo>
                      <a:pt x="114" y="16"/>
                    </a:lnTo>
                    <a:lnTo>
                      <a:pt x="116" y="13"/>
                    </a:lnTo>
                    <a:lnTo>
                      <a:pt x="117" y="11"/>
                    </a:lnTo>
                    <a:lnTo>
                      <a:pt x="117" y="10"/>
                    </a:lnTo>
                    <a:lnTo>
                      <a:pt x="119" y="8"/>
                    </a:lnTo>
                    <a:lnTo>
                      <a:pt x="119" y="6"/>
                    </a:lnTo>
                    <a:lnTo>
                      <a:pt x="121" y="5"/>
                    </a:lnTo>
                    <a:lnTo>
                      <a:pt x="121" y="3"/>
                    </a:lnTo>
                    <a:lnTo>
                      <a:pt x="122" y="2"/>
                    </a:lnTo>
                    <a:lnTo>
                      <a:pt x="124" y="0"/>
                    </a:lnTo>
                  </a:path>
                </a:pathLst>
              </a:custGeom>
              <a:no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73" name="Freeform 218"/>
              <p:cNvSpPr>
                <a:spLocks/>
              </p:cNvSpPr>
              <p:nvPr/>
            </p:nvSpPr>
            <p:spPr bwMode="auto">
              <a:xfrm>
                <a:off x="4864100" y="2697163"/>
                <a:ext cx="217487" cy="265114"/>
              </a:xfrm>
              <a:custGeom>
                <a:avLst/>
                <a:gdLst/>
                <a:ahLst/>
                <a:cxnLst>
                  <a:cxn ang="0">
                    <a:pos x="3" y="124"/>
                  </a:cxn>
                  <a:cxn ang="0">
                    <a:pos x="8" y="119"/>
                  </a:cxn>
                  <a:cxn ang="0">
                    <a:pos x="12" y="114"/>
                  </a:cxn>
                  <a:cxn ang="0">
                    <a:pos x="14" y="110"/>
                  </a:cxn>
                  <a:cxn ang="0">
                    <a:pos x="17" y="103"/>
                  </a:cxn>
                  <a:cxn ang="0">
                    <a:pos x="20" y="96"/>
                  </a:cxn>
                  <a:cxn ang="0">
                    <a:pos x="23" y="88"/>
                  </a:cxn>
                  <a:cxn ang="0">
                    <a:pos x="25" y="78"/>
                  </a:cxn>
                  <a:cxn ang="0">
                    <a:pos x="28" y="71"/>
                  </a:cxn>
                  <a:cxn ang="0">
                    <a:pos x="31" y="64"/>
                  </a:cxn>
                  <a:cxn ang="0">
                    <a:pos x="34" y="60"/>
                  </a:cxn>
                  <a:cxn ang="0">
                    <a:pos x="39" y="60"/>
                  </a:cxn>
                  <a:cxn ang="0">
                    <a:pos x="42" y="66"/>
                  </a:cxn>
                  <a:cxn ang="0">
                    <a:pos x="45" y="74"/>
                  </a:cxn>
                  <a:cxn ang="0">
                    <a:pos x="47" y="83"/>
                  </a:cxn>
                  <a:cxn ang="0">
                    <a:pos x="50" y="96"/>
                  </a:cxn>
                  <a:cxn ang="0">
                    <a:pos x="53" y="110"/>
                  </a:cxn>
                  <a:cxn ang="0">
                    <a:pos x="56" y="122"/>
                  </a:cxn>
                  <a:cxn ang="0">
                    <a:pos x="58" y="136"/>
                  </a:cxn>
                  <a:cxn ang="0">
                    <a:pos x="61" y="147"/>
                  </a:cxn>
                  <a:cxn ang="0">
                    <a:pos x="64" y="158"/>
                  </a:cxn>
                  <a:cxn ang="0">
                    <a:pos x="67" y="164"/>
                  </a:cxn>
                  <a:cxn ang="0">
                    <a:pos x="70" y="167"/>
                  </a:cxn>
                  <a:cxn ang="0">
                    <a:pos x="73" y="164"/>
                  </a:cxn>
                  <a:cxn ang="0">
                    <a:pos x="76" y="158"/>
                  </a:cxn>
                  <a:cxn ang="0">
                    <a:pos x="79" y="147"/>
                  </a:cxn>
                  <a:cxn ang="0">
                    <a:pos x="83" y="135"/>
                  </a:cxn>
                  <a:cxn ang="0">
                    <a:pos x="84" y="117"/>
                  </a:cxn>
                  <a:cxn ang="0">
                    <a:pos x="87" y="100"/>
                  </a:cxn>
                  <a:cxn ang="0">
                    <a:pos x="90" y="83"/>
                  </a:cxn>
                  <a:cxn ang="0">
                    <a:pos x="93" y="64"/>
                  </a:cxn>
                  <a:cxn ang="0">
                    <a:pos x="95" y="49"/>
                  </a:cxn>
                  <a:cxn ang="0">
                    <a:pos x="98" y="33"/>
                  </a:cxn>
                  <a:cxn ang="0">
                    <a:pos x="101" y="22"/>
                  </a:cxn>
                  <a:cxn ang="0">
                    <a:pos x="103" y="13"/>
                  </a:cxn>
                  <a:cxn ang="0">
                    <a:pos x="106" y="5"/>
                  </a:cxn>
                  <a:cxn ang="0">
                    <a:pos x="111" y="0"/>
                  </a:cxn>
                  <a:cxn ang="0">
                    <a:pos x="115" y="0"/>
                  </a:cxn>
                  <a:cxn ang="0">
                    <a:pos x="120" y="0"/>
                  </a:cxn>
                  <a:cxn ang="0">
                    <a:pos x="125" y="2"/>
                  </a:cxn>
                  <a:cxn ang="0">
                    <a:pos x="129" y="2"/>
                  </a:cxn>
                  <a:cxn ang="0">
                    <a:pos x="134" y="0"/>
                  </a:cxn>
                </a:cxnLst>
                <a:rect l="0" t="0" r="r" b="b"/>
                <a:pathLst>
                  <a:path w="137" h="167">
                    <a:moveTo>
                      <a:pt x="0" y="125"/>
                    </a:moveTo>
                    <a:lnTo>
                      <a:pt x="1" y="124"/>
                    </a:lnTo>
                    <a:lnTo>
                      <a:pt x="3" y="124"/>
                    </a:lnTo>
                    <a:lnTo>
                      <a:pt x="4" y="122"/>
                    </a:lnTo>
                    <a:lnTo>
                      <a:pt x="6" y="121"/>
                    </a:lnTo>
                    <a:lnTo>
                      <a:pt x="8" y="119"/>
                    </a:lnTo>
                    <a:lnTo>
                      <a:pt x="9" y="117"/>
                    </a:lnTo>
                    <a:lnTo>
                      <a:pt x="11" y="116"/>
                    </a:lnTo>
                    <a:lnTo>
                      <a:pt x="12" y="114"/>
                    </a:lnTo>
                    <a:lnTo>
                      <a:pt x="12" y="113"/>
                    </a:lnTo>
                    <a:lnTo>
                      <a:pt x="14" y="111"/>
                    </a:lnTo>
                    <a:lnTo>
                      <a:pt x="14" y="110"/>
                    </a:lnTo>
                    <a:lnTo>
                      <a:pt x="15" y="108"/>
                    </a:lnTo>
                    <a:lnTo>
                      <a:pt x="17" y="105"/>
                    </a:lnTo>
                    <a:lnTo>
                      <a:pt x="17" y="103"/>
                    </a:lnTo>
                    <a:lnTo>
                      <a:pt x="18" y="100"/>
                    </a:lnTo>
                    <a:lnTo>
                      <a:pt x="18" y="99"/>
                    </a:lnTo>
                    <a:lnTo>
                      <a:pt x="20" y="96"/>
                    </a:lnTo>
                    <a:lnTo>
                      <a:pt x="22" y="92"/>
                    </a:lnTo>
                    <a:lnTo>
                      <a:pt x="22" y="91"/>
                    </a:lnTo>
                    <a:lnTo>
                      <a:pt x="23" y="88"/>
                    </a:lnTo>
                    <a:lnTo>
                      <a:pt x="23" y="85"/>
                    </a:lnTo>
                    <a:lnTo>
                      <a:pt x="25" y="81"/>
                    </a:lnTo>
                    <a:lnTo>
                      <a:pt x="25" y="78"/>
                    </a:lnTo>
                    <a:lnTo>
                      <a:pt x="26" y="77"/>
                    </a:lnTo>
                    <a:lnTo>
                      <a:pt x="28" y="74"/>
                    </a:lnTo>
                    <a:lnTo>
                      <a:pt x="28" y="71"/>
                    </a:lnTo>
                    <a:lnTo>
                      <a:pt x="29" y="69"/>
                    </a:lnTo>
                    <a:lnTo>
                      <a:pt x="29" y="66"/>
                    </a:lnTo>
                    <a:lnTo>
                      <a:pt x="31" y="64"/>
                    </a:lnTo>
                    <a:lnTo>
                      <a:pt x="33" y="63"/>
                    </a:lnTo>
                    <a:lnTo>
                      <a:pt x="33" y="61"/>
                    </a:lnTo>
                    <a:lnTo>
                      <a:pt x="34" y="60"/>
                    </a:lnTo>
                    <a:lnTo>
                      <a:pt x="36" y="58"/>
                    </a:lnTo>
                    <a:lnTo>
                      <a:pt x="37" y="60"/>
                    </a:lnTo>
                    <a:lnTo>
                      <a:pt x="39" y="60"/>
                    </a:lnTo>
                    <a:lnTo>
                      <a:pt x="40" y="61"/>
                    </a:lnTo>
                    <a:lnTo>
                      <a:pt x="40" y="63"/>
                    </a:lnTo>
                    <a:lnTo>
                      <a:pt x="42" y="66"/>
                    </a:lnTo>
                    <a:lnTo>
                      <a:pt x="43" y="67"/>
                    </a:lnTo>
                    <a:lnTo>
                      <a:pt x="43" y="71"/>
                    </a:lnTo>
                    <a:lnTo>
                      <a:pt x="45" y="74"/>
                    </a:lnTo>
                    <a:lnTo>
                      <a:pt x="45" y="77"/>
                    </a:lnTo>
                    <a:lnTo>
                      <a:pt x="47" y="80"/>
                    </a:lnTo>
                    <a:lnTo>
                      <a:pt x="47" y="83"/>
                    </a:lnTo>
                    <a:lnTo>
                      <a:pt x="48" y="88"/>
                    </a:lnTo>
                    <a:lnTo>
                      <a:pt x="50" y="91"/>
                    </a:lnTo>
                    <a:lnTo>
                      <a:pt x="50" y="96"/>
                    </a:lnTo>
                    <a:lnTo>
                      <a:pt x="51" y="100"/>
                    </a:lnTo>
                    <a:lnTo>
                      <a:pt x="51" y="105"/>
                    </a:lnTo>
                    <a:lnTo>
                      <a:pt x="53" y="110"/>
                    </a:lnTo>
                    <a:lnTo>
                      <a:pt x="53" y="113"/>
                    </a:lnTo>
                    <a:lnTo>
                      <a:pt x="54" y="117"/>
                    </a:lnTo>
                    <a:lnTo>
                      <a:pt x="56" y="122"/>
                    </a:lnTo>
                    <a:lnTo>
                      <a:pt x="56" y="127"/>
                    </a:lnTo>
                    <a:lnTo>
                      <a:pt x="58" y="131"/>
                    </a:lnTo>
                    <a:lnTo>
                      <a:pt x="58" y="136"/>
                    </a:lnTo>
                    <a:lnTo>
                      <a:pt x="59" y="139"/>
                    </a:lnTo>
                    <a:lnTo>
                      <a:pt x="61" y="144"/>
                    </a:lnTo>
                    <a:lnTo>
                      <a:pt x="61" y="147"/>
                    </a:lnTo>
                    <a:lnTo>
                      <a:pt x="62" y="152"/>
                    </a:lnTo>
                    <a:lnTo>
                      <a:pt x="62" y="155"/>
                    </a:lnTo>
                    <a:lnTo>
                      <a:pt x="64" y="158"/>
                    </a:lnTo>
                    <a:lnTo>
                      <a:pt x="64" y="160"/>
                    </a:lnTo>
                    <a:lnTo>
                      <a:pt x="65" y="163"/>
                    </a:lnTo>
                    <a:lnTo>
                      <a:pt x="67" y="164"/>
                    </a:lnTo>
                    <a:lnTo>
                      <a:pt x="67" y="166"/>
                    </a:lnTo>
                    <a:lnTo>
                      <a:pt x="68" y="167"/>
                    </a:lnTo>
                    <a:lnTo>
                      <a:pt x="70" y="167"/>
                    </a:lnTo>
                    <a:lnTo>
                      <a:pt x="72" y="167"/>
                    </a:lnTo>
                    <a:lnTo>
                      <a:pt x="73" y="166"/>
                    </a:lnTo>
                    <a:lnTo>
                      <a:pt x="73" y="164"/>
                    </a:lnTo>
                    <a:lnTo>
                      <a:pt x="75" y="163"/>
                    </a:lnTo>
                    <a:lnTo>
                      <a:pt x="75" y="161"/>
                    </a:lnTo>
                    <a:lnTo>
                      <a:pt x="76" y="158"/>
                    </a:lnTo>
                    <a:lnTo>
                      <a:pt x="78" y="155"/>
                    </a:lnTo>
                    <a:lnTo>
                      <a:pt x="78" y="152"/>
                    </a:lnTo>
                    <a:lnTo>
                      <a:pt x="79" y="147"/>
                    </a:lnTo>
                    <a:lnTo>
                      <a:pt x="79" y="144"/>
                    </a:lnTo>
                    <a:lnTo>
                      <a:pt x="81" y="139"/>
                    </a:lnTo>
                    <a:lnTo>
                      <a:pt x="83" y="135"/>
                    </a:lnTo>
                    <a:lnTo>
                      <a:pt x="83" y="128"/>
                    </a:lnTo>
                    <a:lnTo>
                      <a:pt x="84" y="124"/>
                    </a:lnTo>
                    <a:lnTo>
                      <a:pt x="84" y="117"/>
                    </a:lnTo>
                    <a:lnTo>
                      <a:pt x="86" y="113"/>
                    </a:lnTo>
                    <a:lnTo>
                      <a:pt x="86" y="106"/>
                    </a:lnTo>
                    <a:lnTo>
                      <a:pt x="87" y="100"/>
                    </a:lnTo>
                    <a:lnTo>
                      <a:pt x="89" y="94"/>
                    </a:lnTo>
                    <a:lnTo>
                      <a:pt x="89" y="88"/>
                    </a:lnTo>
                    <a:lnTo>
                      <a:pt x="90" y="83"/>
                    </a:lnTo>
                    <a:lnTo>
                      <a:pt x="90" y="77"/>
                    </a:lnTo>
                    <a:lnTo>
                      <a:pt x="92" y="71"/>
                    </a:lnTo>
                    <a:lnTo>
                      <a:pt x="93" y="64"/>
                    </a:lnTo>
                    <a:lnTo>
                      <a:pt x="93" y="58"/>
                    </a:lnTo>
                    <a:lnTo>
                      <a:pt x="95" y="53"/>
                    </a:lnTo>
                    <a:lnTo>
                      <a:pt x="95" y="49"/>
                    </a:lnTo>
                    <a:lnTo>
                      <a:pt x="97" y="42"/>
                    </a:lnTo>
                    <a:lnTo>
                      <a:pt x="97" y="38"/>
                    </a:lnTo>
                    <a:lnTo>
                      <a:pt x="98" y="33"/>
                    </a:lnTo>
                    <a:lnTo>
                      <a:pt x="100" y="28"/>
                    </a:lnTo>
                    <a:lnTo>
                      <a:pt x="100" y="25"/>
                    </a:lnTo>
                    <a:lnTo>
                      <a:pt x="101" y="22"/>
                    </a:lnTo>
                    <a:lnTo>
                      <a:pt x="101" y="17"/>
                    </a:lnTo>
                    <a:lnTo>
                      <a:pt x="103" y="14"/>
                    </a:lnTo>
                    <a:lnTo>
                      <a:pt x="103" y="13"/>
                    </a:lnTo>
                    <a:lnTo>
                      <a:pt x="104" y="10"/>
                    </a:lnTo>
                    <a:lnTo>
                      <a:pt x="106" y="8"/>
                    </a:lnTo>
                    <a:lnTo>
                      <a:pt x="106" y="5"/>
                    </a:lnTo>
                    <a:lnTo>
                      <a:pt x="108" y="3"/>
                    </a:lnTo>
                    <a:lnTo>
                      <a:pt x="109" y="2"/>
                    </a:lnTo>
                    <a:lnTo>
                      <a:pt x="111" y="0"/>
                    </a:lnTo>
                    <a:lnTo>
                      <a:pt x="112" y="0"/>
                    </a:lnTo>
                    <a:lnTo>
                      <a:pt x="114" y="0"/>
                    </a:lnTo>
                    <a:lnTo>
                      <a:pt x="115" y="0"/>
                    </a:lnTo>
                    <a:lnTo>
                      <a:pt x="117" y="0"/>
                    </a:lnTo>
                    <a:lnTo>
                      <a:pt x="118" y="0"/>
                    </a:lnTo>
                    <a:lnTo>
                      <a:pt x="120" y="0"/>
                    </a:lnTo>
                    <a:lnTo>
                      <a:pt x="122" y="2"/>
                    </a:lnTo>
                    <a:lnTo>
                      <a:pt x="123" y="2"/>
                    </a:lnTo>
                    <a:lnTo>
                      <a:pt x="125" y="2"/>
                    </a:lnTo>
                    <a:lnTo>
                      <a:pt x="126" y="2"/>
                    </a:lnTo>
                    <a:lnTo>
                      <a:pt x="128" y="2"/>
                    </a:lnTo>
                    <a:lnTo>
                      <a:pt x="129" y="2"/>
                    </a:lnTo>
                    <a:lnTo>
                      <a:pt x="131" y="2"/>
                    </a:lnTo>
                    <a:lnTo>
                      <a:pt x="133" y="2"/>
                    </a:lnTo>
                    <a:lnTo>
                      <a:pt x="134" y="0"/>
                    </a:lnTo>
                    <a:lnTo>
                      <a:pt x="136" y="2"/>
                    </a:lnTo>
                    <a:lnTo>
                      <a:pt x="137" y="2"/>
                    </a:lnTo>
                  </a:path>
                </a:pathLst>
              </a:custGeom>
              <a:no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74" name="Freeform 219"/>
              <p:cNvSpPr>
                <a:spLocks/>
              </p:cNvSpPr>
              <p:nvPr/>
            </p:nvSpPr>
            <p:spPr bwMode="auto">
              <a:xfrm>
                <a:off x="5081587" y="2700337"/>
                <a:ext cx="223839" cy="217487"/>
              </a:xfrm>
              <a:custGeom>
                <a:avLst/>
                <a:gdLst/>
                <a:ahLst/>
                <a:cxnLst>
                  <a:cxn ang="0">
                    <a:pos x="5" y="3"/>
                  </a:cxn>
                  <a:cxn ang="0">
                    <a:pos x="8" y="9"/>
                  </a:cxn>
                  <a:cxn ang="0">
                    <a:pos x="10" y="15"/>
                  </a:cxn>
                  <a:cxn ang="0">
                    <a:pos x="13" y="25"/>
                  </a:cxn>
                  <a:cxn ang="0">
                    <a:pos x="16" y="37"/>
                  </a:cxn>
                  <a:cxn ang="0">
                    <a:pos x="19" y="50"/>
                  </a:cxn>
                  <a:cxn ang="0">
                    <a:pos x="21" y="64"/>
                  </a:cxn>
                  <a:cxn ang="0">
                    <a:pos x="24" y="79"/>
                  </a:cxn>
                  <a:cxn ang="0">
                    <a:pos x="27" y="94"/>
                  </a:cxn>
                  <a:cxn ang="0">
                    <a:pos x="30" y="106"/>
                  </a:cxn>
                  <a:cxn ang="0">
                    <a:pos x="31" y="117"/>
                  </a:cxn>
                  <a:cxn ang="0">
                    <a:pos x="35" y="126"/>
                  </a:cxn>
                  <a:cxn ang="0">
                    <a:pos x="38" y="133"/>
                  </a:cxn>
                  <a:cxn ang="0">
                    <a:pos x="41" y="137"/>
                  </a:cxn>
                  <a:cxn ang="0">
                    <a:pos x="46" y="136"/>
                  </a:cxn>
                  <a:cxn ang="0">
                    <a:pos x="49" y="131"/>
                  </a:cxn>
                  <a:cxn ang="0">
                    <a:pos x="53" y="125"/>
                  </a:cxn>
                  <a:cxn ang="0">
                    <a:pos x="56" y="120"/>
                  </a:cxn>
                  <a:cxn ang="0">
                    <a:pos x="60" y="115"/>
                  </a:cxn>
                  <a:cxn ang="0">
                    <a:pos x="63" y="111"/>
                  </a:cxn>
                  <a:cxn ang="0">
                    <a:pos x="67" y="106"/>
                  </a:cxn>
                  <a:cxn ang="0">
                    <a:pos x="71" y="101"/>
                  </a:cxn>
                  <a:cxn ang="0">
                    <a:pos x="77" y="97"/>
                  </a:cxn>
                  <a:cxn ang="0">
                    <a:pos x="80" y="92"/>
                  </a:cxn>
                  <a:cxn ang="0">
                    <a:pos x="83" y="87"/>
                  </a:cxn>
                  <a:cxn ang="0">
                    <a:pos x="86" y="83"/>
                  </a:cxn>
                  <a:cxn ang="0">
                    <a:pos x="88" y="76"/>
                  </a:cxn>
                  <a:cxn ang="0">
                    <a:pos x="91" y="72"/>
                  </a:cxn>
                  <a:cxn ang="0">
                    <a:pos x="94" y="65"/>
                  </a:cxn>
                  <a:cxn ang="0">
                    <a:pos x="99" y="59"/>
                  </a:cxn>
                  <a:cxn ang="0">
                    <a:pos x="102" y="54"/>
                  </a:cxn>
                  <a:cxn ang="0">
                    <a:pos x="106" y="51"/>
                  </a:cxn>
                  <a:cxn ang="0">
                    <a:pos x="111" y="51"/>
                  </a:cxn>
                  <a:cxn ang="0">
                    <a:pos x="116" y="54"/>
                  </a:cxn>
                  <a:cxn ang="0">
                    <a:pos x="121" y="59"/>
                  </a:cxn>
                  <a:cxn ang="0">
                    <a:pos x="124" y="64"/>
                  </a:cxn>
                  <a:cxn ang="0">
                    <a:pos x="125" y="69"/>
                  </a:cxn>
                  <a:cxn ang="0">
                    <a:pos x="128" y="75"/>
                  </a:cxn>
                  <a:cxn ang="0">
                    <a:pos x="131" y="83"/>
                  </a:cxn>
                  <a:cxn ang="0">
                    <a:pos x="135" y="90"/>
                  </a:cxn>
                  <a:cxn ang="0">
                    <a:pos x="136" y="98"/>
                  </a:cxn>
                  <a:cxn ang="0">
                    <a:pos x="139" y="109"/>
                  </a:cxn>
                </a:cxnLst>
                <a:rect l="0" t="0" r="r" b="b"/>
                <a:pathLst>
                  <a:path w="141" h="137">
                    <a:moveTo>
                      <a:pt x="0" y="0"/>
                    </a:moveTo>
                    <a:lnTo>
                      <a:pt x="2" y="0"/>
                    </a:lnTo>
                    <a:lnTo>
                      <a:pt x="5" y="3"/>
                    </a:lnTo>
                    <a:lnTo>
                      <a:pt x="5" y="4"/>
                    </a:lnTo>
                    <a:lnTo>
                      <a:pt x="6" y="6"/>
                    </a:lnTo>
                    <a:lnTo>
                      <a:pt x="8" y="9"/>
                    </a:lnTo>
                    <a:lnTo>
                      <a:pt x="8" y="11"/>
                    </a:lnTo>
                    <a:lnTo>
                      <a:pt x="10" y="12"/>
                    </a:lnTo>
                    <a:lnTo>
                      <a:pt x="10" y="15"/>
                    </a:lnTo>
                    <a:lnTo>
                      <a:pt x="11" y="19"/>
                    </a:lnTo>
                    <a:lnTo>
                      <a:pt x="13" y="22"/>
                    </a:lnTo>
                    <a:lnTo>
                      <a:pt x="13" y="25"/>
                    </a:lnTo>
                    <a:lnTo>
                      <a:pt x="14" y="28"/>
                    </a:lnTo>
                    <a:lnTo>
                      <a:pt x="14" y="33"/>
                    </a:lnTo>
                    <a:lnTo>
                      <a:pt x="16" y="37"/>
                    </a:lnTo>
                    <a:lnTo>
                      <a:pt x="16" y="40"/>
                    </a:lnTo>
                    <a:lnTo>
                      <a:pt x="17" y="45"/>
                    </a:lnTo>
                    <a:lnTo>
                      <a:pt x="19" y="50"/>
                    </a:lnTo>
                    <a:lnTo>
                      <a:pt x="19" y="54"/>
                    </a:lnTo>
                    <a:lnTo>
                      <a:pt x="21" y="59"/>
                    </a:lnTo>
                    <a:lnTo>
                      <a:pt x="21" y="64"/>
                    </a:lnTo>
                    <a:lnTo>
                      <a:pt x="22" y="69"/>
                    </a:lnTo>
                    <a:lnTo>
                      <a:pt x="24" y="73"/>
                    </a:lnTo>
                    <a:lnTo>
                      <a:pt x="24" y="79"/>
                    </a:lnTo>
                    <a:lnTo>
                      <a:pt x="25" y="84"/>
                    </a:lnTo>
                    <a:lnTo>
                      <a:pt x="25" y="89"/>
                    </a:lnTo>
                    <a:lnTo>
                      <a:pt x="27" y="94"/>
                    </a:lnTo>
                    <a:lnTo>
                      <a:pt x="27" y="98"/>
                    </a:lnTo>
                    <a:lnTo>
                      <a:pt x="28" y="101"/>
                    </a:lnTo>
                    <a:lnTo>
                      <a:pt x="30" y="106"/>
                    </a:lnTo>
                    <a:lnTo>
                      <a:pt x="30" y="111"/>
                    </a:lnTo>
                    <a:lnTo>
                      <a:pt x="31" y="114"/>
                    </a:lnTo>
                    <a:lnTo>
                      <a:pt x="31" y="117"/>
                    </a:lnTo>
                    <a:lnTo>
                      <a:pt x="33" y="120"/>
                    </a:lnTo>
                    <a:lnTo>
                      <a:pt x="35" y="123"/>
                    </a:lnTo>
                    <a:lnTo>
                      <a:pt x="35" y="126"/>
                    </a:lnTo>
                    <a:lnTo>
                      <a:pt x="36" y="128"/>
                    </a:lnTo>
                    <a:lnTo>
                      <a:pt x="36" y="131"/>
                    </a:lnTo>
                    <a:lnTo>
                      <a:pt x="38" y="133"/>
                    </a:lnTo>
                    <a:lnTo>
                      <a:pt x="38" y="134"/>
                    </a:lnTo>
                    <a:lnTo>
                      <a:pt x="39" y="136"/>
                    </a:lnTo>
                    <a:lnTo>
                      <a:pt x="41" y="137"/>
                    </a:lnTo>
                    <a:lnTo>
                      <a:pt x="42" y="137"/>
                    </a:lnTo>
                    <a:lnTo>
                      <a:pt x="44" y="137"/>
                    </a:lnTo>
                    <a:lnTo>
                      <a:pt x="46" y="136"/>
                    </a:lnTo>
                    <a:lnTo>
                      <a:pt x="47" y="134"/>
                    </a:lnTo>
                    <a:lnTo>
                      <a:pt x="49" y="133"/>
                    </a:lnTo>
                    <a:lnTo>
                      <a:pt x="49" y="131"/>
                    </a:lnTo>
                    <a:lnTo>
                      <a:pt x="50" y="129"/>
                    </a:lnTo>
                    <a:lnTo>
                      <a:pt x="53" y="126"/>
                    </a:lnTo>
                    <a:lnTo>
                      <a:pt x="53" y="125"/>
                    </a:lnTo>
                    <a:lnTo>
                      <a:pt x="55" y="123"/>
                    </a:lnTo>
                    <a:lnTo>
                      <a:pt x="55" y="122"/>
                    </a:lnTo>
                    <a:lnTo>
                      <a:pt x="56" y="120"/>
                    </a:lnTo>
                    <a:lnTo>
                      <a:pt x="58" y="119"/>
                    </a:lnTo>
                    <a:lnTo>
                      <a:pt x="58" y="117"/>
                    </a:lnTo>
                    <a:lnTo>
                      <a:pt x="60" y="115"/>
                    </a:lnTo>
                    <a:lnTo>
                      <a:pt x="60" y="114"/>
                    </a:lnTo>
                    <a:lnTo>
                      <a:pt x="61" y="112"/>
                    </a:lnTo>
                    <a:lnTo>
                      <a:pt x="63" y="111"/>
                    </a:lnTo>
                    <a:lnTo>
                      <a:pt x="66" y="108"/>
                    </a:lnTo>
                    <a:lnTo>
                      <a:pt x="66" y="106"/>
                    </a:lnTo>
                    <a:lnTo>
                      <a:pt x="67" y="106"/>
                    </a:lnTo>
                    <a:lnTo>
                      <a:pt x="69" y="104"/>
                    </a:lnTo>
                    <a:lnTo>
                      <a:pt x="72" y="101"/>
                    </a:lnTo>
                    <a:lnTo>
                      <a:pt x="71" y="101"/>
                    </a:lnTo>
                    <a:lnTo>
                      <a:pt x="72" y="101"/>
                    </a:lnTo>
                    <a:lnTo>
                      <a:pt x="74" y="100"/>
                    </a:lnTo>
                    <a:lnTo>
                      <a:pt x="77" y="97"/>
                    </a:lnTo>
                    <a:lnTo>
                      <a:pt x="77" y="95"/>
                    </a:lnTo>
                    <a:lnTo>
                      <a:pt x="78" y="94"/>
                    </a:lnTo>
                    <a:lnTo>
                      <a:pt x="80" y="92"/>
                    </a:lnTo>
                    <a:lnTo>
                      <a:pt x="81" y="90"/>
                    </a:lnTo>
                    <a:lnTo>
                      <a:pt x="81" y="89"/>
                    </a:lnTo>
                    <a:lnTo>
                      <a:pt x="83" y="87"/>
                    </a:lnTo>
                    <a:lnTo>
                      <a:pt x="85" y="86"/>
                    </a:lnTo>
                    <a:lnTo>
                      <a:pt x="85" y="84"/>
                    </a:lnTo>
                    <a:lnTo>
                      <a:pt x="86" y="83"/>
                    </a:lnTo>
                    <a:lnTo>
                      <a:pt x="86" y="81"/>
                    </a:lnTo>
                    <a:lnTo>
                      <a:pt x="88" y="79"/>
                    </a:lnTo>
                    <a:lnTo>
                      <a:pt x="88" y="76"/>
                    </a:lnTo>
                    <a:lnTo>
                      <a:pt x="89" y="75"/>
                    </a:lnTo>
                    <a:lnTo>
                      <a:pt x="91" y="73"/>
                    </a:lnTo>
                    <a:lnTo>
                      <a:pt x="91" y="72"/>
                    </a:lnTo>
                    <a:lnTo>
                      <a:pt x="92" y="70"/>
                    </a:lnTo>
                    <a:lnTo>
                      <a:pt x="92" y="69"/>
                    </a:lnTo>
                    <a:lnTo>
                      <a:pt x="94" y="65"/>
                    </a:lnTo>
                    <a:lnTo>
                      <a:pt x="94" y="64"/>
                    </a:lnTo>
                    <a:lnTo>
                      <a:pt x="96" y="62"/>
                    </a:lnTo>
                    <a:lnTo>
                      <a:pt x="99" y="59"/>
                    </a:lnTo>
                    <a:lnTo>
                      <a:pt x="99" y="58"/>
                    </a:lnTo>
                    <a:lnTo>
                      <a:pt x="100" y="56"/>
                    </a:lnTo>
                    <a:lnTo>
                      <a:pt x="102" y="54"/>
                    </a:lnTo>
                    <a:lnTo>
                      <a:pt x="103" y="53"/>
                    </a:lnTo>
                    <a:lnTo>
                      <a:pt x="105" y="51"/>
                    </a:lnTo>
                    <a:lnTo>
                      <a:pt x="106" y="51"/>
                    </a:lnTo>
                    <a:lnTo>
                      <a:pt x="108" y="51"/>
                    </a:lnTo>
                    <a:lnTo>
                      <a:pt x="110" y="51"/>
                    </a:lnTo>
                    <a:lnTo>
                      <a:pt x="111" y="51"/>
                    </a:lnTo>
                    <a:lnTo>
                      <a:pt x="113" y="51"/>
                    </a:lnTo>
                    <a:lnTo>
                      <a:pt x="114" y="53"/>
                    </a:lnTo>
                    <a:lnTo>
                      <a:pt x="116" y="54"/>
                    </a:lnTo>
                    <a:lnTo>
                      <a:pt x="117" y="56"/>
                    </a:lnTo>
                    <a:lnTo>
                      <a:pt x="119" y="58"/>
                    </a:lnTo>
                    <a:lnTo>
                      <a:pt x="121" y="59"/>
                    </a:lnTo>
                    <a:lnTo>
                      <a:pt x="121" y="61"/>
                    </a:lnTo>
                    <a:lnTo>
                      <a:pt x="122" y="62"/>
                    </a:lnTo>
                    <a:lnTo>
                      <a:pt x="124" y="64"/>
                    </a:lnTo>
                    <a:lnTo>
                      <a:pt x="124" y="65"/>
                    </a:lnTo>
                    <a:lnTo>
                      <a:pt x="125" y="67"/>
                    </a:lnTo>
                    <a:lnTo>
                      <a:pt x="125" y="69"/>
                    </a:lnTo>
                    <a:lnTo>
                      <a:pt x="127" y="72"/>
                    </a:lnTo>
                    <a:lnTo>
                      <a:pt x="127" y="73"/>
                    </a:lnTo>
                    <a:lnTo>
                      <a:pt x="128" y="75"/>
                    </a:lnTo>
                    <a:lnTo>
                      <a:pt x="130" y="78"/>
                    </a:lnTo>
                    <a:lnTo>
                      <a:pt x="130" y="79"/>
                    </a:lnTo>
                    <a:lnTo>
                      <a:pt x="131" y="83"/>
                    </a:lnTo>
                    <a:lnTo>
                      <a:pt x="131" y="84"/>
                    </a:lnTo>
                    <a:lnTo>
                      <a:pt x="133" y="87"/>
                    </a:lnTo>
                    <a:lnTo>
                      <a:pt x="135" y="90"/>
                    </a:lnTo>
                    <a:lnTo>
                      <a:pt x="135" y="94"/>
                    </a:lnTo>
                    <a:lnTo>
                      <a:pt x="136" y="95"/>
                    </a:lnTo>
                    <a:lnTo>
                      <a:pt x="136" y="98"/>
                    </a:lnTo>
                    <a:lnTo>
                      <a:pt x="138" y="101"/>
                    </a:lnTo>
                    <a:lnTo>
                      <a:pt x="138" y="106"/>
                    </a:lnTo>
                    <a:lnTo>
                      <a:pt x="139" y="109"/>
                    </a:lnTo>
                    <a:lnTo>
                      <a:pt x="141" y="112"/>
                    </a:lnTo>
                    <a:lnTo>
                      <a:pt x="141" y="115"/>
                    </a:lnTo>
                  </a:path>
                </a:pathLst>
              </a:custGeom>
              <a:no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75" name="Freeform 220"/>
              <p:cNvSpPr>
                <a:spLocks/>
              </p:cNvSpPr>
              <p:nvPr/>
            </p:nvSpPr>
            <p:spPr bwMode="auto">
              <a:xfrm>
                <a:off x="5305426" y="2882899"/>
                <a:ext cx="193676" cy="793749"/>
              </a:xfrm>
              <a:custGeom>
                <a:avLst/>
                <a:gdLst/>
                <a:ahLst/>
                <a:cxnLst>
                  <a:cxn ang="0">
                    <a:pos x="1" y="8"/>
                  </a:cxn>
                  <a:cxn ang="0">
                    <a:pos x="5" y="21"/>
                  </a:cxn>
                  <a:cxn ang="0">
                    <a:pos x="8" y="33"/>
                  </a:cxn>
                  <a:cxn ang="0">
                    <a:pos x="11" y="47"/>
                  </a:cxn>
                  <a:cxn ang="0">
                    <a:pos x="12" y="60"/>
                  </a:cxn>
                  <a:cxn ang="0">
                    <a:pos x="15" y="71"/>
                  </a:cxn>
                  <a:cxn ang="0">
                    <a:pos x="19" y="82"/>
                  </a:cxn>
                  <a:cxn ang="0">
                    <a:pos x="22" y="89"/>
                  </a:cxn>
                  <a:cxn ang="0">
                    <a:pos x="23" y="94"/>
                  </a:cxn>
                  <a:cxn ang="0">
                    <a:pos x="26" y="97"/>
                  </a:cxn>
                  <a:cxn ang="0">
                    <a:pos x="31" y="96"/>
                  </a:cxn>
                  <a:cxn ang="0">
                    <a:pos x="34" y="91"/>
                  </a:cxn>
                  <a:cxn ang="0">
                    <a:pos x="37" y="85"/>
                  </a:cxn>
                  <a:cxn ang="0">
                    <a:pos x="40" y="79"/>
                  </a:cxn>
                  <a:cxn ang="0">
                    <a:pos x="42" y="71"/>
                  </a:cxn>
                  <a:cxn ang="0">
                    <a:pos x="45" y="66"/>
                  </a:cxn>
                  <a:cxn ang="0">
                    <a:pos x="50" y="63"/>
                  </a:cxn>
                  <a:cxn ang="0">
                    <a:pos x="55" y="66"/>
                  </a:cxn>
                  <a:cxn ang="0">
                    <a:pos x="58" y="74"/>
                  </a:cxn>
                  <a:cxn ang="0">
                    <a:pos x="61" y="85"/>
                  </a:cxn>
                  <a:cxn ang="0">
                    <a:pos x="62" y="97"/>
                  </a:cxn>
                  <a:cxn ang="0">
                    <a:pos x="65" y="114"/>
                  </a:cxn>
                  <a:cxn ang="0">
                    <a:pos x="69" y="135"/>
                  </a:cxn>
                  <a:cxn ang="0">
                    <a:pos x="72" y="155"/>
                  </a:cxn>
                  <a:cxn ang="0">
                    <a:pos x="73" y="180"/>
                  </a:cxn>
                  <a:cxn ang="0">
                    <a:pos x="76" y="204"/>
                  </a:cxn>
                  <a:cxn ang="0">
                    <a:pos x="80" y="230"/>
                  </a:cxn>
                  <a:cxn ang="0">
                    <a:pos x="83" y="255"/>
                  </a:cxn>
                  <a:cxn ang="0">
                    <a:pos x="84" y="280"/>
                  </a:cxn>
                  <a:cxn ang="0">
                    <a:pos x="87" y="305"/>
                  </a:cxn>
                  <a:cxn ang="0">
                    <a:pos x="90" y="329"/>
                  </a:cxn>
                  <a:cxn ang="0">
                    <a:pos x="92" y="349"/>
                  </a:cxn>
                  <a:cxn ang="0">
                    <a:pos x="95" y="369"/>
                  </a:cxn>
                  <a:cxn ang="0">
                    <a:pos x="98" y="386"/>
                  </a:cxn>
                  <a:cxn ang="0">
                    <a:pos x="101" y="402"/>
                  </a:cxn>
                  <a:cxn ang="0">
                    <a:pos x="103" y="416"/>
                  </a:cxn>
                  <a:cxn ang="0">
                    <a:pos x="106" y="429"/>
                  </a:cxn>
                  <a:cxn ang="0">
                    <a:pos x="109" y="441"/>
                  </a:cxn>
                  <a:cxn ang="0">
                    <a:pos x="112" y="454"/>
                  </a:cxn>
                  <a:cxn ang="0">
                    <a:pos x="114" y="466"/>
                  </a:cxn>
                  <a:cxn ang="0">
                    <a:pos x="117" y="479"/>
                  </a:cxn>
                  <a:cxn ang="0">
                    <a:pos x="120" y="491"/>
                  </a:cxn>
                </a:cxnLst>
                <a:rect l="0" t="0" r="r" b="b"/>
                <a:pathLst>
                  <a:path w="122" h="500">
                    <a:moveTo>
                      <a:pt x="0" y="0"/>
                    </a:moveTo>
                    <a:lnTo>
                      <a:pt x="1" y="5"/>
                    </a:lnTo>
                    <a:lnTo>
                      <a:pt x="1" y="8"/>
                    </a:lnTo>
                    <a:lnTo>
                      <a:pt x="3" y="13"/>
                    </a:lnTo>
                    <a:lnTo>
                      <a:pt x="3" y="18"/>
                    </a:lnTo>
                    <a:lnTo>
                      <a:pt x="5" y="21"/>
                    </a:lnTo>
                    <a:lnTo>
                      <a:pt x="6" y="25"/>
                    </a:lnTo>
                    <a:lnTo>
                      <a:pt x="6" y="30"/>
                    </a:lnTo>
                    <a:lnTo>
                      <a:pt x="8" y="33"/>
                    </a:lnTo>
                    <a:lnTo>
                      <a:pt x="8" y="38"/>
                    </a:lnTo>
                    <a:lnTo>
                      <a:pt x="9" y="43"/>
                    </a:lnTo>
                    <a:lnTo>
                      <a:pt x="11" y="47"/>
                    </a:lnTo>
                    <a:lnTo>
                      <a:pt x="11" y="52"/>
                    </a:lnTo>
                    <a:lnTo>
                      <a:pt x="12" y="55"/>
                    </a:lnTo>
                    <a:lnTo>
                      <a:pt x="12" y="60"/>
                    </a:lnTo>
                    <a:lnTo>
                      <a:pt x="14" y="63"/>
                    </a:lnTo>
                    <a:lnTo>
                      <a:pt x="14" y="68"/>
                    </a:lnTo>
                    <a:lnTo>
                      <a:pt x="15" y="71"/>
                    </a:lnTo>
                    <a:lnTo>
                      <a:pt x="17" y="75"/>
                    </a:lnTo>
                    <a:lnTo>
                      <a:pt x="17" y="79"/>
                    </a:lnTo>
                    <a:lnTo>
                      <a:pt x="19" y="82"/>
                    </a:lnTo>
                    <a:lnTo>
                      <a:pt x="19" y="85"/>
                    </a:lnTo>
                    <a:lnTo>
                      <a:pt x="20" y="86"/>
                    </a:lnTo>
                    <a:lnTo>
                      <a:pt x="22" y="89"/>
                    </a:lnTo>
                    <a:lnTo>
                      <a:pt x="22" y="91"/>
                    </a:lnTo>
                    <a:lnTo>
                      <a:pt x="23" y="93"/>
                    </a:lnTo>
                    <a:lnTo>
                      <a:pt x="23" y="94"/>
                    </a:lnTo>
                    <a:lnTo>
                      <a:pt x="26" y="97"/>
                    </a:lnTo>
                    <a:lnTo>
                      <a:pt x="25" y="97"/>
                    </a:lnTo>
                    <a:lnTo>
                      <a:pt x="26" y="97"/>
                    </a:lnTo>
                    <a:lnTo>
                      <a:pt x="28" y="97"/>
                    </a:lnTo>
                    <a:lnTo>
                      <a:pt x="30" y="97"/>
                    </a:lnTo>
                    <a:lnTo>
                      <a:pt x="31" y="96"/>
                    </a:lnTo>
                    <a:lnTo>
                      <a:pt x="33" y="94"/>
                    </a:lnTo>
                    <a:lnTo>
                      <a:pt x="34" y="93"/>
                    </a:lnTo>
                    <a:lnTo>
                      <a:pt x="34" y="91"/>
                    </a:lnTo>
                    <a:lnTo>
                      <a:pt x="36" y="88"/>
                    </a:lnTo>
                    <a:lnTo>
                      <a:pt x="36" y="86"/>
                    </a:lnTo>
                    <a:lnTo>
                      <a:pt x="37" y="85"/>
                    </a:lnTo>
                    <a:lnTo>
                      <a:pt x="39" y="82"/>
                    </a:lnTo>
                    <a:lnTo>
                      <a:pt x="39" y="80"/>
                    </a:lnTo>
                    <a:lnTo>
                      <a:pt x="40" y="79"/>
                    </a:lnTo>
                    <a:lnTo>
                      <a:pt x="40" y="75"/>
                    </a:lnTo>
                    <a:lnTo>
                      <a:pt x="42" y="74"/>
                    </a:lnTo>
                    <a:lnTo>
                      <a:pt x="42" y="71"/>
                    </a:lnTo>
                    <a:lnTo>
                      <a:pt x="44" y="69"/>
                    </a:lnTo>
                    <a:lnTo>
                      <a:pt x="45" y="68"/>
                    </a:lnTo>
                    <a:lnTo>
                      <a:pt x="45" y="66"/>
                    </a:lnTo>
                    <a:lnTo>
                      <a:pt x="47" y="64"/>
                    </a:lnTo>
                    <a:lnTo>
                      <a:pt x="48" y="63"/>
                    </a:lnTo>
                    <a:lnTo>
                      <a:pt x="50" y="63"/>
                    </a:lnTo>
                    <a:lnTo>
                      <a:pt x="51" y="63"/>
                    </a:lnTo>
                    <a:lnTo>
                      <a:pt x="53" y="64"/>
                    </a:lnTo>
                    <a:lnTo>
                      <a:pt x="55" y="66"/>
                    </a:lnTo>
                    <a:lnTo>
                      <a:pt x="56" y="69"/>
                    </a:lnTo>
                    <a:lnTo>
                      <a:pt x="56" y="71"/>
                    </a:lnTo>
                    <a:lnTo>
                      <a:pt x="58" y="74"/>
                    </a:lnTo>
                    <a:lnTo>
                      <a:pt x="58" y="77"/>
                    </a:lnTo>
                    <a:lnTo>
                      <a:pt x="59" y="80"/>
                    </a:lnTo>
                    <a:lnTo>
                      <a:pt x="61" y="85"/>
                    </a:lnTo>
                    <a:lnTo>
                      <a:pt x="61" y="88"/>
                    </a:lnTo>
                    <a:lnTo>
                      <a:pt x="62" y="93"/>
                    </a:lnTo>
                    <a:lnTo>
                      <a:pt x="62" y="97"/>
                    </a:lnTo>
                    <a:lnTo>
                      <a:pt x="64" y="104"/>
                    </a:lnTo>
                    <a:lnTo>
                      <a:pt x="64" y="108"/>
                    </a:lnTo>
                    <a:lnTo>
                      <a:pt x="65" y="114"/>
                    </a:lnTo>
                    <a:lnTo>
                      <a:pt x="67" y="121"/>
                    </a:lnTo>
                    <a:lnTo>
                      <a:pt x="67" y="127"/>
                    </a:lnTo>
                    <a:lnTo>
                      <a:pt x="69" y="135"/>
                    </a:lnTo>
                    <a:lnTo>
                      <a:pt x="69" y="141"/>
                    </a:lnTo>
                    <a:lnTo>
                      <a:pt x="70" y="149"/>
                    </a:lnTo>
                    <a:lnTo>
                      <a:pt x="72" y="155"/>
                    </a:lnTo>
                    <a:lnTo>
                      <a:pt x="72" y="163"/>
                    </a:lnTo>
                    <a:lnTo>
                      <a:pt x="73" y="171"/>
                    </a:lnTo>
                    <a:lnTo>
                      <a:pt x="73" y="180"/>
                    </a:lnTo>
                    <a:lnTo>
                      <a:pt x="75" y="188"/>
                    </a:lnTo>
                    <a:lnTo>
                      <a:pt x="75" y="196"/>
                    </a:lnTo>
                    <a:lnTo>
                      <a:pt x="76" y="204"/>
                    </a:lnTo>
                    <a:lnTo>
                      <a:pt x="78" y="213"/>
                    </a:lnTo>
                    <a:lnTo>
                      <a:pt x="78" y="221"/>
                    </a:lnTo>
                    <a:lnTo>
                      <a:pt x="80" y="230"/>
                    </a:lnTo>
                    <a:lnTo>
                      <a:pt x="80" y="238"/>
                    </a:lnTo>
                    <a:lnTo>
                      <a:pt x="81" y="247"/>
                    </a:lnTo>
                    <a:lnTo>
                      <a:pt x="83" y="255"/>
                    </a:lnTo>
                    <a:lnTo>
                      <a:pt x="83" y="264"/>
                    </a:lnTo>
                    <a:lnTo>
                      <a:pt x="84" y="272"/>
                    </a:lnTo>
                    <a:lnTo>
                      <a:pt x="84" y="280"/>
                    </a:lnTo>
                    <a:lnTo>
                      <a:pt x="86" y="289"/>
                    </a:lnTo>
                    <a:lnTo>
                      <a:pt x="86" y="297"/>
                    </a:lnTo>
                    <a:lnTo>
                      <a:pt x="87" y="305"/>
                    </a:lnTo>
                    <a:lnTo>
                      <a:pt x="89" y="313"/>
                    </a:lnTo>
                    <a:lnTo>
                      <a:pt x="89" y="321"/>
                    </a:lnTo>
                    <a:lnTo>
                      <a:pt x="90" y="329"/>
                    </a:lnTo>
                    <a:lnTo>
                      <a:pt x="90" y="336"/>
                    </a:lnTo>
                    <a:lnTo>
                      <a:pt x="92" y="343"/>
                    </a:lnTo>
                    <a:lnTo>
                      <a:pt x="92" y="349"/>
                    </a:lnTo>
                    <a:lnTo>
                      <a:pt x="94" y="357"/>
                    </a:lnTo>
                    <a:lnTo>
                      <a:pt x="95" y="363"/>
                    </a:lnTo>
                    <a:lnTo>
                      <a:pt x="95" y="369"/>
                    </a:lnTo>
                    <a:lnTo>
                      <a:pt x="97" y="375"/>
                    </a:lnTo>
                    <a:lnTo>
                      <a:pt x="97" y="382"/>
                    </a:lnTo>
                    <a:lnTo>
                      <a:pt x="98" y="386"/>
                    </a:lnTo>
                    <a:lnTo>
                      <a:pt x="100" y="393"/>
                    </a:lnTo>
                    <a:lnTo>
                      <a:pt x="100" y="397"/>
                    </a:lnTo>
                    <a:lnTo>
                      <a:pt x="101" y="402"/>
                    </a:lnTo>
                    <a:lnTo>
                      <a:pt x="101" y="407"/>
                    </a:lnTo>
                    <a:lnTo>
                      <a:pt x="103" y="411"/>
                    </a:lnTo>
                    <a:lnTo>
                      <a:pt x="103" y="416"/>
                    </a:lnTo>
                    <a:lnTo>
                      <a:pt x="105" y="421"/>
                    </a:lnTo>
                    <a:lnTo>
                      <a:pt x="106" y="425"/>
                    </a:lnTo>
                    <a:lnTo>
                      <a:pt x="106" y="429"/>
                    </a:lnTo>
                    <a:lnTo>
                      <a:pt x="108" y="433"/>
                    </a:lnTo>
                    <a:lnTo>
                      <a:pt x="108" y="438"/>
                    </a:lnTo>
                    <a:lnTo>
                      <a:pt x="109" y="441"/>
                    </a:lnTo>
                    <a:lnTo>
                      <a:pt x="111" y="446"/>
                    </a:lnTo>
                    <a:lnTo>
                      <a:pt x="111" y="449"/>
                    </a:lnTo>
                    <a:lnTo>
                      <a:pt x="112" y="454"/>
                    </a:lnTo>
                    <a:lnTo>
                      <a:pt x="112" y="457"/>
                    </a:lnTo>
                    <a:lnTo>
                      <a:pt x="114" y="461"/>
                    </a:lnTo>
                    <a:lnTo>
                      <a:pt x="114" y="466"/>
                    </a:lnTo>
                    <a:lnTo>
                      <a:pt x="115" y="469"/>
                    </a:lnTo>
                    <a:lnTo>
                      <a:pt x="117" y="474"/>
                    </a:lnTo>
                    <a:lnTo>
                      <a:pt x="117" y="479"/>
                    </a:lnTo>
                    <a:lnTo>
                      <a:pt x="119" y="482"/>
                    </a:lnTo>
                    <a:lnTo>
                      <a:pt x="119" y="486"/>
                    </a:lnTo>
                    <a:lnTo>
                      <a:pt x="120" y="491"/>
                    </a:lnTo>
                    <a:lnTo>
                      <a:pt x="122" y="496"/>
                    </a:lnTo>
                    <a:lnTo>
                      <a:pt x="122" y="500"/>
                    </a:lnTo>
                  </a:path>
                </a:pathLst>
              </a:custGeom>
              <a:no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76" name="Freeform 221"/>
              <p:cNvSpPr>
                <a:spLocks/>
              </p:cNvSpPr>
              <p:nvPr/>
            </p:nvSpPr>
            <p:spPr bwMode="auto">
              <a:xfrm>
                <a:off x="5499100" y="3614738"/>
                <a:ext cx="203200" cy="246063"/>
              </a:xfrm>
              <a:custGeom>
                <a:avLst/>
                <a:gdLst/>
                <a:ahLst/>
                <a:cxnLst>
                  <a:cxn ang="0">
                    <a:pos x="1" y="50"/>
                  </a:cxn>
                  <a:cxn ang="0">
                    <a:pos x="4" y="64"/>
                  </a:cxn>
                  <a:cxn ang="0">
                    <a:pos x="8" y="80"/>
                  </a:cxn>
                  <a:cxn ang="0">
                    <a:pos x="9" y="96"/>
                  </a:cxn>
                  <a:cxn ang="0">
                    <a:pos x="12" y="110"/>
                  </a:cxn>
                  <a:cxn ang="0">
                    <a:pos x="15" y="122"/>
                  </a:cxn>
                  <a:cxn ang="0">
                    <a:pos x="18" y="135"/>
                  </a:cxn>
                  <a:cxn ang="0">
                    <a:pos x="20" y="144"/>
                  </a:cxn>
                  <a:cxn ang="0">
                    <a:pos x="23" y="150"/>
                  </a:cxn>
                  <a:cxn ang="0">
                    <a:pos x="26" y="155"/>
                  </a:cxn>
                  <a:cxn ang="0">
                    <a:pos x="31" y="153"/>
                  </a:cxn>
                  <a:cxn ang="0">
                    <a:pos x="34" y="149"/>
                  </a:cxn>
                  <a:cxn ang="0">
                    <a:pos x="37" y="141"/>
                  </a:cxn>
                  <a:cxn ang="0">
                    <a:pos x="40" y="132"/>
                  </a:cxn>
                  <a:cxn ang="0">
                    <a:pos x="42" y="119"/>
                  </a:cxn>
                  <a:cxn ang="0">
                    <a:pos x="45" y="105"/>
                  </a:cxn>
                  <a:cxn ang="0">
                    <a:pos x="48" y="89"/>
                  </a:cxn>
                  <a:cxn ang="0">
                    <a:pos x="51" y="75"/>
                  </a:cxn>
                  <a:cxn ang="0">
                    <a:pos x="53" y="60"/>
                  </a:cxn>
                  <a:cxn ang="0">
                    <a:pos x="56" y="46"/>
                  </a:cxn>
                  <a:cxn ang="0">
                    <a:pos x="59" y="32"/>
                  </a:cxn>
                  <a:cxn ang="0">
                    <a:pos x="62" y="22"/>
                  </a:cxn>
                  <a:cxn ang="0">
                    <a:pos x="64" y="14"/>
                  </a:cxn>
                  <a:cxn ang="0">
                    <a:pos x="67" y="10"/>
                  </a:cxn>
                  <a:cxn ang="0">
                    <a:pos x="72" y="8"/>
                  </a:cxn>
                  <a:cxn ang="0">
                    <a:pos x="76" y="16"/>
                  </a:cxn>
                  <a:cxn ang="0">
                    <a:pos x="79" y="22"/>
                  </a:cxn>
                  <a:cxn ang="0">
                    <a:pos x="81" y="30"/>
                  </a:cxn>
                  <a:cxn ang="0">
                    <a:pos x="84" y="39"/>
                  </a:cxn>
                  <a:cxn ang="0">
                    <a:pos x="87" y="47"/>
                  </a:cxn>
                  <a:cxn ang="0">
                    <a:pos x="90" y="55"/>
                  </a:cxn>
                  <a:cxn ang="0">
                    <a:pos x="92" y="61"/>
                  </a:cxn>
                  <a:cxn ang="0">
                    <a:pos x="95" y="68"/>
                  </a:cxn>
                  <a:cxn ang="0">
                    <a:pos x="100" y="72"/>
                  </a:cxn>
                  <a:cxn ang="0">
                    <a:pos x="104" y="71"/>
                  </a:cxn>
                  <a:cxn ang="0">
                    <a:pos x="109" y="66"/>
                  </a:cxn>
                  <a:cxn ang="0">
                    <a:pos x="112" y="60"/>
                  </a:cxn>
                  <a:cxn ang="0">
                    <a:pos x="114" y="52"/>
                  </a:cxn>
                  <a:cxn ang="0">
                    <a:pos x="117" y="43"/>
                  </a:cxn>
                  <a:cxn ang="0">
                    <a:pos x="120" y="32"/>
                  </a:cxn>
                  <a:cxn ang="0">
                    <a:pos x="123" y="21"/>
                  </a:cxn>
                  <a:cxn ang="0">
                    <a:pos x="125" y="8"/>
                  </a:cxn>
                </a:cxnLst>
                <a:rect l="0" t="0" r="r" b="b"/>
                <a:pathLst>
                  <a:path w="128" h="155">
                    <a:moveTo>
                      <a:pt x="0" y="39"/>
                    </a:moveTo>
                    <a:lnTo>
                      <a:pt x="1" y="44"/>
                    </a:lnTo>
                    <a:lnTo>
                      <a:pt x="1" y="50"/>
                    </a:lnTo>
                    <a:lnTo>
                      <a:pt x="3" y="55"/>
                    </a:lnTo>
                    <a:lnTo>
                      <a:pt x="3" y="60"/>
                    </a:lnTo>
                    <a:lnTo>
                      <a:pt x="4" y="64"/>
                    </a:lnTo>
                    <a:lnTo>
                      <a:pt x="6" y="69"/>
                    </a:lnTo>
                    <a:lnTo>
                      <a:pt x="6" y="75"/>
                    </a:lnTo>
                    <a:lnTo>
                      <a:pt x="8" y="80"/>
                    </a:lnTo>
                    <a:lnTo>
                      <a:pt x="8" y="85"/>
                    </a:lnTo>
                    <a:lnTo>
                      <a:pt x="9" y="89"/>
                    </a:lnTo>
                    <a:lnTo>
                      <a:pt x="9" y="96"/>
                    </a:lnTo>
                    <a:lnTo>
                      <a:pt x="11" y="100"/>
                    </a:lnTo>
                    <a:lnTo>
                      <a:pt x="12" y="105"/>
                    </a:lnTo>
                    <a:lnTo>
                      <a:pt x="12" y="110"/>
                    </a:lnTo>
                    <a:lnTo>
                      <a:pt x="14" y="114"/>
                    </a:lnTo>
                    <a:lnTo>
                      <a:pt x="14" y="119"/>
                    </a:lnTo>
                    <a:lnTo>
                      <a:pt x="15" y="122"/>
                    </a:lnTo>
                    <a:lnTo>
                      <a:pt x="17" y="127"/>
                    </a:lnTo>
                    <a:lnTo>
                      <a:pt x="17" y="130"/>
                    </a:lnTo>
                    <a:lnTo>
                      <a:pt x="18" y="135"/>
                    </a:lnTo>
                    <a:lnTo>
                      <a:pt x="18" y="138"/>
                    </a:lnTo>
                    <a:lnTo>
                      <a:pt x="20" y="141"/>
                    </a:lnTo>
                    <a:lnTo>
                      <a:pt x="20" y="144"/>
                    </a:lnTo>
                    <a:lnTo>
                      <a:pt x="22" y="146"/>
                    </a:lnTo>
                    <a:lnTo>
                      <a:pt x="23" y="149"/>
                    </a:lnTo>
                    <a:lnTo>
                      <a:pt x="23" y="150"/>
                    </a:lnTo>
                    <a:lnTo>
                      <a:pt x="25" y="152"/>
                    </a:lnTo>
                    <a:lnTo>
                      <a:pt x="25" y="153"/>
                    </a:lnTo>
                    <a:lnTo>
                      <a:pt x="26" y="155"/>
                    </a:lnTo>
                    <a:lnTo>
                      <a:pt x="28" y="155"/>
                    </a:lnTo>
                    <a:lnTo>
                      <a:pt x="31" y="155"/>
                    </a:lnTo>
                    <a:lnTo>
                      <a:pt x="31" y="153"/>
                    </a:lnTo>
                    <a:lnTo>
                      <a:pt x="33" y="153"/>
                    </a:lnTo>
                    <a:lnTo>
                      <a:pt x="34" y="152"/>
                    </a:lnTo>
                    <a:lnTo>
                      <a:pt x="34" y="149"/>
                    </a:lnTo>
                    <a:lnTo>
                      <a:pt x="36" y="147"/>
                    </a:lnTo>
                    <a:lnTo>
                      <a:pt x="36" y="144"/>
                    </a:lnTo>
                    <a:lnTo>
                      <a:pt x="37" y="141"/>
                    </a:lnTo>
                    <a:lnTo>
                      <a:pt x="39" y="138"/>
                    </a:lnTo>
                    <a:lnTo>
                      <a:pt x="39" y="135"/>
                    </a:lnTo>
                    <a:lnTo>
                      <a:pt x="40" y="132"/>
                    </a:lnTo>
                    <a:lnTo>
                      <a:pt x="40" y="127"/>
                    </a:lnTo>
                    <a:lnTo>
                      <a:pt x="42" y="124"/>
                    </a:lnTo>
                    <a:lnTo>
                      <a:pt x="42" y="119"/>
                    </a:lnTo>
                    <a:lnTo>
                      <a:pt x="43" y="114"/>
                    </a:lnTo>
                    <a:lnTo>
                      <a:pt x="45" y="110"/>
                    </a:lnTo>
                    <a:lnTo>
                      <a:pt x="45" y="105"/>
                    </a:lnTo>
                    <a:lnTo>
                      <a:pt x="47" y="100"/>
                    </a:lnTo>
                    <a:lnTo>
                      <a:pt x="47" y="96"/>
                    </a:lnTo>
                    <a:lnTo>
                      <a:pt x="48" y="89"/>
                    </a:lnTo>
                    <a:lnTo>
                      <a:pt x="50" y="85"/>
                    </a:lnTo>
                    <a:lnTo>
                      <a:pt x="50" y="80"/>
                    </a:lnTo>
                    <a:lnTo>
                      <a:pt x="51" y="75"/>
                    </a:lnTo>
                    <a:lnTo>
                      <a:pt x="51" y="69"/>
                    </a:lnTo>
                    <a:lnTo>
                      <a:pt x="53" y="64"/>
                    </a:lnTo>
                    <a:lnTo>
                      <a:pt x="53" y="60"/>
                    </a:lnTo>
                    <a:lnTo>
                      <a:pt x="54" y="55"/>
                    </a:lnTo>
                    <a:lnTo>
                      <a:pt x="56" y="50"/>
                    </a:lnTo>
                    <a:lnTo>
                      <a:pt x="56" y="46"/>
                    </a:lnTo>
                    <a:lnTo>
                      <a:pt x="58" y="41"/>
                    </a:lnTo>
                    <a:lnTo>
                      <a:pt x="58" y="36"/>
                    </a:lnTo>
                    <a:lnTo>
                      <a:pt x="59" y="32"/>
                    </a:lnTo>
                    <a:lnTo>
                      <a:pt x="59" y="28"/>
                    </a:lnTo>
                    <a:lnTo>
                      <a:pt x="61" y="25"/>
                    </a:lnTo>
                    <a:lnTo>
                      <a:pt x="62" y="22"/>
                    </a:lnTo>
                    <a:lnTo>
                      <a:pt x="62" y="19"/>
                    </a:lnTo>
                    <a:lnTo>
                      <a:pt x="64" y="16"/>
                    </a:lnTo>
                    <a:lnTo>
                      <a:pt x="64" y="14"/>
                    </a:lnTo>
                    <a:lnTo>
                      <a:pt x="65" y="13"/>
                    </a:lnTo>
                    <a:lnTo>
                      <a:pt x="67" y="11"/>
                    </a:lnTo>
                    <a:lnTo>
                      <a:pt x="67" y="10"/>
                    </a:lnTo>
                    <a:lnTo>
                      <a:pt x="68" y="8"/>
                    </a:lnTo>
                    <a:lnTo>
                      <a:pt x="70" y="8"/>
                    </a:lnTo>
                    <a:lnTo>
                      <a:pt x="72" y="8"/>
                    </a:lnTo>
                    <a:lnTo>
                      <a:pt x="75" y="11"/>
                    </a:lnTo>
                    <a:lnTo>
                      <a:pt x="75" y="13"/>
                    </a:lnTo>
                    <a:lnTo>
                      <a:pt x="76" y="16"/>
                    </a:lnTo>
                    <a:lnTo>
                      <a:pt x="78" y="18"/>
                    </a:lnTo>
                    <a:lnTo>
                      <a:pt x="78" y="19"/>
                    </a:lnTo>
                    <a:lnTo>
                      <a:pt x="79" y="22"/>
                    </a:lnTo>
                    <a:lnTo>
                      <a:pt x="79" y="25"/>
                    </a:lnTo>
                    <a:lnTo>
                      <a:pt x="81" y="27"/>
                    </a:lnTo>
                    <a:lnTo>
                      <a:pt x="81" y="30"/>
                    </a:lnTo>
                    <a:lnTo>
                      <a:pt x="83" y="33"/>
                    </a:lnTo>
                    <a:lnTo>
                      <a:pt x="84" y="36"/>
                    </a:lnTo>
                    <a:lnTo>
                      <a:pt x="84" y="39"/>
                    </a:lnTo>
                    <a:lnTo>
                      <a:pt x="86" y="41"/>
                    </a:lnTo>
                    <a:lnTo>
                      <a:pt x="86" y="44"/>
                    </a:lnTo>
                    <a:lnTo>
                      <a:pt x="87" y="47"/>
                    </a:lnTo>
                    <a:lnTo>
                      <a:pt x="89" y="50"/>
                    </a:lnTo>
                    <a:lnTo>
                      <a:pt x="89" y="52"/>
                    </a:lnTo>
                    <a:lnTo>
                      <a:pt x="90" y="55"/>
                    </a:lnTo>
                    <a:lnTo>
                      <a:pt x="90" y="58"/>
                    </a:lnTo>
                    <a:lnTo>
                      <a:pt x="92" y="60"/>
                    </a:lnTo>
                    <a:lnTo>
                      <a:pt x="92" y="61"/>
                    </a:lnTo>
                    <a:lnTo>
                      <a:pt x="93" y="64"/>
                    </a:lnTo>
                    <a:lnTo>
                      <a:pt x="95" y="66"/>
                    </a:lnTo>
                    <a:lnTo>
                      <a:pt x="95" y="68"/>
                    </a:lnTo>
                    <a:lnTo>
                      <a:pt x="97" y="69"/>
                    </a:lnTo>
                    <a:lnTo>
                      <a:pt x="98" y="71"/>
                    </a:lnTo>
                    <a:lnTo>
                      <a:pt x="100" y="72"/>
                    </a:lnTo>
                    <a:lnTo>
                      <a:pt x="101" y="72"/>
                    </a:lnTo>
                    <a:lnTo>
                      <a:pt x="103" y="71"/>
                    </a:lnTo>
                    <a:lnTo>
                      <a:pt x="104" y="71"/>
                    </a:lnTo>
                    <a:lnTo>
                      <a:pt x="106" y="69"/>
                    </a:lnTo>
                    <a:lnTo>
                      <a:pt x="108" y="68"/>
                    </a:lnTo>
                    <a:lnTo>
                      <a:pt x="109" y="66"/>
                    </a:lnTo>
                    <a:lnTo>
                      <a:pt x="109" y="64"/>
                    </a:lnTo>
                    <a:lnTo>
                      <a:pt x="111" y="61"/>
                    </a:lnTo>
                    <a:lnTo>
                      <a:pt x="112" y="60"/>
                    </a:lnTo>
                    <a:lnTo>
                      <a:pt x="112" y="58"/>
                    </a:lnTo>
                    <a:lnTo>
                      <a:pt x="114" y="55"/>
                    </a:lnTo>
                    <a:lnTo>
                      <a:pt x="114" y="52"/>
                    </a:lnTo>
                    <a:lnTo>
                      <a:pt x="115" y="49"/>
                    </a:lnTo>
                    <a:lnTo>
                      <a:pt x="117" y="46"/>
                    </a:lnTo>
                    <a:lnTo>
                      <a:pt x="117" y="43"/>
                    </a:lnTo>
                    <a:lnTo>
                      <a:pt x="118" y="39"/>
                    </a:lnTo>
                    <a:lnTo>
                      <a:pt x="118" y="36"/>
                    </a:lnTo>
                    <a:lnTo>
                      <a:pt x="120" y="32"/>
                    </a:lnTo>
                    <a:lnTo>
                      <a:pt x="120" y="28"/>
                    </a:lnTo>
                    <a:lnTo>
                      <a:pt x="122" y="24"/>
                    </a:lnTo>
                    <a:lnTo>
                      <a:pt x="123" y="21"/>
                    </a:lnTo>
                    <a:lnTo>
                      <a:pt x="123" y="16"/>
                    </a:lnTo>
                    <a:lnTo>
                      <a:pt x="125" y="11"/>
                    </a:lnTo>
                    <a:lnTo>
                      <a:pt x="125" y="8"/>
                    </a:lnTo>
                    <a:lnTo>
                      <a:pt x="126" y="3"/>
                    </a:lnTo>
                    <a:lnTo>
                      <a:pt x="128" y="0"/>
                    </a:lnTo>
                  </a:path>
                </a:pathLst>
              </a:custGeom>
              <a:no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77" name="Freeform 222"/>
              <p:cNvSpPr>
                <a:spLocks/>
              </p:cNvSpPr>
              <p:nvPr/>
            </p:nvSpPr>
            <p:spPr bwMode="auto">
              <a:xfrm>
                <a:off x="5702300" y="3560762"/>
                <a:ext cx="206375" cy="177801"/>
              </a:xfrm>
              <a:custGeom>
                <a:avLst/>
                <a:gdLst/>
                <a:ahLst/>
                <a:cxnLst>
                  <a:cxn ang="0">
                    <a:pos x="1" y="28"/>
                  </a:cxn>
                  <a:cxn ang="0">
                    <a:pos x="3" y="19"/>
                  </a:cxn>
                  <a:cxn ang="0">
                    <a:pos x="6" y="12"/>
                  </a:cxn>
                  <a:cxn ang="0">
                    <a:pos x="9" y="9"/>
                  </a:cxn>
                  <a:cxn ang="0">
                    <a:pos x="14" y="12"/>
                  </a:cxn>
                  <a:cxn ang="0">
                    <a:pos x="17" y="20"/>
                  </a:cxn>
                  <a:cxn ang="0">
                    <a:pos x="19" y="31"/>
                  </a:cxn>
                  <a:cxn ang="0">
                    <a:pos x="22" y="45"/>
                  </a:cxn>
                  <a:cxn ang="0">
                    <a:pos x="25" y="62"/>
                  </a:cxn>
                  <a:cxn ang="0">
                    <a:pos x="28" y="80"/>
                  </a:cxn>
                  <a:cxn ang="0">
                    <a:pos x="30" y="94"/>
                  </a:cxn>
                  <a:cxn ang="0">
                    <a:pos x="33" y="105"/>
                  </a:cxn>
                  <a:cxn ang="0">
                    <a:pos x="37" y="112"/>
                  </a:cxn>
                  <a:cxn ang="0">
                    <a:pos x="39" y="112"/>
                  </a:cxn>
                  <a:cxn ang="0">
                    <a:pos x="42" y="108"/>
                  </a:cxn>
                  <a:cxn ang="0">
                    <a:pos x="45" y="98"/>
                  </a:cxn>
                  <a:cxn ang="0">
                    <a:pos x="47" y="86"/>
                  </a:cxn>
                  <a:cxn ang="0">
                    <a:pos x="50" y="70"/>
                  </a:cxn>
                  <a:cxn ang="0">
                    <a:pos x="53" y="55"/>
                  </a:cxn>
                  <a:cxn ang="0">
                    <a:pos x="56" y="37"/>
                  </a:cxn>
                  <a:cxn ang="0">
                    <a:pos x="58" y="23"/>
                  </a:cxn>
                  <a:cxn ang="0">
                    <a:pos x="61" y="12"/>
                  </a:cxn>
                  <a:cxn ang="0">
                    <a:pos x="64" y="5"/>
                  </a:cxn>
                  <a:cxn ang="0">
                    <a:pos x="67" y="0"/>
                  </a:cxn>
                  <a:cxn ang="0">
                    <a:pos x="72" y="5"/>
                  </a:cxn>
                  <a:cxn ang="0">
                    <a:pos x="75" y="11"/>
                  </a:cxn>
                  <a:cxn ang="0">
                    <a:pos x="78" y="19"/>
                  </a:cxn>
                  <a:cxn ang="0">
                    <a:pos x="80" y="28"/>
                  </a:cxn>
                  <a:cxn ang="0">
                    <a:pos x="83" y="37"/>
                  </a:cxn>
                  <a:cxn ang="0">
                    <a:pos x="86" y="48"/>
                  </a:cxn>
                  <a:cxn ang="0">
                    <a:pos x="89" y="56"/>
                  </a:cxn>
                  <a:cxn ang="0">
                    <a:pos x="90" y="64"/>
                  </a:cxn>
                  <a:cxn ang="0">
                    <a:pos x="94" y="70"/>
                  </a:cxn>
                  <a:cxn ang="0">
                    <a:pos x="98" y="73"/>
                  </a:cxn>
                  <a:cxn ang="0">
                    <a:pos x="103" y="72"/>
                  </a:cxn>
                  <a:cxn ang="0">
                    <a:pos x="106" y="67"/>
                  </a:cxn>
                  <a:cxn ang="0">
                    <a:pos x="109" y="62"/>
                  </a:cxn>
                  <a:cxn ang="0">
                    <a:pos x="112" y="56"/>
                  </a:cxn>
                  <a:cxn ang="0">
                    <a:pos x="114" y="52"/>
                  </a:cxn>
                  <a:cxn ang="0">
                    <a:pos x="117" y="47"/>
                  </a:cxn>
                  <a:cxn ang="0">
                    <a:pos x="122" y="42"/>
                  </a:cxn>
                  <a:cxn ang="0">
                    <a:pos x="126" y="42"/>
                  </a:cxn>
                </a:cxnLst>
                <a:rect l="0" t="0" r="r" b="b"/>
                <a:pathLst>
                  <a:path w="130" h="112">
                    <a:moveTo>
                      <a:pt x="0" y="34"/>
                    </a:moveTo>
                    <a:lnTo>
                      <a:pt x="0" y="31"/>
                    </a:lnTo>
                    <a:lnTo>
                      <a:pt x="1" y="28"/>
                    </a:lnTo>
                    <a:lnTo>
                      <a:pt x="1" y="25"/>
                    </a:lnTo>
                    <a:lnTo>
                      <a:pt x="3" y="22"/>
                    </a:lnTo>
                    <a:lnTo>
                      <a:pt x="3" y="19"/>
                    </a:lnTo>
                    <a:lnTo>
                      <a:pt x="5" y="16"/>
                    </a:lnTo>
                    <a:lnTo>
                      <a:pt x="6" y="14"/>
                    </a:lnTo>
                    <a:lnTo>
                      <a:pt x="6" y="12"/>
                    </a:lnTo>
                    <a:lnTo>
                      <a:pt x="9" y="9"/>
                    </a:lnTo>
                    <a:lnTo>
                      <a:pt x="8" y="9"/>
                    </a:lnTo>
                    <a:lnTo>
                      <a:pt x="9" y="9"/>
                    </a:lnTo>
                    <a:lnTo>
                      <a:pt x="11" y="9"/>
                    </a:lnTo>
                    <a:lnTo>
                      <a:pt x="12" y="11"/>
                    </a:lnTo>
                    <a:lnTo>
                      <a:pt x="14" y="12"/>
                    </a:lnTo>
                    <a:lnTo>
                      <a:pt x="14" y="14"/>
                    </a:lnTo>
                    <a:lnTo>
                      <a:pt x="15" y="17"/>
                    </a:lnTo>
                    <a:lnTo>
                      <a:pt x="17" y="20"/>
                    </a:lnTo>
                    <a:lnTo>
                      <a:pt x="17" y="23"/>
                    </a:lnTo>
                    <a:lnTo>
                      <a:pt x="19" y="27"/>
                    </a:lnTo>
                    <a:lnTo>
                      <a:pt x="19" y="31"/>
                    </a:lnTo>
                    <a:lnTo>
                      <a:pt x="20" y="36"/>
                    </a:lnTo>
                    <a:lnTo>
                      <a:pt x="20" y="41"/>
                    </a:lnTo>
                    <a:lnTo>
                      <a:pt x="22" y="45"/>
                    </a:lnTo>
                    <a:lnTo>
                      <a:pt x="23" y="52"/>
                    </a:lnTo>
                    <a:lnTo>
                      <a:pt x="23" y="58"/>
                    </a:lnTo>
                    <a:lnTo>
                      <a:pt x="25" y="62"/>
                    </a:lnTo>
                    <a:lnTo>
                      <a:pt x="25" y="69"/>
                    </a:lnTo>
                    <a:lnTo>
                      <a:pt x="26" y="73"/>
                    </a:lnTo>
                    <a:lnTo>
                      <a:pt x="28" y="80"/>
                    </a:lnTo>
                    <a:lnTo>
                      <a:pt x="28" y="84"/>
                    </a:lnTo>
                    <a:lnTo>
                      <a:pt x="30" y="89"/>
                    </a:lnTo>
                    <a:lnTo>
                      <a:pt x="30" y="94"/>
                    </a:lnTo>
                    <a:lnTo>
                      <a:pt x="31" y="98"/>
                    </a:lnTo>
                    <a:lnTo>
                      <a:pt x="31" y="102"/>
                    </a:lnTo>
                    <a:lnTo>
                      <a:pt x="33" y="105"/>
                    </a:lnTo>
                    <a:lnTo>
                      <a:pt x="34" y="108"/>
                    </a:lnTo>
                    <a:lnTo>
                      <a:pt x="34" y="109"/>
                    </a:lnTo>
                    <a:lnTo>
                      <a:pt x="37" y="112"/>
                    </a:lnTo>
                    <a:lnTo>
                      <a:pt x="36" y="112"/>
                    </a:lnTo>
                    <a:lnTo>
                      <a:pt x="37" y="112"/>
                    </a:lnTo>
                    <a:lnTo>
                      <a:pt x="39" y="112"/>
                    </a:lnTo>
                    <a:lnTo>
                      <a:pt x="40" y="111"/>
                    </a:lnTo>
                    <a:lnTo>
                      <a:pt x="40" y="109"/>
                    </a:lnTo>
                    <a:lnTo>
                      <a:pt x="42" y="108"/>
                    </a:lnTo>
                    <a:lnTo>
                      <a:pt x="42" y="105"/>
                    </a:lnTo>
                    <a:lnTo>
                      <a:pt x="44" y="102"/>
                    </a:lnTo>
                    <a:lnTo>
                      <a:pt x="45" y="98"/>
                    </a:lnTo>
                    <a:lnTo>
                      <a:pt x="45" y="94"/>
                    </a:lnTo>
                    <a:lnTo>
                      <a:pt x="47" y="91"/>
                    </a:lnTo>
                    <a:lnTo>
                      <a:pt x="47" y="86"/>
                    </a:lnTo>
                    <a:lnTo>
                      <a:pt x="48" y="81"/>
                    </a:lnTo>
                    <a:lnTo>
                      <a:pt x="50" y="75"/>
                    </a:lnTo>
                    <a:lnTo>
                      <a:pt x="50" y="70"/>
                    </a:lnTo>
                    <a:lnTo>
                      <a:pt x="51" y="66"/>
                    </a:lnTo>
                    <a:lnTo>
                      <a:pt x="51" y="59"/>
                    </a:lnTo>
                    <a:lnTo>
                      <a:pt x="53" y="55"/>
                    </a:lnTo>
                    <a:lnTo>
                      <a:pt x="53" y="48"/>
                    </a:lnTo>
                    <a:lnTo>
                      <a:pt x="55" y="44"/>
                    </a:lnTo>
                    <a:lnTo>
                      <a:pt x="56" y="37"/>
                    </a:lnTo>
                    <a:lnTo>
                      <a:pt x="56" y="33"/>
                    </a:lnTo>
                    <a:lnTo>
                      <a:pt x="58" y="28"/>
                    </a:lnTo>
                    <a:lnTo>
                      <a:pt x="58" y="23"/>
                    </a:lnTo>
                    <a:lnTo>
                      <a:pt x="59" y="19"/>
                    </a:lnTo>
                    <a:lnTo>
                      <a:pt x="59" y="16"/>
                    </a:lnTo>
                    <a:lnTo>
                      <a:pt x="61" y="12"/>
                    </a:lnTo>
                    <a:lnTo>
                      <a:pt x="62" y="9"/>
                    </a:lnTo>
                    <a:lnTo>
                      <a:pt x="62" y="6"/>
                    </a:lnTo>
                    <a:lnTo>
                      <a:pt x="64" y="5"/>
                    </a:lnTo>
                    <a:lnTo>
                      <a:pt x="64" y="3"/>
                    </a:lnTo>
                    <a:lnTo>
                      <a:pt x="65" y="2"/>
                    </a:lnTo>
                    <a:lnTo>
                      <a:pt x="67" y="0"/>
                    </a:lnTo>
                    <a:lnTo>
                      <a:pt x="69" y="2"/>
                    </a:lnTo>
                    <a:lnTo>
                      <a:pt x="70" y="3"/>
                    </a:lnTo>
                    <a:lnTo>
                      <a:pt x="72" y="5"/>
                    </a:lnTo>
                    <a:lnTo>
                      <a:pt x="73" y="6"/>
                    </a:lnTo>
                    <a:lnTo>
                      <a:pt x="73" y="8"/>
                    </a:lnTo>
                    <a:lnTo>
                      <a:pt x="75" y="11"/>
                    </a:lnTo>
                    <a:lnTo>
                      <a:pt x="75" y="12"/>
                    </a:lnTo>
                    <a:lnTo>
                      <a:pt x="76" y="16"/>
                    </a:lnTo>
                    <a:lnTo>
                      <a:pt x="78" y="19"/>
                    </a:lnTo>
                    <a:lnTo>
                      <a:pt x="78" y="22"/>
                    </a:lnTo>
                    <a:lnTo>
                      <a:pt x="80" y="25"/>
                    </a:lnTo>
                    <a:lnTo>
                      <a:pt x="80" y="28"/>
                    </a:lnTo>
                    <a:lnTo>
                      <a:pt x="81" y="31"/>
                    </a:lnTo>
                    <a:lnTo>
                      <a:pt x="81" y="34"/>
                    </a:lnTo>
                    <a:lnTo>
                      <a:pt x="83" y="37"/>
                    </a:lnTo>
                    <a:lnTo>
                      <a:pt x="84" y="41"/>
                    </a:lnTo>
                    <a:lnTo>
                      <a:pt x="84" y="44"/>
                    </a:lnTo>
                    <a:lnTo>
                      <a:pt x="86" y="48"/>
                    </a:lnTo>
                    <a:lnTo>
                      <a:pt x="86" y="52"/>
                    </a:lnTo>
                    <a:lnTo>
                      <a:pt x="87" y="53"/>
                    </a:lnTo>
                    <a:lnTo>
                      <a:pt x="89" y="56"/>
                    </a:lnTo>
                    <a:lnTo>
                      <a:pt x="89" y="59"/>
                    </a:lnTo>
                    <a:lnTo>
                      <a:pt x="90" y="62"/>
                    </a:lnTo>
                    <a:lnTo>
                      <a:pt x="90" y="64"/>
                    </a:lnTo>
                    <a:lnTo>
                      <a:pt x="92" y="66"/>
                    </a:lnTo>
                    <a:lnTo>
                      <a:pt x="92" y="69"/>
                    </a:lnTo>
                    <a:lnTo>
                      <a:pt x="94" y="70"/>
                    </a:lnTo>
                    <a:lnTo>
                      <a:pt x="95" y="72"/>
                    </a:lnTo>
                    <a:lnTo>
                      <a:pt x="97" y="73"/>
                    </a:lnTo>
                    <a:lnTo>
                      <a:pt x="98" y="73"/>
                    </a:lnTo>
                    <a:lnTo>
                      <a:pt x="100" y="73"/>
                    </a:lnTo>
                    <a:lnTo>
                      <a:pt x="101" y="73"/>
                    </a:lnTo>
                    <a:lnTo>
                      <a:pt x="103" y="72"/>
                    </a:lnTo>
                    <a:lnTo>
                      <a:pt x="105" y="70"/>
                    </a:lnTo>
                    <a:lnTo>
                      <a:pt x="106" y="69"/>
                    </a:lnTo>
                    <a:lnTo>
                      <a:pt x="106" y="67"/>
                    </a:lnTo>
                    <a:lnTo>
                      <a:pt x="108" y="66"/>
                    </a:lnTo>
                    <a:lnTo>
                      <a:pt x="108" y="64"/>
                    </a:lnTo>
                    <a:lnTo>
                      <a:pt x="109" y="62"/>
                    </a:lnTo>
                    <a:lnTo>
                      <a:pt x="109" y="61"/>
                    </a:lnTo>
                    <a:lnTo>
                      <a:pt x="111" y="59"/>
                    </a:lnTo>
                    <a:lnTo>
                      <a:pt x="112" y="56"/>
                    </a:lnTo>
                    <a:lnTo>
                      <a:pt x="112" y="55"/>
                    </a:lnTo>
                    <a:lnTo>
                      <a:pt x="114" y="53"/>
                    </a:lnTo>
                    <a:lnTo>
                      <a:pt x="114" y="52"/>
                    </a:lnTo>
                    <a:lnTo>
                      <a:pt x="115" y="50"/>
                    </a:lnTo>
                    <a:lnTo>
                      <a:pt x="117" y="48"/>
                    </a:lnTo>
                    <a:lnTo>
                      <a:pt x="117" y="47"/>
                    </a:lnTo>
                    <a:lnTo>
                      <a:pt x="120" y="44"/>
                    </a:lnTo>
                    <a:lnTo>
                      <a:pt x="120" y="42"/>
                    </a:lnTo>
                    <a:lnTo>
                      <a:pt x="122" y="42"/>
                    </a:lnTo>
                    <a:lnTo>
                      <a:pt x="123" y="42"/>
                    </a:lnTo>
                    <a:lnTo>
                      <a:pt x="125" y="42"/>
                    </a:lnTo>
                    <a:lnTo>
                      <a:pt x="126" y="42"/>
                    </a:lnTo>
                    <a:lnTo>
                      <a:pt x="128" y="44"/>
                    </a:lnTo>
                    <a:lnTo>
                      <a:pt x="130" y="45"/>
                    </a:lnTo>
                  </a:path>
                </a:pathLst>
              </a:custGeom>
              <a:no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78" name="Freeform 223"/>
              <p:cNvSpPr>
                <a:spLocks/>
              </p:cNvSpPr>
              <p:nvPr/>
            </p:nvSpPr>
            <p:spPr bwMode="auto">
              <a:xfrm>
                <a:off x="5908676" y="3235324"/>
                <a:ext cx="195262" cy="434973"/>
              </a:xfrm>
              <a:custGeom>
                <a:avLst/>
                <a:gdLst/>
                <a:ahLst/>
                <a:cxnLst>
                  <a:cxn ang="0">
                    <a:pos x="1" y="253"/>
                  </a:cxn>
                  <a:cxn ang="0">
                    <a:pos x="4" y="258"/>
                  </a:cxn>
                  <a:cxn ang="0">
                    <a:pos x="7" y="263"/>
                  </a:cxn>
                  <a:cxn ang="0">
                    <a:pos x="10" y="267"/>
                  </a:cxn>
                  <a:cxn ang="0">
                    <a:pos x="14" y="272"/>
                  </a:cxn>
                  <a:cxn ang="0">
                    <a:pos x="18" y="274"/>
                  </a:cxn>
                  <a:cxn ang="0">
                    <a:pos x="23" y="271"/>
                  </a:cxn>
                  <a:cxn ang="0">
                    <a:pos x="26" y="264"/>
                  </a:cxn>
                  <a:cxn ang="0">
                    <a:pos x="28" y="258"/>
                  </a:cxn>
                  <a:cxn ang="0">
                    <a:pos x="31" y="249"/>
                  </a:cxn>
                  <a:cxn ang="0">
                    <a:pos x="34" y="238"/>
                  </a:cxn>
                  <a:cxn ang="0">
                    <a:pos x="37" y="227"/>
                  </a:cxn>
                  <a:cxn ang="0">
                    <a:pos x="39" y="216"/>
                  </a:cxn>
                  <a:cxn ang="0">
                    <a:pos x="42" y="207"/>
                  </a:cxn>
                  <a:cxn ang="0">
                    <a:pos x="45" y="196"/>
                  </a:cxn>
                  <a:cxn ang="0">
                    <a:pos x="48" y="188"/>
                  </a:cxn>
                  <a:cxn ang="0">
                    <a:pos x="50" y="180"/>
                  </a:cxn>
                  <a:cxn ang="0">
                    <a:pos x="53" y="172"/>
                  </a:cxn>
                  <a:cxn ang="0">
                    <a:pos x="56" y="166"/>
                  </a:cxn>
                  <a:cxn ang="0">
                    <a:pos x="59" y="161"/>
                  </a:cxn>
                  <a:cxn ang="0">
                    <a:pos x="60" y="155"/>
                  </a:cxn>
                  <a:cxn ang="0">
                    <a:pos x="64" y="149"/>
                  </a:cxn>
                  <a:cxn ang="0">
                    <a:pos x="67" y="141"/>
                  </a:cxn>
                  <a:cxn ang="0">
                    <a:pos x="68" y="133"/>
                  </a:cxn>
                  <a:cxn ang="0">
                    <a:pos x="71" y="124"/>
                  </a:cxn>
                  <a:cxn ang="0">
                    <a:pos x="75" y="113"/>
                  </a:cxn>
                  <a:cxn ang="0">
                    <a:pos x="78" y="100"/>
                  </a:cxn>
                  <a:cxn ang="0">
                    <a:pos x="79" y="88"/>
                  </a:cxn>
                  <a:cxn ang="0">
                    <a:pos x="82" y="74"/>
                  </a:cxn>
                  <a:cxn ang="0">
                    <a:pos x="85" y="60"/>
                  </a:cxn>
                  <a:cxn ang="0">
                    <a:pos x="89" y="47"/>
                  </a:cxn>
                  <a:cxn ang="0">
                    <a:pos x="90" y="35"/>
                  </a:cxn>
                  <a:cxn ang="0">
                    <a:pos x="93" y="24"/>
                  </a:cxn>
                  <a:cxn ang="0">
                    <a:pos x="96" y="14"/>
                  </a:cxn>
                  <a:cxn ang="0">
                    <a:pos x="100" y="8"/>
                  </a:cxn>
                  <a:cxn ang="0">
                    <a:pos x="101" y="3"/>
                  </a:cxn>
                  <a:cxn ang="0">
                    <a:pos x="106" y="0"/>
                  </a:cxn>
                  <a:cxn ang="0">
                    <a:pos x="110" y="2"/>
                  </a:cxn>
                  <a:cxn ang="0">
                    <a:pos x="114" y="7"/>
                  </a:cxn>
                  <a:cxn ang="0">
                    <a:pos x="117" y="11"/>
                  </a:cxn>
                  <a:cxn ang="0">
                    <a:pos x="118" y="17"/>
                  </a:cxn>
                  <a:cxn ang="0">
                    <a:pos x="121" y="24"/>
                  </a:cxn>
                </a:cxnLst>
                <a:rect l="0" t="0" r="r" b="b"/>
                <a:pathLst>
                  <a:path w="123" h="274">
                    <a:moveTo>
                      <a:pt x="0" y="250"/>
                    </a:moveTo>
                    <a:lnTo>
                      <a:pt x="1" y="252"/>
                    </a:lnTo>
                    <a:lnTo>
                      <a:pt x="1" y="253"/>
                    </a:lnTo>
                    <a:lnTo>
                      <a:pt x="3" y="255"/>
                    </a:lnTo>
                    <a:lnTo>
                      <a:pt x="4" y="257"/>
                    </a:lnTo>
                    <a:lnTo>
                      <a:pt x="4" y="258"/>
                    </a:lnTo>
                    <a:lnTo>
                      <a:pt x="6" y="260"/>
                    </a:lnTo>
                    <a:lnTo>
                      <a:pt x="6" y="261"/>
                    </a:lnTo>
                    <a:lnTo>
                      <a:pt x="7" y="263"/>
                    </a:lnTo>
                    <a:lnTo>
                      <a:pt x="9" y="264"/>
                    </a:lnTo>
                    <a:lnTo>
                      <a:pt x="9" y="266"/>
                    </a:lnTo>
                    <a:lnTo>
                      <a:pt x="10" y="267"/>
                    </a:lnTo>
                    <a:lnTo>
                      <a:pt x="10" y="269"/>
                    </a:lnTo>
                    <a:lnTo>
                      <a:pt x="12" y="271"/>
                    </a:lnTo>
                    <a:lnTo>
                      <a:pt x="14" y="272"/>
                    </a:lnTo>
                    <a:lnTo>
                      <a:pt x="15" y="274"/>
                    </a:lnTo>
                    <a:lnTo>
                      <a:pt x="17" y="274"/>
                    </a:lnTo>
                    <a:lnTo>
                      <a:pt x="18" y="274"/>
                    </a:lnTo>
                    <a:lnTo>
                      <a:pt x="20" y="274"/>
                    </a:lnTo>
                    <a:lnTo>
                      <a:pt x="21" y="272"/>
                    </a:lnTo>
                    <a:lnTo>
                      <a:pt x="23" y="271"/>
                    </a:lnTo>
                    <a:lnTo>
                      <a:pt x="23" y="269"/>
                    </a:lnTo>
                    <a:lnTo>
                      <a:pt x="25" y="267"/>
                    </a:lnTo>
                    <a:lnTo>
                      <a:pt x="26" y="264"/>
                    </a:lnTo>
                    <a:lnTo>
                      <a:pt x="26" y="263"/>
                    </a:lnTo>
                    <a:lnTo>
                      <a:pt x="28" y="260"/>
                    </a:lnTo>
                    <a:lnTo>
                      <a:pt x="28" y="258"/>
                    </a:lnTo>
                    <a:lnTo>
                      <a:pt x="29" y="255"/>
                    </a:lnTo>
                    <a:lnTo>
                      <a:pt x="29" y="252"/>
                    </a:lnTo>
                    <a:lnTo>
                      <a:pt x="31" y="249"/>
                    </a:lnTo>
                    <a:lnTo>
                      <a:pt x="32" y="246"/>
                    </a:lnTo>
                    <a:lnTo>
                      <a:pt x="32" y="242"/>
                    </a:lnTo>
                    <a:lnTo>
                      <a:pt x="34" y="238"/>
                    </a:lnTo>
                    <a:lnTo>
                      <a:pt x="34" y="235"/>
                    </a:lnTo>
                    <a:lnTo>
                      <a:pt x="35" y="232"/>
                    </a:lnTo>
                    <a:lnTo>
                      <a:pt x="37" y="227"/>
                    </a:lnTo>
                    <a:lnTo>
                      <a:pt x="37" y="224"/>
                    </a:lnTo>
                    <a:lnTo>
                      <a:pt x="39" y="221"/>
                    </a:lnTo>
                    <a:lnTo>
                      <a:pt x="39" y="216"/>
                    </a:lnTo>
                    <a:lnTo>
                      <a:pt x="40" y="213"/>
                    </a:lnTo>
                    <a:lnTo>
                      <a:pt x="40" y="210"/>
                    </a:lnTo>
                    <a:lnTo>
                      <a:pt x="42" y="207"/>
                    </a:lnTo>
                    <a:lnTo>
                      <a:pt x="43" y="203"/>
                    </a:lnTo>
                    <a:lnTo>
                      <a:pt x="43" y="199"/>
                    </a:lnTo>
                    <a:lnTo>
                      <a:pt x="45" y="196"/>
                    </a:lnTo>
                    <a:lnTo>
                      <a:pt x="45" y="192"/>
                    </a:lnTo>
                    <a:lnTo>
                      <a:pt x="46" y="189"/>
                    </a:lnTo>
                    <a:lnTo>
                      <a:pt x="48" y="188"/>
                    </a:lnTo>
                    <a:lnTo>
                      <a:pt x="48" y="185"/>
                    </a:lnTo>
                    <a:lnTo>
                      <a:pt x="50" y="182"/>
                    </a:lnTo>
                    <a:lnTo>
                      <a:pt x="50" y="180"/>
                    </a:lnTo>
                    <a:lnTo>
                      <a:pt x="51" y="177"/>
                    </a:lnTo>
                    <a:lnTo>
                      <a:pt x="51" y="175"/>
                    </a:lnTo>
                    <a:lnTo>
                      <a:pt x="53" y="172"/>
                    </a:lnTo>
                    <a:lnTo>
                      <a:pt x="54" y="171"/>
                    </a:lnTo>
                    <a:lnTo>
                      <a:pt x="54" y="169"/>
                    </a:lnTo>
                    <a:lnTo>
                      <a:pt x="56" y="166"/>
                    </a:lnTo>
                    <a:lnTo>
                      <a:pt x="56" y="164"/>
                    </a:lnTo>
                    <a:lnTo>
                      <a:pt x="57" y="163"/>
                    </a:lnTo>
                    <a:lnTo>
                      <a:pt x="59" y="161"/>
                    </a:lnTo>
                    <a:lnTo>
                      <a:pt x="59" y="158"/>
                    </a:lnTo>
                    <a:lnTo>
                      <a:pt x="60" y="157"/>
                    </a:lnTo>
                    <a:lnTo>
                      <a:pt x="60" y="155"/>
                    </a:lnTo>
                    <a:lnTo>
                      <a:pt x="62" y="153"/>
                    </a:lnTo>
                    <a:lnTo>
                      <a:pt x="62" y="150"/>
                    </a:lnTo>
                    <a:lnTo>
                      <a:pt x="64" y="149"/>
                    </a:lnTo>
                    <a:lnTo>
                      <a:pt x="65" y="147"/>
                    </a:lnTo>
                    <a:lnTo>
                      <a:pt x="65" y="144"/>
                    </a:lnTo>
                    <a:lnTo>
                      <a:pt x="67" y="141"/>
                    </a:lnTo>
                    <a:lnTo>
                      <a:pt x="67" y="139"/>
                    </a:lnTo>
                    <a:lnTo>
                      <a:pt x="68" y="136"/>
                    </a:lnTo>
                    <a:lnTo>
                      <a:pt x="68" y="133"/>
                    </a:lnTo>
                    <a:lnTo>
                      <a:pt x="70" y="130"/>
                    </a:lnTo>
                    <a:lnTo>
                      <a:pt x="71" y="127"/>
                    </a:lnTo>
                    <a:lnTo>
                      <a:pt x="71" y="124"/>
                    </a:lnTo>
                    <a:lnTo>
                      <a:pt x="73" y="121"/>
                    </a:lnTo>
                    <a:lnTo>
                      <a:pt x="73" y="117"/>
                    </a:lnTo>
                    <a:lnTo>
                      <a:pt x="75" y="113"/>
                    </a:lnTo>
                    <a:lnTo>
                      <a:pt x="76" y="110"/>
                    </a:lnTo>
                    <a:lnTo>
                      <a:pt x="76" y="105"/>
                    </a:lnTo>
                    <a:lnTo>
                      <a:pt x="78" y="100"/>
                    </a:lnTo>
                    <a:lnTo>
                      <a:pt x="78" y="96"/>
                    </a:lnTo>
                    <a:lnTo>
                      <a:pt x="79" y="92"/>
                    </a:lnTo>
                    <a:lnTo>
                      <a:pt x="79" y="88"/>
                    </a:lnTo>
                    <a:lnTo>
                      <a:pt x="81" y="83"/>
                    </a:lnTo>
                    <a:lnTo>
                      <a:pt x="82" y="78"/>
                    </a:lnTo>
                    <a:lnTo>
                      <a:pt x="82" y="74"/>
                    </a:lnTo>
                    <a:lnTo>
                      <a:pt x="84" y="69"/>
                    </a:lnTo>
                    <a:lnTo>
                      <a:pt x="84" y="64"/>
                    </a:lnTo>
                    <a:lnTo>
                      <a:pt x="85" y="60"/>
                    </a:lnTo>
                    <a:lnTo>
                      <a:pt x="87" y="55"/>
                    </a:lnTo>
                    <a:lnTo>
                      <a:pt x="87" y="50"/>
                    </a:lnTo>
                    <a:lnTo>
                      <a:pt x="89" y="47"/>
                    </a:lnTo>
                    <a:lnTo>
                      <a:pt x="89" y="42"/>
                    </a:lnTo>
                    <a:lnTo>
                      <a:pt x="90" y="38"/>
                    </a:lnTo>
                    <a:lnTo>
                      <a:pt x="90" y="35"/>
                    </a:lnTo>
                    <a:lnTo>
                      <a:pt x="92" y="30"/>
                    </a:lnTo>
                    <a:lnTo>
                      <a:pt x="93" y="27"/>
                    </a:lnTo>
                    <a:lnTo>
                      <a:pt x="93" y="24"/>
                    </a:lnTo>
                    <a:lnTo>
                      <a:pt x="95" y="21"/>
                    </a:lnTo>
                    <a:lnTo>
                      <a:pt x="95" y="17"/>
                    </a:lnTo>
                    <a:lnTo>
                      <a:pt x="96" y="14"/>
                    </a:lnTo>
                    <a:lnTo>
                      <a:pt x="98" y="13"/>
                    </a:lnTo>
                    <a:lnTo>
                      <a:pt x="98" y="10"/>
                    </a:lnTo>
                    <a:lnTo>
                      <a:pt x="100" y="8"/>
                    </a:lnTo>
                    <a:lnTo>
                      <a:pt x="100" y="7"/>
                    </a:lnTo>
                    <a:lnTo>
                      <a:pt x="101" y="5"/>
                    </a:lnTo>
                    <a:lnTo>
                      <a:pt x="101" y="3"/>
                    </a:lnTo>
                    <a:lnTo>
                      <a:pt x="103" y="2"/>
                    </a:lnTo>
                    <a:lnTo>
                      <a:pt x="104" y="0"/>
                    </a:lnTo>
                    <a:lnTo>
                      <a:pt x="106" y="0"/>
                    </a:lnTo>
                    <a:lnTo>
                      <a:pt x="107" y="0"/>
                    </a:lnTo>
                    <a:lnTo>
                      <a:pt x="109" y="0"/>
                    </a:lnTo>
                    <a:lnTo>
                      <a:pt x="110" y="2"/>
                    </a:lnTo>
                    <a:lnTo>
                      <a:pt x="112" y="3"/>
                    </a:lnTo>
                    <a:lnTo>
                      <a:pt x="112" y="5"/>
                    </a:lnTo>
                    <a:lnTo>
                      <a:pt x="114" y="7"/>
                    </a:lnTo>
                    <a:lnTo>
                      <a:pt x="115" y="8"/>
                    </a:lnTo>
                    <a:lnTo>
                      <a:pt x="115" y="10"/>
                    </a:lnTo>
                    <a:lnTo>
                      <a:pt x="117" y="11"/>
                    </a:lnTo>
                    <a:lnTo>
                      <a:pt x="117" y="13"/>
                    </a:lnTo>
                    <a:lnTo>
                      <a:pt x="118" y="14"/>
                    </a:lnTo>
                    <a:lnTo>
                      <a:pt x="118" y="17"/>
                    </a:lnTo>
                    <a:lnTo>
                      <a:pt x="120" y="19"/>
                    </a:lnTo>
                    <a:lnTo>
                      <a:pt x="121" y="22"/>
                    </a:lnTo>
                    <a:lnTo>
                      <a:pt x="121" y="24"/>
                    </a:lnTo>
                    <a:lnTo>
                      <a:pt x="123" y="27"/>
                    </a:lnTo>
                    <a:lnTo>
                      <a:pt x="123" y="28"/>
                    </a:lnTo>
                  </a:path>
                </a:pathLst>
              </a:custGeom>
              <a:no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79" name="Freeform 224"/>
              <p:cNvSpPr>
                <a:spLocks/>
              </p:cNvSpPr>
              <p:nvPr/>
            </p:nvSpPr>
            <p:spPr bwMode="auto">
              <a:xfrm>
                <a:off x="6103941" y="3279774"/>
                <a:ext cx="39687" cy="77788"/>
              </a:xfrm>
              <a:custGeom>
                <a:avLst/>
                <a:gdLst/>
                <a:ahLst/>
                <a:cxnLst>
                  <a:cxn ang="0">
                    <a:pos x="0" y="0"/>
                  </a:cxn>
                  <a:cxn ang="0">
                    <a:pos x="2" y="4"/>
                  </a:cxn>
                  <a:cxn ang="0">
                    <a:pos x="3" y="7"/>
                  </a:cxn>
                  <a:cxn ang="0">
                    <a:pos x="3" y="8"/>
                  </a:cxn>
                  <a:cxn ang="0">
                    <a:pos x="5" y="11"/>
                  </a:cxn>
                  <a:cxn ang="0">
                    <a:pos x="5" y="14"/>
                  </a:cxn>
                  <a:cxn ang="0">
                    <a:pos x="6" y="16"/>
                  </a:cxn>
                  <a:cxn ang="0">
                    <a:pos x="6" y="19"/>
                  </a:cxn>
                  <a:cxn ang="0">
                    <a:pos x="8" y="22"/>
                  </a:cxn>
                  <a:cxn ang="0">
                    <a:pos x="9" y="24"/>
                  </a:cxn>
                  <a:cxn ang="0">
                    <a:pos x="9" y="27"/>
                  </a:cxn>
                  <a:cxn ang="0">
                    <a:pos x="11" y="29"/>
                  </a:cxn>
                  <a:cxn ang="0">
                    <a:pos x="11" y="32"/>
                  </a:cxn>
                  <a:cxn ang="0">
                    <a:pos x="12" y="33"/>
                  </a:cxn>
                  <a:cxn ang="0">
                    <a:pos x="14" y="35"/>
                  </a:cxn>
                  <a:cxn ang="0">
                    <a:pos x="14" y="38"/>
                  </a:cxn>
                  <a:cxn ang="0">
                    <a:pos x="16" y="39"/>
                  </a:cxn>
                  <a:cxn ang="0">
                    <a:pos x="16" y="41"/>
                  </a:cxn>
                  <a:cxn ang="0">
                    <a:pos x="19" y="44"/>
                  </a:cxn>
                  <a:cxn ang="0">
                    <a:pos x="17" y="44"/>
                  </a:cxn>
                  <a:cxn ang="0">
                    <a:pos x="19" y="44"/>
                  </a:cxn>
                  <a:cxn ang="0">
                    <a:pos x="22" y="47"/>
                  </a:cxn>
                  <a:cxn ang="0">
                    <a:pos x="20" y="47"/>
                  </a:cxn>
                  <a:cxn ang="0">
                    <a:pos x="22" y="47"/>
                  </a:cxn>
                  <a:cxn ang="0">
                    <a:pos x="23" y="49"/>
                  </a:cxn>
                  <a:cxn ang="0">
                    <a:pos x="25" y="49"/>
                  </a:cxn>
                </a:cxnLst>
                <a:rect l="0" t="0" r="r" b="b"/>
                <a:pathLst>
                  <a:path w="25" h="49">
                    <a:moveTo>
                      <a:pt x="0" y="0"/>
                    </a:moveTo>
                    <a:lnTo>
                      <a:pt x="2" y="4"/>
                    </a:lnTo>
                    <a:lnTo>
                      <a:pt x="3" y="7"/>
                    </a:lnTo>
                    <a:lnTo>
                      <a:pt x="3" y="8"/>
                    </a:lnTo>
                    <a:lnTo>
                      <a:pt x="5" y="11"/>
                    </a:lnTo>
                    <a:lnTo>
                      <a:pt x="5" y="14"/>
                    </a:lnTo>
                    <a:lnTo>
                      <a:pt x="6" y="16"/>
                    </a:lnTo>
                    <a:lnTo>
                      <a:pt x="6" y="19"/>
                    </a:lnTo>
                    <a:lnTo>
                      <a:pt x="8" y="22"/>
                    </a:lnTo>
                    <a:lnTo>
                      <a:pt x="9" y="24"/>
                    </a:lnTo>
                    <a:lnTo>
                      <a:pt x="9" y="27"/>
                    </a:lnTo>
                    <a:lnTo>
                      <a:pt x="11" y="29"/>
                    </a:lnTo>
                    <a:lnTo>
                      <a:pt x="11" y="32"/>
                    </a:lnTo>
                    <a:lnTo>
                      <a:pt x="12" y="33"/>
                    </a:lnTo>
                    <a:lnTo>
                      <a:pt x="14" y="35"/>
                    </a:lnTo>
                    <a:lnTo>
                      <a:pt x="14" y="38"/>
                    </a:lnTo>
                    <a:lnTo>
                      <a:pt x="16" y="39"/>
                    </a:lnTo>
                    <a:lnTo>
                      <a:pt x="16" y="41"/>
                    </a:lnTo>
                    <a:lnTo>
                      <a:pt x="19" y="44"/>
                    </a:lnTo>
                    <a:lnTo>
                      <a:pt x="17" y="44"/>
                    </a:lnTo>
                    <a:lnTo>
                      <a:pt x="19" y="44"/>
                    </a:lnTo>
                    <a:lnTo>
                      <a:pt x="22" y="47"/>
                    </a:lnTo>
                    <a:lnTo>
                      <a:pt x="20" y="47"/>
                    </a:lnTo>
                    <a:lnTo>
                      <a:pt x="22" y="47"/>
                    </a:lnTo>
                    <a:lnTo>
                      <a:pt x="23" y="49"/>
                    </a:lnTo>
                    <a:lnTo>
                      <a:pt x="25" y="49"/>
                    </a:lnTo>
                  </a:path>
                </a:pathLst>
              </a:custGeom>
              <a:no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grpSp>
            <p:nvGrpSpPr>
              <p:cNvPr id="80" name="Group 978"/>
              <p:cNvGrpSpPr/>
              <p:nvPr/>
            </p:nvGrpSpPr>
            <p:grpSpPr>
              <a:xfrm>
                <a:off x="4972050" y="2697163"/>
                <a:ext cx="1111251" cy="1163638"/>
                <a:chOff x="4972050" y="2697163"/>
                <a:chExt cx="1111251" cy="1163638"/>
              </a:xfrm>
            </p:grpSpPr>
            <p:sp>
              <p:nvSpPr>
                <p:cNvPr id="81" name="Freeform 225"/>
                <p:cNvSpPr>
                  <a:spLocks/>
                </p:cNvSpPr>
                <p:nvPr/>
              </p:nvSpPr>
              <p:spPr bwMode="auto">
                <a:xfrm>
                  <a:off x="4972050" y="2697163"/>
                  <a:ext cx="227013" cy="265113"/>
                </a:xfrm>
                <a:custGeom>
                  <a:avLst/>
                  <a:gdLst/>
                  <a:ahLst/>
                  <a:cxnLst>
                    <a:cxn ang="0">
                      <a:pos x="4" y="167"/>
                    </a:cxn>
                    <a:cxn ang="0">
                      <a:pos x="7" y="163"/>
                    </a:cxn>
                    <a:cxn ang="0">
                      <a:pos x="10" y="155"/>
                    </a:cxn>
                    <a:cxn ang="0">
                      <a:pos x="11" y="144"/>
                    </a:cxn>
                    <a:cxn ang="0">
                      <a:pos x="15" y="128"/>
                    </a:cxn>
                    <a:cxn ang="0">
                      <a:pos x="18" y="113"/>
                    </a:cxn>
                    <a:cxn ang="0">
                      <a:pos x="21" y="94"/>
                    </a:cxn>
                    <a:cxn ang="0">
                      <a:pos x="22" y="77"/>
                    </a:cxn>
                    <a:cxn ang="0">
                      <a:pos x="25" y="58"/>
                    </a:cxn>
                    <a:cxn ang="0">
                      <a:pos x="29" y="42"/>
                    </a:cxn>
                    <a:cxn ang="0">
                      <a:pos x="32" y="28"/>
                    </a:cxn>
                    <a:cxn ang="0">
                      <a:pos x="33" y="17"/>
                    </a:cxn>
                    <a:cxn ang="0">
                      <a:pos x="36" y="10"/>
                    </a:cxn>
                    <a:cxn ang="0">
                      <a:pos x="40" y="3"/>
                    </a:cxn>
                    <a:cxn ang="0">
                      <a:pos x="44" y="0"/>
                    </a:cxn>
                    <a:cxn ang="0">
                      <a:pos x="49" y="0"/>
                    </a:cxn>
                    <a:cxn ang="0">
                      <a:pos x="54" y="2"/>
                    </a:cxn>
                    <a:cxn ang="0">
                      <a:pos x="58" y="2"/>
                    </a:cxn>
                    <a:cxn ang="0">
                      <a:pos x="63" y="2"/>
                    </a:cxn>
                    <a:cxn ang="0">
                      <a:pos x="68" y="2"/>
                    </a:cxn>
                    <a:cxn ang="0">
                      <a:pos x="74" y="5"/>
                    </a:cxn>
                    <a:cxn ang="0">
                      <a:pos x="77" y="11"/>
                    </a:cxn>
                    <a:cxn ang="0">
                      <a:pos x="79" y="17"/>
                    </a:cxn>
                    <a:cxn ang="0">
                      <a:pos x="82" y="27"/>
                    </a:cxn>
                    <a:cxn ang="0">
                      <a:pos x="85" y="39"/>
                    </a:cxn>
                    <a:cxn ang="0">
                      <a:pos x="88" y="52"/>
                    </a:cxn>
                    <a:cxn ang="0">
                      <a:pos x="90" y="66"/>
                    </a:cxn>
                    <a:cxn ang="0">
                      <a:pos x="93" y="81"/>
                    </a:cxn>
                    <a:cxn ang="0">
                      <a:pos x="96" y="96"/>
                    </a:cxn>
                    <a:cxn ang="0">
                      <a:pos x="99" y="108"/>
                    </a:cxn>
                    <a:cxn ang="0">
                      <a:pos x="100" y="119"/>
                    </a:cxn>
                    <a:cxn ang="0">
                      <a:pos x="104" y="128"/>
                    </a:cxn>
                    <a:cxn ang="0">
                      <a:pos x="107" y="135"/>
                    </a:cxn>
                    <a:cxn ang="0">
                      <a:pos x="110" y="139"/>
                    </a:cxn>
                    <a:cxn ang="0">
                      <a:pos x="115" y="138"/>
                    </a:cxn>
                    <a:cxn ang="0">
                      <a:pos x="118" y="133"/>
                    </a:cxn>
                    <a:cxn ang="0">
                      <a:pos x="122" y="127"/>
                    </a:cxn>
                    <a:cxn ang="0">
                      <a:pos x="125" y="122"/>
                    </a:cxn>
                    <a:cxn ang="0">
                      <a:pos x="129" y="117"/>
                    </a:cxn>
                    <a:cxn ang="0">
                      <a:pos x="132" y="113"/>
                    </a:cxn>
                    <a:cxn ang="0">
                      <a:pos x="136" y="108"/>
                    </a:cxn>
                    <a:cxn ang="0">
                      <a:pos x="140" y="103"/>
                    </a:cxn>
                  </a:cxnLst>
                  <a:rect l="0" t="0" r="r" b="b"/>
                  <a:pathLst>
                    <a:path w="143" h="167">
                      <a:moveTo>
                        <a:pt x="0" y="167"/>
                      </a:moveTo>
                      <a:lnTo>
                        <a:pt x="2" y="167"/>
                      </a:lnTo>
                      <a:lnTo>
                        <a:pt x="4" y="167"/>
                      </a:lnTo>
                      <a:lnTo>
                        <a:pt x="5" y="166"/>
                      </a:lnTo>
                      <a:lnTo>
                        <a:pt x="5" y="164"/>
                      </a:lnTo>
                      <a:lnTo>
                        <a:pt x="7" y="163"/>
                      </a:lnTo>
                      <a:lnTo>
                        <a:pt x="7" y="161"/>
                      </a:lnTo>
                      <a:lnTo>
                        <a:pt x="8" y="158"/>
                      </a:lnTo>
                      <a:lnTo>
                        <a:pt x="10" y="155"/>
                      </a:lnTo>
                      <a:lnTo>
                        <a:pt x="10" y="152"/>
                      </a:lnTo>
                      <a:lnTo>
                        <a:pt x="11" y="147"/>
                      </a:lnTo>
                      <a:lnTo>
                        <a:pt x="11" y="144"/>
                      </a:lnTo>
                      <a:lnTo>
                        <a:pt x="13" y="139"/>
                      </a:lnTo>
                      <a:lnTo>
                        <a:pt x="15" y="135"/>
                      </a:lnTo>
                      <a:lnTo>
                        <a:pt x="15" y="128"/>
                      </a:lnTo>
                      <a:lnTo>
                        <a:pt x="16" y="124"/>
                      </a:lnTo>
                      <a:lnTo>
                        <a:pt x="16" y="117"/>
                      </a:lnTo>
                      <a:lnTo>
                        <a:pt x="18" y="113"/>
                      </a:lnTo>
                      <a:lnTo>
                        <a:pt x="18" y="106"/>
                      </a:lnTo>
                      <a:lnTo>
                        <a:pt x="19" y="100"/>
                      </a:lnTo>
                      <a:lnTo>
                        <a:pt x="21" y="94"/>
                      </a:lnTo>
                      <a:lnTo>
                        <a:pt x="21" y="88"/>
                      </a:lnTo>
                      <a:lnTo>
                        <a:pt x="22" y="83"/>
                      </a:lnTo>
                      <a:lnTo>
                        <a:pt x="22" y="77"/>
                      </a:lnTo>
                      <a:lnTo>
                        <a:pt x="24" y="71"/>
                      </a:lnTo>
                      <a:lnTo>
                        <a:pt x="25" y="64"/>
                      </a:lnTo>
                      <a:lnTo>
                        <a:pt x="25" y="58"/>
                      </a:lnTo>
                      <a:lnTo>
                        <a:pt x="27" y="53"/>
                      </a:lnTo>
                      <a:lnTo>
                        <a:pt x="27" y="49"/>
                      </a:lnTo>
                      <a:lnTo>
                        <a:pt x="29" y="42"/>
                      </a:lnTo>
                      <a:lnTo>
                        <a:pt x="29" y="38"/>
                      </a:lnTo>
                      <a:lnTo>
                        <a:pt x="30" y="33"/>
                      </a:lnTo>
                      <a:lnTo>
                        <a:pt x="32" y="28"/>
                      </a:lnTo>
                      <a:lnTo>
                        <a:pt x="32" y="25"/>
                      </a:lnTo>
                      <a:lnTo>
                        <a:pt x="33" y="22"/>
                      </a:lnTo>
                      <a:lnTo>
                        <a:pt x="33" y="17"/>
                      </a:lnTo>
                      <a:lnTo>
                        <a:pt x="35" y="14"/>
                      </a:lnTo>
                      <a:lnTo>
                        <a:pt x="35" y="13"/>
                      </a:lnTo>
                      <a:lnTo>
                        <a:pt x="36" y="10"/>
                      </a:lnTo>
                      <a:lnTo>
                        <a:pt x="38" y="8"/>
                      </a:lnTo>
                      <a:lnTo>
                        <a:pt x="38" y="5"/>
                      </a:lnTo>
                      <a:lnTo>
                        <a:pt x="40" y="3"/>
                      </a:lnTo>
                      <a:lnTo>
                        <a:pt x="41" y="2"/>
                      </a:lnTo>
                      <a:lnTo>
                        <a:pt x="43" y="0"/>
                      </a:lnTo>
                      <a:lnTo>
                        <a:pt x="44" y="0"/>
                      </a:lnTo>
                      <a:lnTo>
                        <a:pt x="46" y="0"/>
                      </a:lnTo>
                      <a:lnTo>
                        <a:pt x="47" y="0"/>
                      </a:lnTo>
                      <a:lnTo>
                        <a:pt x="49" y="0"/>
                      </a:lnTo>
                      <a:lnTo>
                        <a:pt x="50" y="0"/>
                      </a:lnTo>
                      <a:lnTo>
                        <a:pt x="52" y="0"/>
                      </a:lnTo>
                      <a:lnTo>
                        <a:pt x="54" y="2"/>
                      </a:lnTo>
                      <a:lnTo>
                        <a:pt x="55" y="2"/>
                      </a:lnTo>
                      <a:lnTo>
                        <a:pt x="57" y="2"/>
                      </a:lnTo>
                      <a:lnTo>
                        <a:pt x="58" y="2"/>
                      </a:lnTo>
                      <a:lnTo>
                        <a:pt x="60" y="2"/>
                      </a:lnTo>
                      <a:lnTo>
                        <a:pt x="61" y="2"/>
                      </a:lnTo>
                      <a:lnTo>
                        <a:pt x="63" y="2"/>
                      </a:lnTo>
                      <a:lnTo>
                        <a:pt x="65" y="2"/>
                      </a:lnTo>
                      <a:lnTo>
                        <a:pt x="66" y="0"/>
                      </a:lnTo>
                      <a:lnTo>
                        <a:pt x="68" y="2"/>
                      </a:lnTo>
                      <a:lnTo>
                        <a:pt x="69" y="2"/>
                      </a:lnTo>
                      <a:lnTo>
                        <a:pt x="71" y="2"/>
                      </a:lnTo>
                      <a:lnTo>
                        <a:pt x="74" y="5"/>
                      </a:lnTo>
                      <a:lnTo>
                        <a:pt x="74" y="6"/>
                      </a:lnTo>
                      <a:lnTo>
                        <a:pt x="75" y="8"/>
                      </a:lnTo>
                      <a:lnTo>
                        <a:pt x="77" y="11"/>
                      </a:lnTo>
                      <a:lnTo>
                        <a:pt x="77" y="13"/>
                      </a:lnTo>
                      <a:lnTo>
                        <a:pt x="79" y="14"/>
                      </a:lnTo>
                      <a:lnTo>
                        <a:pt x="79" y="17"/>
                      </a:lnTo>
                      <a:lnTo>
                        <a:pt x="80" y="21"/>
                      </a:lnTo>
                      <a:lnTo>
                        <a:pt x="82" y="24"/>
                      </a:lnTo>
                      <a:lnTo>
                        <a:pt x="82" y="27"/>
                      </a:lnTo>
                      <a:lnTo>
                        <a:pt x="83" y="30"/>
                      </a:lnTo>
                      <a:lnTo>
                        <a:pt x="83" y="35"/>
                      </a:lnTo>
                      <a:lnTo>
                        <a:pt x="85" y="39"/>
                      </a:lnTo>
                      <a:lnTo>
                        <a:pt x="85" y="42"/>
                      </a:lnTo>
                      <a:lnTo>
                        <a:pt x="86" y="47"/>
                      </a:lnTo>
                      <a:lnTo>
                        <a:pt x="88" y="52"/>
                      </a:lnTo>
                      <a:lnTo>
                        <a:pt x="88" y="56"/>
                      </a:lnTo>
                      <a:lnTo>
                        <a:pt x="90" y="61"/>
                      </a:lnTo>
                      <a:lnTo>
                        <a:pt x="90" y="66"/>
                      </a:lnTo>
                      <a:lnTo>
                        <a:pt x="91" y="71"/>
                      </a:lnTo>
                      <a:lnTo>
                        <a:pt x="93" y="75"/>
                      </a:lnTo>
                      <a:lnTo>
                        <a:pt x="93" y="81"/>
                      </a:lnTo>
                      <a:lnTo>
                        <a:pt x="94" y="86"/>
                      </a:lnTo>
                      <a:lnTo>
                        <a:pt x="94" y="91"/>
                      </a:lnTo>
                      <a:lnTo>
                        <a:pt x="96" y="96"/>
                      </a:lnTo>
                      <a:lnTo>
                        <a:pt x="96" y="100"/>
                      </a:lnTo>
                      <a:lnTo>
                        <a:pt x="97" y="103"/>
                      </a:lnTo>
                      <a:lnTo>
                        <a:pt x="99" y="108"/>
                      </a:lnTo>
                      <a:lnTo>
                        <a:pt x="99" y="113"/>
                      </a:lnTo>
                      <a:lnTo>
                        <a:pt x="100" y="116"/>
                      </a:lnTo>
                      <a:lnTo>
                        <a:pt x="100" y="119"/>
                      </a:lnTo>
                      <a:lnTo>
                        <a:pt x="102" y="122"/>
                      </a:lnTo>
                      <a:lnTo>
                        <a:pt x="104" y="125"/>
                      </a:lnTo>
                      <a:lnTo>
                        <a:pt x="104" y="128"/>
                      </a:lnTo>
                      <a:lnTo>
                        <a:pt x="105" y="130"/>
                      </a:lnTo>
                      <a:lnTo>
                        <a:pt x="105" y="133"/>
                      </a:lnTo>
                      <a:lnTo>
                        <a:pt x="107" y="135"/>
                      </a:lnTo>
                      <a:lnTo>
                        <a:pt x="107" y="136"/>
                      </a:lnTo>
                      <a:lnTo>
                        <a:pt x="108" y="138"/>
                      </a:lnTo>
                      <a:lnTo>
                        <a:pt x="110" y="139"/>
                      </a:lnTo>
                      <a:lnTo>
                        <a:pt x="111" y="139"/>
                      </a:lnTo>
                      <a:lnTo>
                        <a:pt x="113" y="139"/>
                      </a:lnTo>
                      <a:lnTo>
                        <a:pt x="115" y="138"/>
                      </a:lnTo>
                      <a:lnTo>
                        <a:pt x="116" y="136"/>
                      </a:lnTo>
                      <a:lnTo>
                        <a:pt x="118" y="135"/>
                      </a:lnTo>
                      <a:lnTo>
                        <a:pt x="118" y="133"/>
                      </a:lnTo>
                      <a:lnTo>
                        <a:pt x="119" y="131"/>
                      </a:lnTo>
                      <a:lnTo>
                        <a:pt x="122" y="128"/>
                      </a:lnTo>
                      <a:lnTo>
                        <a:pt x="122" y="127"/>
                      </a:lnTo>
                      <a:lnTo>
                        <a:pt x="124" y="125"/>
                      </a:lnTo>
                      <a:lnTo>
                        <a:pt x="124" y="124"/>
                      </a:lnTo>
                      <a:lnTo>
                        <a:pt x="125" y="122"/>
                      </a:lnTo>
                      <a:lnTo>
                        <a:pt x="127" y="121"/>
                      </a:lnTo>
                      <a:lnTo>
                        <a:pt x="127" y="119"/>
                      </a:lnTo>
                      <a:lnTo>
                        <a:pt x="129" y="117"/>
                      </a:lnTo>
                      <a:lnTo>
                        <a:pt x="129" y="116"/>
                      </a:lnTo>
                      <a:lnTo>
                        <a:pt x="130" y="114"/>
                      </a:lnTo>
                      <a:lnTo>
                        <a:pt x="132" y="113"/>
                      </a:lnTo>
                      <a:lnTo>
                        <a:pt x="135" y="110"/>
                      </a:lnTo>
                      <a:lnTo>
                        <a:pt x="135" y="108"/>
                      </a:lnTo>
                      <a:lnTo>
                        <a:pt x="136" y="108"/>
                      </a:lnTo>
                      <a:lnTo>
                        <a:pt x="138" y="106"/>
                      </a:lnTo>
                      <a:lnTo>
                        <a:pt x="141" y="103"/>
                      </a:lnTo>
                      <a:lnTo>
                        <a:pt x="140" y="103"/>
                      </a:lnTo>
                      <a:lnTo>
                        <a:pt x="141" y="103"/>
                      </a:lnTo>
                      <a:lnTo>
                        <a:pt x="143" y="102"/>
                      </a:lnTo>
                    </a:path>
                  </a:pathLst>
                </a:custGeom>
                <a:noFill/>
                <a:ln w="28575"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2" name="Freeform 226"/>
                <p:cNvSpPr>
                  <a:spLocks/>
                </p:cNvSpPr>
                <p:nvPr/>
              </p:nvSpPr>
              <p:spPr bwMode="auto">
                <a:xfrm>
                  <a:off x="5199063" y="2781300"/>
                  <a:ext cx="212725" cy="303213"/>
                </a:xfrm>
                <a:custGeom>
                  <a:avLst/>
                  <a:gdLst/>
                  <a:ahLst/>
                  <a:cxnLst>
                    <a:cxn ang="0">
                      <a:pos x="3" y="44"/>
                    </a:cxn>
                    <a:cxn ang="0">
                      <a:pos x="7" y="39"/>
                    </a:cxn>
                    <a:cxn ang="0">
                      <a:pos x="11" y="35"/>
                    </a:cxn>
                    <a:cxn ang="0">
                      <a:pos x="12" y="30"/>
                    </a:cxn>
                    <a:cxn ang="0">
                      <a:pos x="15" y="24"/>
                    </a:cxn>
                    <a:cxn ang="0">
                      <a:pos x="18" y="19"/>
                    </a:cxn>
                    <a:cxn ang="0">
                      <a:pos x="20" y="13"/>
                    </a:cxn>
                    <a:cxn ang="0">
                      <a:pos x="25" y="7"/>
                    </a:cxn>
                    <a:cxn ang="0">
                      <a:pos x="29" y="2"/>
                    </a:cxn>
                    <a:cxn ang="0">
                      <a:pos x="34" y="0"/>
                    </a:cxn>
                    <a:cxn ang="0">
                      <a:pos x="39" y="0"/>
                    </a:cxn>
                    <a:cxn ang="0">
                      <a:pos x="43" y="5"/>
                    </a:cxn>
                    <a:cxn ang="0">
                      <a:pos x="47" y="10"/>
                    </a:cxn>
                    <a:cxn ang="0">
                      <a:pos x="50" y="14"/>
                    </a:cxn>
                    <a:cxn ang="0">
                      <a:pos x="53" y="21"/>
                    </a:cxn>
                    <a:cxn ang="0">
                      <a:pos x="56" y="27"/>
                    </a:cxn>
                    <a:cxn ang="0">
                      <a:pos x="57" y="33"/>
                    </a:cxn>
                    <a:cxn ang="0">
                      <a:pos x="61" y="43"/>
                    </a:cxn>
                    <a:cxn ang="0">
                      <a:pos x="64" y="50"/>
                    </a:cxn>
                    <a:cxn ang="0">
                      <a:pos x="67" y="61"/>
                    </a:cxn>
                    <a:cxn ang="0">
                      <a:pos x="68" y="72"/>
                    </a:cxn>
                    <a:cxn ang="0">
                      <a:pos x="72" y="85"/>
                    </a:cxn>
                    <a:cxn ang="0">
                      <a:pos x="75" y="97"/>
                    </a:cxn>
                    <a:cxn ang="0">
                      <a:pos x="78" y="111"/>
                    </a:cxn>
                    <a:cxn ang="0">
                      <a:pos x="79" y="124"/>
                    </a:cxn>
                    <a:cxn ang="0">
                      <a:pos x="82" y="135"/>
                    </a:cxn>
                    <a:cxn ang="0">
                      <a:pos x="86" y="146"/>
                    </a:cxn>
                    <a:cxn ang="0">
                      <a:pos x="89" y="153"/>
                    </a:cxn>
                    <a:cxn ang="0">
                      <a:pos x="90" y="158"/>
                    </a:cxn>
                    <a:cxn ang="0">
                      <a:pos x="93" y="161"/>
                    </a:cxn>
                    <a:cxn ang="0">
                      <a:pos x="98" y="160"/>
                    </a:cxn>
                    <a:cxn ang="0">
                      <a:pos x="101" y="155"/>
                    </a:cxn>
                    <a:cxn ang="0">
                      <a:pos x="104" y="149"/>
                    </a:cxn>
                    <a:cxn ang="0">
                      <a:pos x="107" y="143"/>
                    </a:cxn>
                    <a:cxn ang="0">
                      <a:pos x="109" y="135"/>
                    </a:cxn>
                    <a:cxn ang="0">
                      <a:pos x="112" y="130"/>
                    </a:cxn>
                    <a:cxn ang="0">
                      <a:pos x="117" y="127"/>
                    </a:cxn>
                    <a:cxn ang="0">
                      <a:pos x="122" y="130"/>
                    </a:cxn>
                    <a:cxn ang="0">
                      <a:pos x="125" y="138"/>
                    </a:cxn>
                    <a:cxn ang="0">
                      <a:pos x="128" y="149"/>
                    </a:cxn>
                    <a:cxn ang="0">
                      <a:pos x="129" y="161"/>
                    </a:cxn>
                    <a:cxn ang="0">
                      <a:pos x="132" y="178"/>
                    </a:cxn>
                  </a:cxnLst>
                  <a:rect l="0" t="0" r="r" b="b"/>
                  <a:pathLst>
                    <a:path w="134" h="191">
                      <a:moveTo>
                        <a:pt x="0" y="49"/>
                      </a:moveTo>
                      <a:lnTo>
                        <a:pt x="3" y="46"/>
                      </a:lnTo>
                      <a:lnTo>
                        <a:pt x="3" y="44"/>
                      </a:lnTo>
                      <a:lnTo>
                        <a:pt x="4" y="43"/>
                      </a:lnTo>
                      <a:lnTo>
                        <a:pt x="6" y="41"/>
                      </a:lnTo>
                      <a:lnTo>
                        <a:pt x="7" y="39"/>
                      </a:lnTo>
                      <a:lnTo>
                        <a:pt x="7" y="38"/>
                      </a:lnTo>
                      <a:lnTo>
                        <a:pt x="9" y="36"/>
                      </a:lnTo>
                      <a:lnTo>
                        <a:pt x="11" y="35"/>
                      </a:lnTo>
                      <a:lnTo>
                        <a:pt x="11" y="33"/>
                      </a:lnTo>
                      <a:lnTo>
                        <a:pt x="12" y="32"/>
                      </a:lnTo>
                      <a:lnTo>
                        <a:pt x="12" y="30"/>
                      </a:lnTo>
                      <a:lnTo>
                        <a:pt x="14" y="28"/>
                      </a:lnTo>
                      <a:lnTo>
                        <a:pt x="14" y="25"/>
                      </a:lnTo>
                      <a:lnTo>
                        <a:pt x="15" y="24"/>
                      </a:lnTo>
                      <a:lnTo>
                        <a:pt x="17" y="22"/>
                      </a:lnTo>
                      <a:lnTo>
                        <a:pt x="17" y="21"/>
                      </a:lnTo>
                      <a:lnTo>
                        <a:pt x="18" y="19"/>
                      </a:lnTo>
                      <a:lnTo>
                        <a:pt x="18" y="18"/>
                      </a:lnTo>
                      <a:lnTo>
                        <a:pt x="20" y="14"/>
                      </a:lnTo>
                      <a:lnTo>
                        <a:pt x="20" y="13"/>
                      </a:lnTo>
                      <a:lnTo>
                        <a:pt x="22" y="11"/>
                      </a:lnTo>
                      <a:lnTo>
                        <a:pt x="25" y="8"/>
                      </a:lnTo>
                      <a:lnTo>
                        <a:pt x="25" y="7"/>
                      </a:lnTo>
                      <a:lnTo>
                        <a:pt x="26" y="5"/>
                      </a:lnTo>
                      <a:lnTo>
                        <a:pt x="28" y="3"/>
                      </a:lnTo>
                      <a:lnTo>
                        <a:pt x="29" y="2"/>
                      </a:lnTo>
                      <a:lnTo>
                        <a:pt x="31" y="0"/>
                      </a:lnTo>
                      <a:lnTo>
                        <a:pt x="32" y="0"/>
                      </a:lnTo>
                      <a:lnTo>
                        <a:pt x="34" y="0"/>
                      </a:lnTo>
                      <a:lnTo>
                        <a:pt x="36" y="0"/>
                      </a:lnTo>
                      <a:lnTo>
                        <a:pt x="37" y="0"/>
                      </a:lnTo>
                      <a:lnTo>
                        <a:pt x="39" y="0"/>
                      </a:lnTo>
                      <a:lnTo>
                        <a:pt x="40" y="2"/>
                      </a:lnTo>
                      <a:lnTo>
                        <a:pt x="42" y="3"/>
                      </a:lnTo>
                      <a:lnTo>
                        <a:pt x="43" y="5"/>
                      </a:lnTo>
                      <a:lnTo>
                        <a:pt x="45" y="7"/>
                      </a:lnTo>
                      <a:lnTo>
                        <a:pt x="47" y="8"/>
                      </a:lnTo>
                      <a:lnTo>
                        <a:pt x="47" y="10"/>
                      </a:lnTo>
                      <a:lnTo>
                        <a:pt x="48" y="11"/>
                      </a:lnTo>
                      <a:lnTo>
                        <a:pt x="50" y="13"/>
                      </a:lnTo>
                      <a:lnTo>
                        <a:pt x="50" y="14"/>
                      </a:lnTo>
                      <a:lnTo>
                        <a:pt x="51" y="16"/>
                      </a:lnTo>
                      <a:lnTo>
                        <a:pt x="51" y="18"/>
                      </a:lnTo>
                      <a:lnTo>
                        <a:pt x="53" y="21"/>
                      </a:lnTo>
                      <a:lnTo>
                        <a:pt x="53" y="22"/>
                      </a:lnTo>
                      <a:lnTo>
                        <a:pt x="54" y="24"/>
                      </a:lnTo>
                      <a:lnTo>
                        <a:pt x="56" y="27"/>
                      </a:lnTo>
                      <a:lnTo>
                        <a:pt x="56" y="28"/>
                      </a:lnTo>
                      <a:lnTo>
                        <a:pt x="57" y="32"/>
                      </a:lnTo>
                      <a:lnTo>
                        <a:pt x="57" y="33"/>
                      </a:lnTo>
                      <a:lnTo>
                        <a:pt x="59" y="36"/>
                      </a:lnTo>
                      <a:lnTo>
                        <a:pt x="61" y="39"/>
                      </a:lnTo>
                      <a:lnTo>
                        <a:pt x="61" y="43"/>
                      </a:lnTo>
                      <a:lnTo>
                        <a:pt x="62" y="44"/>
                      </a:lnTo>
                      <a:lnTo>
                        <a:pt x="62" y="47"/>
                      </a:lnTo>
                      <a:lnTo>
                        <a:pt x="64" y="50"/>
                      </a:lnTo>
                      <a:lnTo>
                        <a:pt x="64" y="55"/>
                      </a:lnTo>
                      <a:lnTo>
                        <a:pt x="65" y="58"/>
                      </a:lnTo>
                      <a:lnTo>
                        <a:pt x="67" y="61"/>
                      </a:lnTo>
                      <a:lnTo>
                        <a:pt x="67" y="64"/>
                      </a:lnTo>
                      <a:lnTo>
                        <a:pt x="68" y="69"/>
                      </a:lnTo>
                      <a:lnTo>
                        <a:pt x="68" y="72"/>
                      </a:lnTo>
                      <a:lnTo>
                        <a:pt x="70" y="77"/>
                      </a:lnTo>
                      <a:lnTo>
                        <a:pt x="70" y="82"/>
                      </a:lnTo>
                      <a:lnTo>
                        <a:pt x="72" y="85"/>
                      </a:lnTo>
                      <a:lnTo>
                        <a:pt x="73" y="89"/>
                      </a:lnTo>
                      <a:lnTo>
                        <a:pt x="73" y="94"/>
                      </a:lnTo>
                      <a:lnTo>
                        <a:pt x="75" y="97"/>
                      </a:lnTo>
                      <a:lnTo>
                        <a:pt x="75" y="102"/>
                      </a:lnTo>
                      <a:lnTo>
                        <a:pt x="76" y="107"/>
                      </a:lnTo>
                      <a:lnTo>
                        <a:pt x="78" y="111"/>
                      </a:lnTo>
                      <a:lnTo>
                        <a:pt x="78" y="116"/>
                      </a:lnTo>
                      <a:lnTo>
                        <a:pt x="79" y="119"/>
                      </a:lnTo>
                      <a:lnTo>
                        <a:pt x="79" y="124"/>
                      </a:lnTo>
                      <a:lnTo>
                        <a:pt x="81" y="127"/>
                      </a:lnTo>
                      <a:lnTo>
                        <a:pt x="81" y="132"/>
                      </a:lnTo>
                      <a:lnTo>
                        <a:pt x="82" y="135"/>
                      </a:lnTo>
                      <a:lnTo>
                        <a:pt x="84" y="139"/>
                      </a:lnTo>
                      <a:lnTo>
                        <a:pt x="84" y="143"/>
                      </a:lnTo>
                      <a:lnTo>
                        <a:pt x="86" y="146"/>
                      </a:lnTo>
                      <a:lnTo>
                        <a:pt x="86" y="149"/>
                      </a:lnTo>
                      <a:lnTo>
                        <a:pt x="87" y="150"/>
                      </a:lnTo>
                      <a:lnTo>
                        <a:pt x="89" y="153"/>
                      </a:lnTo>
                      <a:lnTo>
                        <a:pt x="89" y="155"/>
                      </a:lnTo>
                      <a:lnTo>
                        <a:pt x="90" y="157"/>
                      </a:lnTo>
                      <a:lnTo>
                        <a:pt x="90" y="158"/>
                      </a:lnTo>
                      <a:lnTo>
                        <a:pt x="93" y="161"/>
                      </a:lnTo>
                      <a:lnTo>
                        <a:pt x="92" y="161"/>
                      </a:lnTo>
                      <a:lnTo>
                        <a:pt x="93" y="161"/>
                      </a:lnTo>
                      <a:lnTo>
                        <a:pt x="95" y="161"/>
                      </a:lnTo>
                      <a:lnTo>
                        <a:pt x="97" y="161"/>
                      </a:lnTo>
                      <a:lnTo>
                        <a:pt x="98" y="160"/>
                      </a:lnTo>
                      <a:lnTo>
                        <a:pt x="100" y="158"/>
                      </a:lnTo>
                      <a:lnTo>
                        <a:pt x="101" y="157"/>
                      </a:lnTo>
                      <a:lnTo>
                        <a:pt x="101" y="155"/>
                      </a:lnTo>
                      <a:lnTo>
                        <a:pt x="103" y="152"/>
                      </a:lnTo>
                      <a:lnTo>
                        <a:pt x="103" y="150"/>
                      </a:lnTo>
                      <a:lnTo>
                        <a:pt x="104" y="149"/>
                      </a:lnTo>
                      <a:lnTo>
                        <a:pt x="106" y="146"/>
                      </a:lnTo>
                      <a:lnTo>
                        <a:pt x="106" y="144"/>
                      </a:lnTo>
                      <a:lnTo>
                        <a:pt x="107" y="143"/>
                      </a:lnTo>
                      <a:lnTo>
                        <a:pt x="107" y="139"/>
                      </a:lnTo>
                      <a:lnTo>
                        <a:pt x="109" y="138"/>
                      </a:lnTo>
                      <a:lnTo>
                        <a:pt x="109" y="135"/>
                      </a:lnTo>
                      <a:lnTo>
                        <a:pt x="111" y="133"/>
                      </a:lnTo>
                      <a:lnTo>
                        <a:pt x="112" y="132"/>
                      </a:lnTo>
                      <a:lnTo>
                        <a:pt x="112" y="130"/>
                      </a:lnTo>
                      <a:lnTo>
                        <a:pt x="114" y="128"/>
                      </a:lnTo>
                      <a:lnTo>
                        <a:pt x="115" y="127"/>
                      </a:lnTo>
                      <a:lnTo>
                        <a:pt x="117" y="127"/>
                      </a:lnTo>
                      <a:lnTo>
                        <a:pt x="118" y="127"/>
                      </a:lnTo>
                      <a:lnTo>
                        <a:pt x="120" y="128"/>
                      </a:lnTo>
                      <a:lnTo>
                        <a:pt x="122" y="130"/>
                      </a:lnTo>
                      <a:lnTo>
                        <a:pt x="123" y="133"/>
                      </a:lnTo>
                      <a:lnTo>
                        <a:pt x="123" y="135"/>
                      </a:lnTo>
                      <a:lnTo>
                        <a:pt x="125" y="138"/>
                      </a:lnTo>
                      <a:lnTo>
                        <a:pt x="125" y="141"/>
                      </a:lnTo>
                      <a:lnTo>
                        <a:pt x="126" y="144"/>
                      </a:lnTo>
                      <a:lnTo>
                        <a:pt x="128" y="149"/>
                      </a:lnTo>
                      <a:lnTo>
                        <a:pt x="128" y="152"/>
                      </a:lnTo>
                      <a:lnTo>
                        <a:pt x="129" y="157"/>
                      </a:lnTo>
                      <a:lnTo>
                        <a:pt x="129" y="161"/>
                      </a:lnTo>
                      <a:lnTo>
                        <a:pt x="131" y="168"/>
                      </a:lnTo>
                      <a:lnTo>
                        <a:pt x="131" y="172"/>
                      </a:lnTo>
                      <a:lnTo>
                        <a:pt x="132" y="178"/>
                      </a:lnTo>
                      <a:lnTo>
                        <a:pt x="134" y="185"/>
                      </a:lnTo>
                      <a:lnTo>
                        <a:pt x="134" y="191"/>
                      </a:lnTo>
                    </a:path>
                  </a:pathLst>
                </a:custGeom>
                <a:noFill/>
                <a:ln w="28575"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3" name="Freeform 227"/>
                <p:cNvSpPr>
                  <a:spLocks/>
                </p:cNvSpPr>
                <p:nvPr/>
              </p:nvSpPr>
              <p:spPr bwMode="auto">
                <a:xfrm>
                  <a:off x="5411788" y="3084513"/>
                  <a:ext cx="188913" cy="776288"/>
                </a:xfrm>
                <a:custGeom>
                  <a:avLst/>
                  <a:gdLst/>
                  <a:ahLst/>
                  <a:cxnLst>
                    <a:cxn ang="0">
                      <a:pos x="2" y="14"/>
                    </a:cxn>
                    <a:cxn ang="0">
                      <a:pos x="5" y="36"/>
                    </a:cxn>
                    <a:cxn ang="0">
                      <a:pos x="8" y="61"/>
                    </a:cxn>
                    <a:cxn ang="0">
                      <a:pos x="11" y="86"/>
                    </a:cxn>
                    <a:cxn ang="0">
                      <a:pos x="13" y="111"/>
                    </a:cxn>
                    <a:cxn ang="0">
                      <a:pos x="16" y="137"/>
                    </a:cxn>
                    <a:cxn ang="0">
                      <a:pos x="19" y="162"/>
                    </a:cxn>
                    <a:cxn ang="0">
                      <a:pos x="22" y="186"/>
                    </a:cxn>
                    <a:cxn ang="0">
                      <a:pos x="23" y="209"/>
                    </a:cxn>
                    <a:cxn ang="0">
                      <a:pos x="27" y="230"/>
                    </a:cxn>
                    <a:cxn ang="0">
                      <a:pos x="30" y="248"/>
                    </a:cxn>
                    <a:cxn ang="0">
                      <a:pos x="33" y="266"/>
                    </a:cxn>
                    <a:cxn ang="0">
                      <a:pos x="34" y="280"/>
                    </a:cxn>
                    <a:cxn ang="0">
                      <a:pos x="38" y="294"/>
                    </a:cxn>
                    <a:cxn ang="0">
                      <a:pos x="41" y="306"/>
                    </a:cxn>
                    <a:cxn ang="0">
                      <a:pos x="44" y="319"/>
                    </a:cxn>
                    <a:cxn ang="0">
                      <a:pos x="45" y="330"/>
                    </a:cxn>
                    <a:cxn ang="0">
                      <a:pos x="48" y="342"/>
                    </a:cxn>
                    <a:cxn ang="0">
                      <a:pos x="52" y="355"/>
                    </a:cxn>
                    <a:cxn ang="0">
                      <a:pos x="55" y="369"/>
                    </a:cxn>
                    <a:cxn ang="0">
                      <a:pos x="56" y="384"/>
                    </a:cxn>
                    <a:cxn ang="0">
                      <a:pos x="59" y="398"/>
                    </a:cxn>
                    <a:cxn ang="0">
                      <a:pos x="63" y="414"/>
                    </a:cxn>
                    <a:cxn ang="0">
                      <a:pos x="64" y="430"/>
                    </a:cxn>
                    <a:cxn ang="0">
                      <a:pos x="67" y="444"/>
                    </a:cxn>
                    <a:cxn ang="0">
                      <a:pos x="70" y="456"/>
                    </a:cxn>
                    <a:cxn ang="0">
                      <a:pos x="73" y="469"/>
                    </a:cxn>
                    <a:cxn ang="0">
                      <a:pos x="75" y="478"/>
                    </a:cxn>
                    <a:cxn ang="0">
                      <a:pos x="78" y="484"/>
                    </a:cxn>
                    <a:cxn ang="0">
                      <a:pos x="81" y="489"/>
                    </a:cxn>
                    <a:cxn ang="0">
                      <a:pos x="86" y="487"/>
                    </a:cxn>
                    <a:cxn ang="0">
                      <a:pos x="89" y="483"/>
                    </a:cxn>
                    <a:cxn ang="0">
                      <a:pos x="92" y="475"/>
                    </a:cxn>
                    <a:cxn ang="0">
                      <a:pos x="95" y="466"/>
                    </a:cxn>
                    <a:cxn ang="0">
                      <a:pos x="97" y="453"/>
                    </a:cxn>
                    <a:cxn ang="0">
                      <a:pos x="100" y="439"/>
                    </a:cxn>
                    <a:cxn ang="0">
                      <a:pos x="103" y="423"/>
                    </a:cxn>
                    <a:cxn ang="0">
                      <a:pos x="106" y="409"/>
                    </a:cxn>
                    <a:cxn ang="0">
                      <a:pos x="108" y="394"/>
                    </a:cxn>
                    <a:cxn ang="0">
                      <a:pos x="111" y="380"/>
                    </a:cxn>
                    <a:cxn ang="0">
                      <a:pos x="114" y="366"/>
                    </a:cxn>
                    <a:cxn ang="0">
                      <a:pos x="117" y="356"/>
                    </a:cxn>
                  </a:cxnLst>
                  <a:rect l="0" t="0" r="r" b="b"/>
                  <a:pathLst>
                    <a:path w="119" h="489">
                      <a:moveTo>
                        <a:pt x="0" y="0"/>
                      </a:moveTo>
                      <a:lnTo>
                        <a:pt x="2" y="8"/>
                      </a:lnTo>
                      <a:lnTo>
                        <a:pt x="2" y="14"/>
                      </a:lnTo>
                      <a:lnTo>
                        <a:pt x="3" y="22"/>
                      </a:lnTo>
                      <a:lnTo>
                        <a:pt x="5" y="28"/>
                      </a:lnTo>
                      <a:lnTo>
                        <a:pt x="5" y="36"/>
                      </a:lnTo>
                      <a:lnTo>
                        <a:pt x="6" y="44"/>
                      </a:lnTo>
                      <a:lnTo>
                        <a:pt x="6" y="53"/>
                      </a:lnTo>
                      <a:lnTo>
                        <a:pt x="8" y="61"/>
                      </a:lnTo>
                      <a:lnTo>
                        <a:pt x="8" y="69"/>
                      </a:lnTo>
                      <a:lnTo>
                        <a:pt x="9" y="77"/>
                      </a:lnTo>
                      <a:lnTo>
                        <a:pt x="11" y="86"/>
                      </a:lnTo>
                      <a:lnTo>
                        <a:pt x="11" y="94"/>
                      </a:lnTo>
                      <a:lnTo>
                        <a:pt x="13" y="103"/>
                      </a:lnTo>
                      <a:lnTo>
                        <a:pt x="13" y="111"/>
                      </a:lnTo>
                      <a:lnTo>
                        <a:pt x="14" y="120"/>
                      </a:lnTo>
                      <a:lnTo>
                        <a:pt x="16" y="128"/>
                      </a:lnTo>
                      <a:lnTo>
                        <a:pt x="16" y="137"/>
                      </a:lnTo>
                      <a:lnTo>
                        <a:pt x="17" y="145"/>
                      </a:lnTo>
                      <a:lnTo>
                        <a:pt x="17" y="153"/>
                      </a:lnTo>
                      <a:lnTo>
                        <a:pt x="19" y="162"/>
                      </a:lnTo>
                      <a:lnTo>
                        <a:pt x="19" y="170"/>
                      </a:lnTo>
                      <a:lnTo>
                        <a:pt x="20" y="178"/>
                      </a:lnTo>
                      <a:lnTo>
                        <a:pt x="22" y="186"/>
                      </a:lnTo>
                      <a:lnTo>
                        <a:pt x="22" y="194"/>
                      </a:lnTo>
                      <a:lnTo>
                        <a:pt x="23" y="202"/>
                      </a:lnTo>
                      <a:lnTo>
                        <a:pt x="23" y="209"/>
                      </a:lnTo>
                      <a:lnTo>
                        <a:pt x="25" y="216"/>
                      </a:lnTo>
                      <a:lnTo>
                        <a:pt x="25" y="222"/>
                      </a:lnTo>
                      <a:lnTo>
                        <a:pt x="27" y="230"/>
                      </a:lnTo>
                      <a:lnTo>
                        <a:pt x="28" y="236"/>
                      </a:lnTo>
                      <a:lnTo>
                        <a:pt x="28" y="242"/>
                      </a:lnTo>
                      <a:lnTo>
                        <a:pt x="30" y="248"/>
                      </a:lnTo>
                      <a:lnTo>
                        <a:pt x="30" y="255"/>
                      </a:lnTo>
                      <a:lnTo>
                        <a:pt x="31" y="259"/>
                      </a:lnTo>
                      <a:lnTo>
                        <a:pt x="33" y="266"/>
                      </a:lnTo>
                      <a:lnTo>
                        <a:pt x="33" y="270"/>
                      </a:lnTo>
                      <a:lnTo>
                        <a:pt x="34" y="275"/>
                      </a:lnTo>
                      <a:lnTo>
                        <a:pt x="34" y="280"/>
                      </a:lnTo>
                      <a:lnTo>
                        <a:pt x="36" y="284"/>
                      </a:lnTo>
                      <a:lnTo>
                        <a:pt x="36" y="289"/>
                      </a:lnTo>
                      <a:lnTo>
                        <a:pt x="38" y="294"/>
                      </a:lnTo>
                      <a:lnTo>
                        <a:pt x="39" y="298"/>
                      </a:lnTo>
                      <a:lnTo>
                        <a:pt x="39" y="302"/>
                      </a:lnTo>
                      <a:lnTo>
                        <a:pt x="41" y="306"/>
                      </a:lnTo>
                      <a:lnTo>
                        <a:pt x="41" y="311"/>
                      </a:lnTo>
                      <a:lnTo>
                        <a:pt x="42" y="314"/>
                      </a:lnTo>
                      <a:lnTo>
                        <a:pt x="44" y="319"/>
                      </a:lnTo>
                      <a:lnTo>
                        <a:pt x="44" y="322"/>
                      </a:lnTo>
                      <a:lnTo>
                        <a:pt x="45" y="327"/>
                      </a:lnTo>
                      <a:lnTo>
                        <a:pt x="45" y="330"/>
                      </a:lnTo>
                      <a:lnTo>
                        <a:pt x="47" y="334"/>
                      </a:lnTo>
                      <a:lnTo>
                        <a:pt x="47" y="339"/>
                      </a:lnTo>
                      <a:lnTo>
                        <a:pt x="48" y="342"/>
                      </a:lnTo>
                      <a:lnTo>
                        <a:pt x="50" y="347"/>
                      </a:lnTo>
                      <a:lnTo>
                        <a:pt x="50" y="352"/>
                      </a:lnTo>
                      <a:lnTo>
                        <a:pt x="52" y="355"/>
                      </a:lnTo>
                      <a:lnTo>
                        <a:pt x="52" y="359"/>
                      </a:lnTo>
                      <a:lnTo>
                        <a:pt x="53" y="364"/>
                      </a:lnTo>
                      <a:lnTo>
                        <a:pt x="55" y="369"/>
                      </a:lnTo>
                      <a:lnTo>
                        <a:pt x="55" y="373"/>
                      </a:lnTo>
                      <a:lnTo>
                        <a:pt x="56" y="378"/>
                      </a:lnTo>
                      <a:lnTo>
                        <a:pt x="56" y="384"/>
                      </a:lnTo>
                      <a:lnTo>
                        <a:pt x="58" y="389"/>
                      </a:lnTo>
                      <a:lnTo>
                        <a:pt x="58" y="394"/>
                      </a:lnTo>
                      <a:lnTo>
                        <a:pt x="59" y="398"/>
                      </a:lnTo>
                      <a:lnTo>
                        <a:pt x="61" y="403"/>
                      </a:lnTo>
                      <a:lnTo>
                        <a:pt x="61" y="409"/>
                      </a:lnTo>
                      <a:lnTo>
                        <a:pt x="63" y="414"/>
                      </a:lnTo>
                      <a:lnTo>
                        <a:pt x="63" y="419"/>
                      </a:lnTo>
                      <a:lnTo>
                        <a:pt x="64" y="423"/>
                      </a:lnTo>
                      <a:lnTo>
                        <a:pt x="64" y="430"/>
                      </a:lnTo>
                      <a:lnTo>
                        <a:pt x="66" y="434"/>
                      </a:lnTo>
                      <a:lnTo>
                        <a:pt x="67" y="439"/>
                      </a:lnTo>
                      <a:lnTo>
                        <a:pt x="67" y="444"/>
                      </a:lnTo>
                      <a:lnTo>
                        <a:pt x="69" y="448"/>
                      </a:lnTo>
                      <a:lnTo>
                        <a:pt x="69" y="453"/>
                      </a:lnTo>
                      <a:lnTo>
                        <a:pt x="70" y="456"/>
                      </a:lnTo>
                      <a:lnTo>
                        <a:pt x="72" y="461"/>
                      </a:lnTo>
                      <a:lnTo>
                        <a:pt x="72" y="464"/>
                      </a:lnTo>
                      <a:lnTo>
                        <a:pt x="73" y="469"/>
                      </a:lnTo>
                      <a:lnTo>
                        <a:pt x="73" y="472"/>
                      </a:lnTo>
                      <a:lnTo>
                        <a:pt x="75" y="475"/>
                      </a:lnTo>
                      <a:lnTo>
                        <a:pt x="75" y="478"/>
                      </a:lnTo>
                      <a:lnTo>
                        <a:pt x="77" y="480"/>
                      </a:lnTo>
                      <a:lnTo>
                        <a:pt x="78" y="483"/>
                      </a:lnTo>
                      <a:lnTo>
                        <a:pt x="78" y="484"/>
                      </a:lnTo>
                      <a:lnTo>
                        <a:pt x="80" y="486"/>
                      </a:lnTo>
                      <a:lnTo>
                        <a:pt x="80" y="487"/>
                      </a:lnTo>
                      <a:lnTo>
                        <a:pt x="81" y="489"/>
                      </a:lnTo>
                      <a:lnTo>
                        <a:pt x="83" y="489"/>
                      </a:lnTo>
                      <a:lnTo>
                        <a:pt x="86" y="489"/>
                      </a:lnTo>
                      <a:lnTo>
                        <a:pt x="86" y="487"/>
                      </a:lnTo>
                      <a:lnTo>
                        <a:pt x="88" y="487"/>
                      </a:lnTo>
                      <a:lnTo>
                        <a:pt x="89" y="486"/>
                      </a:lnTo>
                      <a:lnTo>
                        <a:pt x="89" y="483"/>
                      </a:lnTo>
                      <a:lnTo>
                        <a:pt x="91" y="481"/>
                      </a:lnTo>
                      <a:lnTo>
                        <a:pt x="91" y="478"/>
                      </a:lnTo>
                      <a:lnTo>
                        <a:pt x="92" y="475"/>
                      </a:lnTo>
                      <a:lnTo>
                        <a:pt x="94" y="472"/>
                      </a:lnTo>
                      <a:lnTo>
                        <a:pt x="94" y="469"/>
                      </a:lnTo>
                      <a:lnTo>
                        <a:pt x="95" y="466"/>
                      </a:lnTo>
                      <a:lnTo>
                        <a:pt x="95" y="461"/>
                      </a:lnTo>
                      <a:lnTo>
                        <a:pt x="97" y="458"/>
                      </a:lnTo>
                      <a:lnTo>
                        <a:pt x="97" y="453"/>
                      </a:lnTo>
                      <a:lnTo>
                        <a:pt x="98" y="448"/>
                      </a:lnTo>
                      <a:lnTo>
                        <a:pt x="100" y="444"/>
                      </a:lnTo>
                      <a:lnTo>
                        <a:pt x="100" y="439"/>
                      </a:lnTo>
                      <a:lnTo>
                        <a:pt x="102" y="434"/>
                      </a:lnTo>
                      <a:lnTo>
                        <a:pt x="102" y="430"/>
                      </a:lnTo>
                      <a:lnTo>
                        <a:pt x="103" y="423"/>
                      </a:lnTo>
                      <a:lnTo>
                        <a:pt x="105" y="419"/>
                      </a:lnTo>
                      <a:lnTo>
                        <a:pt x="105" y="414"/>
                      </a:lnTo>
                      <a:lnTo>
                        <a:pt x="106" y="409"/>
                      </a:lnTo>
                      <a:lnTo>
                        <a:pt x="106" y="403"/>
                      </a:lnTo>
                      <a:lnTo>
                        <a:pt x="108" y="398"/>
                      </a:lnTo>
                      <a:lnTo>
                        <a:pt x="108" y="394"/>
                      </a:lnTo>
                      <a:lnTo>
                        <a:pt x="109" y="389"/>
                      </a:lnTo>
                      <a:lnTo>
                        <a:pt x="111" y="384"/>
                      </a:lnTo>
                      <a:lnTo>
                        <a:pt x="111" y="380"/>
                      </a:lnTo>
                      <a:lnTo>
                        <a:pt x="113" y="375"/>
                      </a:lnTo>
                      <a:lnTo>
                        <a:pt x="113" y="370"/>
                      </a:lnTo>
                      <a:lnTo>
                        <a:pt x="114" y="366"/>
                      </a:lnTo>
                      <a:lnTo>
                        <a:pt x="114" y="362"/>
                      </a:lnTo>
                      <a:lnTo>
                        <a:pt x="116" y="359"/>
                      </a:lnTo>
                      <a:lnTo>
                        <a:pt x="117" y="356"/>
                      </a:lnTo>
                      <a:lnTo>
                        <a:pt x="117" y="353"/>
                      </a:lnTo>
                      <a:lnTo>
                        <a:pt x="119" y="350"/>
                      </a:lnTo>
                    </a:path>
                  </a:pathLst>
                </a:custGeom>
                <a:noFill/>
                <a:ln w="28575"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4" name="Freeform 228"/>
                <p:cNvSpPr>
                  <a:spLocks/>
                </p:cNvSpPr>
                <p:nvPr/>
              </p:nvSpPr>
              <p:spPr bwMode="auto">
                <a:xfrm>
                  <a:off x="5600700" y="3570288"/>
                  <a:ext cx="200025" cy="168275"/>
                </a:xfrm>
                <a:custGeom>
                  <a:avLst/>
                  <a:gdLst/>
                  <a:ahLst/>
                  <a:cxnLst>
                    <a:cxn ang="0">
                      <a:pos x="1" y="41"/>
                    </a:cxn>
                    <a:cxn ang="0">
                      <a:pos x="4" y="36"/>
                    </a:cxn>
                    <a:cxn ang="0">
                      <a:pos x="11" y="39"/>
                    </a:cxn>
                    <a:cxn ang="0">
                      <a:pos x="14" y="46"/>
                    </a:cxn>
                    <a:cxn ang="0">
                      <a:pos x="15" y="53"/>
                    </a:cxn>
                    <a:cxn ang="0">
                      <a:pos x="19" y="61"/>
                    </a:cxn>
                    <a:cxn ang="0">
                      <a:pos x="22" y="69"/>
                    </a:cxn>
                    <a:cxn ang="0">
                      <a:pos x="25" y="78"/>
                    </a:cxn>
                    <a:cxn ang="0">
                      <a:pos x="26" y="86"/>
                    </a:cxn>
                    <a:cxn ang="0">
                      <a:pos x="29" y="92"/>
                    </a:cxn>
                    <a:cxn ang="0">
                      <a:pos x="33" y="97"/>
                    </a:cxn>
                    <a:cxn ang="0">
                      <a:pos x="37" y="100"/>
                    </a:cxn>
                    <a:cxn ang="0">
                      <a:pos x="42" y="97"/>
                    </a:cxn>
                    <a:cxn ang="0">
                      <a:pos x="45" y="92"/>
                    </a:cxn>
                    <a:cxn ang="0">
                      <a:pos x="48" y="86"/>
                    </a:cxn>
                    <a:cxn ang="0">
                      <a:pos x="51" y="77"/>
                    </a:cxn>
                    <a:cxn ang="0">
                      <a:pos x="54" y="67"/>
                    </a:cxn>
                    <a:cxn ang="0">
                      <a:pos x="56" y="56"/>
                    </a:cxn>
                    <a:cxn ang="0">
                      <a:pos x="59" y="44"/>
                    </a:cxn>
                    <a:cxn ang="0">
                      <a:pos x="62" y="31"/>
                    </a:cxn>
                    <a:cxn ang="0">
                      <a:pos x="65" y="22"/>
                    </a:cxn>
                    <a:cxn ang="0">
                      <a:pos x="67" y="13"/>
                    </a:cxn>
                    <a:cxn ang="0">
                      <a:pos x="70" y="6"/>
                    </a:cxn>
                    <a:cxn ang="0">
                      <a:pos x="73" y="3"/>
                    </a:cxn>
                    <a:cxn ang="0">
                      <a:pos x="78" y="6"/>
                    </a:cxn>
                    <a:cxn ang="0">
                      <a:pos x="81" y="14"/>
                    </a:cxn>
                    <a:cxn ang="0">
                      <a:pos x="83" y="25"/>
                    </a:cxn>
                    <a:cxn ang="0">
                      <a:pos x="86" y="39"/>
                    </a:cxn>
                    <a:cxn ang="0">
                      <a:pos x="89" y="56"/>
                    </a:cxn>
                    <a:cxn ang="0">
                      <a:pos x="92" y="74"/>
                    </a:cxn>
                    <a:cxn ang="0">
                      <a:pos x="94" y="88"/>
                    </a:cxn>
                    <a:cxn ang="0">
                      <a:pos x="97" y="99"/>
                    </a:cxn>
                    <a:cxn ang="0">
                      <a:pos x="101" y="106"/>
                    </a:cxn>
                    <a:cxn ang="0">
                      <a:pos x="103" y="106"/>
                    </a:cxn>
                    <a:cxn ang="0">
                      <a:pos x="106" y="102"/>
                    </a:cxn>
                    <a:cxn ang="0">
                      <a:pos x="109" y="92"/>
                    </a:cxn>
                    <a:cxn ang="0">
                      <a:pos x="111" y="80"/>
                    </a:cxn>
                    <a:cxn ang="0">
                      <a:pos x="114" y="64"/>
                    </a:cxn>
                    <a:cxn ang="0">
                      <a:pos x="117" y="49"/>
                    </a:cxn>
                    <a:cxn ang="0">
                      <a:pos x="120" y="31"/>
                    </a:cxn>
                    <a:cxn ang="0">
                      <a:pos x="122" y="17"/>
                    </a:cxn>
                    <a:cxn ang="0">
                      <a:pos x="125" y="6"/>
                    </a:cxn>
                  </a:cxnLst>
                  <a:rect l="0" t="0" r="r" b="b"/>
                  <a:pathLst>
                    <a:path w="126" h="106">
                      <a:moveTo>
                        <a:pt x="0" y="44"/>
                      </a:moveTo>
                      <a:lnTo>
                        <a:pt x="0" y="42"/>
                      </a:lnTo>
                      <a:lnTo>
                        <a:pt x="1" y="41"/>
                      </a:lnTo>
                      <a:lnTo>
                        <a:pt x="3" y="39"/>
                      </a:lnTo>
                      <a:lnTo>
                        <a:pt x="3" y="38"/>
                      </a:lnTo>
                      <a:lnTo>
                        <a:pt x="4" y="36"/>
                      </a:lnTo>
                      <a:lnTo>
                        <a:pt x="6" y="36"/>
                      </a:lnTo>
                      <a:lnTo>
                        <a:pt x="8" y="36"/>
                      </a:lnTo>
                      <a:lnTo>
                        <a:pt x="11" y="39"/>
                      </a:lnTo>
                      <a:lnTo>
                        <a:pt x="11" y="41"/>
                      </a:lnTo>
                      <a:lnTo>
                        <a:pt x="12" y="44"/>
                      </a:lnTo>
                      <a:lnTo>
                        <a:pt x="14" y="46"/>
                      </a:lnTo>
                      <a:lnTo>
                        <a:pt x="14" y="47"/>
                      </a:lnTo>
                      <a:lnTo>
                        <a:pt x="15" y="50"/>
                      </a:lnTo>
                      <a:lnTo>
                        <a:pt x="15" y="53"/>
                      </a:lnTo>
                      <a:lnTo>
                        <a:pt x="17" y="55"/>
                      </a:lnTo>
                      <a:lnTo>
                        <a:pt x="17" y="58"/>
                      </a:lnTo>
                      <a:lnTo>
                        <a:pt x="19" y="61"/>
                      </a:lnTo>
                      <a:lnTo>
                        <a:pt x="20" y="64"/>
                      </a:lnTo>
                      <a:lnTo>
                        <a:pt x="20" y="67"/>
                      </a:lnTo>
                      <a:lnTo>
                        <a:pt x="22" y="69"/>
                      </a:lnTo>
                      <a:lnTo>
                        <a:pt x="22" y="72"/>
                      </a:lnTo>
                      <a:lnTo>
                        <a:pt x="23" y="75"/>
                      </a:lnTo>
                      <a:lnTo>
                        <a:pt x="25" y="78"/>
                      </a:lnTo>
                      <a:lnTo>
                        <a:pt x="25" y="80"/>
                      </a:lnTo>
                      <a:lnTo>
                        <a:pt x="26" y="83"/>
                      </a:lnTo>
                      <a:lnTo>
                        <a:pt x="26" y="86"/>
                      </a:lnTo>
                      <a:lnTo>
                        <a:pt x="28" y="88"/>
                      </a:lnTo>
                      <a:lnTo>
                        <a:pt x="28" y="89"/>
                      </a:lnTo>
                      <a:lnTo>
                        <a:pt x="29" y="92"/>
                      </a:lnTo>
                      <a:lnTo>
                        <a:pt x="31" y="94"/>
                      </a:lnTo>
                      <a:lnTo>
                        <a:pt x="31" y="96"/>
                      </a:lnTo>
                      <a:lnTo>
                        <a:pt x="33" y="97"/>
                      </a:lnTo>
                      <a:lnTo>
                        <a:pt x="34" y="99"/>
                      </a:lnTo>
                      <a:lnTo>
                        <a:pt x="36" y="100"/>
                      </a:lnTo>
                      <a:lnTo>
                        <a:pt x="37" y="100"/>
                      </a:lnTo>
                      <a:lnTo>
                        <a:pt x="39" y="99"/>
                      </a:lnTo>
                      <a:lnTo>
                        <a:pt x="40" y="99"/>
                      </a:lnTo>
                      <a:lnTo>
                        <a:pt x="42" y="97"/>
                      </a:lnTo>
                      <a:lnTo>
                        <a:pt x="44" y="96"/>
                      </a:lnTo>
                      <a:lnTo>
                        <a:pt x="45" y="94"/>
                      </a:lnTo>
                      <a:lnTo>
                        <a:pt x="45" y="92"/>
                      </a:lnTo>
                      <a:lnTo>
                        <a:pt x="47" y="89"/>
                      </a:lnTo>
                      <a:lnTo>
                        <a:pt x="48" y="88"/>
                      </a:lnTo>
                      <a:lnTo>
                        <a:pt x="48" y="86"/>
                      </a:lnTo>
                      <a:lnTo>
                        <a:pt x="50" y="83"/>
                      </a:lnTo>
                      <a:lnTo>
                        <a:pt x="50" y="80"/>
                      </a:lnTo>
                      <a:lnTo>
                        <a:pt x="51" y="77"/>
                      </a:lnTo>
                      <a:lnTo>
                        <a:pt x="53" y="74"/>
                      </a:lnTo>
                      <a:lnTo>
                        <a:pt x="53" y="71"/>
                      </a:lnTo>
                      <a:lnTo>
                        <a:pt x="54" y="67"/>
                      </a:lnTo>
                      <a:lnTo>
                        <a:pt x="54" y="64"/>
                      </a:lnTo>
                      <a:lnTo>
                        <a:pt x="56" y="60"/>
                      </a:lnTo>
                      <a:lnTo>
                        <a:pt x="56" y="56"/>
                      </a:lnTo>
                      <a:lnTo>
                        <a:pt x="58" y="52"/>
                      </a:lnTo>
                      <a:lnTo>
                        <a:pt x="59" y="49"/>
                      </a:lnTo>
                      <a:lnTo>
                        <a:pt x="59" y="44"/>
                      </a:lnTo>
                      <a:lnTo>
                        <a:pt x="61" y="39"/>
                      </a:lnTo>
                      <a:lnTo>
                        <a:pt x="61" y="36"/>
                      </a:lnTo>
                      <a:lnTo>
                        <a:pt x="62" y="31"/>
                      </a:lnTo>
                      <a:lnTo>
                        <a:pt x="64" y="28"/>
                      </a:lnTo>
                      <a:lnTo>
                        <a:pt x="64" y="25"/>
                      </a:lnTo>
                      <a:lnTo>
                        <a:pt x="65" y="22"/>
                      </a:lnTo>
                      <a:lnTo>
                        <a:pt x="65" y="19"/>
                      </a:lnTo>
                      <a:lnTo>
                        <a:pt x="67" y="16"/>
                      </a:lnTo>
                      <a:lnTo>
                        <a:pt x="67" y="13"/>
                      </a:lnTo>
                      <a:lnTo>
                        <a:pt x="69" y="10"/>
                      </a:lnTo>
                      <a:lnTo>
                        <a:pt x="70" y="8"/>
                      </a:lnTo>
                      <a:lnTo>
                        <a:pt x="70" y="6"/>
                      </a:lnTo>
                      <a:lnTo>
                        <a:pt x="73" y="3"/>
                      </a:lnTo>
                      <a:lnTo>
                        <a:pt x="72" y="3"/>
                      </a:lnTo>
                      <a:lnTo>
                        <a:pt x="73" y="3"/>
                      </a:lnTo>
                      <a:lnTo>
                        <a:pt x="75" y="3"/>
                      </a:lnTo>
                      <a:lnTo>
                        <a:pt x="76" y="5"/>
                      </a:lnTo>
                      <a:lnTo>
                        <a:pt x="78" y="6"/>
                      </a:lnTo>
                      <a:lnTo>
                        <a:pt x="78" y="8"/>
                      </a:lnTo>
                      <a:lnTo>
                        <a:pt x="79" y="11"/>
                      </a:lnTo>
                      <a:lnTo>
                        <a:pt x="81" y="14"/>
                      </a:lnTo>
                      <a:lnTo>
                        <a:pt x="81" y="17"/>
                      </a:lnTo>
                      <a:lnTo>
                        <a:pt x="83" y="21"/>
                      </a:lnTo>
                      <a:lnTo>
                        <a:pt x="83" y="25"/>
                      </a:lnTo>
                      <a:lnTo>
                        <a:pt x="84" y="30"/>
                      </a:lnTo>
                      <a:lnTo>
                        <a:pt x="84" y="35"/>
                      </a:lnTo>
                      <a:lnTo>
                        <a:pt x="86" y="39"/>
                      </a:lnTo>
                      <a:lnTo>
                        <a:pt x="87" y="46"/>
                      </a:lnTo>
                      <a:lnTo>
                        <a:pt x="87" y="52"/>
                      </a:lnTo>
                      <a:lnTo>
                        <a:pt x="89" y="56"/>
                      </a:lnTo>
                      <a:lnTo>
                        <a:pt x="89" y="63"/>
                      </a:lnTo>
                      <a:lnTo>
                        <a:pt x="90" y="67"/>
                      </a:lnTo>
                      <a:lnTo>
                        <a:pt x="92" y="74"/>
                      </a:lnTo>
                      <a:lnTo>
                        <a:pt x="92" y="78"/>
                      </a:lnTo>
                      <a:lnTo>
                        <a:pt x="94" y="83"/>
                      </a:lnTo>
                      <a:lnTo>
                        <a:pt x="94" y="88"/>
                      </a:lnTo>
                      <a:lnTo>
                        <a:pt x="95" y="92"/>
                      </a:lnTo>
                      <a:lnTo>
                        <a:pt x="95" y="96"/>
                      </a:lnTo>
                      <a:lnTo>
                        <a:pt x="97" y="99"/>
                      </a:lnTo>
                      <a:lnTo>
                        <a:pt x="98" y="102"/>
                      </a:lnTo>
                      <a:lnTo>
                        <a:pt x="98" y="103"/>
                      </a:lnTo>
                      <a:lnTo>
                        <a:pt x="101" y="106"/>
                      </a:lnTo>
                      <a:lnTo>
                        <a:pt x="100" y="106"/>
                      </a:lnTo>
                      <a:lnTo>
                        <a:pt x="101" y="106"/>
                      </a:lnTo>
                      <a:lnTo>
                        <a:pt x="103" y="106"/>
                      </a:lnTo>
                      <a:lnTo>
                        <a:pt x="104" y="105"/>
                      </a:lnTo>
                      <a:lnTo>
                        <a:pt x="104" y="103"/>
                      </a:lnTo>
                      <a:lnTo>
                        <a:pt x="106" y="102"/>
                      </a:lnTo>
                      <a:lnTo>
                        <a:pt x="106" y="99"/>
                      </a:lnTo>
                      <a:lnTo>
                        <a:pt x="108" y="96"/>
                      </a:lnTo>
                      <a:lnTo>
                        <a:pt x="109" y="92"/>
                      </a:lnTo>
                      <a:lnTo>
                        <a:pt x="109" y="88"/>
                      </a:lnTo>
                      <a:lnTo>
                        <a:pt x="111" y="85"/>
                      </a:lnTo>
                      <a:lnTo>
                        <a:pt x="111" y="80"/>
                      </a:lnTo>
                      <a:lnTo>
                        <a:pt x="112" y="75"/>
                      </a:lnTo>
                      <a:lnTo>
                        <a:pt x="114" y="69"/>
                      </a:lnTo>
                      <a:lnTo>
                        <a:pt x="114" y="64"/>
                      </a:lnTo>
                      <a:lnTo>
                        <a:pt x="115" y="60"/>
                      </a:lnTo>
                      <a:lnTo>
                        <a:pt x="115" y="53"/>
                      </a:lnTo>
                      <a:lnTo>
                        <a:pt x="117" y="49"/>
                      </a:lnTo>
                      <a:lnTo>
                        <a:pt x="117" y="42"/>
                      </a:lnTo>
                      <a:lnTo>
                        <a:pt x="119" y="38"/>
                      </a:lnTo>
                      <a:lnTo>
                        <a:pt x="120" y="31"/>
                      </a:lnTo>
                      <a:lnTo>
                        <a:pt x="120" y="27"/>
                      </a:lnTo>
                      <a:lnTo>
                        <a:pt x="122" y="22"/>
                      </a:lnTo>
                      <a:lnTo>
                        <a:pt x="122" y="17"/>
                      </a:lnTo>
                      <a:lnTo>
                        <a:pt x="123" y="13"/>
                      </a:lnTo>
                      <a:lnTo>
                        <a:pt x="123" y="10"/>
                      </a:lnTo>
                      <a:lnTo>
                        <a:pt x="125" y="6"/>
                      </a:lnTo>
                      <a:lnTo>
                        <a:pt x="126" y="3"/>
                      </a:lnTo>
                      <a:lnTo>
                        <a:pt x="126" y="0"/>
                      </a:lnTo>
                    </a:path>
                  </a:pathLst>
                </a:custGeom>
                <a:noFill/>
                <a:ln w="28575"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5" name="Freeform 229"/>
                <p:cNvSpPr>
                  <a:spLocks/>
                </p:cNvSpPr>
                <p:nvPr/>
              </p:nvSpPr>
              <p:spPr bwMode="auto">
                <a:xfrm>
                  <a:off x="5800725" y="3463925"/>
                  <a:ext cx="211138" cy="212725"/>
                </a:xfrm>
                <a:custGeom>
                  <a:avLst/>
                  <a:gdLst/>
                  <a:ahLst/>
                  <a:cxnLst>
                    <a:cxn ang="0">
                      <a:pos x="2" y="64"/>
                    </a:cxn>
                    <a:cxn ang="0">
                      <a:pos x="7" y="63"/>
                    </a:cxn>
                    <a:cxn ang="0">
                      <a:pos x="11" y="67"/>
                    </a:cxn>
                    <a:cxn ang="0">
                      <a:pos x="13" y="73"/>
                    </a:cxn>
                    <a:cxn ang="0">
                      <a:pos x="16" y="83"/>
                    </a:cxn>
                    <a:cxn ang="0">
                      <a:pos x="19" y="92"/>
                    </a:cxn>
                    <a:cxn ang="0">
                      <a:pos x="22" y="102"/>
                    </a:cxn>
                    <a:cxn ang="0">
                      <a:pos x="24" y="113"/>
                    </a:cxn>
                    <a:cxn ang="0">
                      <a:pos x="27" y="120"/>
                    </a:cxn>
                    <a:cxn ang="0">
                      <a:pos x="30" y="127"/>
                    </a:cxn>
                    <a:cxn ang="0">
                      <a:pos x="33" y="133"/>
                    </a:cxn>
                    <a:cxn ang="0">
                      <a:pos x="38" y="134"/>
                    </a:cxn>
                    <a:cxn ang="0">
                      <a:pos x="43" y="131"/>
                    </a:cxn>
                    <a:cxn ang="0">
                      <a:pos x="46" y="127"/>
                    </a:cxn>
                    <a:cxn ang="0">
                      <a:pos x="47" y="122"/>
                    </a:cxn>
                    <a:cxn ang="0">
                      <a:pos x="50" y="116"/>
                    </a:cxn>
                    <a:cxn ang="0">
                      <a:pos x="53" y="111"/>
                    </a:cxn>
                    <a:cxn ang="0">
                      <a:pos x="58" y="105"/>
                    </a:cxn>
                    <a:cxn ang="0">
                      <a:pos x="61" y="103"/>
                    </a:cxn>
                    <a:cxn ang="0">
                      <a:pos x="66" y="105"/>
                    </a:cxn>
                    <a:cxn ang="0">
                      <a:pos x="69" y="109"/>
                    </a:cxn>
                    <a:cxn ang="0">
                      <a:pos x="72" y="114"/>
                    </a:cxn>
                    <a:cxn ang="0">
                      <a:pos x="75" y="119"/>
                    </a:cxn>
                    <a:cxn ang="0">
                      <a:pos x="78" y="123"/>
                    </a:cxn>
                    <a:cxn ang="0">
                      <a:pos x="82" y="128"/>
                    </a:cxn>
                    <a:cxn ang="0">
                      <a:pos x="86" y="130"/>
                    </a:cxn>
                    <a:cxn ang="0">
                      <a:pos x="91" y="127"/>
                    </a:cxn>
                    <a:cxn ang="0">
                      <a:pos x="94" y="120"/>
                    </a:cxn>
                    <a:cxn ang="0">
                      <a:pos x="96" y="114"/>
                    </a:cxn>
                    <a:cxn ang="0">
                      <a:pos x="99" y="105"/>
                    </a:cxn>
                    <a:cxn ang="0">
                      <a:pos x="102" y="94"/>
                    </a:cxn>
                    <a:cxn ang="0">
                      <a:pos x="105" y="83"/>
                    </a:cxn>
                    <a:cxn ang="0">
                      <a:pos x="107" y="72"/>
                    </a:cxn>
                    <a:cxn ang="0">
                      <a:pos x="110" y="63"/>
                    </a:cxn>
                    <a:cxn ang="0">
                      <a:pos x="113" y="52"/>
                    </a:cxn>
                    <a:cxn ang="0">
                      <a:pos x="116" y="44"/>
                    </a:cxn>
                    <a:cxn ang="0">
                      <a:pos x="118" y="36"/>
                    </a:cxn>
                    <a:cxn ang="0">
                      <a:pos x="121" y="28"/>
                    </a:cxn>
                    <a:cxn ang="0">
                      <a:pos x="124" y="22"/>
                    </a:cxn>
                    <a:cxn ang="0">
                      <a:pos x="127" y="17"/>
                    </a:cxn>
                    <a:cxn ang="0">
                      <a:pos x="128" y="11"/>
                    </a:cxn>
                    <a:cxn ang="0">
                      <a:pos x="132" y="5"/>
                    </a:cxn>
                  </a:cxnLst>
                  <a:rect l="0" t="0" r="r" b="b"/>
                  <a:pathLst>
                    <a:path w="133" h="134">
                      <a:moveTo>
                        <a:pt x="0" y="67"/>
                      </a:moveTo>
                      <a:lnTo>
                        <a:pt x="2" y="66"/>
                      </a:lnTo>
                      <a:lnTo>
                        <a:pt x="2" y="64"/>
                      </a:lnTo>
                      <a:lnTo>
                        <a:pt x="3" y="63"/>
                      </a:lnTo>
                      <a:lnTo>
                        <a:pt x="5" y="61"/>
                      </a:lnTo>
                      <a:lnTo>
                        <a:pt x="7" y="63"/>
                      </a:lnTo>
                      <a:lnTo>
                        <a:pt x="8" y="64"/>
                      </a:lnTo>
                      <a:lnTo>
                        <a:pt x="10" y="66"/>
                      </a:lnTo>
                      <a:lnTo>
                        <a:pt x="11" y="67"/>
                      </a:lnTo>
                      <a:lnTo>
                        <a:pt x="11" y="69"/>
                      </a:lnTo>
                      <a:lnTo>
                        <a:pt x="13" y="72"/>
                      </a:lnTo>
                      <a:lnTo>
                        <a:pt x="13" y="73"/>
                      </a:lnTo>
                      <a:lnTo>
                        <a:pt x="14" y="77"/>
                      </a:lnTo>
                      <a:lnTo>
                        <a:pt x="16" y="80"/>
                      </a:lnTo>
                      <a:lnTo>
                        <a:pt x="16" y="83"/>
                      </a:lnTo>
                      <a:lnTo>
                        <a:pt x="18" y="86"/>
                      </a:lnTo>
                      <a:lnTo>
                        <a:pt x="18" y="89"/>
                      </a:lnTo>
                      <a:lnTo>
                        <a:pt x="19" y="92"/>
                      </a:lnTo>
                      <a:lnTo>
                        <a:pt x="19" y="95"/>
                      </a:lnTo>
                      <a:lnTo>
                        <a:pt x="21" y="98"/>
                      </a:lnTo>
                      <a:lnTo>
                        <a:pt x="22" y="102"/>
                      </a:lnTo>
                      <a:lnTo>
                        <a:pt x="22" y="105"/>
                      </a:lnTo>
                      <a:lnTo>
                        <a:pt x="24" y="109"/>
                      </a:lnTo>
                      <a:lnTo>
                        <a:pt x="24" y="113"/>
                      </a:lnTo>
                      <a:lnTo>
                        <a:pt x="25" y="114"/>
                      </a:lnTo>
                      <a:lnTo>
                        <a:pt x="27" y="117"/>
                      </a:lnTo>
                      <a:lnTo>
                        <a:pt x="27" y="120"/>
                      </a:lnTo>
                      <a:lnTo>
                        <a:pt x="28" y="123"/>
                      </a:lnTo>
                      <a:lnTo>
                        <a:pt x="28" y="125"/>
                      </a:lnTo>
                      <a:lnTo>
                        <a:pt x="30" y="127"/>
                      </a:lnTo>
                      <a:lnTo>
                        <a:pt x="30" y="130"/>
                      </a:lnTo>
                      <a:lnTo>
                        <a:pt x="32" y="131"/>
                      </a:lnTo>
                      <a:lnTo>
                        <a:pt x="33" y="133"/>
                      </a:lnTo>
                      <a:lnTo>
                        <a:pt x="35" y="134"/>
                      </a:lnTo>
                      <a:lnTo>
                        <a:pt x="36" y="134"/>
                      </a:lnTo>
                      <a:lnTo>
                        <a:pt x="38" y="134"/>
                      </a:lnTo>
                      <a:lnTo>
                        <a:pt x="39" y="134"/>
                      </a:lnTo>
                      <a:lnTo>
                        <a:pt x="41" y="133"/>
                      </a:lnTo>
                      <a:lnTo>
                        <a:pt x="43" y="131"/>
                      </a:lnTo>
                      <a:lnTo>
                        <a:pt x="44" y="130"/>
                      </a:lnTo>
                      <a:lnTo>
                        <a:pt x="44" y="128"/>
                      </a:lnTo>
                      <a:lnTo>
                        <a:pt x="46" y="127"/>
                      </a:lnTo>
                      <a:lnTo>
                        <a:pt x="46" y="125"/>
                      </a:lnTo>
                      <a:lnTo>
                        <a:pt x="47" y="123"/>
                      </a:lnTo>
                      <a:lnTo>
                        <a:pt x="47" y="122"/>
                      </a:lnTo>
                      <a:lnTo>
                        <a:pt x="49" y="120"/>
                      </a:lnTo>
                      <a:lnTo>
                        <a:pt x="50" y="117"/>
                      </a:lnTo>
                      <a:lnTo>
                        <a:pt x="50" y="116"/>
                      </a:lnTo>
                      <a:lnTo>
                        <a:pt x="52" y="114"/>
                      </a:lnTo>
                      <a:lnTo>
                        <a:pt x="52" y="113"/>
                      </a:lnTo>
                      <a:lnTo>
                        <a:pt x="53" y="111"/>
                      </a:lnTo>
                      <a:lnTo>
                        <a:pt x="55" y="109"/>
                      </a:lnTo>
                      <a:lnTo>
                        <a:pt x="55" y="108"/>
                      </a:lnTo>
                      <a:lnTo>
                        <a:pt x="58" y="105"/>
                      </a:lnTo>
                      <a:lnTo>
                        <a:pt x="58" y="103"/>
                      </a:lnTo>
                      <a:lnTo>
                        <a:pt x="60" y="103"/>
                      </a:lnTo>
                      <a:lnTo>
                        <a:pt x="61" y="103"/>
                      </a:lnTo>
                      <a:lnTo>
                        <a:pt x="63" y="103"/>
                      </a:lnTo>
                      <a:lnTo>
                        <a:pt x="64" y="103"/>
                      </a:lnTo>
                      <a:lnTo>
                        <a:pt x="66" y="105"/>
                      </a:lnTo>
                      <a:lnTo>
                        <a:pt x="68" y="106"/>
                      </a:lnTo>
                      <a:lnTo>
                        <a:pt x="69" y="108"/>
                      </a:lnTo>
                      <a:lnTo>
                        <a:pt x="69" y="109"/>
                      </a:lnTo>
                      <a:lnTo>
                        <a:pt x="71" y="111"/>
                      </a:lnTo>
                      <a:lnTo>
                        <a:pt x="72" y="113"/>
                      </a:lnTo>
                      <a:lnTo>
                        <a:pt x="72" y="114"/>
                      </a:lnTo>
                      <a:lnTo>
                        <a:pt x="74" y="116"/>
                      </a:lnTo>
                      <a:lnTo>
                        <a:pt x="74" y="117"/>
                      </a:lnTo>
                      <a:lnTo>
                        <a:pt x="75" y="119"/>
                      </a:lnTo>
                      <a:lnTo>
                        <a:pt x="77" y="120"/>
                      </a:lnTo>
                      <a:lnTo>
                        <a:pt x="77" y="122"/>
                      </a:lnTo>
                      <a:lnTo>
                        <a:pt x="78" y="123"/>
                      </a:lnTo>
                      <a:lnTo>
                        <a:pt x="78" y="125"/>
                      </a:lnTo>
                      <a:lnTo>
                        <a:pt x="80" y="127"/>
                      </a:lnTo>
                      <a:lnTo>
                        <a:pt x="82" y="128"/>
                      </a:lnTo>
                      <a:lnTo>
                        <a:pt x="83" y="130"/>
                      </a:lnTo>
                      <a:lnTo>
                        <a:pt x="85" y="130"/>
                      </a:lnTo>
                      <a:lnTo>
                        <a:pt x="86" y="130"/>
                      </a:lnTo>
                      <a:lnTo>
                        <a:pt x="88" y="130"/>
                      </a:lnTo>
                      <a:lnTo>
                        <a:pt x="89" y="128"/>
                      </a:lnTo>
                      <a:lnTo>
                        <a:pt x="91" y="127"/>
                      </a:lnTo>
                      <a:lnTo>
                        <a:pt x="91" y="125"/>
                      </a:lnTo>
                      <a:lnTo>
                        <a:pt x="93" y="123"/>
                      </a:lnTo>
                      <a:lnTo>
                        <a:pt x="94" y="120"/>
                      </a:lnTo>
                      <a:lnTo>
                        <a:pt x="94" y="119"/>
                      </a:lnTo>
                      <a:lnTo>
                        <a:pt x="96" y="116"/>
                      </a:lnTo>
                      <a:lnTo>
                        <a:pt x="96" y="114"/>
                      </a:lnTo>
                      <a:lnTo>
                        <a:pt x="97" y="111"/>
                      </a:lnTo>
                      <a:lnTo>
                        <a:pt x="97" y="108"/>
                      </a:lnTo>
                      <a:lnTo>
                        <a:pt x="99" y="105"/>
                      </a:lnTo>
                      <a:lnTo>
                        <a:pt x="100" y="102"/>
                      </a:lnTo>
                      <a:lnTo>
                        <a:pt x="100" y="98"/>
                      </a:lnTo>
                      <a:lnTo>
                        <a:pt x="102" y="94"/>
                      </a:lnTo>
                      <a:lnTo>
                        <a:pt x="102" y="91"/>
                      </a:lnTo>
                      <a:lnTo>
                        <a:pt x="103" y="88"/>
                      </a:lnTo>
                      <a:lnTo>
                        <a:pt x="105" y="83"/>
                      </a:lnTo>
                      <a:lnTo>
                        <a:pt x="105" y="80"/>
                      </a:lnTo>
                      <a:lnTo>
                        <a:pt x="107" y="77"/>
                      </a:lnTo>
                      <a:lnTo>
                        <a:pt x="107" y="72"/>
                      </a:lnTo>
                      <a:lnTo>
                        <a:pt x="108" y="69"/>
                      </a:lnTo>
                      <a:lnTo>
                        <a:pt x="108" y="66"/>
                      </a:lnTo>
                      <a:lnTo>
                        <a:pt x="110" y="63"/>
                      </a:lnTo>
                      <a:lnTo>
                        <a:pt x="111" y="59"/>
                      </a:lnTo>
                      <a:lnTo>
                        <a:pt x="111" y="55"/>
                      </a:lnTo>
                      <a:lnTo>
                        <a:pt x="113" y="52"/>
                      </a:lnTo>
                      <a:lnTo>
                        <a:pt x="113" y="48"/>
                      </a:lnTo>
                      <a:lnTo>
                        <a:pt x="114" y="45"/>
                      </a:lnTo>
                      <a:lnTo>
                        <a:pt x="116" y="44"/>
                      </a:lnTo>
                      <a:lnTo>
                        <a:pt x="116" y="41"/>
                      </a:lnTo>
                      <a:lnTo>
                        <a:pt x="118" y="38"/>
                      </a:lnTo>
                      <a:lnTo>
                        <a:pt x="118" y="36"/>
                      </a:lnTo>
                      <a:lnTo>
                        <a:pt x="119" y="33"/>
                      </a:lnTo>
                      <a:lnTo>
                        <a:pt x="119" y="31"/>
                      </a:lnTo>
                      <a:lnTo>
                        <a:pt x="121" y="28"/>
                      </a:lnTo>
                      <a:lnTo>
                        <a:pt x="122" y="27"/>
                      </a:lnTo>
                      <a:lnTo>
                        <a:pt x="122" y="25"/>
                      </a:lnTo>
                      <a:lnTo>
                        <a:pt x="124" y="22"/>
                      </a:lnTo>
                      <a:lnTo>
                        <a:pt x="124" y="20"/>
                      </a:lnTo>
                      <a:lnTo>
                        <a:pt x="125" y="19"/>
                      </a:lnTo>
                      <a:lnTo>
                        <a:pt x="127" y="17"/>
                      </a:lnTo>
                      <a:lnTo>
                        <a:pt x="127" y="14"/>
                      </a:lnTo>
                      <a:lnTo>
                        <a:pt x="128" y="13"/>
                      </a:lnTo>
                      <a:lnTo>
                        <a:pt x="128" y="11"/>
                      </a:lnTo>
                      <a:lnTo>
                        <a:pt x="130" y="9"/>
                      </a:lnTo>
                      <a:lnTo>
                        <a:pt x="130" y="6"/>
                      </a:lnTo>
                      <a:lnTo>
                        <a:pt x="132" y="5"/>
                      </a:lnTo>
                      <a:lnTo>
                        <a:pt x="133" y="3"/>
                      </a:lnTo>
                      <a:lnTo>
                        <a:pt x="133" y="0"/>
                      </a:lnTo>
                    </a:path>
                  </a:pathLst>
                </a:custGeom>
                <a:noFill/>
                <a:ln w="28575"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6" name="Freeform 230"/>
                <p:cNvSpPr>
                  <a:spLocks/>
                </p:cNvSpPr>
                <p:nvPr/>
              </p:nvSpPr>
              <p:spPr bwMode="auto">
                <a:xfrm>
                  <a:off x="6011863" y="3235325"/>
                  <a:ext cx="71438" cy="228600"/>
                </a:xfrm>
                <a:custGeom>
                  <a:avLst/>
                  <a:gdLst/>
                  <a:ahLst/>
                  <a:cxnLst>
                    <a:cxn ang="0">
                      <a:pos x="0" y="144"/>
                    </a:cxn>
                    <a:cxn ang="0">
                      <a:pos x="2" y="141"/>
                    </a:cxn>
                    <a:cxn ang="0">
                      <a:pos x="2" y="139"/>
                    </a:cxn>
                    <a:cxn ang="0">
                      <a:pos x="3" y="136"/>
                    </a:cxn>
                    <a:cxn ang="0">
                      <a:pos x="3" y="133"/>
                    </a:cxn>
                    <a:cxn ang="0">
                      <a:pos x="5" y="130"/>
                    </a:cxn>
                    <a:cxn ang="0">
                      <a:pos x="6" y="127"/>
                    </a:cxn>
                    <a:cxn ang="0">
                      <a:pos x="6" y="124"/>
                    </a:cxn>
                    <a:cxn ang="0">
                      <a:pos x="8" y="121"/>
                    </a:cxn>
                    <a:cxn ang="0">
                      <a:pos x="8" y="117"/>
                    </a:cxn>
                    <a:cxn ang="0">
                      <a:pos x="10" y="113"/>
                    </a:cxn>
                    <a:cxn ang="0">
                      <a:pos x="11" y="110"/>
                    </a:cxn>
                    <a:cxn ang="0">
                      <a:pos x="11" y="105"/>
                    </a:cxn>
                    <a:cxn ang="0">
                      <a:pos x="13" y="100"/>
                    </a:cxn>
                    <a:cxn ang="0">
                      <a:pos x="13" y="96"/>
                    </a:cxn>
                    <a:cxn ang="0">
                      <a:pos x="14" y="92"/>
                    </a:cxn>
                    <a:cxn ang="0">
                      <a:pos x="14" y="88"/>
                    </a:cxn>
                    <a:cxn ang="0">
                      <a:pos x="16" y="83"/>
                    </a:cxn>
                    <a:cxn ang="0">
                      <a:pos x="17" y="78"/>
                    </a:cxn>
                    <a:cxn ang="0">
                      <a:pos x="17" y="74"/>
                    </a:cxn>
                    <a:cxn ang="0">
                      <a:pos x="19" y="69"/>
                    </a:cxn>
                    <a:cxn ang="0">
                      <a:pos x="19" y="64"/>
                    </a:cxn>
                    <a:cxn ang="0">
                      <a:pos x="20" y="60"/>
                    </a:cxn>
                    <a:cxn ang="0">
                      <a:pos x="22" y="55"/>
                    </a:cxn>
                    <a:cxn ang="0">
                      <a:pos x="22" y="50"/>
                    </a:cxn>
                    <a:cxn ang="0">
                      <a:pos x="24" y="47"/>
                    </a:cxn>
                    <a:cxn ang="0">
                      <a:pos x="24" y="42"/>
                    </a:cxn>
                    <a:cxn ang="0">
                      <a:pos x="25" y="38"/>
                    </a:cxn>
                    <a:cxn ang="0">
                      <a:pos x="25" y="35"/>
                    </a:cxn>
                    <a:cxn ang="0">
                      <a:pos x="27" y="30"/>
                    </a:cxn>
                    <a:cxn ang="0">
                      <a:pos x="28" y="27"/>
                    </a:cxn>
                    <a:cxn ang="0">
                      <a:pos x="28" y="24"/>
                    </a:cxn>
                    <a:cxn ang="0">
                      <a:pos x="30" y="21"/>
                    </a:cxn>
                    <a:cxn ang="0">
                      <a:pos x="30" y="17"/>
                    </a:cxn>
                    <a:cxn ang="0">
                      <a:pos x="31" y="14"/>
                    </a:cxn>
                    <a:cxn ang="0">
                      <a:pos x="33" y="13"/>
                    </a:cxn>
                    <a:cxn ang="0">
                      <a:pos x="33" y="10"/>
                    </a:cxn>
                    <a:cxn ang="0">
                      <a:pos x="35" y="8"/>
                    </a:cxn>
                    <a:cxn ang="0">
                      <a:pos x="35" y="7"/>
                    </a:cxn>
                    <a:cxn ang="0">
                      <a:pos x="36" y="5"/>
                    </a:cxn>
                    <a:cxn ang="0">
                      <a:pos x="36" y="3"/>
                    </a:cxn>
                    <a:cxn ang="0">
                      <a:pos x="38" y="2"/>
                    </a:cxn>
                    <a:cxn ang="0">
                      <a:pos x="39" y="0"/>
                    </a:cxn>
                    <a:cxn ang="0">
                      <a:pos x="41" y="0"/>
                    </a:cxn>
                    <a:cxn ang="0">
                      <a:pos x="42" y="0"/>
                    </a:cxn>
                    <a:cxn ang="0">
                      <a:pos x="44" y="0"/>
                    </a:cxn>
                    <a:cxn ang="0">
                      <a:pos x="45" y="2"/>
                    </a:cxn>
                  </a:cxnLst>
                  <a:rect l="0" t="0" r="r" b="b"/>
                  <a:pathLst>
                    <a:path w="45" h="144">
                      <a:moveTo>
                        <a:pt x="0" y="144"/>
                      </a:moveTo>
                      <a:lnTo>
                        <a:pt x="2" y="141"/>
                      </a:lnTo>
                      <a:lnTo>
                        <a:pt x="2" y="139"/>
                      </a:lnTo>
                      <a:lnTo>
                        <a:pt x="3" y="136"/>
                      </a:lnTo>
                      <a:lnTo>
                        <a:pt x="3" y="133"/>
                      </a:lnTo>
                      <a:lnTo>
                        <a:pt x="5" y="130"/>
                      </a:lnTo>
                      <a:lnTo>
                        <a:pt x="6" y="127"/>
                      </a:lnTo>
                      <a:lnTo>
                        <a:pt x="6" y="124"/>
                      </a:lnTo>
                      <a:lnTo>
                        <a:pt x="8" y="121"/>
                      </a:lnTo>
                      <a:lnTo>
                        <a:pt x="8" y="117"/>
                      </a:lnTo>
                      <a:lnTo>
                        <a:pt x="10" y="113"/>
                      </a:lnTo>
                      <a:lnTo>
                        <a:pt x="11" y="110"/>
                      </a:lnTo>
                      <a:lnTo>
                        <a:pt x="11" y="105"/>
                      </a:lnTo>
                      <a:lnTo>
                        <a:pt x="13" y="100"/>
                      </a:lnTo>
                      <a:lnTo>
                        <a:pt x="13" y="96"/>
                      </a:lnTo>
                      <a:lnTo>
                        <a:pt x="14" y="92"/>
                      </a:lnTo>
                      <a:lnTo>
                        <a:pt x="14" y="88"/>
                      </a:lnTo>
                      <a:lnTo>
                        <a:pt x="16" y="83"/>
                      </a:lnTo>
                      <a:lnTo>
                        <a:pt x="17" y="78"/>
                      </a:lnTo>
                      <a:lnTo>
                        <a:pt x="17" y="74"/>
                      </a:lnTo>
                      <a:lnTo>
                        <a:pt x="19" y="69"/>
                      </a:lnTo>
                      <a:lnTo>
                        <a:pt x="19" y="64"/>
                      </a:lnTo>
                      <a:lnTo>
                        <a:pt x="20" y="60"/>
                      </a:lnTo>
                      <a:lnTo>
                        <a:pt x="22" y="55"/>
                      </a:lnTo>
                      <a:lnTo>
                        <a:pt x="22" y="50"/>
                      </a:lnTo>
                      <a:lnTo>
                        <a:pt x="24" y="47"/>
                      </a:lnTo>
                      <a:lnTo>
                        <a:pt x="24" y="42"/>
                      </a:lnTo>
                      <a:lnTo>
                        <a:pt x="25" y="38"/>
                      </a:lnTo>
                      <a:lnTo>
                        <a:pt x="25" y="35"/>
                      </a:lnTo>
                      <a:lnTo>
                        <a:pt x="27" y="30"/>
                      </a:lnTo>
                      <a:lnTo>
                        <a:pt x="28" y="27"/>
                      </a:lnTo>
                      <a:lnTo>
                        <a:pt x="28" y="24"/>
                      </a:lnTo>
                      <a:lnTo>
                        <a:pt x="30" y="21"/>
                      </a:lnTo>
                      <a:lnTo>
                        <a:pt x="30" y="17"/>
                      </a:lnTo>
                      <a:lnTo>
                        <a:pt x="31" y="14"/>
                      </a:lnTo>
                      <a:lnTo>
                        <a:pt x="33" y="13"/>
                      </a:lnTo>
                      <a:lnTo>
                        <a:pt x="33" y="10"/>
                      </a:lnTo>
                      <a:lnTo>
                        <a:pt x="35" y="8"/>
                      </a:lnTo>
                      <a:lnTo>
                        <a:pt x="35" y="7"/>
                      </a:lnTo>
                      <a:lnTo>
                        <a:pt x="36" y="5"/>
                      </a:lnTo>
                      <a:lnTo>
                        <a:pt x="36" y="3"/>
                      </a:lnTo>
                      <a:lnTo>
                        <a:pt x="38" y="2"/>
                      </a:lnTo>
                      <a:lnTo>
                        <a:pt x="39" y="0"/>
                      </a:lnTo>
                      <a:lnTo>
                        <a:pt x="41" y="0"/>
                      </a:lnTo>
                      <a:lnTo>
                        <a:pt x="42" y="0"/>
                      </a:lnTo>
                      <a:lnTo>
                        <a:pt x="44" y="0"/>
                      </a:lnTo>
                      <a:lnTo>
                        <a:pt x="45" y="2"/>
                      </a:lnTo>
                    </a:path>
                  </a:pathLst>
                </a:custGeom>
                <a:noFill/>
                <a:ln w="28575"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grpSp>
        </p:grpSp>
        <p:grpSp>
          <p:nvGrpSpPr>
            <p:cNvPr id="10" name="Group 731"/>
            <p:cNvGrpSpPr/>
            <p:nvPr/>
          </p:nvGrpSpPr>
          <p:grpSpPr>
            <a:xfrm>
              <a:off x="2349501" y="3042060"/>
              <a:ext cx="1229126" cy="73216"/>
              <a:chOff x="2773364" y="3950494"/>
              <a:chExt cx="1229126" cy="71693"/>
            </a:xfrm>
          </p:grpSpPr>
          <p:sp>
            <p:nvSpPr>
              <p:cNvPr id="59" name="Rectangle 21"/>
              <p:cNvSpPr>
                <a:spLocks noChangeArrowheads="1"/>
              </p:cNvSpPr>
              <p:nvPr/>
            </p:nvSpPr>
            <p:spPr bwMode="auto">
              <a:xfrm>
                <a:off x="2973388" y="3964847"/>
                <a:ext cx="87217" cy="573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200</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sp>
            <p:nvSpPr>
              <p:cNvPr id="60" name="Rectangle 27"/>
              <p:cNvSpPr>
                <a:spLocks noChangeArrowheads="1"/>
              </p:cNvSpPr>
              <p:nvPr/>
            </p:nvSpPr>
            <p:spPr bwMode="auto">
              <a:xfrm>
                <a:off x="3208338" y="3964821"/>
                <a:ext cx="87217" cy="573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400</a:t>
                </a:r>
                <a:endParaRPr kumimoji="0" lang="en-US" sz="54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33"/>
              <p:cNvSpPr>
                <a:spLocks noChangeArrowheads="1"/>
              </p:cNvSpPr>
              <p:nvPr/>
            </p:nvSpPr>
            <p:spPr bwMode="auto">
              <a:xfrm>
                <a:off x="3441700" y="3964821"/>
                <a:ext cx="87217" cy="573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600</a:t>
                </a:r>
                <a:endParaRPr kumimoji="0" lang="en-US" sz="54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39"/>
              <p:cNvSpPr>
                <a:spLocks noChangeArrowheads="1"/>
              </p:cNvSpPr>
              <p:nvPr/>
            </p:nvSpPr>
            <p:spPr bwMode="auto">
              <a:xfrm>
                <a:off x="3673475" y="3964821"/>
                <a:ext cx="87217" cy="573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800</a:t>
                </a:r>
                <a:endParaRPr kumimoji="0" lang="en-US" sz="54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45"/>
              <p:cNvSpPr>
                <a:spLocks noChangeArrowheads="1"/>
              </p:cNvSpPr>
              <p:nvPr/>
            </p:nvSpPr>
            <p:spPr bwMode="auto">
              <a:xfrm>
                <a:off x="3886200" y="3964822"/>
                <a:ext cx="116290" cy="573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1024</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sp>
            <p:nvSpPr>
              <p:cNvPr id="64" name="Line 11"/>
              <p:cNvSpPr>
                <a:spLocks noChangeShapeType="1"/>
              </p:cNvSpPr>
              <p:nvPr/>
            </p:nvSpPr>
            <p:spPr bwMode="auto">
              <a:xfrm>
                <a:off x="2790825" y="3960019"/>
                <a:ext cx="1195388" cy="1588"/>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65" name="Line 19"/>
              <p:cNvSpPr>
                <a:spLocks noChangeShapeType="1"/>
              </p:cNvSpPr>
              <p:nvPr/>
            </p:nvSpPr>
            <p:spPr bwMode="auto">
              <a:xfrm flipV="1">
                <a:off x="3022600" y="3950494"/>
                <a:ext cx="1588" cy="9525"/>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66" name="Line 25"/>
              <p:cNvSpPr>
                <a:spLocks noChangeShapeType="1"/>
              </p:cNvSpPr>
              <p:nvPr/>
            </p:nvSpPr>
            <p:spPr bwMode="auto">
              <a:xfrm flipV="1">
                <a:off x="3257550" y="3950494"/>
                <a:ext cx="1588" cy="9525"/>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67" name="Line 31"/>
              <p:cNvSpPr>
                <a:spLocks noChangeShapeType="1"/>
              </p:cNvSpPr>
              <p:nvPr/>
            </p:nvSpPr>
            <p:spPr bwMode="auto">
              <a:xfrm flipV="1">
                <a:off x="3489325" y="3950494"/>
                <a:ext cx="1588" cy="9525"/>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68" name="Line 37"/>
              <p:cNvSpPr>
                <a:spLocks noChangeShapeType="1"/>
              </p:cNvSpPr>
              <p:nvPr/>
            </p:nvSpPr>
            <p:spPr bwMode="auto">
              <a:xfrm flipV="1">
                <a:off x="3722688" y="3950494"/>
                <a:ext cx="1588" cy="9525"/>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69" name="Line 43"/>
              <p:cNvSpPr>
                <a:spLocks noChangeShapeType="1"/>
              </p:cNvSpPr>
              <p:nvPr/>
            </p:nvSpPr>
            <p:spPr bwMode="auto">
              <a:xfrm flipV="1">
                <a:off x="3983832" y="3950494"/>
                <a:ext cx="1588" cy="9525"/>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70" name="Line 19"/>
              <p:cNvSpPr>
                <a:spLocks noChangeShapeType="1"/>
              </p:cNvSpPr>
              <p:nvPr/>
            </p:nvSpPr>
            <p:spPr bwMode="auto">
              <a:xfrm flipV="1">
                <a:off x="2791619" y="3950494"/>
                <a:ext cx="1588" cy="9525"/>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71" name="Rectangle 21"/>
              <p:cNvSpPr>
                <a:spLocks noChangeArrowheads="1"/>
              </p:cNvSpPr>
              <p:nvPr/>
            </p:nvSpPr>
            <p:spPr bwMode="auto">
              <a:xfrm>
                <a:off x="2773364" y="3962439"/>
                <a:ext cx="29073" cy="573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0</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 name="Group 714"/>
            <p:cNvGrpSpPr/>
            <p:nvPr/>
          </p:nvGrpSpPr>
          <p:grpSpPr>
            <a:xfrm>
              <a:off x="2266154" y="2553095"/>
              <a:ext cx="77789" cy="504400"/>
              <a:chOff x="3873499" y="2976567"/>
              <a:chExt cx="77789" cy="493903"/>
            </a:xfrm>
          </p:grpSpPr>
          <p:sp>
            <p:nvSpPr>
              <p:cNvPr id="46" name="Line 425"/>
              <p:cNvSpPr>
                <a:spLocks noChangeShapeType="1"/>
              </p:cNvSpPr>
              <p:nvPr/>
            </p:nvSpPr>
            <p:spPr bwMode="auto">
              <a:xfrm flipV="1">
                <a:off x="3940175" y="3013075"/>
                <a:ext cx="1588" cy="434975"/>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47" name="Line 427"/>
              <p:cNvSpPr>
                <a:spLocks noChangeShapeType="1"/>
              </p:cNvSpPr>
              <p:nvPr/>
            </p:nvSpPr>
            <p:spPr bwMode="auto">
              <a:xfrm flipV="1">
                <a:off x="3940175" y="3013075"/>
                <a:ext cx="1588" cy="434975"/>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48" name="Line 458"/>
              <p:cNvSpPr>
                <a:spLocks noChangeShapeType="1"/>
              </p:cNvSpPr>
              <p:nvPr/>
            </p:nvSpPr>
            <p:spPr bwMode="auto">
              <a:xfrm>
                <a:off x="3940175" y="3448050"/>
                <a:ext cx="11113" cy="1588"/>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5400"/>
              </a:p>
            </p:txBody>
          </p:sp>
          <p:sp>
            <p:nvSpPr>
              <p:cNvPr id="49" name="Rectangle 460"/>
              <p:cNvSpPr>
                <a:spLocks noChangeArrowheads="1"/>
              </p:cNvSpPr>
              <p:nvPr/>
            </p:nvSpPr>
            <p:spPr bwMode="auto">
              <a:xfrm>
                <a:off x="3873499" y="3413131"/>
                <a:ext cx="46392" cy="573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-2</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Line 464"/>
              <p:cNvSpPr>
                <a:spLocks noChangeShapeType="1"/>
              </p:cNvSpPr>
              <p:nvPr/>
            </p:nvSpPr>
            <p:spPr bwMode="auto">
              <a:xfrm>
                <a:off x="3940175" y="3338512"/>
                <a:ext cx="11113" cy="1588"/>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5400"/>
              </a:p>
            </p:txBody>
          </p:sp>
          <p:sp>
            <p:nvSpPr>
              <p:cNvPr id="51" name="Rectangle 466"/>
              <p:cNvSpPr>
                <a:spLocks noChangeArrowheads="1"/>
              </p:cNvSpPr>
              <p:nvPr/>
            </p:nvSpPr>
            <p:spPr bwMode="auto">
              <a:xfrm>
                <a:off x="3873499" y="3303593"/>
                <a:ext cx="46392" cy="573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-1</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52" name="Line 470"/>
              <p:cNvSpPr>
                <a:spLocks noChangeShapeType="1"/>
              </p:cNvSpPr>
              <p:nvPr/>
            </p:nvSpPr>
            <p:spPr bwMode="auto">
              <a:xfrm>
                <a:off x="3940175" y="3230562"/>
                <a:ext cx="11113" cy="1588"/>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5400"/>
              </a:p>
            </p:txBody>
          </p:sp>
          <p:sp>
            <p:nvSpPr>
              <p:cNvPr id="53" name="Rectangle 472"/>
              <p:cNvSpPr>
                <a:spLocks noChangeArrowheads="1"/>
              </p:cNvSpPr>
              <p:nvPr/>
            </p:nvSpPr>
            <p:spPr bwMode="auto">
              <a:xfrm>
                <a:off x="3881437" y="3194056"/>
                <a:ext cx="29073" cy="573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0</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54" name="Line 476"/>
              <p:cNvSpPr>
                <a:spLocks noChangeShapeType="1"/>
              </p:cNvSpPr>
              <p:nvPr/>
            </p:nvSpPr>
            <p:spPr bwMode="auto">
              <a:xfrm>
                <a:off x="3940175" y="3121025"/>
                <a:ext cx="11113" cy="1588"/>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5400"/>
              </a:p>
            </p:txBody>
          </p:sp>
          <p:sp>
            <p:nvSpPr>
              <p:cNvPr id="55" name="Rectangle 478"/>
              <p:cNvSpPr>
                <a:spLocks noChangeArrowheads="1"/>
              </p:cNvSpPr>
              <p:nvPr/>
            </p:nvSpPr>
            <p:spPr bwMode="auto">
              <a:xfrm>
                <a:off x="3881437" y="3086105"/>
                <a:ext cx="29073" cy="573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1</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Line 482"/>
              <p:cNvSpPr>
                <a:spLocks noChangeShapeType="1"/>
              </p:cNvSpPr>
              <p:nvPr/>
            </p:nvSpPr>
            <p:spPr bwMode="auto">
              <a:xfrm>
                <a:off x="3940175" y="3013075"/>
                <a:ext cx="11113" cy="1588"/>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5400"/>
              </a:p>
            </p:txBody>
          </p:sp>
          <p:sp>
            <p:nvSpPr>
              <p:cNvPr id="57" name="Rectangle 484"/>
              <p:cNvSpPr>
                <a:spLocks noChangeArrowheads="1"/>
              </p:cNvSpPr>
              <p:nvPr/>
            </p:nvSpPr>
            <p:spPr bwMode="auto">
              <a:xfrm>
                <a:off x="3881437" y="2976567"/>
                <a:ext cx="29073" cy="573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2</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58" name="Line 488"/>
              <p:cNvSpPr>
                <a:spLocks noChangeShapeType="1"/>
              </p:cNvSpPr>
              <p:nvPr/>
            </p:nvSpPr>
            <p:spPr bwMode="auto">
              <a:xfrm flipV="1">
                <a:off x="3940175" y="3013075"/>
                <a:ext cx="1588" cy="434975"/>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grpSp>
        <p:grpSp>
          <p:nvGrpSpPr>
            <p:cNvPr id="12" name="Group 714"/>
            <p:cNvGrpSpPr/>
            <p:nvPr/>
          </p:nvGrpSpPr>
          <p:grpSpPr>
            <a:xfrm>
              <a:off x="2247104" y="3238896"/>
              <a:ext cx="77789" cy="504399"/>
              <a:chOff x="3873499" y="2976568"/>
              <a:chExt cx="77789" cy="493902"/>
            </a:xfrm>
          </p:grpSpPr>
          <p:sp>
            <p:nvSpPr>
              <p:cNvPr id="33" name="Line 425"/>
              <p:cNvSpPr>
                <a:spLocks noChangeShapeType="1"/>
              </p:cNvSpPr>
              <p:nvPr/>
            </p:nvSpPr>
            <p:spPr bwMode="auto">
              <a:xfrm flipV="1">
                <a:off x="3940175" y="3013075"/>
                <a:ext cx="1588" cy="434975"/>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34" name="Line 427"/>
              <p:cNvSpPr>
                <a:spLocks noChangeShapeType="1"/>
              </p:cNvSpPr>
              <p:nvPr/>
            </p:nvSpPr>
            <p:spPr bwMode="auto">
              <a:xfrm flipV="1">
                <a:off x="3940175" y="3013075"/>
                <a:ext cx="1588" cy="434975"/>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35" name="Line 458"/>
              <p:cNvSpPr>
                <a:spLocks noChangeShapeType="1"/>
              </p:cNvSpPr>
              <p:nvPr/>
            </p:nvSpPr>
            <p:spPr bwMode="auto">
              <a:xfrm>
                <a:off x="3940175" y="3448050"/>
                <a:ext cx="11113" cy="1588"/>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5400"/>
              </a:p>
            </p:txBody>
          </p:sp>
          <p:sp>
            <p:nvSpPr>
              <p:cNvPr id="36" name="Rectangle 460"/>
              <p:cNvSpPr>
                <a:spLocks noChangeArrowheads="1"/>
              </p:cNvSpPr>
              <p:nvPr/>
            </p:nvSpPr>
            <p:spPr bwMode="auto">
              <a:xfrm>
                <a:off x="3873499" y="3413131"/>
                <a:ext cx="46392" cy="573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-2</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Line 464"/>
              <p:cNvSpPr>
                <a:spLocks noChangeShapeType="1"/>
              </p:cNvSpPr>
              <p:nvPr/>
            </p:nvSpPr>
            <p:spPr bwMode="auto">
              <a:xfrm>
                <a:off x="3940175" y="3338512"/>
                <a:ext cx="11113" cy="1588"/>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5400"/>
              </a:p>
            </p:txBody>
          </p:sp>
          <p:sp>
            <p:nvSpPr>
              <p:cNvPr id="38" name="Rectangle 466"/>
              <p:cNvSpPr>
                <a:spLocks noChangeArrowheads="1"/>
              </p:cNvSpPr>
              <p:nvPr/>
            </p:nvSpPr>
            <p:spPr bwMode="auto">
              <a:xfrm>
                <a:off x="3873499" y="3303593"/>
                <a:ext cx="46392" cy="573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-1</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39" name="Line 470"/>
              <p:cNvSpPr>
                <a:spLocks noChangeShapeType="1"/>
              </p:cNvSpPr>
              <p:nvPr/>
            </p:nvSpPr>
            <p:spPr bwMode="auto">
              <a:xfrm>
                <a:off x="3940175" y="3230562"/>
                <a:ext cx="11113" cy="1588"/>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5400"/>
              </a:p>
            </p:txBody>
          </p:sp>
          <p:sp>
            <p:nvSpPr>
              <p:cNvPr id="40" name="Rectangle 472"/>
              <p:cNvSpPr>
                <a:spLocks noChangeArrowheads="1"/>
              </p:cNvSpPr>
              <p:nvPr/>
            </p:nvSpPr>
            <p:spPr bwMode="auto">
              <a:xfrm>
                <a:off x="3881437" y="3194056"/>
                <a:ext cx="29073" cy="573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0</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41" name="Line 476"/>
              <p:cNvSpPr>
                <a:spLocks noChangeShapeType="1"/>
              </p:cNvSpPr>
              <p:nvPr/>
            </p:nvSpPr>
            <p:spPr bwMode="auto">
              <a:xfrm>
                <a:off x="3940175" y="3121025"/>
                <a:ext cx="11113" cy="1588"/>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5400"/>
              </a:p>
            </p:txBody>
          </p:sp>
          <p:sp>
            <p:nvSpPr>
              <p:cNvPr id="42" name="Rectangle 478"/>
              <p:cNvSpPr>
                <a:spLocks noChangeArrowheads="1"/>
              </p:cNvSpPr>
              <p:nvPr/>
            </p:nvSpPr>
            <p:spPr bwMode="auto">
              <a:xfrm>
                <a:off x="3881437" y="3086106"/>
                <a:ext cx="29073" cy="573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1</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Line 482"/>
              <p:cNvSpPr>
                <a:spLocks noChangeShapeType="1"/>
              </p:cNvSpPr>
              <p:nvPr/>
            </p:nvSpPr>
            <p:spPr bwMode="auto">
              <a:xfrm>
                <a:off x="3940175" y="3013075"/>
                <a:ext cx="11113" cy="1588"/>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5400"/>
              </a:p>
            </p:txBody>
          </p:sp>
          <p:sp>
            <p:nvSpPr>
              <p:cNvPr id="44" name="Rectangle 484"/>
              <p:cNvSpPr>
                <a:spLocks noChangeArrowheads="1"/>
              </p:cNvSpPr>
              <p:nvPr/>
            </p:nvSpPr>
            <p:spPr bwMode="auto">
              <a:xfrm>
                <a:off x="3881437" y="2976568"/>
                <a:ext cx="29073" cy="573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2</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45" name="Line 488"/>
              <p:cNvSpPr>
                <a:spLocks noChangeShapeType="1"/>
              </p:cNvSpPr>
              <p:nvPr/>
            </p:nvSpPr>
            <p:spPr bwMode="auto">
              <a:xfrm flipV="1">
                <a:off x="3940175" y="3013075"/>
                <a:ext cx="1588" cy="434975"/>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grpSp>
        <p:grpSp>
          <p:nvGrpSpPr>
            <p:cNvPr id="13" name="Group 731"/>
            <p:cNvGrpSpPr/>
            <p:nvPr/>
          </p:nvGrpSpPr>
          <p:grpSpPr>
            <a:xfrm>
              <a:off x="2317751" y="3746920"/>
              <a:ext cx="1229126" cy="73207"/>
              <a:chOff x="2773364" y="3950494"/>
              <a:chExt cx="1229126" cy="71684"/>
            </a:xfrm>
          </p:grpSpPr>
          <p:sp>
            <p:nvSpPr>
              <p:cNvPr id="20" name="Rectangle 21"/>
              <p:cNvSpPr>
                <a:spLocks noChangeArrowheads="1"/>
              </p:cNvSpPr>
              <p:nvPr/>
            </p:nvSpPr>
            <p:spPr bwMode="auto">
              <a:xfrm>
                <a:off x="2973388" y="3964838"/>
                <a:ext cx="87217" cy="573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200</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27"/>
              <p:cNvSpPr>
                <a:spLocks noChangeArrowheads="1"/>
              </p:cNvSpPr>
              <p:nvPr/>
            </p:nvSpPr>
            <p:spPr bwMode="auto">
              <a:xfrm>
                <a:off x="3208338" y="3964811"/>
                <a:ext cx="87217" cy="573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400</a:t>
                </a:r>
                <a:endParaRPr kumimoji="0" lang="en-US" sz="54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33"/>
              <p:cNvSpPr>
                <a:spLocks noChangeArrowheads="1"/>
              </p:cNvSpPr>
              <p:nvPr/>
            </p:nvSpPr>
            <p:spPr bwMode="auto">
              <a:xfrm>
                <a:off x="3441700" y="3964811"/>
                <a:ext cx="87217" cy="573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600</a:t>
                </a:r>
                <a:endParaRPr kumimoji="0" lang="en-US" sz="54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39"/>
              <p:cNvSpPr>
                <a:spLocks noChangeArrowheads="1"/>
              </p:cNvSpPr>
              <p:nvPr/>
            </p:nvSpPr>
            <p:spPr bwMode="auto">
              <a:xfrm>
                <a:off x="3673475" y="3964811"/>
                <a:ext cx="87217" cy="573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800</a:t>
                </a:r>
                <a:endParaRPr kumimoji="0" lang="en-US" sz="54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45"/>
              <p:cNvSpPr>
                <a:spLocks noChangeArrowheads="1"/>
              </p:cNvSpPr>
              <p:nvPr/>
            </p:nvSpPr>
            <p:spPr bwMode="auto">
              <a:xfrm>
                <a:off x="3886200" y="3964812"/>
                <a:ext cx="116290" cy="573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1024</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Line 11"/>
              <p:cNvSpPr>
                <a:spLocks noChangeShapeType="1"/>
              </p:cNvSpPr>
              <p:nvPr/>
            </p:nvSpPr>
            <p:spPr bwMode="auto">
              <a:xfrm>
                <a:off x="2790825" y="3960019"/>
                <a:ext cx="1195388" cy="1588"/>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26" name="Line 19"/>
              <p:cNvSpPr>
                <a:spLocks noChangeShapeType="1"/>
              </p:cNvSpPr>
              <p:nvPr/>
            </p:nvSpPr>
            <p:spPr bwMode="auto">
              <a:xfrm flipV="1">
                <a:off x="3022600" y="3950494"/>
                <a:ext cx="1588" cy="9525"/>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27" name="Line 25"/>
              <p:cNvSpPr>
                <a:spLocks noChangeShapeType="1"/>
              </p:cNvSpPr>
              <p:nvPr/>
            </p:nvSpPr>
            <p:spPr bwMode="auto">
              <a:xfrm flipV="1">
                <a:off x="3257550" y="3950494"/>
                <a:ext cx="1588" cy="9525"/>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28" name="Line 31"/>
              <p:cNvSpPr>
                <a:spLocks noChangeShapeType="1"/>
              </p:cNvSpPr>
              <p:nvPr/>
            </p:nvSpPr>
            <p:spPr bwMode="auto">
              <a:xfrm flipV="1">
                <a:off x="3489325" y="3950494"/>
                <a:ext cx="1588" cy="9525"/>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29" name="Line 37"/>
              <p:cNvSpPr>
                <a:spLocks noChangeShapeType="1"/>
              </p:cNvSpPr>
              <p:nvPr/>
            </p:nvSpPr>
            <p:spPr bwMode="auto">
              <a:xfrm flipV="1">
                <a:off x="3722688" y="3950494"/>
                <a:ext cx="1588" cy="9525"/>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30" name="Line 43"/>
              <p:cNvSpPr>
                <a:spLocks noChangeShapeType="1"/>
              </p:cNvSpPr>
              <p:nvPr/>
            </p:nvSpPr>
            <p:spPr bwMode="auto">
              <a:xfrm flipV="1">
                <a:off x="3983832" y="3950494"/>
                <a:ext cx="1588" cy="9525"/>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31" name="Line 19"/>
              <p:cNvSpPr>
                <a:spLocks noChangeShapeType="1"/>
              </p:cNvSpPr>
              <p:nvPr/>
            </p:nvSpPr>
            <p:spPr bwMode="auto">
              <a:xfrm flipV="1">
                <a:off x="2791619" y="3950494"/>
                <a:ext cx="1588" cy="9525"/>
              </a:xfrm>
              <a:prstGeom prst="line">
                <a:avLst/>
              </a:prstGeom>
              <a:no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32" name="Rectangle 21"/>
              <p:cNvSpPr>
                <a:spLocks noChangeArrowheads="1"/>
              </p:cNvSpPr>
              <p:nvPr/>
            </p:nvSpPr>
            <p:spPr bwMode="auto">
              <a:xfrm>
                <a:off x="2773364" y="3962429"/>
                <a:ext cx="29073" cy="573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0</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4" name="Rectangle 484"/>
            <p:cNvSpPr>
              <a:spLocks noChangeArrowheads="1"/>
            </p:cNvSpPr>
            <p:nvPr/>
          </p:nvSpPr>
          <p:spPr bwMode="auto">
            <a:xfrm>
              <a:off x="2973385" y="2514601"/>
              <a:ext cx="538164" cy="8923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Shapelet</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I</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5" name="Rectangle 484"/>
            <p:cNvSpPr>
              <a:spLocks noChangeArrowheads="1"/>
            </p:cNvSpPr>
            <p:nvPr/>
          </p:nvSpPr>
          <p:spPr bwMode="auto">
            <a:xfrm>
              <a:off x="2884485" y="3229612"/>
              <a:ext cx="538164" cy="8923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Shapelet</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II</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6" name="TextBox 15"/>
            <p:cNvSpPr txBox="1"/>
            <p:nvPr/>
          </p:nvSpPr>
          <p:spPr>
            <a:xfrm>
              <a:off x="2384583" y="2872519"/>
              <a:ext cx="587217" cy="61346"/>
            </a:xfrm>
            <a:prstGeom prst="rect">
              <a:avLst/>
            </a:prstGeom>
            <a:noFill/>
          </p:spPr>
          <p:txBody>
            <a:bodyPr wrap="square" lIns="0" tIns="0" rIns="0" bIns="0" rtlCol="0" anchor="ctr" anchorCtr="0">
              <a:spAutoFit/>
            </a:bodyPr>
            <a:lstStyle/>
            <a:p>
              <a:r>
                <a:rPr lang="en-US" sz="1100" dirty="0" smtClean="0"/>
                <a:t>dist </a:t>
              </a:r>
              <a:r>
                <a:rPr lang="en-US" sz="1100" dirty="0" err="1" smtClean="0"/>
                <a:t>thres</a:t>
              </a:r>
              <a:r>
                <a:rPr lang="en-US" sz="1100" dirty="0" smtClean="0"/>
                <a:t> = 15.58</a:t>
              </a:r>
              <a:endParaRPr lang="en-US" sz="1100" dirty="0"/>
            </a:p>
          </p:txBody>
        </p:sp>
        <p:sp>
          <p:nvSpPr>
            <p:cNvPr id="17" name="TextBox 16"/>
            <p:cNvSpPr txBox="1"/>
            <p:nvPr/>
          </p:nvSpPr>
          <p:spPr>
            <a:xfrm>
              <a:off x="2357436" y="3565937"/>
              <a:ext cx="355054" cy="61346"/>
            </a:xfrm>
            <a:prstGeom prst="rect">
              <a:avLst/>
            </a:prstGeom>
            <a:noFill/>
          </p:spPr>
          <p:txBody>
            <a:bodyPr wrap="none" lIns="0" tIns="0" rIns="0" bIns="0" rtlCol="0" anchor="ctr" anchorCtr="0">
              <a:spAutoFit/>
            </a:bodyPr>
            <a:lstStyle/>
            <a:p>
              <a:r>
                <a:rPr lang="en-US" sz="1100" dirty="0" smtClean="0"/>
                <a:t>dist </a:t>
              </a:r>
              <a:r>
                <a:rPr lang="en-US" sz="1100" dirty="0" err="1" smtClean="0"/>
                <a:t>thres</a:t>
              </a:r>
              <a:r>
                <a:rPr lang="en-US" sz="1100" dirty="0" smtClean="0"/>
                <a:t> = 5.79</a:t>
              </a:r>
              <a:endParaRPr lang="en-US" sz="1100" dirty="0"/>
            </a:p>
          </p:txBody>
        </p:sp>
        <p:sp>
          <p:nvSpPr>
            <p:cNvPr id="18" name="TextBox 17"/>
            <p:cNvSpPr txBox="1"/>
            <p:nvPr/>
          </p:nvSpPr>
          <p:spPr>
            <a:xfrm>
              <a:off x="2384108" y="2957768"/>
              <a:ext cx="609600" cy="61346"/>
            </a:xfrm>
            <a:prstGeom prst="rect">
              <a:avLst/>
            </a:prstGeom>
            <a:noFill/>
          </p:spPr>
          <p:txBody>
            <a:bodyPr wrap="square" lIns="0" tIns="0" rIns="0" bIns="0" rtlCol="0" anchor="ctr" anchorCtr="0">
              <a:spAutoFit/>
            </a:bodyPr>
            <a:lstStyle/>
            <a:p>
              <a:r>
                <a:rPr lang="en-US" sz="1100" dirty="0" smtClean="0"/>
                <a:t>object from RR</a:t>
              </a:r>
              <a:endParaRPr lang="en-US" sz="1100" dirty="0"/>
            </a:p>
          </p:txBody>
        </p:sp>
        <p:sp>
          <p:nvSpPr>
            <p:cNvPr id="19" name="TextBox 18"/>
            <p:cNvSpPr txBox="1"/>
            <p:nvPr/>
          </p:nvSpPr>
          <p:spPr>
            <a:xfrm>
              <a:off x="2353151" y="3644044"/>
              <a:ext cx="609600" cy="61346"/>
            </a:xfrm>
            <a:prstGeom prst="rect">
              <a:avLst/>
            </a:prstGeom>
            <a:noFill/>
          </p:spPr>
          <p:txBody>
            <a:bodyPr wrap="square" lIns="0" tIns="0" rIns="0" bIns="0" rtlCol="0" anchor="ctr" anchorCtr="0">
              <a:spAutoFit/>
            </a:bodyPr>
            <a:lstStyle/>
            <a:p>
              <a:r>
                <a:rPr lang="en-US" sz="1100" dirty="0" smtClean="0"/>
                <a:t>object from </a:t>
              </a:r>
              <a:r>
                <a:rPr lang="en-US" sz="1100" dirty="0" err="1" smtClean="0"/>
                <a:t>Cep</a:t>
              </a:r>
              <a:endParaRPr lang="en-US" sz="1100"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5638800"/>
            <a:ext cx="5791200" cy="923330"/>
          </a:xfrm>
          <a:prstGeom prst="rect">
            <a:avLst/>
          </a:prstGeom>
        </p:spPr>
        <p:txBody>
          <a:bodyPr wrap="square">
            <a:spAutoFit/>
          </a:bodyPr>
          <a:lstStyle/>
          <a:p>
            <a:pPr algn="just"/>
            <a:r>
              <a:rPr lang="en-US" b="1" dirty="0" smtClean="0"/>
              <a:t>Figure 15: Examples of all outdoor activities from </a:t>
            </a:r>
            <a:r>
              <a:rPr lang="en-US" b="1" dirty="0" err="1" smtClean="0"/>
              <a:t>PAMAP</a:t>
            </a:r>
            <a:r>
              <a:rPr lang="en-US" b="1" dirty="0" smtClean="0"/>
              <a:t> dataset. Note that the time series of each activity are generally different lengths </a:t>
            </a:r>
            <a:endParaRPr lang="en-US" b="1" dirty="0"/>
          </a:p>
        </p:txBody>
      </p:sp>
      <p:grpSp>
        <p:nvGrpSpPr>
          <p:cNvPr id="5" name="Group 4"/>
          <p:cNvGrpSpPr/>
          <p:nvPr/>
        </p:nvGrpSpPr>
        <p:grpSpPr>
          <a:xfrm>
            <a:off x="1143000" y="609600"/>
            <a:ext cx="6938360" cy="4709232"/>
            <a:chOff x="2782305" y="2252252"/>
            <a:chExt cx="3114877" cy="2050049"/>
          </a:xfrm>
        </p:grpSpPr>
        <p:grpSp>
          <p:nvGrpSpPr>
            <p:cNvPr id="6" name="Group 166"/>
            <p:cNvGrpSpPr/>
            <p:nvPr/>
          </p:nvGrpSpPr>
          <p:grpSpPr>
            <a:xfrm>
              <a:off x="2880360" y="4181475"/>
              <a:ext cx="2793720" cy="120826"/>
              <a:chOff x="2861310" y="4270375"/>
              <a:chExt cx="2793720" cy="120826"/>
            </a:xfrm>
          </p:grpSpPr>
          <p:sp>
            <p:nvSpPr>
              <p:cNvPr id="76" name="Line 9"/>
              <p:cNvSpPr>
                <a:spLocks noChangeShapeType="1"/>
              </p:cNvSpPr>
              <p:nvPr/>
            </p:nvSpPr>
            <p:spPr bwMode="auto">
              <a:xfrm>
                <a:off x="2910523" y="4300220"/>
                <a:ext cx="26765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77" name="Line 12"/>
              <p:cNvSpPr>
                <a:spLocks noChangeShapeType="1"/>
              </p:cNvSpPr>
              <p:nvPr/>
            </p:nvSpPr>
            <p:spPr bwMode="auto">
              <a:xfrm>
                <a:off x="2910523" y="4300220"/>
                <a:ext cx="26765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78" name="Line 17"/>
              <p:cNvSpPr>
                <a:spLocks noChangeShapeType="1"/>
              </p:cNvSpPr>
              <p:nvPr/>
            </p:nvSpPr>
            <p:spPr bwMode="auto">
              <a:xfrm flipV="1">
                <a:off x="3388360" y="4276408"/>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79" name="Rectangle 19"/>
              <p:cNvSpPr>
                <a:spLocks noChangeArrowheads="1"/>
              </p:cNvSpPr>
              <p:nvPr/>
            </p:nvSpPr>
            <p:spPr bwMode="auto">
              <a:xfrm>
                <a:off x="3337560" y="4320860"/>
                <a:ext cx="101470" cy="70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200</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80" name="Line 23"/>
              <p:cNvSpPr>
                <a:spLocks noChangeShapeType="1"/>
              </p:cNvSpPr>
              <p:nvPr/>
            </p:nvSpPr>
            <p:spPr bwMode="auto">
              <a:xfrm flipV="1">
                <a:off x="3869373" y="4276408"/>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1" name="Rectangle 25"/>
              <p:cNvSpPr>
                <a:spLocks noChangeArrowheads="1"/>
              </p:cNvSpPr>
              <p:nvPr/>
            </p:nvSpPr>
            <p:spPr bwMode="auto">
              <a:xfrm>
                <a:off x="3818572" y="4320860"/>
                <a:ext cx="101470" cy="70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400</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82" name="Line 26"/>
              <p:cNvSpPr>
                <a:spLocks noChangeShapeType="1"/>
              </p:cNvSpPr>
              <p:nvPr/>
            </p:nvSpPr>
            <p:spPr bwMode="auto">
              <a:xfrm flipV="1">
                <a:off x="2912110" y="4276408"/>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3" name="Rectangle 28"/>
              <p:cNvSpPr>
                <a:spLocks noChangeArrowheads="1"/>
              </p:cNvSpPr>
              <p:nvPr/>
            </p:nvSpPr>
            <p:spPr bwMode="auto">
              <a:xfrm>
                <a:off x="2861310" y="4320860"/>
                <a:ext cx="33824" cy="70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0</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84" name="Line 29"/>
              <p:cNvSpPr>
                <a:spLocks noChangeShapeType="1"/>
              </p:cNvSpPr>
              <p:nvPr/>
            </p:nvSpPr>
            <p:spPr bwMode="auto">
              <a:xfrm flipV="1">
                <a:off x="4350385" y="4276408"/>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5" name="Rectangle 31"/>
              <p:cNvSpPr>
                <a:spLocks noChangeArrowheads="1"/>
              </p:cNvSpPr>
              <p:nvPr/>
            </p:nvSpPr>
            <p:spPr bwMode="auto">
              <a:xfrm>
                <a:off x="4301172" y="4320860"/>
                <a:ext cx="101470" cy="70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600</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86" name="Line 35"/>
              <p:cNvSpPr>
                <a:spLocks noChangeShapeType="1"/>
              </p:cNvSpPr>
              <p:nvPr/>
            </p:nvSpPr>
            <p:spPr bwMode="auto">
              <a:xfrm flipV="1">
                <a:off x="4831398" y="4276408"/>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7" name="Rectangle 37"/>
              <p:cNvSpPr>
                <a:spLocks noChangeArrowheads="1"/>
              </p:cNvSpPr>
              <p:nvPr/>
            </p:nvSpPr>
            <p:spPr bwMode="auto">
              <a:xfrm>
                <a:off x="4782185" y="4320860"/>
                <a:ext cx="101470" cy="70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800</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88" name="Line 41"/>
              <p:cNvSpPr>
                <a:spLocks noChangeShapeType="1"/>
              </p:cNvSpPr>
              <p:nvPr/>
            </p:nvSpPr>
            <p:spPr bwMode="auto">
              <a:xfrm flipV="1">
                <a:off x="5317173" y="4276408"/>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9" name="Rectangle 43"/>
              <p:cNvSpPr>
                <a:spLocks noChangeArrowheads="1"/>
              </p:cNvSpPr>
              <p:nvPr/>
            </p:nvSpPr>
            <p:spPr bwMode="auto">
              <a:xfrm>
                <a:off x="5248911" y="4320860"/>
                <a:ext cx="135293" cy="70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1000</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90" name="Line 44"/>
              <p:cNvSpPr>
                <a:spLocks noChangeShapeType="1"/>
              </p:cNvSpPr>
              <p:nvPr/>
            </p:nvSpPr>
            <p:spPr bwMode="auto">
              <a:xfrm flipV="1">
                <a:off x="5586413" y="4270375"/>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91" name="Rectangle 46"/>
              <p:cNvSpPr>
                <a:spLocks noChangeArrowheads="1"/>
              </p:cNvSpPr>
              <p:nvPr/>
            </p:nvSpPr>
            <p:spPr bwMode="auto">
              <a:xfrm>
                <a:off x="5519737" y="4314827"/>
                <a:ext cx="135293" cy="70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1100</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92" name="Line 75"/>
              <p:cNvSpPr>
                <a:spLocks noChangeShapeType="1"/>
              </p:cNvSpPr>
              <p:nvPr/>
            </p:nvSpPr>
            <p:spPr bwMode="auto">
              <a:xfrm>
                <a:off x="2910523" y="4300220"/>
                <a:ext cx="26765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grpSp>
        <p:sp>
          <p:nvSpPr>
            <p:cNvPr id="7" name="Freeform 78"/>
            <p:cNvSpPr>
              <a:spLocks/>
            </p:cNvSpPr>
            <p:nvPr/>
          </p:nvSpPr>
          <p:spPr bwMode="auto">
            <a:xfrm>
              <a:off x="2963863" y="2455863"/>
              <a:ext cx="373063" cy="309563"/>
            </a:xfrm>
            <a:custGeom>
              <a:avLst/>
              <a:gdLst/>
              <a:ahLst/>
              <a:cxnLst>
                <a:cxn ang="0">
                  <a:pos x="3" y="116"/>
                </a:cxn>
                <a:cxn ang="0">
                  <a:pos x="6" y="113"/>
                </a:cxn>
                <a:cxn ang="0">
                  <a:pos x="12" y="140"/>
                </a:cxn>
                <a:cxn ang="0">
                  <a:pos x="14" y="169"/>
                </a:cxn>
                <a:cxn ang="0">
                  <a:pos x="20" y="0"/>
                </a:cxn>
                <a:cxn ang="0">
                  <a:pos x="26" y="118"/>
                </a:cxn>
                <a:cxn ang="0">
                  <a:pos x="31" y="106"/>
                </a:cxn>
                <a:cxn ang="0">
                  <a:pos x="34" y="121"/>
                </a:cxn>
                <a:cxn ang="0">
                  <a:pos x="43" y="111"/>
                </a:cxn>
                <a:cxn ang="0">
                  <a:pos x="48" y="108"/>
                </a:cxn>
                <a:cxn ang="0">
                  <a:pos x="54" y="82"/>
                </a:cxn>
                <a:cxn ang="0">
                  <a:pos x="57" y="99"/>
                </a:cxn>
                <a:cxn ang="0">
                  <a:pos x="63" y="108"/>
                </a:cxn>
                <a:cxn ang="0">
                  <a:pos x="68" y="121"/>
                </a:cxn>
                <a:cxn ang="0">
                  <a:pos x="71" y="147"/>
                </a:cxn>
                <a:cxn ang="0">
                  <a:pos x="77" y="186"/>
                </a:cxn>
                <a:cxn ang="0">
                  <a:pos x="80" y="193"/>
                </a:cxn>
                <a:cxn ang="0">
                  <a:pos x="85" y="169"/>
                </a:cxn>
                <a:cxn ang="0">
                  <a:pos x="91" y="164"/>
                </a:cxn>
                <a:cxn ang="0">
                  <a:pos x="97" y="157"/>
                </a:cxn>
                <a:cxn ang="0">
                  <a:pos x="102" y="89"/>
                </a:cxn>
                <a:cxn ang="0">
                  <a:pos x="108" y="84"/>
                </a:cxn>
                <a:cxn ang="0">
                  <a:pos x="111" y="118"/>
                </a:cxn>
                <a:cxn ang="0">
                  <a:pos x="116" y="130"/>
                </a:cxn>
                <a:cxn ang="0">
                  <a:pos x="119" y="121"/>
                </a:cxn>
                <a:cxn ang="0">
                  <a:pos x="128" y="121"/>
                </a:cxn>
                <a:cxn ang="0">
                  <a:pos x="131" y="123"/>
                </a:cxn>
                <a:cxn ang="0">
                  <a:pos x="136" y="123"/>
                </a:cxn>
                <a:cxn ang="0">
                  <a:pos x="145" y="121"/>
                </a:cxn>
                <a:cxn ang="0">
                  <a:pos x="153" y="121"/>
                </a:cxn>
                <a:cxn ang="0">
                  <a:pos x="159" y="123"/>
                </a:cxn>
                <a:cxn ang="0">
                  <a:pos x="167" y="125"/>
                </a:cxn>
                <a:cxn ang="0">
                  <a:pos x="176" y="125"/>
                </a:cxn>
                <a:cxn ang="0">
                  <a:pos x="182" y="128"/>
                </a:cxn>
                <a:cxn ang="0">
                  <a:pos x="190" y="128"/>
                </a:cxn>
                <a:cxn ang="0">
                  <a:pos x="196" y="128"/>
                </a:cxn>
                <a:cxn ang="0">
                  <a:pos x="201" y="128"/>
                </a:cxn>
                <a:cxn ang="0">
                  <a:pos x="207" y="125"/>
                </a:cxn>
                <a:cxn ang="0">
                  <a:pos x="216" y="125"/>
                </a:cxn>
                <a:cxn ang="0">
                  <a:pos x="218" y="130"/>
                </a:cxn>
                <a:cxn ang="0">
                  <a:pos x="224" y="130"/>
                </a:cxn>
                <a:cxn ang="0">
                  <a:pos x="230" y="133"/>
                </a:cxn>
              </a:cxnLst>
              <a:rect l="0" t="0" r="r" b="b"/>
              <a:pathLst>
                <a:path w="235" h="195">
                  <a:moveTo>
                    <a:pt x="0" y="130"/>
                  </a:moveTo>
                  <a:lnTo>
                    <a:pt x="0" y="137"/>
                  </a:lnTo>
                  <a:lnTo>
                    <a:pt x="3" y="116"/>
                  </a:lnTo>
                  <a:lnTo>
                    <a:pt x="3" y="147"/>
                  </a:lnTo>
                  <a:lnTo>
                    <a:pt x="6" y="137"/>
                  </a:lnTo>
                  <a:lnTo>
                    <a:pt x="6" y="113"/>
                  </a:lnTo>
                  <a:lnTo>
                    <a:pt x="9" y="145"/>
                  </a:lnTo>
                  <a:lnTo>
                    <a:pt x="9" y="137"/>
                  </a:lnTo>
                  <a:lnTo>
                    <a:pt x="12" y="140"/>
                  </a:lnTo>
                  <a:lnTo>
                    <a:pt x="12" y="142"/>
                  </a:lnTo>
                  <a:lnTo>
                    <a:pt x="14" y="179"/>
                  </a:lnTo>
                  <a:lnTo>
                    <a:pt x="14" y="169"/>
                  </a:lnTo>
                  <a:lnTo>
                    <a:pt x="17" y="140"/>
                  </a:lnTo>
                  <a:lnTo>
                    <a:pt x="17" y="87"/>
                  </a:lnTo>
                  <a:lnTo>
                    <a:pt x="20" y="0"/>
                  </a:lnTo>
                  <a:lnTo>
                    <a:pt x="23" y="65"/>
                  </a:lnTo>
                  <a:lnTo>
                    <a:pt x="23" y="111"/>
                  </a:lnTo>
                  <a:lnTo>
                    <a:pt x="26" y="118"/>
                  </a:lnTo>
                  <a:lnTo>
                    <a:pt x="29" y="111"/>
                  </a:lnTo>
                  <a:lnTo>
                    <a:pt x="29" y="106"/>
                  </a:lnTo>
                  <a:lnTo>
                    <a:pt x="31" y="106"/>
                  </a:lnTo>
                  <a:lnTo>
                    <a:pt x="31" y="111"/>
                  </a:lnTo>
                  <a:lnTo>
                    <a:pt x="34" y="113"/>
                  </a:lnTo>
                  <a:lnTo>
                    <a:pt x="34" y="121"/>
                  </a:lnTo>
                  <a:lnTo>
                    <a:pt x="40" y="121"/>
                  </a:lnTo>
                  <a:lnTo>
                    <a:pt x="40" y="113"/>
                  </a:lnTo>
                  <a:lnTo>
                    <a:pt x="43" y="111"/>
                  </a:lnTo>
                  <a:lnTo>
                    <a:pt x="46" y="108"/>
                  </a:lnTo>
                  <a:lnTo>
                    <a:pt x="46" y="106"/>
                  </a:lnTo>
                  <a:lnTo>
                    <a:pt x="48" y="108"/>
                  </a:lnTo>
                  <a:lnTo>
                    <a:pt x="51" y="99"/>
                  </a:lnTo>
                  <a:lnTo>
                    <a:pt x="51" y="87"/>
                  </a:lnTo>
                  <a:lnTo>
                    <a:pt x="54" y="82"/>
                  </a:lnTo>
                  <a:lnTo>
                    <a:pt x="54" y="79"/>
                  </a:lnTo>
                  <a:lnTo>
                    <a:pt x="57" y="89"/>
                  </a:lnTo>
                  <a:lnTo>
                    <a:pt x="57" y="99"/>
                  </a:lnTo>
                  <a:lnTo>
                    <a:pt x="60" y="104"/>
                  </a:lnTo>
                  <a:lnTo>
                    <a:pt x="60" y="106"/>
                  </a:lnTo>
                  <a:lnTo>
                    <a:pt x="63" y="108"/>
                  </a:lnTo>
                  <a:lnTo>
                    <a:pt x="65" y="111"/>
                  </a:lnTo>
                  <a:lnTo>
                    <a:pt x="65" y="113"/>
                  </a:lnTo>
                  <a:lnTo>
                    <a:pt x="68" y="121"/>
                  </a:lnTo>
                  <a:lnTo>
                    <a:pt x="68" y="123"/>
                  </a:lnTo>
                  <a:lnTo>
                    <a:pt x="71" y="135"/>
                  </a:lnTo>
                  <a:lnTo>
                    <a:pt x="71" y="147"/>
                  </a:lnTo>
                  <a:lnTo>
                    <a:pt x="74" y="159"/>
                  </a:lnTo>
                  <a:lnTo>
                    <a:pt x="74" y="174"/>
                  </a:lnTo>
                  <a:lnTo>
                    <a:pt x="77" y="186"/>
                  </a:lnTo>
                  <a:lnTo>
                    <a:pt x="77" y="193"/>
                  </a:lnTo>
                  <a:lnTo>
                    <a:pt x="80" y="195"/>
                  </a:lnTo>
                  <a:lnTo>
                    <a:pt x="80" y="193"/>
                  </a:lnTo>
                  <a:lnTo>
                    <a:pt x="82" y="181"/>
                  </a:lnTo>
                  <a:lnTo>
                    <a:pt x="82" y="171"/>
                  </a:lnTo>
                  <a:lnTo>
                    <a:pt x="85" y="169"/>
                  </a:lnTo>
                  <a:lnTo>
                    <a:pt x="88" y="171"/>
                  </a:lnTo>
                  <a:lnTo>
                    <a:pt x="91" y="169"/>
                  </a:lnTo>
                  <a:lnTo>
                    <a:pt x="91" y="164"/>
                  </a:lnTo>
                  <a:lnTo>
                    <a:pt x="94" y="166"/>
                  </a:lnTo>
                  <a:lnTo>
                    <a:pt x="97" y="154"/>
                  </a:lnTo>
                  <a:lnTo>
                    <a:pt x="97" y="157"/>
                  </a:lnTo>
                  <a:lnTo>
                    <a:pt x="99" y="106"/>
                  </a:lnTo>
                  <a:lnTo>
                    <a:pt x="99" y="125"/>
                  </a:lnTo>
                  <a:lnTo>
                    <a:pt x="102" y="89"/>
                  </a:lnTo>
                  <a:lnTo>
                    <a:pt x="102" y="63"/>
                  </a:lnTo>
                  <a:lnTo>
                    <a:pt x="105" y="67"/>
                  </a:lnTo>
                  <a:lnTo>
                    <a:pt x="108" y="84"/>
                  </a:lnTo>
                  <a:lnTo>
                    <a:pt x="108" y="99"/>
                  </a:lnTo>
                  <a:lnTo>
                    <a:pt x="111" y="113"/>
                  </a:lnTo>
                  <a:lnTo>
                    <a:pt x="111" y="118"/>
                  </a:lnTo>
                  <a:lnTo>
                    <a:pt x="114" y="123"/>
                  </a:lnTo>
                  <a:lnTo>
                    <a:pt x="114" y="128"/>
                  </a:lnTo>
                  <a:lnTo>
                    <a:pt x="116" y="130"/>
                  </a:lnTo>
                  <a:lnTo>
                    <a:pt x="116" y="128"/>
                  </a:lnTo>
                  <a:lnTo>
                    <a:pt x="119" y="106"/>
                  </a:lnTo>
                  <a:lnTo>
                    <a:pt x="119" y="121"/>
                  </a:lnTo>
                  <a:lnTo>
                    <a:pt x="122" y="99"/>
                  </a:lnTo>
                  <a:lnTo>
                    <a:pt x="122" y="89"/>
                  </a:lnTo>
                  <a:lnTo>
                    <a:pt x="128" y="121"/>
                  </a:lnTo>
                  <a:lnTo>
                    <a:pt x="125" y="121"/>
                  </a:lnTo>
                  <a:lnTo>
                    <a:pt x="128" y="121"/>
                  </a:lnTo>
                  <a:lnTo>
                    <a:pt x="131" y="123"/>
                  </a:lnTo>
                  <a:lnTo>
                    <a:pt x="131" y="121"/>
                  </a:lnTo>
                  <a:lnTo>
                    <a:pt x="133" y="123"/>
                  </a:lnTo>
                  <a:lnTo>
                    <a:pt x="136" y="123"/>
                  </a:lnTo>
                  <a:lnTo>
                    <a:pt x="139" y="121"/>
                  </a:lnTo>
                  <a:lnTo>
                    <a:pt x="142" y="123"/>
                  </a:lnTo>
                  <a:lnTo>
                    <a:pt x="145" y="121"/>
                  </a:lnTo>
                  <a:lnTo>
                    <a:pt x="148" y="123"/>
                  </a:lnTo>
                  <a:lnTo>
                    <a:pt x="150" y="123"/>
                  </a:lnTo>
                  <a:lnTo>
                    <a:pt x="153" y="121"/>
                  </a:lnTo>
                  <a:lnTo>
                    <a:pt x="153" y="125"/>
                  </a:lnTo>
                  <a:lnTo>
                    <a:pt x="156" y="123"/>
                  </a:lnTo>
                  <a:lnTo>
                    <a:pt x="159" y="123"/>
                  </a:lnTo>
                  <a:lnTo>
                    <a:pt x="162" y="125"/>
                  </a:lnTo>
                  <a:lnTo>
                    <a:pt x="165" y="125"/>
                  </a:lnTo>
                  <a:lnTo>
                    <a:pt x="167" y="125"/>
                  </a:lnTo>
                  <a:lnTo>
                    <a:pt x="170" y="125"/>
                  </a:lnTo>
                  <a:lnTo>
                    <a:pt x="173" y="125"/>
                  </a:lnTo>
                  <a:lnTo>
                    <a:pt x="176" y="125"/>
                  </a:lnTo>
                  <a:lnTo>
                    <a:pt x="179" y="128"/>
                  </a:lnTo>
                  <a:lnTo>
                    <a:pt x="179" y="125"/>
                  </a:lnTo>
                  <a:lnTo>
                    <a:pt x="182" y="128"/>
                  </a:lnTo>
                  <a:lnTo>
                    <a:pt x="184" y="125"/>
                  </a:lnTo>
                  <a:lnTo>
                    <a:pt x="187" y="128"/>
                  </a:lnTo>
                  <a:lnTo>
                    <a:pt x="190" y="128"/>
                  </a:lnTo>
                  <a:lnTo>
                    <a:pt x="193" y="128"/>
                  </a:lnTo>
                  <a:lnTo>
                    <a:pt x="199" y="128"/>
                  </a:lnTo>
                  <a:lnTo>
                    <a:pt x="196" y="128"/>
                  </a:lnTo>
                  <a:lnTo>
                    <a:pt x="199" y="128"/>
                  </a:lnTo>
                  <a:lnTo>
                    <a:pt x="201" y="125"/>
                  </a:lnTo>
                  <a:lnTo>
                    <a:pt x="201" y="128"/>
                  </a:lnTo>
                  <a:lnTo>
                    <a:pt x="207" y="128"/>
                  </a:lnTo>
                  <a:lnTo>
                    <a:pt x="204" y="128"/>
                  </a:lnTo>
                  <a:lnTo>
                    <a:pt x="207" y="125"/>
                  </a:lnTo>
                  <a:lnTo>
                    <a:pt x="210" y="128"/>
                  </a:lnTo>
                  <a:lnTo>
                    <a:pt x="213" y="125"/>
                  </a:lnTo>
                  <a:lnTo>
                    <a:pt x="216" y="125"/>
                  </a:lnTo>
                  <a:lnTo>
                    <a:pt x="216" y="118"/>
                  </a:lnTo>
                  <a:lnTo>
                    <a:pt x="218" y="125"/>
                  </a:lnTo>
                  <a:lnTo>
                    <a:pt x="218" y="130"/>
                  </a:lnTo>
                  <a:lnTo>
                    <a:pt x="221" y="130"/>
                  </a:lnTo>
                  <a:lnTo>
                    <a:pt x="224" y="133"/>
                  </a:lnTo>
                  <a:lnTo>
                    <a:pt x="224" y="130"/>
                  </a:lnTo>
                  <a:lnTo>
                    <a:pt x="227" y="133"/>
                  </a:lnTo>
                  <a:lnTo>
                    <a:pt x="227" y="125"/>
                  </a:lnTo>
                  <a:lnTo>
                    <a:pt x="230" y="133"/>
                  </a:lnTo>
                  <a:lnTo>
                    <a:pt x="233" y="133"/>
                  </a:lnTo>
                  <a:lnTo>
                    <a:pt x="235" y="125"/>
                  </a:lnTo>
                </a:path>
              </a:pathLst>
            </a:custGeom>
            <a:no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 name="Freeform 79"/>
            <p:cNvSpPr>
              <a:spLocks/>
            </p:cNvSpPr>
            <p:nvPr/>
          </p:nvSpPr>
          <p:spPr bwMode="auto">
            <a:xfrm>
              <a:off x="3336925" y="2447925"/>
              <a:ext cx="392113" cy="292100"/>
            </a:xfrm>
            <a:custGeom>
              <a:avLst/>
              <a:gdLst/>
              <a:ahLst/>
              <a:cxnLst>
                <a:cxn ang="0">
                  <a:pos x="3" y="142"/>
                </a:cxn>
                <a:cxn ang="0">
                  <a:pos x="6" y="138"/>
                </a:cxn>
                <a:cxn ang="0">
                  <a:pos x="12" y="145"/>
                </a:cxn>
                <a:cxn ang="0">
                  <a:pos x="17" y="184"/>
                </a:cxn>
                <a:cxn ang="0">
                  <a:pos x="23" y="24"/>
                </a:cxn>
                <a:cxn ang="0">
                  <a:pos x="26" y="133"/>
                </a:cxn>
                <a:cxn ang="0">
                  <a:pos x="32" y="128"/>
                </a:cxn>
                <a:cxn ang="0">
                  <a:pos x="34" y="150"/>
                </a:cxn>
                <a:cxn ang="0">
                  <a:pos x="40" y="145"/>
                </a:cxn>
                <a:cxn ang="0">
                  <a:pos x="46" y="128"/>
                </a:cxn>
                <a:cxn ang="0">
                  <a:pos x="54" y="104"/>
                </a:cxn>
                <a:cxn ang="0">
                  <a:pos x="57" y="109"/>
                </a:cxn>
                <a:cxn ang="0">
                  <a:pos x="63" y="109"/>
                </a:cxn>
                <a:cxn ang="0">
                  <a:pos x="68" y="118"/>
                </a:cxn>
                <a:cxn ang="0">
                  <a:pos x="71" y="135"/>
                </a:cxn>
                <a:cxn ang="0">
                  <a:pos x="77" y="157"/>
                </a:cxn>
                <a:cxn ang="0">
                  <a:pos x="80" y="167"/>
                </a:cxn>
                <a:cxn ang="0">
                  <a:pos x="85" y="150"/>
                </a:cxn>
                <a:cxn ang="0">
                  <a:pos x="91" y="159"/>
                </a:cxn>
                <a:cxn ang="0">
                  <a:pos x="97" y="155"/>
                </a:cxn>
                <a:cxn ang="0">
                  <a:pos x="102" y="150"/>
                </a:cxn>
                <a:cxn ang="0">
                  <a:pos x="111" y="99"/>
                </a:cxn>
                <a:cxn ang="0">
                  <a:pos x="117" y="162"/>
                </a:cxn>
                <a:cxn ang="0">
                  <a:pos x="119" y="77"/>
                </a:cxn>
                <a:cxn ang="0">
                  <a:pos x="125" y="111"/>
                </a:cxn>
                <a:cxn ang="0">
                  <a:pos x="131" y="138"/>
                </a:cxn>
                <a:cxn ang="0">
                  <a:pos x="136" y="121"/>
                </a:cxn>
                <a:cxn ang="0">
                  <a:pos x="145" y="121"/>
                </a:cxn>
                <a:cxn ang="0">
                  <a:pos x="153" y="128"/>
                </a:cxn>
                <a:cxn ang="0">
                  <a:pos x="159" y="126"/>
                </a:cxn>
                <a:cxn ang="0">
                  <a:pos x="162" y="126"/>
                </a:cxn>
                <a:cxn ang="0">
                  <a:pos x="168" y="128"/>
                </a:cxn>
                <a:cxn ang="0">
                  <a:pos x="176" y="130"/>
                </a:cxn>
                <a:cxn ang="0">
                  <a:pos x="185" y="130"/>
                </a:cxn>
                <a:cxn ang="0">
                  <a:pos x="193" y="130"/>
                </a:cxn>
                <a:cxn ang="0">
                  <a:pos x="202" y="133"/>
                </a:cxn>
                <a:cxn ang="0">
                  <a:pos x="207" y="130"/>
                </a:cxn>
                <a:cxn ang="0">
                  <a:pos x="216" y="130"/>
                </a:cxn>
                <a:cxn ang="0">
                  <a:pos x="224" y="128"/>
                </a:cxn>
                <a:cxn ang="0">
                  <a:pos x="233" y="128"/>
                </a:cxn>
                <a:cxn ang="0">
                  <a:pos x="238" y="126"/>
                </a:cxn>
                <a:cxn ang="0">
                  <a:pos x="244" y="135"/>
                </a:cxn>
              </a:cxnLst>
              <a:rect l="0" t="0" r="r" b="b"/>
              <a:pathLst>
                <a:path w="247" h="184">
                  <a:moveTo>
                    <a:pt x="0" y="130"/>
                  </a:moveTo>
                  <a:lnTo>
                    <a:pt x="0" y="128"/>
                  </a:lnTo>
                  <a:lnTo>
                    <a:pt x="3" y="142"/>
                  </a:lnTo>
                  <a:lnTo>
                    <a:pt x="3" y="138"/>
                  </a:lnTo>
                  <a:lnTo>
                    <a:pt x="6" y="133"/>
                  </a:lnTo>
                  <a:lnTo>
                    <a:pt x="6" y="138"/>
                  </a:lnTo>
                  <a:lnTo>
                    <a:pt x="9" y="130"/>
                  </a:lnTo>
                  <a:lnTo>
                    <a:pt x="9" y="147"/>
                  </a:lnTo>
                  <a:lnTo>
                    <a:pt x="12" y="145"/>
                  </a:lnTo>
                  <a:lnTo>
                    <a:pt x="15" y="145"/>
                  </a:lnTo>
                  <a:lnTo>
                    <a:pt x="15" y="162"/>
                  </a:lnTo>
                  <a:lnTo>
                    <a:pt x="17" y="184"/>
                  </a:lnTo>
                  <a:lnTo>
                    <a:pt x="17" y="150"/>
                  </a:lnTo>
                  <a:lnTo>
                    <a:pt x="20" y="0"/>
                  </a:lnTo>
                  <a:lnTo>
                    <a:pt x="23" y="24"/>
                  </a:lnTo>
                  <a:lnTo>
                    <a:pt x="23" y="97"/>
                  </a:lnTo>
                  <a:lnTo>
                    <a:pt x="26" y="123"/>
                  </a:lnTo>
                  <a:lnTo>
                    <a:pt x="26" y="133"/>
                  </a:lnTo>
                  <a:lnTo>
                    <a:pt x="29" y="138"/>
                  </a:lnTo>
                  <a:lnTo>
                    <a:pt x="29" y="130"/>
                  </a:lnTo>
                  <a:lnTo>
                    <a:pt x="32" y="128"/>
                  </a:lnTo>
                  <a:lnTo>
                    <a:pt x="32" y="133"/>
                  </a:lnTo>
                  <a:lnTo>
                    <a:pt x="34" y="142"/>
                  </a:lnTo>
                  <a:lnTo>
                    <a:pt x="34" y="150"/>
                  </a:lnTo>
                  <a:lnTo>
                    <a:pt x="37" y="152"/>
                  </a:lnTo>
                  <a:lnTo>
                    <a:pt x="37" y="150"/>
                  </a:lnTo>
                  <a:lnTo>
                    <a:pt x="40" y="145"/>
                  </a:lnTo>
                  <a:lnTo>
                    <a:pt x="43" y="140"/>
                  </a:lnTo>
                  <a:lnTo>
                    <a:pt x="43" y="135"/>
                  </a:lnTo>
                  <a:lnTo>
                    <a:pt x="46" y="128"/>
                  </a:lnTo>
                  <a:lnTo>
                    <a:pt x="49" y="123"/>
                  </a:lnTo>
                  <a:lnTo>
                    <a:pt x="49" y="116"/>
                  </a:lnTo>
                  <a:lnTo>
                    <a:pt x="54" y="104"/>
                  </a:lnTo>
                  <a:lnTo>
                    <a:pt x="51" y="104"/>
                  </a:lnTo>
                  <a:lnTo>
                    <a:pt x="54" y="106"/>
                  </a:lnTo>
                  <a:lnTo>
                    <a:pt x="57" y="109"/>
                  </a:lnTo>
                  <a:lnTo>
                    <a:pt x="57" y="111"/>
                  </a:lnTo>
                  <a:lnTo>
                    <a:pt x="60" y="106"/>
                  </a:lnTo>
                  <a:lnTo>
                    <a:pt x="63" y="109"/>
                  </a:lnTo>
                  <a:lnTo>
                    <a:pt x="66" y="113"/>
                  </a:lnTo>
                  <a:lnTo>
                    <a:pt x="66" y="116"/>
                  </a:lnTo>
                  <a:lnTo>
                    <a:pt x="68" y="118"/>
                  </a:lnTo>
                  <a:lnTo>
                    <a:pt x="68" y="123"/>
                  </a:lnTo>
                  <a:lnTo>
                    <a:pt x="71" y="128"/>
                  </a:lnTo>
                  <a:lnTo>
                    <a:pt x="71" y="135"/>
                  </a:lnTo>
                  <a:lnTo>
                    <a:pt x="74" y="142"/>
                  </a:lnTo>
                  <a:lnTo>
                    <a:pt x="74" y="152"/>
                  </a:lnTo>
                  <a:lnTo>
                    <a:pt x="77" y="157"/>
                  </a:lnTo>
                  <a:lnTo>
                    <a:pt x="77" y="162"/>
                  </a:lnTo>
                  <a:lnTo>
                    <a:pt x="83" y="167"/>
                  </a:lnTo>
                  <a:lnTo>
                    <a:pt x="80" y="167"/>
                  </a:lnTo>
                  <a:lnTo>
                    <a:pt x="83" y="167"/>
                  </a:lnTo>
                  <a:lnTo>
                    <a:pt x="85" y="155"/>
                  </a:lnTo>
                  <a:lnTo>
                    <a:pt x="85" y="150"/>
                  </a:lnTo>
                  <a:lnTo>
                    <a:pt x="88" y="152"/>
                  </a:lnTo>
                  <a:lnTo>
                    <a:pt x="88" y="155"/>
                  </a:lnTo>
                  <a:lnTo>
                    <a:pt x="91" y="159"/>
                  </a:lnTo>
                  <a:lnTo>
                    <a:pt x="91" y="155"/>
                  </a:lnTo>
                  <a:lnTo>
                    <a:pt x="94" y="152"/>
                  </a:lnTo>
                  <a:lnTo>
                    <a:pt x="97" y="155"/>
                  </a:lnTo>
                  <a:lnTo>
                    <a:pt x="97" y="152"/>
                  </a:lnTo>
                  <a:lnTo>
                    <a:pt x="100" y="150"/>
                  </a:lnTo>
                  <a:lnTo>
                    <a:pt x="102" y="150"/>
                  </a:lnTo>
                  <a:lnTo>
                    <a:pt x="105" y="150"/>
                  </a:lnTo>
                  <a:lnTo>
                    <a:pt x="111" y="150"/>
                  </a:lnTo>
                  <a:lnTo>
                    <a:pt x="111" y="99"/>
                  </a:lnTo>
                  <a:lnTo>
                    <a:pt x="114" y="89"/>
                  </a:lnTo>
                  <a:lnTo>
                    <a:pt x="114" y="123"/>
                  </a:lnTo>
                  <a:lnTo>
                    <a:pt x="117" y="162"/>
                  </a:lnTo>
                  <a:lnTo>
                    <a:pt x="117" y="99"/>
                  </a:lnTo>
                  <a:lnTo>
                    <a:pt x="119" y="87"/>
                  </a:lnTo>
                  <a:lnTo>
                    <a:pt x="119" y="77"/>
                  </a:lnTo>
                  <a:lnTo>
                    <a:pt x="122" y="82"/>
                  </a:lnTo>
                  <a:lnTo>
                    <a:pt x="122" y="97"/>
                  </a:lnTo>
                  <a:lnTo>
                    <a:pt x="125" y="111"/>
                  </a:lnTo>
                  <a:lnTo>
                    <a:pt x="125" y="123"/>
                  </a:lnTo>
                  <a:lnTo>
                    <a:pt x="128" y="130"/>
                  </a:lnTo>
                  <a:lnTo>
                    <a:pt x="131" y="138"/>
                  </a:lnTo>
                  <a:lnTo>
                    <a:pt x="131" y="94"/>
                  </a:lnTo>
                  <a:lnTo>
                    <a:pt x="134" y="133"/>
                  </a:lnTo>
                  <a:lnTo>
                    <a:pt x="136" y="121"/>
                  </a:lnTo>
                  <a:lnTo>
                    <a:pt x="136" y="128"/>
                  </a:lnTo>
                  <a:lnTo>
                    <a:pt x="139" y="123"/>
                  </a:lnTo>
                  <a:lnTo>
                    <a:pt x="145" y="121"/>
                  </a:lnTo>
                  <a:lnTo>
                    <a:pt x="145" y="128"/>
                  </a:lnTo>
                  <a:lnTo>
                    <a:pt x="148" y="128"/>
                  </a:lnTo>
                  <a:lnTo>
                    <a:pt x="153" y="128"/>
                  </a:lnTo>
                  <a:lnTo>
                    <a:pt x="151" y="128"/>
                  </a:lnTo>
                  <a:lnTo>
                    <a:pt x="153" y="126"/>
                  </a:lnTo>
                  <a:lnTo>
                    <a:pt x="159" y="126"/>
                  </a:lnTo>
                  <a:lnTo>
                    <a:pt x="156" y="126"/>
                  </a:lnTo>
                  <a:lnTo>
                    <a:pt x="159" y="126"/>
                  </a:lnTo>
                  <a:lnTo>
                    <a:pt x="162" y="126"/>
                  </a:lnTo>
                  <a:lnTo>
                    <a:pt x="165" y="128"/>
                  </a:lnTo>
                  <a:lnTo>
                    <a:pt x="165" y="130"/>
                  </a:lnTo>
                  <a:lnTo>
                    <a:pt x="168" y="128"/>
                  </a:lnTo>
                  <a:lnTo>
                    <a:pt x="170" y="128"/>
                  </a:lnTo>
                  <a:lnTo>
                    <a:pt x="173" y="128"/>
                  </a:lnTo>
                  <a:lnTo>
                    <a:pt x="176" y="130"/>
                  </a:lnTo>
                  <a:lnTo>
                    <a:pt x="179" y="130"/>
                  </a:lnTo>
                  <a:lnTo>
                    <a:pt x="182" y="128"/>
                  </a:lnTo>
                  <a:lnTo>
                    <a:pt x="185" y="130"/>
                  </a:lnTo>
                  <a:lnTo>
                    <a:pt x="190" y="130"/>
                  </a:lnTo>
                  <a:lnTo>
                    <a:pt x="190" y="130"/>
                  </a:lnTo>
                  <a:lnTo>
                    <a:pt x="193" y="130"/>
                  </a:lnTo>
                  <a:lnTo>
                    <a:pt x="196" y="130"/>
                  </a:lnTo>
                  <a:lnTo>
                    <a:pt x="199" y="130"/>
                  </a:lnTo>
                  <a:lnTo>
                    <a:pt x="202" y="133"/>
                  </a:lnTo>
                  <a:lnTo>
                    <a:pt x="207" y="133"/>
                  </a:lnTo>
                  <a:lnTo>
                    <a:pt x="204" y="133"/>
                  </a:lnTo>
                  <a:lnTo>
                    <a:pt x="207" y="130"/>
                  </a:lnTo>
                  <a:lnTo>
                    <a:pt x="210" y="133"/>
                  </a:lnTo>
                  <a:lnTo>
                    <a:pt x="213" y="133"/>
                  </a:lnTo>
                  <a:lnTo>
                    <a:pt x="216" y="130"/>
                  </a:lnTo>
                  <a:lnTo>
                    <a:pt x="219" y="130"/>
                  </a:lnTo>
                  <a:lnTo>
                    <a:pt x="221" y="130"/>
                  </a:lnTo>
                  <a:lnTo>
                    <a:pt x="224" y="128"/>
                  </a:lnTo>
                  <a:lnTo>
                    <a:pt x="227" y="130"/>
                  </a:lnTo>
                  <a:lnTo>
                    <a:pt x="230" y="130"/>
                  </a:lnTo>
                  <a:lnTo>
                    <a:pt x="233" y="128"/>
                  </a:lnTo>
                  <a:lnTo>
                    <a:pt x="236" y="130"/>
                  </a:lnTo>
                  <a:lnTo>
                    <a:pt x="238" y="130"/>
                  </a:lnTo>
                  <a:lnTo>
                    <a:pt x="238" y="126"/>
                  </a:lnTo>
                  <a:lnTo>
                    <a:pt x="241" y="130"/>
                  </a:lnTo>
                  <a:lnTo>
                    <a:pt x="241" y="135"/>
                  </a:lnTo>
                  <a:lnTo>
                    <a:pt x="244" y="135"/>
                  </a:lnTo>
                  <a:lnTo>
                    <a:pt x="244" y="130"/>
                  </a:lnTo>
                  <a:lnTo>
                    <a:pt x="247" y="133"/>
                  </a:lnTo>
                </a:path>
              </a:pathLst>
            </a:custGeom>
            <a:no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9" name="Freeform 80"/>
            <p:cNvSpPr>
              <a:spLocks/>
            </p:cNvSpPr>
            <p:nvPr/>
          </p:nvSpPr>
          <p:spPr bwMode="auto">
            <a:xfrm>
              <a:off x="3729038" y="2482850"/>
              <a:ext cx="382588" cy="263525"/>
            </a:xfrm>
            <a:custGeom>
              <a:avLst/>
              <a:gdLst/>
              <a:ahLst/>
              <a:cxnLst>
                <a:cxn ang="0">
                  <a:pos x="3" y="108"/>
                </a:cxn>
                <a:cxn ang="0">
                  <a:pos x="8" y="108"/>
                </a:cxn>
                <a:cxn ang="0">
                  <a:pos x="14" y="128"/>
                </a:cxn>
                <a:cxn ang="0">
                  <a:pos x="17" y="166"/>
                </a:cxn>
                <a:cxn ang="0">
                  <a:pos x="23" y="70"/>
                </a:cxn>
                <a:cxn ang="0">
                  <a:pos x="25" y="89"/>
                </a:cxn>
                <a:cxn ang="0">
                  <a:pos x="34" y="113"/>
                </a:cxn>
                <a:cxn ang="0">
                  <a:pos x="42" y="116"/>
                </a:cxn>
                <a:cxn ang="0">
                  <a:pos x="45" y="106"/>
                </a:cxn>
                <a:cxn ang="0">
                  <a:pos x="48" y="108"/>
                </a:cxn>
                <a:cxn ang="0">
                  <a:pos x="54" y="65"/>
                </a:cxn>
                <a:cxn ang="0">
                  <a:pos x="59" y="75"/>
                </a:cxn>
                <a:cxn ang="0">
                  <a:pos x="65" y="87"/>
                </a:cxn>
                <a:cxn ang="0">
                  <a:pos x="68" y="104"/>
                </a:cxn>
                <a:cxn ang="0">
                  <a:pos x="74" y="116"/>
                </a:cxn>
                <a:cxn ang="0">
                  <a:pos x="79" y="147"/>
                </a:cxn>
                <a:cxn ang="0">
                  <a:pos x="82" y="154"/>
                </a:cxn>
                <a:cxn ang="0">
                  <a:pos x="88" y="130"/>
                </a:cxn>
                <a:cxn ang="0">
                  <a:pos x="91" y="140"/>
                </a:cxn>
                <a:cxn ang="0">
                  <a:pos x="96" y="135"/>
                </a:cxn>
                <a:cxn ang="0">
                  <a:pos x="102" y="149"/>
                </a:cxn>
                <a:cxn ang="0">
                  <a:pos x="108" y="145"/>
                </a:cxn>
                <a:cxn ang="0">
                  <a:pos x="110" y="104"/>
                </a:cxn>
                <a:cxn ang="0">
                  <a:pos x="116" y="43"/>
                </a:cxn>
                <a:cxn ang="0">
                  <a:pos x="122" y="94"/>
                </a:cxn>
                <a:cxn ang="0">
                  <a:pos x="125" y="113"/>
                </a:cxn>
                <a:cxn ang="0">
                  <a:pos x="130" y="82"/>
                </a:cxn>
                <a:cxn ang="0">
                  <a:pos x="133" y="113"/>
                </a:cxn>
                <a:cxn ang="0">
                  <a:pos x="144" y="101"/>
                </a:cxn>
                <a:cxn ang="0">
                  <a:pos x="147" y="104"/>
                </a:cxn>
                <a:cxn ang="0">
                  <a:pos x="153" y="106"/>
                </a:cxn>
                <a:cxn ang="0">
                  <a:pos x="161" y="108"/>
                </a:cxn>
                <a:cxn ang="0">
                  <a:pos x="170" y="108"/>
                </a:cxn>
                <a:cxn ang="0">
                  <a:pos x="173" y="108"/>
                </a:cxn>
                <a:cxn ang="0">
                  <a:pos x="181" y="111"/>
                </a:cxn>
                <a:cxn ang="0">
                  <a:pos x="190" y="108"/>
                </a:cxn>
                <a:cxn ang="0">
                  <a:pos x="198" y="108"/>
                </a:cxn>
                <a:cxn ang="0">
                  <a:pos x="207" y="108"/>
                </a:cxn>
                <a:cxn ang="0">
                  <a:pos x="215" y="108"/>
                </a:cxn>
                <a:cxn ang="0">
                  <a:pos x="224" y="111"/>
                </a:cxn>
                <a:cxn ang="0">
                  <a:pos x="229" y="108"/>
                </a:cxn>
                <a:cxn ang="0">
                  <a:pos x="238" y="113"/>
                </a:cxn>
              </a:cxnLst>
              <a:rect l="0" t="0" r="r" b="b"/>
              <a:pathLst>
                <a:path w="241" h="166">
                  <a:moveTo>
                    <a:pt x="0" y="111"/>
                  </a:moveTo>
                  <a:lnTo>
                    <a:pt x="3" y="113"/>
                  </a:lnTo>
                  <a:lnTo>
                    <a:pt x="3" y="108"/>
                  </a:lnTo>
                  <a:lnTo>
                    <a:pt x="6" y="99"/>
                  </a:lnTo>
                  <a:lnTo>
                    <a:pt x="6" y="113"/>
                  </a:lnTo>
                  <a:lnTo>
                    <a:pt x="8" y="108"/>
                  </a:lnTo>
                  <a:lnTo>
                    <a:pt x="11" y="113"/>
                  </a:lnTo>
                  <a:lnTo>
                    <a:pt x="11" y="104"/>
                  </a:lnTo>
                  <a:lnTo>
                    <a:pt x="14" y="128"/>
                  </a:lnTo>
                  <a:lnTo>
                    <a:pt x="14" y="120"/>
                  </a:lnTo>
                  <a:lnTo>
                    <a:pt x="17" y="125"/>
                  </a:lnTo>
                  <a:lnTo>
                    <a:pt x="17" y="166"/>
                  </a:lnTo>
                  <a:lnTo>
                    <a:pt x="20" y="111"/>
                  </a:lnTo>
                  <a:lnTo>
                    <a:pt x="20" y="164"/>
                  </a:lnTo>
                  <a:lnTo>
                    <a:pt x="23" y="70"/>
                  </a:lnTo>
                  <a:lnTo>
                    <a:pt x="23" y="0"/>
                  </a:lnTo>
                  <a:lnTo>
                    <a:pt x="25" y="33"/>
                  </a:lnTo>
                  <a:lnTo>
                    <a:pt x="25" y="89"/>
                  </a:lnTo>
                  <a:lnTo>
                    <a:pt x="28" y="101"/>
                  </a:lnTo>
                  <a:lnTo>
                    <a:pt x="31" y="118"/>
                  </a:lnTo>
                  <a:lnTo>
                    <a:pt x="34" y="113"/>
                  </a:lnTo>
                  <a:lnTo>
                    <a:pt x="34" y="108"/>
                  </a:lnTo>
                  <a:lnTo>
                    <a:pt x="37" y="108"/>
                  </a:lnTo>
                  <a:lnTo>
                    <a:pt x="42" y="116"/>
                  </a:lnTo>
                  <a:lnTo>
                    <a:pt x="40" y="116"/>
                  </a:lnTo>
                  <a:lnTo>
                    <a:pt x="42" y="108"/>
                  </a:lnTo>
                  <a:lnTo>
                    <a:pt x="45" y="106"/>
                  </a:lnTo>
                  <a:lnTo>
                    <a:pt x="45" y="108"/>
                  </a:lnTo>
                  <a:lnTo>
                    <a:pt x="48" y="113"/>
                  </a:lnTo>
                  <a:lnTo>
                    <a:pt x="48" y="108"/>
                  </a:lnTo>
                  <a:lnTo>
                    <a:pt x="51" y="99"/>
                  </a:lnTo>
                  <a:lnTo>
                    <a:pt x="54" y="84"/>
                  </a:lnTo>
                  <a:lnTo>
                    <a:pt x="54" y="65"/>
                  </a:lnTo>
                  <a:lnTo>
                    <a:pt x="57" y="48"/>
                  </a:lnTo>
                  <a:lnTo>
                    <a:pt x="59" y="60"/>
                  </a:lnTo>
                  <a:lnTo>
                    <a:pt x="59" y="75"/>
                  </a:lnTo>
                  <a:lnTo>
                    <a:pt x="62" y="79"/>
                  </a:lnTo>
                  <a:lnTo>
                    <a:pt x="62" y="82"/>
                  </a:lnTo>
                  <a:lnTo>
                    <a:pt x="65" y="87"/>
                  </a:lnTo>
                  <a:lnTo>
                    <a:pt x="65" y="94"/>
                  </a:lnTo>
                  <a:lnTo>
                    <a:pt x="68" y="96"/>
                  </a:lnTo>
                  <a:lnTo>
                    <a:pt x="68" y="104"/>
                  </a:lnTo>
                  <a:lnTo>
                    <a:pt x="71" y="104"/>
                  </a:lnTo>
                  <a:lnTo>
                    <a:pt x="74" y="106"/>
                  </a:lnTo>
                  <a:lnTo>
                    <a:pt x="74" y="116"/>
                  </a:lnTo>
                  <a:lnTo>
                    <a:pt x="76" y="128"/>
                  </a:lnTo>
                  <a:lnTo>
                    <a:pt x="76" y="140"/>
                  </a:lnTo>
                  <a:lnTo>
                    <a:pt x="79" y="147"/>
                  </a:lnTo>
                  <a:lnTo>
                    <a:pt x="79" y="157"/>
                  </a:lnTo>
                  <a:lnTo>
                    <a:pt x="82" y="159"/>
                  </a:lnTo>
                  <a:lnTo>
                    <a:pt x="82" y="154"/>
                  </a:lnTo>
                  <a:lnTo>
                    <a:pt x="85" y="142"/>
                  </a:lnTo>
                  <a:lnTo>
                    <a:pt x="85" y="133"/>
                  </a:lnTo>
                  <a:lnTo>
                    <a:pt x="88" y="130"/>
                  </a:lnTo>
                  <a:lnTo>
                    <a:pt x="88" y="133"/>
                  </a:lnTo>
                  <a:lnTo>
                    <a:pt x="91" y="135"/>
                  </a:lnTo>
                  <a:lnTo>
                    <a:pt x="91" y="140"/>
                  </a:lnTo>
                  <a:lnTo>
                    <a:pt x="93" y="140"/>
                  </a:lnTo>
                  <a:lnTo>
                    <a:pt x="96" y="137"/>
                  </a:lnTo>
                  <a:lnTo>
                    <a:pt x="96" y="135"/>
                  </a:lnTo>
                  <a:lnTo>
                    <a:pt x="99" y="137"/>
                  </a:lnTo>
                  <a:lnTo>
                    <a:pt x="99" y="145"/>
                  </a:lnTo>
                  <a:lnTo>
                    <a:pt x="102" y="149"/>
                  </a:lnTo>
                  <a:lnTo>
                    <a:pt x="105" y="147"/>
                  </a:lnTo>
                  <a:lnTo>
                    <a:pt x="105" y="149"/>
                  </a:lnTo>
                  <a:lnTo>
                    <a:pt x="108" y="145"/>
                  </a:lnTo>
                  <a:lnTo>
                    <a:pt x="108" y="82"/>
                  </a:lnTo>
                  <a:lnTo>
                    <a:pt x="110" y="91"/>
                  </a:lnTo>
                  <a:lnTo>
                    <a:pt x="110" y="104"/>
                  </a:lnTo>
                  <a:lnTo>
                    <a:pt x="113" y="50"/>
                  </a:lnTo>
                  <a:lnTo>
                    <a:pt x="116" y="36"/>
                  </a:lnTo>
                  <a:lnTo>
                    <a:pt x="116" y="43"/>
                  </a:lnTo>
                  <a:lnTo>
                    <a:pt x="119" y="60"/>
                  </a:lnTo>
                  <a:lnTo>
                    <a:pt x="119" y="87"/>
                  </a:lnTo>
                  <a:lnTo>
                    <a:pt x="122" y="94"/>
                  </a:lnTo>
                  <a:lnTo>
                    <a:pt x="122" y="101"/>
                  </a:lnTo>
                  <a:lnTo>
                    <a:pt x="125" y="108"/>
                  </a:lnTo>
                  <a:lnTo>
                    <a:pt x="125" y="113"/>
                  </a:lnTo>
                  <a:lnTo>
                    <a:pt x="127" y="118"/>
                  </a:lnTo>
                  <a:lnTo>
                    <a:pt x="127" y="79"/>
                  </a:lnTo>
                  <a:lnTo>
                    <a:pt x="130" y="82"/>
                  </a:lnTo>
                  <a:lnTo>
                    <a:pt x="130" y="62"/>
                  </a:lnTo>
                  <a:lnTo>
                    <a:pt x="133" y="104"/>
                  </a:lnTo>
                  <a:lnTo>
                    <a:pt x="133" y="113"/>
                  </a:lnTo>
                  <a:lnTo>
                    <a:pt x="136" y="106"/>
                  </a:lnTo>
                  <a:lnTo>
                    <a:pt x="139" y="106"/>
                  </a:lnTo>
                  <a:lnTo>
                    <a:pt x="144" y="101"/>
                  </a:lnTo>
                  <a:lnTo>
                    <a:pt x="142" y="101"/>
                  </a:lnTo>
                  <a:lnTo>
                    <a:pt x="144" y="108"/>
                  </a:lnTo>
                  <a:lnTo>
                    <a:pt x="147" y="104"/>
                  </a:lnTo>
                  <a:lnTo>
                    <a:pt x="150" y="106"/>
                  </a:lnTo>
                  <a:lnTo>
                    <a:pt x="153" y="108"/>
                  </a:lnTo>
                  <a:lnTo>
                    <a:pt x="153" y="106"/>
                  </a:lnTo>
                  <a:lnTo>
                    <a:pt x="156" y="108"/>
                  </a:lnTo>
                  <a:lnTo>
                    <a:pt x="159" y="106"/>
                  </a:lnTo>
                  <a:lnTo>
                    <a:pt x="161" y="108"/>
                  </a:lnTo>
                  <a:lnTo>
                    <a:pt x="164" y="106"/>
                  </a:lnTo>
                  <a:lnTo>
                    <a:pt x="164" y="108"/>
                  </a:lnTo>
                  <a:lnTo>
                    <a:pt x="170" y="108"/>
                  </a:lnTo>
                  <a:lnTo>
                    <a:pt x="167" y="108"/>
                  </a:lnTo>
                  <a:lnTo>
                    <a:pt x="170" y="108"/>
                  </a:lnTo>
                  <a:lnTo>
                    <a:pt x="173" y="108"/>
                  </a:lnTo>
                  <a:lnTo>
                    <a:pt x="176" y="108"/>
                  </a:lnTo>
                  <a:lnTo>
                    <a:pt x="178" y="111"/>
                  </a:lnTo>
                  <a:lnTo>
                    <a:pt x="181" y="111"/>
                  </a:lnTo>
                  <a:lnTo>
                    <a:pt x="184" y="111"/>
                  </a:lnTo>
                  <a:lnTo>
                    <a:pt x="187" y="108"/>
                  </a:lnTo>
                  <a:lnTo>
                    <a:pt x="190" y="108"/>
                  </a:lnTo>
                  <a:lnTo>
                    <a:pt x="193" y="111"/>
                  </a:lnTo>
                  <a:lnTo>
                    <a:pt x="195" y="111"/>
                  </a:lnTo>
                  <a:lnTo>
                    <a:pt x="198" y="108"/>
                  </a:lnTo>
                  <a:lnTo>
                    <a:pt x="201" y="111"/>
                  </a:lnTo>
                  <a:lnTo>
                    <a:pt x="204" y="108"/>
                  </a:lnTo>
                  <a:lnTo>
                    <a:pt x="207" y="108"/>
                  </a:lnTo>
                  <a:lnTo>
                    <a:pt x="210" y="108"/>
                  </a:lnTo>
                  <a:lnTo>
                    <a:pt x="212" y="108"/>
                  </a:lnTo>
                  <a:lnTo>
                    <a:pt x="215" y="108"/>
                  </a:lnTo>
                  <a:lnTo>
                    <a:pt x="218" y="108"/>
                  </a:lnTo>
                  <a:lnTo>
                    <a:pt x="221" y="108"/>
                  </a:lnTo>
                  <a:lnTo>
                    <a:pt x="224" y="111"/>
                  </a:lnTo>
                  <a:lnTo>
                    <a:pt x="229" y="111"/>
                  </a:lnTo>
                  <a:lnTo>
                    <a:pt x="227" y="111"/>
                  </a:lnTo>
                  <a:lnTo>
                    <a:pt x="229" y="108"/>
                  </a:lnTo>
                  <a:lnTo>
                    <a:pt x="232" y="111"/>
                  </a:lnTo>
                  <a:lnTo>
                    <a:pt x="235" y="108"/>
                  </a:lnTo>
                  <a:lnTo>
                    <a:pt x="238" y="113"/>
                  </a:lnTo>
                  <a:lnTo>
                    <a:pt x="238" y="108"/>
                  </a:lnTo>
                  <a:lnTo>
                    <a:pt x="241" y="111"/>
                  </a:lnTo>
                </a:path>
              </a:pathLst>
            </a:custGeom>
            <a:no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0" name="Freeform 81"/>
            <p:cNvSpPr>
              <a:spLocks/>
            </p:cNvSpPr>
            <p:nvPr/>
          </p:nvSpPr>
          <p:spPr bwMode="auto">
            <a:xfrm>
              <a:off x="4111625" y="2374900"/>
              <a:ext cx="368300" cy="422275"/>
            </a:xfrm>
            <a:custGeom>
              <a:avLst/>
              <a:gdLst/>
              <a:ahLst/>
              <a:cxnLst>
                <a:cxn ang="0">
                  <a:pos x="5" y="179"/>
                </a:cxn>
                <a:cxn ang="0">
                  <a:pos x="11" y="176"/>
                </a:cxn>
                <a:cxn ang="0">
                  <a:pos x="17" y="179"/>
                </a:cxn>
                <a:cxn ang="0">
                  <a:pos x="20" y="179"/>
                </a:cxn>
                <a:cxn ang="0">
                  <a:pos x="25" y="193"/>
                </a:cxn>
                <a:cxn ang="0">
                  <a:pos x="31" y="198"/>
                </a:cxn>
                <a:cxn ang="0">
                  <a:pos x="37" y="193"/>
                </a:cxn>
                <a:cxn ang="0">
                  <a:pos x="42" y="198"/>
                </a:cxn>
                <a:cxn ang="0">
                  <a:pos x="48" y="201"/>
                </a:cxn>
                <a:cxn ang="0">
                  <a:pos x="51" y="198"/>
                </a:cxn>
                <a:cxn ang="0">
                  <a:pos x="56" y="196"/>
                </a:cxn>
                <a:cxn ang="0">
                  <a:pos x="59" y="246"/>
                </a:cxn>
                <a:cxn ang="0">
                  <a:pos x="65" y="147"/>
                </a:cxn>
                <a:cxn ang="0">
                  <a:pos x="71" y="188"/>
                </a:cxn>
                <a:cxn ang="0">
                  <a:pos x="73" y="169"/>
                </a:cxn>
                <a:cxn ang="0">
                  <a:pos x="82" y="169"/>
                </a:cxn>
                <a:cxn ang="0">
                  <a:pos x="88" y="152"/>
                </a:cxn>
                <a:cxn ang="0">
                  <a:pos x="93" y="155"/>
                </a:cxn>
                <a:cxn ang="0">
                  <a:pos x="99" y="128"/>
                </a:cxn>
                <a:cxn ang="0">
                  <a:pos x="102" y="147"/>
                </a:cxn>
                <a:cxn ang="0">
                  <a:pos x="107" y="167"/>
                </a:cxn>
                <a:cxn ang="0">
                  <a:pos x="113" y="179"/>
                </a:cxn>
                <a:cxn ang="0">
                  <a:pos x="116" y="232"/>
                </a:cxn>
                <a:cxn ang="0">
                  <a:pos x="122" y="261"/>
                </a:cxn>
                <a:cxn ang="0">
                  <a:pos x="124" y="203"/>
                </a:cxn>
                <a:cxn ang="0">
                  <a:pos x="130" y="225"/>
                </a:cxn>
                <a:cxn ang="0">
                  <a:pos x="136" y="208"/>
                </a:cxn>
                <a:cxn ang="0">
                  <a:pos x="139" y="184"/>
                </a:cxn>
                <a:cxn ang="0">
                  <a:pos x="144" y="87"/>
                </a:cxn>
                <a:cxn ang="0">
                  <a:pos x="147" y="176"/>
                </a:cxn>
                <a:cxn ang="0">
                  <a:pos x="153" y="167"/>
                </a:cxn>
                <a:cxn ang="0">
                  <a:pos x="158" y="155"/>
                </a:cxn>
                <a:cxn ang="0">
                  <a:pos x="164" y="164"/>
                </a:cxn>
                <a:cxn ang="0">
                  <a:pos x="167" y="169"/>
                </a:cxn>
                <a:cxn ang="0">
                  <a:pos x="175" y="172"/>
                </a:cxn>
                <a:cxn ang="0">
                  <a:pos x="184" y="172"/>
                </a:cxn>
                <a:cxn ang="0">
                  <a:pos x="192" y="174"/>
                </a:cxn>
                <a:cxn ang="0">
                  <a:pos x="198" y="176"/>
                </a:cxn>
                <a:cxn ang="0">
                  <a:pos x="207" y="174"/>
                </a:cxn>
                <a:cxn ang="0">
                  <a:pos x="215" y="176"/>
                </a:cxn>
                <a:cxn ang="0">
                  <a:pos x="224" y="172"/>
                </a:cxn>
                <a:cxn ang="0">
                  <a:pos x="229" y="174"/>
                </a:cxn>
              </a:cxnLst>
              <a:rect l="0" t="0" r="r" b="b"/>
              <a:pathLst>
                <a:path w="232" h="266">
                  <a:moveTo>
                    <a:pt x="0" y="179"/>
                  </a:moveTo>
                  <a:lnTo>
                    <a:pt x="3" y="176"/>
                  </a:lnTo>
                  <a:lnTo>
                    <a:pt x="5" y="179"/>
                  </a:lnTo>
                  <a:lnTo>
                    <a:pt x="8" y="181"/>
                  </a:lnTo>
                  <a:lnTo>
                    <a:pt x="11" y="179"/>
                  </a:lnTo>
                  <a:lnTo>
                    <a:pt x="11" y="176"/>
                  </a:lnTo>
                  <a:lnTo>
                    <a:pt x="14" y="179"/>
                  </a:lnTo>
                  <a:lnTo>
                    <a:pt x="14" y="176"/>
                  </a:lnTo>
                  <a:lnTo>
                    <a:pt x="17" y="179"/>
                  </a:lnTo>
                  <a:lnTo>
                    <a:pt x="17" y="181"/>
                  </a:lnTo>
                  <a:lnTo>
                    <a:pt x="20" y="184"/>
                  </a:lnTo>
                  <a:lnTo>
                    <a:pt x="20" y="179"/>
                  </a:lnTo>
                  <a:lnTo>
                    <a:pt x="22" y="186"/>
                  </a:lnTo>
                  <a:lnTo>
                    <a:pt x="25" y="191"/>
                  </a:lnTo>
                  <a:lnTo>
                    <a:pt x="25" y="193"/>
                  </a:lnTo>
                  <a:lnTo>
                    <a:pt x="28" y="191"/>
                  </a:lnTo>
                  <a:lnTo>
                    <a:pt x="34" y="198"/>
                  </a:lnTo>
                  <a:lnTo>
                    <a:pt x="31" y="198"/>
                  </a:lnTo>
                  <a:lnTo>
                    <a:pt x="34" y="193"/>
                  </a:lnTo>
                  <a:lnTo>
                    <a:pt x="37" y="196"/>
                  </a:lnTo>
                  <a:lnTo>
                    <a:pt x="37" y="193"/>
                  </a:lnTo>
                  <a:lnTo>
                    <a:pt x="39" y="201"/>
                  </a:lnTo>
                  <a:lnTo>
                    <a:pt x="39" y="196"/>
                  </a:lnTo>
                  <a:lnTo>
                    <a:pt x="42" y="198"/>
                  </a:lnTo>
                  <a:lnTo>
                    <a:pt x="42" y="196"/>
                  </a:lnTo>
                  <a:lnTo>
                    <a:pt x="45" y="198"/>
                  </a:lnTo>
                  <a:lnTo>
                    <a:pt x="48" y="201"/>
                  </a:lnTo>
                  <a:lnTo>
                    <a:pt x="48" y="191"/>
                  </a:lnTo>
                  <a:lnTo>
                    <a:pt x="51" y="213"/>
                  </a:lnTo>
                  <a:lnTo>
                    <a:pt x="51" y="198"/>
                  </a:lnTo>
                  <a:lnTo>
                    <a:pt x="54" y="208"/>
                  </a:lnTo>
                  <a:lnTo>
                    <a:pt x="54" y="234"/>
                  </a:lnTo>
                  <a:lnTo>
                    <a:pt x="56" y="196"/>
                  </a:lnTo>
                  <a:lnTo>
                    <a:pt x="56" y="217"/>
                  </a:lnTo>
                  <a:lnTo>
                    <a:pt x="59" y="263"/>
                  </a:lnTo>
                  <a:lnTo>
                    <a:pt x="59" y="246"/>
                  </a:lnTo>
                  <a:lnTo>
                    <a:pt x="62" y="116"/>
                  </a:lnTo>
                  <a:lnTo>
                    <a:pt x="62" y="0"/>
                  </a:lnTo>
                  <a:lnTo>
                    <a:pt x="65" y="147"/>
                  </a:lnTo>
                  <a:lnTo>
                    <a:pt x="68" y="174"/>
                  </a:lnTo>
                  <a:lnTo>
                    <a:pt x="68" y="193"/>
                  </a:lnTo>
                  <a:lnTo>
                    <a:pt x="71" y="188"/>
                  </a:lnTo>
                  <a:lnTo>
                    <a:pt x="71" y="179"/>
                  </a:lnTo>
                  <a:lnTo>
                    <a:pt x="73" y="172"/>
                  </a:lnTo>
                  <a:lnTo>
                    <a:pt x="73" y="169"/>
                  </a:lnTo>
                  <a:lnTo>
                    <a:pt x="76" y="174"/>
                  </a:lnTo>
                  <a:lnTo>
                    <a:pt x="79" y="174"/>
                  </a:lnTo>
                  <a:lnTo>
                    <a:pt x="82" y="169"/>
                  </a:lnTo>
                  <a:lnTo>
                    <a:pt x="85" y="167"/>
                  </a:lnTo>
                  <a:lnTo>
                    <a:pt x="85" y="162"/>
                  </a:lnTo>
                  <a:lnTo>
                    <a:pt x="88" y="152"/>
                  </a:lnTo>
                  <a:lnTo>
                    <a:pt x="90" y="147"/>
                  </a:lnTo>
                  <a:lnTo>
                    <a:pt x="90" y="150"/>
                  </a:lnTo>
                  <a:lnTo>
                    <a:pt x="93" y="155"/>
                  </a:lnTo>
                  <a:lnTo>
                    <a:pt x="96" y="147"/>
                  </a:lnTo>
                  <a:lnTo>
                    <a:pt x="96" y="138"/>
                  </a:lnTo>
                  <a:lnTo>
                    <a:pt x="99" y="128"/>
                  </a:lnTo>
                  <a:lnTo>
                    <a:pt x="99" y="126"/>
                  </a:lnTo>
                  <a:lnTo>
                    <a:pt x="102" y="133"/>
                  </a:lnTo>
                  <a:lnTo>
                    <a:pt x="102" y="147"/>
                  </a:lnTo>
                  <a:lnTo>
                    <a:pt x="105" y="157"/>
                  </a:lnTo>
                  <a:lnTo>
                    <a:pt x="105" y="164"/>
                  </a:lnTo>
                  <a:lnTo>
                    <a:pt x="107" y="167"/>
                  </a:lnTo>
                  <a:lnTo>
                    <a:pt x="110" y="169"/>
                  </a:lnTo>
                  <a:lnTo>
                    <a:pt x="110" y="174"/>
                  </a:lnTo>
                  <a:lnTo>
                    <a:pt x="113" y="179"/>
                  </a:lnTo>
                  <a:lnTo>
                    <a:pt x="113" y="193"/>
                  </a:lnTo>
                  <a:lnTo>
                    <a:pt x="116" y="215"/>
                  </a:lnTo>
                  <a:lnTo>
                    <a:pt x="116" y="232"/>
                  </a:lnTo>
                  <a:lnTo>
                    <a:pt x="119" y="251"/>
                  </a:lnTo>
                  <a:lnTo>
                    <a:pt x="119" y="266"/>
                  </a:lnTo>
                  <a:lnTo>
                    <a:pt x="122" y="261"/>
                  </a:lnTo>
                  <a:lnTo>
                    <a:pt x="122" y="234"/>
                  </a:lnTo>
                  <a:lnTo>
                    <a:pt x="124" y="213"/>
                  </a:lnTo>
                  <a:lnTo>
                    <a:pt x="124" y="203"/>
                  </a:lnTo>
                  <a:lnTo>
                    <a:pt x="127" y="205"/>
                  </a:lnTo>
                  <a:lnTo>
                    <a:pt x="127" y="220"/>
                  </a:lnTo>
                  <a:lnTo>
                    <a:pt x="130" y="225"/>
                  </a:lnTo>
                  <a:lnTo>
                    <a:pt x="133" y="222"/>
                  </a:lnTo>
                  <a:lnTo>
                    <a:pt x="133" y="217"/>
                  </a:lnTo>
                  <a:lnTo>
                    <a:pt x="136" y="208"/>
                  </a:lnTo>
                  <a:lnTo>
                    <a:pt x="136" y="196"/>
                  </a:lnTo>
                  <a:lnTo>
                    <a:pt x="139" y="145"/>
                  </a:lnTo>
                  <a:lnTo>
                    <a:pt x="139" y="184"/>
                  </a:lnTo>
                  <a:lnTo>
                    <a:pt x="141" y="174"/>
                  </a:lnTo>
                  <a:lnTo>
                    <a:pt x="141" y="116"/>
                  </a:lnTo>
                  <a:lnTo>
                    <a:pt x="144" y="87"/>
                  </a:lnTo>
                  <a:lnTo>
                    <a:pt x="144" y="104"/>
                  </a:lnTo>
                  <a:lnTo>
                    <a:pt x="147" y="147"/>
                  </a:lnTo>
                  <a:lnTo>
                    <a:pt x="147" y="176"/>
                  </a:lnTo>
                  <a:lnTo>
                    <a:pt x="150" y="172"/>
                  </a:lnTo>
                  <a:lnTo>
                    <a:pt x="153" y="164"/>
                  </a:lnTo>
                  <a:lnTo>
                    <a:pt x="153" y="167"/>
                  </a:lnTo>
                  <a:lnTo>
                    <a:pt x="156" y="164"/>
                  </a:lnTo>
                  <a:lnTo>
                    <a:pt x="156" y="167"/>
                  </a:lnTo>
                  <a:lnTo>
                    <a:pt x="158" y="155"/>
                  </a:lnTo>
                  <a:lnTo>
                    <a:pt x="158" y="172"/>
                  </a:lnTo>
                  <a:lnTo>
                    <a:pt x="161" y="174"/>
                  </a:lnTo>
                  <a:lnTo>
                    <a:pt x="164" y="164"/>
                  </a:lnTo>
                  <a:lnTo>
                    <a:pt x="164" y="155"/>
                  </a:lnTo>
                  <a:lnTo>
                    <a:pt x="167" y="167"/>
                  </a:lnTo>
                  <a:lnTo>
                    <a:pt x="167" y="169"/>
                  </a:lnTo>
                  <a:lnTo>
                    <a:pt x="170" y="172"/>
                  </a:lnTo>
                  <a:lnTo>
                    <a:pt x="173" y="174"/>
                  </a:lnTo>
                  <a:lnTo>
                    <a:pt x="175" y="172"/>
                  </a:lnTo>
                  <a:lnTo>
                    <a:pt x="178" y="174"/>
                  </a:lnTo>
                  <a:lnTo>
                    <a:pt x="181" y="174"/>
                  </a:lnTo>
                  <a:lnTo>
                    <a:pt x="184" y="172"/>
                  </a:lnTo>
                  <a:lnTo>
                    <a:pt x="187" y="174"/>
                  </a:lnTo>
                  <a:lnTo>
                    <a:pt x="190" y="174"/>
                  </a:lnTo>
                  <a:lnTo>
                    <a:pt x="192" y="174"/>
                  </a:lnTo>
                  <a:lnTo>
                    <a:pt x="195" y="176"/>
                  </a:lnTo>
                  <a:lnTo>
                    <a:pt x="198" y="174"/>
                  </a:lnTo>
                  <a:lnTo>
                    <a:pt x="198" y="176"/>
                  </a:lnTo>
                  <a:lnTo>
                    <a:pt x="201" y="174"/>
                  </a:lnTo>
                  <a:lnTo>
                    <a:pt x="204" y="174"/>
                  </a:lnTo>
                  <a:lnTo>
                    <a:pt x="207" y="174"/>
                  </a:lnTo>
                  <a:lnTo>
                    <a:pt x="209" y="176"/>
                  </a:lnTo>
                  <a:lnTo>
                    <a:pt x="212" y="174"/>
                  </a:lnTo>
                  <a:lnTo>
                    <a:pt x="215" y="176"/>
                  </a:lnTo>
                  <a:lnTo>
                    <a:pt x="218" y="174"/>
                  </a:lnTo>
                  <a:lnTo>
                    <a:pt x="221" y="174"/>
                  </a:lnTo>
                  <a:lnTo>
                    <a:pt x="224" y="172"/>
                  </a:lnTo>
                  <a:lnTo>
                    <a:pt x="224" y="176"/>
                  </a:lnTo>
                  <a:lnTo>
                    <a:pt x="226" y="176"/>
                  </a:lnTo>
                  <a:lnTo>
                    <a:pt x="229" y="174"/>
                  </a:lnTo>
                  <a:lnTo>
                    <a:pt x="232" y="176"/>
                  </a:lnTo>
                  <a:lnTo>
                    <a:pt x="232" y="174"/>
                  </a:lnTo>
                </a:path>
              </a:pathLst>
            </a:custGeom>
            <a:no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1" name="Freeform 82"/>
            <p:cNvSpPr>
              <a:spLocks/>
            </p:cNvSpPr>
            <p:nvPr/>
          </p:nvSpPr>
          <p:spPr bwMode="auto">
            <a:xfrm>
              <a:off x="4479925" y="2413000"/>
              <a:ext cx="377825" cy="357188"/>
            </a:xfrm>
            <a:custGeom>
              <a:avLst/>
              <a:gdLst/>
              <a:ahLst/>
              <a:cxnLst>
                <a:cxn ang="0">
                  <a:pos x="9" y="148"/>
                </a:cxn>
                <a:cxn ang="0">
                  <a:pos x="11" y="150"/>
                </a:cxn>
                <a:cxn ang="0">
                  <a:pos x="17" y="148"/>
                </a:cxn>
                <a:cxn ang="0">
                  <a:pos x="26" y="150"/>
                </a:cxn>
                <a:cxn ang="0">
                  <a:pos x="31" y="162"/>
                </a:cxn>
                <a:cxn ang="0">
                  <a:pos x="34" y="150"/>
                </a:cxn>
                <a:cxn ang="0">
                  <a:pos x="40" y="160"/>
                </a:cxn>
                <a:cxn ang="0">
                  <a:pos x="43" y="155"/>
                </a:cxn>
                <a:cxn ang="0">
                  <a:pos x="48" y="155"/>
                </a:cxn>
                <a:cxn ang="0">
                  <a:pos x="54" y="104"/>
                </a:cxn>
                <a:cxn ang="0">
                  <a:pos x="57" y="164"/>
                </a:cxn>
                <a:cxn ang="0">
                  <a:pos x="62" y="150"/>
                </a:cxn>
                <a:cxn ang="0">
                  <a:pos x="68" y="155"/>
                </a:cxn>
                <a:cxn ang="0">
                  <a:pos x="74" y="140"/>
                </a:cxn>
                <a:cxn ang="0">
                  <a:pos x="77" y="148"/>
                </a:cxn>
                <a:cxn ang="0">
                  <a:pos x="82" y="106"/>
                </a:cxn>
                <a:cxn ang="0">
                  <a:pos x="85" y="102"/>
                </a:cxn>
                <a:cxn ang="0">
                  <a:pos x="91" y="123"/>
                </a:cxn>
                <a:cxn ang="0">
                  <a:pos x="96" y="116"/>
                </a:cxn>
                <a:cxn ang="0">
                  <a:pos x="99" y="150"/>
                </a:cxn>
                <a:cxn ang="0">
                  <a:pos x="105" y="196"/>
                </a:cxn>
                <a:cxn ang="0">
                  <a:pos x="108" y="222"/>
                </a:cxn>
                <a:cxn ang="0">
                  <a:pos x="113" y="179"/>
                </a:cxn>
                <a:cxn ang="0">
                  <a:pos x="122" y="198"/>
                </a:cxn>
                <a:cxn ang="0">
                  <a:pos x="125" y="198"/>
                </a:cxn>
                <a:cxn ang="0">
                  <a:pos x="130" y="138"/>
                </a:cxn>
                <a:cxn ang="0">
                  <a:pos x="136" y="80"/>
                </a:cxn>
                <a:cxn ang="0">
                  <a:pos x="139" y="140"/>
                </a:cxn>
                <a:cxn ang="0">
                  <a:pos x="145" y="145"/>
                </a:cxn>
                <a:cxn ang="0">
                  <a:pos x="147" y="150"/>
                </a:cxn>
                <a:cxn ang="0">
                  <a:pos x="153" y="148"/>
                </a:cxn>
                <a:cxn ang="0">
                  <a:pos x="162" y="150"/>
                </a:cxn>
                <a:cxn ang="0">
                  <a:pos x="164" y="148"/>
                </a:cxn>
                <a:cxn ang="0">
                  <a:pos x="173" y="150"/>
                </a:cxn>
                <a:cxn ang="0">
                  <a:pos x="181" y="150"/>
                </a:cxn>
                <a:cxn ang="0">
                  <a:pos x="190" y="152"/>
                </a:cxn>
                <a:cxn ang="0">
                  <a:pos x="198" y="152"/>
                </a:cxn>
                <a:cxn ang="0">
                  <a:pos x="204" y="152"/>
                </a:cxn>
                <a:cxn ang="0">
                  <a:pos x="210" y="148"/>
                </a:cxn>
                <a:cxn ang="0">
                  <a:pos x="218" y="152"/>
                </a:cxn>
                <a:cxn ang="0">
                  <a:pos x="227" y="152"/>
                </a:cxn>
                <a:cxn ang="0">
                  <a:pos x="232" y="152"/>
                </a:cxn>
              </a:cxnLst>
              <a:rect l="0" t="0" r="r" b="b"/>
              <a:pathLst>
                <a:path w="238" h="225">
                  <a:moveTo>
                    <a:pt x="0" y="150"/>
                  </a:moveTo>
                  <a:lnTo>
                    <a:pt x="3" y="148"/>
                  </a:lnTo>
                  <a:lnTo>
                    <a:pt x="9" y="148"/>
                  </a:lnTo>
                  <a:lnTo>
                    <a:pt x="9" y="145"/>
                  </a:lnTo>
                  <a:lnTo>
                    <a:pt x="11" y="145"/>
                  </a:lnTo>
                  <a:lnTo>
                    <a:pt x="11" y="150"/>
                  </a:lnTo>
                  <a:lnTo>
                    <a:pt x="17" y="145"/>
                  </a:lnTo>
                  <a:lnTo>
                    <a:pt x="14" y="145"/>
                  </a:lnTo>
                  <a:lnTo>
                    <a:pt x="17" y="148"/>
                  </a:lnTo>
                  <a:lnTo>
                    <a:pt x="20" y="150"/>
                  </a:lnTo>
                  <a:lnTo>
                    <a:pt x="23" y="150"/>
                  </a:lnTo>
                  <a:lnTo>
                    <a:pt x="26" y="150"/>
                  </a:lnTo>
                  <a:lnTo>
                    <a:pt x="28" y="138"/>
                  </a:lnTo>
                  <a:lnTo>
                    <a:pt x="28" y="152"/>
                  </a:lnTo>
                  <a:lnTo>
                    <a:pt x="31" y="162"/>
                  </a:lnTo>
                  <a:lnTo>
                    <a:pt x="31" y="140"/>
                  </a:lnTo>
                  <a:lnTo>
                    <a:pt x="34" y="119"/>
                  </a:lnTo>
                  <a:lnTo>
                    <a:pt x="34" y="150"/>
                  </a:lnTo>
                  <a:lnTo>
                    <a:pt x="37" y="148"/>
                  </a:lnTo>
                  <a:lnTo>
                    <a:pt x="37" y="140"/>
                  </a:lnTo>
                  <a:lnTo>
                    <a:pt x="40" y="160"/>
                  </a:lnTo>
                  <a:lnTo>
                    <a:pt x="40" y="155"/>
                  </a:lnTo>
                  <a:lnTo>
                    <a:pt x="43" y="162"/>
                  </a:lnTo>
                  <a:lnTo>
                    <a:pt x="43" y="155"/>
                  </a:lnTo>
                  <a:lnTo>
                    <a:pt x="45" y="193"/>
                  </a:lnTo>
                  <a:lnTo>
                    <a:pt x="48" y="177"/>
                  </a:lnTo>
                  <a:lnTo>
                    <a:pt x="48" y="155"/>
                  </a:lnTo>
                  <a:lnTo>
                    <a:pt x="51" y="61"/>
                  </a:lnTo>
                  <a:lnTo>
                    <a:pt x="51" y="0"/>
                  </a:lnTo>
                  <a:lnTo>
                    <a:pt x="54" y="104"/>
                  </a:lnTo>
                  <a:lnTo>
                    <a:pt x="54" y="148"/>
                  </a:lnTo>
                  <a:lnTo>
                    <a:pt x="57" y="155"/>
                  </a:lnTo>
                  <a:lnTo>
                    <a:pt x="57" y="164"/>
                  </a:lnTo>
                  <a:lnTo>
                    <a:pt x="60" y="160"/>
                  </a:lnTo>
                  <a:lnTo>
                    <a:pt x="60" y="150"/>
                  </a:lnTo>
                  <a:lnTo>
                    <a:pt x="62" y="150"/>
                  </a:lnTo>
                  <a:lnTo>
                    <a:pt x="68" y="155"/>
                  </a:lnTo>
                  <a:lnTo>
                    <a:pt x="65" y="155"/>
                  </a:lnTo>
                  <a:lnTo>
                    <a:pt x="68" y="155"/>
                  </a:lnTo>
                  <a:lnTo>
                    <a:pt x="71" y="152"/>
                  </a:lnTo>
                  <a:lnTo>
                    <a:pt x="71" y="143"/>
                  </a:lnTo>
                  <a:lnTo>
                    <a:pt x="74" y="140"/>
                  </a:lnTo>
                  <a:lnTo>
                    <a:pt x="74" y="150"/>
                  </a:lnTo>
                  <a:lnTo>
                    <a:pt x="77" y="155"/>
                  </a:lnTo>
                  <a:lnTo>
                    <a:pt x="77" y="148"/>
                  </a:lnTo>
                  <a:lnTo>
                    <a:pt x="79" y="135"/>
                  </a:lnTo>
                  <a:lnTo>
                    <a:pt x="79" y="119"/>
                  </a:lnTo>
                  <a:lnTo>
                    <a:pt x="82" y="106"/>
                  </a:lnTo>
                  <a:lnTo>
                    <a:pt x="82" y="92"/>
                  </a:lnTo>
                  <a:lnTo>
                    <a:pt x="85" y="92"/>
                  </a:lnTo>
                  <a:lnTo>
                    <a:pt x="85" y="102"/>
                  </a:lnTo>
                  <a:lnTo>
                    <a:pt x="88" y="111"/>
                  </a:lnTo>
                  <a:lnTo>
                    <a:pt x="88" y="119"/>
                  </a:lnTo>
                  <a:lnTo>
                    <a:pt x="91" y="123"/>
                  </a:lnTo>
                  <a:lnTo>
                    <a:pt x="94" y="123"/>
                  </a:lnTo>
                  <a:lnTo>
                    <a:pt x="94" y="119"/>
                  </a:lnTo>
                  <a:lnTo>
                    <a:pt x="96" y="116"/>
                  </a:lnTo>
                  <a:lnTo>
                    <a:pt x="96" y="119"/>
                  </a:lnTo>
                  <a:lnTo>
                    <a:pt x="99" y="133"/>
                  </a:lnTo>
                  <a:lnTo>
                    <a:pt x="99" y="150"/>
                  </a:lnTo>
                  <a:lnTo>
                    <a:pt x="102" y="164"/>
                  </a:lnTo>
                  <a:lnTo>
                    <a:pt x="102" y="179"/>
                  </a:lnTo>
                  <a:lnTo>
                    <a:pt x="105" y="196"/>
                  </a:lnTo>
                  <a:lnTo>
                    <a:pt x="105" y="215"/>
                  </a:lnTo>
                  <a:lnTo>
                    <a:pt x="108" y="225"/>
                  </a:lnTo>
                  <a:lnTo>
                    <a:pt x="108" y="222"/>
                  </a:lnTo>
                  <a:lnTo>
                    <a:pt x="111" y="198"/>
                  </a:lnTo>
                  <a:lnTo>
                    <a:pt x="113" y="181"/>
                  </a:lnTo>
                  <a:lnTo>
                    <a:pt x="113" y="179"/>
                  </a:lnTo>
                  <a:lnTo>
                    <a:pt x="116" y="186"/>
                  </a:lnTo>
                  <a:lnTo>
                    <a:pt x="116" y="193"/>
                  </a:lnTo>
                  <a:lnTo>
                    <a:pt x="122" y="198"/>
                  </a:lnTo>
                  <a:lnTo>
                    <a:pt x="122" y="206"/>
                  </a:lnTo>
                  <a:lnTo>
                    <a:pt x="125" y="206"/>
                  </a:lnTo>
                  <a:lnTo>
                    <a:pt x="125" y="198"/>
                  </a:lnTo>
                  <a:lnTo>
                    <a:pt x="128" y="196"/>
                  </a:lnTo>
                  <a:lnTo>
                    <a:pt x="128" y="155"/>
                  </a:lnTo>
                  <a:lnTo>
                    <a:pt x="130" y="138"/>
                  </a:lnTo>
                  <a:lnTo>
                    <a:pt x="130" y="155"/>
                  </a:lnTo>
                  <a:lnTo>
                    <a:pt x="133" y="121"/>
                  </a:lnTo>
                  <a:lnTo>
                    <a:pt x="136" y="80"/>
                  </a:lnTo>
                  <a:lnTo>
                    <a:pt x="136" y="34"/>
                  </a:lnTo>
                  <a:lnTo>
                    <a:pt x="139" y="70"/>
                  </a:lnTo>
                  <a:lnTo>
                    <a:pt x="139" y="140"/>
                  </a:lnTo>
                  <a:lnTo>
                    <a:pt x="142" y="157"/>
                  </a:lnTo>
                  <a:lnTo>
                    <a:pt x="142" y="145"/>
                  </a:lnTo>
                  <a:lnTo>
                    <a:pt x="145" y="145"/>
                  </a:lnTo>
                  <a:lnTo>
                    <a:pt x="145" y="150"/>
                  </a:lnTo>
                  <a:lnTo>
                    <a:pt x="147" y="145"/>
                  </a:lnTo>
                  <a:lnTo>
                    <a:pt x="147" y="150"/>
                  </a:lnTo>
                  <a:lnTo>
                    <a:pt x="150" y="123"/>
                  </a:lnTo>
                  <a:lnTo>
                    <a:pt x="150" y="97"/>
                  </a:lnTo>
                  <a:lnTo>
                    <a:pt x="153" y="148"/>
                  </a:lnTo>
                  <a:lnTo>
                    <a:pt x="156" y="155"/>
                  </a:lnTo>
                  <a:lnTo>
                    <a:pt x="156" y="143"/>
                  </a:lnTo>
                  <a:lnTo>
                    <a:pt x="162" y="150"/>
                  </a:lnTo>
                  <a:lnTo>
                    <a:pt x="159" y="150"/>
                  </a:lnTo>
                  <a:lnTo>
                    <a:pt x="162" y="150"/>
                  </a:lnTo>
                  <a:lnTo>
                    <a:pt x="164" y="148"/>
                  </a:lnTo>
                  <a:lnTo>
                    <a:pt x="167" y="150"/>
                  </a:lnTo>
                  <a:lnTo>
                    <a:pt x="170" y="148"/>
                  </a:lnTo>
                  <a:lnTo>
                    <a:pt x="173" y="150"/>
                  </a:lnTo>
                  <a:lnTo>
                    <a:pt x="176" y="150"/>
                  </a:lnTo>
                  <a:lnTo>
                    <a:pt x="179" y="152"/>
                  </a:lnTo>
                  <a:lnTo>
                    <a:pt x="181" y="150"/>
                  </a:lnTo>
                  <a:lnTo>
                    <a:pt x="184" y="150"/>
                  </a:lnTo>
                  <a:lnTo>
                    <a:pt x="187" y="152"/>
                  </a:lnTo>
                  <a:lnTo>
                    <a:pt x="190" y="152"/>
                  </a:lnTo>
                  <a:lnTo>
                    <a:pt x="193" y="152"/>
                  </a:lnTo>
                  <a:lnTo>
                    <a:pt x="196" y="150"/>
                  </a:lnTo>
                  <a:lnTo>
                    <a:pt x="198" y="152"/>
                  </a:lnTo>
                  <a:lnTo>
                    <a:pt x="204" y="152"/>
                  </a:lnTo>
                  <a:lnTo>
                    <a:pt x="201" y="152"/>
                  </a:lnTo>
                  <a:lnTo>
                    <a:pt x="204" y="152"/>
                  </a:lnTo>
                  <a:lnTo>
                    <a:pt x="207" y="150"/>
                  </a:lnTo>
                  <a:lnTo>
                    <a:pt x="207" y="152"/>
                  </a:lnTo>
                  <a:lnTo>
                    <a:pt x="210" y="148"/>
                  </a:lnTo>
                  <a:lnTo>
                    <a:pt x="213" y="150"/>
                  </a:lnTo>
                  <a:lnTo>
                    <a:pt x="215" y="152"/>
                  </a:lnTo>
                  <a:lnTo>
                    <a:pt x="218" y="152"/>
                  </a:lnTo>
                  <a:lnTo>
                    <a:pt x="221" y="152"/>
                  </a:lnTo>
                  <a:lnTo>
                    <a:pt x="224" y="152"/>
                  </a:lnTo>
                  <a:lnTo>
                    <a:pt x="227" y="152"/>
                  </a:lnTo>
                  <a:lnTo>
                    <a:pt x="230" y="152"/>
                  </a:lnTo>
                  <a:lnTo>
                    <a:pt x="232" y="155"/>
                  </a:lnTo>
                  <a:lnTo>
                    <a:pt x="232" y="152"/>
                  </a:lnTo>
                  <a:lnTo>
                    <a:pt x="235" y="150"/>
                  </a:lnTo>
                  <a:lnTo>
                    <a:pt x="238" y="150"/>
                  </a:lnTo>
                </a:path>
              </a:pathLst>
            </a:custGeom>
            <a:no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 name="Freeform 83"/>
            <p:cNvSpPr>
              <a:spLocks/>
            </p:cNvSpPr>
            <p:nvPr/>
          </p:nvSpPr>
          <p:spPr bwMode="auto">
            <a:xfrm>
              <a:off x="4857750" y="2401888"/>
              <a:ext cx="392113" cy="349250"/>
            </a:xfrm>
            <a:custGeom>
              <a:avLst/>
              <a:gdLst/>
              <a:ahLst/>
              <a:cxnLst>
                <a:cxn ang="0">
                  <a:pos x="9" y="159"/>
                </a:cxn>
                <a:cxn ang="0">
                  <a:pos x="11" y="155"/>
                </a:cxn>
                <a:cxn ang="0">
                  <a:pos x="17" y="162"/>
                </a:cxn>
                <a:cxn ang="0">
                  <a:pos x="20" y="181"/>
                </a:cxn>
                <a:cxn ang="0">
                  <a:pos x="26" y="186"/>
                </a:cxn>
                <a:cxn ang="0">
                  <a:pos x="31" y="164"/>
                </a:cxn>
                <a:cxn ang="0">
                  <a:pos x="34" y="130"/>
                </a:cxn>
                <a:cxn ang="0">
                  <a:pos x="40" y="169"/>
                </a:cxn>
                <a:cxn ang="0">
                  <a:pos x="45" y="164"/>
                </a:cxn>
                <a:cxn ang="0">
                  <a:pos x="48" y="179"/>
                </a:cxn>
                <a:cxn ang="0">
                  <a:pos x="54" y="155"/>
                </a:cxn>
                <a:cxn ang="0">
                  <a:pos x="60" y="135"/>
                </a:cxn>
                <a:cxn ang="0">
                  <a:pos x="62" y="109"/>
                </a:cxn>
                <a:cxn ang="0">
                  <a:pos x="68" y="130"/>
                </a:cxn>
                <a:cxn ang="0">
                  <a:pos x="74" y="142"/>
                </a:cxn>
                <a:cxn ang="0">
                  <a:pos x="79" y="147"/>
                </a:cxn>
                <a:cxn ang="0">
                  <a:pos x="85" y="188"/>
                </a:cxn>
                <a:cxn ang="0">
                  <a:pos x="91" y="220"/>
                </a:cxn>
                <a:cxn ang="0">
                  <a:pos x="94" y="191"/>
                </a:cxn>
                <a:cxn ang="0">
                  <a:pos x="102" y="193"/>
                </a:cxn>
                <a:cxn ang="0">
                  <a:pos x="108" y="198"/>
                </a:cxn>
                <a:cxn ang="0">
                  <a:pos x="113" y="200"/>
                </a:cxn>
                <a:cxn ang="0">
                  <a:pos x="116" y="176"/>
                </a:cxn>
                <a:cxn ang="0">
                  <a:pos x="122" y="111"/>
                </a:cxn>
                <a:cxn ang="0">
                  <a:pos x="125" y="109"/>
                </a:cxn>
                <a:cxn ang="0">
                  <a:pos x="130" y="167"/>
                </a:cxn>
                <a:cxn ang="0">
                  <a:pos x="136" y="162"/>
                </a:cxn>
                <a:cxn ang="0">
                  <a:pos x="139" y="87"/>
                </a:cxn>
                <a:cxn ang="0">
                  <a:pos x="145" y="147"/>
                </a:cxn>
                <a:cxn ang="0">
                  <a:pos x="147" y="157"/>
                </a:cxn>
                <a:cxn ang="0">
                  <a:pos x="156" y="155"/>
                </a:cxn>
                <a:cxn ang="0">
                  <a:pos x="162" y="159"/>
                </a:cxn>
                <a:cxn ang="0">
                  <a:pos x="170" y="157"/>
                </a:cxn>
                <a:cxn ang="0">
                  <a:pos x="179" y="159"/>
                </a:cxn>
                <a:cxn ang="0">
                  <a:pos x="184" y="159"/>
                </a:cxn>
                <a:cxn ang="0">
                  <a:pos x="193" y="159"/>
                </a:cxn>
                <a:cxn ang="0">
                  <a:pos x="201" y="159"/>
                </a:cxn>
                <a:cxn ang="0">
                  <a:pos x="210" y="159"/>
                </a:cxn>
                <a:cxn ang="0">
                  <a:pos x="218" y="162"/>
                </a:cxn>
                <a:cxn ang="0">
                  <a:pos x="227" y="162"/>
                </a:cxn>
                <a:cxn ang="0">
                  <a:pos x="235" y="162"/>
                </a:cxn>
                <a:cxn ang="0">
                  <a:pos x="241" y="164"/>
                </a:cxn>
              </a:cxnLst>
              <a:rect l="0" t="0" r="r" b="b"/>
              <a:pathLst>
                <a:path w="247" h="220">
                  <a:moveTo>
                    <a:pt x="0" y="157"/>
                  </a:moveTo>
                  <a:lnTo>
                    <a:pt x="3" y="159"/>
                  </a:lnTo>
                  <a:lnTo>
                    <a:pt x="9" y="159"/>
                  </a:lnTo>
                  <a:lnTo>
                    <a:pt x="9" y="155"/>
                  </a:lnTo>
                  <a:lnTo>
                    <a:pt x="11" y="159"/>
                  </a:lnTo>
                  <a:lnTo>
                    <a:pt x="11" y="155"/>
                  </a:lnTo>
                  <a:lnTo>
                    <a:pt x="14" y="128"/>
                  </a:lnTo>
                  <a:lnTo>
                    <a:pt x="14" y="152"/>
                  </a:lnTo>
                  <a:lnTo>
                    <a:pt x="17" y="162"/>
                  </a:lnTo>
                  <a:lnTo>
                    <a:pt x="17" y="164"/>
                  </a:lnTo>
                  <a:lnTo>
                    <a:pt x="20" y="157"/>
                  </a:lnTo>
                  <a:lnTo>
                    <a:pt x="20" y="181"/>
                  </a:lnTo>
                  <a:lnTo>
                    <a:pt x="23" y="174"/>
                  </a:lnTo>
                  <a:lnTo>
                    <a:pt x="26" y="188"/>
                  </a:lnTo>
                  <a:lnTo>
                    <a:pt x="26" y="186"/>
                  </a:lnTo>
                  <a:lnTo>
                    <a:pt x="28" y="200"/>
                  </a:lnTo>
                  <a:lnTo>
                    <a:pt x="28" y="208"/>
                  </a:lnTo>
                  <a:lnTo>
                    <a:pt x="31" y="164"/>
                  </a:lnTo>
                  <a:lnTo>
                    <a:pt x="31" y="0"/>
                  </a:lnTo>
                  <a:lnTo>
                    <a:pt x="34" y="94"/>
                  </a:lnTo>
                  <a:lnTo>
                    <a:pt x="34" y="130"/>
                  </a:lnTo>
                  <a:lnTo>
                    <a:pt x="37" y="164"/>
                  </a:lnTo>
                  <a:lnTo>
                    <a:pt x="37" y="171"/>
                  </a:lnTo>
                  <a:lnTo>
                    <a:pt x="40" y="169"/>
                  </a:lnTo>
                  <a:lnTo>
                    <a:pt x="40" y="167"/>
                  </a:lnTo>
                  <a:lnTo>
                    <a:pt x="43" y="159"/>
                  </a:lnTo>
                  <a:lnTo>
                    <a:pt x="45" y="164"/>
                  </a:lnTo>
                  <a:lnTo>
                    <a:pt x="45" y="169"/>
                  </a:lnTo>
                  <a:lnTo>
                    <a:pt x="51" y="179"/>
                  </a:lnTo>
                  <a:lnTo>
                    <a:pt x="48" y="179"/>
                  </a:lnTo>
                  <a:lnTo>
                    <a:pt x="51" y="179"/>
                  </a:lnTo>
                  <a:lnTo>
                    <a:pt x="54" y="169"/>
                  </a:lnTo>
                  <a:lnTo>
                    <a:pt x="54" y="155"/>
                  </a:lnTo>
                  <a:lnTo>
                    <a:pt x="57" y="145"/>
                  </a:lnTo>
                  <a:lnTo>
                    <a:pt x="57" y="140"/>
                  </a:lnTo>
                  <a:lnTo>
                    <a:pt x="60" y="135"/>
                  </a:lnTo>
                  <a:lnTo>
                    <a:pt x="60" y="126"/>
                  </a:lnTo>
                  <a:lnTo>
                    <a:pt x="62" y="113"/>
                  </a:lnTo>
                  <a:lnTo>
                    <a:pt x="62" y="109"/>
                  </a:lnTo>
                  <a:lnTo>
                    <a:pt x="65" y="111"/>
                  </a:lnTo>
                  <a:lnTo>
                    <a:pt x="68" y="121"/>
                  </a:lnTo>
                  <a:lnTo>
                    <a:pt x="68" y="130"/>
                  </a:lnTo>
                  <a:lnTo>
                    <a:pt x="71" y="140"/>
                  </a:lnTo>
                  <a:lnTo>
                    <a:pt x="71" y="145"/>
                  </a:lnTo>
                  <a:lnTo>
                    <a:pt x="74" y="142"/>
                  </a:lnTo>
                  <a:lnTo>
                    <a:pt x="77" y="138"/>
                  </a:lnTo>
                  <a:lnTo>
                    <a:pt x="77" y="145"/>
                  </a:lnTo>
                  <a:lnTo>
                    <a:pt x="79" y="147"/>
                  </a:lnTo>
                  <a:lnTo>
                    <a:pt x="82" y="162"/>
                  </a:lnTo>
                  <a:lnTo>
                    <a:pt x="82" y="174"/>
                  </a:lnTo>
                  <a:lnTo>
                    <a:pt x="85" y="188"/>
                  </a:lnTo>
                  <a:lnTo>
                    <a:pt x="88" y="203"/>
                  </a:lnTo>
                  <a:lnTo>
                    <a:pt x="88" y="213"/>
                  </a:lnTo>
                  <a:lnTo>
                    <a:pt x="91" y="220"/>
                  </a:lnTo>
                  <a:lnTo>
                    <a:pt x="91" y="217"/>
                  </a:lnTo>
                  <a:lnTo>
                    <a:pt x="94" y="205"/>
                  </a:lnTo>
                  <a:lnTo>
                    <a:pt x="94" y="191"/>
                  </a:lnTo>
                  <a:lnTo>
                    <a:pt x="96" y="186"/>
                  </a:lnTo>
                  <a:lnTo>
                    <a:pt x="99" y="188"/>
                  </a:lnTo>
                  <a:lnTo>
                    <a:pt x="102" y="193"/>
                  </a:lnTo>
                  <a:lnTo>
                    <a:pt x="102" y="198"/>
                  </a:lnTo>
                  <a:lnTo>
                    <a:pt x="105" y="198"/>
                  </a:lnTo>
                  <a:lnTo>
                    <a:pt x="108" y="198"/>
                  </a:lnTo>
                  <a:lnTo>
                    <a:pt x="111" y="193"/>
                  </a:lnTo>
                  <a:lnTo>
                    <a:pt x="111" y="196"/>
                  </a:lnTo>
                  <a:lnTo>
                    <a:pt x="113" y="200"/>
                  </a:lnTo>
                  <a:lnTo>
                    <a:pt x="113" y="203"/>
                  </a:lnTo>
                  <a:lnTo>
                    <a:pt x="116" y="181"/>
                  </a:lnTo>
                  <a:lnTo>
                    <a:pt x="116" y="176"/>
                  </a:lnTo>
                  <a:lnTo>
                    <a:pt x="119" y="142"/>
                  </a:lnTo>
                  <a:lnTo>
                    <a:pt x="119" y="116"/>
                  </a:lnTo>
                  <a:lnTo>
                    <a:pt x="122" y="111"/>
                  </a:lnTo>
                  <a:lnTo>
                    <a:pt x="122" y="75"/>
                  </a:lnTo>
                  <a:lnTo>
                    <a:pt x="125" y="72"/>
                  </a:lnTo>
                  <a:lnTo>
                    <a:pt x="125" y="109"/>
                  </a:lnTo>
                  <a:lnTo>
                    <a:pt x="128" y="147"/>
                  </a:lnTo>
                  <a:lnTo>
                    <a:pt x="130" y="157"/>
                  </a:lnTo>
                  <a:lnTo>
                    <a:pt x="130" y="167"/>
                  </a:lnTo>
                  <a:lnTo>
                    <a:pt x="133" y="128"/>
                  </a:lnTo>
                  <a:lnTo>
                    <a:pt x="133" y="179"/>
                  </a:lnTo>
                  <a:lnTo>
                    <a:pt x="136" y="162"/>
                  </a:lnTo>
                  <a:lnTo>
                    <a:pt x="136" y="135"/>
                  </a:lnTo>
                  <a:lnTo>
                    <a:pt x="139" y="142"/>
                  </a:lnTo>
                  <a:lnTo>
                    <a:pt x="139" y="87"/>
                  </a:lnTo>
                  <a:lnTo>
                    <a:pt x="142" y="155"/>
                  </a:lnTo>
                  <a:lnTo>
                    <a:pt x="142" y="152"/>
                  </a:lnTo>
                  <a:lnTo>
                    <a:pt x="145" y="147"/>
                  </a:lnTo>
                  <a:lnTo>
                    <a:pt x="145" y="157"/>
                  </a:lnTo>
                  <a:lnTo>
                    <a:pt x="150" y="157"/>
                  </a:lnTo>
                  <a:lnTo>
                    <a:pt x="147" y="157"/>
                  </a:lnTo>
                  <a:lnTo>
                    <a:pt x="150" y="157"/>
                  </a:lnTo>
                  <a:lnTo>
                    <a:pt x="156" y="157"/>
                  </a:lnTo>
                  <a:lnTo>
                    <a:pt x="156" y="155"/>
                  </a:lnTo>
                  <a:lnTo>
                    <a:pt x="162" y="159"/>
                  </a:lnTo>
                  <a:lnTo>
                    <a:pt x="159" y="159"/>
                  </a:lnTo>
                  <a:lnTo>
                    <a:pt x="162" y="159"/>
                  </a:lnTo>
                  <a:lnTo>
                    <a:pt x="164" y="157"/>
                  </a:lnTo>
                  <a:lnTo>
                    <a:pt x="167" y="157"/>
                  </a:lnTo>
                  <a:lnTo>
                    <a:pt x="170" y="157"/>
                  </a:lnTo>
                  <a:lnTo>
                    <a:pt x="173" y="159"/>
                  </a:lnTo>
                  <a:lnTo>
                    <a:pt x="176" y="157"/>
                  </a:lnTo>
                  <a:lnTo>
                    <a:pt x="179" y="159"/>
                  </a:lnTo>
                  <a:lnTo>
                    <a:pt x="181" y="159"/>
                  </a:lnTo>
                  <a:lnTo>
                    <a:pt x="187" y="159"/>
                  </a:lnTo>
                  <a:lnTo>
                    <a:pt x="184" y="159"/>
                  </a:lnTo>
                  <a:lnTo>
                    <a:pt x="187" y="159"/>
                  </a:lnTo>
                  <a:lnTo>
                    <a:pt x="190" y="157"/>
                  </a:lnTo>
                  <a:lnTo>
                    <a:pt x="193" y="159"/>
                  </a:lnTo>
                  <a:lnTo>
                    <a:pt x="196" y="159"/>
                  </a:lnTo>
                  <a:lnTo>
                    <a:pt x="201" y="159"/>
                  </a:lnTo>
                  <a:lnTo>
                    <a:pt x="201" y="159"/>
                  </a:lnTo>
                  <a:lnTo>
                    <a:pt x="204" y="159"/>
                  </a:lnTo>
                  <a:lnTo>
                    <a:pt x="207" y="157"/>
                  </a:lnTo>
                  <a:lnTo>
                    <a:pt x="210" y="159"/>
                  </a:lnTo>
                  <a:lnTo>
                    <a:pt x="213" y="159"/>
                  </a:lnTo>
                  <a:lnTo>
                    <a:pt x="215" y="159"/>
                  </a:lnTo>
                  <a:lnTo>
                    <a:pt x="218" y="162"/>
                  </a:lnTo>
                  <a:lnTo>
                    <a:pt x="221" y="162"/>
                  </a:lnTo>
                  <a:lnTo>
                    <a:pt x="224" y="159"/>
                  </a:lnTo>
                  <a:lnTo>
                    <a:pt x="227" y="162"/>
                  </a:lnTo>
                  <a:lnTo>
                    <a:pt x="232" y="162"/>
                  </a:lnTo>
                  <a:lnTo>
                    <a:pt x="232" y="162"/>
                  </a:lnTo>
                  <a:lnTo>
                    <a:pt x="235" y="162"/>
                  </a:lnTo>
                  <a:lnTo>
                    <a:pt x="238" y="164"/>
                  </a:lnTo>
                  <a:lnTo>
                    <a:pt x="244" y="164"/>
                  </a:lnTo>
                  <a:lnTo>
                    <a:pt x="241" y="164"/>
                  </a:lnTo>
                  <a:lnTo>
                    <a:pt x="244" y="162"/>
                  </a:lnTo>
                  <a:lnTo>
                    <a:pt x="247" y="162"/>
                  </a:lnTo>
                </a:path>
              </a:pathLst>
            </a:custGeom>
            <a:no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3" name="Freeform 84"/>
            <p:cNvSpPr>
              <a:spLocks/>
            </p:cNvSpPr>
            <p:nvPr/>
          </p:nvSpPr>
          <p:spPr bwMode="auto">
            <a:xfrm>
              <a:off x="5249863" y="2455863"/>
              <a:ext cx="161925" cy="298450"/>
            </a:xfrm>
            <a:custGeom>
              <a:avLst/>
              <a:gdLst/>
              <a:ahLst/>
              <a:cxnLst>
                <a:cxn ang="0">
                  <a:pos x="0" y="128"/>
                </a:cxn>
                <a:cxn ang="0">
                  <a:pos x="0" y="133"/>
                </a:cxn>
                <a:cxn ang="0">
                  <a:pos x="2" y="130"/>
                </a:cxn>
                <a:cxn ang="0">
                  <a:pos x="5" y="130"/>
                </a:cxn>
                <a:cxn ang="0">
                  <a:pos x="8" y="128"/>
                </a:cxn>
                <a:cxn ang="0">
                  <a:pos x="11" y="125"/>
                </a:cxn>
                <a:cxn ang="0">
                  <a:pos x="14" y="125"/>
                </a:cxn>
                <a:cxn ang="0">
                  <a:pos x="17" y="128"/>
                </a:cxn>
                <a:cxn ang="0">
                  <a:pos x="17" y="135"/>
                </a:cxn>
                <a:cxn ang="0">
                  <a:pos x="19" y="133"/>
                </a:cxn>
                <a:cxn ang="0">
                  <a:pos x="19" y="135"/>
                </a:cxn>
                <a:cxn ang="0">
                  <a:pos x="22" y="128"/>
                </a:cxn>
                <a:cxn ang="0">
                  <a:pos x="22" y="137"/>
                </a:cxn>
                <a:cxn ang="0">
                  <a:pos x="25" y="140"/>
                </a:cxn>
                <a:cxn ang="0">
                  <a:pos x="28" y="133"/>
                </a:cxn>
                <a:cxn ang="0">
                  <a:pos x="28" y="140"/>
                </a:cxn>
                <a:cxn ang="0">
                  <a:pos x="31" y="147"/>
                </a:cxn>
                <a:cxn ang="0">
                  <a:pos x="34" y="147"/>
                </a:cxn>
                <a:cxn ang="0">
                  <a:pos x="36" y="147"/>
                </a:cxn>
                <a:cxn ang="0">
                  <a:pos x="39" y="152"/>
                </a:cxn>
                <a:cxn ang="0">
                  <a:pos x="39" y="150"/>
                </a:cxn>
                <a:cxn ang="0">
                  <a:pos x="42" y="142"/>
                </a:cxn>
                <a:cxn ang="0">
                  <a:pos x="42" y="159"/>
                </a:cxn>
                <a:cxn ang="0">
                  <a:pos x="45" y="142"/>
                </a:cxn>
                <a:cxn ang="0">
                  <a:pos x="45" y="147"/>
                </a:cxn>
                <a:cxn ang="0">
                  <a:pos x="48" y="169"/>
                </a:cxn>
                <a:cxn ang="0">
                  <a:pos x="48" y="171"/>
                </a:cxn>
                <a:cxn ang="0">
                  <a:pos x="51" y="183"/>
                </a:cxn>
                <a:cxn ang="0">
                  <a:pos x="51" y="130"/>
                </a:cxn>
                <a:cxn ang="0">
                  <a:pos x="53" y="188"/>
                </a:cxn>
                <a:cxn ang="0">
                  <a:pos x="56" y="186"/>
                </a:cxn>
                <a:cxn ang="0">
                  <a:pos x="56" y="0"/>
                </a:cxn>
                <a:cxn ang="0">
                  <a:pos x="59" y="9"/>
                </a:cxn>
                <a:cxn ang="0">
                  <a:pos x="59" y="96"/>
                </a:cxn>
                <a:cxn ang="0">
                  <a:pos x="62" y="128"/>
                </a:cxn>
                <a:cxn ang="0">
                  <a:pos x="65" y="123"/>
                </a:cxn>
                <a:cxn ang="0">
                  <a:pos x="65" y="121"/>
                </a:cxn>
                <a:cxn ang="0">
                  <a:pos x="68" y="123"/>
                </a:cxn>
                <a:cxn ang="0">
                  <a:pos x="68" y="128"/>
                </a:cxn>
                <a:cxn ang="0">
                  <a:pos x="70" y="133"/>
                </a:cxn>
                <a:cxn ang="0">
                  <a:pos x="70" y="135"/>
                </a:cxn>
                <a:cxn ang="0">
                  <a:pos x="73" y="130"/>
                </a:cxn>
                <a:cxn ang="0">
                  <a:pos x="76" y="128"/>
                </a:cxn>
                <a:cxn ang="0">
                  <a:pos x="76" y="123"/>
                </a:cxn>
                <a:cxn ang="0">
                  <a:pos x="79" y="121"/>
                </a:cxn>
                <a:cxn ang="0">
                  <a:pos x="85" y="125"/>
                </a:cxn>
                <a:cxn ang="0">
                  <a:pos x="82" y="125"/>
                </a:cxn>
                <a:cxn ang="0">
                  <a:pos x="85" y="118"/>
                </a:cxn>
                <a:cxn ang="0">
                  <a:pos x="87" y="113"/>
                </a:cxn>
                <a:cxn ang="0">
                  <a:pos x="87" y="106"/>
                </a:cxn>
                <a:cxn ang="0">
                  <a:pos x="90" y="101"/>
                </a:cxn>
                <a:cxn ang="0">
                  <a:pos x="90" y="99"/>
                </a:cxn>
                <a:cxn ang="0">
                  <a:pos x="93" y="94"/>
                </a:cxn>
                <a:cxn ang="0">
                  <a:pos x="93" y="99"/>
                </a:cxn>
                <a:cxn ang="0">
                  <a:pos x="96" y="106"/>
                </a:cxn>
                <a:cxn ang="0">
                  <a:pos x="99" y="111"/>
                </a:cxn>
                <a:cxn ang="0">
                  <a:pos x="102" y="113"/>
                </a:cxn>
              </a:cxnLst>
              <a:rect l="0" t="0" r="r" b="b"/>
              <a:pathLst>
                <a:path w="102" h="188">
                  <a:moveTo>
                    <a:pt x="0" y="128"/>
                  </a:moveTo>
                  <a:lnTo>
                    <a:pt x="0" y="133"/>
                  </a:lnTo>
                  <a:lnTo>
                    <a:pt x="2" y="130"/>
                  </a:lnTo>
                  <a:lnTo>
                    <a:pt x="5" y="130"/>
                  </a:lnTo>
                  <a:lnTo>
                    <a:pt x="8" y="128"/>
                  </a:lnTo>
                  <a:lnTo>
                    <a:pt x="11" y="125"/>
                  </a:lnTo>
                  <a:lnTo>
                    <a:pt x="14" y="125"/>
                  </a:lnTo>
                  <a:lnTo>
                    <a:pt x="17" y="128"/>
                  </a:lnTo>
                  <a:lnTo>
                    <a:pt x="17" y="135"/>
                  </a:lnTo>
                  <a:lnTo>
                    <a:pt x="19" y="133"/>
                  </a:lnTo>
                  <a:lnTo>
                    <a:pt x="19" y="135"/>
                  </a:lnTo>
                  <a:lnTo>
                    <a:pt x="22" y="128"/>
                  </a:lnTo>
                  <a:lnTo>
                    <a:pt x="22" y="137"/>
                  </a:lnTo>
                  <a:lnTo>
                    <a:pt x="25" y="140"/>
                  </a:lnTo>
                  <a:lnTo>
                    <a:pt x="28" y="133"/>
                  </a:lnTo>
                  <a:lnTo>
                    <a:pt x="28" y="140"/>
                  </a:lnTo>
                  <a:lnTo>
                    <a:pt x="31" y="147"/>
                  </a:lnTo>
                  <a:lnTo>
                    <a:pt x="34" y="147"/>
                  </a:lnTo>
                  <a:lnTo>
                    <a:pt x="36" y="147"/>
                  </a:lnTo>
                  <a:lnTo>
                    <a:pt x="39" y="152"/>
                  </a:lnTo>
                  <a:lnTo>
                    <a:pt x="39" y="150"/>
                  </a:lnTo>
                  <a:lnTo>
                    <a:pt x="42" y="142"/>
                  </a:lnTo>
                  <a:lnTo>
                    <a:pt x="42" y="159"/>
                  </a:lnTo>
                  <a:lnTo>
                    <a:pt x="45" y="142"/>
                  </a:lnTo>
                  <a:lnTo>
                    <a:pt x="45" y="147"/>
                  </a:lnTo>
                  <a:lnTo>
                    <a:pt x="48" y="169"/>
                  </a:lnTo>
                  <a:lnTo>
                    <a:pt x="48" y="171"/>
                  </a:lnTo>
                  <a:lnTo>
                    <a:pt x="51" y="183"/>
                  </a:lnTo>
                  <a:lnTo>
                    <a:pt x="51" y="130"/>
                  </a:lnTo>
                  <a:lnTo>
                    <a:pt x="53" y="188"/>
                  </a:lnTo>
                  <a:lnTo>
                    <a:pt x="56" y="186"/>
                  </a:lnTo>
                  <a:lnTo>
                    <a:pt x="56" y="0"/>
                  </a:lnTo>
                  <a:lnTo>
                    <a:pt x="59" y="9"/>
                  </a:lnTo>
                  <a:lnTo>
                    <a:pt x="59" y="96"/>
                  </a:lnTo>
                  <a:lnTo>
                    <a:pt x="62" y="128"/>
                  </a:lnTo>
                  <a:lnTo>
                    <a:pt x="65" y="123"/>
                  </a:lnTo>
                  <a:lnTo>
                    <a:pt x="65" y="121"/>
                  </a:lnTo>
                  <a:lnTo>
                    <a:pt x="68" y="123"/>
                  </a:lnTo>
                  <a:lnTo>
                    <a:pt x="68" y="128"/>
                  </a:lnTo>
                  <a:lnTo>
                    <a:pt x="70" y="133"/>
                  </a:lnTo>
                  <a:lnTo>
                    <a:pt x="70" y="135"/>
                  </a:lnTo>
                  <a:lnTo>
                    <a:pt x="73" y="130"/>
                  </a:lnTo>
                  <a:lnTo>
                    <a:pt x="76" y="128"/>
                  </a:lnTo>
                  <a:lnTo>
                    <a:pt x="76" y="123"/>
                  </a:lnTo>
                  <a:lnTo>
                    <a:pt x="79" y="121"/>
                  </a:lnTo>
                  <a:lnTo>
                    <a:pt x="85" y="125"/>
                  </a:lnTo>
                  <a:lnTo>
                    <a:pt x="82" y="125"/>
                  </a:lnTo>
                  <a:lnTo>
                    <a:pt x="85" y="118"/>
                  </a:lnTo>
                  <a:lnTo>
                    <a:pt x="87" y="113"/>
                  </a:lnTo>
                  <a:lnTo>
                    <a:pt x="87" y="106"/>
                  </a:lnTo>
                  <a:lnTo>
                    <a:pt x="90" y="101"/>
                  </a:lnTo>
                  <a:lnTo>
                    <a:pt x="90" y="99"/>
                  </a:lnTo>
                  <a:lnTo>
                    <a:pt x="93" y="94"/>
                  </a:lnTo>
                  <a:lnTo>
                    <a:pt x="93" y="99"/>
                  </a:lnTo>
                  <a:lnTo>
                    <a:pt x="96" y="106"/>
                  </a:lnTo>
                  <a:lnTo>
                    <a:pt x="99" y="111"/>
                  </a:lnTo>
                  <a:lnTo>
                    <a:pt x="102" y="113"/>
                  </a:lnTo>
                </a:path>
              </a:pathLst>
            </a:custGeom>
            <a:no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4" name="Freeform 85"/>
            <p:cNvSpPr>
              <a:spLocks/>
            </p:cNvSpPr>
            <p:nvPr/>
          </p:nvSpPr>
          <p:spPr bwMode="auto">
            <a:xfrm>
              <a:off x="2963863" y="2693988"/>
              <a:ext cx="369888" cy="325438"/>
            </a:xfrm>
            <a:custGeom>
              <a:avLst/>
              <a:gdLst/>
              <a:ahLst/>
              <a:cxnLst>
                <a:cxn ang="0">
                  <a:pos x="3" y="77"/>
                </a:cxn>
                <a:cxn ang="0">
                  <a:pos x="6" y="84"/>
                </a:cxn>
                <a:cxn ang="0">
                  <a:pos x="12" y="106"/>
                </a:cxn>
                <a:cxn ang="0">
                  <a:pos x="17" y="108"/>
                </a:cxn>
                <a:cxn ang="0">
                  <a:pos x="26" y="108"/>
                </a:cxn>
                <a:cxn ang="0">
                  <a:pos x="34" y="99"/>
                </a:cxn>
                <a:cxn ang="0">
                  <a:pos x="40" y="99"/>
                </a:cxn>
                <a:cxn ang="0">
                  <a:pos x="46" y="82"/>
                </a:cxn>
                <a:cxn ang="0">
                  <a:pos x="48" y="113"/>
                </a:cxn>
                <a:cxn ang="0">
                  <a:pos x="54" y="147"/>
                </a:cxn>
                <a:cxn ang="0">
                  <a:pos x="57" y="190"/>
                </a:cxn>
                <a:cxn ang="0">
                  <a:pos x="63" y="205"/>
                </a:cxn>
                <a:cxn ang="0">
                  <a:pos x="68" y="99"/>
                </a:cxn>
                <a:cxn ang="0">
                  <a:pos x="71" y="84"/>
                </a:cxn>
                <a:cxn ang="0">
                  <a:pos x="77" y="108"/>
                </a:cxn>
                <a:cxn ang="0">
                  <a:pos x="80" y="94"/>
                </a:cxn>
                <a:cxn ang="0">
                  <a:pos x="85" y="91"/>
                </a:cxn>
                <a:cxn ang="0">
                  <a:pos x="91" y="108"/>
                </a:cxn>
                <a:cxn ang="0">
                  <a:pos x="99" y="111"/>
                </a:cxn>
                <a:cxn ang="0">
                  <a:pos x="108" y="113"/>
                </a:cxn>
                <a:cxn ang="0">
                  <a:pos x="116" y="113"/>
                </a:cxn>
                <a:cxn ang="0">
                  <a:pos x="122" y="111"/>
                </a:cxn>
                <a:cxn ang="0">
                  <a:pos x="131" y="111"/>
                </a:cxn>
                <a:cxn ang="0">
                  <a:pos x="136" y="111"/>
                </a:cxn>
                <a:cxn ang="0">
                  <a:pos x="145" y="111"/>
                </a:cxn>
                <a:cxn ang="0">
                  <a:pos x="153" y="111"/>
                </a:cxn>
                <a:cxn ang="0">
                  <a:pos x="156" y="101"/>
                </a:cxn>
                <a:cxn ang="0">
                  <a:pos x="162" y="77"/>
                </a:cxn>
                <a:cxn ang="0">
                  <a:pos x="165" y="77"/>
                </a:cxn>
                <a:cxn ang="0">
                  <a:pos x="170" y="96"/>
                </a:cxn>
                <a:cxn ang="0">
                  <a:pos x="176" y="70"/>
                </a:cxn>
                <a:cxn ang="0">
                  <a:pos x="179" y="113"/>
                </a:cxn>
                <a:cxn ang="0">
                  <a:pos x="187" y="111"/>
                </a:cxn>
                <a:cxn ang="0">
                  <a:pos x="190" y="108"/>
                </a:cxn>
                <a:cxn ang="0">
                  <a:pos x="196" y="101"/>
                </a:cxn>
                <a:cxn ang="0">
                  <a:pos x="201" y="94"/>
                </a:cxn>
                <a:cxn ang="0">
                  <a:pos x="207" y="79"/>
                </a:cxn>
                <a:cxn ang="0">
                  <a:pos x="210" y="84"/>
                </a:cxn>
                <a:cxn ang="0">
                  <a:pos x="216" y="135"/>
                </a:cxn>
                <a:cxn ang="0">
                  <a:pos x="221" y="193"/>
                </a:cxn>
                <a:cxn ang="0">
                  <a:pos x="224" y="164"/>
                </a:cxn>
                <a:cxn ang="0">
                  <a:pos x="230" y="116"/>
                </a:cxn>
              </a:cxnLst>
              <a:rect l="0" t="0" r="r" b="b"/>
              <a:pathLst>
                <a:path w="233" h="205">
                  <a:moveTo>
                    <a:pt x="0" y="128"/>
                  </a:moveTo>
                  <a:lnTo>
                    <a:pt x="0" y="137"/>
                  </a:lnTo>
                  <a:lnTo>
                    <a:pt x="3" y="77"/>
                  </a:lnTo>
                  <a:lnTo>
                    <a:pt x="3" y="21"/>
                  </a:lnTo>
                  <a:lnTo>
                    <a:pt x="6" y="67"/>
                  </a:lnTo>
                  <a:lnTo>
                    <a:pt x="6" y="84"/>
                  </a:lnTo>
                  <a:lnTo>
                    <a:pt x="9" y="96"/>
                  </a:lnTo>
                  <a:lnTo>
                    <a:pt x="9" y="106"/>
                  </a:lnTo>
                  <a:lnTo>
                    <a:pt x="12" y="106"/>
                  </a:lnTo>
                  <a:lnTo>
                    <a:pt x="14" y="103"/>
                  </a:lnTo>
                  <a:lnTo>
                    <a:pt x="17" y="106"/>
                  </a:lnTo>
                  <a:lnTo>
                    <a:pt x="17" y="108"/>
                  </a:lnTo>
                  <a:lnTo>
                    <a:pt x="20" y="111"/>
                  </a:lnTo>
                  <a:lnTo>
                    <a:pt x="23" y="111"/>
                  </a:lnTo>
                  <a:lnTo>
                    <a:pt x="26" y="108"/>
                  </a:lnTo>
                  <a:lnTo>
                    <a:pt x="29" y="106"/>
                  </a:lnTo>
                  <a:lnTo>
                    <a:pt x="29" y="103"/>
                  </a:lnTo>
                  <a:lnTo>
                    <a:pt x="34" y="99"/>
                  </a:lnTo>
                  <a:lnTo>
                    <a:pt x="34" y="96"/>
                  </a:lnTo>
                  <a:lnTo>
                    <a:pt x="37" y="99"/>
                  </a:lnTo>
                  <a:lnTo>
                    <a:pt x="40" y="99"/>
                  </a:lnTo>
                  <a:lnTo>
                    <a:pt x="40" y="94"/>
                  </a:lnTo>
                  <a:lnTo>
                    <a:pt x="43" y="84"/>
                  </a:lnTo>
                  <a:lnTo>
                    <a:pt x="46" y="82"/>
                  </a:lnTo>
                  <a:lnTo>
                    <a:pt x="46" y="89"/>
                  </a:lnTo>
                  <a:lnTo>
                    <a:pt x="48" y="106"/>
                  </a:lnTo>
                  <a:lnTo>
                    <a:pt x="48" y="113"/>
                  </a:lnTo>
                  <a:lnTo>
                    <a:pt x="51" y="118"/>
                  </a:lnTo>
                  <a:lnTo>
                    <a:pt x="51" y="130"/>
                  </a:lnTo>
                  <a:lnTo>
                    <a:pt x="54" y="147"/>
                  </a:lnTo>
                  <a:lnTo>
                    <a:pt x="54" y="166"/>
                  </a:lnTo>
                  <a:lnTo>
                    <a:pt x="57" y="186"/>
                  </a:lnTo>
                  <a:lnTo>
                    <a:pt x="57" y="190"/>
                  </a:lnTo>
                  <a:lnTo>
                    <a:pt x="60" y="176"/>
                  </a:lnTo>
                  <a:lnTo>
                    <a:pt x="60" y="157"/>
                  </a:lnTo>
                  <a:lnTo>
                    <a:pt x="63" y="205"/>
                  </a:lnTo>
                  <a:lnTo>
                    <a:pt x="65" y="111"/>
                  </a:lnTo>
                  <a:lnTo>
                    <a:pt x="65" y="55"/>
                  </a:lnTo>
                  <a:lnTo>
                    <a:pt x="68" y="99"/>
                  </a:lnTo>
                  <a:lnTo>
                    <a:pt x="68" y="91"/>
                  </a:lnTo>
                  <a:lnTo>
                    <a:pt x="71" y="53"/>
                  </a:lnTo>
                  <a:lnTo>
                    <a:pt x="71" y="84"/>
                  </a:lnTo>
                  <a:lnTo>
                    <a:pt x="74" y="111"/>
                  </a:lnTo>
                  <a:lnTo>
                    <a:pt x="74" y="113"/>
                  </a:lnTo>
                  <a:lnTo>
                    <a:pt x="77" y="108"/>
                  </a:lnTo>
                  <a:lnTo>
                    <a:pt x="77" y="106"/>
                  </a:lnTo>
                  <a:lnTo>
                    <a:pt x="80" y="108"/>
                  </a:lnTo>
                  <a:lnTo>
                    <a:pt x="80" y="94"/>
                  </a:lnTo>
                  <a:lnTo>
                    <a:pt x="82" y="111"/>
                  </a:lnTo>
                  <a:lnTo>
                    <a:pt x="82" y="96"/>
                  </a:lnTo>
                  <a:lnTo>
                    <a:pt x="85" y="91"/>
                  </a:lnTo>
                  <a:lnTo>
                    <a:pt x="88" y="101"/>
                  </a:lnTo>
                  <a:lnTo>
                    <a:pt x="88" y="108"/>
                  </a:lnTo>
                  <a:lnTo>
                    <a:pt x="91" y="108"/>
                  </a:lnTo>
                  <a:lnTo>
                    <a:pt x="94" y="111"/>
                  </a:lnTo>
                  <a:lnTo>
                    <a:pt x="97" y="111"/>
                  </a:lnTo>
                  <a:lnTo>
                    <a:pt x="99" y="111"/>
                  </a:lnTo>
                  <a:lnTo>
                    <a:pt x="102" y="113"/>
                  </a:lnTo>
                  <a:lnTo>
                    <a:pt x="105" y="113"/>
                  </a:lnTo>
                  <a:lnTo>
                    <a:pt x="108" y="113"/>
                  </a:lnTo>
                  <a:lnTo>
                    <a:pt x="111" y="113"/>
                  </a:lnTo>
                  <a:lnTo>
                    <a:pt x="114" y="113"/>
                  </a:lnTo>
                  <a:lnTo>
                    <a:pt x="116" y="113"/>
                  </a:lnTo>
                  <a:lnTo>
                    <a:pt x="119" y="111"/>
                  </a:lnTo>
                  <a:lnTo>
                    <a:pt x="122" y="113"/>
                  </a:lnTo>
                  <a:lnTo>
                    <a:pt x="122" y="111"/>
                  </a:lnTo>
                  <a:lnTo>
                    <a:pt x="125" y="113"/>
                  </a:lnTo>
                  <a:lnTo>
                    <a:pt x="128" y="111"/>
                  </a:lnTo>
                  <a:lnTo>
                    <a:pt x="131" y="111"/>
                  </a:lnTo>
                  <a:lnTo>
                    <a:pt x="136" y="111"/>
                  </a:lnTo>
                  <a:lnTo>
                    <a:pt x="133" y="111"/>
                  </a:lnTo>
                  <a:lnTo>
                    <a:pt x="136" y="111"/>
                  </a:lnTo>
                  <a:lnTo>
                    <a:pt x="139" y="111"/>
                  </a:lnTo>
                  <a:lnTo>
                    <a:pt x="142" y="111"/>
                  </a:lnTo>
                  <a:lnTo>
                    <a:pt x="145" y="111"/>
                  </a:lnTo>
                  <a:lnTo>
                    <a:pt x="148" y="113"/>
                  </a:lnTo>
                  <a:lnTo>
                    <a:pt x="150" y="116"/>
                  </a:lnTo>
                  <a:lnTo>
                    <a:pt x="153" y="111"/>
                  </a:lnTo>
                  <a:lnTo>
                    <a:pt x="153" y="106"/>
                  </a:lnTo>
                  <a:lnTo>
                    <a:pt x="156" y="108"/>
                  </a:lnTo>
                  <a:lnTo>
                    <a:pt x="156" y="101"/>
                  </a:lnTo>
                  <a:lnTo>
                    <a:pt x="159" y="82"/>
                  </a:lnTo>
                  <a:lnTo>
                    <a:pt x="159" y="87"/>
                  </a:lnTo>
                  <a:lnTo>
                    <a:pt x="162" y="77"/>
                  </a:lnTo>
                  <a:lnTo>
                    <a:pt x="162" y="82"/>
                  </a:lnTo>
                  <a:lnTo>
                    <a:pt x="165" y="79"/>
                  </a:lnTo>
                  <a:lnTo>
                    <a:pt x="165" y="77"/>
                  </a:lnTo>
                  <a:lnTo>
                    <a:pt x="167" y="60"/>
                  </a:lnTo>
                  <a:lnTo>
                    <a:pt x="167" y="89"/>
                  </a:lnTo>
                  <a:lnTo>
                    <a:pt x="170" y="96"/>
                  </a:lnTo>
                  <a:lnTo>
                    <a:pt x="173" y="0"/>
                  </a:lnTo>
                  <a:lnTo>
                    <a:pt x="173" y="41"/>
                  </a:lnTo>
                  <a:lnTo>
                    <a:pt x="176" y="70"/>
                  </a:lnTo>
                  <a:lnTo>
                    <a:pt x="176" y="89"/>
                  </a:lnTo>
                  <a:lnTo>
                    <a:pt x="179" y="103"/>
                  </a:lnTo>
                  <a:lnTo>
                    <a:pt x="179" y="113"/>
                  </a:lnTo>
                  <a:lnTo>
                    <a:pt x="182" y="116"/>
                  </a:lnTo>
                  <a:lnTo>
                    <a:pt x="182" y="118"/>
                  </a:lnTo>
                  <a:lnTo>
                    <a:pt x="187" y="111"/>
                  </a:lnTo>
                  <a:lnTo>
                    <a:pt x="184" y="111"/>
                  </a:lnTo>
                  <a:lnTo>
                    <a:pt x="187" y="111"/>
                  </a:lnTo>
                  <a:lnTo>
                    <a:pt x="190" y="108"/>
                  </a:lnTo>
                  <a:lnTo>
                    <a:pt x="193" y="106"/>
                  </a:lnTo>
                  <a:lnTo>
                    <a:pt x="196" y="103"/>
                  </a:lnTo>
                  <a:lnTo>
                    <a:pt x="196" y="101"/>
                  </a:lnTo>
                  <a:lnTo>
                    <a:pt x="201" y="91"/>
                  </a:lnTo>
                  <a:lnTo>
                    <a:pt x="199" y="91"/>
                  </a:lnTo>
                  <a:lnTo>
                    <a:pt x="201" y="94"/>
                  </a:lnTo>
                  <a:lnTo>
                    <a:pt x="204" y="96"/>
                  </a:lnTo>
                  <a:lnTo>
                    <a:pt x="204" y="91"/>
                  </a:lnTo>
                  <a:lnTo>
                    <a:pt x="207" y="79"/>
                  </a:lnTo>
                  <a:lnTo>
                    <a:pt x="207" y="70"/>
                  </a:lnTo>
                  <a:lnTo>
                    <a:pt x="210" y="70"/>
                  </a:lnTo>
                  <a:lnTo>
                    <a:pt x="210" y="84"/>
                  </a:lnTo>
                  <a:lnTo>
                    <a:pt x="213" y="103"/>
                  </a:lnTo>
                  <a:lnTo>
                    <a:pt x="216" y="118"/>
                  </a:lnTo>
                  <a:lnTo>
                    <a:pt x="216" y="135"/>
                  </a:lnTo>
                  <a:lnTo>
                    <a:pt x="218" y="154"/>
                  </a:lnTo>
                  <a:lnTo>
                    <a:pt x="218" y="176"/>
                  </a:lnTo>
                  <a:lnTo>
                    <a:pt x="221" y="193"/>
                  </a:lnTo>
                  <a:lnTo>
                    <a:pt x="221" y="203"/>
                  </a:lnTo>
                  <a:lnTo>
                    <a:pt x="224" y="190"/>
                  </a:lnTo>
                  <a:lnTo>
                    <a:pt x="224" y="164"/>
                  </a:lnTo>
                  <a:lnTo>
                    <a:pt x="227" y="142"/>
                  </a:lnTo>
                  <a:lnTo>
                    <a:pt x="227" y="99"/>
                  </a:lnTo>
                  <a:lnTo>
                    <a:pt x="230" y="116"/>
                  </a:lnTo>
                  <a:lnTo>
                    <a:pt x="230" y="106"/>
                  </a:lnTo>
                  <a:lnTo>
                    <a:pt x="233" y="135"/>
                  </a:lnTo>
                </a:path>
              </a:pathLst>
            </a:custGeom>
            <a:noFill/>
            <a:ln w="12700">
              <a:solidFill>
                <a:srgbClr val="1F2E3D"/>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5" name="Freeform 86"/>
            <p:cNvSpPr>
              <a:spLocks/>
            </p:cNvSpPr>
            <p:nvPr/>
          </p:nvSpPr>
          <p:spPr bwMode="auto">
            <a:xfrm>
              <a:off x="3333750" y="2700338"/>
              <a:ext cx="395288" cy="319088"/>
            </a:xfrm>
            <a:custGeom>
              <a:avLst/>
              <a:gdLst/>
              <a:ahLst/>
              <a:cxnLst>
                <a:cxn ang="0">
                  <a:pos x="2" y="49"/>
                </a:cxn>
                <a:cxn ang="0">
                  <a:pos x="8" y="109"/>
                </a:cxn>
                <a:cxn ang="0">
                  <a:pos x="11" y="104"/>
                </a:cxn>
                <a:cxn ang="0">
                  <a:pos x="17" y="83"/>
                </a:cxn>
                <a:cxn ang="0">
                  <a:pos x="19" y="104"/>
                </a:cxn>
                <a:cxn ang="0">
                  <a:pos x="25" y="107"/>
                </a:cxn>
                <a:cxn ang="0">
                  <a:pos x="34" y="109"/>
                </a:cxn>
                <a:cxn ang="0">
                  <a:pos x="42" y="109"/>
                </a:cxn>
                <a:cxn ang="0">
                  <a:pos x="53" y="107"/>
                </a:cxn>
                <a:cxn ang="0">
                  <a:pos x="56" y="107"/>
                </a:cxn>
                <a:cxn ang="0">
                  <a:pos x="65" y="104"/>
                </a:cxn>
                <a:cxn ang="0">
                  <a:pos x="73" y="102"/>
                </a:cxn>
                <a:cxn ang="0">
                  <a:pos x="79" y="107"/>
                </a:cxn>
                <a:cxn ang="0">
                  <a:pos x="85" y="102"/>
                </a:cxn>
                <a:cxn ang="0">
                  <a:pos x="90" y="73"/>
                </a:cxn>
                <a:cxn ang="0">
                  <a:pos x="93" y="102"/>
                </a:cxn>
                <a:cxn ang="0">
                  <a:pos x="99" y="87"/>
                </a:cxn>
                <a:cxn ang="0">
                  <a:pos x="102" y="66"/>
                </a:cxn>
                <a:cxn ang="0">
                  <a:pos x="107" y="112"/>
                </a:cxn>
                <a:cxn ang="0">
                  <a:pos x="113" y="107"/>
                </a:cxn>
                <a:cxn ang="0">
                  <a:pos x="121" y="104"/>
                </a:cxn>
                <a:cxn ang="0">
                  <a:pos x="124" y="97"/>
                </a:cxn>
                <a:cxn ang="0">
                  <a:pos x="130" y="87"/>
                </a:cxn>
                <a:cxn ang="0">
                  <a:pos x="136" y="87"/>
                </a:cxn>
                <a:cxn ang="0">
                  <a:pos x="141" y="63"/>
                </a:cxn>
                <a:cxn ang="0">
                  <a:pos x="144" y="97"/>
                </a:cxn>
                <a:cxn ang="0">
                  <a:pos x="150" y="143"/>
                </a:cxn>
                <a:cxn ang="0">
                  <a:pos x="155" y="201"/>
                </a:cxn>
                <a:cxn ang="0">
                  <a:pos x="158" y="124"/>
                </a:cxn>
                <a:cxn ang="0">
                  <a:pos x="164" y="107"/>
                </a:cxn>
                <a:cxn ang="0">
                  <a:pos x="167" y="54"/>
                </a:cxn>
                <a:cxn ang="0">
                  <a:pos x="172" y="112"/>
                </a:cxn>
                <a:cxn ang="0">
                  <a:pos x="181" y="104"/>
                </a:cxn>
                <a:cxn ang="0">
                  <a:pos x="184" y="99"/>
                </a:cxn>
                <a:cxn ang="0">
                  <a:pos x="192" y="107"/>
                </a:cxn>
                <a:cxn ang="0">
                  <a:pos x="201" y="107"/>
                </a:cxn>
                <a:cxn ang="0">
                  <a:pos x="206" y="107"/>
                </a:cxn>
                <a:cxn ang="0">
                  <a:pos x="215" y="107"/>
                </a:cxn>
                <a:cxn ang="0">
                  <a:pos x="223" y="107"/>
                </a:cxn>
                <a:cxn ang="0">
                  <a:pos x="229" y="107"/>
                </a:cxn>
                <a:cxn ang="0">
                  <a:pos x="240" y="107"/>
                </a:cxn>
                <a:cxn ang="0">
                  <a:pos x="243" y="107"/>
                </a:cxn>
              </a:cxnLst>
              <a:rect l="0" t="0" r="r" b="b"/>
              <a:pathLst>
                <a:path w="249" h="201">
                  <a:moveTo>
                    <a:pt x="0" y="131"/>
                  </a:moveTo>
                  <a:lnTo>
                    <a:pt x="2" y="85"/>
                  </a:lnTo>
                  <a:lnTo>
                    <a:pt x="2" y="49"/>
                  </a:lnTo>
                  <a:lnTo>
                    <a:pt x="5" y="70"/>
                  </a:lnTo>
                  <a:lnTo>
                    <a:pt x="5" y="97"/>
                  </a:lnTo>
                  <a:lnTo>
                    <a:pt x="8" y="109"/>
                  </a:lnTo>
                  <a:lnTo>
                    <a:pt x="8" y="107"/>
                  </a:lnTo>
                  <a:lnTo>
                    <a:pt x="11" y="99"/>
                  </a:lnTo>
                  <a:lnTo>
                    <a:pt x="11" y="104"/>
                  </a:lnTo>
                  <a:lnTo>
                    <a:pt x="14" y="116"/>
                  </a:lnTo>
                  <a:lnTo>
                    <a:pt x="14" y="102"/>
                  </a:lnTo>
                  <a:lnTo>
                    <a:pt x="17" y="83"/>
                  </a:lnTo>
                  <a:lnTo>
                    <a:pt x="17" y="107"/>
                  </a:lnTo>
                  <a:lnTo>
                    <a:pt x="19" y="90"/>
                  </a:lnTo>
                  <a:lnTo>
                    <a:pt x="19" y="104"/>
                  </a:lnTo>
                  <a:lnTo>
                    <a:pt x="22" y="107"/>
                  </a:lnTo>
                  <a:lnTo>
                    <a:pt x="28" y="107"/>
                  </a:lnTo>
                  <a:lnTo>
                    <a:pt x="25" y="107"/>
                  </a:lnTo>
                  <a:lnTo>
                    <a:pt x="28" y="107"/>
                  </a:lnTo>
                  <a:lnTo>
                    <a:pt x="31" y="107"/>
                  </a:lnTo>
                  <a:lnTo>
                    <a:pt x="34" y="109"/>
                  </a:lnTo>
                  <a:lnTo>
                    <a:pt x="36" y="107"/>
                  </a:lnTo>
                  <a:lnTo>
                    <a:pt x="39" y="107"/>
                  </a:lnTo>
                  <a:lnTo>
                    <a:pt x="42" y="109"/>
                  </a:lnTo>
                  <a:lnTo>
                    <a:pt x="45" y="109"/>
                  </a:lnTo>
                  <a:lnTo>
                    <a:pt x="48" y="107"/>
                  </a:lnTo>
                  <a:lnTo>
                    <a:pt x="53" y="107"/>
                  </a:lnTo>
                  <a:lnTo>
                    <a:pt x="51" y="107"/>
                  </a:lnTo>
                  <a:lnTo>
                    <a:pt x="53" y="107"/>
                  </a:lnTo>
                  <a:lnTo>
                    <a:pt x="56" y="107"/>
                  </a:lnTo>
                  <a:lnTo>
                    <a:pt x="62" y="107"/>
                  </a:lnTo>
                  <a:lnTo>
                    <a:pt x="62" y="107"/>
                  </a:lnTo>
                  <a:lnTo>
                    <a:pt x="65" y="104"/>
                  </a:lnTo>
                  <a:lnTo>
                    <a:pt x="68" y="104"/>
                  </a:lnTo>
                  <a:lnTo>
                    <a:pt x="70" y="104"/>
                  </a:lnTo>
                  <a:lnTo>
                    <a:pt x="73" y="102"/>
                  </a:lnTo>
                  <a:lnTo>
                    <a:pt x="76" y="107"/>
                  </a:lnTo>
                  <a:lnTo>
                    <a:pt x="76" y="109"/>
                  </a:lnTo>
                  <a:lnTo>
                    <a:pt x="79" y="107"/>
                  </a:lnTo>
                  <a:lnTo>
                    <a:pt x="82" y="104"/>
                  </a:lnTo>
                  <a:lnTo>
                    <a:pt x="82" y="107"/>
                  </a:lnTo>
                  <a:lnTo>
                    <a:pt x="85" y="102"/>
                  </a:lnTo>
                  <a:lnTo>
                    <a:pt x="87" y="102"/>
                  </a:lnTo>
                  <a:lnTo>
                    <a:pt x="87" y="80"/>
                  </a:lnTo>
                  <a:lnTo>
                    <a:pt x="90" y="73"/>
                  </a:lnTo>
                  <a:lnTo>
                    <a:pt x="90" y="75"/>
                  </a:lnTo>
                  <a:lnTo>
                    <a:pt x="93" y="66"/>
                  </a:lnTo>
                  <a:lnTo>
                    <a:pt x="93" y="102"/>
                  </a:lnTo>
                  <a:lnTo>
                    <a:pt x="96" y="68"/>
                  </a:lnTo>
                  <a:lnTo>
                    <a:pt x="96" y="56"/>
                  </a:lnTo>
                  <a:lnTo>
                    <a:pt x="99" y="87"/>
                  </a:lnTo>
                  <a:lnTo>
                    <a:pt x="99" y="99"/>
                  </a:lnTo>
                  <a:lnTo>
                    <a:pt x="102" y="0"/>
                  </a:lnTo>
                  <a:lnTo>
                    <a:pt x="102" y="66"/>
                  </a:lnTo>
                  <a:lnTo>
                    <a:pt x="104" y="83"/>
                  </a:lnTo>
                  <a:lnTo>
                    <a:pt x="104" y="102"/>
                  </a:lnTo>
                  <a:lnTo>
                    <a:pt x="107" y="112"/>
                  </a:lnTo>
                  <a:lnTo>
                    <a:pt x="110" y="114"/>
                  </a:lnTo>
                  <a:lnTo>
                    <a:pt x="113" y="112"/>
                  </a:lnTo>
                  <a:lnTo>
                    <a:pt x="113" y="107"/>
                  </a:lnTo>
                  <a:lnTo>
                    <a:pt x="116" y="104"/>
                  </a:lnTo>
                  <a:lnTo>
                    <a:pt x="119" y="107"/>
                  </a:lnTo>
                  <a:lnTo>
                    <a:pt x="121" y="104"/>
                  </a:lnTo>
                  <a:lnTo>
                    <a:pt x="121" y="102"/>
                  </a:lnTo>
                  <a:lnTo>
                    <a:pt x="124" y="99"/>
                  </a:lnTo>
                  <a:lnTo>
                    <a:pt x="124" y="97"/>
                  </a:lnTo>
                  <a:lnTo>
                    <a:pt x="127" y="95"/>
                  </a:lnTo>
                  <a:lnTo>
                    <a:pt x="127" y="90"/>
                  </a:lnTo>
                  <a:lnTo>
                    <a:pt x="130" y="87"/>
                  </a:lnTo>
                  <a:lnTo>
                    <a:pt x="136" y="92"/>
                  </a:lnTo>
                  <a:lnTo>
                    <a:pt x="133" y="92"/>
                  </a:lnTo>
                  <a:lnTo>
                    <a:pt x="136" y="87"/>
                  </a:lnTo>
                  <a:lnTo>
                    <a:pt x="138" y="78"/>
                  </a:lnTo>
                  <a:lnTo>
                    <a:pt x="138" y="70"/>
                  </a:lnTo>
                  <a:lnTo>
                    <a:pt x="141" y="63"/>
                  </a:lnTo>
                  <a:lnTo>
                    <a:pt x="141" y="70"/>
                  </a:lnTo>
                  <a:lnTo>
                    <a:pt x="144" y="85"/>
                  </a:lnTo>
                  <a:lnTo>
                    <a:pt x="144" y="97"/>
                  </a:lnTo>
                  <a:lnTo>
                    <a:pt x="147" y="109"/>
                  </a:lnTo>
                  <a:lnTo>
                    <a:pt x="147" y="121"/>
                  </a:lnTo>
                  <a:lnTo>
                    <a:pt x="150" y="143"/>
                  </a:lnTo>
                  <a:lnTo>
                    <a:pt x="153" y="172"/>
                  </a:lnTo>
                  <a:lnTo>
                    <a:pt x="153" y="201"/>
                  </a:lnTo>
                  <a:lnTo>
                    <a:pt x="155" y="201"/>
                  </a:lnTo>
                  <a:lnTo>
                    <a:pt x="155" y="167"/>
                  </a:lnTo>
                  <a:lnTo>
                    <a:pt x="158" y="133"/>
                  </a:lnTo>
                  <a:lnTo>
                    <a:pt x="158" y="124"/>
                  </a:lnTo>
                  <a:lnTo>
                    <a:pt x="161" y="124"/>
                  </a:lnTo>
                  <a:lnTo>
                    <a:pt x="161" y="49"/>
                  </a:lnTo>
                  <a:lnTo>
                    <a:pt x="164" y="107"/>
                  </a:lnTo>
                  <a:lnTo>
                    <a:pt x="164" y="128"/>
                  </a:lnTo>
                  <a:lnTo>
                    <a:pt x="167" y="121"/>
                  </a:lnTo>
                  <a:lnTo>
                    <a:pt x="167" y="54"/>
                  </a:lnTo>
                  <a:lnTo>
                    <a:pt x="170" y="54"/>
                  </a:lnTo>
                  <a:lnTo>
                    <a:pt x="170" y="83"/>
                  </a:lnTo>
                  <a:lnTo>
                    <a:pt x="172" y="112"/>
                  </a:lnTo>
                  <a:lnTo>
                    <a:pt x="178" y="104"/>
                  </a:lnTo>
                  <a:lnTo>
                    <a:pt x="178" y="99"/>
                  </a:lnTo>
                  <a:lnTo>
                    <a:pt x="181" y="104"/>
                  </a:lnTo>
                  <a:lnTo>
                    <a:pt x="181" y="87"/>
                  </a:lnTo>
                  <a:lnTo>
                    <a:pt x="184" y="102"/>
                  </a:lnTo>
                  <a:lnTo>
                    <a:pt x="184" y="99"/>
                  </a:lnTo>
                  <a:lnTo>
                    <a:pt x="187" y="104"/>
                  </a:lnTo>
                  <a:lnTo>
                    <a:pt x="189" y="104"/>
                  </a:lnTo>
                  <a:lnTo>
                    <a:pt x="192" y="107"/>
                  </a:lnTo>
                  <a:lnTo>
                    <a:pt x="195" y="107"/>
                  </a:lnTo>
                  <a:lnTo>
                    <a:pt x="198" y="107"/>
                  </a:lnTo>
                  <a:lnTo>
                    <a:pt x="201" y="107"/>
                  </a:lnTo>
                  <a:lnTo>
                    <a:pt x="206" y="107"/>
                  </a:lnTo>
                  <a:lnTo>
                    <a:pt x="204" y="107"/>
                  </a:lnTo>
                  <a:lnTo>
                    <a:pt x="206" y="107"/>
                  </a:lnTo>
                  <a:lnTo>
                    <a:pt x="209" y="109"/>
                  </a:lnTo>
                  <a:lnTo>
                    <a:pt x="212" y="109"/>
                  </a:lnTo>
                  <a:lnTo>
                    <a:pt x="215" y="107"/>
                  </a:lnTo>
                  <a:lnTo>
                    <a:pt x="218" y="107"/>
                  </a:lnTo>
                  <a:lnTo>
                    <a:pt x="221" y="107"/>
                  </a:lnTo>
                  <a:lnTo>
                    <a:pt x="223" y="107"/>
                  </a:lnTo>
                  <a:lnTo>
                    <a:pt x="229" y="107"/>
                  </a:lnTo>
                  <a:lnTo>
                    <a:pt x="226" y="107"/>
                  </a:lnTo>
                  <a:lnTo>
                    <a:pt x="229" y="107"/>
                  </a:lnTo>
                  <a:lnTo>
                    <a:pt x="232" y="107"/>
                  </a:lnTo>
                  <a:lnTo>
                    <a:pt x="235" y="107"/>
                  </a:lnTo>
                  <a:lnTo>
                    <a:pt x="240" y="107"/>
                  </a:lnTo>
                  <a:lnTo>
                    <a:pt x="238" y="107"/>
                  </a:lnTo>
                  <a:lnTo>
                    <a:pt x="240" y="107"/>
                  </a:lnTo>
                  <a:lnTo>
                    <a:pt x="243" y="107"/>
                  </a:lnTo>
                  <a:lnTo>
                    <a:pt x="246" y="109"/>
                  </a:lnTo>
                  <a:lnTo>
                    <a:pt x="249" y="107"/>
                  </a:lnTo>
                </a:path>
              </a:pathLst>
            </a:custGeom>
            <a:noFill/>
            <a:ln w="12700">
              <a:solidFill>
                <a:srgbClr val="1F2E3D"/>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6" name="Freeform 87"/>
            <p:cNvSpPr>
              <a:spLocks/>
            </p:cNvSpPr>
            <p:nvPr/>
          </p:nvSpPr>
          <p:spPr bwMode="auto">
            <a:xfrm>
              <a:off x="3729038" y="2719388"/>
              <a:ext cx="363538" cy="311150"/>
            </a:xfrm>
            <a:custGeom>
              <a:avLst/>
              <a:gdLst/>
              <a:ahLst/>
              <a:cxnLst>
                <a:cxn ang="0">
                  <a:pos x="3" y="87"/>
                </a:cxn>
                <a:cxn ang="0">
                  <a:pos x="8" y="73"/>
                </a:cxn>
                <a:cxn ang="0">
                  <a:pos x="14" y="63"/>
                </a:cxn>
                <a:cxn ang="0">
                  <a:pos x="17" y="71"/>
                </a:cxn>
                <a:cxn ang="0">
                  <a:pos x="23" y="34"/>
                </a:cxn>
                <a:cxn ang="0">
                  <a:pos x="25" y="90"/>
                </a:cxn>
                <a:cxn ang="0">
                  <a:pos x="34" y="104"/>
                </a:cxn>
                <a:cxn ang="0">
                  <a:pos x="40" y="97"/>
                </a:cxn>
                <a:cxn ang="0">
                  <a:pos x="45" y="90"/>
                </a:cxn>
                <a:cxn ang="0">
                  <a:pos x="48" y="78"/>
                </a:cxn>
                <a:cxn ang="0">
                  <a:pos x="57" y="78"/>
                </a:cxn>
                <a:cxn ang="0">
                  <a:pos x="59" y="46"/>
                </a:cxn>
                <a:cxn ang="0">
                  <a:pos x="65" y="100"/>
                </a:cxn>
                <a:cxn ang="0">
                  <a:pos x="68" y="162"/>
                </a:cxn>
                <a:cxn ang="0">
                  <a:pos x="74" y="182"/>
                </a:cxn>
                <a:cxn ang="0">
                  <a:pos x="79" y="83"/>
                </a:cxn>
                <a:cxn ang="0">
                  <a:pos x="82" y="119"/>
                </a:cxn>
                <a:cxn ang="0">
                  <a:pos x="88" y="46"/>
                </a:cxn>
                <a:cxn ang="0">
                  <a:pos x="91" y="90"/>
                </a:cxn>
                <a:cxn ang="0">
                  <a:pos x="96" y="95"/>
                </a:cxn>
                <a:cxn ang="0">
                  <a:pos x="102" y="95"/>
                </a:cxn>
                <a:cxn ang="0">
                  <a:pos x="113" y="95"/>
                </a:cxn>
                <a:cxn ang="0">
                  <a:pos x="116" y="95"/>
                </a:cxn>
                <a:cxn ang="0">
                  <a:pos x="122" y="95"/>
                </a:cxn>
                <a:cxn ang="0">
                  <a:pos x="130" y="95"/>
                </a:cxn>
                <a:cxn ang="0">
                  <a:pos x="139" y="95"/>
                </a:cxn>
                <a:cxn ang="0">
                  <a:pos x="144" y="92"/>
                </a:cxn>
                <a:cxn ang="0">
                  <a:pos x="150" y="95"/>
                </a:cxn>
                <a:cxn ang="0">
                  <a:pos x="159" y="95"/>
                </a:cxn>
                <a:cxn ang="0">
                  <a:pos x="164" y="92"/>
                </a:cxn>
                <a:cxn ang="0">
                  <a:pos x="167" y="85"/>
                </a:cxn>
                <a:cxn ang="0">
                  <a:pos x="173" y="54"/>
                </a:cxn>
                <a:cxn ang="0">
                  <a:pos x="176" y="51"/>
                </a:cxn>
                <a:cxn ang="0">
                  <a:pos x="181" y="95"/>
                </a:cxn>
                <a:cxn ang="0">
                  <a:pos x="187" y="68"/>
                </a:cxn>
                <a:cxn ang="0">
                  <a:pos x="190" y="102"/>
                </a:cxn>
                <a:cxn ang="0">
                  <a:pos x="198" y="97"/>
                </a:cxn>
                <a:cxn ang="0">
                  <a:pos x="207" y="92"/>
                </a:cxn>
                <a:cxn ang="0">
                  <a:pos x="210" y="83"/>
                </a:cxn>
                <a:cxn ang="0">
                  <a:pos x="215" y="85"/>
                </a:cxn>
                <a:cxn ang="0">
                  <a:pos x="221" y="56"/>
                </a:cxn>
                <a:cxn ang="0">
                  <a:pos x="227" y="85"/>
                </a:cxn>
              </a:cxnLst>
              <a:rect l="0" t="0" r="r" b="b"/>
              <a:pathLst>
                <a:path w="229" h="196">
                  <a:moveTo>
                    <a:pt x="0" y="95"/>
                  </a:moveTo>
                  <a:lnTo>
                    <a:pt x="3" y="95"/>
                  </a:lnTo>
                  <a:lnTo>
                    <a:pt x="3" y="87"/>
                  </a:lnTo>
                  <a:lnTo>
                    <a:pt x="6" y="78"/>
                  </a:lnTo>
                  <a:lnTo>
                    <a:pt x="6" y="73"/>
                  </a:lnTo>
                  <a:lnTo>
                    <a:pt x="8" y="73"/>
                  </a:lnTo>
                  <a:lnTo>
                    <a:pt x="11" y="61"/>
                  </a:lnTo>
                  <a:lnTo>
                    <a:pt x="11" y="73"/>
                  </a:lnTo>
                  <a:lnTo>
                    <a:pt x="14" y="63"/>
                  </a:lnTo>
                  <a:lnTo>
                    <a:pt x="14" y="66"/>
                  </a:lnTo>
                  <a:lnTo>
                    <a:pt x="17" y="54"/>
                  </a:lnTo>
                  <a:lnTo>
                    <a:pt x="17" y="71"/>
                  </a:lnTo>
                  <a:lnTo>
                    <a:pt x="20" y="85"/>
                  </a:lnTo>
                  <a:lnTo>
                    <a:pt x="20" y="0"/>
                  </a:lnTo>
                  <a:lnTo>
                    <a:pt x="23" y="34"/>
                  </a:lnTo>
                  <a:lnTo>
                    <a:pt x="23" y="56"/>
                  </a:lnTo>
                  <a:lnTo>
                    <a:pt x="25" y="73"/>
                  </a:lnTo>
                  <a:lnTo>
                    <a:pt x="25" y="90"/>
                  </a:lnTo>
                  <a:lnTo>
                    <a:pt x="28" y="97"/>
                  </a:lnTo>
                  <a:lnTo>
                    <a:pt x="31" y="104"/>
                  </a:lnTo>
                  <a:lnTo>
                    <a:pt x="34" y="104"/>
                  </a:lnTo>
                  <a:lnTo>
                    <a:pt x="34" y="100"/>
                  </a:lnTo>
                  <a:lnTo>
                    <a:pt x="37" y="97"/>
                  </a:lnTo>
                  <a:lnTo>
                    <a:pt x="40" y="97"/>
                  </a:lnTo>
                  <a:lnTo>
                    <a:pt x="42" y="95"/>
                  </a:lnTo>
                  <a:lnTo>
                    <a:pt x="42" y="90"/>
                  </a:lnTo>
                  <a:lnTo>
                    <a:pt x="45" y="90"/>
                  </a:lnTo>
                  <a:lnTo>
                    <a:pt x="45" y="85"/>
                  </a:lnTo>
                  <a:lnTo>
                    <a:pt x="48" y="83"/>
                  </a:lnTo>
                  <a:lnTo>
                    <a:pt x="48" y="78"/>
                  </a:lnTo>
                  <a:lnTo>
                    <a:pt x="51" y="78"/>
                  </a:lnTo>
                  <a:lnTo>
                    <a:pt x="54" y="80"/>
                  </a:lnTo>
                  <a:lnTo>
                    <a:pt x="57" y="78"/>
                  </a:lnTo>
                  <a:lnTo>
                    <a:pt x="57" y="71"/>
                  </a:lnTo>
                  <a:lnTo>
                    <a:pt x="59" y="56"/>
                  </a:lnTo>
                  <a:lnTo>
                    <a:pt x="59" y="46"/>
                  </a:lnTo>
                  <a:lnTo>
                    <a:pt x="62" y="63"/>
                  </a:lnTo>
                  <a:lnTo>
                    <a:pt x="62" y="83"/>
                  </a:lnTo>
                  <a:lnTo>
                    <a:pt x="65" y="100"/>
                  </a:lnTo>
                  <a:lnTo>
                    <a:pt x="65" y="119"/>
                  </a:lnTo>
                  <a:lnTo>
                    <a:pt x="68" y="141"/>
                  </a:lnTo>
                  <a:lnTo>
                    <a:pt x="68" y="162"/>
                  </a:lnTo>
                  <a:lnTo>
                    <a:pt x="71" y="184"/>
                  </a:lnTo>
                  <a:lnTo>
                    <a:pt x="74" y="196"/>
                  </a:lnTo>
                  <a:lnTo>
                    <a:pt x="74" y="182"/>
                  </a:lnTo>
                  <a:lnTo>
                    <a:pt x="76" y="150"/>
                  </a:lnTo>
                  <a:lnTo>
                    <a:pt x="76" y="126"/>
                  </a:lnTo>
                  <a:lnTo>
                    <a:pt x="79" y="83"/>
                  </a:lnTo>
                  <a:lnTo>
                    <a:pt x="79" y="78"/>
                  </a:lnTo>
                  <a:lnTo>
                    <a:pt x="82" y="90"/>
                  </a:lnTo>
                  <a:lnTo>
                    <a:pt x="82" y="119"/>
                  </a:lnTo>
                  <a:lnTo>
                    <a:pt x="85" y="78"/>
                  </a:lnTo>
                  <a:lnTo>
                    <a:pt x="85" y="27"/>
                  </a:lnTo>
                  <a:lnTo>
                    <a:pt x="88" y="46"/>
                  </a:lnTo>
                  <a:lnTo>
                    <a:pt x="88" y="87"/>
                  </a:lnTo>
                  <a:lnTo>
                    <a:pt x="91" y="102"/>
                  </a:lnTo>
                  <a:lnTo>
                    <a:pt x="91" y="90"/>
                  </a:lnTo>
                  <a:lnTo>
                    <a:pt x="93" y="80"/>
                  </a:lnTo>
                  <a:lnTo>
                    <a:pt x="96" y="75"/>
                  </a:lnTo>
                  <a:lnTo>
                    <a:pt x="96" y="95"/>
                  </a:lnTo>
                  <a:lnTo>
                    <a:pt x="99" y="85"/>
                  </a:lnTo>
                  <a:lnTo>
                    <a:pt x="102" y="85"/>
                  </a:lnTo>
                  <a:lnTo>
                    <a:pt x="102" y="95"/>
                  </a:lnTo>
                  <a:lnTo>
                    <a:pt x="105" y="92"/>
                  </a:lnTo>
                  <a:lnTo>
                    <a:pt x="108" y="95"/>
                  </a:lnTo>
                  <a:lnTo>
                    <a:pt x="113" y="95"/>
                  </a:lnTo>
                  <a:lnTo>
                    <a:pt x="110" y="95"/>
                  </a:lnTo>
                  <a:lnTo>
                    <a:pt x="113" y="95"/>
                  </a:lnTo>
                  <a:lnTo>
                    <a:pt x="116" y="95"/>
                  </a:lnTo>
                  <a:lnTo>
                    <a:pt x="122" y="95"/>
                  </a:lnTo>
                  <a:lnTo>
                    <a:pt x="119" y="95"/>
                  </a:lnTo>
                  <a:lnTo>
                    <a:pt x="122" y="95"/>
                  </a:lnTo>
                  <a:lnTo>
                    <a:pt x="125" y="95"/>
                  </a:lnTo>
                  <a:lnTo>
                    <a:pt x="130" y="95"/>
                  </a:lnTo>
                  <a:lnTo>
                    <a:pt x="130" y="95"/>
                  </a:lnTo>
                  <a:lnTo>
                    <a:pt x="133" y="95"/>
                  </a:lnTo>
                  <a:lnTo>
                    <a:pt x="136" y="95"/>
                  </a:lnTo>
                  <a:lnTo>
                    <a:pt x="139" y="95"/>
                  </a:lnTo>
                  <a:lnTo>
                    <a:pt x="142" y="92"/>
                  </a:lnTo>
                  <a:lnTo>
                    <a:pt x="142" y="95"/>
                  </a:lnTo>
                  <a:lnTo>
                    <a:pt x="144" y="92"/>
                  </a:lnTo>
                  <a:lnTo>
                    <a:pt x="144" y="95"/>
                  </a:lnTo>
                  <a:lnTo>
                    <a:pt x="147" y="92"/>
                  </a:lnTo>
                  <a:lnTo>
                    <a:pt x="150" y="95"/>
                  </a:lnTo>
                  <a:lnTo>
                    <a:pt x="153" y="92"/>
                  </a:lnTo>
                  <a:lnTo>
                    <a:pt x="156" y="92"/>
                  </a:lnTo>
                  <a:lnTo>
                    <a:pt x="159" y="95"/>
                  </a:lnTo>
                  <a:lnTo>
                    <a:pt x="161" y="92"/>
                  </a:lnTo>
                  <a:lnTo>
                    <a:pt x="161" y="95"/>
                  </a:lnTo>
                  <a:lnTo>
                    <a:pt x="164" y="92"/>
                  </a:lnTo>
                  <a:lnTo>
                    <a:pt x="164" y="95"/>
                  </a:lnTo>
                  <a:lnTo>
                    <a:pt x="167" y="90"/>
                  </a:lnTo>
                  <a:lnTo>
                    <a:pt x="167" y="85"/>
                  </a:lnTo>
                  <a:lnTo>
                    <a:pt x="170" y="95"/>
                  </a:lnTo>
                  <a:lnTo>
                    <a:pt x="170" y="17"/>
                  </a:lnTo>
                  <a:lnTo>
                    <a:pt x="173" y="54"/>
                  </a:lnTo>
                  <a:lnTo>
                    <a:pt x="173" y="85"/>
                  </a:lnTo>
                  <a:lnTo>
                    <a:pt x="176" y="46"/>
                  </a:lnTo>
                  <a:lnTo>
                    <a:pt x="176" y="51"/>
                  </a:lnTo>
                  <a:lnTo>
                    <a:pt x="178" y="58"/>
                  </a:lnTo>
                  <a:lnTo>
                    <a:pt x="181" y="73"/>
                  </a:lnTo>
                  <a:lnTo>
                    <a:pt x="181" y="95"/>
                  </a:lnTo>
                  <a:lnTo>
                    <a:pt x="184" y="3"/>
                  </a:lnTo>
                  <a:lnTo>
                    <a:pt x="184" y="49"/>
                  </a:lnTo>
                  <a:lnTo>
                    <a:pt x="187" y="68"/>
                  </a:lnTo>
                  <a:lnTo>
                    <a:pt x="187" y="87"/>
                  </a:lnTo>
                  <a:lnTo>
                    <a:pt x="190" y="97"/>
                  </a:lnTo>
                  <a:lnTo>
                    <a:pt x="190" y="102"/>
                  </a:lnTo>
                  <a:lnTo>
                    <a:pt x="193" y="102"/>
                  </a:lnTo>
                  <a:lnTo>
                    <a:pt x="195" y="100"/>
                  </a:lnTo>
                  <a:lnTo>
                    <a:pt x="198" y="97"/>
                  </a:lnTo>
                  <a:lnTo>
                    <a:pt x="201" y="97"/>
                  </a:lnTo>
                  <a:lnTo>
                    <a:pt x="204" y="95"/>
                  </a:lnTo>
                  <a:lnTo>
                    <a:pt x="207" y="92"/>
                  </a:lnTo>
                  <a:lnTo>
                    <a:pt x="207" y="87"/>
                  </a:lnTo>
                  <a:lnTo>
                    <a:pt x="210" y="85"/>
                  </a:lnTo>
                  <a:lnTo>
                    <a:pt x="210" y="83"/>
                  </a:lnTo>
                  <a:lnTo>
                    <a:pt x="212" y="80"/>
                  </a:lnTo>
                  <a:lnTo>
                    <a:pt x="215" y="87"/>
                  </a:lnTo>
                  <a:lnTo>
                    <a:pt x="215" y="85"/>
                  </a:lnTo>
                  <a:lnTo>
                    <a:pt x="218" y="78"/>
                  </a:lnTo>
                  <a:lnTo>
                    <a:pt x="218" y="68"/>
                  </a:lnTo>
                  <a:lnTo>
                    <a:pt x="221" y="56"/>
                  </a:lnTo>
                  <a:lnTo>
                    <a:pt x="224" y="54"/>
                  </a:lnTo>
                  <a:lnTo>
                    <a:pt x="224" y="66"/>
                  </a:lnTo>
                  <a:lnTo>
                    <a:pt x="227" y="85"/>
                  </a:lnTo>
                  <a:lnTo>
                    <a:pt x="227" y="100"/>
                  </a:lnTo>
                  <a:lnTo>
                    <a:pt x="229" y="109"/>
                  </a:lnTo>
                </a:path>
              </a:pathLst>
            </a:custGeom>
            <a:noFill/>
            <a:ln w="12700">
              <a:solidFill>
                <a:srgbClr val="1F2E3D"/>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7" name="Freeform 88"/>
            <p:cNvSpPr>
              <a:spLocks/>
            </p:cNvSpPr>
            <p:nvPr/>
          </p:nvSpPr>
          <p:spPr bwMode="auto">
            <a:xfrm>
              <a:off x="4092575" y="2732088"/>
              <a:ext cx="382588" cy="295275"/>
            </a:xfrm>
            <a:custGeom>
              <a:avLst/>
              <a:gdLst/>
              <a:ahLst/>
              <a:cxnLst>
                <a:cxn ang="0">
                  <a:pos x="3" y="133"/>
                </a:cxn>
                <a:cxn ang="0">
                  <a:pos x="6" y="164"/>
                </a:cxn>
                <a:cxn ang="0">
                  <a:pos x="12" y="130"/>
                </a:cxn>
                <a:cxn ang="0">
                  <a:pos x="17" y="87"/>
                </a:cxn>
                <a:cxn ang="0">
                  <a:pos x="20" y="36"/>
                </a:cxn>
                <a:cxn ang="0">
                  <a:pos x="26" y="89"/>
                </a:cxn>
                <a:cxn ang="0">
                  <a:pos x="29" y="84"/>
                </a:cxn>
                <a:cxn ang="0">
                  <a:pos x="34" y="84"/>
                </a:cxn>
                <a:cxn ang="0">
                  <a:pos x="40" y="77"/>
                </a:cxn>
                <a:cxn ang="0">
                  <a:pos x="46" y="89"/>
                </a:cxn>
                <a:cxn ang="0">
                  <a:pos x="54" y="87"/>
                </a:cxn>
                <a:cxn ang="0">
                  <a:pos x="63" y="89"/>
                </a:cxn>
                <a:cxn ang="0">
                  <a:pos x="68" y="87"/>
                </a:cxn>
                <a:cxn ang="0">
                  <a:pos x="77" y="84"/>
                </a:cxn>
                <a:cxn ang="0">
                  <a:pos x="83" y="87"/>
                </a:cxn>
                <a:cxn ang="0">
                  <a:pos x="91" y="89"/>
                </a:cxn>
                <a:cxn ang="0">
                  <a:pos x="100" y="92"/>
                </a:cxn>
                <a:cxn ang="0">
                  <a:pos x="105" y="77"/>
                </a:cxn>
                <a:cxn ang="0">
                  <a:pos x="108" y="63"/>
                </a:cxn>
                <a:cxn ang="0">
                  <a:pos x="114" y="48"/>
                </a:cxn>
                <a:cxn ang="0">
                  <a:pos x="117" y="65"/>
                </a:cxn>
                <a:cxn ang="0">
                  <a:pos x="122" y="26"/>
                </a:cxn>
                <a:cxn ang="0">
                  <a:pos x="128" y="77"/>
                </a:cxn>
                <a:cxn ang="0">
                  <a:pos x="136" y="92"/>
                </a:cxn>
                <a:cxn ang="0">
                  <a:pos x="139" y="92"/>
                </a:cxn>
                <a:cxn ang="0">
                  <a:pos x="145" y="79"/>
                </a:cxn>
                <a:cxn ang="0">
                  <a:pos x="151" y="67"/>
                </a:cxn>
                <a:cxn ang="0">
                  <a:pos x="156" y="46"/>
                </a:cxn>
                <a:cxn ang="0">
                  <a:pos x="162" y="92"/>
                </a:cxn>
                <a:cxn ang="0">
                  <a:pos x="168" y="154"/>
                </a:cxn>
                <a:cxn ang="0">
                  <a:pos x="170" y="176"/>
                </a:cxn>
                <a:cxn ang="0">
                  <a:pos x="176" y="0"/>
                </a:cxn>
                <a:cxn ang="0">
                  <a:pos x="179" y="96"/>
                </a:cxn>
                <a:cxn ang="0">
                  <a:pos x="185" y="70"/>
                </a:cxn>
                <a:cxn ang="0">
                  <a:pos x="190" y="79"/>
                </a:cxn>
                <a:cxn ang="0">
                  <a:pos x="193" y="79"/>
                </a:cxn>
                <a:cxn ang="0">
                  <a:pos x="199" y="84"/>
                </a:cxn>
                <a:cxn ang="0">
                  <a:pos x="207" y="87"/>
                </a:cxn>
                <a:cxn ang="0">
                  <a:pos x="216" y="89"/>
                </a:cxn>
                <a:cxn ang="0">
                  <a:pos x="224" y="87"/>
                </a:cxn>
                <a:cxn ang="0">
                  <a:pos x="233" y="89"/>
                </a:cxn>
                <a:cxn ang="0">
                  <a:pos x="238" y="82"/>
                </a:cxn>
              </a:cxnLst>
              <a:rect l="0" t="0" r="r" b="b"/>
              <a:pathLst>
                <a:path w="241" h="186">
                  <a:moveTo>
                    <a:pt x="0" y="101"/>
                  </a:moveTo>
                  <a:lnTo>
                    <a:pt x="0" y="116"/>
                  </a:lnTo>
                  <a:lnTo>
                    <a:pt x="3" y="133"/>
                  </a:lnTo>
                  <a:lnTo>
                    <a:pt x="3" y="154"/>
                  </a:lnTo>
                  <a:lnTo>
                    <a:pt x="6" y="171"/>
                  </a:lnTo>
                  <a:lnTo>
                    <a:pt x="6" y="164"/>
                  </a:lnTo>
                  <a:lnTo>
                    <a:pt x="9" y="142"/>
                  </a:lnTo>
                  <a:lnTo>
                    <a:pt x="9" y="118"/>
                  </a:lnTo>
                  <a:lnTo>
                    <a:pt x="12" y="130"/>
                  </a:lnTo>
                  <a:lnTo>
                    <a:pt x="12" y="101"/>
                  </a:lnTo>
                  <a:lnTo>
                    <a:pt x="15" y="48"/>
                  </a:lnTo>
                  <a:lnTo>
                    <a:pt x="17" y="87"/>
                  </a:lnTo>
                  <a:lnTo>
                    <a:pt x="17" y="84"/>
                  </a:lnTo>
                  <a:lnTo>
                    <a:pt x="20" y="38"/>
                  </a:lnTo>
                  <a:lnTo>
                    <a:pt x="20" y="36"/>
                  </a:lnTo>
                  <a:lnTo>
                    <a:pt x="23" y="72"/>
                  </a:lnTo>
                  <a:lnTo>
                    <a:pt x="23" y="87"/>
                  </a:lnTo>
                  <a:lnTo>
                    <a:pt x="26" y="89"/>
                  </a:lnTo>
                  <a:lnTo>
                    <a:pt x="26" y="82"/>
                  </a:lnTo>
                  <a:lnTo>
                    <a:pt x="29" y="75"/>
                  </a:lnTo>
                  <a:lnTo>
                    <a:pt x="29" y="84"/>
                  </a:lnTo>
                  <a:lnTo>
                    <a:pt x="32" y="89"/>
                  </a:lnTo>
                  <a:lnTo>
                    <a:pt x="32" y="70"/>
                  </a:lnTo>
                  <a:lnTo>
                    <a:pt x="34" y="84"/>
                  </a:lnTo>
                  <a:lnTo>
                    <a:pt x="37" y="77"/>
                  </a:lnTo>
                  <a:lnTo>
                    <a:pt x="37" y="79"/>
                  </a:lnTo>
                  <a:lnTo>
                    <a:pt x="40" y="77"/>
                  </a:lnTo>
                  <a:lnTo>
                    <a:pt x="40" y="82"/>
                  </a:lnTo>
                  <a:lnTo>
                    <a:pt x="46" y="87"/>
                  </a:lnTo>
                  <a:lnTo>
                    <a:pt x="46" y="89"/>
                  </a:lnTo>
                  <a:lnTo>
                    <a:pt x="49" y="87"/>
                  </a:lnTo>
                  <a:lnTo>
                    <a:pt x="51" y="89"/>
                  </a:lnTo>
                  <a:lnTo>
                    <a:pt x="54" y="87"/>
                  </a:lnTo>
                  <a:lnTo>
                    <a:pt x="57" y="87"/>
                  </a:lnTo>
                  <a:lnTo>
                    <a:pt x="60" y="87"/>
                  </a:lnTo>
                  <a:lnTo>
                    <a:pt x="63" y="89"/>
                  </a:lnTo>
                  <a:lnTo>
                    <a:pt x="66" y="87"/>
                  </a:lnTo>
                  <a:lnTo>
                    <a:pt x="66" y="89"/>
                  </a:lnTo>
                  <a:lnTo>
                    <a:pt x="68" y="87"/>
                  </a:lnTo>
                  <a:lnTo>
                    <a:pt x="71" y="87"/>
                  </a:lnTo>
                  <a:lnTo>
                    <a:pt x="74" y="87"/>
                  </a:lnTo>
                  <a:lnTo>
                    <a:pt x="77" y="84"/>
                  </a:lnTo>
                  <a:lnTo>
                    <a:pt x="80" y="87"/>
                  </a:lnTo>
                  <a:lnTo>
                    <a:pt x="83" y="89"/>
                  </a:lnTo>
                  <a:lnTo>
                    <a:pt x="83" y="87"/>
                  </a:lnTo>
                  <a:lnTo>
                    <a:pt x="85" y="84"/>
                  </a:lnTo>
                  <a:lnTo>
                    <a:pt x="88" y="87"/>
                  </a:lnTo>
                  <a:lnTo>
                    <a:pt x="91" y="89"/>
                  </a:lnTo>
                  <a:lnTo>
                    <a:pt x="94" y="87"/>
                  </a:lnTo>
                  <a:lnTo>
                    <a:pt x="97" y="87"/>
                  </a:lnTo>
                  <a:lnTo>
                    <a:pt x="100" y="92"/>
                  </a:lnTo>
                  <a:lnTo>
                    <a:pt x="102" y="87"/>
                  </a:lnTo>
                  <a:lnTo>
                    <a:pt x="102" y="72"/>
                  </a:lnTo>
                  <a:lnTo>
                    <a:pt x="105" y="77"/>
                  </a:lnTo>
                  <a:lnTo>
                    <a:pt x="105" y="41"/>
                  </a:lnTo>
                  <a:lnTo>
                    <a:pt x="108" y="79"/>
                  </a:lnTo>
                  <a:lnTo>
                    <a:pt x="108" y="63"/>
                  </a:lnTo>
                  <a:lnTo>
                    <a:pt x="111" y="55"/>
                  </a:lnTo>
                  <a:lnTo>
                    <a:pt x="111" y="65"/>
                  </a:lnTo>
                  <a:lnTo>
                    <a:pt x="114" y="48"/>
                  </a:lnTo>
                  <a:lnTo>
                    <a:pt x="114" y="60"/>
                  </a:lnTo>
                  <a:lnTo>
                    <a:pt x="117" y="72"/>
                  </a:lnTo>
                  <a:lnTo>
                    <a:pt x="117" y="65"/>
                  </a:lnTo>
                  <a:lnTo>
                    <a:pt x="119" y="24"/>
                  </a:lnTo>
                  <a:lnTo>
                    <a:pt x="122" y="12"/>
                  </a:lnTo>
                  <a:lnTo>
                    <a:pt x="122" y="26"/>
                  </a:lnTo>
                  <a:lnTo>
                    <a:pt x="125" y="46"/>
                  </a:lnTo>
                  <a:lnTo>
                    <a:pt x="125" y="67"/>
                  </a:lnTo>
                  <a:lnTo>
                    <a:pt x="128" y="77"/>
                  </a:lnTo>
                  <a:lnTo>
                    <a:pt x="128" y="84"/>
                  </a:lnTo>
                  <a:lnTo>
                    <a:pt x="131" y="87"/>
                  </a:lnTo>
                  <a:lnTo>
                    <a:pt x="136" y="92"/>
                  </a:lnTo>
                  <a:lnTo>
                    <a:pt x="134" y="92"/>
                  </a:lnTo>
                  <a:lnTo>
                    <a:pt x="136" y="92"/>
                  </a:lnTo>
                  <a:lnTo>
                    <a:pt x="139" y="92"/>
                  </a:lnTo>
                  <a:lnTo>
                    <a:pt x="139" y="87"/>
                  </a:lnTo>
                  <a:lnTo>
                    <a:pt x="142" y="84"/>
                  </a:lnTo>
                  <a:lnTo>
                    <a:pt x="145" y="79"/>
                  </a:lnTo>
                  <a:lnTo>
                    <a:pt x="145" y="72"/>
                  </a:lnTo>
                  <a:lnTo>
                    <a:pt x="151" y="67"/>
                  </a:lnTo>
                  <a:lnTo>
                    <a:pt x="151" y="67"/>
                  </a:lnTo>
                  <a:lnTo>
                    <a:pt x="153" y="65"/>
                  </a:lnTo>
                  <a:lnTo>
                    <a:pt x="156" y="58"/>
                  </a:lnTo>
                  <a:lnTo>
                    <a:pt x="156" y="46"/>
                  </a:lnTo>
                  <a:lnTo>
                    <a:pt x="159" y="53"/>
                  </a:lnTo>
                  <a:lnTo>
                    <a:pt x="159" y="70"/>
                  </a:lnTo>
                  <a:lnTo>
                    <a:pt x="162" y="92"/>
                  </a:lnTo>
                  <a:lnTo>
                    <a:pt x="165" y="116"/>
                  </a:lnTo>
                  <a:lnTo>
                    <a:pt x="165" y="135"/>
                  </a:lnTo>
                  <a:lnTo>
                    <a:pt x="168" y="154"/>
                  </a:lnTo>
                  <a:lnTo>
                    <a:pt x="168" y="169"/>
                  </a:lnTo>
                  <a:lnTo>
                    <a:pt x="170" y="186"/>
                  </a:lnTo>
                  <a:lnTo>
                    <a:pt x="170" y="176"/>
                  </a:lnTo>
                  <a:lnTo>
                    <a:pt x="173" y="152"/>
                  </a:lnTo>
                  <a:lnTo>
                    <a:pt x="173" y="123"/>
                  </a:lnTo>
                  <a:lnTo>
                    <a:pt x="176" y="0"/>
                  </a:lnTo>
                  <a:lnTo>
                    <a:pt x="176" y="75"/>
                  </a:lnTo>
                  <a:lnTo>
                    <a:pt x="179" y="79"/>
                  </a:lnTo>
                  <a:lnTo>
                    <a:pt x="179" y="96"/>
                  </a:lnTo>
                  <a:lnTo>
                    <a:pt x="182" y="38"/>
                  </a:lnTo>
                  <a:lnTo>
                    <a:pt x="182" y="41"/>
                  </a:lnTo>
                  <a:lnTo>
                    <a:pt x="185" y="70"/>
                  </a:lnTo>
                  <a:lnTo>
                    <a:pt x="187" y="87"/>
                  </a:lnTo>
                  <a:lnTo>
                    <a:pt x="187" y="92"/>
                  </a:lnTo>
                  <a:lnTo>
                    <a:pt x="190" y="79"/>
                  </a:lnTo>
                  <a:lnTo>
                    <a:pt x="190" y="70"/>
                  </a:lnTo>
                  <a:lnTo>
                    <a:pt x="193" y="75"/>
                  </a:lnTo>
                  <a:lnTo>
                    <a:pt x="193" y="79"/>
                  </a:lnTo>
                  <a:lnTo>
                    <a:pt x="196" y="75"/>
                  </a:lnTo>
                  <a:lnTo>
                    <a:pt x="196" y="82"/>
                  </a:lnTo>
                  <a:lnTo>
                    <a:pt x="199" y="84"/>
                  </a:lnTo>
                  <a:lnTo>
                    <a:pt x="202" y="84"/>
                  </a:lnTo>
                  <a:lnTo>
                    <a:pt x="204" y="89"/>
                  </a:lnTo>
                  <a:lnTo>
                    <a:pt x="207" y="87"/>
                  </a:lnTo>
                  <a:lnTo>
                    <a:pt x="210" y="87"/>
                  </a:lnTo>
                  <a:lnTo>
                    <a:pt x="213" y="87"/>
                  </a:lnTo>
                  <a:lnTo>
                    <a:pt x="216" y="89"/>
                  </a:lnTo>
                  <a:lnTo>
                    <a:pt x="219" y="87"/>
                  </a:lnTo>
                  <a:lnTo>
                    <a:pt x="221" y="87"/>
                  </a:lnTo>
                  <a:lnTo>
                    <a:pt x="224" y="87"/>
                  </a:lnTo>
                  <a:lnTo>
                    <a:pt x="227" y="87"/>
                  </a:lnTo>
                  <a:lnTo>
                    <a:pt x="230" y="89"/>
                  </a:lnTo>
                  <a:lnTo>
                    <a:pt x="233" y="89"/>
                  </a:lnTo>
                  <a:lnTo>
                    <a:pt x="233" y="84"/>
                  </a:lnTo>
                  <a:lnTo>
                    <a:pt x="238" y="84"/>
                  </a:lnTo>
                  <a:lnTo>
                    <a:pt x="238" y="82"/>
                  </a:lnTo>
                  <a:lnTo>
                    <a:pt x="241" y="87"/>
                  </a:lnTo>
                  <a:lnTo>
                    <a:pt x="241" y="82"/>
                  </a:lnTo>
                </a:path>
              </a:pathLst>
            </a:custGeom>
            <a:noFill/>
            <a:ln w="12700">
              <a:solidFill>
                <a:srgbClr val="1F2E3D"/>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8" name="Freeform 89"/>
            <p:cNvSpPr>
              <a:spLocks/>
            </p:cNvSpPr>
            <p:nvPr/>
          </p:nvSpPr>
          <p:spPr bwMode="auto">
            <a:xfrm>
              <a:off x="4475163" y="2732088"/>
              <a:ext cx="387350" cy="287338"/>
            </a:xfrm>
            <a:custGeom>
              <a:avLst/>
              <a:gdLst/>
              <a:ahLst/>
              <a:cxnLst>
                <a:cxn ang="0">
                  <a:pos x="6" y="84"/>
                </a:cxn>
                <a:cxn ang="0">
                  <a:pos x="17" y="87"/>
                </a:cxn>
                <a:cxn ang="0">
                  <a:pos x="20" y="75"/>
                </a:cxn>
                <a:cxn ang="0">
                  <a:pos x="26" y="67"/>
                </a:cxn>
                <a:cxn ang="0">
                  <a:pos x="31" y="43"/>
                </a:cxn>
                <a:cxn ang="0">
                  <a:pos x="34" y="63"/>
                </a:cxn>
                <a:cxn ang="0">
                  <a:pos x="40" y="36"/>
                </a:cxn>
                <a:cxn ang="0">
                  <a:pos x="43" y="84"/>
                </a:cxn>
                <a:cxn ang="0">
                  <a:pos x="51" y="84"/>
                </a:cxn>
                <a:cxn ang="0">
                  <a:pos x="54" y="87"/>
                </a:cxn>
                <a:cxn ang="0">
                  <a:pos x="60" y="82"/>
                </a:cxn>
                <a:cxn ang="0">
                  <a:pos x="68" y="67"/>
                </a:cxn>
                <a:cxn ang="0">
                  <a:pos x="71" y="67"/>
                </a:cxn>
                <a:cxn ang="0">
                  <a:pos x="77" y="43"/>
                </a:cxn>
                <a:cxn ang="0">
                  <a:pos x="82" y="94"/>
                </a:cxn>
                <a:cxn ang="0">
                  <a:pos x="85" y="157"/>
                </a:cxn>
                <a:cxn ang="0">
                  <a:pos x="91" y="128"/>
                </a:cxn>
                <a:cxn ang="0">
                  <a:pos x="97" y="106"/>
                </a:cxn>
                <a:cxn ang="0">
                  <a:pos x="102" y="26"/>
                </a:cxn>
                <a:cxn ang="0">
                  <a:pos x="105" y="92"/>
                </a:cxn>
                <a:cxn ang="0">
                  <a:pos x="111" y="70"/>
                </a:cxn>
                <a:cxn ang="0">
                  <a:pos x="116" y="70"/>
                </a:cxn>
                <a:cxn ang="0">
                  <a:pos x="122" y="89"/>
                </a:cxn>
                <a:cxn ang="0">
                  <a:pos x="125" y="84"/>
                </a:cxn>
                <a:cxn ang="0">
                  <a:pos x="133" y="87"/>
                </a:cxn>
                <a:cxn ang="0">
                  <a:pos x="142" y="87"/>
                </a:cxn>
                <a:cxn ang="0">
                  <a:pos x="150" y="87"/>
                </a:cxn>
                <a:cxn ang="0">
                  <a:pos x="159" y="87"/>
                </a:cxn>
                <a:cxn ang="0">
                  <a:pos x="170" y="84"/>
                </a:cxn>
                <a:cxn ang="0">
                  <a:pos x="173" y="87"/>
                </a:cxn>
                <a:cxn ang="0">
                  <a:pos x="182" y="87"/>
                </a:cxn>
                <a:cxn ang="0">
                  <a:pos x="187" y="65"/>
                </a:cxn>
                <a:cxn ang="0">
                  <a:pos x="190" y="60"/>
                </a:cxn>
                <a:cxn ang="0">
                  <a:pos x="196" y="41"/>
                </a:cxn>
                <a:cxn ang="0">
                  <a:pos x="201" y="5"/>
                </a:cxn>
                <a:cxn ang="0">
                  <a:pos x="204" y="63"/>
                </a:cxn>
                <a:cxn ang="0">
                  <a:pos x="210" y="89"/>
                </a:cxn>
                <a:cxn ang="0">
                  <a:pos x="216" y="92"/>
                </a:cxn>
                <a:cxn ang="0">
                  <a:pos x="224" y="87"/>
                </a:cxn>
                <a:cxn ang="0">
                  <a:pos x="227" y="72"/>
                </a:cxn>
                <a:cxn ang="0">
                  <a:pos x="235" y="65"/>
                </a:cxn>
                <a:cxn ang="0">
                  <a:pos x="238" y="38"/>
                </a:cxn>
              </a:cxnLst>
              <a:rect l="0" t="0" r="r" b="b"/>
              <a:pathLst>
                <a:path w="244" h="181">
                  <a:moveTo>
                    <a:pt x="0" y="82"/>
                  </a:moveTo>
                  <a:lnTo>
                    <a:pt x="3" y="84"/>
                  </a:lnTo>
                  <a:lnTo>
                    <a:pt x="6" y="84"/>
                  </a:lnTo>
                  <a:lnTo>
                    <a:pt x="12" y="84"/>
                  </a:lnTo>
                  <a:lnTo>
                    <a:pt x="12" y="87"/>
                  </a:lnTo>
                  <a:lnTo>
                    <a:pt x="17" y="87"/>
                  </a:lnTo>
                  <a:lnTo>
                    <a:pt x="17" y="84"/>
                  </a:lnTo>
                  <a:lnTo>
                    <a:pt x="20" y="87"/>
                  </a:lnTo>
                  <a:lnTo>
                    <a:pt x="20" y="75"/>
                  </a:lnTo>
                  <a:lnTo>
                    <a:pt x="23" y="84"/>
                  </a:lnTo>
                  <a:lnTo>
                    <a:pt x="23" y="53"/>
                  </a:lnTo>
                  <a:lnTo>
                    <a:pt x="26" y="67"/>
                  </a:lnTo>
                  <a:lnTo>
                    <a:pt x="26" y="36"/>
                  </a:lnTo>
                  <a:lnTo>
                    <a:pt x="29" y="63"/>
                  </a:lnTo>
                  <a:lnTo>
                    <a:pt x="31" y="43"/>
                  </a:lnTo>
                  <a:lnTo>
                    <a:pt x="31" y="46"/>
                  </a:lnTo>
                  <a:lnTo>
                    <a:pt x="34" y="48"/>
                  </a:lnTo>
                  <a:lnTo>
                    <a:pt x="34" y="63"/>
                  </a:lnTo>
                  <a:lnTo>
                    <a:pt x="37" y="79"/>
                  </a:lnTo>
                  <a:lnTo>
                    <a:pt x="37" y="0"/>
                  </a:lnTo>
                  <a:lnTo>
                    <a:pt x="40" y="36"/>
                  </a:lnTo>
                  <a:lnTo>
                    <a:pt x="40" y="60"/>
                  </a:lnTo>
                  <a:lnTo>
                    <a:pt x="43" y="75"/>
                  </a:lnTo>
                  <a:lnTo>
                    <a:pt x="43" y="84"/>
                  </a:lnTo>
                  <a:lnTo>
                    <a:pt x="46" y="87"/>
                  </a:lnTo>
                  <a:lnTo>
                    <a:pt x="48" y="87"/>
                  </a:lnTo>
                  <a:lnTo>
                    <a:pt x="51" y="84"/>
                  </a:lnTo>
                  <a:lnTo>
                    <a:pt x="51" y="82"/>
                  </a:lnTo>
                  <a:lnTo>
                    <a:pt x="57" y="87"/>
                  </a:lnTo>
                  <a:lnTo>
                    <a:pt x="54" y="87"/>
                  </a:lnTo>
                  <a:lnTo>
                    <a:pt x="57" y="87"/>
                  </a:lnTo>
                  <a:lnTo>
                    <a:pt x="60" y="84"/>
                  </a:lnTo>
                  <a:lnTo>
                    <a:pt x="60" y="82"/>
                  </a:lnTo>
                  <a:lnTo>
                    <a:pt x="63" y="77"/>
                  </a:lnTo>
                  <a:lnTo>
                    <a:pt x="63" y="72"/>
                  </a:lnTo>
                  <a:lnTo>
                    <a:pt x="68" y="67"/>
                  </a:lnTo>
                  <a:lnTo>
                    <a:pt x="65" y="67"/>
                  </a:lnTo>
                  <a:lnTo>
                    <a:pt x="68" y="67"/>
                  </a:lnTo>
                  <a:lnTo>
                    <a:pt x="71" y="67"/>
                  </a:lnTo>
                  <a:lnTo>
                    <a:pt x="74" y="63"/>
                  </a:lnTo>
                  <a:lnTo>
                    <a:pt x="74" y="53"/>
                  </a:lnTo>
                  <a:lnTo>
                    <a:pt x="77" y="43"/>
                  </a:lnTo>
                  <a:lnTo>
                    <a:pt x="80" y="65"/>
                  </a:lnTo>
                  <a:lnTo>
                    <a:pt x="80" y="82"/>
                  </a:lnTo>
                  <a:lnTo>
                    <a:pt x="82" y="94"/>
                  </a:lnTo>
                  <a:lnTo>
                    <a:pt x="82" y="111"/>
                  </a:lnTo>
                  <a:lnTo>
                    <a:pt x="85" y="135"/>
                  </a:lnTo>
                  <a:lnTo>
                    <a:pt x="85" y="157"/>
                  </a:lnTo>
                  <a:lnTo>
                    <a:pt x="88" y="181"/>
                  </a:lnTo>
                  <a:lnTo>
                    <a:pt x="91" y="157"/>
                  </a:lnTo>
                  <a:lnTo>
                    <a:pt x="91" y="128"/>
                  </a:lnTo>
                  <a:lnTo>
                    <a:pt x="94" y="111"/>
                  </a:lnTo>
                  <a:lnTo>
                    <a:pt x="97" y="77"/>
                  </a:lnTo>
                  <a:lnTo>
                    <a:pt x="97" y="106"/>
                  </a:lnTo>
                  <a:lnTo>
                    <a:pt x="99" y="82"/>
                  </a:lnTo>
                  <a:lnTo>
                    <a:pt x="99" y="104"/>
                  </a:lnTo>
                  <a:lnTo>
                    <a:pt x="102" y="26"/>
                  </a:lnTo>
                  <a:lnTo>
                    <a:pt x="102" y="24"/>
                  </a:lnTo>
                  <a:lnTo>
                    <a:pt x="105" y="65"/>
                  </a:lnTo>
                  <a:lnTo>
                    <a:pt x="105" y="92"/>
                  </a:lnTo>
                  <a:lnTo>
                    <a:pt x="108" y="92"/>
                  </a:lnTo>
                  <a:lnTo>
                    <a:pt x="108" y="75"/>
                  </a:lnTo>
                  <a:lnTo>
                    <a:pt x="111" y="70"/>
                  </a:lnTo>
                  <a:lnTo>
                    <a:pt x="111" y="60"/>
                  </a:lnTo>
                  <a:lnTo>
                    <a:pt x="114" y="87"/>
                  </a:lnTo>
                  <a:lnTo>
                    <a:pt x="116" y="70"/>
                  </a:lnTo>
                  <a:lnTo>
                    <a:pt x="116" y="84"/>
                  </a:lnTo>
                  <a:lnTo>
                    <a:pt x="119" y="87"/>
                  </a:lnTo>
                  <a:lnTo>
                    <a:pt x="122" y="89"/>
                  </a:lnTo>
                  <a:lnTo>
                    <a:pt x="122" y="75"/>
                  </a:lnTo>
                  <a:lnTo>
                    <a:pt x="125" y="79"/>
                  </a:lnTo>
                  <a:lnTo>
                    <a:pt x="125" y="84"/>
                  </a:lnTo>
                  <a:lnTo>
                    <a:pt x="128" y="87"/>
                  </a:lnTo>
                  <a:lnTo>
                    <a:pt x="131" y="87"/>
                  </a:lnTo>
                  <a:lnTo>
                    <a:pt x="133" y="87"/>
                  </a:lnTo>
                  <a:lnTo>
                    <a:pt x="136" y="87"/>
                  </a:lnTo>
                  <a:lnTo>
                    <a:pt x="139" y="89"/>
                  </a:lnTo>
                  <a:lnTo>
                    <a:pt x="142" y="87"/>
                  </a:lnTo>
                  <a:lnTo>
                    <a:pt x="145" y="87"/>
                  </a:lnTo>
                  <a:lnTo>
                    <a:pt x="148" y="89"/>
                  </a:lnTo>
                  <a:lnTo>
                    <a:pt x="150" y="87"/>
                  </a:lnTo>
                  <a:lnTo>
                    <a:pt x="153" y="87"/>
                  </a:lnTo>
                  <a:lnTo>
                    <a:pt x="156" y="87"/>
                  </a:lnTo>
                  <a:lnTo>
                    <a:pt x="159" y="87"/>
                  </a:lnTo>
                  <a:lnTo>
                    <a:pt x="162" y="89"/>
                  </a:lnTo>
                  <a:lnTo>
                    <a:pt x="165" y="84"/>
                  </a:lnTo>
                  <a:lnTo>
                    <a:pt x="170" y="84"/>
                  </a:lnTo>
                  <a:lnTo>
                    <a:pt x="167" y="84"/>
                  </a:lnTo>
                  <a:lnTo>
                    <a:pt x="170" y="84"/>
                  </a:lnTo>
                  <a:lnTo>
                    <a:pt x="173" y="87"/>
                  </a:lnTo>
                  <a:lnTo>
                    <a:pt x="176" y="89"/>
                  </a:lnTo>
                  <a:lnTo>
                    <a:pt x="179" y="89"/>
                  </a:lnTo>
                  <a:lnTo>
                    <a:pt x="182" y="87"/>
                  </a:lnTo>
                  <a:lnTo>
                    <a:pt x="184" y="82"/>
                  </a:lnTo>
                  <a:lnTo>
                    <a:pt x="184" y="75"/>
                  </a:lnTo>
                  <a:lnTo>
                    <a:pt x="187" y="65"/>
                  </a:lnTo>
                  <a:lnTo>
                    <a:pt x="187" y="7"/>
                  </a:lnTo>
                  <a:lnTo>
                    <a:pt x="190" y="65"/>
                  </a:lnTo>
                  <a:lnTo>
                    <a:pt x="190" y="60"/>
                  </a:lnTo>
                  <a:lnTo>
                    <a:pt x="193" y="53"/>
                  </a:lnTo>
                  <a:lnTo>
                    <a:pt x="193" y="67"/>
                  </a:lnTo>
                  <a:lnTo>
                    <a:pt x="196" y="41"/>
                  </a:lnTo>
                  <a:lnTo>
                    <a:pt x="196" y="65"/>
                  </a:lnTo>
                  <a:lnTo>
                    <a:pt x="199" y="63"/>
                  </a:lnTo>
                  <a:lnTo>
                    <a:pt x="201" y="5"/>
                  </a:lnTo>
                  <a:lnTo>
                    <a:pt x="201" y="12"/>
                  </a:lnTo>
                  <a:lnTo>
                    <a:pt x="204" y="41"/>
                  </a:lnTo>
                  <a:lnTo>
                    <a:pt x="204" y="63"/>
                  </a:lnTo>
                  <a:lnTo>
                    <a:pt x="207" y="77"/>
                  </a:lnTo>
                  <a:lnTo>
                    <a:pt x="207" y="87"/>
                  </a:lnTo>
                  <a:lnTo>
                    <a:pt x="210" y="89"/>
                  </a:lnTo>
                  <a:lnTo>
                    <a:pt x="210" y="92"/>
                  </a:lnTo>
                  <a:lnTo>
                    <a:pt x="213" y="94"/>
                  </a:lnTo>
                  <a:lnTo>
                    <a:pt x="216" y="92"/>
                  </a:lnTo>
                  <a:lnTo>
                    <a:pt x="218" y="89"/>
                  </a:lnTo>
                  <a:lnTo>
                    <a:pt x="221" y="87"/>
                  </a:lnTo>
                  <a:lnTo>
                    <a:pt x="224" y="87"/>
                  </a:lnTo>
                  <a:lnTo>
                    <a:pt x="224" y="82"/>
                  </a:lnTo>
                  <a:lnTo>
                    <a:pt x="227" y="77"/>
                  </a:lnTo>
                  <a:lnTo>
                    <a:pt x="227" y="72"/>
                  </a:lnTo>
                  <a:lnTo>
                    <a:pt x="230" y="67"/>
                  </a:lnTo>
                  <a:lnTo>
                    <a:pt x="233" y="70"/>
                  </a:lnTo>
                  <a:lnTo>
                    <a:pt x="235" y="65"/>
                  </a:lnTo>
                  <a:lnTo>
                    <a:pt x="235" y="50"/>
                  </a:lnTo>
                  <a:lnTo>
                    <a:pt x="238" y="41"/>
                  </a:lnTo>
                  <a:lnTo>
                    <a:pt x="238" y="38"/>
                  </a:lnTo>
                  <a:lnTo>
                    <a:pt x="241" y="55"/>
                  </a:lnTo>
                  <a:lnTo>
                    <a:pt x="244" y="75"/>
                  </a:lnTo>
                </a:path>
              </a:pathLst>
            </a:custGeom>
            <a:noFill/>
            <a:ln w="12700">
              <a:solidFill>
                <a:srgbClr val="1F2E3D"/>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9" name="Freeform 90"/>
            <p:cNvSpPr>
              <a:spLocks/>
            </p:cNvSpPr>
            <p:nvPr/>
          </p:nvSpPr>
          <p:spPr bwMode="auto">
            <a:xfrm>
              <a:off x="4862513" y="2732088"/>
              <a:ext cx="368300" cy="303213"/>
            </a:xfrm>
            <a:custGeom>
              <a:avLst/>
              <a:gdLst/>
              <a:ahLst/>
              <a:cxnLst>
                <a:cxn ang="0">
                  <a:pos x="3" y="113"/>
                </a:cxn>
                <a:cxn ang="0">
                  <a:pos x="6" y="188"/>
                </a:cxn>
                <a:cxn ang="0">
                  <a:pos x="11" y="128"/>
                </a:cxn>
                <a:cxn ang="0">
                  <a:pos x="17" y="99"/>
                </a:cxn>
                <a:cxn ang="0">
                  <a:pos x="23" y="53"/>
                </a:cxn>
                <a:cxn ang="0">
                  <a:pos x="25" y="87"/>
                </a:cxn>
                <a:cxn ang="0">
                  <a:pos x="31" y="77"/>
                </a:cxn>
                <a:cxn ang="0">
                  <a:pos x="34" y="84"/>
                </a:cxn>
                <a:cxn ang="0">
                  <a:pos x="40" y="84"/>
                </a:cxn>
                <a:cxn ang="0">
                  <a:pos x="48" y="87"/>
                </a:cxn>
                <a:cxn ang="0">
                  <a:pos x="57" y="89"/>
                </a:cxn>
                <a:cxn ang="0">
                  <a:pos x="65" y="89"/>
                </a:cxn>
                <a:cxn ang="0">
                  <a:pos x="74" y="87"/>
                </a:cxn>
                <a:cxn ang="0">
                  <a:pos x="82" y="87"/>
                </a:cxn>
                <a:cxn ang="0">
                  <a:pos x="91" y="87"/>
                </a:cxn>
                <a:cxn ang="0">
                  <a:pos x="96" y="92"/>
                </a:cxn>
                <a:cxn ang="0">
                  <a:pos x="102" y="84"/>
                </a:cxn>
                <a:cxn ang="0">
                  <a:pos x="108" y="58"/>
                </a:cxn>
                <a:cxn ang="0">
                  <a:pos x="113" y="55"/>
                </a:cxn>
                <a:cxn ang="0">
                  <a:pos x="116" y="55"/>
                </a:cxn>
                <a:cxn ang="0">
                  <a:pos x="122" y="24"/>
                </a:cxn>
                <a:cxn ang="0">
                  <a:pos x="127" y="82"/>
                </a:cxn>
                <a:cxn ang="0">
                  <a:pos x="130" y="94"/>
                </a:cxn>
                <a:cxn ang="0">
                  <a:pos x="136" y="89"/>
                </a:cxn>
                <a:cxn ang="0">
                  <a:pos x="142" y="87"/>
                </a:cxn>
                <a:cxn ang="0">
                  <a:pos x="147" y="72"/>
                </a:cxn>
                <a:cxn ang="0">
                  <a:pos x="153" y="72"/>
                </a:cxn>
                <a:cxn ang="0">
                  <a:pos x="159" y="50"/>
                </a:cxn>
                <a:cxn ang="0">
                  <a:pos x="161" y="63"/>
                </a:cxn>
                <a:cxn ang="0">
                  <a:pos x="167" y="123"/>
                </a:cxn>
                <a:cxn ang="0">
                  <a:pos x="173" y="191"/>
                </a:cxn>
                <a:cxn ang="0">
                  <a:pos x="176" y="116"/>
                </a:cxn>
                <a:cxn ang="0">
                  <a:pos x="181" y="67"/>
                </a:cxn>
                <a:cxn ang="0">
                  <a:pos x="184" y="63"/>
                </a:cxn>
                <a:cxn ang="0">
                  <a:pos x="190" y="77"/>
                </a:cxn>
                <a:cxn ang="0">
                  <a:pos x="195" y="77"/>
                </a:cxn>
                <a:cxn ang="0">
                  <a:pos x="201" y="70"/>
                </a:cxn>
                <a:cxn ang="0">
                  <a:pos x="204" y="84"/>
                </a:cxn>
                <a:cxn ang="0">
                  <a:pos x="210" y="84"/>
                </a:cxn>
                <a:cxn ang="0">
                  <a:pos x="215" y="87"/>
                </a:cxn>
                <a:cxn ang="0">
                  <a:pos x="224" y="87"/>
                </a:cxn>
                <a:cxn ang="0">
                  <a:pos x="227" y="89"/>
                </a:cxn>
              </a:cxnLst>
              <a:rect l="0" t="0" r="r" b="b"/>
              <a:pathLst>
                <a:path w="232" h="191">
                  <a:moveTo>
                    <a:pt x="0" y="75"/>
                  </a:moveTo>
                  <a:lnTo>
                    <a:pt x="0" y="92"/>
                  </a:lnTo>
                  <a:lnTo>
                    <a:pt x="3" y="113"/>
                  </a:lnTo>
                  <a:lnTo>
                    <a:pt x="3" y="140"/>
                  </a:lnTo>
                  <a:lnTo>
                    <a:pt x="6" y="169"/>
                  </a:lnTo>
                  <a:lnTo>
                    <a:pt x="6" y="188"/>
                  </a:lnTo>
                  <a:lnTo>
                    <a:pt x="8" y="191"/>
                  </a:lnTo>
                  <a:lnTo>
                    <a:pt x="8" y="164"/>
                  </a:lnTo>
                  <a:lnTo>
                    <a:pt x="11" y="128"/>
                  </a:lnTo>
                  <a:lnTo>
                    <a:pt x="14" y="108"/>
                  </a:lnTo>
                  <a:lnTo>
                    <a:pt x="14" y="58"/>
                  </a:lnTo>
                  <a:lnTo>
                    <a:pt x="17" y="99"/>
                  </a:lnTo>
                  <a:lnTo>
                    <a:pt x="17" y="55"/>
                  </a:lnTo>
                  <a:lnTo>
                    <a:pt x="20" y="14"/>
                  </a:lnTo>
                  <a:lnTo>
                    <a:pt x="23" y="53"/>
                  </a:lnTo>
                  <a:lnTo>
                    <a:pt x="23" y="89"/>
                  </a:lnTo>
                  <a:lnTo>
                    <a:pt x="25" y="94"/>
                  </a:lnTo>
                  <a:lnTo>
                    <a:pt x="25" y="87"/>
                  </a:lnTo>
                  <a:lnTo>
                    <a:pt x="28" y="72"/>
                  </a:lnTo>
                  <a:lnTo>
                    <a:pt x="28" y="84"/>
                  </a:lnTo>
                  <a:lnTo>
                    <a:pt x="31" y="77"/>
                  </a:lnTo>
                  <a:lnTo>
                    <a:pt x="31" y="65"/>
                  </a:lnTo>
                  <a:lnTo>
                    <a:pt x="34" y="75"/>
                  </a:lnTo>
                  <a:lnTo>
                    <a:pt x="34" y="84"/>
                  </a:lnTo>
                  <a:lnTo>
                    <a:pt x="37" y="82"/>
                  </a:lnTo>
                  <a:lnTo>
                    <a:pt x="37" y="87"/>
                  </a:lnTo>
                  <a:lnTo>
                    <a:pt x="40" y="84"/>
                  </a:lnTo>
                  <a:lnTo>
                    <a:pt x="42" y="87"/>
                  </a:lnTo>
                  <a:lnTo>
                    <a:pt x="45" y="87"/>
                  </a:lnTo>
                  <a:lnTo>
                    <a:pt x="48" y="87"/>
                  </a:lnTo>
                  <a:lnTo>
                    <a:pt x="51" y="87"/>
                  </a:lnTo>
                  <a:lnTo>
                    <a:pt x="54" y="87"/>
                  </a:lnTo>
                  <a:lnTo>
                    <a:pt x="57" y="89"/>
                  </a:lnTo>
                  <a:lnTo>
                    <a:pt x="59" y="89"/>
                  </a:lnTo>
                  <a:lnTo>
                    <a:pt x="62" y="89"/>
                  </a:lnTo>
                  <a:lnTo>
                    <a:pt x="65" y="89"/>
                  </a:lnTo>
                  <a:lnTo>
                    <a:pt x="68" y="89"/>
                  </a:lnTo>
                  <a:lnTo>
                    <a:pt x="71" y="87"/>
                  </a:lnTo>
                  <a:lnTo>
                    <a:pt x="74" y="87"/>
                  </a:lnTo>
                  <a:lnTo>
                    <a:pt x="76" y="87"/>
                  </a:lnTo>
                  <a:lnTo>
                    <a:pt x="79" y="87"/>
                  </a:lnTo>
                  <a:lnTo>
                    <a:pt x="82" y="87"/>
                  </a:lnTo>
                  <a:lnTo>
                    <a:pt x="85" y="87"/>
                  </a:lnTo>
                  <a:lnTo>
                    <a:pt x="88" y="84"/>
                  </a:lnTo>
                  <a:lnTo>
                    <a:pt x="91" y="87"/>
                  </a:lnTo>
                  <a:lnTo>
                    <a:pt x="93" y="87"/>
                  </a:lnTo>
                  <a:lnTo>
                    <a:pt x="96" y="87"/>
                  </a:lnTo>
                  <a:lnTo>
                    <a:pt x="96" y="92"/>
                  </a:lnTo>
                  <a:lnTo>
                    <a:pt x="99" y="87"/>
                  </a:lnTo>
                  <a:lnTo>
                    <a:pt x="99" y="89"/>
                  </a:lnTo>
                  <a:lnTo>
                    <a:pt x="102" y="84"/>
                  </a:lnTo>
                  <a:lnTo>
                    <a:pt x="105" y="70"/>
                  </a:lnTo>
                  <a:lnTo>
                    <a:pt x="108" y="63"/>
                  </a:lnTo>
                  <a:lnTo>
                    <a:pt x="108" y="58"/>
                  </a:lnTo>
                  <a:lnTo>
                    <a:pt x="110" y="63"/>
                  </a:lnTo>
                  <a:lnTo>
                    <a:pt x="110" y="60"/>
                  </a:lnTo>
                  <a:lnTo>
                    <a:pt x="113" y="55"/>
                  </a:lnTo>
                  <a:lnTo>
                    <a:pt x="113" y="50"/>
                  </a:lnTo>
                  <a:lnTo>
                    <a:pt x="116" y="50"/>
                  </a:lnTo>
                  <a:lnTo>
                    <a:pt x="116" y="55"/>
                  </a:lnTo>
                  <a:lnTo>
                    <a:pt x="119" y="75"/>
                  </a:lnTo>
                  <a:lnTo>
                    <a:pt x="119" y="0"/>
                  </a:lnTo>
                  <a:lnTo>
                    <a:pt x="122" y="24"/>
                  </a:lnTo>
                  <a:lnTo>
                    <a:pt x="122" y="48"/>
                  </a:lnTo>
                  <a:lnTo>
                    <a:pt x="125" y="70"/>
                  </a:lnTo>
                  <a:lnTo>
                    <a:pt x="127" y="82"/>
                  </a:lnTo>
                  <a:lnTo>
                    <a:pt x="127" y="89"/>
                  </a:lnTo>
                  <a:lnTo>
                    <a:pt x="130" y="92"/>
                  </a:lnTo>
                  <a:lnTo>
                    <a:pt x="130" y="94"/>
                  </a:lnTo>
                  <a:lnTo>
                    <a:pt x="136" y="89"/>
                  </a:lnTo>
                  <a:lnTo>
                    <a:pt x="133" y="89"/>
                  </a:lnTo>
                  <a:lnTo>
                    <a:pt x="136" y="89"/>
                  </a:lnTo>
                  <a:lnTo>
                    <a:pt x="139" y="92"/>
                  </a:lnTo>
                  <a:lnTo>
                    <a:pt x="142" y="89"/>
                  </a:lnTo>
                  <a:lnTo>
                    <a:pt x="142" y="87"/>
                  </a:lnTo>
                  <a:lnTo>
                    <a:pt x="144" y="82"/>
                  </a:lnTo>
                  <a:lnTo>
                    <a:pt x="144" y="75"/>
                  </a:lnTo>
                  <a:lnTo>
                    <a:pt x="147" y="72"/>
                  </a:lnTo>
                  <a:lnTo>
                    <a:pt x="150" y="67"/>
                  </a:lnTo>
                  <a:lnTo>
                    <a:pt x="153" y="70"/>
                  </a:lnTo>
                  <a:lnTo>
                    <a:pt x="153" y="72"/>
                  </a:lnTo>
                  <a:lnTo>
                    <a:pt x="156" y="70"/>
                  </a:lnTo>
                  <a:lnTo>
                    <a:pt x="156" y="65"/>
                  </a:lnTo>
                  <a:lnTo>
                    <a:pt x="159" y="50"/>
                  </a:lnTo>
                  <a:lnTo>
                    <a:pt x="159" y="34"/>
                  </a:lnTo>
                  <a:lnTo>
                    <a:pt x="161" y="38"/>
                  </a:lnTo>
                  <a:lnTo>
                    <a:pt x="161" y="63"/>
                  </a:lnTo>
                  <a:lnTo>
                    <a:pt x="164" y="87"/>
                  </a:lnTo>
                  <a:lnTo>
                    <a:pt x="164" y="104"/>
                  </a:lnTo>
                  <a:lnTo>
                    <a:pt x="167" y="123"/>
                  </a:lnTo>
                  <a:lnTo>
                    <a:pt x="167" y="145"/>
                  </a:lnTo>
                  <a:lnTo>
                    <a:pt x="170" y="171"/>
                  </a:lnTo>
                  <a:lnTo>
                    <a:pt x="173" y="191"/>
                  </a:lnTo>
                  <a:lnTo>
                    <a:pt x="173" y="179"/>
                  </a:lnTo>
                  <a:lnTo>
                    <a:pt x="176" y="142"/>
                  </a:lnTo>
                  <a:lnTo>
                    <a:pt x="176" y="116"/>
                  </a:lnTo>
                  <a:lnTo>
                    <a:pt x="178" y="106"/>
                  </a:lnTo>
                  <a:lnTo>
                    <a:pt x="178" y="84"/>
                  </a:lnTo>
                  <a:lnTo>
                    <a:pt x="181" y="67"/>
                  </a:lnTo>
                  <a:lnTo>
                    <a:pt x="181" y="104"/>
                  </a:lnTo>
                  <a:lnTo>
                    <a:pt x="184" y="121"/>
                  </a:lnTo>
                  <a:lnTo>
                    <a:pt x="184" y="63"/>
                  </a:lnTo>
                  <a:lnTo>
                    <a:pt x="187" y="14"/>
                  </a:lnTo>
                  <a:lnTo>
                    <a:pt x="187" y="29"/>
                  </a:lnTo>
                  <a:lnTo>
                    <a:pt x="190" y="77"/>
                  </a:lnTo>
                  <a:lnTo>
                    <a:pt x="193" y="89"/>
                  </a:lnTo>
                  <a:lnTo>
                    <a:pt x="193" y="82"/>
                  </a:lnTo>
                  <a:lnTo>
                    <a:pt x="195" y="77"/>
                  </a:lnTo>
                  <a:lnTo>
                    <a:pt x="198" y="58"/>
                  </a:lnTo>
                  <a:lnTo>
                    <a:pt x="198" y="82"/>
                  </a:lnTo>
                  <a:lnTo>
                    <a:pt x="201" y="70"/>
                  </a:lnTo>
                  <a:lnTo>
                    <a:pt x="201" y="87"/>
                  </a:lnTo>
                  <a:lnTo>
                    <a:pt x="204" y="82"/>
                  </a:lnTo>
                  <a:lnTo>
                    <a:pt x="204" y="84"/>
                  </a:lnTo>
                  <a:lnTo>
                    <a:pt x="207" y="89"/>
                  </a:lnTo>
                  <a:lnTo>
                    <a:pt x="207" y="87"/>
                  </a:lnTo>
                  <a:lnTo>
                    <a:pt x="210" y="84"/>
                  </a:lnTo>
                  <a:lnTo>
                    <a:pt x="210" y="87"/>
                  </a:lnTo>
                  <a:lnTo>
                    <a:pt x="212" y="84"/>
                  </a:lnTo>
                  <a:lnTo>
                    <a:pt x="215" y="87"/>
                  </a:lnTo>
                  <a:lnTo>
                    <a:pt x="218" y="87"/>
                  </a:lnTo>
                  <a:lnTo>
                    <a:pt x="221" y="89"/>
                  </a:lnTo>
                  <a:lnTo>
                    <a:pt x="224" y="87"/>
                  </a:lnTo>
                  <a:lnTo>
                    <a:pt x="224" y="89"/>
                  </a:lnTo>
                  <a:lnTo>
                    <a:pt x="227" y="87"/>
                  </a:lnTo>
                  <a:lnTo>
                    <a:pt x="227" y="89"/>
                  </a:lnTo>
                  <a:lnTo>
                    <a:pt x="229" y="87"/>
                  </a:lnTo>
                  <a:lnTo>
                    <a:pt x="232" y="89"/>
                  </a:lnTo>
                </a:path>
              </a:pathLst>
            </a:custGeom>
            <a:noFill/>
            <a:ln w="12700">
              <a:solidFill>
                <a:srgbClr val="1F2E3D"/>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0" name="Freeform 91"/>
            <p:cNvSpPr>
              <a:spLocks/>
            </p:cNvSpPr>
            <p:nvPr/>
          </p:nvSpPr>
          <p:spPr bwMode="auto">
            <a:xfrm>
              <a:off x="5230813" y="2716213"/>
              <a:ext cx="247650" cy="314325"/>
            </a:xfrm>
            <a:custGeom>
              <a:avLst/>
              <a:gdLst/>
              <a:ahLst/>
              <a:cxnLst>
                <a:cxn ang="0">
                  <a:pos x="3" y="97"/>
                </a:cxn>
                <a:cxn ang="0">
                  <a:pos x="9" y="97"/>
                </a:cxn>
                <a:cxn ang="0">
                  <a:pos x="14" y="94"/>
                </a:cxn>
                <a:cxn ang="0">
                  <a:pos x="17" y="94"/>
                </a:cxn>
                <a:cxn ang="0">
                  <a:pos x="23" y="97"/>
                </a:cxn>
                <a:cxn ang="0">
                  <a:pos x="29" y="99"/>
                </a:cxn>
                <a:cxn ang="0">
                  <a:pos x="31" y="99"/>
                </a:cxn>
                <a:cxn ang="0">
                  <a:pos x="37" y="92"/>
                </a:cxn>
                <a:cxn ang="0">
                  <a:pos x="40" y="80"/>
                </a:cxn>
                <a:cxn ang="0">
                  <a:pos x="43" y="63"/>
                </a:cxn>
                <a:cxn ang="0">
                  <a:pos x="46" y="65"/>
                </a:cxn>
                <a:cxn ang="0">
                  <a:pos x="48" y="44"/>
                </a:cxn>
                <a:cxn ang="0">
                  <a:pos x="51" y="85"/>
                </a:cxn>
                <a:cxn ang="0">
                  <a:pos x="54" y="34"/>
                </a:cxn>
                <a:cxn ang="0">
                  <a:pos x="57" y="80"/>
                </a:cxn>
                <a:cxn ang="0">
                  <a:pos x="60" y="99"/>
                </a:cxn>
                <a:cxn ang="0">
                  <a:pos x="65" y="104"/>
                </a:cxn>
                <a:cxn ang="0">
                  <a:pos x="71" y="104"/>
                </a:cxn>
                <a:cxn ang="0">
                  <a:pos x="74" y="99"/>
                </a:cxn>
                <a:cxn ang="0">
                  <a:pos x="77" y="94"/>
                </a:cxn>
                <a:cxn ang="0">
                  <a:pos x="80" y="82"/>
                </a:cxn>
                <a:cxn ang="0">
                  <a:pos x="82" y="80"/>
                </a:cxn>
                <a:cxn ang="0">
                  <a:pos x="88" y="87"/>
                </a:cxn>
                <a:cxn ang="0">
                  <a:pos x="91" y="63"/>
                </a:cxn>
                <a:cxn ang="0">
                  <a:pos x="94" y="53"/>
                </a:cxn>
                <a:cxn ang="0">
                  <a:pos x="97" y="97"/>
                </a:cxn>
                <a:cxn ang="0">
                  <a:pos x="99" y="135"/>
                </a:cxn>
                <a:cxn ang="0">
                  <a:pos x="102" y="181"/>
                </a:cxn>
                <a:cxn ang="0">
                  <a:pos x="105" y="189"/>
                </a:cxn>
                <a:cxn ang="0">
                  <a:pos x="108" y="123"/>
                </a:cxn>
                <a:cxn ang="0">
                  <a:pos x="111" y="94"/>
                </a:cxn>
                <a:cxn ang="0">
                  <a:pos x="114" y="116"/>
                </a:cxn>
                <a:cxn ang="0">
                  <a:pos x="116" y="17"/>
                </a:cxn>
                <a:cxn ang="0">
                  <a:pos x="119" y="99"/>
                </a:cxn>
                <a:cxn ang="0">
                  <a:pos x="122" y="92"/>
                </a:cxn>
                <a:cxn ang="0">
                  <a:pos x="125" y="87"/>
                </a:cxn>
                <a:cxn ang="0">
                  <a:pos x="131" y="92"/>
                </a:cxn>
                <a:cxn ang="0">
                  <a:pos x="133" y="94"/>
                </a:cxn>
                <a:cxn ang="0">
                  <a:pos x="136" y="92"/>
                </a:cxn>
                <a:cxn ang="0">
                  <a:pos x="142" y="97"/>
                </a:cxn>
                <a:cxn ang="0">
                  <a:pos x="148" y="99"/>
                </a:cxn>
                <a:cxn ang="0">
                  <a:pos x="153" y="99"/>
                </a:cxn>
              </a:cxnLst>
              <a:rect l="0" t="0" r="r" b="b"/>
              <a:pathLst>
                <a:path w="156" h="198">
                  <a:moveTo>
                    <a:pt x="0" y="99"/>
                  </a:moveTo>
                  <a:lnTo>
                    <a:pt x="3" y="97"/>
                  </a:lnTo>
                  <a:lnTo>
                    <a:pt x="6" y="97"/>
                  </a:lnTo>
                  <a:lnTo>
                    <a:pt x="9" y="97"/>
                  </a:lnTo>
                  <a:lnTo>
                    <a:pt x="12" y="97"/>
                  </a:lnTo>
                  <a:lnTo>
                    <a:pt x="14" y="94"/>
                  </a:lnTo>
                  <a:lnTo>
                    <a:pt x="20" y="94"/>
                  </a:lnTo>
                  <a:lnTo>
                    <a:pt x="17" y="94"/>
                  </a:lnTo>
                  <a:lnTo>
                    <a:pt x="20" y="94"/>
                  </a:lnTo>
                  <a:lnTo>
                    <a:pt x="23" y="97"/>
                  </a:lnTo>
                  <a:lnTo>
                    <a:pt x="26" y="97"/>
                  </a:lnTo>
                  <a:lnTo>
                    <a:pt x="29" y="99"/>
                  </a:lnTo>
                  <a:lnTo>
                    <a:pt x="31" y="94"/>
                  </a:lnTo>
                  <a:lnTo>
                    <a:pt x="31" y="99"/>
                  </a:lnTo>
                  <a:lnTo>
                    <a:pt x="34" y="97"/>
                  </a:lnTo>
                  <a:lnTo>
                    <a:pt x="37" y="92"/>
                  </a:lnTo>
                  <a:lnTo>
                    <a:pt x="37" y="77"/>
                  </a:lnTo>
                  <a:lnTo>
                    <a:pt x="40" y="80"/>
                  </a:lnTo>
                  <a:lnTo>
                    <a:pt x="40" y="53"/>
                  </a:lnTo>
                  <a:lnTo>
                    <a:pt x="43" y="63"/>
                  </a:lnTo>
                  <a:lnTo>
                    <a:pt x="46" y="60"/>
                  </a:lnTo>
                  <a:lnTo>
                    <a:pt x="46" y="65"/>
                  </a:lnTo>
                  <a:lnTo>
                    <a:pt x="48" y="106"/>
                  </a:lnTo>
                  <a:lnTo>
                    <a:pt x="48" y="44"/>
                  </a:lnTo>
                  <a:lnTo>
                    <a:pt x="51" y="65"/>
                  </a:lnTo>
                  <a:lnTo>
                    <a:pt x="51" y="85"/>
                  </a:lnTo>
                  <a:lnTo>
                    <a:pt x="54" y="0"/>
                  </a:lnTo>
                  <a:lnTo>
                    <a:pt x="54" y="34"/>
                  </a:lnTo>
                  <a:lnTo>
                    <a:pt x="57" y="58"/>
                  </a:lnTo>
                  <a:lnTo>
                    <a:pt x="57" y="80"/>
                  </a:lnTo>
                  <a:lnTo>
                    <a:pt x="60" y="92"/>
                  </a:lnTo>
                  <a:lnTo>
                    <a:pt x="60" y="99"/>
                  </a:lnTo>
                  <a:lnTo>
                    <a:pt x="63" y="104"/>
                  </a:lnTo>
                  <a:lnTo>
                    <a:pt x="65" y="104"/>
                  </a:lnTo>
                  <a:lnTo>
                    <a:pt x="68" y="102"/>
                  </a:lnTo>
                  <a:lnTo>
                    <a:pt x="71" y="104"/>
                  </a:lnTo>
                  <a:lnTo>
                    <a:pt x="74" y="102"/>
                  </a:lnTo>
                  <a:lnTo>
                    <a:pt x="74" y="99"/>
                  </a:lnTo>
                  <a:lnTo>
                    <a:pt x="77" y="97"/>
                  </a:lnTo>
                  <a:lnTo>
                    <a:pt x="77" y="94"/>
                  </a:lnTo>
                  <a:lnTo>
                    <a:pt x="80" y="87"/>
                  </a:lnTo>
                  <a:lnTo>
                    <a:pt x="80" y="82"/>
                  </a:lnTo>
                  <a:lnTo>
                    <a:pt x="82" y="77"/>
                  </a:lnTo>
                  <a:lnTo>
                    <a:pt x="82" y="80"/>
                  </a:lnTo>
                  <a:lnTo>
                    <a:pt x="85" y="87"/>
                  </a:lnTo>
                  <a:lnTo>
                    <a:pt x="88" y="87"/>
                  </a:lnTo>
                  <a:lnTo>
                    <a:pt x="88" y="77"/>
                  </a:lnTo>
                  <a:lnTo>
                    <a:pt x="91" y="63"/>
                  </a:lnTo>
                  <a:lnTo>
                    <a:pt x="91" y="53"/>
                  </a:lnTo>
                  <a:lnTo>
                    <a:pt x="94" y="53"/>
                  </a:lnTo>
                  <a:lnTo>
                    <a:pt x="94" y="77"/>
                  </a:lnTo>
                  <a:lnTo>
                    <a:pt x="97" y="97"/>
                  </a:lnTo>
                  <a:lnTo>
                    <a:pt x="97" y="114"/>
                  </a:lnTo>
                  <a:lnTo>
                    <a:pt x="99" y="135"/>
                  </a:lnTo>
                  <a:lnTo>
                    <a:pt x="99" y="162"/>
                  </a:lnTo>
                  <a:lnTo>
                    <a:pt x="102" y="181"/>
                  </a:lnTo>
                  <a:lnTo>
                    <a:pt x="102" y="198"/>
                  </a:lnTo>
                  <a:lnTo>
                    <a:pt x="105" y="189"/>
                  </a:lnTo>
                  <a:lnTo>
                    <a:pt x="105" y="147"/>
                  </a:lnTo>
                  <a:lnTo>
                    <a:pt x="108" y="123"/>
                  </a:lnTo>
                  <a:lnTo>
                    <a:pt x="111" y="75"/>
                  </a:lnTo>
                  <a:lnTo>
                    <a:pt x="111" y="94"/>
                  </a:lnTo>
                  <a:lnTo>
                    <a:pt x="114" y="89"/>
                  </a:lnTo>
                  <a:lnTo>
                    <a:pt x="114" y="116"/>
                  </a:lnTo>
                  <a:lnTo>
                    <a:pt x="116" y="53"/>
                  </a:lnTo>
                  <a:lnTo>
                    <a:pt x="116" y="17"/>
                  </a:lnTo>
                  <a:lnTo>
                    <a:pt x="119" y="73"/>
                  </a:lnTo>
                  <a:lnTo>
                    <a:pt x="119" y="99"/>
                  </a:lnTo>
                  <a:lnTo>
                    <a:pt x="122" y="102"/>
                  </a:lnTo>
                  <a:lnTo>
                    <a:pt x="122" y="92"/>
                  </a:lnTo>
                  <a:lnTo>
                    <a:pt x="125" y="82"/>
                  </a:lnTo>
                  <a:lnTo>
                    <a:pt x="125" y="87"/>
                  </a:lnTo>
                  <a:lnTo>
                    <a:pt x="128" y="89"/>
                  </a:lnTo>
                  <a:lnTo>
                    <a:pt x="131" y="92"/>
                  </a:lnTo>
                  <a:lnTo>
                    <a:pt x="131" y="80"/>
                  </a:lnTo>
                  <a:lnTo>
                    <a:pt x="133" y="94"/>
                  </a:lnTo>
                  <a:lnTo>
                    <a:pt x="136" y="97"/>
                  </a:lnTo>
                  <a:lnTo>
                    <a:pt x="136" y="92"/>
                  </a:lnTo>
                  <a:lnTo>
                    <a:pt x="142" y="97"/>
                  </a:lnTo>
                  <a:lnTo>
                    <a:pt x="142" y="97"/>
                  </a:lnTo>
                  <a:lnTo>
                    <a:pt x="145" y="97"/>
                  </a:lnTo>
                  <a:lnTo>
                    <a:pt x="148" y="99"/>
                  </a:lnTo>
                  <a:lnTo>
                    <a:pt x="150" y="97"/>
                  </a:lnTo>
                  <a:lnTo>
                    <a:pt x="153" y="99"/>
                  </a:lnTo>
                  <a:lnTo>
                    <a:pt x="156" y="99"/>
                  </a:lnTo>
                </a:path>
              </a:pathLst>
            </a:custGeom>
            <a:noFill/>
            <a:ln w="12700">
              <a:solidFill>
                <a:srgbClr val="1F2E3D"/>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1" name="Freeform 92"/>
            <p:cNvSpPr>
              <a:spLocks/>
            </p:cNvSpPr>
            <p:nvPr/>
          </p:nvSpPr>
          <p:spPr bwMode="auto">
            <a:xfrm>
              <a:off x="2963863" y="2892425"/>
              <a:ext cx="369888" cy="303213"/>
            </a:xfrm>
            <a:custGeom>
              <a:avLst/>
              <a:gdLst/>
              <a:ahLst/>
              <a:cxnLst>
                <a:cxn ang="0">
                  <a:pos x="3" y="119"/>
                </a:cxn>
                <a:cxn ang="0">
                  <a:pos x="6" y="80"/>
                </a:cxn>
                <a:cxn ang="0">
                  <a:pos x="12" y="111"/>
                </a:cxn>
                <a:cxn ang="0">
                  <a:pos x="14" y="107"/>
                </a:cxn>
                <a:cxn ang="0">
                  <a:pos x="20" y="114"/>
                </a:cxn>
                <a:cxn ang="0">
                  <a:pos x="29" y="121"/>
                </a:cxn>
                <a:cxn ang="0">
                  <a:pos x="31" y="114"/>
                </a:cxn>
                <a:cxn ang="0">
                  <a:pos x="37" y="104"/>
                </a:cxn>
                <a:cxn ang="0">
                  <a:pos x="46" y="104"/>
                </a:cxn>
                <a:cxn ang="0">
                  <a:pos x="51" y="109"/>
                </a:cxn>
                <a:cxn ang="0">
                  <a:pos x="57" y="138"/>
                </a:cxn>
                <a:cxn ang="0">
                  <a:pos x="60" y="179"/>
                </a:cxn>
                <a:cxn ang="0">
                  <a:pos x="65" y="189"/>
                </a:cxn>
                <a:cxn ang="0">
                  <a:pos x="71" y="107"/>
                </a:cxn>
                <a:cxn ang="0">
                  <a:pos x="74" y="99"/>
                </a:cxn>
                <a:cxn ang="0">
                  <a:pos x="80" y="111"/>
                </a:cxn>
                <a:cxn ang="0">
                  <a:pos x="85" y="116"/>
                </a:cxn>
                <a:cxn ang="0">
                  <a:pos x="91" y="111"/>
                </a:cxn>
                <a:cxn ang="0">
                  <a:pos x="94" y="121"/>
                </a:cxn>
                <a:cxn ang="0">
                  <a:pos x="102" y="121"/>
                </a:cxn>
                <a:cxn ang="0">
                  <a:pos x="111" y="121"/>
                </a:cxn>
                <a:cxn ang="0">
                  <a:pos x="119" y="121"/>
                </a:cxn>
                <a:cxn ang="0">
                  <a:pos x="125" y="123"/>
                </a:cxn>
                <a:cxn ang="0">
                  <a:pos x="133" y="121"/>
                </a:cxn>
                <a:cxn ang="0">
                  <a:pos x="142" y="123"/>
                </a:cxn>
                <a:cxn ang="0">
                  <a:pos x="150" y="123"/>
                </a:cxn>
                <a:cxn ang="0">
                  <a:pos x="153" y="104"/>
                </a:cxn>
                <a:cxn ang="0">
                  <a:pos x="159" y="68"/>
                </a:cxn>
                <a:cxn ang="0">
                  <a:pos x="162" y="49"/>
                </a:cxn>
                <a:cxn ang="0">
                  <a:pos x="167" y="46"/>
                </a:cxn>
                <a:cxn ang="0">
                  <a:pos x="173" y="90"/>
                </a:cxn>
                <a:cxn ang="0">
                  <a:pos x="176" y="116"/>
                </a:cxn>
                <a:cxn ang="0">
                  <a:pos x="182" y="114"/>
                </a:cxn>
                <a:cxn ang="0">
                  <a:pos x="187" y="121"/>
                </a:cxn>
                <a:cxn ang="0">
                  <a:pos x="196" y="107"/>
                </a:cxn>
                <a:cxn ang="0">
                  <a:pos x="201" y="99"/>
                </a:cxn>
                <a:cxn ang="0">
                  <a:pos x="207" y="92"/>
                </a:cxn>
                <a:cxn ang="0">
                  <a:pos x="210" y="119"/>
                </a:cxn>
                <a:cxn ang="0">
                  <a:pos x="216" y="165"/>
                </a:cxn>
                <a:cxn ang="0">
                  <a:pos x="221" y="189"/>
                </a:cxn>
                <a:cxn ang="0">
                  <a:pos x="224" y="111"/>
                </a:cxn>
                <a:cxn ang="0">
                  <a:pos x="230" y="90"/>
                </a:cxn>
              </a:cxnLst>
              <a:rect l="0" t="0" r="r" b="b"/>
              <a:pathLst>
                <a:path w="233" h="191">
                  <a:moveTo>
                    <a:pt x="0" y="121"/>
                  </a:moveTo>
                  <a:lnTo>
                    <a:pt x="0" y="99"/>
                  </a:lnTo>
                  <a:lnTo>
                    <a:pt x="3" y="119"/>
                  </a:lnTo>
                  <a:lnTo>
                    <a:pt x="3" y="114"/>
                  </a:lnTo>
                  <a:lnTo>
                    <a:pt x="6" y="0"/>
                  </a:lnTo>
                  <a:lnTo>
                    <a:pt x="6" y="80"/>
                  </a:lnTo>
                  <a:lnTo>
                    <a:pt x="9" y="94"/>
                  </a:lnTo>
                  <a:lnTo>
                    <a:pt x="9" y="107"/>
                  </a:lnTo>
                  <a:lnTo>
                    <a:pt x="12" y="111"/>
                  </a:lnTo>
                  <a:lnTo>
                    <a:pt x="12" y="114"/>
                  </a:lnTo>
                  <a:lnTo>
                    <a:pt x="14" y="109"/>
                  </a:lnTo>
                  <a:lnTo>
                    <a:pt x="14" y="107"/>
                  </a:lnTo>
                  <a:lnTo>
                    <a:pt x="17" y="109"/>
                  </a:lnTo>
                  <a:lnTo>
                    <a:pt x="17" y="111"/>
                  </a:lnTo>
                  <a:lnTo>
                    <a:pt x="20" y="114"/>
                  </a:lnTo>
                  <a:lnTo>
                    <a:pt x="23" y="116"/>
                  </a:lnTo>
                  <a:lnTo>
                    <a:pt x="26" y="119"/>
                  </a:lnTo>
                  <a:lnTo>
                    <a:pt x="29" y="121"/>
                  </a:lnTo>
                  <a:lnTo>
                    <a:pt x="29" y="119"/>
                  </a:lnTo>
                  <a:lnTo>
                    <a:pt x="31" y="116"/>
                  </a:lnTo>
                  <a:lnTo>
                    <a:pt x="31" y="114"/>
                  </a:lnTo>
                  <a:lnTo>
                    <a:pt x="34" y="111"/>
                  </a:lnTo>
                  <a:lnTo>
                    <a:pt x="34" y="107"/>
                  </a:lnTo>
                  <a:lnTo>
                    <a:pt x="37" y="104"/>
                  </a:lnTo>
                  <a:lnTo>
                    <a:pt x="40" y="104"/>
                  </a:lnTo>
                  <a:lnTo>
                    <a:pt x="43" y="104"/>
                  </a:lnTo>
                  <a:lnTo>
                    <a:pt x="46" y="104"/>
                  </a:lnTo>
                  <a:lnTo>
                    <a:pt x="48" y="97"/>
                  </a:lnTo>
                  <a:lnTo>
                    <a:pt x="51" y="102"/>
                  </a:lnTo>
                  <a:lnTo>
                    <a:pt x="51" y="109"/>
                  </a:lnTo>
                  <a:lnTo>
                    <a:pt x="54" y="114"/>
                  </a:lnTo>
                  <a:lnTo>
                    <a:pt x="54" y="123"/>
                  </a:lnTo>
                  <a:lnTo>
                    <a:pt x="57" y="138"/>
                  </a:lnTo>
                  <a:lnTo>
                    <a:pt x="57" y="157"/>
                  </a:lnTo>
                  <a:lnTo>
                    <a:pt x="60" y="172"/>
                  </a:lnTo>
                  <a:lnTo>
                    <a:pt x="60" y="179"/>
                  </a:lnTo>
                  <a:lnTo>
                    <a:pt x="63" y="181"/>
                  </a:lnTo>
                  <a:lnTo>
                    <a:pt x="65" y="172"/>
                  </a:lnTo>
                  <a:lnTo>
                    <a:pt x="65" y="189"/>
                  </a:lnTo>
                  <a:lnTo>
                    <a:pt x="68" y="165"/>
                  </a:lnTo>
                  <a:lnTo>
                    <a:pt x="68" y="53"/>
                  </a:lnTo>
                  <a:lnTo>
                    <a:pt x="71" y="107"/>
                  </a:lnTo>
                  <a:lnTo>
                    <a:pt x="71" y="92"/>
                  </a:lnTo>
                  <a:lnTo>
                    <a:pt x="74" y="61"/>
                  </a:lnTo>
                  <a:lnTo>
                    <a:pt x="74" y="99"/>
                  </a:lnTo>
                  <a:lnTo>
                    <a:pt x="77" y="123"/>
                  </a:lnTo>
                  <a:lnTo>
                    <a:pt x="77" y="119"/>
                  </a:lnTo>
                  <a:lnTo>
                    <a:pt x="80" y="111"/>
                  </a:lnTo>
                  <a:lnTo>
                    <a:pt x="82" y="119"/>
                  </a:lnTo>
                  <a:lnTo>
                    <a:pt x="82" y="94"/>
                  </a:lnTo>
                  <a:lnTo>
                    <a:pt x="85" y="116"/>
                  </a:lnTo>
                  <a:lnTo>
                    <a:pt x="88" y="111"/>
                  </a:lnTo>
                  <a:lnTo>
                    <a:pt x="88" y="109"/>
                  </a:lnTo>
                  <a:lnTo>
                    <a:pt x="91" y="111"/>
                  </a:lnTo>
                  <a:lnTo>
                    <a:pt x="91" y="116"/>
                  </a:lnTo>
                  <a:lnTo>
                    <a:pt x="94" y="123"/>
                  </a:lnTo>
                  <a:lnTo>
                    <a:pt x="94" y="121"/>
                  </a:lnTo>
                  <a:lnTo>
                    <a:pt x="97" y="119"/>
                  </a:lnTo>
                  <a:lnTo>
                    <a:pt x="99" y="121"/>
                  </a:lnTo>
                  <a:lnTo>
                    <a:pt x="102" y="121"/>
                  </a:lnTo>
                  <a:lnTo>
                    <a:pt x="105" y="123"/>
                  </a:lnTo>
                  <a:lnTo>
                    <a:pt x="108" y="121"/>
                  </a:lnTo>
                  <a:lnTo>
                    <a:pt x="111" y="121"/>
                  </a:lnTo>
                  <a:lnTo>
                    <a:pt x="114" y="123"/>
                  </a:lnTo>
                  <a:lnTo>
                    <a:pt x="116" y="123"/>
                  </a:lnTo>
                  <a:lnTo>
                    <a:pt x="119" y="121"/>
                  </a:lnTo>
                  <a:lnTo>
                    <a:pt x="122" y="123"/>
                  </a:lnTo>
                  <a:lnTo>
                    <a:pt x="128" y="123"/>
                  </a:lnTo>
                  <a:lnTo>
                    <a:pt x="125" y="123"/>
                  </a:lnTo>
                  <a:lnTo>
                    <a:pt x="128" y="123"/>
                  </a:lnTo>
                  <a:lnTo>
                    <a:pt x="131" y="121"/>
                  </a:lnTo>
                  <a:lnTo>
                    <a:pt x="133" y="121"/>
                  </a:lnTo>
                  <a:lnTo>
                    <a:pt x="136" y="121"/>
                  </a:lnTo>
                  <a:lnTo>
                    <a:pt x="139" y="123"/>
                  </a:lnTo>
                  <a:lnTo>
                    <a:pt x="142" y="123"/>
                  </a:lnTo>
                  <a:lnTo>
                    <a:pt x="145" y="123"/>
                  </a:lnTo>
                  <a:lnTo>
                    <a:pt x="148" y="123"/>
                  </a:lnTo>
                  <a:lnTo>
                    <a:pt x="150" y="123"/>
                  </a:lnTo>
                  <a:lnTo>
                    <a:pt x="150" y="116"/>
                  </a:lnTo>
                  <a:lnTo>
                    <a:pt x="153" y="111"/>
                  </a:lnTo>
                  <a:lnTo>
                    <a:pt x="153" y="104"/>
                  </a:lnTo>
                  <a:lnTo>
                    <a:pt x="156" y="85"/>
                  </a:lnTo>
                  <a:lnTo>
                    <a:pt x="156" y="90"/>
                  </a:lnTo>
                  <a:lnTo>
                    <a:pt x="159" y="68"/>
                  </a:lnTo>
                  <a:lnTo>
                    <a:pt x="159" y="90"/>
                  </a:lnTo>
                  <a:lnTo>
                    <a:pt x="162" y="85"/>
                  </a:lnTo>
                  <a:lnTo>
                    <a:pt x="162" y="49"/>
                  </a:lnTo>
                  <a:lnTo>
                    <a:pt x="165" y="78"/>
                  </a:lnTo>
                  <a:lnTo>
                    <a:pt x="165" y="82"/>
                  </a:lnTo>
                  <a:lnTo>
                    <a:pt x="167" y="46"/>
                  </a:lnTo>
                  <a:lnTo>
                    <a:pt x="167" y="41"/>
                  </a:lnTo>
                  <a:lnTo>
                    <a:pt x="170" y="68"/>
                  </a:lnTo>
                  <a:lnTo>
                    <a:pt x="173" y="90"/>
                  </a:lnTo>
                  <a:lnTo>
                    <a:pt x="173" y="104"/>
                  </a:lnTo>
                  <a:lnTo>
                    <a:pt x="176" y="114"/>
                  </a:lnTo>
                  <a:lnTo>
                    <a:pt x="176" y="116"/>
                  </a:lnTo>
                  <a:lnTo>
                    <a:pt x="182" y="111"/>
                  </a:lnTo>
                  <a:lnTo>
                    <a:pt x="179" y="111"/>
                  </a:lnTo>
                  <a:lnTo>
                    <a:pt x="182" y="114"/>
                  </a:lnTo>
                  <a:lnTo>
                    <a:pt x="187" y="121"/>
                  </a:lnTo>
                  <a:lnTo>
                    <a:pt x="184" y="121"/>
                  </a:lnTo>
                  <a:lnTo>
                    <a:pt x="187" y="121"/>
                  </a:lnTo>
                  <a:lnTo>
                    <a:pt x="190" y="121"/>
                  </a:lnTo>
                  <a:lnTo>
                    <a:pt x="196" y="114"/>
                  </a:lnTo>
                  <a:lnTo>
                    <a:pt x="196" y="107"/>
                  </a:lnTo>
                  <a:lnTo>
                    <a:pt x="199" y="104"/>
                  </a:lnTo>
                  <a:lnTo>
                    <a:pt x="201" y="102"/>
                  </a:lnTo>
                  <a:lnTo>
                    <a:pt x="201" y="99"/>
                  </a:lnTo>
                  <a:lnTo>
                    <a:pt x="204" y="97"/>
                  </a:lnTo>
                  <a:lnTo>
                    <a:pt x="204" y="92"/>
                  </a:lnTo>
                  <a:lnTo>
                    <a:pt x="207" y="92"/>
                  </a:lnTo>
                  <a:lnTo>
                    <a:pt x="207" y="99"/>
                  </a:lnTo>
                  <a:lnTo>
                    <a:pt x="210" y="114"/>
                  </a:lnTo>
                  <a:lnTo>
                    <a:pt x="210" y="119"/>
                  </a:lnTo>
                  <a:lnTo>
                    <a:pt x="213" y="128"/>
                  </a:lnTo>
                  <a:lnTo>
                    <a:pt x="216" y="145"/>
                  </a:lnTo>
                  <a:lnTo>
                    <a:pt x="216" y="165"/>
                  </a:lnTo>
                  <a:lnTo>
                    <a:pt x="218" y="179"/>
                  </a:lnTo>
                  <a:lnTo>
                    <a:pt x="218" y="191"/>
                  </a:lnTo>
                  <a:lnTo>
                    <a:pt x="221" y="189"/>
                  </a:lnTo>
                  <a:lnTo>
                    <a:pt x="221" y="165"/>
                  </a:lnTo>
                  <a:lnTo>
                    <a:pt x="224" y="145"/>
                  </a:lnTo>
                  <a:lnTo>
                    <a:pt x="224" y="111"/>
                  </a:lnTo>
                  <a:lnTo>
                    <a:pt x="227" y="68"/>
                  </a:lnTo>
                  <a:lnTo>
                    <a:pt x="227" y="90"/>
                  </a:lnTo>
                  <a:lnTo>
                    <a:pt x="230" y="90"/>
                  </a:lnTo>
                  <a:lnTo>
                    <a:pt x="230" y="63"/>
                  </a:lnTo>
                  <a:lnTo>
                    <a:pt x="233" y="92"/>
                  </a:lnTo>
                </a:path>
              </a:pathLst>
            </a:custGeom>
            <a:noFill/>
            <a:ln w="12700">
              <a:solidFill>
                <a:srgbClr val="6A0CE6"/>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2" name="Freeform 93"/>
            <p:cNvSpPr>
              <a:spLocks/>
            </p:cNvSpPr>
            <p:nvPr/>
          </p:nvSpPr>
          <p:spPr bwMode="auto">
            <a:xfrm>
              <a:off x="3333750" y="2924175"/>
              <a:ext cx="400050" cy="276225"/>
            </a:xfrm>
            <a:custGeom>
              <a:avLst/>
              <a:gdLst/>
              <a:ahLst/>
              <a:cxnLst>
                <a:cxn ang="0">
                  <a:pos x="5" y="91"/>
                </a:cxn>
                <a:cxn ang="0">
                  <a:pos x="11" y="91"/>
                </a:cxn>
                <a:cxn ang="0">
                  <a:pos x="14" y="96"/>
                </a:cxn>
                <a:cxn ang="0">
                  <a:pos x="22" y="101"/>
                </a:cxn>
                <a:cxn ang="0">
                  <a:pos x="28" y="101"/>
                </a:cxn>
                <a:cxn ang="0">
                  <a:pos x="34" y="103"/>
                </a:cxn>
                <a:cxn ang="0">
                  <a:pos x="42" y="103"/>
                </a:cxn>
                <a:cxn ang="0">
                  <a:pos x="51" y="103"/>
                </a:cxn>
                <a:cxn ang="0">
                  <a:pos x="59" y="101"/>
                </a:cxn>
                <a:cxn ang="0">
                  <a:pos x="65" y="103"/>
                </a:cxn>
                <a:cxn ang="0">
                  <a:pos x="73" y="101"/>
                </a:cxn>
                <a:cxn ang="0">
                  <a:pos x="76" y="82"/>
                </a:cxn>
                <a:cxn ang="0">
                  <a:pos x="82" y="67"/>
                </a:cxn>
                <a:cxn ang="0">
                  <a:pos x="87" y="58"/>
                </a:cxn>
                <a:cxn ang="0">
                  <a:pos x="90" y="0"/>
                </a:cxn>
                <a:cxn ang="0">
                  <a:pos x="96" y="84"/>
                </a:cxn>
                <a:cxn ang="0">
                  <a:pos x="102" y="94"/>
                </a:cxn>
                <a:cxn ang="0">
                  <a:pos x="107" y="99"/>
                </a:cxn>
                <a:cxn ang="0">
                  <a:pos x="113" y="96"/>
                </a:cxn>
                <a:cxn ang="0">
                  <a:pos x="119" y="84"/>
                </a:cxn>
                <a:cxn ang="0">
                  <a:pos x="124" y="74"/>
                </a:cxn>
                <a:cxn ang="0">
                  <a:pos x="133" y="91"/>
                </a:cxn>
                <a:cxn ang="0">
                  <a:pos x="136" y="135"/>
                </a:cxn>
                <a:cxn ang="0">
                  <a:pos x="141" y="174"/>
                </a:cxn>
                <a:cxn ang="0">
                  <a:pos x="144" y="123"/>
                </a:cxn>
                <a:cxn ang="0">
                  <a:pos x="150" y="113"/>
                </a:cxn>
                <a:cxn ang="0">
                  <a:pos x="155" y="65"/>
                </a:cxn>
                <a:cxn ang="0">
                  <a:pos x="158" y="89"/>
                </a:cxn>
                <a:cxn ang="0">
                  <a:pos x="164" y="53"/>
                </a:cxn>
                <a:cxn ang="0">
                  <a:pos x="170" y="94"/>
                </a:cxn>
                <a:cxn ang="0">
                  <a:pos x="175" y="99"/>
                </a:cxn>
                <a:cxn ang="0">
                  <a:pos x="184" y="101"/>
                </a:cxn>
                <a:cxn ang="0">
                  <a:pos x="189" y="101"/>
                </a:cxn>
                <a:cxn ang="0">
                  <a:pos x="198" y="101"/>
                </a:cxn>
                <a:cxn ang="0">
                  <a:pos x="209" y="101"/>
                </a:cxn>
                <a:cxn ang="0">
                  <a:pos x="215" y="101"/>
                </a:cxn>
                <a:cxn ang="0">
                  <a:pos x="221" y="101"/>
                </a:cxn>
                <a:cxn ang="0">
                  <a:pos x="229" y="89"/>
                </a:cxn>
                <a:cxn ang="0">
                  <a:pos x="232" y="89"/>
                </a:cxn>
                <a:cxn ang="0">
                  <a:pos x="238" y="50"/>
                </a:cxn>
                <a:cxn ang="0">
                  <a:pos x="243" y="41"/>
                </a:cxn>
                <a:cxn ang="0">
                  <a:pos x="249" y="70"/>
                </a:cxn>
              </a:cxnLst>
              <a:rect l="0" t="0" r="r" b="b"/>
              <a:pathLst>
                <a:path w="252" h="174">
                  <a:moveTo>
                    <a:pt x="0" y="72"/>
                  </a:moveTo>
                  <a:lnTo>
                    <a:pt x="2" y="91"/>
                  </a:lnTo>
                  <a:lnTo>
                    <a:pt x="5" y="91"/>
                  </a:lnTo>
                  <a:lnTo>
                    <a:pt x="8" y="67"/>
                  </a:lnTo>
                  <a:lnTo>
                    <a:pt x="8" y="96"/>
                  </a:lnTo>
                  <a:lnTo>
                    <a:pt x="11" y="91"/>
                  </a:lnTo>
                  <a:lnTo>
                    <a:pt x="11" y="99"/>
                  </a:lnTo>
                  <a:lnTo>
                    <a:pt x="14" y="87"/>
                  </a:lnTo>
                  <a:lnTo>
                    <a:pt x="14" y="96"/>
                  </a:lnTo>
                  <a:lnTo>
                    <a:pt x="17" y="99"/>
                  </a:lnTo>
                  <a:lnTo>
                    <a:pt x="19" y="99"/>
                  </a:lnTo>
                  <a:lnTo>
                    <a:pt x="22" y="101"/>
                  </a:lnTo>
                  <a:lnTo>
                    <a:pt x="28" y="101"/>
                  </a:lnTo>
                  <a:lnTo>
                    <a:pt x="25" y="101"/>
                  </a:lnTo>
                  <a:lnTo>
                    <a:pt x="28" y="101"/>
                  </a:lnTo>
                  <a:lnTo>
                    <a:pt x="31" y="99"/>
                  </a:lnTo>
                  <a:lnTo>
                    <a:pt x="36" y="103"/>
                  </a:lnTo>
                  <a:lnTo>
                    <a:pt x="34" y="103"/>
                  </a:lnTo>
                  <a:lnTo>
                    <a:pt x="36" y="103"/>
                  </a:lnTo>
                  <a:lnTo>
                    <a:pt x="39" y="103"/>
                  </a:lnTo>
                  <a:lnTo>
                    <a:pt x="42" y="103"/>
                  </a:lnTo>
                  <a:lnTo>
                    <a:pt x="45" y="103"/>
                  </a:lnTo>
                  <a:lnTo>
                    <a:pt x="48" y="101"/>
                  </a:lnTo>
                  <a:lnTo>
                    <a:pt x="51" y="103"/>
                  </a:lnTo>
                  <a:lnTo>
                    <a:pt x="53" y="103"/>
                  </a:lnTo>
                  <a:lnTo>
                    <a:pt x="56" y="101"/>
                  </a:lnTo>
                  <a:lnTo>
                    <a:pt x="59" y="101"/>
                  </a:lnTo>
                  <a:lnTo>
                    <a:pt x="62" y="103"/>
                  </a:lnTo>
                  <a:lnTo>
                    <a:pt x="62" y="101"/>
                  </a:lnTo>
                  <a:lnTo>
                    <a:pt x="65" y="103"/>
                  </a:lnTo>
                  <a:lnTo>
                    <a:pt x="68" y="103"/>
                  </a:lnTo>
                  <a:lnTo>
                    <a:pt x="70" y="103"/>
                  </a:lnTo>
                  <a:lnTo>
                    <a:pt x="73" y="101"/>
                  </a:lnTo>
                  <a:lnTo>
                    <a:pt x="73" y="94"/>
                  </a:lnTo>
                  <a:lnTo>
                    <a:pt x="76" y="87"/>
                  </a:lnTo>
                  <a:lnTo>
                    <a:pt x="76" y="82"/>
                  </a:lnTo>
                  <a:lnTo>
                    <a:pt x="79" y="67"/>
                  </a:lnTo>
                  <a:lnTo>
                    <a:pt x="79" y="72"/>
                  </a:lnTo>
                  <a:lnTo>
                    <a:pt x="82" y="67"/>
                  </a:lnTo>
                  <a:lnTo>
                    <a:pt x="82" y="45"/>
                  </a:lnTo>
                  <a:lnTo>
                    <a:pt x="85" y="53"/>
                  </a:lnTo>
                  <a:lnTo>
                    <a:pt x="87" y="58"/>
                  </a:lnTo>
                  <a:lnTo>
                    <a:pt x="87" y="43"/>
                  </a:lnTo>
                  <a:lnTo>
                    <a:pt x="90" y="48"/>
                  </a:lnTo>
                  <a:lnTo>
                    <a:pt x="90" y="0"/>
                  </a:lnTo>
                  <a:lnTo>
                    <a:pt x="93" y="45"/>
                  </a:lnTo>
                  <a:lnTo>
                    <a:pt x="93" y="70"/>
                  </a:lnTo>
                  <a:lnTo>
                    <a:pt x="96" y="84"/>
                  </a:lnTo>
                  <a:lnTo>
                    <a:pt x="96" y="89"/>
                  </a:lnTo>
                  <a:lnTo>
                    <a:pt x="99" y="91"/>
                  </a:lnTo>
                  <a:lnTo>
                    <a:pt x="102" y="94"/>
                  </a:lnTo>
                  <a:lnTo>
                    <a:pt x="107" y="99"/>
                  </a:lnTo>
                  <a:lnTo>
                    <a:pt x="104" y="99"/>
                  </a:lnTo>
                  <a:lnTo>
                    <a:pt x="107" y="99"/>
                  </a:lnTo>
                  <a:lnTo>
                    <a:pt x="110" y="101"/>
                  </a:lnTo>
                  <a:lnTo>
                    <a:pt x="113" y="99"/>
                  </a:lnTo>
                  <a:lnTo>
                    <a:pt x="113" y="96"/>
                  </a:lnTo>
                  <a:lnTo>
                    <a:pt x="116" y="94"/>
                  </a:lnTo>
                  <a:lnTo>
                    <a:pt x="119" y="87"/>
                  </a:lnTo>
                  <a:lnTo>
                    <a:pt x="119" y="84"/>
                  </a:lnTo>
                  <a:lnTo>
                    <a:pt x="121" y="82"/>
                  </a:lnTo>
                  <a:lnTo>
                    <a:pt x="121" y="77"/>
                  </a:lnTo>
                  <a:lnTo>
                    <a:pt x="124" y="74"/>
                  </a:lnTo>
                  <a:lnTo>
                    <a:pt x="127" y="70"/>
                  </a:lnTo>
                  <a:lnTo>
                    <a:pt x="130" y="79"/>
                  </a:lnTo>
                  <a:lnTo>
                    <a:pt x="133" y="91"/>
                  </a:lnTo>
                  <a:lnTo>
                    <a:pt x="133" y="106"/>
                  </a:lnTo>
                  <a:lnTo>
                    <a:pt x="136" y="118"/>
                  </a:lnTo>
                  <a:lnTo>
                    <a:pt x="136" y="135"/>
                  </a:lnTo>
                  <a:lnTo>
                    <a:pt x="138" y="154"/>
                  </a:lnTo>
                  <a:lnTo>
                    <a:pt x="138" y="166"/>
                  </a:lnTo>
                  <a:lnTo>
                    <a:pt x="141" y="174"/>
                  </a:lnTo>
                  <a:lnTo>
                    <a:pt x="141" y="164"/>
                  </a:lnTo>
                  <a:lnTo>
                    <a:pt x="144" y="142"/>
                  </a:lnTo>
                  <a:lnTo>
                    <a:pt x="144" y="123"/>
                  </a:lnTo>
                  <a:lnTo>
                    <a:pt x="147" y="111"/>
                  </a:lnTo>
                  <a:lnTo>
                    <a:pt x="147" y="116"/>
                  </a:lnTo>
                  <a:lnTo>
                    <a:pt x="150" y="113"/>
                  </a:lnTo>
                  <a:lnTo>
                    <a:pt x="153" y="60"/>
                  </a:lnTo>
                  <a:lnTo>
                    <a:pt x="153" y="31"/>
                  </a:lnTo>
                  <a:lnTo>
                    <a:pt x="155" y="65"/>
                  </a:lnTo>
                  <a:lnTo>
                    <a:pt x="155" y="89"/>
                  </a:lnTo>
                  <a:lnTo>
                    <a:pt x="158" y="94"/>
                  </a:lnTo>
                  <a:lnTo>
                    <a:pt x="158" y="89"/>
                  </a:lnTo>
                  <a:lnTo>
                    <a:pt x="161" y="91"/>
                  </a:lnTo>
                  <a:lnTo>
                    <a:pt x="161" y="94"/>
                  </a:lnTo>
                  <a:lnTo>
                    <a:pt x="164" y="53"/>
                  </a:lnTo>
                  <a:lnTo>
                    <a:pt x="164" y="91"/>
                  </a:lnTo>
                  <a:lnTo>
                    <a:pt x="167" y="89"/>
                  </a:lnTo>
                  <a:lnTo>
                    <a:pt x="170" y="94"/>
                  </a:lnTo>
                  <a:lnTo>
                    <a:pt x="170" y="99"/>
                  </a:lnTo>
                  <a:lnTo>
                    <a:pt x="172" y="99"/>
                  </a:lnTo>
                  <a:lnTo>
                    <a:pt x="175" y="99"/>
                  </a:lnTo>
                  <a:lnTo>
                    <a:pt x="178" y="101"/>
                  </a:lnTo>
                  <a:lnTo>
                    <a:pt x="181" y="101"/>
                  </a:lnTo>
                  <a:lnTo>
                    <a:pt x="184" y="101"/>
                  </a:lnTo>
                  <a:lnTo>
                    <a:pt x="187" y="101"/>
                  </a:lnTo>
                  <a:lnTo>
                    <a:pt x="189" y="99"/>
                  </a:lnTo>
                  <a:lnTo>
                    <a:pt x="189" y="101"/>
                  </a:lnTo>
                  <a:lnTo>
                    <a:pt x="192" y="103"/>
                  </a:lnTo>
                  <a:lnTo>
                    <a:pt x="195" y="103"/>
                  </a:lnTo>
                  <a:lnTo>
                    <a:pt x="198" y="101"/>
                  </a:lnTo>
                  <a:lnTo>
                    <a:pt x="201" y="101"/>
                  </a:lnTo>
                  <a:lnTo>
                    <a:pt x="204" y="101"/>
                  </a:lnTo>
                  <a:lnTo>
                    <a:pt x="209" y="101"/>
                  </a:lnTo>
                  <a:lnTo>
                    <a:pt x="209" y="101"/>
                  </a:lnTo>
                  <a:lnTo>
                    <a:pt x="212" y="101"/>
                  </a:lnTo>
                  <a:lnTo>
                    <a:pt x="215" y="101"/>
                  </a:lnTo>
                  <a:lnTo>
                    <a:pt x="218" y="101"/>
                  </a:lnTo>
                  <a:lnTo>
                    <a:pt x="221" y="103"/>
                  </a:lnTo>
                  <a:lnTo>
                    <a:pt x="221" y="101"/>
                  </a:lnTo>
                  <a:lnTo>
                    <a:pt x="223" y="103"/>
                  </a:lnTo>
                  <a:lnTo>
                    <a:pt x="226" y="101"/>
                  </a:lnTo>
                  <a:lnTo>
                    <a:pt x="229" y="89"/>
                  </a:lnTo>
                  <a:lnTo>
                    <a:pt x="229" y="91"/>
                  </a:lnTo>
                  <a:lnTo>
                    <a:pt x="232" y="74"/>
                  </a:lnTo>
                  <a:lnTo>
                    <a:pt x="232" y="89"/>
                  </a:lnTo>
                  <a:lnTo>
                    <a:pt x="235" y="45"/>
                  </a:lnTo>
                  <a:lnTo>
                    <a:pt x="238" y="70"/>
                  </a:lnTo>
                  <a:lnTo>
                    <a:pt x="238" y="50"/>
                  </a:lnTo>
                  <a:lnTo>
                    <a:pt x="240" y="36"/>
                  </a:lnTo>
                  <a:lnTo>
                    <a:pt x="240" y="53"/>
                  </a:lnTo>
                  <a:lnTo>
                    <a:pt x="243" y="41"/>
                  </a:lnTo>
                  <a:lnTo>
                    <a:pt x="246" y="2"/>
                  </a:lnTo>
                  <a:lnTo>
                    <a:pt x="246" y="48"/>
                  </a:lnTo>
                  <a:lnTo>
                    <a:pt x="249" y="70"/>
                  </a:lnTo>
                  <a:lnTo>
                    <a:pt x="249" y="87"/>
                  </a:lnTo>
                  <a:lnTo>
                    <a:pt x="252" y="91"/>
                  </a:lnTo>
                </a:path>
              </a:pathLst>
            </a:custGeom>
            <a:noFill/>
            <a:ln w="12700">
              <a:solidFill>
                <a:srgbClr val="6A0CE6"/>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3" name="Freeform 94"/>
            <p:cNvSpPr>
              <a:spLocks/>
            </p:cNvSpPr>
            <p:nvPr/>
          </p:nvSpPr>
          <p:spPr bwMode="auto">
            <a:xfrm>
              <a:off x="3733800" y="2889250"/>
              <a:ext cx="358775" cy="349250"/>
            </a:xfrm>
            <a:custGeom>
              <a:avLst/>
              <a:gdLst/>
              <a:ahLst/>
              <a:cxnLst>
                <a:cxn ang="0">
                  <a:pos x="5" y="113"/>
                </a:cxn>
                <a:cxn ang="0">
                  <a:pos x="11" y="121"/>
                </a:cxn>
                <a:cxn ang="0">
                  <a:pos x="17" y="121"/>
                </a:cxn>
                <a:cxn ang="0">
                  <a:pos x="20" y="106"/>
                </a:cxn>
                <a:cxn ang="0">
                  <a:pos x="25" y="99"/>
                </a:cxn>
                <a:cxn ang="0">
                  <a:pos x="31" y="87"/>
                </a:cxn>
                <a:cxn ang="0">
                  <a:pos x="34" y="111"/>
                </a:cxn>
                <a:cxn ang="0">
                  <a:pos x="39" y="157"/>
                </a:cxn>
                <a:cxn ang="0">
                  <a:pos x="42" y="200"/>
                </a:cxn>
                <a:cxn ang="0">
                  <a:pos x="48" y="142"/>
                </a:cxn>
                <a:cxn ang="0">
                  <a:pos x="54" y="121"/>
                </a:cxn>
                <a:cxn ang="0">
                  <a:pos x="56" y="89"/>
                </a:cxn>
                <a:cxn ang="0">
                  <a:pos x="62" y="109"/>
                </a:cxn>
                <a:cxn ang="0">
                  <a:pos x="65" y="121"/>
                </a:cxn>
                <a:cxn ang="0">
                  <a:pos x="71" y="125"/>
                </a:cxn>
                <a:cxn ang="0">
                  <a:pos x="76" y="121"/>
                </a:cxn>
                <a:cxn ang="0">
                  <a:pos x="82" y="123"/>
                </a:cxn>
                <a:cxn ang="0">
                  <a:pos x="90" y="123"/>
                </a:cxn>
                <a:cxn ang="0">
                  <a:pos x="99" y="123"/>
                </a:cxn>
                <a:cxn ang="0">
                  <a:pos x="107" y="123"/>
                </a:cxn>
                <a:cxn ang="0">
                  <a:pos x="119" y="123"/>
                </a:cxn>
                <a:cxn ang="0">
                  <a:pos x="122" y="123"/>
                </a:cxn>
                <a:cxn ang="0">
                  <a:pos x="127" y="118"/>
                </a:cxn>
                <a:cxn ang="0">
                  <a:pos x="130" y="80"/>
                </a:cxn>
                <a:cxn ang="0">
                  <a:pos x="136" y="94"/>
                </a:cxn>
                <a:cxn ang="0">
                  <a:pos x="141" y="67"/>
                </a:cxn>
                <a:cxn ang="0">
                  <a:pos x="144" y="53"/>
                </a:cxn>
                <a:cxn ang="0">
                  <a:pos x="153" y="116"/>
                </a:cxn>
                <a:cxn ang="0">
                  <a:pos x="156" y="113"/>
                </a:cxn>
                <a:cxn ang="0">
                  <a:pos x="164" y="123"/>
                </a:cxn>
                <a:cxn ang="0">
                  <a:pos x="170" y="109"/>
                </a:cxn>
                <a:cxn ang="0">
                  <a:pos x="175" y="109"/>
                </a:cxn>
                <a:cxn ang="0">
                  <a:pos x="181" y="94"/>
                </a:cxn>
                <a:cxn ang="0">
                  <a:pos x="187" y="111"/>
                </a:cxn>
                <a:cxn ang="0">
                  <a:pos x="190" y="159"/>
                </a:cxn>
                <a:cxn ang="0">
                  <a:pos x="195" y="198"/>
                </a:cxn>
                <a:cxn ang="0">
                  <a:pos x="201" y="140"/>
                </a:cxn>
                <a:cxn ang="0">
                  <a:pos x="204" y="113"/>
                </a:cxn>
                <a:cxn ang="0">
                  <a:pos x="209" y="92"/>
                </a:cxn>
                <a:cxn ang="0">
                  <a:pos x="212" y="116"/>
                </a:cxn>
                <a:cxn ang="0">
                  <a:pos x="218" y="111"/>
                </a:cxn>
                <a:cxn ang="0">
                  <a:pos x="224" y="111"/>
                </a:cxn>
              </a:cxnLst>
              <a:rect l="0" t="0" r="r" b="b"/>
              <a:pathLst>
                <a:path w="226" h="220">
                  <a:moveTo>
                    <a:pt x="0" y="113"/>
                  </a:moveTo>
                  <a:lnTo>
                    <a:pt x="3" y="113"/>
                  </a:lnTo>
                  <a:lnTo>
                    <a:pt x="5" y="113"/>
                  </a:lnTo>
                  <a:lnTo>
                    <a:pt x="8" y="116"/>
                  </a:lnTo>
                  <a:lnTo>
                    <a:pt x="8" y="118"/>
                  </a:lnTo>
                  <a:lnTo>
                    <a:pt x="11" y="121"/>
                  </a:lnTo>
                  <a:lnTo>
                    <a:pt x="11" y="125"/>
                  </a:lnTo>
                  <a:lnTo>
                    <a:pt x="14" y="123"/>
                  </a:lnTo>
                  <a:lnTo>
                    <a:pt x="17" y="121"/>
                  </a:lnTo>
                  <a:lnTo>
                    <a:pt x="17" y="116"/>
                  </a:lnTo>
                  <a:lnTo>
                    <a:pt x="20" y="111"/>
                  </a:lnTo>
                  <a:lnTo>
                    <a:pt x="20" y="106"/>
                  </a:lnTo>
                  <a:lnTo>
                    <a:pt x="22" y="104"/>
                  </a:lnTo>
                  <a:lnTo>
                    <a:pt x="22" y="101"/>
                  </a:lnTo>
                  <a:lnTo>
                    <a:pt x="25" y="99"/>
                  </a:lnTo>
                  <a:lnTo>
                    <a:pt x="28" y="94"/>
                  </a:lnTo>
                  <a:lnTo>
                    <a:pt x="28" y="89"/>
                  </a:lnTo>
                  <a:lnTo>
                    <a:pt x="31" y="87"/>
                  </a:lnTo>
                  <a:lnTo>
                    <a:pt x="31" y="92"/>
                  </a:lnTo>
                  <a:lnTo>
                    <a:pt x="34" y="101"/>
                  </a:lnTo>
                  <a:lnTo>
                    <a:pt x="34" y="111"/>
                  </a:lnTo>
                  <a:lnTo>
                    <a:pt x="37" y="123"/>
                  </a:lnTo>
                  <a:lnTo>
                    <a:pt x="37" y="135"/>
                  </a:lnTo>
                  <a:lnTo>
                    <a:pt x="39" y="157"/>
                  </a:lnTo>
                  <a:lnTo>
                    <a:pt x="39" y="181"/>
                  </a:lnTo>
                  <a:lnTo>
                    <a:pt x="42" y="196"/>
                  </a:lnTo>
                  <a:lnTo>
                    <a:pt x="42" y="200"/>
                  </a:lnTo>
                  <a:lnTo>
                    <a:pt x="45" y="191"/>
                  </a:lnTo>
                  <a:lnTo>
                    <a:pt x="45" y="169"/>
                  </a:lnTo>
                  <a:lnTo>
                    <a:pt x="48" y="142"/>
                  </a:lnTo>
                  <a:lnTo>
                    <a:pt x="51" y="159"/>
                  </a:lnTo>
                  <a:lnTo>
                    <a:pt x="51" y="145"/>
                  </a:lnTo>
                  <a:lnTo>
                    <a:pt x="54" y="121"/>
                  </a:lnTo>
                  <a:lnTo>
                    <a:pt x="54" y="58"/>
                  </a:lnTo>
                  <a:lnTo>
                    <a:pt x="56" y="75"/>
                  </a:lnTo>
                  <a:lnTo>
                    <a:pt x="56" y="89"/>
                  </a:lnTo>
                  <a:lnTo>
                    <a:pt x="59" y="106"/>
                  </a:lnTo>
                  <a:lnTo>
                    <a:pt x="59" y="111"/>
                  </a:lnTo>
                  <a:lnTo>
                    <a:pt x="62" y="109"/>
                  </a:lnTo>
                  <a:lnTo>
                    <a:pt x="62" y="111"/>
                  </a:lnTo>
                  <a:lnTo>
                    <a:pt x="65" y="118"/>
                  </a:lnTo>
                  <a:lnTo>
                    <a:pt x="65" y="121"/>
                  </a:lnTo>
                  <a:lnTo>
                    <a:pt x="68" y="123"/>
                  </a:lnTo>
                  <a:lnTo>
                    <a:pt x="71" y="116"/>
                  </a:lnTo>
                  <a:lnTo>
                    <a:pt x="71" y="125"/>
                  </a:lnTo>
                  <a:lnTo>
                    <a:pt x="73" y="118"/>
                  </a:lnTo>
                  <a:lnTo>
                    <a:pt x="73" y="113"/>
                  </a:lnTo>
                  <a:lnTo>
                    <a:pt x="76" y="121"/>
                  </a:lnTo>
                  <a:lnTo>
                    <a:pt x="79" y="123"/>
                  </a:lnTo>
                  <a:lnTo>
                    <a:pt x="79" y="121"/>
                  </a:lnTo>
                  <a:lnTo>
                    <a:pt x="82" y="123"/>
                  </a:lnTo>
                  <a:lnTo>
                    <a:pt x="85" y="123"/>
                  </a:lnTo>
                  <a:lnTo>
                    <a:pt x="88" y="123"/>
                  </a:lnTo>
                  <a:lnTo>
                    <a:pt x="90" y="123"/>
                  </a:lnTo>
                  <a:lnTo>
                    <a:pt x="93" y="123"/>
                  </a:lnTo>
                  <a:lnTo>
                    <a:pt x="96" y="123"/>
                  </a:lnTo>
                  <a:lnTo>
                    <a:pt x="99" y="123"/>
                  </a:lnTo>
                  <a:lnTo>
                    <a:pt x="102" y="123"/>
                  </a:lnTo>
                  <a:lnTo>
                    <a:pt x="105" y="123"/>
                  </a:lnTo>
                  <a:lnTo>
                    <a:pt x="107" y="123"/>
                  </a:lnTo>
                  <a:lnTo>
                    <a:pt x="110" y="123"/>
                  </a:lnTo>
                  <a:lnTo>
                    <a:pt x="113" y="123"/>
                  </a:lnTo>
                  <a:lnTo>
                    <a:pt x="119" y="123"/>
                  </a:lnTo>
                  <a:lnTo>
                    <a:pt x="116" y="123"/>
                  </a:lnTo>
                  <a:lnTo>
                    <a:pt x="119" y="121"/>
                  </a:lnTo>
                  <a:lnTo>
                    <a:pt x="122" y="123"/>
                  </a:lnTo>
                  <a:lnTo>
                    <a:pt x="124" y="123"/>
                  </a:lnTo>
                  <a:lnTo>
                    <a:pt x="124" y="128"/>
                  </a:lnTo>
                  <a:lnTo>
                    <a:pt x="127" y="118"/>
                  </a:lnTo>
                  <a:lnTo>
                    <a:pt x="127" y="109"/>
                  </a:lnTo>
                  <a:lnTo>
                    <a:pt x="130" y="116"/>
                  </a:lnTo>
                  <a:lnTo>
                    <a:pt x="130" y="80"/>
                  </a:lnTo>
                  <a:lnTo>
                    <a:pt x="133" y="106"/>
                  </a:lnTo>
                  <a:lnTo>
                    <a:pt x="136" y="60"/>
                  </a:lnTo>
                  <a:lnTo>
                    <a:pt x="136" y="94"/>
                  </a:lnTo>
                  <a:lnTo>
                    <a:pt x="139" y="75"/>
                  </a:lnTo>
                  <a:lnTo>
                    <a:pt x="139" y="70"/>
                  </a:lnTo>
                  <a:lnTo>
                    <a:pt x="141" y="67"/>
                  </a:lnTo>
                  <a:lnTo>
                    <a:pt x="141" y="70"/>
                  </a:lnTo>
                  <a:lnTo>
                    <a:pt x="144" y="0"/>
                  </a:lnTo>
                  <a:lnTo>
                    <a:pt x="144" y="53"/>
                  </a:lnTo>
                  <a:lnTo>
                    <a:pt x="147" y="82"/>
                  </a:lnTo>
                  <a:lnTo>
                    <a:pt x="147" y="104"/>
                  </a:lnTo>
                  <a:lnTo>
                    <a:pt x="153" y="116"/>
                  </a:lnTo>
                  <a:lnTo>
                    <a:pt x="150" y="116"/>
                  </a:lnTo>
                  <a:lnTo>
                    <a:pt x="153" y="116"/>
                  </a:lnTo>
                  <a:lnTo>
                    <a:pt x="156" y="113"/>
                  </a:lnTo>
                  <a:lnTo>
                    <a:pt x="158" y="116"/>
                  </a:lnTo>
                  <a:lnTo>
                    <a:pt x="164" y="121"/>
                  </a:lnTo>
                  <a:lnTo>
                    <a:pt x="164" y="123"/>
                  </a:lnTo>
                  <a:lnTo>
                    <a:pt x="167" y="121"/>
                  </a:lnTo>
                  <a:lnTo>
                    <a:pt x="170" y="113"/>
                  </a:lnTo>
                  <a:lnTo>
                    <a:pt x="170" y="109"/>
                  </a:lnTo>
                  <a:lnTo>
                    <a:pt x="175" y="109"/>
                  </a:lnTo>
                  <a:lnTo>
                    <a:pt x="173" y="109"/>
                  </a:lnTo>
                  <a:lnTo>
                    <a:pt x="175" y="109"/>
                  </a:lnTo>
                  <a:lnTo>
                    <a:pt x="178" y="104"/>
                  </a:lnTo>
                  <a:lnTo>
                    <a:pt x="178" y="96"/>
                  </a:lnTo>
                  <a:lnTo>
                    <a:pt x="181" y="94"/>
                  </a:lnTo>
                  <a:lnTo>
                    <a:pt x="184" y="99"/>
                  </a:lnTo>
                  <a:lnTo>
                    <a:pt x="184" y="106"/>
                  </a:lnTo>
                  <a:lnTo>
                    <a:pt x="187" y="111"/>
                  </a:lnTo>
                  <a:lnTo>
                    <a:pt x="187" y="123"/>
                  </a:lnTo>
                  <a:lnTo>
                    <a:pt x="190" y="142"/>
                  </a:lnTo>
                  <a:lnTo>
                    <a:pt x="190" y="159"/>
                  </a:lnTo>
                  <a:lnTo>
                    <a:pt x="192" y="176"/>
                  </a:lnTo>
                  <a:lnTo>
                    <a:pt x="192" y="188"/>
                  </a:lnTo>
                  <a:lnTo>
                    <a:pt x="195" y="198"/>
                  </a:lnTo>
                  <a:lnTo>
                    <a:pt x="195" y="181"/>
                  </a:lnTo>
                  <a:lnTo>
                    <a:pt x="198" y="152"/>
                  </a:lnTo>
                  <a:lnTo>
                    <a:pt x="201" y="140"/>
                  </a:lnTo>
                  <a:lnTo>
                    <a:pt x="201" y="220"/>
                  </a:lnTo>
                  <a:lnTo>
                    <a:pt x="204" y="104"/>
                  </a:lnTo>
                  <a:lnTo>
                    <a:pt x="204" y="113"/>
                  </a:lnTo>
                  <a:lnTo>
                    <a:pt x="207" y="65"/>
                  </a:lnTo>
                  <a:lnTo>
                    <a:pt x="207" y="70"/>
                  </a:lnTo>
                  <a:lnTo>
                    <a:pt x="209" y="92"/>
                  </a:lnTo>
                  <a:lnTo>
                    <a:pt x="209" y="101"/>
                  </a:lnTo>
                  <a:lnTo>
                    <a:pt x="212" y="113"/>
                  </a:lnTo>
                  <a:lnTo>
                    <a:pt x="212" y="116"/>
                  </a:lnTo>
                  <a:lnTo>
                    <a:pt x="215" y="111"/>
                  </a:lnTo>
                  <a:lnTo>
                    <a:pt x="215" y="113"/>
                  </a:lnTo>
                  <a:lnTo>
                    <a:pt x="218" y="111"/>
                  </a:lnTo>
                  <a:lnTo>
                    <a:pt x="221" y="118"/>
                  </a:lnTo>
                  <a:lnTo>
                    <a:pt x="224" y="116"/>
                  </a:lnTo>
                  <a:lnTo>
                    <a:pt x="224" y="111"/>
                  </a:lnTo>
                  <a:lnTo>
                    <a:pt x="226" y="116"/>
                  </a:lnTo>
                  <a:lnTo>
                    <a:pt x="226" y="121"/>
                  </a:lnTo>
                </a:path>
              </a:pathLst>
            </a:custGeom>
            <a:noFill/>
            <a:ln w="12700">
              <a:solidFill>
                <a:srgbClr val="6A0CE6"/>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4" name="Freeform 95"/>
            <p:cNvSpPr>
              <a:spLocks/>
            </p:cNvSpPr>
            <p:nvPr/>
          </p:nvSpPr>
          <p:spPr bwMode="auto">
            <a:xfrm>
              <a:off x="4092575" y="2892425"/>
              <a:ext cx="409575" cy="314325"/>
            </a:xfrm>
            <a:custGeom>
              <a:avLst/>
              <a:gdLst/>
              <a:ahLst/>
              <a:cxnLst>
                <a:cxn ang="0">
                  <a:pos x="6" y="121"/>
                </a:cxn>
                <a:cxn ang="0">
                  <a:pos x="12" y="123"/>
                </a:cxn>
                <a:cxn ang="0">
                  <a:pos x="17" y="121"/>
                </a:cxn>
                <a:cxn ang="0">
                  <a:pos x="26" y="123"/>
                </a:cxn>
                <a:cxn ang="0">
                  <a:pos x="32" y="121"/>
                </a:cxn>
                <a:cxn ang="0">
                  <a:pos x="40" y="121"/>
                </a:cxn>
                <a:cxn ang="0">
                  <a:pos x="46" y="121"/>
                </a:cxn>
                <a:cxn ang="0">
                  <a:pos x="54" y="123"/>
                </a:cxn>
                <a:cxn ang="0">
                  <a:pos x="60" y="94"/>
                </a:cxn>
                <a:cxn ang="0">
                  <a:pos x="63" y="70"/>
                </a:cxn>
                <a:cxn ang="0">
                  <a:pos x="68" y="68"/>
                </a:cxn>
                <a:cxn ang="0">
                  <a:pos x="71" y="0"/>
                </a:cxn>
                <a:cxn ang="0">
                  <a:pos x="77" y="102"/>
                </a:cxn>
                <a:cxn ang="0">
                  <a:pos x="85" y="116"/>
                </a:cxn>
                <a:cxn ang="0">
                  <a:pos x="91" y="123"/>
                </a:cxn>
                <a:cxn ang="0">
                  <a:pos x="97" y="116"/>
                </a:cxn>
                <a:cxn ang="0">
                  <a:pos x="105" y="104"/>
                </a:cxn>
                <a:cxn ang="0">
                  <a:pos x="111" y="87"/>
                </a:cxn>
                <a:cxn ang="0">
                  <a:pos x="117" y="119"/>
                </a:cxn>
                <a:cxn ang="0">
                  <a:pos x="122" y="179"/>
                </a:cxn>
                <a:cxn ang="0">
                  <a:pos x="125" y="179"/>
                </a:cxn>
                <a:cxn ang="0">
                  <a:pos x="131" y="198"/>
                </a:cxn>
                <a:cxn ang="0">
                  <a:pos x="134" y="53"/>
                </a:cxn>
                <a:cxn ang="0">
                  <a:pos x="139" y="116"/>
                </a:cxn>
                <a:cxn ang="0">
                  <a:pos x="145" y="114"/>
                </a:cxn>
                <a:cxn ang="0">
                  <a:pos x="148" y="116"/>
                </a:cxn>
                <a:cxn ang="0">
                  <a:pos x="153" y="119"/>
                </a:cxn>
                <a:cxn ang="0">
                  <a:pos x="162" y="121"/>
                </a:cxn>
                <a:cxn ang="0">
                  <a:pos x="170" y="121"/>
                </a:cxn>
                <a:cxn ang="0">
                  <a:pos x="179" y="123"/>
                </a:cxn>
                <a:cxn ang="0">
                  <a:pos x="185" y="123"/>
                </a:cxn>
                <a:cxn ang="0">
                  <a:pos x="193" y="123"/>
                </a:cxn>
                <a:cxn ang="0">
                  <a:pos x="202" y="123"/>
                </a:cxn>
                <a:cxn ang="0">
                  <a:pos x="210" y="114"/>
                </a:cxn>
                <a:cxn ang="0">
                  <a:pos x="213" y="102"/>
                </a:cxn>
                <a:cxn ang="0">
                  <a:pos x="219" y="68"/>
                </a:cxn>
                <a:cxn ang="0">
                  <a:pos x="221" y="63"/>
                </a:cxn>
                <a:cxn ang="0">
                  <a:pos x="227" y="73"/>
                </a:cxn>
                <a:cxn ang="0">
                  <a:pos x="236" y="116"/>
                </a:cxn>
                <a:cxn ang="0">
                  <a:pos x="238" y="116"/>
                </a:cxn>
                <a:cxn ang="0">
                  <a:pos x="244" y="121"/>
                </a:cxn>
                <a:cxn ang="0">
                  <a:pos x="253" y="111"/>
                </a:cxn>
              </a:cxnLst>
              <a:rect l="0" t="0" r="r" b="b"/>
              <a:pathLst>
                <a:path w="258" h="198">
                  <a:moveTo>
                    <a:pt x="0" y="119"/>
                  </a:moveTo>
                  <a:lnTo>
                    <a:pt x="3" y="119"/>
                  </a:lnTo>
                  <a:lnTo>
                    <a:pt x="6" y="121"/>
                  </a:lnTo>
                  <a:lnTo>
                    <a:pt x="9" y="123"/>
                  </a:lnTo>
                  <a:lnTo>
                    <a:pt x="12" y="121"/>
                  </a:lnTo>
                  <a:lnTo>
                    <a:pt x="12" y="123"/>
                  </a:lnTo>
                  <a:lnTo>
                    <a:pt x="15" y="119"/>
                  </a:lnTo>
                  <a:lnTo>
                    <a:pt x="20" y="121"/>
                  </a:lnTo>
                  <a:lnTo>
                    <a:pt x="17" y="121"/>
                  </a:lnTo>
                  <a:lnTo>
                    <a:pt x="20" y="123"/>
                  </a:lnTo>
                  <a:lnTo>
                    <a:pt x="23" y="121"/>
                  </a:lnTo>
                  <a:lnTo>
                    <a:pt x="26" y="123"/>
                  </a:lnTo>
                  <a:lnTo>
                    <a:pt x="29" y="121"/>
                  </a:lnTo>
                  <a:lnTo>
                    <a:pt x="34" y="121"/>
                  </a:lnTo>
                  <a:lnTo>
                    <a:pt x="32" y="121"/>
                  </a:lnTo>
                  <a:lnTo>
                    <a:pt x="34" y="121"/>
                  </a:lnTo>
                  <a:lnTo>
                    <a:pt x="37" y="123"/>
                  </a:lnTo>
                  <a:lnTo>
                    <a:pt x="40" y="121"/>
                  </a:lnTo>
                  <a:lnTo>
                    <a:pt x="43" y="121"/>
                  </a:lnTo>
                  <a:lnTo>
                    <a:pt x="46" y="123"/>
                  </a:lnTo>
                  <a:lnTo>
                    <a:pt x="46" y="121"/>
                  </a:lnTo>
                  <a:lnTo>
                    <a:pt x="49" y="123"/>
                  </a:lnTo>
                  <a:lnTo>
                    <a:pt x="51" y="121"/>
                  </a:lnTo>
                  <a:lnTo>
                    <a:pt x="54" y="123"/>
                  </a:lnTo>
                  <a:lnTo>
                    <a:pt x="54" y="121"/>
                  </a:lnTo>
                  <a:lnTo>
                    <a:pt x="57" y="114"/>
                  </a:lnTo>
                  <a:lnTo>
                    <a:pt x="60" y="94"/>
                  </a:lnTo>
                  <a:lnTo>
                    <a:pt x="60" y="114"/>
                  </a:lnTo>
                  <a:lnTo>
                    <a:pt x="63" y="80"/>
                  </a:lnTo>
                  <a:lnTo>
                    <a:pt x="63" y="70"/>
                  </a:lnTo>
                  <a:lnTo>
                    <a:pt x="66" y="104"/>
                  </a:lnTo>
                  <a:lnTo>
                    <a:pt x="66" y="82"/>
                  </a:lnTo>
                  <a:lnTo>
                    <a:pt x="68" y="68"/>
                  </a:lnTo>
                  <a:lnTo>
                    <a:pt x="68" y="70"/>
                  </a:lnTo>
                  <a:lnTo>
                    <a:pt x="71" y="87"/>
                  </a:lnTo>
                  <a:lnTo>
                    <a:pt x="71" y="0"/>
                  </a:lnTo>
                  <a:lnTo>
                    <a:pt x="74" y="53"/>
                  </a:lnTo>
                  <a:lnTo>
                    <a:pt x="74" y="80"/>
                  </a:lnTo>
                  <a:lnTo>
                    <a:pt x="77" y="102"/>
                  </a:lnTo>
                  <a:lnTo>
                    <a:pt x="80" y="111"/>
                  </a:lnTo>
                  <a:lnTo>
                    <a:pt x="80" y="116"/>
                  </a:lnTo>
                  <a:lnTo>
                    <a:pt x="85" y="116"/>
                  </a:lnTo>
                  <a:lnTo>
                    <a:pt x="85" y="119"/>
                  </a:lnTo>
                  <a:lnTo>
                    <a:pt x="88" y="121"/>
                  </a:lnTo>
                  <a:lnTo>
                    <a:pt x="91" y="123"/>
                  </a:lnTo>
                  <a:lnTo>
                    <a:pt x="94" y="121"/>
                  </a:lnTo>
                  <a:lnTo>
                    <a:pt x="97" y="119"/>
                  </a:lnTo>
                  <a:lnTo>
                    <a:pt x="97" y="116"/>
                  </a:lnTo>
                  <a:lnTo>
                    <a:pt x="100" y="111"/>
                  </a:lnTo>
                  <a:lnTo>
                    <a:pt x="105" y="107"/>
                  </a:lnTo>
                  <a:lnTo>
                    <a:pt x="105" y="104"/>
                  </a:lnTo>
                  <a:lnTo>
                    <a:pt x="108" y="97"/>
                  </a:lnTo>
                  <a:lnTo>
                    <a:pt x="108" y="92"/>
                  </a:lnTo>
                  <a:lnTo>
                    <a:pt x="111" y="87"/>
                  </a:lnTo>
                  <a:lnTo>
                    <a:pt x="114" y="94"/>
                  </a:lnTo>
                  <a:lnTo>
                    <a:pt x="114" y="109"/>
                  </a:lnTo>
                  <a:lnTo>
                    <a:pt x="117" y="119"/>
                  </a:lnTo>
                  <a:lnTo>
                    <a:pt x="117" y="136"/>
                  </a:lnTo>
                  <a:lnTo>
                    <a:pt x="119" y="160"/>
                  </a:lnTo>
                  <a:lnTo>
                    <a:pt x="122" y="179"/>
                  </a:lnTo>
                  <a:lnTo>
                    <a:pt x="122" y="194"/>
                  </a:lnTo>
                  <a:lnTo>
                    <a:pt x="125" y="196"/>
                  </a:lnTo>
                  <a:lnTo>
                    <a:pt x="125" y="179"/>
                  </a:lnTo>
                  <a:lnTo>
                    <a:pt x="128" y="152"/>
                  </a:lnTo>
                  <a:lnTo>
                    <a:pt x="128" y="138"/>
                  </a:lnTo>
                  <a:lnTo>
                    <a:pt x="131" y="198"/>
                  </a:lnTo>
                  <a:lnTo>
                    <a:pt x="131" y="75"/>
                  </a:lnTo>
                  <a:lnTo>
                    <a:pt x="134" y="116"/>
                  </a:lnTo>
                  <a:lnTo>
                    <a:pt x="134" y="53"/>
                  </a:lnTo>
                  <a:lnTo>
                    <a:pt x="136" y="68"/>
                  </a:lnTo>
                  <a:lnTo>
                    <a:pt x="136" y="99"/>
                  </a:lnTo>
                  <a:lnTo>
                    <a:pt x="139" y="116"/>
                  </a:lnTo>
                  <a:lnTo>
                    <a:pt x="139" y="111"/>
                  </a:lnTo>
                  <a:lnTo>
                    <a:pt x="142" y="109"/>
                  </a:lnTo>
                  <a:lnTo>
                    <a:pt x="145" y="114"/>
                  </a:lnTo>
                  <a:lnTo>
                    <a:pt x="145" y="102"/>
                  </a:lnTo>
                  <a:lnTo>
                    <a:pt x="148" y="111"/>
                  </a:lnTo>
                  <a:lnTo>
                    <a:pt x="148" y="116"/>
                  </a:lnTo>
                  <a:lnTo>
                    <a:pt x="151" y="114"/>
                  </a:lnTo>
                  <a:lnTo>
                    <a:pt x="151" y="107"/>
                  </a:lnTo>
                  <a:lnTo>
                    <a:pt x="153" y="119"/>
                  </a:lnTo>
                  <a:lnTo>
                    <a:pt x="156" y="121"/>
                  </a:lnTo>
                  <a:lnTo>
                    <a:pt x="159" y="121"/>
                  </a:lnTo>
                  <a:lnTo>
                    <a:pt x="162" y="121"/>
                  </a:lnTo>
                  <a:lnTo>
                    <a:pt x="165" y="121"/>
                  </a:lnTo>
                  <a:lnTo>
                    <a:pt x="168" y="121"/>
                  </a:lnTo>
                  <a:lnTo>
                    <a:pt x="170" y="121"/>
                  </a:lnTo>
                  <a:lnTo>
                    <a:pt x="173" y="123"/>
                  </a:lnTo>
                  <a:lnTo>
                    <a:pt x="176" y="126"/>
                  </a:lnTo>
                  <a:lnTo>
                    <a:pt x="179" y="123"/>
                  </a:lnTo>
                  <a:lnTo>
                    <a:pt x="185" y="123"/>
                  </a:lnTo>
                  <a:lnTo>
                    <a:pt x="182" y="123"/>
                  </a:lnTo>
                  <a:lnTo>
                    <a:pt x="185" y="123"/>
                  </a:lnTo>
                  <a:lnTo>
                    <a:pt x="187" y="121"/>
                  </a:lnTo>
                  <a:lnTo>
                    <a:pt x="190" y="123"/>
                  </a:lnTo>
                  <a:lnTo>
                    <a:pt x="193" y="123"/>
                  </a:lnTo>
                  <a:lnTo>
                    <a:pt x="196" y="123"/>
                  </a:lnTo>
                  <a:lnTo>
                    <a:pt x="199" y="123"/>
                  </a:lnTo>
                  <a:lnTo>
                    <a:pt x="202" y="123"/>
                  </a:lnTo>
                  <a:lnTo>
                    <a:pt x="204" y="121"/>
                  </a:lnTo>
                  <a:lnTo>
                    <a:pt x="207" y="119"/>
                  </a:lnTo>
                  <a:lnTo>
                    <a:pt x="210" y="114"/>
                  </a:lnTo>
                  <a:lnTo>
                    <a:pt x="210" y="107"/>
                  </a:lnTo>
                  <a:lnTo>
                    <a:pt x="213" y="85"/>
                  </a:lnTo>
                  <a:lnTo>
                    <a:pt x="213" y="102"/>
                  </a:lnTo>
                  <a:lnTo>
                    <a:pt x="216" y="94"/>
                  </a:lnTo>
                  <a:lnTo>
                    <a:pt x="216" y="75"/>
                  </a:lnTo>
                  <a:lnTo>
                    <a:pt x="219" y="68"/>
                  </a:lnTo>
                  <a:lnTo>
                    <a:pt x="219" y="70"/>
                  </a:lnTo>
                  <a:lnTo>
                    <a:pt x="221" y="73"/>
                  </a:lnTo>
                  <a:lnTo>
                    <a:pt x="221" y="63"/>
                  </a:lnTo>
                  <a:lnTo>
                    <a:pt x="224" y="78"/>
                  </a:lnTo>
                  <a:lnTo>
                    <a:pt x="224" y="22"/>
                  </a:lnTo>
                  <a:lnTo>
                    <a:pt x="227" y="73"/>
                  </a:lnTo>
                  <a:lnTo>
                    <a:pt x="230" y="94"/>
                  </a:lnTo>
                  <a:lnTo>
                    <a:pt x="230" y="109"/>
                  </a:lnTo>
                  <a:lnTo>
                    <a:pt x="236" y="116"/>
                  </a:lnTo>
                  <a:lnTo>
                    <a:pt x="233" y="116"/>
                  </a:lnTo>
                  <a:lnTo>
                    <a:pt x="236" y="116"/>
                  </a:lnTo>
                  <a:lnTo>
                    <a:pt x="238" y="116"/>
                  </a:lnTo>
                  <a:lnTo>
                    <a:pt x="241" y="116"/>
                  </a:lnTo>
                  <a:lnTo>
                    <a:pt x="244" y="119"/>
                  </a:lnTo>
                  <a:lnTo>
                    <a:pt x="244" y="121"/>
                  </a:lnTo>
                  <a:lnTo>
                    <a:pt x="247" y="119"/>
                  </a:lnTo>
                  <a:lnTo>
                    <a:pt x="250" y="116"/>
                  </a:lnTo>
                  <a:lnTo>
                    <a:pt x="253" y="111"/>
                  </a:lnTo>
                  <a:lnTo>
                    <a:pt x="255" y="104"/>
                  </a:lnTo>
                  <a:lnTo>
                    <a:pt x="258" y="102"/>
                  </a:lnTo>
                </a:path>
              </a:pathLst>
            </a:custGeom>
            <a:noFill/>
            <a:ln w="12700">
              <a:solidFill>
                <a:srgbClr val="6A0CE6"/>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5" name="Freeform 96"/>
            <p:cNvSpPr>
              <a:spLocks/>
            </p:cNvSpPr>
            <p:nvPr/>
          </p:nvSpPr>
          <p:spPr bwMode="auto">
            <a:xfrm>
              <a:off x="4502150" y="2930525"/>
              <a:ext cx="365125" cy="280988"/>
            </a:xfrm>
            <a:custGeom>
              <a:avLst/>
              <a:gdLst/>
              <a:ahLst/>
              <a:cxnLst>
                <a:cxn ang="0">
                  <a:pos x="3" y="68"/>
                </a:cxn>
                <a:cxn ang="0">
                  <a:pos x="9" y="78"/>
                </a:cxn>
                <a:cxn ang="0">
                  <a:pos x="14" y="112"/>
                </a:cxn>
                <a:cxn ang="0">
                  <a:pos x="17" y="155"/>
                </a:cxn>
                <a:cxn ang="0">
                  <a:pos x="23" y="138"/>
                </a:cxn>
                <a:cxn ang="0">
                  <a:pos x="26" y="63"/>
                </a:cxn>
                <a:cxn ang="0">
                  <a:pos x="31" y="41"/>
                </a:cxn>
                <a:cxn ang="0">
                  <a:pos x="37" y="83"/>
                </a:cxn>
                <a:cxn ang="0">
                  <a:pos x="40" y="83"/>
                </a:cxn>
                <a:cxn ang="0">
                  <a:pos x="46" y="90"/>
                </a:cxn>
                <a:cxn ang="0">
                  <a:pos x="51" y="90"/>
                </a:cxn>
                <a:cxn ang="0">
                  <a:pos x="60" y="97"/>
                </a:cxn>
                <a:cxn ang="0">
                  <a:pos x="68" y="97"/>
                </a:cxn>
                <a:cxn ang="0">
                  <a:pos x="74" y="97"/>
                </a:cxn>
                <a:cxn ang="0">
                  <a:pos x="82" y="97"/>
                </a:cxn>
                <a:cxn ang="0">
                  <a:pos x="85" y="97"/>
                </a:cxn>
                <a:cxn ang="0">
                  <a:pos x="94" y="95"/>
                </a:cxn>
                <a:cxn ang="0">
                  <a:pos x="102" y="97"/>
                </a:cxn>
                <a:cxn ang="0">
                  <a:pos x="108" y="92"/>
                </a:cxn>
                <a:cxn ang="0">
                  <a:pos x="111" y="61"/>
                </a:cxn>
                <a:cxn ang="0">
                  <a:pos x="116" y="49"/>
                </a:cxn>
                <a:cxn ang="0">
                  <a:pos x="122" y="51"/>
                </a:cxn>
                <a:cxn ang="0">
                  <a:pos x="125" y="49"/>
                </a:cxn>
                <a:cxn ang="0">
                  <a:pos x="131" y="90"/>
                </a:cxn>
                <a:cxn ang="0">
                  <a:pos x="136" y="90"/>
                </a:cxn>
                <a:cxn ang="0">
                  <a:pos x="148" y="95"/>
                </a:cxn>
                <a:cxn ang="0">
                  <a:pos x="150" y="85"/>
                </a:cxn>
                <a:cxn ang="0">
                  <a:pos x="156" y="75"/>
                </a:cxn>
                <a:cxn ang="0">
                  <a:pos x="159" y="66"/>
                </a:cxn>
                <a:cxn ang="0">
                  <a:pos x="165" y="85"/>
                </a:cxn>
                <a:cxn ang="0">
                  <a:pos x="170" y="126"/>
                </a:cxn>
                <a:cxn ang="0">
                  <a:pos x="173" y="177"/>
                </a:cxn>
                <a:cxn ang="0">
                  <a:pos x="179" y="116"/>
                </a:cxn>
                <a:cxn ang="0">
                  <a:pos x="184" y="73"/>
                </a:cxn>
                <a:cxn ang="0">
                  <a:pos x="187" y="87"/>
                </a:cxn>
                <a:cxn ang="0">
                  <a:pos x="193" y="90"/>
                </a:cxn>
                <a:cxn ang="0">
                  <a:pos x="196" y="46"/>
                </a:cxn>
                <a:cxn ang="0">
                  <a:pos x="201" y="73"/>
                </a:cxn>
                <a:cxn ang="0">
                  <a:pos x="210" y="97"/>
                </a:cxn>
                <a:cxn ang="0">
                  <a:pos x="213" y="97"/>
                </a:cxn>
                <a:cxn ang="0">
                  <a:pos x="221" y="99"/>
                </a:cxn>
                <a:cxn ang="0">
                  <a:pos x="227" y="97"/>
                </a:cxn>
              </a:cxnLst>
              <a:rect l="0" t="0" r="r" b="b"/>
              <a:pathLst>
                <a:path w="230" h="177">
                  <a:moveTo>
                    <a:pt x="0" y="78"/>
                  </a:moveTo>
                  <a:lnTo>
                    <a:pt x="3" y="73"/>
                  </a:lnTo>
                  <a:lnTo>
                    <a:pt x="3" y="68"/>
                  </a:lnTo>
                  <a:lnTo>
                    <a:pt x="6" y="66"/>
                  </a:lnTo>
                  <a:lnTo>
                    <a:pt x="6" y="68"/>
                  </a:lnTo>
                  <a:lnTo>
                    <a:pt x="9" y="78"/>
                  </a:lnTo>
                  <a:lnTo>
                    <a:pt x="9" y="95"/>
                  </a:lnTo>
                  <a:lnTo>
                    <a:pt x="12" y="107"/>
                  </a:lnTo>
                  <a:lnTo>
                    <a:pt x="14" y="112"/>
                  </a:lnTo>
                  <a:lnTo>
                    <a:pt x="14" y="124"/>
                  </a:lnTo>
                  <a:lnTo>
                    <a:pt x="17" y="141"/>
                  </a:lnTo>
                  <a:lnTo>
                    <a:pt x="17" y="155"/>
                  </a:lnTo>
                  <a:lnTo>
                    <a:pt x="20" y="167"/>
                  </a:lnTo>
                  <a:lnTo>
                    <a:pt x="20" y="162"/>
                  </a:lnTo>
                  <a:lnTo>
                    <a:pt x="23" y="138"/>
                  </a:lnTo>
                  <a:lnTo>
                    <a:pt x="23" y="121"/>
                  </a:lnTo>
                  <a:lnTo>
                    <a:pt x="26" y="114"/>
                  </a:lnTo>
                  <a:lnTo>
                    <a:pt x="26" y="63"/>
                  </a:lnTo>
                  <a:lnTo>
                    <a:pt x="29" y="121"/>
                  </a:lnTo>
                  <a:lnTo>
                    <a:pt x="29" y="133"/>
                  </a:lnTo>
                  <a:lnTo>
                    <a:pt x="31" y="41"/>
                  </a:lnTo>
                  <a:lnTo>
                    <a:pt x="34" y="25"/>
                  </a:lnTo>
                  <a:lnTo>
                    <a:pt x="34" y="54"/>
                  </a:lnTo>
                  <a:lnTo>
                    <a:pt x="37" y="83"/>
                  </a:lnTo>
                  <a:lnTo>
                    <a:pt x="37" y="90"/>
                  </a:lnTo>
                  <a:lnTo>
                    <a:pt x="40" y="85"/>
                  </a:lnTo>
                  <a:lnTo>
                    <a:pt x="40" y="83"/>
                  </a:lnTo>
                  <a:lnTo>
                    <a:pt x="43" y="87"/>
                  </a:lnTo>
                  <a:lnTo>
                    <a:pt x="43" y="92"/>
                  </a:lnTo>
                  <a:lnTo>
                    <a:pt x="46" y="90"/>
                  </a:lnTo>
                  <a:lnTo>
                    <a:pt x="46" y="95"/>
                  </a:lnTo>
                  <a:lnTo>
                    <a:pt x="48" y="92"/>
                  </a:lnTo>
                  <a:lnTo>
                    <a:pt x="51" y="90"/>
                  </a:lnTo>
                  <a:lnTo>
                    <a:pt x="54" y="97"/>
                  </a:lnTo>
                  <a:lnTo>
                    <a:pt x="57" y="95"/>
                  </a:lnTo>
                  <a:lnTo>
                    <a:pt x="60" y="97"/>
                  </a:lnTo>
                  <a:lnTo>
                    <a:pt x="63" y="97"/>
                  </a:lnTo>
                  <a:lnTo>
                    <a:pt x="65" y="99"/>
                  </a:lnTo>
                  <a:lnTo>
                    <a:pt x="68" y="97"/>
                  </a:lnTo>
                  <a:lnTo>
                    <a:pt x="68" y="95"/>
                  </a:lnTo>
                  <a:lnTo>
                    <a:pt x="71" y="99"/>
                  </a:lnTo>
                  <a:lnTo>
                    <a:pt x="74" y="97"/>
                  </a:lnTo>
                  <a:lnTo>
                    <a:pt x="77" y="99"/>
                  </a:lnTo>
                  <a:lnTo>
                    <a:pt x="80" y="97"/>
                  </a:lnTo>
                  <a:lnTo>
                    <a:pt x="82" y="97"/>
                  </a:lnTo>
                  <a:lnTo>
                    <a:pt x="82" y="92"/>
                  </a:lnTo>
                  <a:lnTo>
                    <a:pt x="88" y="97"/>
                  </a:lnTo>
                  <a:lnTo>
                    <a:pt x="85" y="97"/>
                  </a:lnTo>
                  <a:lnTo>
                    <a:pt x="88" y="97"/>
                  </a:lnTo>
                  <a:lnTo>
                    <a:pt x="91" y="97"/>
                  </a:lnTo>
                  <a:lnTo>
                    <a:pt x="94" y="95"/>
                  </a:lnTo>
                  <a:lnTo>
                    <a:pt x="97" y="95"/>
                  </a:lnTo>
                  <a:lnTo>
                    <a:pt x="99" y="97"/>
                  </a:lnTo>
                  <a:lnTo>
                    <a:pt x="102" y="97"/>
                  </a:lnTo>
                  <a:lnTo>
                    <a:pt x="105" y="99"/>
                  </a:lnTo>
                  <a:lnTo>
                    <a:pt x="105" y="97"/>
                  </a:lnTo>
                  <a:lnTo>
                    <a:pt x="108" y="92"/>
                  </a:lnTo>
                  <a:lnTo>
                    <a:pt x="108" y="83"/>
                  </a:lnTo>
                  <a:lnTo>
                    <a:pt x="111" y="73"/>
                  </a:lnTo>
                  <a:lnTo>
                    <a:pt x="111" y="61"/>
                  </a:lnTo>
                  <a:lnTo>
                    <a:pt x="114" y="66"/>
                  </a:lnTo>
                  <a:lnTo>
                    <a:pt x="114" y="70"/>
                  </a:lnTo>
                  <a:lnTo>
                    <a:pt x="116" y="49"/>
                  </a:lnTo>
                  <a:lnTo>
                    <a:pt x="116" y="37"/>
                  </a:lnTo>
                  <a:lnTo>
                    <a:pt x="119" y="39"/>
                  </a:lnTo>
                  <a:lnTo>
                    <a:pt x="122" y="51"/>
                  </a:lnTo>
                  <a:lnTo>
                    <a:pt x="122" y="15"/>
                  </a:lnTo>
                  <a:lnTo>
                    <a:pt x="125" y="5"/>
                  </a:lnTo>
                  <a:lnTo>
                    <a:pt x="125" y="49"/>
                  </a:lnTo>
                  <a:lnTo>
                    <a:pt x="128" y="73"/>
                  </a:lnTo>
                  <a:lnTo>
                    <a:pt x="128" y="85"/>
                  </a:lnTo>
                  <a:lnTo>
                    <a:pt x="131" y="90"/>
                  </a:lnTo>
                  <a:lnTo>
                    <a:pt x="136" y="90"/>
                  </a:lnTo>
                  <a:lnTo>
                    <a:pt x="133" y="90"/>
                  </a:lnTo>
                  <a:lnTo>
                    <a:pt x="136" y="90"/>
                  </a:lnTo>
                  <a:lnTo>
                    <a:pt x="139" y="92"/>
                  </a:lnTo>
                  <a:lnTo>
                    <a:pt x="142" y="95"/>
                  </a:lnTo>
                  <a:lnTo>
                    <a:pt x="148" y="95"/>
                  </a:lnTo>
                  <a:lnTo>
                    <a:pt x="148" y="92"/>
                  </a:lnTo>
                  <a:lnTo>
                    <a:pt x="150" y="90"/>
                  </a:lnTo>
                  <a:lnTo>
                    <a:pt x="150" y="85"/>
                  </a:lnTo>
                  <a:lnTo>
                    <a:pt x="153" y="83"/>
                  </a:lnTo>
                  <a:lnTo>
                    <a:pt x="153" y="80"/>
                  </a:lnTo>
                  <a:lnTo>
                    <a:pt x="156" y="75"/>
                  </a:lnTo>
                  <a:lnTo>
                    <a:pt x="156" y="73"/>
                  </a:lnTo>
                  <a:lnTo>
                    <a:pt x="162" y="66"/>
                  </a:lnTo>
                  <a:lnTo>
                    <a:pt x="159" y="66"/>
                  </a:lnTo>
                  <a:lnTo>
                    <a:pt x="162" y="66"/>
                  </a:lnTo>
                  <a:lnTo>
                    <a:pt x="165" y="73"/>
                  </a:lnTo>
                  <a:lnTo>
                    <a:pt x="165" y="85"/>
                  </a:lnTo>
                  <a:lnTo>
                    <a:pt x="167" y="99"/>
                  </a:lnTo>
                  <a:lnTo>
                    <a:pt x="167" y="112"/>
                  </a:lnTo>
                  <a:lnTo>
                    <a:pt x="170" y="126"/>
                  </a:lnTo>
                  <a:lnTo>
                    <a:pt x="170" y="148"/>
                  </a:lnTo>
                  <a:lnTo>
                    <a:pt x="173" y="165"/>
                  </a:lnTo>
                  <a:lnTo>
                    <a:pt x="173" y="177"/>
                  </a:lnTo>
                  <a:lnTo>
                    <a:pt x="176" y="165"/>
                  </a:lnTo>
                  <a:lnTo>
                    <a:pt x="176" y="138"/>
                  </a:lnTo>
                  <a:lnTo>
                    <a:pt x="179" y="116"/>
                  </a:lnTo>
                  <a:lnTo>
                    <a:pt x="179" y="174"/>
                  </a:lnTo>
                  <a:lnTo>
                    <a:pt x="182" y="17"/>
                  </a:lnTo>
                  <a:lnTo>
                    <a:pt x="184" y="73"/>
                  </a:lnTo>
                  <a:lnTo>
                    <a:pt x="184" y="0"/>
                  </a:lnTo>
                  <a:lnTo>
                    <a:pt x="187" y="44"/>
                  </a:lnTo>
                  <a:lnTo>
                    <a:pt x="187" y="87"/>
                  </a:lnTo>
                  <a:lnTo>
                    <a:pt x="190" y="102"/>
                  </a:lnTo>
                  <a:lnTo>
                    <a:pt x="190" y="85"/>
                  </a:lnTo>
                  <a:lnTo>
                    <a:pt x="193" y="90"/>
                  </a:lnTo>
                  <a:lnTo>
                    <a:pt x="193" y="99"/>
                  </a:lnTo>
                  <a:lnTo>
                    <a:pt x="196" y="97"/>
                  </a:lnTo>
                  <a:lnTo>
                    <a:pt x="196" y="46"/>
                  </a:lnTo>
                  <a:lnTo>
                    <a:pt x="199" y="87"/>
                  </a:lnTo>
                  <a:lnTo>
                    <a:pt x="199" y="63"/>
                  </a:lnTo>
                  <a:lnTo>
                    <a:pt x="201" y="73"/>
                  </a:lnTo>
                  <a:lnTo>
                    <a:pt x="201" y="92"/>
                  </a:lnTo>
                  <a:lnTo>
                    <a:pt x="204" y="92"/>
                  </a:lnTo>
                  <a:lnTo>
                    <a:pt x="210" y="97"/>
                  </a:lnTo>
                  <a:lnTo>
                    <a:pt x="207" y="97"/>
                  </a:lnTo>
                  <a:lnTo>
                    <a:pt x="210" y="95"/>
                  </a:lnTo>
                  <a:lnTo>
                    <a:pt x="213" y="97"/>
                  </a:lnTo>
                  <a:lnTo>
                    <a:pt x="216" y="97"/>
                  </a:lnTo>
                  <a:lnTo>
                    <a:pt x="218" y="97"/>
                  </a:lnTo>
                  <a:lnTo>
                    <a:pt x="221" y="99"/>
                  </a:lnTo>
                  <a:lnTo>
                    <a:pt x="221" y="97"/>
                  </a:lnTo>
                  <a:lnTo>
                    <a:pt x="224" y="95"/>
                  </a:lnTo>
                  <a:lnTo>
                    <a:pt x="227" y="97"/>
                  </a:lnTo>
                  <a:lnTo>
                    <a:pt x="227" y="90"/>
                  </a:lnTo>
                  <a:lnTo>
                    <a:pt x="230" y="102"/>
                  </a:lnTo>
                </a:path>
              </a:pathLst>
            </a:custGeom>
            <a:noFill/>
            <a:ln w="12700">
              <a:solidFill>
                <a:srgbClr val="6A0CE6"/>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6" name="Freeform 97"/>
            <p:cNvSpPr>
              <a:spLocks/>
            </p:cNvSpPr>
            <p:nvPr/>
          </p:nvSpPr>
          <p:spPr bwMode="auto">
            <a:xfrm>
              <a:off x="4867275" y="2881313"/>
              <a:ext cx="385763" cy="333375"/>
            </a:xfrm>
            <a:custGeom>
              <a:avLst/>
              <a:gdLst/>
              <a:ahLst/>
              <a:cxnLst>
                <a:cxn ang="0">
                  <a:pos x="3" y="128"/>
                </a:cxn>
                <a:cxn ang="0">
                  <a:pos x="11" y="128"/>
                </a:cxn>
                <a:cxn ang="0">
                  <a:pos x="20" y="128"/>
                </a:cxn>
                <a:cxn ang="0">
                  <a:pos x="28" y="128"/>
                </a:cxn>
                <a:cxn ang="0">
                  <a:pos x="31" y="118"/>
                </a:cxn>
                <a:cxn ang="0">
                  <a:pos x="37" y="94"/>
                </a:cxn>
                <a:cxn ang="0">
                  <a:pos x="42" y="75"/>
                </a:cxn>
                <a:cxn ang="0">
                  <a:pos x="48" y="77"/>
                </a:cxn>
                <a:cxn ang="0">
                  <a:pos x="51" y="118"/>
                </a:cxn>
                <a:cxn ang="0">
                  <a:pos x="59" y="121"/>
                </a:cxn>
                <a:cxn ang="0">
                  <a:pos x="68" y="123"/>
                </a:cxn>
                <a:cxn ang="0">
                  <a:pos x="73" y="111"/>
                </a:cxn>
                <a:cxn ang="0">
                  <a:pos x="79" y="104"/>
                </a:cxn>
                <a:cxn ang="0">
                  <a:pos x="85" y="92"/>
                </a:cxn>
                <a:cxn ang="0">
                  <a:pos x="88" y="126"/>
                </a:cxn>
                <a:cxn ang="0">
                  <a:pos x="93" y="184"/>
                </a:cxn>
                <a:cxn ang="0">
                  <a:pos x="96" y="201"/>
                </a:cxn>
                <a:cxn ang="0">
                  <a:pos x="102" y="82"/>
                </a:cxn>
                <a:cxn ang="0">
                  <a:pos x="107" y="70"/>
                </a:cxn>
                <a:cxn ang="0">
                  <a:pos x="110" y="126"/>
                </a:cxn>
                <a:cxn ang="0">
                  <a:pos x="116" y="116"/>
                </a:cxn>
                <a:cxn ang="0">
                  <a:pos x="119" y="104"/>
                </a:cxn>
                <a:cxn ang="0">
                  <a:pos x="124" y="126"/>
                </a:cxn>
                <a:cxn ang="0">
                  <a:pos x="133" y="128"/>
                </a:cxn>
                <a:cxn ang="0">
                  <a:pos x="141" y="128"/>
                </a:cxn>
                <a:cxn ang="0">
                  <a:pos x="147" y="128"/>
                </a:cxn>
                <a:cxn ang="0">
                  <a:pos x="156" y="128"/>
                </a:cxn>
                <a:cxn ang="0">
                  <a:pos x="164" y="126"/>
                </a:cxn>
                <a:cxn ang="0">
                  <a:pos x="170" y="126"/>
                </a:cxn>
                <a:cxn ang="0">
                  <a:pos x="178" y="130"/>
                </a:cxn>
                <a:cxn ang="0">
                  <a:pos x="184" y="111"/>
                </a:cxn>
                <a:cxn ang="0">
                  <a:pos x="190" y="99"/>
                </a:cxn>
                <a:cxn ang="0">
                  <a:pos x="192" y="94"/>
                </a:cxn>
                <a:cxn ang="0">
                  <a:pos x="198" y="77"/>
                </a:cxn>
                <a:cxn ang="0">
                  <a:pos x="201" y="89"/>
                </a:cxn>
                <a:cxn ang="0">
                  <a:pos x="207" y="121"/>
                </a:cxn>
                <a:cxn ang="0">
                  <a:pos x="215" y="123"/>
                </a:cxn>
                <a:cxn ang="0">
                  <a:pos x="221" y="123"/>
                </a:cxn>
                <a:cxn ang="0">
                  <a:pos x="226" y="114"/>
                </a:cxn>
                <a:cxn ang="0">
                  <a:pos x="232" y="104"/>
                </a:cxn>
                <a:cxn ang="0">
                  <a:pos x="235" y="92"/>
                </a:cxn>
                <a:cxn ang="0">
                  <a:pos x="241" y="116"/>
                </a:cxn>
              </a:cxnLst>
              <a:rect l="0" t="0" r="r" b="b"/>
              <a:pathLst>
                <a:path w="243" h="210">
                  <a:moveTo>
                    <a:pt x="0" y="133"/>
                  </a:moveTo>
                  <a:lnTo>
                    <a:pt x="0" y="130"/>
                  </a:lnTo>
                  <a:lnTo>
                    <a:pt x="3" y="128"/>
                  </a:lnTo>
                  <a:lnTo>
                    <a:pt x="5" y="128"/>
                  </a:lnTo>
                  <a:lnTo>
                    <a:pt x="8" y="128"/>
                  </a:lnTo>
                  <a:lnTo>
                    <a:pt x="11" y="128"/>
                  </a:lnTo>
                  <a:lnTo>
                    <a:pt x="14" y="128"/>
                  </a:lnTo>
                  <a:lnTo>
                    <a:pt x="17" y="126"/>
                  </a:lnTo>
                  <a:lnTo>
                    <a:pt x="20" y="128"/>
                  </a:lnTo>
                  <a:lnTo>
                    <a:pt x="22" y="128"/>
                  </a:lnTo>
                  <a:lnTo>
                    <a:pt x="25" y="130"/>
                  </a:lnTo>
                  <a:lnTo>
                    <a:pt x="28" y="128"/>
                  </a:lnTo>
                  <a:lnTo>
                    <a:pt x="28" y="121"/>
                  </a:lnTo>
                  <a:lnTo>
                    <a:pt x="31" y="111"/>
                  </a:lnTo>
                  <a:lnTo>
                    <a:pt x="31" y="118"/>
                  </a:lnTo>
                  <a:lnTo>
                    <a:pt x="34" y="68"/>
                  </a:lnTo>
                  <a:lnTo>
                    <a:pt x="34" y="106"/>
                  </a:lnTo>
                  <a:lnTo>
                    <a:pt x="37" y="94"/>
                  </a:lnTo>
                  <a:lnTo>
                    <a:pt x="39" y="82"/>
                  </a:lnTo>
                  <a:lnTo>
                    <a:pt x="39" y="89"/>
                  </a:lnTo>
                  <a:lnTo>
                    <a:pt x="42" y="75"/>
                  </a:lnTo>
                  <a:lnTo>
                    <a:pt x="45" y="101"/>
                  </a:lnTo>
                  <a:lnTo>
                    <a:pt x="45" y="14"/>
                  </a:lnTo>
                  <a:lnTo>
                    <a:pt x="48" y="77"/>
                  </a:lnTo>
                  <a:lnTo>
                    <a:pt x="48" y="99"/>
                  </a:lnTo>
                  <a:lnTo>
                    <a:pt x="51" y="114"/>
                  </a:lnTo>
                  <a:lnTo>
                    <a:pt x="51" y="118"/>
                  </a:lnTo>
                  <a:lnTo>
                    <a:pt x="54" y="123"/>
                  </a:lnTo>
                  <a:lnTo>
                    <a:pt x="56" y="121"/>
                  </a:lnTo>
                  <a:lnTo>
                    <a:pt x="59" y="121"/>
                  </a:lnTo>
                  <a:lnTo>
                    <a:pt x="62" y="123"/>
                  </a:lnTo>
                  <a:lnTo>
                    <a:pt x="65" y="123"/>
                  </a:lnTo>
                  <a:lnTo>
                    <a:pt x="68" y="123"/>
                  </a:lnTo>
                  <a:lnTo>
                    <a:pt x="71" y="121"/>
                  </a:lnTo>
                  <a:lnTo>
                    <a:pt x="73" y="118"/>
                  </a:lnTo>
                  <a:lnTo>
                    <a:pt x="73" y="111"/>
                  </a:lnTo>
                  <a:lnTo>
                    <a:pt x="76" y="109"/>
                  </a:lnTo>
                  <a:lnTo>
                    <a:pt x="76" y="106"/>
                  </a:lnTo>
                  <a:lnTo>
                    <a:pt x="79" y="104"/>
                  </a:lnTo>
                  <a:lnTo>
                    <a:pt x="82" y="99"/>
                  </a:lnTo>
                  <a:lnTo>
                    <a:pt x="82" y="92"/>
                  </a:lnTo>
                  <a:lnTo>
                    <a:pt x="85" y="92"/>
                  </a:lnTo>
                  <a:lnTo>
                    <a:pt x="85" y="101"/>
                  </a:lnTo>
                  <a:lnTo>
                    <a:pt x="88" y="114"/>
                  </a:lnTo>
                  <a:lnTo>
                    <a:pt x="88" y="126"/>
                  </a:lnTo>
                  <a:lnTo>
                    <a:pt x="90" y="140"/>
                  </a:lnTo>
                  <a:lnTo>
                    <a:pt x="90" y="159"/>
                  </a:lnTo>
                  <a:lnTo>
                    <a:pt x="93" y="184"/>
                  </a:lnTo>
                  <a:lnTo>
                    <a:pt x="93" y="203"/>
                  </a:lnTo>
                  <a:lnTo>
                    <a:pt x="96" y="210"/>
                  </a:lnTo>
                  <a:lnTo>
                    <a:pt x="96" y="201"/>
                  </a:lnTo>
                  <a:lnTo>
                    <a:pt x="99" y="179"/>
                  </a:lnTo>
                  <a:lnTo>
                    <a:pt x="99" y="159"/>
                  </a:lnTo>
                  <a:lnTo>
                    <a:pt x="102" y="82"/>
                  </a:lnTo>
                  <a:lnTo>
                    <a:pt x="105" y="104"/>
                  </a:lnTo>
                  <a:lnTo>
                    <a:pt x="105" y="138"/>
                  </a:lnTo>
                  <a:lnTo>
                    <a:pt x="107" y="70"/>
                  </a:lnTo>
                  <a:lnTo>
                    <a:pt x="107" y="63"/>
                  </a:lnTo>
                  <a:lnTo>
                    <a:pt x="110" y="99"/>
                  </a:lnTo>
                  <a:lnTo>
                    <a:pt x="110" y="126"/>
                  </a:lnTo>
                  <a:lnTo>
                    <a:pt x="113" y="121"/>
                  </a:lnTo>
                  <a:lnTo>
                    <a:pt x="113" y="116"/>
                  </a:lnTo>
                  <a:lnTo>
                    <a:pt x="116" y="116"/>
                  </a:lnTo>
                  <a:lnTo>
                    <a:pt x="116" y="80"/>
                  </a:lnTo>
                  <a:lnTo>
                    <a:pt x="119" y="116"/>
                  </a:lnTo>
                  <a:lnTo>
                    <a:pt x="119" y="104"/>
                  </a:lnTo>
                  <a:lnTo>
                    <a:pt x="122" y="128"/>
                  </a:lnTo>
                  <a:lnTo>
                    <a:pt x="124" y="114"/>
                  </a:lnTo>
                  <a:lnTo>
                    <a:pt x="124" y="126"/>
                  </a:lnTo>
                  <a:lnTo>
                    <a:pt x="127" y="126"/>
                  </a:lnTo>
                  <a:lnTo>
                    <a:pt x="130" y="126"/>
                  </a:lnTo>
                  <a:lnTo>
                    <a:pt x="133" y="128"/>
                  </a:lnTo>
                  <a:lnTo>
                    <a:pt x="136" y="128"/>
                  </a:lnTo>
                  <a:lnTo>
                    <a:pt x="139" y="128"/>
                  </a:lnTo>
                  <a:lnTo>
                    <a:pt x="141" y="128"/>
                  </a:lnTo>
                  <a:lnTo>
                    <a:pt x="144" y="126"/>
                  </a:lnTo>
                  <a:lnTo>
                    <a:pt x="150" y="128"/>
                  </a:lnTo>
                  <a:lnTo>
                    <a:pt x="147" y="128"/>
                  </a:lnTo>
                  <a:lnTo>
                    <a:pt x="150" y="130"/>
                  </a:lnTo>
                  <a:lnTo>
                    <a:pt x="153" y="128"/>
                  </a:lnTo>
                  <a:lnTo>
                    <a:pt x="156" y="128"/>
                  </a:lnTo>
                  <a:lnTo>
                    <a:pt x="158" y="128"/>
                  </a:lnTo>
                  <a:lnTo>
                    <a:pt x="161" y="128"/>
                  </a:lnTo>
                  <a:lnTo>
                    <a:pt x="164" y="126"/>
                  </a:lnTo>
                  <a:lnTo>
                    <a:pt x="164" y="128"/>
                  </a:lnTo>
                  <a:lnTo>
                    <a:pt x="167" y="126"/>
                  </a:lnTo>
                  <a:lnTo>
                    <a:pt x="170" y="126"/>
                  </a:lnTo>
                  <a:lnTo>
                    <a:pt x="173" y="128"/>
                  </a:lnTo>
                  <a:lnTo>
                    <a:pt x="175" y="128"/>
                  </a:lnTo>
                  <a:lnTo>
                    <a:pt x="178" y="130"/>
                  </a:lnTo>
                  <a:lnTo>
                    <a:pt x="181" y="130"/>
                  </a:lnTo>
                  <a:lnTo>
                    <a:pt x="181" y="121"/>
                  </a:lnTo>
                  <a:lnTo>
                    <a:pt x="184" y="111"/>
                  </a:lnTo>
                  <a:lnTo>
                    <a:pt x="184" y="114"/>
                  </a:lnTo>
                  <a:lnTo>
                    <a:pt x="187" y="85"/>
                  </a:lnTo>
                  <a:lnTo>
                    <a:pt x="190" y="99"/>
                  </a:lnTo>
                  <a:lnTo>
                    <a:pt x="190" y="82"/>
                  </a:lnTo>
                  <a:lnTo>
                    <a:pt x="192" y="97"/>
                  </a:lnTo>
                  <a:lnTo>
                    <a:pt x="192" y="94"/>
                  </a:lnTo>
                  <a:lnTo>
                    <a:pt x="195" y="77"/>
                  </a:lnTo>
                  <a:lnTo>
                    <a:pt x="195" y="82"/>
                  </a:lnTo>
                  <a:lnTo>
                    <a:pt x="198" y="77"/>
                  </a:lnTo>
                  <a:lnTo>
                    <a:pt x="198" y="0"/>
                  </a:lnTo>
                  <a:lnTo>
                    <a:pt x="201" y="70"/>
                  </a:lnTo>
                  <a:lnTo>
                    <a:pt x="201" y="89"/>
                  </a:lnTo>
                  <a:lnTo>
                    <a:pt x="204" y="106"/>
                  </a:lnTo>
                  <a:lnTo>
                    <a:pt x="204" y="116"/>
                  </a:lnTo>
                  <a:lnTo>
                    <a:pt x="207" y="121"/>
                  </a:lnTo>
                  <a:lnTo>
                    <a:pt x="209" y="121"/>
                  </a:lnTo>
                  <a:lnTo>
                    <a:pt x="212" y="118"/>
                  </a:lnTo>
                  <a:lnTo>
                    <a:pt x="215" y="123"/>
                  </a:lnTo>
                  <a:lnTo>
                    <a:pt x="215" y="128"/>
                  </a:lnTo>
                  <a:lnTo>
                    <a:pt x="218" y="126"/>
                  </a:lnTo>
                  <a:lnTo>
                    <a:pt x="221" y="123"/>
                  </a:lnTo>
                  <a:lnTo>
                    <a:pt x="224" y="123"/>
                  </a:lnTo>
                  <a:lnTo>
                    <a:pt x="224" y="118"/>
                  </a:lnTo>
                  <a:lnTo>
                    <a:pt x="226" y="114"/>
                  </a:lnTo>
                  <a:lnTo>
                    <a:pt x="226" y="109"/>
                  </a:lnTo>
                  <a:lnTo>
                    <a:pt x="229" y="106"/>
                  </a:lnTo>
                  <a:lnTo>
                    <a:pt x="232" y="104"/>
                  </a:lnTo>
                  <a:lnTo>
                    <a:pt x="232" y="101"/>
                  </a:lnTo>
                  <a:lnTo>
                    <a:pt x="235" y="97"/>
                  </a:lnTo>
                  <a:lnTo>
                    <a:pt x="235" y="92"/>
                  </a:lnTo>
                  <a:lnTo>
                    <a:pt x="238" y="94"/>
                  </a:lnTo>
                  <a:lnTo>
                    <a:pt x="238" y="104"/>
                  </a:lnTo>
                  <a:lnTo>
                    <a:pt x="241" y="116"/>
                  </a:lnTo>
                  <a:lnTo>
                    <a:pt x="241" y="130"/>
                  </a:lnTo>
                  <a:lnTo>
                    <a:pt x="243" y="147"/>
                  </a:lnTo>
                </a:path>
              </a:pathLst>
            </a:custGeom>
            <a:noFill/>
            <a:ln w="12700">
              <a:solidFill>
                <a:srgbClr val="6A0CE6"/>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7" name="Freeform 98"/>
            <p:cNvSpPr>
              <a:spLocks/>
            </p:cNvSpPr>
            <p:nvPr/>
          </p:nvSpPr>
          <p:spPr bwMode="auto">
            <a:xfrm>
              <a:off x="5253038" y="2916238"/>
              <a:ext cx="176213" cy="287338"/>
            </a:xfrm>
            <a:custGeom>
              <a:avLst/>
              <a:gdLst/>
              <a:ahLst/>
              <a:cxnLst>
                <a:cxn ang="0">
                  <a:pos x="0" y="125"/>
                </a:cxn>
                <a:cxn ang="0">
                  <a:pos x="0" y="145"/>
                </a:cxn>
                <a:cxn ang="0">
                  <a:pos x="3" y="162"/>
                </a:cxn>
                <a:cxn ang="0">
                  <a:pos x="3" y="174"/>
                </a:cxn>
                <a:cxn ang="0">
                  <a:pos x="6" y="181"/>
                </a:cxn>
                <a:cxn ang="0">
                  <a:pos x="6" y="171"/>
                </a:cxn>
                <a:cxn ang="0">
                  <a:pos x="9" y="150"/>
                </a:cxn>
                <a:cxn ang="0">
                  <a:pos x="12" y="130"/>
                </a:cxn>
                <a:cxn ang="0">
                  <a:pos x="12" y="121"/>
                </a:cxn>
                <a:cxn ang="0">
                  <a:pos x="15" y="87"/>
                </a:cxn>
                <a:cxn ang="0">
                  <a:pos x="15" y="113"/>
                </a:cxn>
                <a:cxn ang="0">
                  <a:pos x="17" y="53"/>
                </a:cxn>
                <a:cxn ang="0">
                  <a:pos x="17" y="34"/>
                </a:cxn>
                <a:cxn ang="0">
                  <a:pos x="20" y="70"/>
                </a:cxn>
                <a:cxn ang="0">
                  <a:pos x="20" y="92"/>
                </a:cxn>
                <a:cxn ang="0">
                  <a:pos x="23" y="92"/>
                </a:cxn>
                <a:cxn ang="0">
                  <a:pos x="26" y="94"/>
                </a:cxn>
                <a:cxn ang="0">
                  <a:pos x="26" y="99"/>
                </a:cxn>
                <a:cxn ang="0">
                  <a:pos x="29" y="96"/>
                </a:cxn>
                <a:cxn ang="0">
                  <a:pos x="32" y="99"/>
                </a:cxn>
                <a:cxn ang="0">
                  <a:pos x="32" y="101"/>
                </a:cxn>
                <a:cxn ang="0">
                  <a:pos x="34" y="106"/>
                </a:cxn>
                <a:cxn ang="0">
                  <a:pos x="34" y="99"/>
                </a:cxn>
                <a:cxn ang="0">
                  <a:pos x="37" y="96"/>
                </a:cxn>
                <a:cxn ang="0">
                  <a:pos x="37" y="99"/>
                </a:cxn>
                <a:cxn ang="0">
                  <a:pos x="40" y="104"/>
                </a:cxn>
                <a:cxn ang="0">
                  <a:pos x="43" y="106"/>
                </a:cxn>
                <a:cxn ang="0">
                  <a:pos x="43" y="104"/>
                </a:cxn>
                <a:cxn ang="0">
                  <a:pos x="46" y="106"/>
                </a:cxn>
                <a:cxn ang="0">
                  <a:pos x="49" y="106"/>
                </a:cxn>
                <a:cxn ang="0">
                  <a:pos x="51" y="106"/>
                </a:cxn>
                <a:cxn ang="0">
                  <a:pos x="54" y="106"/>
                </a:cxn>
                <a:cxn ang="0">
                  <a:pos x="57" y="104"/>
                </a:cxn>
                <a:cxn ang="0">
                  <a:pos x="63" y="106"/>
                </a:cxn>
                <a:cxn ang="0">
                  <a:pos x="60" y="106"/>
                </a:cxn>
                <a:cxn ang="0">
                  <a:pos x="63" y="108"/>
                </a:cxn>
                <a:cxn ang="0">
                  <a:pos x="68" y="106"/>
                </a:cxn>
                <a:cxn ang="0">
                  <a:pos x="66" y="106"/>
                </a:cxn>
                <a:cxn ang="0">
                  <a:pos x="68" y="106"/>
                </a:cxn>
                <a:cxn ang="0">
                  <a:pos x="71" y="106"/>
                </a:cxn>
                <a:cxn ang="0">
                  <a:pos x="74" y="106"/>
                </a:cxn>
                <a:cxn ang="0">
                  <a:pos x="77" y="106"/>
                </a:cxn>
                <a:cxn ang="0">
                  <a:pos x="80" y="104"/>
                </a:cxn>
                <a:cxn ang="0">
                  <a:pos x="83" y="106"/>
                </a:cxn>
                <a:cxn ang="0">
                  <a:pos x="85" y="106"/>
                </a:cxn>
                <a:cxn ang="0">
                  <a:pos x="88" y="108"/>
                </a:cxn>
                <a:cxn ang="0">
                  <a:pos x="94" y="104"/>
                </a:cxn>
                <a:cxn ang="0">
                  <a:pos x="91" y="104"/>
                </a:cxn>
                <a:cxn ang="0">
                  <a:pos x="94" y="104"/>
                </a:cxn>
                <a:cxn ang="0">
                  <a:pos x="97" y="96"/>
                </a:cxn>
                <a:cxn ang="0">
                  <a:pos x="97" y="84"/>
                </a:cxn>
                <a:cxn ang="0">
                  <a:pos x="100" y="79"/>
                </a:cxn>
                <a:cxn ang="0">
                  <a:pos x="100" y="70"/>
                </a:cxn>
                <a:cxn ang="0">
                  <a:pos x="102" y="87"/>
                </a:cxn>
                <a:cxn ang="0">
                  <a:pos x="102" y="63"/>
                </a:cxn>
                <a:cxn ang="0">
                  <a:pos x="105" y="38"/>
                </a:cxn>
                <a:cxn ang="0">
                  <a:pos x="105" y="58"/>
                </a:cxn>
                <a:cxn ang="0">
                  <a:pos x="108" y="50"/>
                </a:cxn>
                <a:cxn ang="0">
                  <a:pos x="108" y="65"/>
                </a:cxn>
                <a:cxn ang="0">
                  <a:pos x="111" y="0"/>
                </a:cxn>
                <a:cxn ang="0">
                  <a:pos x="111" y="55"/>
                </a:cxn>
              </a:cxnLst>
              <a:rect l="0" t="0" r="r" b="b"/>
              <a:pathLst>
                <a:path w="111" h="181">
                  <a:moveTo>
                    <a:pt x="0" y="125"/>
                  </a:moveTo>
                  <a:lnTo>
                    <a:pt x="0" y="145"/>
                  </a:lnTo>
                  <a:lnTo>
                    <a:pt x="3" y="162"/>
                  </a:lnTo>
                  <a:lnTo>
                    <a:pt x="3" y="174"/>
                  </a:lnTo>
                  <a:lnTo>
                    <a:pt x="6" y="181"/>
                  </a:lnTo>
                  <a:lnTo>
                    <a:pt x="6" y="171"/>
                  </a:lnTo>
                  <a:lnTo>
                    <a:pt x="9" y="150"/>
                  </a:lnTo>
                  <a:lnTo>
                    <a:pt x="12" y="130"/>
                  </a:lnTo>
                  <a:lnTo>
                    <a:pt x="12" y="121"/>
                  </a:lnTo>
                  <a:lnTo>
                    <a:pt x="15" y="87"/>
                  </a:lnTo>
                  <a:lnTo>
                    <a:pt x="15" y="113"/>
                  </a:lnTo>
                  <a:lnTo>
                    <a:pt x="17" y="53"/>
                  </a:lnTo>
                  <a:lnTo>
                    <a:pt x="17" y="34"/>
                  </a:lnTo>
                  <a:lnTo>
                    <a:pt x="20" y="70"/>
                  </a:lnTo>
                  <a:lnTo>
                    <a:pt x="20" y="92"/>
                  </a:lnTo>
                  <a:lnTo>
                    <a:pt x="23" y="92"/>
                  </a:lnTo>
                  <a:lnTo>
                    <a:pt x="26" y="94"/>
                  </a:lnTo>
                  <a:lnTo>
                    <a:pt x="26" y="99"/>
                  </a:lnTo>
                  <a:lnTo>
                    <a:pt x="29" y="96"/>
                  </a:lnTo>
                  <a:lnTo>
                    <a:pt x="32" y="99"/>
                  </a:lnTo>
                  <a:lnTo>
                    <a:pt x="32" y="101"/>
                  </a:lnTo>
                  <a:lnTo>
                    <a:pt x="34" y="106"/>
                  </a:lnTo>
                  <a:lnTo>
                    <a:pt x="34" y="99"/>
                  </a:lnTo>
                  <a:lnTo>
                    <a:pt x="37" y="96"/>
                  </a:lnTo>
                  <a:lnTo>
                    <a:pt x="37" y="99"/>
                  </a:lnTo>
                  <a:lnTo>
                    <a:pt x="40" y="104"/>
                  </a:lnTo>
                  <a:lnTo>
                    <a:pt x="43" y="106"/>
                  </a:lnTo>
                  <a:lnTo>
                    <a:pt x="43" y="104"/>
                  </a:lnTo>
                  <a:lnTo>
                    <a:pt x="46" y="106"/>
                  </a:lnTo>
                  <a:lnTo>
                    <a:pt x="49" y="106"/>
                  </a:lnTo>
                  <a:lnTo>
                    <a:pt x="51" y="106"/>
                  </a:lnTo>
                  <a:lnTo>
                    <a:pt x="54" y="106"/>
                  </a:lnTo>
                  <a:lnTo>
                    <a:pt x="57" y="104"/>
                  </a:lnTo>
                  <a:lnTo>
                    <a:pt x="63" y="106"/>
                  </a:lnTo>
                  <a:lnTo>
                    <a:pt x="60" y="106"/>
                  </a:lnTo>
                  <a:lnTo>
                    <a:pt x="63" y="108"/>
                  </a:lnTo>
                  <a:lnTo>
                    <a:pt x="68" y="106"/>
                  </a:lnTo>
                  <a:lnTo>
                    <a:pt x="66" y="106"/>
                  </a:lnTo>
                  <a:lnTo>
                    <a:pt x="68" y="106"/>
                  </a:lnTo>
                  <a:lnTo>
                    <a:pt x="71" y="106"/>
                  </a:lnTo>
                  <a:lnTo>
                    <a:pt x="74" y="106"/>
                  </a:lnTo>
                  <a:lnTo>
                    <a:pt x="77" y="106"/>
                  </a:lnTo>
                  <a:lnTo>
                    <a:pt x="80" y="104"/>
                  </a:lnTo>
                  <a:lnTo>
                    <a:pt x="83" y="106"/>
                  </a:lnTo>
                  <a:lnTo>
                    <a:pt x="85" y="106"/>
                  </a:lnTo>
                  <a:lnTo>
                    <a:pt x="88" y="108"/>
                  </a:lnTo>
                  <a:lnTo>
                    <a:pt x="94" y="104"/>
                  </a:lnTo>
                  <a:lnTo>
                    <a:pt x="91" y="104"/>
                  </a:lnTo>
                  <a:lnTo>
                    <a:pt x="94" y="104"/>
                  </a:lnTo>
                  <a:lnTo>
                    <a:pt x="97" y="96"/>
                  </a:lnTo>
                  <a:lnTo>
                    <a:pt x="97" y="84"/>
                  </a:lnTo>
                  <a:lnTo>
                    <a:pt x="100" y="79"/>
                  </a:lnTo>
                  <a:lnTo>
                    <a:pt x="100" y="70"/>
                  </a:lnTo>
                  <a:lnTo>
                    <a:pt x="102" y="87"/>
                  </a:lnTo>
                  <a:lnTo>
                    <a:pt x="102" y="63"/>
                  </a:lnTo>
                  <a:lnTo>
                    <a:pt x="105" y="38"/>
                  </a:lnTo>
                  <a:lnTo>
                    <a:pt x="105" y="58"/>
                  </a:lnTo>
                  <a:lnTo>
                    <a:pt x="108" y="50"/>
                  </a:lnTo>
                  <a:lnTo>
                    <a:pt x="108" y="65"/>
                  </a:lnTo>
                  <a:lnTo>
                    <a:pt x="111" y="0"/>
                  </a:lnTo>
                  <a:lnTo>
                    <a:pt x="111" y="55"/>
                  </a:lnTo>
                </a:path>
              </a:pathLst>
            </a:custGeom>
            <a:noFill/>
            <a:ln w="12700">
              <a:solidFill>
                <a:srgbClr val="6A0CE6"/>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8" name="Freeform 99"/>
            <p:cNvSpPr>
              <a:spLocks/>
            </p:cNvSpPr>
            <p:nvPr/>
          </p:nvSpPr>
          <p:spPr bwMode="auto">
            <a:xfrm>
              <a:off x="2963863" y="3114675"/>
              <a:ext cx="400050" cy="315913"/>
            </a:xfrm>
            <a:custGeom>
              <a:avLst/>
              <a:gdLst/>
              <a:ahLst/>
              <a:cxnLst>
                <a:cxn ang="0">
                  <a:pos x="3" y="83"/>
                </a:cxn>
                <a:cxn ang="0">
                  <a:pos x="6" y="66"/>
                </a:cxn>
                <a:cxn ang="0">
                  <a:pos x="12" y="102"/>
                </a:cxn>
                <a:cxn ang="0">
                  <a:pos x="17" y="99"/>
                </a:cxn>
                <a:cxn ang="0">
                  <a:pos x="26" y="107"/>
                </a:cxn>
                <a:cxn ang="0">
                  <a:pos x="34" y="104"/>
                </a:cxn>
                <a:cxn ang="0">
                  <a:pos x="40" y="104"/>
                </a:cxn>
                <a:cxn ang="0">
                  <a:pos x="46" y="119"/>
                </a:cxn>
                <a:cxn ang="0">
                  <a:pos x="51" y="138"/>
                </a:cxn>
                <a:cxn ang="0">
                  <a:pos x="57" y="162"/>
                </a:cxn>
                <a:cxn ang="0">
                  <a:pos x="60" y="75"/>
                </a:cxn>
                <a:cxn ang="0">
                  <a:pos x="65" y="119"/>
                </a:cxn>
                <a:cxn ang="0">
                  <a:pos x="71" y="90"/>
                </a:cxn>
                <a:cxn ang="0">
                  <a:pos x="74" y="107"/>
                </a:cxn>
                <a:cxn ang="0">
                  <a:pos x="82" y="109"/>
                </a:cxn>
                <a:cxn ang="0">
                  <a:pos x="91" y="109"/>
                </a:cxn>
                <a:cxn ang="0">
                  <a:pos x="99" y="112"/>
                </a:cxn>
                <a:cxn ang="0">
                  <a:pos x="111" y="109"/>
                </a:cxn>
                <a:cxn ang="0">
                  <a:pos x="114" y="109"/>
                </a:cxn>
                <a:cxn ang="0">
                  <a:pos x="122" y="107"/>
                </a:cxn>
                <a:cxn ang="0">
                  <a:pos x="128" y="109"/>
                </a:cxn>
                <a:cxn ang="0">
                  <a:pos x="136" y="90"/>
                </a:cxn>
                <a:cxn ang="0">
                  <a:pos x="139" y="63"/>
                </a:cxn>
                <a:cxn ang="0">
                  <a:pos x="145" y="37"/>
                </a:cxn>
                <a:cxn ang="0">
                  <a:pos x="150" y="92"/>
                </a:cxn>
                <a:cxn ang="0">
                  <a:pos x="153" y="95"/>
                </a:cxn>
                <a:cxn ang="0">
                  <a:pos x="159" y="102"/>
                </a:cxn>
                <a:cxn ang="0">
                  <a:pos x="165" y="107"/>
                </a:cxn>
                <a:cxn ang="0">
                  <a:pos x="170" y="116"/>
                </a:cxn>
                <a:cxn ang="0">
                  <a:pos x="179" y="121"/>
                </a:cxn>
                <a:cxn ang="0">
                  <a:pos x="187" y="119"/>
                </a:cxn>
                <a:cxn ang="0">
                  <a:pos x="193" y="145"/>
                </a:cxn>
                <a:cxn ang="0">
                  <a:pos x="201" y="199"/>
                </a:cxn>
                <a:cxn ang="0">
                  <a:pos x="204" y="99"/>
                </a:cxn>
                <a:cxn ang="0">
                  <a:pos x="210" y="87"/>
                </a:cxn>
                <a:cxn ang="0">
                  <a:pos x="218" y="107"/>
                </a:cxn>
                <a:cxn ang="0">
                  <a:pos x="221" y="109"/>
                </a:cxn>
                <a:cxn ang="0">
                  <a:pos x="227" y="109"/>
                </a:cxn>
                <a:cxn ang="0">
                  <a:pos x="233" y="104"/>
                </a:cxn>
                <a:cxn ang="0">
                  <a:pos x="238" y="107"/>
                </a:cxn>
                <a:cxn ang="0">
                  <a:pos x="241" y="102"/>
                </a:cxn>
                <a:cxn ang="0">
                  <a:pos x="247" y="78"/>
                </a:cxn>
              </a:cxnLst>
              <a:rect l="0" t="0" r="r" b="b"/>
              <a:pathLst>
                <a:path w="252" h="199">
                  <a:moveTo>
                    <a:pt x="0" y="92"/>
                  </a:moveTo>
                  <a:lnTo>
                    <a:pt x="0" y="104"/>
                  </a:lnTo>
                  <a:lnTo>
                    <a:pt x="3" y="83"/>
                  </a:lnTo>
                  <a:lnTo>
                    <a:pt x="3" y="97"/>
                  </a:lnTo>
                  <a:lnTo>
                    <a:pt x="6" y="87"/>
                  </a:lnTo>
                  <a:lnTo>
                    <a:pt x="6" y="66"/>
                  </a:lnTo>
                  <a:lnTo>
                    <a:pt x="9" y="87"/>
                  </a:lnTo>
                  <a:lnTo>
                    <a:pt x="9" y="97"/>
                  </a:lnTo>
                  <a:lnTo>
                    <a:pt x="12" y="102"/>
                  </a:lnTo>
                  <a:lnTo>
                    <a:pt x="17" y="97"/>
                  </a:lnTo>
                  <a:lnTo>
                    <a:pt x="14" y="97"/>
                  </a:lnTo>
                  <a:lnTo>
                    <a:pt x="17" y="99"/>
                  </a:lnTo>
                  <a:lnTo>
                    <a:pt x="20" y="104"/>
                  </a:lnTo>
                  <a:lnTo>
                    <a:pt x="23" y="107"/>
                  </a:lnTo>
                  <a:lnTo>
                    <a:pt x="26" y="107"/>
                  </a:lnTo>
                  <a:lnTo>
                    <a:pt x="29" y="107"/>
                  </a:lnTo>
                  <a:lnTo>
                    <a:pt x="31" y="104"/>
                  </a:lnTo>
                  <a:lnTo>
                    <a:pt x="34" y="104"/>
                  </a:lnTo>
                  <a:lnTo>
                    <a:pt x="37" y="104"/>
                  </a:lnTo>
                  <a:lnTo>
                    <a:pt x="40" y="102"/>
                  </a:lnTo>
                  <a:lnTo>
                    <a:pt x="40" y="104"/>
                  </a:lnTo>
                  <a:lnTo>
                    <a:pt x="43" y="109"/>
                  </a:lnTo>
                  <a:lnTo>
                    <a:pt x="46" y="114"/>
                  </a:lnTo>
                  <a:lnTo>
                    <a:pt x="46" y="119"/>
                  </a:lnTo>
                  <a:lnTo>
                    <a:pt x="48" y="124"/>
                  </a:lnTo>
                  <a:lnTo>
                    <a:pt x="48" y="131"/>
                  </a:lnTo>
                  <a:lnTo>
                    <a:pt x="51" y="138"/>
                  </a:lnTo>
                  <a:lnTo>
                    <a:pt x="51" y="143"/>
                  </a:lnTo>
                  <a:lnTo>
                    <a:pt x="54" y="143"/>
                  </a:lnTo>
                  <a:lnTo>
                    <a:pt x="57" y="162"/>
                  </a:lnTo>
                  <a:lnTo>
                    <a:pt x="57" y="126"/>
                  </a:lnTo>
                  <a:lnTo>
                    <a:pt x="60" y="66"/>
                  </a:lnTo>
                  <a:lnTo>
                    <a:pt x="60" y="75"/>
                  </a:lnTo>
                  <a:lnTo>
                    <a:pt x="63" y="92"/>
                  </a:lnTo>
                  <a:lnTo>
                    <a:pt x="65" y="112"/>
                  </a:lnTo>
                  <a:lnTo>
                    <a:pt x="65" y="119"/>
                  </a:lnTo>
                  <a:lnTo>
                    <a:pt x="68" y="109"/>
                  </a:lnTo>
                  <a:lnTo>
                    <a:pt x="68" y="102"/>
                  </a:lnTo>
                  <a:lnTo>
                    <a:pt x="71" y="90"/>
                  </a:lnTo>
                  <a:lnTo>
                    <a:pt x="71" y="109"/>
                  </a:lnTo>
                  <a:lnTo>
                    <a:pt x="74" y="104"/>
                  </a:lnTo>
                  <a:lnTo>
                    <a:pt x="74" y="107"/>
                  </a:lnTo>
                  <a:lnTo>
                    <a:pt x="77" y="109"/>
                  </a:lnTo>
                  <a:lnTo>
                    <a:pt x="80" y="112"/>
                  </a:lnTo>
                  <a:lnTo>
                    <a:pt x="82" y="109"/>
                  </a:lnTo>
                  <a:lnTo>
                    <a:pt x="85" y="109"/>
                  </a:lnTo>
                  <a:lnTo>
                    <a:pt x="88" y="109"/>
                  </a:lnTo>
                  <a:lnTo>
                    <a:pt x="91" y="109"/>
                  </a:lnTo>
                  <a:lnTo>
                    <a:pt x="94" y="109"/>
                  </a:lnTo>
                  <a:lnTo>
                    <a:pt x="97" y="109"/>
                  </a:lnTo>
                  <a:lnTo>
                    <a:pt x="99" y="112"/>
                  </a:lnTo>
                  <a:lnTo>
                    <a:pt x="102" y="109"/>
                  </a:lnTo>
                  <a:lnTo>
                    <a:pt x="105" y="109"/>
                  </a:lnTo>
                  <a:lnTo>
                    <a:pt x="111" y="109"/>
                  </a:lnTo>
                  <a:lnTo>
                    <a:pt x="108" y="109"/>
                  </a:lnTo>
                  <a:lnTo>
                    <a:pt x="111" y="109"/>
                  </a:lnTo>
                  <a:lnTo>
                    <a:pt x="114" y="109"/>
                  </a:lnTo>
                  <a:lnTo>
                    <a:pt x="116" y="109"/>
                  </a:lnTo>
                  <a:lnTo>
                    <a:pt x="119" y="109"/>
                  </a:lnTo>
                  <a:lnTo>
                    <a:pt x="122" y="107"/>
                  </a:lnTo>
                  <a:lnTo>
                    <a:pt x="122" y="109"/>
                  </a:lnTo>
                  <a:lnTo>
                    <a:pt x="128" y="109"/>
                  </a:lnTo>
                  <a:lnTo>
                    <a:pt x="128" y="109"/>
                  </a:lnTo>
                  <a:lnTo>
                    <a:pt x="131" y="107"/>
                  </a:lnTo>
                  <a:lnTo>
                    <a:pt x="131" y="104"/>
                  </a:lnTo>
                  <a:lnTo>
                    <a:pt x="136" y="90"/>
                  </a:lnTo>
                  <a:lnTo>
                    <a:pt x="136" y="80"/>
                  </a:lnTo>
                  <a:lnTo>
                    <a:pt x="139" y="95"/>
                  </a:lnTo>
                  <a:lnTo>
                    <a:pt x="139" y="63"/>
                  </a:lnTo>
                  <a:lnTo>
                    <a:pt x="142" y="80"/>
                  </a:lnTo>
                  <a:lnTo>
                    <a:pt x="142" y="90"/>
                  </a:lnTo>
                  <a:lnTo>
                    <a:pt x="145" y="37"/>
                  </a:lnTo>
                  <a:lnTo>
                    <a:pt x="145" y="75"/>
                  </a:lnTo>
                  <a:lnTo>
                    <a:pt x="148" y="85"/>
                  </a:lnTo>
                  <a:lnTo>
                    <a:pt x="150" y="92"/>
                  </a:lnTo>
                  <a:lnTo>
                    <a:pt x="150" y="95"/>
                  </a:lnTo>
                  <a:lnTo>
                    <a:pt x="153" y="92"/>
                  </a:lnTo>
                  <a:lnTo>
                    <a:pt x="153" y="95"/>
                  </a:lnTo>
                  <a:lnTo>
                    <a:pt x="156" y="97"/>
                  </a:lnTo>
                  <a:lnTo>
                    <a:pt x="156" y="99"/>
                  </a:lnTo>
                  <a:lnTo>
                    <a:pt x="159" y="102"/>
                  </a:lnTo>
                  <a:lnTo>
                    <a:pt x="159" y="104"/>
                  </a:lnTo>
                  <a:lnTo>
                    <a:pt x="162" y="107"/>
                  </a:lnTo>
                  <a:lnTo>
                    <a:pt x="165" y="107"/>
                  </a:lnTo>
                  <a:lnTo>
                    <a:pt x="165" y="112"/>
                  </a:lnTo>
                  <a:lnTo>
                    <a:pt x="167" y="114"/>
                  </a:lnTo>
                  <a:lnTo>
                    <a:pt x="170" y="116"/>
                  </a:lnTo>
                  <a:lnTo>
                    <a:pt x="173" y="114"/>
                  </a:lnTo>
                  <a:lnTo>
                    <a:pt x="179" y="119"/>
                  </a:lnTo>
                  <a:lnTo>
                    <a:pt x="179" y="121"/>
                  </a:lnTo>
                  <a:lnTo>
                    <a:pt x="182" y="124"/>
                  </a:lnTo>
                  <a:lnTo>
                    <a:pt x="184" y="121"/>
                  </a:lnTo>
                  <a:lnTo>
                    <a:pt x="187" y="119"/>
                  </a:lnTo>
                  <a:lnTo>
                    <a:pt x="187" y="124"/>
                  </a:lnTo>
                  <a:lnTo>
                    <a:pt x="190" y="136"/>
                  </a:lnTo>
                  <a:lnTo>
                    <a:pt x="193" y="145"/>
                  </a:lnTo>
                  <a:lnTo>
                    <a:pt x="196" y="143"/>
                  </a:lnTo>
                  <a:lnTo>
                    <a:pt x="199" y="141"/>
                  </a:lnTo>
                  <a:lnTo>
                    <a:pt x="201" y="199"/>
                  </a:lnTo>
                  <a:lnTo>
                    <a:pt x="201" y="128"/>
                  </a:lnTo>
                  <a:lnTo>
                    <a:pt x="204" y="0"/>
                  </a:lnTo>
                  <a:lnTo>
                    <a:pt x="204" y="99"/>
                  </a:lnTo>
                  <a:lnTo>
                    <a:pt x="207" y="97"/>
                  </a:lnTo>
                  <a:lnTo>
                    <a:pt x="210" y="109"/>
                  </a:lnTo>
                  <a:lnTo>
                    <a:pt x="210" y="87"/>
                  </a:lnTo>
                  <a:lnTo>
                    <a:pt x="213" y="104"/>
                  </a:lnTo>
                  <a:lnTo>
                    <a:pt x="216" y="109"/>
                  </a:lnTo>
                  <a:lnTo>
                    <a:pt x="218" y="107"/>
                  </a:lnTo>
                  <a:lnTo>
                    <a:pt x="218" y="109"/>
                  </a:lnTo>
                  <a:lnTo>
                    <a:pt x="221" y="112"/>
                  </a:lnTo>
                  <a:lnTo>
                    <a:pt x="221" y="109"/>
                  </a:lnTo>
                  <a:lnTo>
                    <a:pt x="224" y="104"/>
                  </a:lnTo>
                  <a:lnTo>
                    <a:pt x="224" y="107"/>
                  </a:lnTo>
                  <a:lnTo>
                    <a:pt x="227" y="109"/>
                  </a:lnTo>
                  <a:lnTo>
                    <a:pt x="227" y="102"/>
                  </a:lnTo>
                  <a:lnTo>
                    <a:pt x="230" y="104"/>
                  </a:lnTo>
                  <a:lnTo>
                    <a:pt x="233" y="104"/>
                  </a:lnTo>
                  <a:lnTo>
                    <a:pt x="235" y="107"/>
                  </a:lnTo>
                  <a:lnTo>
                    <a:pt x="235" y="90"/>
                  </a:lnTo>
                  <a:lnTo>
                    <a:pt x="238" y="107"/>
                  </a:lnTo>
                  <a:lnTo>
                    <a:pt x="238" y="87"/>
                  </a:lnTo>
                  <a:lnTo>
                    <a:pt x="241" y="104"/>
                  </a:lnTo>
                  <a:lnTo>
                    <a:pt x="241" y="102"/>
                  </a:lnTo>
                  <a:lnTo>
                    <a:pt x="244" y="109"/>
                  </a:lnTo>
                  <a:lnTo>
                    <a:pt x="247" y="119"/>
                  </a:lnTo>
                  <a:lnTo>
                    <a:pt x="247" y="78"/>
                  </a:lnTo>
                  <a:lnTo>
                    <a:pt x="250" y="95"/>
                  </a:lnTo>
                  <a:lnTo>
                    <a:pt x="252" y="97"/>
                  </a:lnTo>
                </a:path>
              </a:pathLst>
            </a:custGeom>
            <a:noFill/>
            <a:ln w="12700">
              <a:solidFill>
                <a:srgbClr val="F07D7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9" name="Freeform 100"/>
            <p:cNvSpPr>
              <a:spLocks/>
            </p:cNvSpPr>
            <p:nvPr/>
          </p:nvSpPr>
          <p:spPr bwMode="auto">
            <a:xfrm>
              <a:off x="3363913" y="3087688"/>
              <a:ext cx="377825" cy="403225"/>
            </a:xfrm>
            <a:custGeom>
              <a:avLst/>
              <a:gdLst/>
              <a:ahLst/>
              <a:cxnLst>
                <a:cxn ang="0">
                  <a:pos x="3" y="119"/>
                </a:cxn>
                <a:cxn ang="0">
                  <a:pos x="9" y="107"/>
                </a:cxn>
                <a:cxn ang="0">
                  <a:pos x="15" y="104"/>
                </a:cxn>
                <a:cxn ang="0">
                  <a:pos x="20" y="109"/>
                </a:cxn>
                <a:cxn ang="0">
                  <a:pos x="26" y="116"/>
                </a:cxn>
                <a:cxn ang="0">
                  <a:pos x="32" y="124"/>
                </a:cxn>
                <a:cxn ang="0">
                  <a:pos x="34" y="126"/>
                </a:cxn>
                <a:cxn ang="0">
                  <a:pos x="43" y="124"/>
                </a:cxn>
                <a:cxn ang="0">
                  <a:pos x="51" y="129"/>
                </a:cxn>
                <a:cxn ang="0">
                  <a:pos x="54" y="145"/>
                </a:cxn>
                <a:cxn ang="0">
                  <a:pos x="60" y="155"/>
                </a:cxn>
                <a:cxn ang="0">
                  <a:pos x="68" y="254"/>
                </a:cxn>
                <a:cxn ang="0">
                  <a:pos x="71" y="138"/>
                </a:cxn>
                <a:cxn ang="0">
                  <a:pos x="77" y="126"/>
                </a:cxn>
                <a:cxn ang="0">
                  <a:pos x="80" y="121"/>
                </a:cxn>
                <a:cxn ang="0">
                  <a:pos x="85" y="124"/>
                </a:cxn>
                <a:cxn ang="0">
                  <a:pos x="94" y="121"/>
                </a:cxn>
                <a:cxn ang="0">
                  <a:pos x="100" y="124"/>
                </a:cxn>
                <a:cxn ang="0">
                  <a:pos x="105" y="109"/>
                </a:cxn>
                <a:cxn ang="0">
                  <a:pos x="108" y="129"/>
                </a:cxn>
                <a:cxn ang="0">
                  <a:pos x="114" y="114"/>
                </a:cxn>
                <a:cxn ang="0">
                  <a:pos x="122" y="116"/>
                </a:cxn>
                <a:cxn ang="0">
                  <a:pos x="128" y="104"/>
                </a:cxn>
                <a:cxn ang="0">
                  <a:pos x="134" y="102"/>
                </a:cxn>
                <a:cxn ang="0">
                  <a:pos x="139" y="109"/>
                </a:cxn>
                <a:cxn ang="0">
                  <a:pos x="145" y="119"/>
                </a:cxn>
                <a:cxn ang="0">
                  <a:pos x="151" y="126"/>
                </a:cxn>
                <a:cxn ang="0">
                  <a:pos x="159" y="121"/>
                </a:cxn>
                <a:cxn ang="0">
                  <a:pos x="168" y="126"/>
                </a:cxn>
                <a:cxn ang="0">
                  <a:pos x="170" y="145"/>
                </a:cxn>
                <a:cxn ang="0">
                  <a:pos x="176" y="158"/>
                </a:cxn>
                <a:cxn ang="0">
                  <a:pos x="182" y="148"/>
                </a:cxn>
                <a:cxn ang="0">
                  <a:pos x="187" y="0"/>
                </a:cxn>
                <a:cxn ang="0">
                  <a:pos x="190" y="66"/>
                </a:cxn>
                <a:cxn ang="0">
                  <a:pos x="196" y="126"/>
                </a:cxn>
                <a:cxn ang="0">
                  <a:pos x="202" y="126"/>
                </a:cxn>
                <a:cxn ang="0">
                  <a:pos x="210" y="119"/>
                </a:cxn>
                <a:cxn ang="0">
                  <a:pos x="213" y="119"/>
                </a:cxn>
                <a:cxn ang="0">
                  <a:pos x="219" y="121"/>
                </a:cxn>
                <a:cxn ang="0">
                  <a:pos x="224" y="121"/>
                </a:cxn>
                <a:cxn ang="0">
                  <a:pos x="227" y="148"/>
                </a:cxn>
                <a:cxn ang="0">
                  <a:pos x="233" y="121"/>
                </a:cxn>
              </a:cxnLst>
              <a:rect l="0" t="0" r="r" b="b"/>
              <a:pathLst>
                <a:path w="238" h="254">
                  <a:moveTo>
                    <a:pt x="0" y="114"/>
                  </a:moveTo>
                  <a:lnTo>
                    <a:pt x="0" y="116"/>
                  </a:lnTo>
                  <a:lnTo>
                    <a:pt x="3" y="119"/>
                  </a:lnTo>
                  <a:lnTo>
                    <a:pt x="6" y="116"/>
                  </a:lnTo>
                  <a:lnTo>
                    <a:pt x="9" y="112"/>
                  </a:lnTo>
                  <a:lnTo>
                    <a:pt x="9" y="107"/>
                  </a:lnTo>
                  <a:lnTo>
                    <a:pt x="12" y="107"/>
                  </a:lnTo>
                  <a:lnTo>
                    <a:pt x="12" y="102"/>
                  </a:lnTo>
                  <a:lnTo>
                    <a:pt x="15" y="104"/>
                  </a:lnTo>
                  <a:lnTo>
                    <a:pt x="20" y="112"/>
                  </a:lnTo>
                  <a:lnTo>
                    <a:pt x="17" y="112"/>
                  </a:lnTo>
                  <a:lnTo>
                    <a:pt x="20" y="109"/>
                  </a:lnTo>
                  <a:lnTo>
                    <a:pt x="23" y="112"/>
                  </a:lnTo>
                  <a:lnTo>
                    <a:pt x="26" y="112"/>
                  </a:lnTo>
                  <a:lnTo>
                    <a:pt x="26" y="116"/>
                  </a:lnTo>
                  <a:lnTo>
                    <a:pt x="29" y="119"/>
                  </a:lnTo>
                  <a:lnTo>
                    <a:pt x="29" y="121"/>
                  </a:lnTo>
                  <a:lnTo>
                    <a:pt x="32" y="124"/>
                  </a:lnTo>
                  <a:lnTo>
                    <a:pt x="32" y="126"/>
                  </a:lnTo>
                  <a:lnTo>
                    <a:pt x="37" y="126"/>
                  </a:lnTo>
                  <a:lnTo>
                    <a:pt x="34" y="126"/>
                  </a:lnTo>
                  <a:lnTo>
                    <a:pt x="37" y="126"/>
                  </a:lnTo>
                  <a:lnTo>
                    <a:pt x="40" y="124"/>
                  </a:lnTo>
                  <a:lnTo>
                    <a:pt x="43" y="124"/>
                  </a:lnTo>
                  <a:lnTo>
                    <a:pt x="46" y="126"/>
                  </a:lnTo>
                  <a:lnTo>
                    <a:pt x="49" y="129"/>
                  </a:lnTo>
                  <a:lnTo>
                    <a:pt x="51" y="129"/>
                  </a:lnTo>
                  <a:lnTo>
                    <a:pt x="51" y="133"/>
                  </a:lnTo>
                  <a:lnTo>
                    <a:pt x="54" y="138"/>
                  </a:lnTo>
                  <a:lnTo>
                    <a:pt x="54" y="145"/>
                  </a:lnTo>
                  <a:lnTo>
                    <a:pt x="57" y="153"/>
                  </a:lnTo>
                  <a:lnTo>
                    <a:pt x="57" y="158"/>
                  </a:lnTo>
                  <a:lnTo>
                    <a:pt x="60" y="155"/>
                  </a:lnTo>
                  <a:lnTo>
                    <a:pt x="63" y="155"/>
                  </a:lnTo>
                  <a:lnTo>
                    <a:pt x="66" y="155"/>
                  </a:lnTo>
                  <a:lnTo>
                    <a:pt x="68" y="254"/>
                  </a:lnTo>
                  <a:lnTo>
                    <a:pt x="68" y="10"/>
                  </a:lnTo>
                  <a:lnTo>
                    <a:pt x="71" y="37"/>
                  </a:lnTo>
                  <a:lnTo>
                    <a:pt x="71" y="138"/>
                  </a:lnTo>
                  <a:lnTo>
                    <a:pt x="74" y="87"/>
                  </a:lnTo>
                  <a:lnTo>
                    <a:pt x="74" y="51"/>
                  </a:lnTo>
                  <a:lnTo>
                    <a:pt x="77" y="126"/>
                  </a:lnTo>
                  <a:lnTo>
                    <a:pt x="77" y="124"/>
                  </a:lnTo>
                  <a:lnTo>
                    <a:pt x="80" y="126"/>
                  </a:lnTo>
                  <a:lnTo>
                    <a:pt x="80" y="121"/>
                  </a:lnTo>
                  <a:lnTo>
                    <a:pt x="83" y="124"/>
                  </a:lnTo>
                  <a:lnTo>
                    <a:pt x="85" y="126"/>
                  </a:lnTo>
                  <a:lnTo>
                    <a:pt x="85" y="124"/>
                  </a:lnTo>
                  <a:lnTo>
                    <a:pt x="88" y="121"/>
                  </a:lnTo>
                  <a:lnTo>
                    <a:pt x="91" y="119"/>
                  </a:lnTo>
                  <a:lnTo>
                    <a:pt x="94" y="121"/>
                  </a:lnTo>
                  <a:lnTo>
                    <a:pt x="100" y="124"/>
                  </a:lnTo>
                  <a:lnTo>
                    <a:pt x="97" y="124"/>
                  </a:lnTo>
                  <a:lnTo>
                    <a:pt x="100" y="124"/>
                  </a:lnTo>
                  <a:lnTo>
                    <a:pt x="102" y="112"/>
                  </a:lnTo>
                  <a:lnTo>
                    <a:pt x="102" y="116"/>
                  </a:lnTo>
                  <a:lnTo>
                    <a:pt x="105" y="109"/>
                  </a:lnTo>
                  <a:lnTo>
                    <a:pt x="105" y="119"/>
                  </a:lnTo>
                  <a:lnTo>
                    <a:pt x="108" y="121"/>
                  </a:lnTo>
                  <a:lnTo>
                    <a:pt x="108" y="129"/>
                  </a:lnTo>
                  <a:lnTo>
                    <a:pt x="111" y="138"/>
                  </a:lnTo>
                  <a:lnTo>
                    <a:pt x="114" y="97"/>
                  </a:lnTo>
                  <a:lnTo>
                    <a:pt x="114" y="114"/>
                  </a:lnTo>
                  <a:lnTo>
                    <a:pt x="117" y="116"/>
                  </a:lnTo>
                  <a:lnTo>
                    <a:pt x="119" y="119"/>
                  </a:lnTo>
                  <a:lnTo>
                    <a:pt x="122" y="116"/>
                  </a:lnTo>
                  <a:lnTo>
                    <a:pt x="125" y="114"/>
                  </a:lnTo>
                  <a:lnTo>
                    <a:pt x="125" y="109"/>
                  </a:lnTo>
                  <a:lnTo>
                    <a:pt x="128" y="104"/>
                  </a:lnTo>
                  <a:lnTo>
                    <a:pt x="128" y="97"/>
                  </a:lnTo>
                  <a:lnTo>
                    <a:pt x="131" y="97"/>
                  </a:lnTo>
                  <a:lnTo>
                    <a:pt x="134" y="102"/>
                  </a:lnTo>
                  <a:lnTo>
                    <a:pt x="134" y="107"/>
                  </a:lnTo>
                  <a:lnTo>
                    <a:pt x="136" y="112"/>
                  </a:lnTo>
                  <a:lnTo>
                    <a:pt x="139" y="109"/>
                  </a:lnTo>
                  <a:lnTo>
                    <a:pt x="142" y="112"/>
                  </a:lnTo>
                  <a:lnTo>
                    <a:pt x="142" y="116"/>
                  </a:lnTo>
                  <a:lnTo>
                    <a:pt x="145" y="119"/>
                  </a:lnTo>
                  <a:lnTo>
                    <a:pt x="145" y="121"/>
                  </a:lnTo>
                  <a:lnTo>
                    <a:pt x="148" y="124"/>
                  </a:lnTo>
                  <a:lnTo>
                    <a:pt x="151" y="126"/>
                  </a:lnTo>
                  <a:lnTo>
                    <a:pt x="153" y="124"/>
                  </a:lnTo>
                  <a:lnTo>
                    <a:pt x="156" y="121"/>
                  </a:lnTo>
                  <a:lnTo>
                    <a:pt x="159" y="121"/>
                  </a:lnTo>
                  <a:lnTo>
                    <a:pt x="162" y="124"/>
                  </a:lnTo>
                  <a:lnTo>
                    <a:pt x="165" y="124"/>
                  </a:lnTo>
                  <a:lnTo>
                    <a:pt x="168" y="126"/>
                  </a:lnTo>
                  <a:lnTo>
                    <a:pt x="168" y="129"/>
                  </a:lnTo>
                  <a:lnTo>
                    <a:pt x="170" y="136"/>
                  </a:lnTo>
                  <a:lnTo>
                    <a:pt x="170" y="145"/>
                  </a:lnTo>
                  <a:lnTo>
                    <a:pt x="173" y="153"/>
                  </a:lnTo>
                  <a:lnTo>
                    <a:pt x="176" y="160"/>
                  </a:lnTo>
                  <a:lnTo>
                    <a:pt x="176" y="158"/>
                  </a:lnTo>
                  <a:lnTo>
                    <a:pt x="179" y="155"/>
                  </a:lnTo>
                  <a:lnTo>
                    <a:pt x="179" y="150"/>
                  </a:lnTo>
                  <a:lnTo>
                    <a:pt x="182" y="148"/>
                  </a:lnTo>
                  <a:lnTo>
                    <a:pt x="185" y="232"/>
                  </a:lnTo>
                  <a:lnTo>
                    <a:pt x="185" y="42"/>
                  </a:lnTo>
                  <a:lnTo>
                    <a:pt x="187" y="0"/>
                  </a:lnTo>
                  <a:lnTo>
                    <a:pt x="187" y="141"/>
                  </a:lnTo>
                  <a:lnTo>
                    <a:pt x="190" y="162"/>
                  </a:lnTo>
                  <a:lnTo>
                    <a:pt x="190" y="66"/>
                  </a:lnTo>
                  <a:lnTo>
                    <a:pt x="193" y="141"/>
                  </a:lnTo>
                  <a:lnTo>
                    <a:pt x="193" y="129"/>
                  </a:lnTo>
                  <a:lnTo>
                    <a:pt x="196" y="126"/>
                  </a:lnTo>
                  <a:lnTo>
                    <a:pt x="199" y="121"/>
                  </a:lnTo>
                  <a:lnTo>
                    <a:pt x="199" y="126"/>
                  </a:lnTo>
                  <a:lnTo>
                    <a:pt x="202" y="126"/>
                  </a:lnTo>
                  <a:lnTo>
                    <a:pt x="204" y="124"/>
                  </a:lnTo>
                  <a:lnTo>
                    <a:pt x="204" y="119"/>
                  </a:lnTo>
                  <a:lnTo>
                    <a:pt x="210" y="119"/>
                  </a:lnTo>
                  <a:lnTo>
                    <a:pt x="210" y="129"/>
                  </a:lnTo>
                  <a:lnTo>
                    <a:pt x="213" y="121"/>
                  </a:lnTo>
                  <a:lnTo>
                    <a:pt x="213" y="119"/>
                  </a:lnTo>
                  <a:lnTo>
                    <a:pt x="216" y="124"/>
                  </a:lnTo>
                  <a:lnTo>
                    <a:pt x="219" y="119"/>
                  </a:lnTo>
                  <a:lnTo>
                    <a:pt x="219" y="121"/>
                  </a:lnTo>
                  <a:lnTo>
                    <a:pt x="221" y="107"/>
                  </a:lnTo>
                  <a:lnTo>
                    <a:pt x="221" y="112"/>
                  </a:lnTo>
                  <a:lnTo>
                    <a:pt x="224" y="121"/>
                  </a:lnTo>
                  <a:lnTo>
                    <a:pt x="224" y="126"/>
                  </a:lnTo>
                  <a:lnTo>
                    <a:pt x="227" y="129"/>
                  </a:lnTo>
                  <a:lnTo>
                    <a:pt x="227" y="148"/>
                  </a:lnTo>
                  <a:lnTo>
                    <a:pt x="230" y="112"/>
                  </a:lnTo>
                  <a:lnTo>
                    <a:pt x="230" y="116"/>
                  </a:lnTo>
                  <a:lnTo>
                    <a:pt x="233" y="121"/>
                  </a:lnTo>
                  <a:lnTo>
                    <a:pt x="236" y="121"/>
                  </a:lnTo>
                  <a:lnTo>
                    <a:pt x="238" y="119"/>
                  </a:lnTo>
                </a:path>
              </a:pathLst>
            </a:custGeom>
            <a:noFill/>
            <a:ln w="12700">
              <a:solidFill>
                <a:srgbClr val="F07D7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30" name="Freeform 101"/>
            <p:cNvSpPr>
              <a:spLocks/>
            </p:cNvSpPr>
            <p:nvPr/>
          </p:nvSpPr>
          <p:spPr bwMode="auto">
            <a:xfrm>
              <a:off x="3741738" y="3122613"/>
              <a:ext cx="382588" cy="425450"/>
            </a:xfrm>
            <a:custGeom>
              <a:avLst/>
              <a:gdLst/>
              <a:ahLst/>
              <a:cxnLst>
                <a:cxn ang="0">
                  <a:pos x="3" y="90"/>
                </a:cxn>
                <a:cxn ang="0">
                  <a:pos x="12" y="78"/>
                </a:cxn>
                <a:cxn ang="0">
                  <a:pos x="15" y="85"/>
                </a:cxn>
                <a:cxn ang="0">
                  <a:pos x="23" y="94"/>
                </a:cxn>
                <a:cxn ang="0">
                  <a:pos x="29" y="102"/>
                </a:cxn>
                <a:cxn ang="0">
                  <a:pos x="37" y="99"/>
                </a:cxn>
                <a:cxn ang="0">
                  <a:pos x="46" y="102"/>
                </a:cxn>
                <a:cxn ang="0">
                  <a:pos x="51" y="114"/>
                </a:cxn>
                <a:cxn ang="0">
                  <a:pos x="54" y="140"/>
                </a:cxn>
                <a:cxn ang="0">
                  <a:pos x="60" y="128"/>
                </a:cxn>
                <a:cxn ang="0">
                  <a:pos x="66" y="0"/>
                </a:cxn>
                <a:cxn ang="0">
                  <a:pos x="71" y="68"/>
                </a:cxn>
                <a:cxn ang="0">
                  <a:pos x="77" y="90"/>
                </a:cxn>
                <a:cxn ang="0">
                  <a:pos x="83" y="102"/>
                </a:cxn>
                <a:cxn ang="0">
                  <a:pos x="88" y="94"/>
                </a:cxn>
                <a:cxn ang="0">
                  <a:pos x="91" y="104"/>
                </a:cxn>
                <a:cxn ang="0">
                  <a:pos x="97" y="90"/>
                </a:cxn>
                <a:cxn ang="0">
                  <a:pos x="102" y="94"/>
                </a:cxn>
                <a:cxn ang="0">
                  <a:pos x="108" y="107"/>
                </a:cxn>
                <a:cxn ang="0">
                  <a:pos x="111" y="94"/>
                </a:cxn>
                <a:cxn ang="0">
                  <a:pos x="122" y="97"/>
                </a:cxn>
                <a:cxn ang="0">
                  <a:pos x="125" y="94"/>
                </a:cxn>
                <a:cxn ang="0">
                  <a:pos x="131" y="78"/>
                </a:cxn>
                <a:cxn ang="0">
                  <a:pos x="136" y="90"/>
                </a:cxn>
                <a:cxn ang="0">
                  <a:pos x="139" y="87"/>
                </a:cxn>
                <a:cxn ang="0">
                  <a:pos x="145" y="94"/>
                </a:cxn>
                <a:cxn ang="0">
                  <a:pos x="153" y="99"/>
                </a:cxn>
                <a:cxn ang="0">
                  <a:pos x="162" y="92"/>
                </a:cxn>
                <a:cxn ang="0">
                  <a:pos x="168" y="99"/>
                </a:cxn>
                <a:cxn ang="0">
                  <a:pos x="173" y="121"/>
                </a:cxn>
                <a:cxn ang="0">
                  <a:pos x="179" y="133"/>
                </a:cxn>
                <a:cxn ang="0">
                  <a:pos x="182" y="128"/>
                </a:cxn>
                <a:cxn ang="0">
                  <a:pos x="187" y="0"/>
                </a:cxn>
                <a:cxn ang="0">
                  <a:pos x="190" y="94"/>
                </a:cxn>
                <a:cxn ang="0">
                  <a:pos x="196" y="92"/>
                </a:cxn>
                <a:cxn ang="0">
                  <a:pos x="202" y="104"/>
                </a:cxn>
                <a:cxn ang="0">
                  <a:pos x="207" y="99"/>
                </a:cxn>
                <a:cxn ang="0">
                  <a:pos x="216" y="102"/>
                </a:cxn>
                <a:cxn ang="0">
                  <a:pos x="219" y="90"/>
                </a:cxn>
                <a:cxn ang="0">
                  <a:pos x="224" y="94"/>
                </a:cxn>
                <a:cxn ang="0">
                  <a:pos x="230" y="109"/>
                </a:cxn>
                <a:cxn ang="0">
                  <a:pos x="236" y="92"/>
                </a:cxn>
              </a:cxnLst>
              <a:rect l="0" t="0" r="r" b="b"/>
              <a:pathLst>
                <a:path w="241" h="268">
                  <a:moveTo>
                    <a:pt x="0" y="97"/>
                  </a:moveTo>
                  <a:lnTo>
                    <a:pt x="3" y="92"/>
                  </a:lnTo>
                  <a:lnTo>
                    <a:pt x="3" y="90"/>
                  </a:lnTo>
                  <a:lnTo>
                    <a:pt x="6" y="87"/>
                  </a:lnTo>
                  <a:lnTo>
                    <a:pt x="6" y="85"/>
                  </a:lnTo>
                  <a:lnTo>
                    <a:pt x="12" y="78"/>
                  </a:lnTo>
                  <a:lnTo>
                    <a:pt x="9" y="78"/>
                  </a:lnTo>
                  <a:lnTo>
                    <a:pt x="12" y="82"/>
                  </a:lnTo>
                  <a:lnTo>
                    <a:pt x="15" y="85"/>
                  </a:lnTo>
                  <a:lnTo>
                    <a:pt x="17" y="87"/>
                  </a:lnTo>
                  <a:lnTo>
                    <a:pt x="20" y="90"/>
                  </a:lnTo>
                  <a:lnTo>
                    <a:pt x="23" y="94"/>
                  </a:lnTo>
                  <a:lnTo>
                    <a:pt x="23" y="99"/>
                  </a:lnTo>
                  <a:lnTo>
                    <a:pt x="26" y="99"/>
                  </a:lnTo>
                  <a:lnTo>
                    <a:pt x="29" y="102"/>
                  </a:lnTo>
                  <a:lnTo>
                    <a:pt x="34" y="102"/>
                  </a:lnTo>
                  <a:lnTo>
                    <a:pt x="34" y="99"/>
                  </a:lnTo>
                  <a:lnTo>
                    <a:pt x="37" y="99"/>
                  </a:lnTo>
                  <a:lnTo>
                    <a:pt x="40" y="97"/>
                  </a:lnTo>
                  <a:lnTo>
                    <a:pt x="43" y="99"/>
                  </a:lnTo>
                  <a:lnTo>
                    <a:pt x="46" y="102"/>
                  </a:lnTo>
                  <a:lnTo>
                    <a:pt x="49" y="102"/>
                  </a:lnTo>
                  <a:lnTo>
                    <a:pt x="49" y="107"/>
                  </a:lnTo>
                  <a:lnTo>
                    <a:pt x="51" y="114"/>
                  </a:lnTo>
                  <a:lnTo>
                    <a:pt x="51" y="123"/>
                  </a:lnTo>
                  <a:lnTo>
                    <a:pt x="54" y="136"/>
                  </a:lnTo>
                  <a:lnTo>
                    <a:pt x="54" y="140"/>
                  </a:lnTo>
                  <a:lnTo>
                    <a:pt x="57" y="138"/>
                  </a:lnTo>
                  <a:lnTo>
                    <a:pt x="57" y="133"/>
                  </a:lnTo>
                  <a:lnTo>
                    <a:pt x="60" y="128"/>
                  </a:lnTo>
                  <a:lnTo>
                    <a:pt x="63" y="126"/>
                  </a:lnTo>
                  <a:lnTo>
                    <a:pt x="66" y="266"/>
                  </a:lnTo>
                  <a:lnTo>
                    <a:pt x="66" y="0"/>
                  </a:lnTo>
                  <a:lnTo>
                    <a:pt x="68" y="5"/>
                  </a:lnTo>
                  <a:lnTo>
                    <a:pt x="68" y="99"/>
                  </a:lnTo>
                  <a:lnTo>
                    <a:pt x="71" y="68"/>
                  </a:lnTo>
                  <a:lnTo>
                    <a:pt x="71" y="32"/>
                  </a:lnTo>
                  <a:lnTo>
                    <a:pt x="74" y="111"/>
                  </a:lnTo>
                  <a:lnTo>
                    <a:pt x="77" y="90"/>
                  </a:lnTo>
                  <a:lnTo>
                    <a:pt x="77" y="99"/>
                  </a:lnTo>
                  <a:lnTo>
                    <a:pt x="80" y="104"/>
                  </a:lnTo>
                  <a:lnTo>
                    <a:pt x="83" y="102"/>
                  </a:lnTo>
                  <a:lnTo>
                    <a:pt x="83" y="104"/>
                  </a:lnTo>
                  <a:lnTo>
                    <a:pt x="85" y="99"/>
                  </a:lnTo>
                  <a:lnTo>
                    <a:pt x="88" y="94"/>
                  </a:lnTo>
                  <a:lnTo>
                    <a:pt x="88" y="97"/>
                  </a:lnTo>
                  <a:lnTo>
                    <a:pt x="91" y="99"/>
                  </a:lnTo>
                  <a:lnTo>
                    <a:pt x="91" y="104"/>
                  </a:lnTo>
                  <a:lnTo>
                    <a:pt x="94" y="102"/>
                  </a:lnTo>
                  <a:lnTo>
                    <a:pt x="97" y="99"/>
                  </a:lnTo>
                  <a:lnTo>
                    <a:pt x="97" y="90"/>
                  </a:lnTo>
                  <a:lnTo>
                    <a:pt x="100" y="99"/>
                  </a:lnTo>
                  <a:lnTo>
                    <a:pt x="100" y="82"/>
                  </a:lnTo>
                  <a:lnTo>
                    <a:pt x="102" y="94"/>
                  </a:lnTo>
                  <a:lnTo>
                    <a:pt x="102" y="90"/>
                  </a:lnTo>
                  <a:lnTo>
                    <a:pt x="105" y="102"/>
                  </a:lnTo>
                  <a:lnTo>
                    <a:pt x="108" y="107"/>
                  </a:lnTo>
                  <a:lnTo>
                    <a:pt x="108" y="123"/>
                  </a:lnTo>
                  <a:lnTo>
                    <a:pt x="111" y="82"/>
                  </a:lnTo>
                  <a:lnTo>
                    <a:pt x="111" y="94"/>
                  </a:lnTo>
                  <a:lnTo>
                    <a:pt x="114" y="97"/>
                  </a:lnTo>
                  <a:lnTo>
                    <a:pt x="117" y="97"/>
                  </a:lnTo>
                  <a:lnTo>
                    <a:pt x="122" y="97"/>
                  </a:lnTo>
                  <a:lnTo>
                    <a:pt x="119" y="97"/>
                  </a:lnTo>
                  <a:lnTo>
                    <a:pt x="122" y="97"/>
                  </a:lnTo>
                  <a:lnTo>
                    <a:pt x="125" y="94"/>
                  </a:lnTo>
                  <a:lnTo>
                    <a:pt x="128" y="90"/>
                  </a:lnTo>
                  <a:lnTo>
                    <a:pt x="131" y="82"/>
                  </a:lnTo>
                  <a:lnTo>
                    <a:pt x="131" y="78"/>
                  </a:lnTo>
                  <a:lnTo>
                    <a:pt x="134" y="82"/>
                  </a:lnTo>
                  <a:lnTo>
                    <a:pt x="134" y="87"/>
                  </a:lnTo>
                  <a:lnTo>
                    <a:pt x="136" y="90"/>
                  </a:lnTo>
                  <a:lnTo>
                    <a:pt x="136" y="92"/>
                  </a:lnTo>
                  <a:lnTo>
                    <a:pt x="139" y="90"/>
                  </a:lnTo>
                  <a:lnTo>
                    <a:pt x="139" y="87"/>
                  </a:lnTo>
                  <a:lnTo>
                    <a:pt x="142" y="90"/>
                  </a:lnTo>
                  <a:lnTo>
                    <a:pt x="142" y="94"/>
                  </a:lnTo>
                  <a:lnTo>
                    <a:pt x="145" y="94"/>
                  </a:lnTo>
                  <a:lnTo>
                    <a:pt x="148" y="99"/>
                  </a:lnTo>
                  <a:lnTo>
                    <a:pt x="151" y="102"/>
                  </a:lnTo>
                  <a:lnTo>
                    <a:pt x="153" y="99"/>
                  </a:lnTo>
                  <a:lnTo>
                    <a:pt x="156" y="97"/>
                  </a:lnTo>
                  <a:lnTo>
                    <a:pt x="159" y="94"/>
                  </a:lnTo>
                  <a:lnTo>
                    <a:pt x="162" y="92"/>
                  </a:lnTo>
                  <a:lnTo>
                    <a:pt x="165" y="94"/>
                  </a:lnTo>
                  <a:lnTo>
                    <a:pt x="165" y="97"/>
                  </a:lnTo>
                  <a:lnTo>
                    <a:pt x="168" y="99"/>
                  </a:lnTo>
                  <a:lnTo>
                    <a:pt x="168" y="104"/>
                  </a:lnTo>
                  <a:lnTo>
                    <a:pt x="170" y="111"/>
                  </a:lnTo>
                  <a:lnTo>
                    <a:pt x="173" y="121"/>
                  </a:lnTo>
                  <a:lnTo>
                    <a:pt x="173" y="131"/>
                  </a:lnTo>
                  <a:lnTo>
                    <a:pt x="176" y="138"/>
                  </a:lnTo>
                  <a:lnTo>
                    <a:pt x="179" y="133"/>
                  </a:lnTo>
                  <a:lnTo>
                    <a:pt x="179" y="131"/>
                  </a:lnTo>
                  <a:lnTo>
                    <a:pt x="182" y="126"/>
                  </a:lnTo>
                  <a:lnTo>
                    <a:pt x="182" y="128"/>
                  </a:lnTo>
                  <a:lnTo>
                    <a:pt x="185" y="268"/>
                  </a:lnTo>
                  <a:lnTo>
                    <a:pt x="185" y="0"/>
                  </a:lnTo>
                  <a:lnTo>
                    <a:pt x="187" y="0"/>
                  </a:lnTo>
                  <a:lnTo>
                    <a:pt x="187" y="107"/>
                  </a:lnTo>
                  <a:lnTo>
                    <a:pt x="190" y="126"/>
                  </a:lnTo>
                  <a:lnTo>
                    <a:pt x="190" y="94"/>
                  </a:lnTo>
                  <a:lnTo>
                    <a:pt x="193" y="82"/>
                  </a:lnTo>
                  <a:lnTo>
                    <a:pt x="196" y="99"/>
                  </a:lnTo>
                  <a:lnTo>
                    <a:pt x="196" y="92"/>
                  </a:lnTo>
                  <a:lnTo>
                    <a:pt x="199" y="109"/>
                  </a:lnTo>
                  <a:lnTo>
                    <a:pt x="199" y="102"/>
                  </a:lnTo>
                  <a:lnTo>
                    <a:pt x="202" y="104"/>
                  </a:lnTo>
                  <a:lnTo>
                    <a:pt x="204" y="102"/>
                  </a:lnTo>
                  <a:lnTo>
                    <a:pt x="207" y="94"/>
                  </a:lnTo>
                  <a:lnTo>
                    <a:pt x="207" y="99"/>
                  </a:lnTo>
                  <a:lnTo>
                    <a:pt x="210" y="102"/>
                  </a:lnTo>
                  <a:lnTo>
                    <a:pt x="213" y="104"/>
                  </a:lnTo>
                  <a:lnTo>
                    <a:pt x="216" y="102"/>
                  </a:lnTo>
                  <a:lnTo>
                    <a:pt x="216" y="99"/>
                  </a:lnTo>
                  <a:lnTo>
                    <a:pt x="219" y="102"/>
                  </a:lnTo>
                  <a:lnTo>
                    <a:pt x="219" y="90"/>
                  </a:lnTo>
                  <a:lnTo>
                    <a:pt x="221" y="107"/>
                  </a:lnTo>
                  <a:lnTo>
                    <a:pt x="221" y="82"/>
                  </a:lnTo>
                  <a:lnTo>
                    <a:pt x="224" y="94"/>
                  </a:lnTo>
                  <a:lnTo>
                    <a:pt x="227" y="94"/>
                  </a:lnTo>
                  <a:lnTo>
                    <a:pt x="227" y="104"/>
                  </a:lnTo>
                  <a:lnTo>
                    <a:pt x="230" y="109"/>
                  </a:lnTo>
                  <a:lnTo>
                    <a:pt x="230" y="82"/>
                  </a:lnTo>
                  <a:lnTo>
                    <a:pt x="233" y="90"/>
                  </a:lnTo>
                  <a:lnTo>
                    <a:pt x="236" y="92"/>
                  </a:lnTo>
                  <a:lnTo>
                    <a:pt x="238" y="92"/>
                  </a:lnTo>
                  <a:lnTo>
                    <a:pt x="241" y="92"/>
                  </a:lnTo>
                </a:path>
              </a:pathLst>
            </a:custGeom>
            <a:noFill/>
            <a:ln w="12700">
              <a:solidFill>
                <a:srgbClr val="F07D7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31" name="Freeform 102"/>
            <p:cNvSpPr>
              <a:spLocks/>
            </p:cNvSpPr>
            <p:nvPr/>
          </p:nvSpPr>
          <p:spPr bwMode="auto">
            <a:xfrm>
              <a:off x="4124325" y="3030538"/>
              <a:ext cx="346075" cy="446088"/>
            </a:xfrm>
            <a:custGeom>
              <a:avLst/>
              <a:gdLst/>
              <a:ahLst/>
              <a:cxnLst>
                <a:cxn ang="0">
                  <a:pos x="3" y="145"/>
                </a:cxn>
                <a:cxn ang="0">
                  <a:pos x="9" y="138"/>
                </a:cxn>
                <a:cxn ang="0">
                  <a:pos x="12" y="150"/>
                </a:cxn>
                <a:cxn ang="0">
                  <a:pos x="20" y="148"/>
                </a:cxn>
                <a:cxn ang="0">
                  <a:pos x="26" y="157"/>
                </a:cxn>
                <a:cxn ang="0">
                  <a:pos x="31" y="152"/>
                </a:cxn>
                <a:cxn ang="0">
                  <a:pos x="40" y="155"/>
                </a:cxn>
                <a:cxn ang="0">
                  <a:pos x="46" y="157"/>
                </a:cxn>
                <a:cxn ang="0">
                  <a:pos x="48" y="184"/>
                </a:cxn>
                <a:cxn ang="0">
                  <a:pos x="54" y="196"/>
                </a:cxn>
                <a:cxn ang="0">
                  <a:pos x="60" y="278"/>
                </a:cxn>
                <a:cxn ang="0">
                  <a:pos x="63" y="143"/>
                </a:cxn>
                <a:cxn ang="0">
                  <a:pos x="68" y="121"/>
                </a:cxn>
                <a:cxn ang="0">
                  <a:pos x="71" y="162"/>
                </a:cxn>
                <a:cxn ang="0">
                  <a:pos x="77" y="160"/>
                </a:cxn>
                <a:cxn ang="0">
                  <a:pos x="82" y="152"/>
                </a:cxn>
                <a:cxn ang="0">
                  <a:pos x="88" y="157"/>
                </a:cxn>
                <a:cxn ang="0">
                  <a:pos x="94" y="148"/>
                </a:cxn>
                <a:cxn ang="0">
                  <a:pos x="97" y="155"/>
                </a:cxn>
                <a:cxn ang="0">
                  <a:pos x="105" y="162"/>
                </a:cxn>
                <a:cxn ang="0">
                  <a:pos x="111" y="157"/>
                </a:cxn>
                <a:cxn ang="0">
                  <a:pos x="116" y="150"/>
                </a:cxn>
                <a:cxn ang="0">
                  <a:pos x="119" y="133"/>
                </a:cxn>
                <a:cxn ang="0">
                  <a:pos x="125" y="138"/>
                </a:cxn>
                <a:cxn ang="0">
                  <a:pos x="131" y="148"/>
                </a:cxn>
                <a:cxn ang="0">
                  <a:pos x="136" y="157"/>
                </a:cxn>
                <a:cxn ang="0">
                  <a:pos x="142" y="162"/>
                </a:cxn>
                <a:cxn ang="0">
                  <a:pos x="148" y="155"/>
                </a:cxn>
                <a:cxn ang="0">
                  <a:pos x="153" y="150"/>
                </a:cxn>
                <a:cxn ang="0">
                  <a:pos x="159" y="155"/>
                </a:cxn>
                <a:cxn ang="0">
                  <a:pos x="162" y="174"/>
                </a:cxn>
                <a:cxn ang="0">
                  <a:pos x="167" y="201"/>
                </a:cxn>
                <a:cxn ang="0">
                  <a:pos x="173" y="206"/>
                </a:cxn>
                <a:cxn ang="0">
                  <a:pos x="176" y="68"/>
                </a:cxn>
                <a:cxn ang="0">
                  <a:pos x="182" y="157"/>
                </a:cxn>
                <a:cxn ang="0">
                  <a:pos x="187" y="150"/>
                </a:cxn>
                <a:cxn ang="0">
                  <a:pos x="190" y="160"/>
                </a:cxn>
                <a:cxn ang="0">
                  <a:pos x="196" y="157"/>
                </a:cxn>
                <a:cxn ang="0">
                  <a:pos x="201" y="155"/>
                </a:cxn>
                <a:cxn ang="0">
                  <a:pos x="204" y="160"/>
                </a:cxn>
                <a:cxn ang="0">
                  <a:pos x="210" y="138"/>
                </a:cxn>
                <a:cxn ang="0">
                  <a:pos x="216" y="157"/>
                </a:cxn>
              </a:cxnLst>
              <a:rect l="0" t="0" r="r" b="b"/>
              <a:pathLst>
                <a:path w="218" h="281">
                  <a:moveTo>
                    <a:pt x="0" y="150"/>
                  </a:moveTo>
                  <a:lnTo>
                    <a:pt x="3" y="150"/>
                  </a:lnTo>
                  <a:lnTo>
                    <a:pt x="3" y="145"/>
                  </a:lnTo>
                  <a:lnTo>
                    <a:pt x="6" y="140"/>
                  </a:lnTo>
                  <a:lnTo>
                    <a:pt x="6" y="136"/>
                  </a:lnTo>
                  <a:lnTo>
                    <a:pt x="9" y="138"/>
                  </a:lnTo>
                  <a:lnTo>
                    <a:pt x="9" y="143"/>
                  </a:lnTo>
                  <a:lnTo>
                    <a:pt x="12" y="148"/>
                  </a:lnTo>
                  <a:lnTo>
                    <a:pt x="12" y="150"/>
                  </a:lnTo>
                  <a:lnTo>
                    <a:pt x="14" y="148"/>
                  </a:lnTo>
                  <a:lnTo>
                    <a:pt x="17" y="145"/>
                  </a:lnTo>
                  <a:lnTo>
                    <a:pt x="20" y="148"/>
                  </a:lnTo>
                  <a:lnTo>
                    <a:pt x="20" y="155"/>
                  </a:lnTo>
                  <a:lnTo>
                    <a:pt x="23" y="157"/>
                  </a:lnTo>
                  <a:lnTo>
                    <a:pt x="26" y="157"/>
                  </a:lnTo>
                  <a:lnTo>
                    <a:pt x="29" y="160"/>
                  </a:lnTo>
                  <a:lnTo>
                    <a:pt x="31" y="155"/>
                  </a:lnTo>
                  <a:lnTo>
                    <a:pt x="31" y="152"/>
                  </a:lnTo>
                  <a:lnTo>
                    <a:pt x="34" y="155"/>
                  </a:lnTo>
                  <a:lnTo>
                    <a:pt x="37" y="152"/>
                  </a:lnTo>
                  <a:lnTo>
                    <a:pt x="40" y="155"/>
                  </a:lnTo>
                  <a:lnTo>
                    <a:pt x="43" y="152"/>
                  </a:lnTo>
                  <a:lnTo>
                    <a:pt x="43" y="155"/>
                  </a:lnTo>
                  <a:lnTo>
                    <a:pt x="46" y="157"/>
                  </a:lnTo>
                  <a:lnTo>
                    <a:pt x="46" y="162"/>
                  </a:lnTo>
                  <a:lnTo>
                    <a:pt x="48" y="169"/>
                  </a:lnTo>
                  <a:lnTo>
                    <a:pt x="48" y="184"/>
                  </a:lnTo>
                  <a:lnTo>
                    <a:pt x="51" y="196"/>
                  </a:lnTo>
                  <a:lnTo>
                    <a:pt x="51" y="198"/>
                  </a:lnTo>
                  <a:lnTo>
                    <a:pt x="54" y="196"/>
                  </a:lnTo>
                  <a:lnTo>
                    <a:pt x="54" y="191"/>
                  </a:lnTo>
                  <a:lnTo>
                    <a:pt x="57" y="191"/>
                  </a:lnTo>
                  <a:lnTo>
                    <a:pt x="60" y="278"/>
                  </a:lnTo>
                  <a:lnTo>
                    <a:pt x="60" y="203"/>
                  </a:lnTo>
                  <a:lnTo>
                    <a:pt x="63" y="20"/>
                  </a:lnTo>
                  <a:lnTo>
                    <a:pt x="63" y="143"/>
                  </a:lnTo>
                  <a:lnTo>
                    <a:pt x="65" y="179"/>
                  </a:lnTo>
                  <a:lnTo>
                    <a:pt x="65" y="172"/>
                  </a:lnTo>
                  <a:lnTo>
                    <a:pt x="68" y="121"/>
                  </a:lnTo>
                  <a:lnTo>
                    <a:pt x="68" y="150"/>
                  </a:lnTo>
                  <a:lnTo>
                    <a:pt x="71" y="148"/>
                  </a:lnTo>
                  <a:lnTo>
                    <a:pt x="71" y="162"/>
                  </a:lnTo>
                  <a:lnTo>
                    <a:pt x="74" y="165"/>
                  </a:lnTo>
                  <a:lnTo>
                    <a:pt x="74" y="160"/>
                  </a:lnTo>
                  <a:lnTo>
                    <a:pt x="77" y="160"/>
                  </a:lnTo>
                  <a:lnTo>
                    <a:pt x="80" y="157"/>
                  </a:lnTo>
                  <a:lnTo>
                    <a:pt x="85" y="152"/>
                  </a:lnTo>
                  <a:lnTo>
                    <a:pt x="82" y="152"/>
                  </a:lnTo>
                  <a:lnTo>
                    <a:pt x="85" y="155"/>
                  </a:lnTo>
                  <a:lnTo>
                    <a:pt x="88" y="162"/>
                  </a:lnTo>
                  <a:lnTo>
                    <a:pt x="88" y="157"/>
                  </a:lnTo>
                  <a:lnTo>
                    <a:pt x="91" y="160"/>
                  </a:lnTo>
                  <a:lnTo>
                    <a:pt x="91" y="162"/>
                  </a:lnTo>
                  <a:lnTo>
                    <a:pt x="94" y="148"/>
                  </a:lnTo>
                  <a:lnTo>
                    <a:pt x="94" y="155"/>
                  </a:lnTo>
                  <a:lnTo>
                    <a:pt x="97" y="152"/>
                  </a:lnTo>
                  <a:lnTo>
                    <a:pt x="97" y="155"/>
                  </a:lnTo>
                  <a:lnTo>
                    <a:pt x="99" y="152"/>
                  </a:lnTo>
                  <a:lnTo>
                    <a:pt x="102" y="169"/>
                  </a:lnTo>
                  <a:lnTo>
                    <a:pt x="105" y="162"/>
                  </a:lnTo>
                  <a:lnTo>
                    <a:pt x="105" y="155"/>
                  </a:lnTo>
                  <a:lnTo>
                    <a:pt x="108" y="157"/>
                  </a:lnTo>
                  <a:lnTo>
                    <a:pt x="111" y="157"/>
                  </a:lnTo>
                  <a:lnTo>
                    <a:pt x="114" y="155"/>
                  </a:lnTo>
                  <a:lnTo>
                    <a:pt x="114" y="152"/>
                  </a:lnTo>
                  <a:lnTo>
                    <a:pt x="116" y="150"/>
                  </a:lnTo>
                  <a:lnTo>
                    <a:pt x="116" y="145"/>
                  </a:lnTo>
                  <a:lnTo>
                    <a:pt x="119" y="138"/>
                  </a:lnTo>
                  <a:lnTo>
                    <a:pt x="119" y="133"/>
                  </a:lnTo>
                  <a:lnTo>
                    <a:pt x="122" y="131"/>
                  </a:lnTo>
                  <a:lnTo>
                    <a:pt x="125" y="133"/>
                  </a:lnTo>
                  <a:lnTo>
                    <a:pt x="125" y="138"/>
                  </a:lnTo>
                  <a:lnTo>
                    <a:pt x="128" y="140"/>
                  </a:lnTo>
                  <a:lnTo>
                    <a:pt x="128" y="145"/>
                  </a:lnTo>
                  <a:lnTo>
                    <a:pt x="131" y="148"/>
                  </a:lnTo>
                  <a:lnTo>
                    <a:pt x="133" y="150"/>
                  </a:lnTo>
                  <a:lnTo>
                    <a:pt x="133" y="155"/>
                  </a:lnTo>
                  <a:lnTo>
                    <a:pt x="136" y="157"/>
                  </a:lnTo>
                  <a:lnTo>
                    <a:pt x="142" y="162"/>
                  </a:lnTo>
                  <a:lnTo>
                    <a:pt x="139" y="162"/>
                  </a:lnTo>
                  <a:lnTo>
                    <a:pt x="142" y="162"/>
                  </a:lnTo>
                  <a:lnTo>
                    <a:pt x="145" y="160"/>
                  </a:lnTo>
                  <a:lnTo>
                    <a:pt x="150" y="155"/>
                  </a:lnTo>
                  <a:lnTo>
                    <a:pt x="148" y="155"/>
                  </a:lnTo>
                  <a:lnTo>
                    <a:pt x="150" y="155"/>
                  </a:lnTo>
                  <a:lnTo>
                    <a:pt x="153" y="152"/>
                  </a:lnTo>
                  <a:lnTo>
                    <a:pt x="153" y="150"/>
                  </a:lnTo>
                  <a:lnTo>
                    <a:pt x="156" y="148"/>
                  </a:lnTo>
                  <a:lnTo>
                    <a:pt x="156" y="150"/>
                  </a:lnTo>
                  <a:lnTo>
                    <a:pt x="159" y="155"/>
                  </a:lnTo>
                  <a:lnTo>
                    <a:pt x="159" y="160"/>
                  </a:lnTo>
                  <a:lnTo>
                    <a:pt x="162" y="167"/>
                  </a:lnTo>
                  <a:lnTo>
                    <a:pt x="162" y="174"/>
                  </a:lnTo>
                  <a:lnTo>
                    <a:pt x="165" y="186"/>
                  </a:lnTo>
                  <a:lnTo>
                    <a:pt x="167" y="196"/>
                  </a:lnTo>
                  <a:lnTo>
                    <a:pt x="167" y="201"/>
                  </a:lnTo>
                  <a:lnTo>
                    <a:pt x="170" y="198"/>
                  </a:lnTo>
                  <a:lnTo>
                    <a:pt x="170" y="194"/>
                  </a:lnTo>
                  <a:lnTo>
                    <a:pt x="173" y="206"/>
                  </a:lnTo>
                  <a:lnTo>
                    <a:pt x="173" y="281"/>
                  </a:lnTo>
                  <a:lnTo>
                    <a:pt x="176" y="0"/>
                  </a:lnTo>
                  <a:lnTo>
                    <a:pt x="176" y="68"/>
                  </a:lnTo>
                  <a:lnTo>
                    <a:pt x="179" y="181"/>
                  </a:lnTo>
                  <a:lnTo>
                    <a:pt x="179" y="201"/>
                  </a:lnTo>
                  <a:lnTo>
                    <a:pt x="182" y="157"/>
                  </a:lnTo>
                  <a:lnTo>
                    <a:pt x="182" y="172"/>
                  </a:lnTo>
                  <a:lnTo>
                    <a:pt x="184" y="155"/>
                  </a:lnTo>
                  <a:lnTo>
                    <a:pt x="187" y="150"/>
                  </a:lnTo>
                  <a:lnTo>
                    <a:pt x="187" y="160"/>
                  </a:lnTo>
                  <a:lnTo>
                    <a:pt x="190" y="165"/>
                  </a:lnTo>
                  <a:lnTo>
                    <a:pt x="190" y="160"/>
                  </a:lnTo>
                  <a:lnTo>
                    <a:pt x="193" y="162"/>
                  </a:lnTo>
                  <a:lnTo>
                    <a:pt x="193" y="160"/>
                  </a:lnTo>
                  <a:lnTo>
                    <a:pt x="196" y="157"/>
                  </a:lnTo>
                  <a:lnTo>
                    <a:pt x="196" y="152"/>
                  </a:lnTo>
                  <a:lnTo>
                    <a:pt x="199" y="152"/>
                  </a:lnTo>
                  <a:lnTo>
                    <a:pt x="201" y="155"/>
                  </a:lnTo>
                  <a:lnTo>
                    <a:pt x="201" y="160"/>
                  </a:lnTo>
                  <a:lnTo>
                    <a:pt x="204" y="155"/>
                  </a:lnTo>
                  <a:lnTo>
                    <a:pt x="204" y="160"/>
                  </a:lnTo>
                  <a:lnTo>
                    <a:pt x="207" y="157"/>
                  </a:lnTo>
                  <a:lnTo>
                    <a:pt x="210" y="155"/>
                  </a:lnTo>
                  <a:lnTo>
                    <a:pt x="210" y="138"/>
                  </a:lnTo>
                  <a:lnTo>
                    <a:pt x="213" y="160"/>
                  </a:lnTo>
                  <a:lnTo>
                    <a:pt x="213" y="150"/>
                  </a:lnTo>
                  <a:lnTo>
                    <a:pt x="216" y="157"/>
                  </a:lnTo>
                  <a:lnTo>
                    <a:pt x="216" y="167"/>
                  </a:lnTo>
                  <a:lnTo>
                    <a:pt x="218" y="189"/>
                  </a:lnTo>
                </a:path>
              </a:pathLst>
            </a:custGeom>
            <a:noFill/>
            <a:ln w="12700">
              <a:solidFill>
                <a:srgbClr val="F07D7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32" name="Freeform 103"/>
            <p:cNvSpPr>
              <a:spLocks/>
            </p:cNvSpPr>
            <p:nvPr/>
          </p:nvSpPr>
          <p:spPr bwMode="auto">
            <a:xfrm>
              <a:off x="4470400" y="3095625"/>
              <a:ext cx="392113" cy="473075"/>
            </a:xfrm>
            <a:custGeom>
              <a:avLst/>
              <a:gdLst/>
              <a:ahLst/>
              <a:cxnLst>
                <a:cxn ang="0">
                  <a:pos x="3" y="116"/>
                </a:cxn>
                <a:cxn ang="0">
                  <a:pos x="12" y="111"/>
                </a:cxn>
                <a:cxn ang="0">
                  <a:pos x="17" y="99"/>
                </a:cxn>
                <a:cxn ang="0">
                  <a:pos x="20" y="90"/>
                </a:cxn>
                <a:cxn ang="0">
                  <a:pos x="26" y="102"/>
                </a:cxn>
                <a:cxn ang="0">
                  <a:pos x="32" y="111"/>
                </a:cxn>
                <a:cxn ang="0">
                  <a:pos x="40" y="124"/>
                </a:cxn>
                <a:cxn ang="0">
                  <a:pos x="43" y="124"/>
                </a:cxn>
                <a:cxn ang="0">
                  <a:pos x="49" y="116"/>
                </a:cxn>
                <a:cxn ang="0">
                  <a:pos x="57" y="119"/>
                </a:cxn>
                <a:cxn ang="0">
                  <a:pos x="63" y="140"/>
                </a:cxn>
                <a:cxn ang="0">
                  <a:pos x="71" y="148"/>
                </a:cxn>
                <a:cxn ang="0">
                  <a:pos x="77" y="247"/>
                </a:cxn>
                <a:cxn ang="0">
                  <a:pos x="80" y="104"/>
                </a:cxn>
                <a:cxn ang="0">
                  <a:pos x="85" y="124"/>
                </a:cxn>
                <a:cxn ang="0">
                  <a:pos x="88" y="121"/>
                </a:cxn>
                <a:cxn ang="0">
                  <a:pos x="94" y="116"/>
                </a:cxn>
                <a:cxn ang="0">
                  <a:pos x="102" y="119"/>
                </a:cxn>
                <a:cxn ang="0">
                  <a:pos x="108" y="109"/>
                </a:cxn>
                <a:cxn ang="0">
                  <a:pos x="111" y="107"/>
                </a:cxn>
                <a:cxn ang="0">
                  <a:pos x="122" y="111"/>
                </a:cxn>
                <a:cxn ang="0">
                  <a:pos x="125" y="114"/>
                </a:cxn>
                <a:cxn ang="0">
                  <a:pos x="134" y="114"/>
                </a:cxn>
                <a:cxn ang="0">
                  <a:pos x="139" y="99"/>
                </a:cxn>
                <a:cxn ang="0">
                  <a:pos x="148" y="107"/>
                </a:cxn>
                <a:cxn ang="0">
                  <a:pos x="151" y="104"/>
                </a:cxn>
                <a:cxn ang="0">
                  <a:pos x="153" y="116"/>
                </a:cxn>
                <a:cxn ang="0">
                  <a:pos x="162" y="119"/>
                </a:cxn>
                <a:cxn ang="0">
                  <a:pos x="168" y="111"/>
                </a:cxn>
                <a:cxn ang="0">
                  <a:pos x="173" y="116"/>
                </a:cxn>
                <a:cxn ang="0">
                  <a:pos x="179" y="126"/>
                </a:cxn>
                <a:cxn ang="0">
                  <a:pos x="185" y="153"/>
                </a:cxn>
                <a:cxn ang="0">
                  <a:pos x="187" y="148"/>
                </a:cxn>
                <a:cxn ang="0">
                  <a:pos x="193" y="298"/>
                </a:cxn>
                <a:cxn ang="0">
                  <a:pos x="196" y="111"/>
                </a:cxn>
                <a:cxn ang="0">
                  <a:pos x="202" y="116"/>
                </a:cxn>
                <a:cxn ang="0">
                  <a:pos x="210" y="119"/>
                </a:cxn>
                <a:cxn ang="0">
                  <a:pos x="219" y="116"/>
                </a:cxn>
                <a:cxn ang="0">
                  <a:pos x="227" y="119"/>
                </a:cxn>
                <a:cxn ang="0">
                  <a:pos x="233" y="111"/>
                </a:cxn>
                <a:cxn ang="0">
                  <a:pos x="236" y="148"/>
                </a:cxn>
                <a:cxn ang="0">
                  <a:pos x="241" y="111"/>
                </a:cxn>
              </a:cxnLst>
              <a:rect l="0" t="0" r="r" b="b"/>
              <a:pathLst>
                <a:path w="247" h="298">
                  <a:moveTo>
                    <a:pt x="0" y="148"/>
                  </a:moveTo>
                  <a:lnTo>
                    <a:pt x="0" y="116"/>
                  </a:lnTo>
                  <a:lnTo>
                    <a:pt x="3" y="116"/>
                  </a:lnTo>
                  <a:lnTo>
                    <a:pt x="6" y="116"/>
                  </a:lnTo>
                  <a:lnTo>
                    <a:pt x="9" y="114"/>
                  </a:lnTo>
                  <a:lnTo>
                    <a:pt x="12" y="111"/>
                  </a:lnTo>
                  <a:lnTo>
                    <a:pt x="15" y="109"/>
                  </a:lnTo>
                  <a:lnTo>
                    <a:pt x="15" y="104"/>
                  </a:lnTo>
                  <a:lnTo>
                    <a:pt x="17" y="99"/>
                  </a:lnTo>
                  <a:lnTo>
                    <a:pt x="17" y="95"/>
                  </a:lnTo>
                  <a:lnTo>
                    <a:pt x="20" y="87"/>
                  </a:lnTo>
                  <a:lnTo>
                    <a:pt x="20" y="90"/>
                  </a:lnTo>
                  <a:lnTo>
                    <a:pt x="23" y="95"/>
                  </a:lnTo>
                  <a:lnTo>
                    <a:pt x="23" y="99"/>
                  </a:lnTo>
                  <a:lnTo>
                    <a:pt x="26" y="102"/>
                  </a:lnTo>
                  <a:lnTo>
                    <a:pt x="29" y="104"/>
                  </a:lnTo>
                  <a:lnTo>
                    <a:pt x="29" y="109"/>
                  </a:lnTo>
                  <a:lnTo>
                    <a:pt x="32" y="111"/>
                  </a:lnTo>
                  <a:lnTo>
                    <a:pt x="34" y="116"/>
                  </a:lnTo>
                  <a:lnTo>
                    <a:pt x="34" y="119"/>
                  </a:lnTo>
                  <a:lnTo>
                    <a:pt x="40" y="124"/>
                  </a:lnTo>
                  <a:lnTo>
                    <a:pt x="37" y="124"/>
                  </a:lnTo>
                  <a:lnTo>
                    <a:pt x="40" y="124"/>
                  </a:lnTo>
                  <a:lnTo>
                    <a:pt x="43" y="124"/>
                  </a:lnTo>
                  <a:lnTo>
                    <a:pt x="49" y="116"/>
                  </a:lnTo>
                  <a:lnTo>
                    <a:pt x="46" y="116"/>
                  </a:lnTo>
                  <a:lnTo>
                    <a:pt x="49" y="116"/>
                  </a:lnTo>
                  <a:lnTo>
                    <a:pt x="51" y="116"/>
                  </a:lnTo>
                  <a:lnTo>
                    <a:pt x="54" y="116"/>
                  </a:lnTo>
                  <a:lnTo>
                    <a:pt x="57" y="119"/>
                  </a:lnTo>
                  <a:lnTo>
                    <a:pt x="60" y="124"/>
                  </a:lnTo>
                  <a:lnTo>
                    <a:pt x="60" y="131"/>
                  </a:lnTo>
                  <a:lnTo>
                    <a:pt x="63" y="140"/>
                  </a:lnTo>
                  <a:lnTo>
                    <a:pt x="63" y="150"/>
                  </a:lnTo>
                  <a:lnTo>
                    <a:pt x="66" y="155"/>
                  </a:lnTo>
                  <a:lnTo>
                    <a:pt x="71" y="148"/>
                  </a:lnTo>
                  <a:lnTo>
                    <a:pt x="71" y="143"/>
                  </a:lnTo>
                  <a:lnTo>
                    <a:pt x="74" y="182"/>
                  </a:lnTo>
                  <a:lnTo>
                    <a:pt x="77" y="247"/>
                  </a:lnTo>
                  <a:lnTo>
                    <a:pt x="77" y="0"/>
                  </a:lnTo>
                  <a:lnTo>
                    <a:pt x="80" y="53"/>
                  </a:lnTo>
                  <a:lnTo>
                    <a:pt x="80" y="104"/>
                  </a:lnTo>
                  <a:lnTo>
                    <a:pt x="83" y="51"/>
                  </a:lnTo>
                  <a:lnTo>
                    <a:pt x="83" y="126"/>
                  </a:lnTo>
                  <a:lnTo>
                    <a:pt x="85" y="124"/>
                  </a:lnTo>
                  <a:lnTo>
                    <a:pt x="85" y="126"/>
                  </a:lnTo>
                  <a:lnTo>
                    <a:pt x="88" y="116"/>
                  </a:lnTo>
                  <a:lnTo>
                    <a:pt x="88" y="121"/>
                  </a:lnTo>
                  <a:lnTo>
                    <a:pt x="91" y="121"/>
                  </a:lnTo>
                  <a:lnTo>
                    <a:pt x="94" y="121"/>
                  </a:lnTo>
                  <a:lnTo>
                    <a:pt x="94" y="116"/>
                  </a:lnTo>
                  <a:lnTo>
                    <a:pt x="97" y="111"/>
                  </a:lnTo>
                  <a:lnTo>
                    <a:pt x="100" y="114"/>
                  </a:lnTo>
                  <a:lnTo>
                    <a:pt x="102" y="119"/>
                  </a:lnTo>
                  <a:lnTo>
                    <a:pt x="105" y="116"/>
                  </a:lnTo>
                  <a:lnTo>
                    <a:pt x="105" y="119"/>
                  </a:lnTo>
                  <a:lnTo>
                    <a:pt x="108" y="109"/>
                  </a:lnTo>
                  <a:lnTo>
                    <a:pt x="108" y="114"/>
                  </a:lnTo>
                  <a:lnTo>
                    <a:pt x="111" y="99"/>
                  </a:lnTo>
                  <a:lnTo>
                    <a:pt x="111" y="107"/>
                  </a:lnTo>
                  <a:lnTo>
                    <a:pt x="114" y="116"/>
                  </a:lnTo>
                  <a:lnTo>
                    <a:pt x="117" y="128"/>
                  </a:lnTo>
                  <a:lnTo>
                    <a:pt x="122" y="111"/>
                  </a:lnTo>
                  <a:lnTo>
                    <a:pt x="119" y="111"/>
                  </a:lnTo>
                  <a:lnTo>
                    <a:pt x="122" y="114"/>
                  </a:lnTo>
                  <a:lnTo>
                    <a:pt x="125" y="114"/>
                  </a:lnTo>
                  <a:lnTo>
                    <a:pt x="128" y="111"/>
                  </a:lnTo>
                  <a:lnTo>
                    <a:pt x="131" y="111"/>
                  </a:lnTo>
                  <a:lnTo>
                    <a:pt x="134" y="114"/>
                  </a:lnTo>
                  <a:lnTo>
                    <a:pt x="136" y="111"/>
                  </a:lnTo>
                  <a:lnTo>
                    <a:pt x="136" y="107"/>
                  </a:lnTo>
                  <a:lnTo>
                    <a:pt x="139" y="99"/>
                  </a:lnTo>
                  <a:lnTo>
                    <a:pt x="142" y="97"/>
                  </a:lnTo>
                  <a:lnTo>
                    <a:pt x="142" y="102"/>
                  </a:lnTo>
                  <a:lnTo>
                    <a:pt x="148" y="107"/>
                  </a:lnTo>
                  <a:lnTo>
                    <a:pt x="145" y="107"/>
                  </a:lnTo>
                  <a:lnTo>
                    <a:pt x="148" y="104"/>
                  </a:lnTo>
                  <a:lnTo>
                    <a:pt x="151" y="104"/>
                  </a:lnTo>
                  <a:lnTo>
                    <a:pt x="151" y="109"/>
                  </a:lnTo>
                  <a:lnTo>
                    <a:pt x="156" y="116"/>
                  </a:lnTo>
                  <a:lnTo>
                    <a:pt x="153" y="116"/>
                  </a:lnTo>
                  <a:lnTo>
                    <a:pt x="156" y="116"/>
                  </a:lnTo>
                  <a:lnTo>
                    <a:pt x="159" y="116"/>
                  </a:lnTo>
                  <a:lnTo>
                    <a:pt x="162" y="119"/>
                  </a:lnTo>
                  <a:lnTo>
                    <a:pt x="165" y="116"/>
                  </a:lnTo>
                  <a:lnTo>
                    <a:pt x="170" y="111"/>
                  </a:lnTo>
                  <a:lnTo>
                    <a:pt x="168" y="111"/>
                  </a:lnTo>
                  <a:lnTo>
                    <a:pt x="170" y="111"/>
                  </a:lnTo>
                  <a:lnTo>
                    <a:pt x="173" y="114"/>
                  </a:lnTo>
                  <a:lnTo>
                    <a:pt x="173" y="116"/>
                  </a:lnTo>
                  <a:lnTo>
                    <a:pt x="176" y="119"/>
                  </a:lnTo>
                  <a:lnTo>
                    <a:pt x="176" y="121"/>
                  </a:lnTo>
                  <a:lnTo>
                    <a:pt x="179" y="126"/>
                  </a:lnTo>
                  <a:lnTo>
                    <a:pt x="179" y="133"/>
                  </a:lnTo>
                  <a:lnTo>
                    <a:pt x="182" y="143"/>
                  </a:lnTo>
                  <a:lnTo>
                    <a:pt x="185" y="153"/>
                  </a:lnTo>
                  <a:lnTo>
                    <a:pt x="185" y="155"/>
                  </a:lnTo>
                  <a:lnTo>
                    <a:pt x="187" y="150"/>
                  </a:lnTo>
                  <a:lnTo>
                    <a:pt x="187" y="148"/>
                  </a:lnTo>
                  <a:lnTo>
                    <a:pt x="190" y="150"/>
                  </a:lnTo>
                  <a:lnTo>
                    <a:pt x="190" y="148"/>
                  </a:lnTo>
                  <a:lnTo>
                    <a:pt x="193" y="298"/>
                  </a:lnTo>
                  <a:lnTo>
                    <a:pt x="193" y="61"/>
                  </a:lnTo>
                  <a:lnTo>
                    <a:pt x="196" y="10"/>
                  </a:lnTo>
                  <a:lnTo>
                    <a:pt x="196" y="111"/>
                  </a:lnTo>
                  <a:lnTo>
                    <a:pt x="199" y="92"/>
                  </a:lnTo>
                  <a:lnTo>
                    <a:pt x="199" y="99"/>
                  </a:lnTo>
                  <a:lnTo>
                    <a:pt x="202" y="116"/>
                  </a:lnTo>
                  <a:lnTo>
                    <a:pt x="207" y="124"/>
                  </a:lnTo>
                  <a:lnTo>
                    <a:pt x="207" y="121"/>
                  </a:lnTo>
                  <a:lnTo>
                    <a:pt x="210" y="119"/>
                  </a:lnTo>
                  <a:lnTo>
                    <a:pt x="213" y="119"/>
                  </a:lnTo>
                  <a:lnTo>
                    <a:pt x="216" y="114"/>
                  </a:lnTo>
                  <a:lnTo>
                    <a:pt x="219" y="116"/>
                  </a:lnTo>
                  <a:lnTo>
                    <a:pt x="221" y="119"/>
                  </a:lnTo>
                  <a:lnTo>
                    <a:pt x="224" y="111"/>
                  </a:lnTo>
                  <a:lnTo>
                    <a:pt x="227" y="119"/>
                  </a:lnTo>
                  <a:lnTo>
                    <a:pt x="227" y="99"/>
                  </a:lnTo>
                  <a:lnTo>
                    <a:pt x="230" y="109"/>
                  </a:lnTo>
                  <a:lnTo>
                    <a:pt x="233" y="111"/>
                  </a:lnTo>
                  <a:lnTo>
                    <a:pt x="233" y="116"/>
                  </a:lnTo>
                  <a:lnTo>
                    <a:pt x="236" y="124"/>
                  </a:lnTo>
                  <a:lnTo>
                    <a:pt x="236" y="148"/>
                  </a:lnTo>
                  <a:lnTo>
                    <a:pt x="238" y="107"/>
                  </a:lnTo>
                  <a:lnTo>
                    <a:pt x="238" y="111"/>
                  </a:lnTo>
                  <a:lnTo>
                    <a:pt x="241" y="111"/>
                  </a:lnTo>
                  <a:lnTo>
                    <a:pt x="244" y="111"/>
                  </a:lnTo>
                  <a:lnTo>
                    <a:pt x="247" y="109"/>
                  </a:lnTo>
                </a:path>
              </a:pathLst>
            </a:custGeom>
            <a:noFill/>
            <a:ln w="12700">
              <a:solidFill>
                <a:srgbClr val="F07D7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33" name="Freeform 104"/>
            <p:cNvSpPr>
              <a:spLocks/>
            </p:cNvSpPr>
            <p:nvPr/>
          </p:nvSpPr>
          <p:spPr bwMode="auto">
            <a:xfrm>
              <a:off x="4862513" y="3027363"/>
              <a:ext cx="387350" cy="455613"/>
            </a:xfrm>
            <a:custGeom>
              <a:avLst/>
              <a:gdLst/>
              <a:ahLst/>
              <a:cxnLst>
                <a:cxn ang="0">
                  <a:pos x="6" y="154"/>
                </a:cxn>
                <a:cxn ang="0">
                  <a:pos x="11" y="140"/>
                </a:cxn>
                <a:cxn ang="0">
                  <a:pos x="14" y="147"/>
                </a:cxn>
                <a:cxn ang="0">
                  <a:pos x="23" y="152"/>
                </a:cxn>
                <a:cxn ang="0">
                  <a:pos x="28" y="162"/>
                </a:cxn>
                <a:cxn ang="0">
                  <a:pos x="34" y="167"/>
                </a:cxn>
                <a:cxn ang="0">
                  <a:pos x="40" y="162"/>
                </a:cxn>
                <a:cxn ang="0">
                  <a:pos x="48" y="164"/>
                </a:cxn>
                <a:cxn ang="0">
                  <a:pos x="54" y="179"/>
                </a:cxn>
                <a:cxn ang="0">
                  <a:pos x="59" y="193"/>
                </a:cxn>
                <a:cxn ang="0">
                  <a:pos x="65" y="0"/>
                </a:cxn>
                <a:cxn ang="0">
                  <a:pos x="71" y="147"/>
                </a:cxn>
                <a:cxn ang="0">
                  <a:pos x="74" y="150"/>
                </a:cxn>
                <a:cxn ang="0">
                  <a:pos x="82" y="162"/>
                </a:cxn>
                <a:cxn ang="0">
                  <a:pos x="85" y="159"/>
                </a:cxn>
                <a:cxn ang="0">
                  <a:pos x="88" y="154"/>
                </a:cxn>
                <a:cxn ang="0">
                  <a:pos x="93" y="154"/>
                </a:cxn>
                <a:cxn ang="0">
                  <a:pos x="99" y="145"/>
                </a:cxn>
                <a:cxn ang="0">
                  <a:pos x="102" y="169"/>
                </a:cxn>
                <a:cxn ang="0">
                  <a:pos x="108" y="147"/>
                </a:cxn>
                <a:cxn ang="0">
                  <a:pos x="113" y="157"/>
                </a:cxn>
                <a:cxn ang="0">
                  <a:pos x="122" y="154"/>
                </a:cxn>
                <a:cxn ang="0">
                  <a:pos x="127" y="140"/>
                </a:cxn>
                <a:cxn ang="0">
                  <a:pos x="133" y="152"/>
                </a:cxn>
                <a:cxn ang="0">
                  <a:pos x="142" y="154"/>
                </a:cxn>
                <a:cxn ang="0">
                  <a:pos x="150" y="157"/>
                </a:cxn>
                <a:cxn ang="0">
                  <a:pos x="159" y="150"/>
                </a:cxn>
                <a:cxn ang="0">
                  <a:pos x="164" y="162"/>
                </a:cxn>
                <a:cxn ang="0">
                  <a:pos x="167" y="183"/>
                </a:cxn>
                <a:cxn ang="0">
                  <a:pos x="173" y="196"/>
                </a:cxn>
                <a:cxn ang="0">
                  <a:pos x="178" y="186"/>
                </a:cxn>
                <a:cxn ang="0">
                  <a:pos x="181" y="106"/>
                </a:cxn>
                <a:cxn ang="0">
                  <a:pos x="187" y="183"/>
                </a:cxn>
                <a:cxn ang="0">
                  <a:pos x="193" y="171"/>
                </a:cxn>
                <a:cxn ang="0">
                  <a:pos x="198" y="164"/>
                </a:cxn>
                <a:cxn ang="0">
                  <a:pos x="204" y="157"/>
                </a:cxn>
                <a:cxn ang="0">
                  <a:pos x="210" y="157"/>
                </a:cxn>
                <a:cxn ang="0">
                  <a:pos x="215" y="169"/>
                </a:cxn>
                <a:cxn ang="0">
                  <a:pos x="221" y="167"/>
                </a:cxn>
                <a:cxn ang="0">
                  <a:pos x="227" y="140"/>
                </a:cxn>
                <a:cxn ang="0">
                  <a:pos x="229" y="150"/>
                </a:cxn>
                <a:cxn ang="0">
                  <a:pos x="238" y="147"/>
                </a:cxn>
              </a:cxnLst>
              <a:rect l="0" t="0" r="r" b="b"/>
              <a:pathLst>
                <a:path w="244" h="287">
                  <a:moveTo>
                    <a:pt x="0" y="152"/>
                  </a:moveTo>
                  <a:lnTo>
                    <a:pt x="3" y="152"/>
                  </a:lnTo>
                  <a:lnTo>
                    <a:pt x="6" y="154"/>
                  </a:lnTo>
                  <a:lnTo>
                    <a:pt x="8" y="154"/>
                  </a:lnTo>
                  <a:lnTo>
                    <a:pt x="8" y="147"/>
                  </a:lnTo>
                  <a:lnTo>
                    <a:pt x="11" y="140"/>
                  </a:lnTo>
                  <a:lnTo>
                    <a:pt x="11" y="138"/>
                  </a:lnTo>
                  <a:lnTo>
                    <a:pt x="14" y="142"/>
                  </a:lnTo>
                  <a:lnTo>
                    <a:pt x="14" y="147"/>
                  </a:lnTo>
                  <a:lnTo>
                    <a:pt x="17" y="152"/>
                  </a:lnTo>
                  <a:lnTo>
                    <a:pt x="20" y="150"/>
                  </a:lnTo>
                  <a:lnTo>
                    <a:pt x="23" y="152"/>
                  </a:lnTo>
                  <a:lnTo>
                    <a:pt x="23" y="154"/>
                  </a:lnTo>
                  <a:lnTo>
                    <a:pt x="28" y="159"/>
                  </a:lnTo>
                  <a:lnTo>
                    <a:pt x="28" y="162"/>
                  </a:lnTo>
                  <a:lnTo>
                    <a:pt x="34" y="167"/>
                  </a:lnTo>
                  <a:lnTo>
                    <a:pt x="31" y="167"/>
                  </a:lnTo>
                  <a:lnTo>
                    <a:pt x="34" y="167"/>
                  </a:lnTo>
                  <a:lnTo>
                    <a:pt x="40" y="162"/>
                  </a:lnTo>
                  <a:lnTo>
                    <a:pt x="37" y="162"/>
                  </a:lnTo>
                  <a:lnTo>
                    <a:pt x="40" y="162"/>
                  </a:lnTo>
                  <a:lnTo>
                    <a:pt x="42" y="162"/>
                  </a:lnTo>
                  <a:lnTo>
                    <a:pt x="45" y="162"/>
                  </a:lnTo>
                  <a:lnTo>
                    <a:pt x="48" y="164"/>
                  </a:lnTo>
                  <a:lnTo>
                    <a:pt x="51" y="167"/>
                  </a:lnTo>
                  <a:lnTo>
                    <a:pt x="51" y="171"/>
                  </a:lnTo>
                  <a:lnTo>
                    <a:pt x="54" y="179"/>
                  </a:lnTo>
                  <a:lnTo>
                    <a:pt x="54" y="191"/>
                  </a:lnTo>
                  <a:lnTo>
                    <a:pt x="57" y="196"/>
                  </a:lnTo>
                  <a:lnTo>
                    <a:pt x="59" y="193"/>
                  </a:lnTo>
                  <a:lnTo>
                    <a:pt x="62" y="220"/>
                  </a:lnTo>
                  <a:lnTo>
                    <a:pt x="65" y="249"/>
                  </a:lnTo>
                  <a:lnTo>
                    <a:pt x="65" y="0"/>
                  </a:lnTo>
                  <a:lnTo>
                    <a:pt x="68" y="99"/>
                  </a:lnTo>
                  <a:lnTo>
                    <a:pt x="68" y="196"/>
                  </a:lnTo>
                  <a:lnTo>
                    <a:pt x="71" y="147"/>
                  </a:lnTo>
                  <a:lnTo>
                    <a:pt x="71" y="80"/>
                  </a:lnTo>
                  <a:lnTo>
                    <a:pt x="74" y="171"/>
                  </a:lnTo>
                  <a:lnTo>
                    <a:pt x="74" y="150"/>
                  </a:lnTo>
                  <a:lnTo>
                    <a:pt x="76" y="169"/>
                  </a:lnTo>
                  <a:lnTo>
                    <a:pt x="76" y="159"/>
                  </a:lnTo>
                  <a:lnTo>
                    <a:pt x="82" y="162"/>
                  </a:lnTo>
                  <a:lnTo>
                    <a:pt x="79" y="162"/>
                  </a:lnTo>
                  <a:lnTo>
                    <a:pt x="82" y="162"/>
                  </a:lnTo>
                  <a:lnTo>
                    <a:pt x="85" y="159"/>
                  </a:lnTo>
                  <a:lnTo>
                    <a:pt x="85" y="157"/>
                  </a:lnTo>
                  <a:lnTo>
                    <a:pt x="88" y="152"/>
                  </a:lnTo>
                  <a:lnTo>
                    <a:pt x="88" y="154"/>
                  </a:lnTo>
                  <a:lnTo>
                    <a:pt x="91" y="159"/>
                  </a:lnTo>
                  <a:lnTo>
                    <a:pt x="93" y="164"/>
                  </a:lnTo>
                  <a:lnTo>
                    <a:pt x="93" y="154"/>
                  </a:lnTo>
                  <a:lnTo>
                    <a:pt x="96" y="154"/>
                  </a:lnTo>
                  <a:lnTo>
                    <a:pt x="96" y="162"/>
                  </a:lnTo>
                  <a:lnTo>
                    <a:pt x="99" y="145"/>
                  </a:lnTo>
                  <a:lnTo>
                    <a:pt x="99" y="157"/>
                  </a:lnTo>
                  <a:lnTo>
                    <a:pt x="102" y="150"/>
                  </a:lnTo>
                  <a:lnTo>
                    <a:pt x="102" y="169"/>
                  </a:lnTo>
                  <a:lnTo>
                    <a:pt x="105" y="162"/>
                  </a:lnTo>
                  <a:lnTo>
                    <a:pt x="108" y="183"/>
                  </a:lnTo>
                  <a:lnTo>
                    <a:pt x="108" y="147"/>
                  </a:lnTo>
                  <a:lnTo>
                    <a:pt x="110" y="152"/>
                  </a:lnTo>
                  <a:lnTo>
                    <a:pt x="110" y="154"/>
                  </a:lnTo>
                  <a:lnTo>
                    <a:pt x="113" y="157"/>
                  </a:lnTo>
                  <a:lnTo>
                    <a:pt x="116" y="157"/>
                  </a:lnTo>
                  <a:lnTo>
                    <a:pt x="119" y="157"/>
                  </a:lnTo>
                  <a:lnTo>
                    <a:pt x="122" y="154"/>
                  </a:lnTo>
                  <a:lnTo>
                    <a:pt x="125" y="154"/>
                  </a:lnTo>
                  <a:lnTo>
                    <a:pt x="127" y="147"/>
                  </a:lnTo>
                  <a:lnTo>
                    <a:pt x="127" y="140"/>
                  </a:lnTo>
                  <a:lnTo>
                    <a:pt x="130" y="140"/>
                  </a:lnTo>
                  <a:lnTo>
                    <a:pt x="130" y="145"/>
                  </a:lnTo>
                  <a:lnTo>
                    <a:pt x="133" y="152"/>
                  </a:lnTo>
                  <a:lnTo>
                    <a:pt x="136" y="150"/>
                  </a:lnTo>
                  <a:lnTo>
                    <a:pt x="139" y="152"/>
                  </a:lnTo>
                  <a:lnTo>
                    <a:pt x="142" y="154"/>
                  </a:lnTo>
                  <a:lnTo>
                    <a:pt x="144" y="159"/>
                  </a:lnTo>
                  <a:lnTo>
                    <a:pt x="147" y="159"/>
                  </a:lnTo>
                  <a:lnTo>
                    <a:pt x="150" y="157"/>
                  </a:lnTo>
                  <a:lnTo>
                    <a:pt x="153" y="154"/>
                  </a:lnTo>
                  <a:lnTo>
                    <a:pt x="156" y="152"/>
                  </a:lnTo>
                  <a:lnTo>
                    <a:pt x="159" y="150"/>
                  </a:lnTo>
                  <a:lnTo>
                    <a:pt x="161" y="154"/>
                  </a:lnTo>
                  <a:lnTo>
                    <a:pt x="161" y="157"/>
                  </a:lnTo>
                  <a:lnTo>
                    <a:pt x="164" y="162"/>
                  </a:lnTo>
                  <a:lnTo>
                    <a:pt x="164" y="167"/>
                  </a:lnTo>
                  <a:lnTo>
                    <a:pt x="167" y="174"/>
                  </a:lnTo>
                  <a:lnTo>
                    <a:pt x="167" y="183"/>
                  </a:lnTo>
                  <a:lnTo>
                    <a:pt x="170" y="193"/>
                  </a:lnTo>
                  <a:lnTo>
                    <a:pt x="173" y="198"/>
                  </a:lnTo>
                  <a:lnTo>
                    <a:pt x="173" y="196"/>
                  </a:lnTo>
                  <a:lnTo>
                    <a:pt x="176" y="193"/>
                  </a:lnTo>
                  <a:lnTo>
                    <a:pt x="176" y="188"/>
                  </a:lnTo>
                  <a:lnTo>
                    <a:pt x="178" y="186"/>
                  </a:lnTo>
                  <a:lnTo>
                    <a:pt x="178" y="183"/>
                  </a:lnTo>
                  <a:lnTo>
                    <a:pt x="181" y="287"/>
                  </a:lnTo>
                  <a:lnTo>
                    <a:pt x="181" y="106"/>
                  </a:lnTo>
                  <a:lnTo>
                    <a:pt x="184" y="36"/>
                  </a:lnTo>
                  <a:lnTo>
                    <a:pt x="184" y="133"/>
                  </a:lnTo>
                  <a:lnTo>
                    <a:pt x="187" y="183"/>
                  </a:lnTo>
                  <a:lnTo>
                    <a:pt x="187" y="157"/>
                  </a:lnTo>
                  <a:lnTo>
                    <a:pt x="190" y="109"/>
                  </a:lnTo>
                  <a:lnTo>
                    <a:pt x="193" y="171"/>
                  </a:lnTo>
                  <a:lnTo>
                    <a:pt x="193" y="145"/>
                  </a:lnTo>
                  <a:lnTo>
                    <a:pt x="195" y="167"/>
                  </a:lnTo>
                  <a:lnTo>
                    <a:pt x="198" y="164"/>
                  </a:lnTo>
                  <a:lnTo>
                    <a:pt x="201" y="162"/>
                  </a:lnTo>
                  <a:lnTo>
                    <a:pt x="201" y="154"/>
                  </a:lnTo>
                  <a:lnTo>
                    <a:pt x="204" y="157"/>
                  </a:lnTo>
                  <a:lnTo>
                    <a:pt x="207" y="162"/>
                  </a:lnTo>
                  <a:lnTo>
                    <a:pt x="210" y="162"/>
                  </a:lnTo>
                  <a:lnTo>
                    <a:pt x="210" y="157"/>
                  </a:lnTo>
                  <a:lnTo>
                    <a:pt x="212" y="167"/>
                  </a:lnTo>
                  <a:lnTo>
                    <a:pt x="215" y="138"/>
                  </a:lnTo>
                  <a:lnTo>
                    <a:pt x="215" y="169"/>
                  </a:lnTo>
                  <a:lnTo>
                    <a:pt x="218" y="142"/>
                  </a:lnTo>
                  <a:lnTo>
                    <a:pt x="218" y="157"/>
                  </a:lnTo>
                  <a:lnTo>
                    <a:pt x="221" y="167"/>
                  </a:lnTo>
                  <a:lnTo>
                    <a:pt x="224" y="164"/>
                  </a:lnTo>
                  <a:lnTo>
                    <a:pt x="224" y="183"/>
                  </a:lnTo>
                  <a:lnTo>
                    <a:pt x="227" y="140"/>
                  </a:lnTo>
                  <a:lnTo>
                    <a:pt x="227" y="150"/>
                  </a:lnTo>
                  <a:lnTo>
                    <a:pt x="232" y="150"/>
                  </a:lnTo>
                  <a:lnTo>
                    <a:pt x="229" y="150"/>
                  </a:lnTo>
                  <a:lnTo>
                    <a:pt x="232" y="150"/>
                  </a:lnTo>
                  <a:lnTo>
                    <a:pt x="235" y="147"/>
                  </a:lnTo>
                  <a:lnTo>
                    <a:pt x="238" y="147"/>
                  </a:lnTo>
                  <a:lnTo>
                    <a:pt x="241" y="150"/>
                  </a:lnTo>
                  <a:lnTo>
                    <a:pt x="244" y="145"/>
                  </a:lnTo>
                </a:path>
              </a:pathLst>
            </a:custGeom>
            <a:noFill/>
            <a:ln w="12700">
              <a:solidFill>
                <a:srgbClr val="F07D7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34" name="Freeform 105"/>
            <p:cNvSpPr>
              <a:spLocks/>
            </p:cNvSpPr>
            <p:nvPr/>
          </p:nvSpPr>
          <p:spPr bwMode="auto">
            <a:xfrm>
              <a:off x="5249863" y="3114675"/>
              <a:ext cx="125413" cy="419100"/>
            </a:xfrm>
            <a:custGeom>
              <a:avLst/>
              <a:gdLst/>
              <a:ahLst/>
              <a:cxnLst>
                <a:cxn ang="0">
                  <a:pos x="0" y="90"/>
                </a:cxn>
                <a:cxn ang="0">
                  <a:pos x="0" y="83"/>
                </a:cxn>
                <a:cxn ang="0">
                  <a:pos x="2" y="83"/>
                </a:cxn>
                <a:cxn ang="0">
                  <a:pos x="2" y="87"/>
                </a:cxn>
                <a:cxn ang="0">
                  <a:pos x="5" y="95"/>
                </a:cxn>
                <a:cxn ang="0">
                  <a:pos x="5" y="97"/>
                </a:cxn>
                <a:cxn ang="0">
                  <a:pos x="11" y="97"/>
                </a:cxn>
                <a:cxn ang="0">
                  <a:pos x="8" y="97"/>
                </a:cxn>
                <a:cxn ang="0">
                  <a:pos x="11" y="97"/>
                </a:cxn>
                <a:cxn ang="0">
                  <a:pos x="14" y="99"/>
                </a:cxn>
                <a:cxn ang="0">
                  <a:pos x="14" y="104"/>
                </a:cxn>
                <a:cxn ang="0">
                  <a:pos x="17" y="107"/>
                </a:cxn>
                <a:cxn ang="0">
                  <a:pos x="19" y="104"/>
                </a:cxn>
                <a:cxn ang="0">
                  <a:pos x="25" y="104"/>
                </a:cxn>
                <a:cxn ang="0">
                  <a:pos x="22" y="104"/>
                </a:cxn>
                <a:cxn ang="0">
                  <a:pos x="25" y="104"/>
                </a:cxn>
                <a:cxn ang="0">
                  <a:pos x="28" y="102"/>
                </a:cxn>
                <a:cxn ang="0">
                  <a:pos x="31" y="104"/>
                </a:cxn>
                <a:cxn ang="0">
                  <a:pos x="36" y="109"/>
                </a:cxn>
                <a:cxn ang="0">
                  <a:pos x="36" y="112"/>
                </a:cxn>
                <a:cxn ang="0">
                  <a:pos x="39" y="116"/>
                </a:cxn>
                <a:cxn ang="0">
                  <a:pos x="39" y="124"/>
                </a:cxn>
                <a:cxn ang="0">
                  <a:pos x="42" y="131"/>
                </a:cxn>
                <a:cxn ang="0">
                  <a:pos x="42" y="138"/>
                </a:cxn>
                <a:cxn ang="0">
                  <a:pos x="45" y="141"/>
                </a:cxn>
                <a:cxn ang="0">
                  <a:pos x="45" y="138"/>
                </a:cxn>
                <a:cxn ang="0">
                  <a:pos x="48" y="136"/>
                </a:cxn>
                <a:cxn ang="0">
                  <a:pos x="51" y="138"/>
                </a:cxn>
                <a:cxn ang="0">
                  <a:pos x="51" y="264"/>
                </a:cxn>
                <a:cxn ang="0">
                  <a:pos x="53" y="44"/>
                </a:cxn>
                <a:cxn ang="0">
                  <a:pos x="56" y="0"/>
                </a:cxn>
                <a:cxn ang="0">
                  <a:pos x="56" y="114"/>
                </a:cxn>
                <a:cxn ang="0">
                  <a:pos x="59" y="109"/>
                </a:cxn>
                <a:cxn ang="0">
                  <a:pos x="59" y="75"/>
                </a:cxn>
                <a:cxn ang="0">
                  <a:pos x="62" y="128"/>
                </a:cxn>
                <a:cxn ang="0">
                  <a:pos x="62" y="116"/>
                </a:cxn>
                <a:cxn ang="0">
                  <a:pos x="65" y="102"/>
                </a:cxn>
                <a:cxn ang="0">
                  <a:pos x="65" y="104"/>
                </a:cxn>
                <a:cxn ang="0">
                  <a:pos x="68" y="109"/>
                </a:cxn>
                <a:cxn ang="0">
                  <a:pos x="70" y="107"/>
                </a:cxn>
                <a:cxn ang="0">
                  <a:pos x="73" y="107"/>
                </a:cxn>
                <a:cxn ang="0">
                  <a:pos x="76" y="112"/>
                </a:cxn>
                <a:cxn ang="0">
                  <a:pos x="76" y="102"/>
                </a:cxn>
                <a:cxn ang="0">
                  <a:pos x="79" y="102"/>
                </a:cxn>
              </a:cxnLst>
              <a:rect l="0" t="0" r="r" b="b"/>
              <a:pathLst>
                <a:path w="79" h="264">
                  <a:moveTo>
                    <a:pt x="0" y="90"/>
                  </a:moveTo>
                  <a:lnTo>
                    <a:pt x="0" y="83"/>
                  </a:lnTo>
                  <a:lnTo>
                    <a:pt x="2" y="83"/>
                  </a:lnTo>
                  <a:lnTo>
                    <a:pt x="2" y="87"/>
                  </a:lnTo>
                  <a:lnTo>
                    <a:pt x="5" y="95"/>
                  </a:lnTo>
                  <a:lnTo>
                    <a:pt x="5" y="97"/>
                  </a:lnTo>
                  <a:lnTo>
                    <a:pt x="11" y="97"/>
                  </a:lnTo>
                  <a:lnTo>
                    <a:pt x="8" y="97"/>
                  </a:lnTo>
                  <a:lnTo>
                    <a:pt x="11" y="97"/>
                  </a:lnTo>
                  <a:lnTo>
                    <a:pt x="14" y="99"/>
                  </a:lnTo>
                  <a:lnTo>
                    <a:pt x="14" y="104"/>
                  </a:lnTo>
                  <a:lnTo>
                    <a:pt x="17" y="107"/>
                  </a:lnTo>
                  <a:lnTo>
                    <a:pt x="19" y="104"/>
                  </a:lnTo>
                  <a:lnTo>
                    <a:pt x="25" y="104"/>
                  </a:lnTo>
                  <a:lnTo>
                    <a:pt x="22" y="104"/>
                  </a:lnTo>
                  <a:lnTo>
                    <a:pt x="25" y="104"/>
                  </a:lnTo>
                  <a:lnTo>
                    <a:pt x="28" y="102"/>
                  </a:lnTo>
                  <a:lnTo>
                    <a:pt x="31" y="104"/>
                  </a:lnTo>
                  <a:lnTo>
                    <a:pt x="36" y="109"/>
                  </a:lnTo>
                  <a:lnTo>
                    <a:pt x="36" y="112"/>
                  </a:lnTo>
                  <a:lnTo>
                    <a:pt x="39" y="116"/>
                  </a:lnTo>
                  <a:lnTo>
                    <a:pt x="39" y="124"/>
                  </a:lnTo>
                  <a:lnTo>
                    <a:pt x="42" y="131"/>
                  </a:lnTo>
                  <a:lnTo>
                    <a:pt x="42" y="138"/>
                  </a:lnTo>
                  <a:lnTo>
                    <a:pt x="45" y="141"/>
                  </a:lnTo>
                  <a:lnTo>
                    <a:pt x="45" y="138"/>
                  </a:lnTo>
                  <a:lnTo>
                    <a:pt x="48" y="136"/>
                  </a:lnTo>
                  <a:lnTo>
                    <a:pt x="51" y="138"/>
                  </a:lnTo>
                  <a:lnTo>
                    <a:pt x="51" y="264"/>
                  </a:lnTo>
                  <a:lnTo>
                    <a:pt x="53" y="44"/>
                  </a:lnTo>
                  <a:lnTo>
                    <a:pt x="56" y="0"/>
                  </a:lnTo>
                  <a:lnTo>
                    <a:pt x="56" y="114"/>
                  </a:lnTo>
                  <a:lnTo>
                    <a:pt x="59" y="109"/>
                  </a:lnTo>
                  <a:lnTo>
                    <a:pt x="59" y="75"/>
                  </a:lnTo>
                  <a:lnTo>
                    <a:pt x="62" y="128"/>
                  </a:lnTo>
                  <a:lnTo>
                    <a:pt x="62" y="116"/>
                  </a:lnTo>
                  <a:lnTo>
                    <a:pt x="65" y="102"/>
                  </a:lnTo>
                  <a:lnTo>
                    <a:pt x="65" y="104"/>
                  </a:lnTo>
                  <a:lnTo>
                    <a:pt x="68" y="109"/>
                  </a:lnTo>
                  <a:lnTo>
                    <a:pt x="70" y="107"/>
                  </a:lnTo>
                  <a:lnTo>
                    <a:pt x="73" y="107"/>
                  </a:lnTo>
                  <a:lnTo>
                    <a:pt x="76" y="112"/>
                  </a:lnTo>
                  <a:lnTo>
                    <a:pt x="76" y="102"/>
                  </a:lnTo>
                  <a:lnTo>
                    <a:pt x="79" y="102"/>
                  </a:lnTo>
                </a:path>
              </a:pathLst>
            </a:custGeom>
            <a:noFill/>
            <a:ln w="12700">
              <a:solidFill>
                <a:srgbClr val="F07D7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35" name="Freeform 106"/>
            <p:cNvSpPr>
              <a:spLocks/>
            </p:cNvSpPr>
            <p:nvPr/>
          </p:nvSpPr>
          <p:spPr bwMode="auto">
            <a:xfrm>
              <a:off x="2963863" y="3176588"/>
              <a:ext cx="409575" cy="360363"/>
            </a:xfrm>
            <a:custGeom>
              <a:avLst/>
              <a:gdLst/>
              <a:ahLst/>
              <a:cxnLst>
                <a:cxn ang="0">
                  <a:pos x="3" y="176"/>
                </a:cxn>
                <a:cxn ang="0">
                  <a:pos x="9" y="189"/>
                </a:cxn>
                <a:cxn ang="0">
                  <a:pos x="14" y="201"/>
                </a:cxn>
                <a:cxn ang="0">
                  <a:pos x="20" y="205"/>
                </a:cxn>
                <a:cxn ang="0">
                  <a:pos x="26" y="193"/>
                </a:cxn>
                <a:cxn ang="0">
                  <a:pos x="31" y="186"/>
                </a:cxn>
                <a:cxn ang="0">
                  <a:pos x="37" y="189"/>
                </a:cxn>
                <a:cxn ang="0">
                  <a:pos x="43" y="179"/>
                </a:cxn>
                <a:cxn ang="0">
                  <a:pos x="48" y="164"/>
                </a:cxn>
                <a:cxn ang="0">
                  <a:pos x="51" y="152"/>
                </a:cxn>
                <a:cxn ang="0">
                  <a:pos x="57" y="152"/>
                </a:cxn>
                <a:cxn ang="0">
                  <a:pos x="60" y="138"/>
                </a:cxn>
                <a:cxn ang="0">
                  <a:pos x="65" y="147"/>
                </a:cxn>
                <a:cxn ang="0">
                  <a:pos x="71" y="160"/>
                </a:cxn>
                <a:cxn ang="0">
                  <a:pos x="77" y="176"/>
                </a:cxn>
                <a:cxn ang="0">
                  <a:pos x="80" y="198"/>
                </a:cxn>
                <a:cxn ang="0">
                  <a:pos x="85" y="191"/>
                </a:cxn>
                <a:cxn ang="0">
                  <a:pos x="91" y="193"/>
                </a:cxn>
                <a:cxn ang="0">
                  <a:pos x="94" y="186"/>
                </a:cxn>
                <a:cxn ang="0">
                  <a:pos x="99" y="198"/>
                </a:cxn>
                <a:cxn ang="0">
                  <a:pos x="105" y="172"/>
                </a:cxn>
                <a:cxn ang="0">
                  <a:pos x="111" y="181"/>
                </a:cxn>
                <a:cxn ang="0">
                  <a:pos x="116" y="186"/>
                </a:cxn>
                <a:cxn ang="0">
                  <a:pos x="122" y="186"/>
                </a:cxn>
                <a:cxn ang="0">
                  <a:pos x="131" y="186"/>
                </a:cxn>
                <a:cxn ang="0">
                  <a:pos x="142" y="184"/>
                </a:cxn>
                <a:cxn ang="0">
                  <a:pos x="145" y="186"/>
                </a:cxn>
                <a:cxn ang="0">
                  <a:pos x="153" y="184"/>
                </a:cxn>
                <a:cxn ang="0">
                  <a:pos x="162" y="186"/>
                </a:cxn>
                <a:cxn ang="0">
                  <a:pos x="170" y="184"/>
                </a:cxn>
                <a:cxn ang="0">
                  <a:pos x="176" y="184"/>
                </a:cxn>
                <a:cxn ang="0">
                  <a:pos x="179" y="184"/>
                </a:cxn>
                <a:cxn ang="0">
                  <a:pos x="184" y="184"/>
                </a:cxn>
                <a:cxn ang="0">
                  <a:pos x="193" y="186"/>
                </a:cxn>
                <a:cxn ang="0">
                  <a:pos x="199" y="184"/>
                </a:cxn>
                <a:cxn ang="0">
                  <a:pos x="207" y="186"/>
                </a:cxn>
                <a:cxn ang="0">
                  <a:pos x="216" y="186"/>
                </a:cxn>
                <a:cxn ang="0">
                  <a:pos x="221" y="184"/>
                </a:cxn>
                <a:cxn ang="0">
                  <a:pos x="227" y="189"/>
                </a:cxn>
                <a:cxn ang="0">
                  <a:pos x="235" y="186"/>
                </a:cxn>
                <a:cxn ang="0">
                  <a:pos x="244" y="189"/>
                </a:cxn>
                <a:cxn ang="0">
                  <a:pos x="252" y="186"/>
                </a:cxn>
              </a:cxnLst>
              <a:rect l="0" t="0" r="r" b="b"/>
              <a:pathLst>
                <a:path w="258" h="227">
                  <a:moveTo>
                    <a:pt x="0" y="186"/>
                  </a:moveTo>
                  <a:lnTo>
                    <a:pt x="3" y="181"/>
                  </a:lnTo>
                  <a:lnTo>
                    <a:pt x="3" y="176"/>
                  </a:lnTo>
                  <a:lnTo>
                    <a:pt x="6" y="179"/>
                  </a:lnTo>
                  <a:lnTo>
                    <a:pt x="9" y="184"/>
                  </a:lnTo>
                  <a:lnTo>
                    <a:pt x="9" y="189"/>
                  </a:lnTo>
                  <a:lnTo>
                    <a:pt x="12" y="193"/>
                  </a:lnTo>
                  <a:lnTo>
                    <a:pt x="12" y="196"/>
                  </a:lnTo>
                  <a:lnTo>
                    <a:pt x="14" y="201"/>
                  </a:lnTo>
                  <a:lnTo>
                    <a:pt x="14" y="205"/>
                  </a:lnTo>
                  <a:lnTo>
                    <a:pt x="17" y="205"/>
                  </a:lnTo>
                  <a:lnTo>
                    <a:pt x="20" y="205"/>
                  </a:lnTo>
                  <a:lnTo>
                    <a:pt x="23" y="201"/>
                  </a:lnTo>
                  <a:lnTo>
                    <a:pt x="23" y="198"/>
                  </a:lnTo>
                  <a:lnTo>
                    <a:pt x="26" y="193"/>
                  </a:lnTo>
                  <a:lnTo>
                    <a:pt x="26" y="189"/>
                  </a:lnTo>
                  <a:lnTo>
                    <a:pt x="29" y="186"/>
                  </a:lnTo>
                  <a:lnTo>
                    <a:pt x="31" y="186"/>
                  </a:lnTo>
                  <a:lnTo>
                    <a:pt x="34" y="189"/>
                  </a:lnTo>
                  <a:lnTo>
                    <a:pt x="34" y="191"/>
                  </a:lnTo>
                  <a:lnTo>
                    <a:pt x="37" y="189"/>
                  </a:lnTo>
                  <a:lnTo>
                    <a:pt x="37" y="186"/>
                  </a:lnTo>
                  <a:lnTo>
                    <a:pt x="40" y="184"/>
                  </a:lnTo>
                  <a:lnTo>
                    <a:pt x="43" y="179"/>
                  </a:lnTo>
                  <a:lnTo>
                    <a:pt x="46" y="169"/>
                  </a:lnTo>
                  <a:lnTo>
                    <a:pt x="46" y="167"/>
                  </a:lnTo>
                  <a:lnTo>
                    <a:pt x="48" y="164"/>
                  </a:lnTo>
                  <a:lnTo>
                    <a:pt x="48" y="162"/>
                  </a:lnTo>
                  <a:lnTo>
                    <a:pt x="51" y="157"/>
                  </a:lnTo>
                  <a:lnTo>
                    <a:pt x="51" y="152"/>
                  </a:lnTo>
                  <a:lnTo>
                    <a:pt x="54" y="147"/>
                  </a:lnTo>
                  <a:lnTo>
                    <a:pt x="54" y="145"/>
                  </a:lnTo>
                  <a:lnTo>
                    <a:pt x="57" y="152"/>
                  </a:lnTo>
                  <a:lnTo>
                    <a:pt x="57" y="157"/>
                  </a:lnTo>
                  <a:lnTo>
                    <a:pt x="60" y="150"/>
                  </a:lnTo>
                  <a:lnTo>
                    <a:pt x="60" y="138"/>
                  </a:lnTo>
                  <a:lnTo>
                    <a:pt x="63" y="138"/>
                  </a:lnTo>
                  <a:lnTo>
                    <a:pt x="65" y="140"/>
                  </a:lnTo>
                  <a:lnTo>
                    <a:pt x="65" y="147"/>
                  </a:lnTo>
                  <a:lnTo>
                    <a:pt x="68" y="150"/>
                  </a:lnTo>
                  <a:lnTo>
                    <a:pt x="71" y="152"/>
                  </a:lnTo>
                  <a:lnTo>
                    <a:pt x="71" y="160"/>
                  </a:lnTo>
                  <a:lnTo>
                    <a:pt x="74" y="169"/>
                  </a:lnTo>
                  <a:lnTo>
                    <a:pt x="74" y="172"/>
                  </a:lnTo>
                  <a:lnTo>
                    <a:pt x="77" y="176"/>
                  </a:lnTo>
                  <a:lnTo>
                    <a:pt x="77" y="150"/>
                  </a:lnTo>
                  <a:lnTo>
                    <a:pt x="80" y="135"/>
                  </a:lnTo>
                  <a:lnTo>
                    <a:pt x="80" y="198"/>
                  </a:lnTo>
                  <a:lnTo>
                    <a:pt x="82" y="215"/>
                  </a:lnTo>
                  <a:lnTo>
                    <a:pt x="82" y="227"/>
                  </a:lnTo>
                  <a:lnTo>
                    <a:pt x="85" y="191"/>
                  </a:lnTo>
                  <a:lnTo>
                    <a:pt x="88" y="0"/>
                  </a:lnTo>
                  <a:lnTo>
                    <a:pt x="88" y="208"/>
                  </a:lnTo>
                  <a:lnTo>
                    <a:pt x="91" y="193"/>
                  </a:lnTo>
                  <a:lnTo>
                    <a:pt x="91" y="152"/>
                  </a:lnTo>
                  <a:lnTo>
                    <a:pt x="94" y="181"/>
                  </a:lnTo>
                  <a:lnTo>
                    <a:pt x="94" y="186"/>
                  </a:lnTo>
                  <a:lnTo>
                    <a:pt x="97" y="196"/>
                  </a:lnTo>
                  <a:lnTo>
                    <a:pt x="97" y="191"/>
                  </a:lnTo>
                  <a:lnTo>
                    <a:pt x="99" y="198"/>
                  </a:lnTo>
                  <a:lnTo>
                    <a:pt x="102" y="184"/>
                  </a:lnTo>
                  <a:lnTo>
                    <a:pt x="102" y="179"/>
                  </a:lnTo>
                  <a:lnTo>
                    <a:pt x="105" y="172"/>
                  </a:lnTo>
                  <a:lnTo>
                    <a:pt x="108" y="174"/>
                  </a:lnTo>
                  <a:lnTo>
                    <a:pt x="111" y="179"/>
                  </a:lnTo>
                  <a:lnTo>
                    <a:pt x="111" y="181"/>
                  </a:lnTo>
                  <a:lnTo>
                    <a:pt x="116" y="186"/>
                  </a:lnTo>
                  <a:lnTo>
                    <a:pt x="114" y="186"/>
                  </a:lnTo>
                  <a:lnTo>
                    <a:pt x="116" y="186"/>
                  </a:lnTo>
                  <a:lnTo>
                    <a:pt x="119" y="186"/>
                  </a:lnTo>
                  <a:lnTo>
                    <a:pt x="125" y="186"/>
                  </a:lnTo>
                  <a:lnTo>
                    <a:pt x="122" y="186"/>
                  </a:lnTo>
                  <a:lnTo>
                    <a:pt x="125" y="184"/>
                  </a:lnTo>
                  <a:lnTo>
                    <a:pt x="128" y="186"/>
                  </a:lnTo>
                  <a:lnTo>
                    <a:pt x="131" y="186"/>
                  </a:lnTo>
                  <a:lnTo>
                    <a:pt x="133" y="186"/>
                  </a:lnTo>
                  <a:lnTo>
                    <a:pt x="136" y="184"/>
                  </a:lnTo>
                  <a:lnTo>
                    <a:pt x="142" y="184"/>
                  </a:lnTo>
                  <a:lnTo>
                    <a:pt x="139" y="184"/>
                  </a:lnTo>
                  <a:lnTo>
                    <a:pt x="142" y="184"/>
                  </a:lnTo>
                  <a:lnTo>
                    <a:pt x="145" y="186"/>
                  </a:lnTo>
                  <a:lnTo>
                    <a:pt x="148" y="184"/>
                  </a:lnTo>
                  <a:lnTo>
                    <a:pt x="150" y="184"/>
                  </a:lnTo>
                  <a:lnTo>
                    <a:pt x="153" y="184"/>
                  </a:lnTo>
                  <a:lnTo>
                    <a:pt x="156" y="186"/>
                  </a:lnTo>
                  <a:lnTo>
                    <a:pt x="159" y="186"/>
                  </a:lnTo>
                  <a:lnTo>
                    <a:pt x="162" y="186"/>
                  </a:lnTo>
                  <a:lnTo>
                    <a:pt x="165" y="181"/>
                  </a:lnTo>
                  <a:lnTo>
                    <a:pt x="165" y="184"/>
                  </a:lnTo>
                  <a:lnTo>
                    <a:pt x="170" y="184"/>
                  </a:lnTo>
                  <a:lnTo>
                    <a:pt x="167" y="184"/>
                  </a:lnTo>
                  <a:lnTo>
                    <a:pt x="170" y="184"/>
                  </a:lnTo>
                  <a:lnTo>
                    <a:pt x="176" y="184"/>
                  </a:lnTo>
                  <a:lnTo>
                    <a:pt x="173" y="184"/>
                  </a:lnTo>
                  <a:lnTo>
                    <a:pt x="176" y="184"/>
                  </a:lnTo>
                  <a:lnTo>
                    <a:pt x="179" y="184"/>
                  </a:lnTo>
                  <a:lnTo>
                    <a:pt x="182" y="181"/>
                  </a:lnTo>
                  <a:lnTo>
                    <a:pt x="182" y="186"/>
                  </a:lnTo>
                  <a:lnTo>
                    <a:pt x="184" y="184"/>
                  </a:lnTo>
                  <a:lnTo>
                    <a:pt x="187" y="184"/>
                  </a:lnTo>
                  <a:lnTo>
                    <a:pt x="190" y="184"/>
                  </a:lnTo>
                  <a:lnTo>
                    <a:pt x="193" y="186"/>
                  </a:lnTo>
                  <a:lnTo>
                    <a:pt x="196" y="184"/>
                  </a:lnTo>
                  <a:lnTo>
                    <a:pt x="196" y="181"/>
                  </a:lnTo>
                  <a:lnTo>
                    <a:pt x="199" y="184"/>
                  </a:lnTo>
                  <a:lnTo>
                    <a:pt x="201" y="184"/>
                  </a:lnTo>
                  <a:lnTo>
                    <a:pt x="204" y="184"/>
                  </a:lnTo>
                  <a:lnTo>
                    <a:pt x="207" y="186"/>
                  </a:lnTo>
                  <a:lnTo>
                    <a:pt x="210" y="184"/>
                  </a:lnTo>
                  <a:lnTo>
                    <a:pt x="213" y="184"/>
                  </a:lnTo>
                  <a:lnTo>
                    <a:pt x="216" y="186"/>
                  </a:lnTo>
                  <a:lnTo>
                    <a:pt x="216" y="184"/>
                  </a:lnTo>
                  <a:lnTo>
                    <a:pt x="218" y="186"/>
                  </a:lnTo>
                  <a:lnTo>
                    <a:pt x="221" y="184"/>
                  </a:lnTo>
                  <a:lnTo>
                    <a:pt x="224" y="184"/>
                  </a:lnTo>
                  <a:lnTo>
                    <a:pt x="227" y="186"/>
                  </a:lnTo>
                  <a:lnTo>
                    <a:pt x="227" y="189"/>
                  </a:lnTo>
                  <a:lnTo>
                    <a:pt x="230" y="186"/>
                  </a:lnTo>
                  <a:lnTo>
                    <a:pt x="233" y="184"/>
                  </a:lnTo>
                  <a:lnTo>
                    <a:pt x="235" y="186"/>
                  </a:lnTo>
                  <a:lnTo>
                    <a:pt x="238" y="186"/>
                  </a:lnTo>
                  <a:lnTo>
                    <a:pt x="241" y="186"/>
                  </a:lnTo>
                  <a:lnTo>
                    <a:pt x="244" y="189"/>
                  </a:lnTo>
                  <a:lnTo>
                    <a:pt x="247" y="186"/>
                  </a:lnTo>
                  <a:lnTo>
                    <a:pt x="250" y="189"/>
                  </a:lnTo>
                  <a:lnTo>
                    <a:pt x="252" y="186"/>
                  </a:lnTo>
                  <a:lnTo>
                    <a:pt x="255" y="186"/>
                  </a:lnTo>
                  <a:lnTo>
                    <a:pt x="258" y="186"/>
                  </a:lnTo>
                </a:path>
              </a:pathLst>
            </a:custGeom>
            <a:noFill/>
            <a:ln w="12700">
              <a:solidFill>
                <a:srgbClr val="56E55E"/>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36" name="Freeform 107"/>
            <p:cNvSpPr>
              <a:spLocks/>
            </p:cNvSpPr>
            <p:nvPr/>
          </p:nvSpPr>
          <p:spPr bwMode="auto">
            <a:xfrm>
              <a:off x="3373438" y="3279775"/>
              <a:ext cx="377825" cy="544513"/>
            </a:xfrm>
            <a:custGeom>
              <a:avLst/>
              <a:gdLst/>
              <a:ahLst/>
              <a:cxnLst>
                <a:cxn ang="0">
                  <a:pos x="6" y="119"/>
                </a:cxn>
                <a:cxn ang="0">
                  <a:pos x="11" y="121"/>
                </a:cxn>
                <a:cxn ang="0">
                  <a:pos x="20" y="119"/>
                </a:cxn>
                <a:cxn ang="0">
                  <a:pos x="23" y="121"/>
                </a:cxn>
                <a:cxn ang="0">
                  <a:pos x="28" y="119"/>
                </a:cxn>
                <a:cxn ang="0">
                  <a:pos x="34" y="124"/>
                </a:cxn>
                <a:cxn ang="0">
                  <a:pos x="40" y="119"/>
                </a:cxn>
                <a:cxn ang="0">
                  <a:pos x="48" y="124"/>
                </a:cxn>
                <a:cxn ang="0">
                  <a:pos x="54" y="116"/>
                </a:cxn>
                <a:cxn ang="0">
                  <a:pos x="57" y="111"/>
                </a:cxn>
                <a:cxn ang="0">
                  <a:pos x="65" y="109"/>
                </a:cxn>
                <a:cxn ang="0">
                  <a:pos x="68" y="121"/>
                </a:cxn>
                <a:cxn ang="0">
                  <a:pos x="74" y="136"/>
                </a:cxn>
                <a:cxn ang="0">
                  <a:pos x="77" y="153"/>
                </a:cxn>
                <a:cxn ang="0">
                  <a:pos x="85" y="148"/>
                </a:cxn>
                <a:cxn ang="0">
                  <a:pos x="91" y="148"/>
                </a:cxn>
                <a:cxn ang="0">
                  <a:pos x="94" y="97"/>
                </a:cxn>
                <a:cxn ang="0">
                  <a:pos x="99" y="78"/>
                </a:cxn>
                <a:cxn ang="0">
                  <a:pos x="105" y="46"/>
                </a:cxn>
                <a:cxn ang="0">
                  <a:pos x="111" y="343"/>
                </a:cxn>
                <a:cxn ang="0">
                  <a:pos x="113" y="191"/>
                </a:cxn>
                <a:cxn ang="0">
                  <a:pos x="119" y="196"/>
                </a:cxn>
                <a:cxn ang="0">
                  <a:pos x="122" y="223"/>
                </a:cxn>
                <a:cxn ang="0">
                  <a:pos x="128" y="194"/>
                </a:cxn>
                <a:cxn ang="0">
                  <a:pos x="133" y="184"/>
                </a:cxn>
                <a:cxn ang="0">
                  <a:pos x="136" y="169"/>
                </a:cxn>
                <a:cxn ang="0">
                  <a:pos x="142" y="182"/>
                </a:cxn>
                <a:cxn ang="0">
                  <a:pos x="150" y="182"/>
                </a:cxn>
                <a:cxn ang="0">
                  <a:pos x="156" y="174"/>
                </a:cxn>
                <a:cxn ang="0">
                  <a:pos x="159" y="162"/>
                </a:cxn>
                <a:cxn ang="0">
                  <a:pos x="164" y="148"/>
                </a:cxn>
                <a:cxn ang="0">
                  <a:pos x="170" y="131"/>
                </a:cxn>
                <a:cxn ang="0">
                  <a:pos x="173" y="124"/>
                </a:cxn>
                <a:cxn ang="0">
                  <a:pos x="179" y="133"/>
                </a:cxn>
                <a:cxn ang="0">
                  <a:pos x="184" y="143"/>
                </a:cxn>
                <a:cxn ang="0">
                  <a:pos x="190" y="148"/>
                </a:cxn>
                <a:cxn ang="0">
                  <a:pos x="196" y="155"/>
                </a:cxn>
                <a:cxn ang="0">
                  <a:pos x="201" y="162"/>
                </a:cxn>
                <a:cxn ang="0">
                  <a:pos x="210" y="172"/>
                </a:cxn>
                <a:cxn ang="0">
                  <a:pos x="218" y="177"/>
                </a:cxn>
                <a:cxn ang="0">
                  <a:pos x="230" y="169"/>
                </a:cxn>
                <a:cxn ang="0">
                  <a:pos x="232" y="169"/>
                </a:cxn>
              </a:cxnLst>
              <a:rect l="0" t="0" r="r" b="b"/>
              <a:pathLst>
                <a:path w="238" h="343">
                  <a:moveTo>
                    <a:pt x="0" y="121"/>
                  </a:moveTo>
                  <a:lnTo>
                    <a:pt x="3" y="121"/>
                  </a:lnTo>
                  <a:lnTo>
                    <a:pt x="6" y="119"/>
                  </a:lnTo>
                  <a:lnTo>
                    <a:pt x="6" y="121"/>
                  </a:lnTo>
                  <a:lnTo>
                    <a:pt x="11" y="119"/>
                  </a:lnTo>
                  <a:lnTo>
                    <a:pt x="11" y="121"/>
                  </a:lnTo>
                  <a:lnTo>
                    <a:pt x="14" y="121"/>
                  </a:lnTo>
                  <a:lnTo>
                    <a:pt x="17" y="124"/>
                  </a:lnTo>
                  <a:lnTo>
                    <a:pt x="20" y="119"/>
                  </a:lnTo>
                  <a:lnTo>
                    <a:pt x="20" y="116"/>
                  </a:lnTo>
                  <a:lnTo>
                    <a:pt x="23" y="119"/>
                  </a:lnTo>
                  <a:lnTo>
                    <a:pt x="23" y="121"/>
                  </a:lnTo>
                  <a:lnTo>
                    <a:pt x="26" y="119"/>
                  </a:lnTo>
                  <a:lnTo>
                    <a:pt x="26" y="121"/>
                  </a:lnTo>
                  <a:lnTo>
                    <a:pt x="28" y="119"/>
                  </a:lnTo>
                  <a:lnTo>
                    <a:pt x="31" y="116"/>
                  </a:lnTo>
                  <a:lnTo>
                    <a:pt x="34" y="116"/>
                  </a:lnTo>
                  <a:lnTo>
                    <a:pt x="34" y="124"/>
                  </a:lnTo>
                  <a:lnTo>
                    <a:pt x="37" y="119"/>
                  </a:lnTo>
                  <a:lnTo>
                    <a:pt x="37" y="124"/>
                  </a:lnTo>
                  <a:lnTo>
                    <a:pt x="40" y="119"/>
                  </a:lnTo>
                  <a:lnTo>
                    <a:pt x="43" y="121"/>
                  </a:lnTo>
                  <a:lnTo>
                    <a:pt x="45" y="119"/>
                  </a:lnTo>
                  <a:lnTo>
                    <a:pt x="48" y="124"/>
                  </a:lnTo>
                  <a:lnTo>
                    <a:pt x="48" y="121"/>
                  </a:lnTo>
                  <a:lnTo>
                    <a:pt x="51" y="119"/>
                  </a:lnTo>
                  <a:lnTo>
                    <a:pt x="54" y="116"/>
                  </a:lnTo>
                  <a:lnTo>
                    <a:pt x="54" y="111"/>
                  </a:lnTo>
                  <a:lnTo>
                    <a:pt x="57" y="114"/>
                  </a:lnTo>
                  <a:lnTo>
                    <a:pt x="57" y="111"/>
                  </a:lnTo>
                  <a:lnTo>
                    <a:pt x="60" y="109"/>
                  </a:lnTo>
                  <a:lnTo>
                    <a:pt x="62" y="111"/>
                  </a:lnTo>
                  <a:lnTo>
                    <a:pt x="65" y="109"/>
                  </a:lnTo>
                  <a:lnTo>
                    <a:pt x="65" y="114"/>
                  </a:lnTo>
                  <a:lnTo>
                    <a:pt x="68" y="116"/>
                  </a:lnTo>
                  <a:lnTo>
                    <a:pt x="68" y="121"/>
                  </a:lnTo>
                  <a:lnTo>
                    <a:pt x="71" y="126"/>
                  </a:lnTo>
                  <a:lnTo>
                    <a:pt x="71" y="131"/>
                  </a:lnTo>
                  <a:lnTo>
                    <a:pt x="74" y="136"/>
                  </a:lnTo>
                  <a:lnTo>
                    <a:pt x="74" y="143"/>
                  </a:lnTo>
                  <a:lnTo>
                    <a:pt x="77" y="148"/>
                  </a:lnTo>
                  <a:lnTo>
                    <a:pt x="77" y="153"/>
                  </a:lnTo>
                  <a:lnTo>
                    <a:pt x="79" y="150"/>
                  </a:lnTo>
                  <a:lnTo>
                    <a:pt x="82" y="145"/>
                  </a:lnTo>
                  <a:lnTo>
                    <a:pt x="85" y="148"/>
                  </a:lnTo>
                  <a:lnTo>
                    <a:pt x="88" y="160"/>
                  </a:lnTo>
                  <a:lnTo>
                    <a:pt x="88" y="157"/>
                  </a:lnTo>
                  <a:lnTo>
                    <a:pt x="91" y="148"/>
                  </a:lnTo>
                  <a:lnTo>
                    <a:pt x="91" y="131"/>
                  </a:lnTo>
                  <a:lnTo>
                    <a:pt x="94" y="109"/>
                  </a:lnTo>
                  <a:lnTo>
                    <a:pt x="94" y="97"/>
                  </a:lnTo>
                  <a:lnTo>
                    <a:pt x="96" y="90"/>
                  </a:lnTo>
                  <a:lnTo>
                    <a:pt x="96" y="87"/>
                  </a:lnTo>
                  <a:lnTo>
                    <a:pt x="99" y="78"/>
                  </a:lnTo>
                  <a:lnTo>
                    <a:pt x="102" y="32"/>
                  </a:lnTo>
                  <a:lnTo>
                    <a:pt x="102" y="0"/>
                  </a:lnTo>
                  <a:lnTo>
                    <a:pt x="105" y="46"/>
                  </a:lnTo>
                  <a:lnTo>
                    <a:pt x="108" y="184"/>
                  </a:lnTo>
                  <a:lnTo>
                    <a:pt x="108" y="143"/>
                  </a:lnTo>
                  <a:lnTo>
                    <a:pt x="111" y="343"/>
                  </a:lnTo>
                  <a:lnTo>
                    <a:pt x="111" y="75"/>
                  </a:lnTo>
                  <a:lnTo>
                    <a:pt x="113" y="220"/>
                  </a:lnTo>
                  <a:lnTo>
                    <a:pt x="113" y="191"/>
                  </a:lnTo>
                  <a:lnTo>
                    <a:pt x="116" y="196"/>
                  </a:lnTo>
                  <a:lnTo>
                    <a:pt x="116" y="194"/>
                  </a:lnTo>
                  <a:lnTo>
                    <a:pt x="119" y="196"/>
                  </a:lnTo>
                  <a:lnTo>
                    <a:pt x="119" y="203"/>
                  </a:lnTo>
                  <a:lnTo>
                    <a:pt x="122" y="218"/>
                  </a:lnTo>
                  <a:lnTo>
                    <a:pt x="122" y="223"/>
                  </a:lnTo>
                  <a:lnTo>
                    <a:pt x="125" y="215"/>
                  </a:lnTo>
                  <a:lnTo>
                    <a:pt x="128" y="203"/>
                  </a:lnTo>
                  <a:lnTo>
                    <a:pt x="128" y="194"/>
                  </a:lnTo>
                  <a:lnTo>
                    <a:pt x="130" y="189"/>
                  </a:lnTo>
                  <a:lnTo>
                    <a:pt x="130" y="184"/>
                  </a:lnTo>
                  <a:lnTo>
                    <a:pt x="133" y="184"/>
                  </a:lnTo>
                  <a:lnTo>
                    <a:pt x="133" y="179"/>
                  </a:lnTo>
                  <a:lnTo>
                    <a:pt x="139" y="169"/>
                  </a:lnTo>
                  <a:lnTo>
                    <a:pt x="136" y="169"/>
                  </a:lnTo>
                  <a:lnTo>
                    <a:pt x="139" y="172"/>
                  </a:lnTo>
                  <a:lnTo>
                    <a:pt x="142" y="177"/>
                  </a:lnTo>
                  <a:lnTo>
                    <a:pt x="142" y="182"/>
                  </a:lnTo>
                  <a:lnTo>
                    <a:pt x="145" y="184"/>
                  </a:lnTo>
                  <a:lnTo>
                    <a:pt x="147" y="182"/>
                  </a:lnTo>
                  <a:lnTo>
                    <a:pt x="150" y="182"/>
                  </a:lnTo>
                  <a:lnTo>
                    <a:pt x="150" y="177"/>
                  </a:lnTo>
                  <a:lnTo>
                    <a:pt x="153" y="174"/>
                  </a:lnTo>
                  <a:lnTo>
                    <a:pt x="156" y="174"/>
                  </a:lnTo>
                  <a:lnTo>
                    <a:pt x="156" y="169"/>
                  </a:lnTo>
                  <a:lnTo>
                    <a:pt x="159" y="165"/>
                  </a:lnTo>
                  <a:lnTo>
                    <a:pt x="159" y="162"/>
                  </a:lnTo>
                  <a:lnTo>
                    <a:pt x="162" y="155"/>
                  </a:lnTo>
                  <a:lnTo>
                    <a:pt x="162" y="153"/>
                  </a:lnTo>
                  <a:lnTo>
                    <a:pt x="164" y="148"/>
                  </a:lnTo>
                  <a:lnTo>
                    <a:pt x="164" y="143"/>
                  </a:lnTo>
                  <a:lnTo>
                    <a:pt x="167" y="138"/>
                  </a:lnTo>
                  <a:lnTo>
                    <a:pt x="170" y="131"/>
                  </a:lnTo>
                  <a:lnTo>
                    <a:pt x="170" y="128"/>
                  </a:lnTo>
                  <a:lnTo>
                    <a:pt x="176" y="124"/>
                  </a:lnTo>
                  <a:lnTo>
                    <a:pt x="173" y="124"/>
                  </a:lnTo>
                  <a:lnTo>
                    <a:pt x="176" y="126"/>
                  </a:lnTo>
                  <a:lnTo>
                    <a:pt x="179" y="131"/>
                  </a:lnTo>
                  <a:lnTo>
                    <a:pt x="179" y="133"/>
                  </a:lnTo>
                  <a:lnTo>
                    <a:pt x="181" y="136"/>
                  </a:lnTo>
                  <a:lnTo>
                    <a:pt x="181" y="138"/>
                  </a:lnTo>
                  <a:lnTo>
                    <a:pt x="184" y="143"/>
                  </a:lnTo>
                  <a:lnTo>
                    <a:pt x="184" y="148"/>
                  </a:lnTo>
                  <a:lnTo>
                    <a:pt x="187" y="148"/>
                  </a:lnTo>
                  <a:lnTo>
                    <a:pt x="190" y="148"/>
                  </a:lnTo>
                  <a:lnTo>
                    <a:pt x="193" y="148"/>
                  </a:lnTo>
                  <a:lnTo>
                    <a:pt x="196" y="150"/>
                  </a:lnTo>
                  <a:lnTo>
                    <a:pt x="196" y="155"/>
                  </a:lnTo>
                  <a:lnTo>
                    <a:pt x="198" y="157"/>
                  </a:lnTo>
                  <a:lnTo>
                    <a:pt x="198" y="160"/>
                  </a:lnTo>
                  <a:lnTo>
                    <a:pt x="201" y="162"/>
                  </a:lnTo>
                  <a:lnTo>
                    <a:pt x="204" y="167"/>
                  </a:lnTo>
                  <a:lnTo>
                    <a:pt x="207" y="169"/>
                  </a:lnTo>
                  <a:lnTo>
                    <a:pt x="210" y="172"/>
                  </a:lnTo>
                  <a:lnTo>
                    <a:pt x="213" y="174"/>
                  </a:lnTo>
                  <a:lnTo>
                    <a:pt x="215" y="177"/>
                  </a:lnTo>
                  <a:lnTo>
                    <a:pt x="218" y="177"/>
                  </a:lnTo>
                  <a:lnTo>
                    <a:pt x="221" y="174"/>
                  </a:lnTo>
                  <a:lnTo>
                    <a:pt x="224" y="174"/>
                  </a:lnTo>
                  <a:lnTo>
                    <a:pt x="230" y="169"/>
                  </a:lnTo>
                  <a:lnTo>
                    <a:pt x="227" y="169"/>
                  </a:lnTo>
                  <a:lnTo>
                    <a:pt x="230" y="169"/>
                  </a:lnTo>
                  <a:lnTo>
                    <a:pt x="232" y="169"/>
                  </a:lnTo>
                  <a:lnTo>
                    <a:pt x="235" y="167"/>
                  </a:lnTo>
                  <a:lnTo>
                    <a:pt x="238" y="165"/>
                  </a:lnTo>
                </a:path>
              </a:pathLst>
            </a:custGeom>
            <a:noFill/>
            <a:ln w="12700">
              <a:solidFill>
                <a:srgbClr val="56E55E"/>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37" name="Freeform 108"/>
            <p:cNvSpPr>
              <a:spLocks/>
            </p:cNvSpPr>
            <p:nvPr/>
          </p:nvSpPr>
          <p:spPr bwMode="auto">
            <a:xfrm>
              <a:off x="3751263" y="3341688"/>
              <a:ext cx="368300" cy="222250"/>
            </a:xfrm>
            <a:custGeom>
              <a:avLst/>
              <a:gdLst/>
              <a:ahLst/>
              <a:cxnLst>
                <a:cxn ang="0">
                  <a:pos x="3" y="126"/>
                </a:cxn>
                <a:cxn ang="0">
                  <a:pos x="14" y="128"/>
                </a:cxn>
                <a:cxn ang="0">
                  <a:pos x="17" y="130"/>
                </a:cxn>
                <a:cxn ang="0">
                  <a:pos x="23" y="118"/>
                </a:cxn>
                <a:cxn ang="0">
                  <a:pos x="28" y="111"/>
                </a:cxn>
                <a:cxn ang="0">
                  <a:pos x="34" y="104"/>
                </a:cxn>
                <a:cxn ang="0">
                  <a:pos x="40" y="99"/>
                </a:cxn>
                <a:cxn ang="0">
                  <a:pos x="45" y="92"/>
                </a:cxn>
                <a:cxn ang="0">
                  <a:pos x="54" y="97"/>
                </a:cxn>
                <a:cxn ang="0">
                  <a:pos x="62" y="97"/>
                </a:cxn>
                <a:cxn ang="0">
                  <a:pos x="68" y="106"/>
                </a:cxn>
                <a:cxn ang="0">
                  <a:pos x="74" y="109"/>
                </a:cxn>
                <a:cxn ang="0">
                  <a:pos x="82" y="109"/>
                </a:cxn>
                <a:cxn ang="0">
                  <a:pos x="91" y="118"/>
                </a:cxn>
                <a:cxn ang="0">
                  <a:pos x="96" y="130"/>
                </a:cxn>
                <a:cxn ang="0">
                  <a:pos x="105" y="133"/>
                </a:cxn>
                <a:cxn ang="0">
                  <a:pos x="108" y="140"/>
                </a:cxn>
                <a:cxn ang="0">
                  <a:pos x="116" y="135"/>
                </a:cxn>
                <a:cxn ang="0">
                  <a:pos x="119" y="118"/>
                </a:cxn>
                <a:cxn ang="0">
                  <a:pos x="128" y="116"/>
                </a:cxn>
                <a:cxn ang="0">
                  <a:pos x="130" y="138"/>
                </a:cxn>
                <a:cxn ang="0">
                  <a:pos x="136" y="116"/>
                </a:cxn>
                <a:cxn ang="0">
                  <a:pos x="139" y="0"/>
                </a:cxn>
                <a:cxn ang="0">
                  <a:pos x="145" y="53"/>
                </a:cxn>
                <a:cxn ang="0">
                  <a:pos x="150" y="101"/>
                </a:cxn>
                <a:cxn ang="0">
                  <a:pos x="153" y="104"/>
                </a:cxn>
                <a:cxn ang="0">
                  <a:pos x="159" y="114"/>
                </a:cxn>
                <a:cxn ang="0">
                  <a:pos x="162" y="109"/>
                </a:cxn>
                <a:cxn ang="0">
                  <a:pos x="167" y="123"/>
                </a:cxn>
                <a:cxn ang="0">
                  <a:pos x="173" y="111"/>
                </a:cxn>
                <a:cxn ang="0">
                  <a:pos x="176" y="94"/>
                </a:cxn>
                <a:cxn ang="0">
                  <a:pos x="181" y="82"/>
                </a:cxn>
                <a:cxn ang="0">
                  <a:pos x="184" y="101"/>
                </a:cxn>
                <a:cxn ang="0">
                  <a:pos x="190" y="97"/>
                </a:cxn>
                <a:cxn ang="0">
                  <a:pos x="196" y="89"/>
                </a:cxn>
                <a:cxn ang="0">
                  <a:pos x="198" y="82"/>
                </a:cxn>
                <a:cxn ang="0">
                  <a:pos x="204" y="82"/>
                </a:cxn>
                <a:cxn ang="0">
                  <a:pos x="210" y="82"/>
                </a:cxn>
                <a:cxn ang="0">
                  <a:pos x="215" y="92"/>
                </a:cxn>
                <a:cxn ang="0">
                  <a:pos x="218" y="101"/>
                </a:cxn>
                <a:cxn ang="0">
                  <a:pos x="224" y="94"/>
                </a:cxn>
                <a:cxn ang="0">
                  <a:pos x="230" y="85"/>
                </a:cxn>
              </a:cxnLst>
              <a:rect l="0" t="0" r="r" b="b"/>
              <a:pathLst>
                <a:path w="232" h="140">
                  <a:moveTo>
                    <a:pt x="0" y="126"/>
                  </a:moveTo>
                  <a:lnTo>
                    <a:pt x="0" y="128"/>
                  </a:lnTo>
                  <a:lnTo>
                    <a:pt x="3" y="126"/>
                  </a:lnTo>
                  <a:lnTo>
                    <a:pt x="9" y="128"/>
                  </a:lnTo>
                  <a:lnTo>
                    <a:pt x="9" y="128"/>
                  </a:lnTo>
                  <a:lnTo>
                    <a:pt x="14" y="128"/>
                  </a:lnTo>
                  <a:lnTo>
                    <a:pt x="11" y="128"/>
                  </a:lnTo>
                  <a:lnTo>
                    <a:pt x="14" y="128"/>
                  </a:lnTo>
                  <a:lnTo>
                    <a:pt x="17" y="130"/>
                  </a:lnTo>
                  <a:lnTo>
                    <a:pt x="17" y="126"/>
                  </a:lnTo>
                  <a:lnTo>
                    <a:pt x="23" y="121"/>
                  </a:lnTo>
                  <a:lnTo>
                    <a:pt x="23" y="118"/>
                  </a:lnTo>
                  <a:lnTo>
                    <a:pt x="26" y="116"/>
                  </a:lnTo>
                  <a:lnTo>
                    <a:pt x="28" y="114"/>
                  </a:lnTo>
                  <a:lnTo>
                    <a:pt x="28" y="111"/>
                  </a:lnTo>
                  <a:lnTo>
                    <a:pt x="31" y="109"/>
                  </a:lnTo>
                  <a:lnTo>
                    <a:pt x="31" y="106"/>
                  </a:lnTo>
                  <a:lnTo>
                    <a:pt x="34" y="104"/>
                  </a:lnTo>
                  <a:lnTo>
                    <a:pt x="34" y="101"/>
                  </a:lnTo>
                  <a:lnTo>
                    <a:pt x="37" y="99"/>
                  </a:lnTo>
                  <a:lnTo>
                    <a:pt x="40" y="99"/>
                  </a:lnTo>
                  <a:lnTo>
                    <a:pt x="43" y="99"/>
                  </a:lnTo>
                  <a:lnTo>
                    <a:pt x="45" y="94"/>
                  </a:lnTo>
                  <a:lnTo>
                    <a:pt x="45" y="92"/>
                  </a:lnTo>
                  <a:lnTo>
                    <a:pt x="48" y="97"/>
                  </a:lnTo>
                  <a:lnTo>
                    <a:pt x="51" y="94"/>
                  </a:lnTo>
                  <a:lnTo>
                    <a:pt x="54" y="97"/>
                  </a:lnTo>
                  <a:lnTo>
                    <a:pt x="57" y="97"/>
                  </a:lnTo>
                  <a:lnTo>
                    <a:pt x="60" y="94"/>
                  </a:lnTo>
                  <a:lnTo>
                    <a:pt x="62" y="97"/>
                  </a:lnTo>
                  <a:lnTo>
                    <a:pt x="65" y="101"/>
                  </a:lnTo>
                  <a:lnTo>
                    <a:pt x="68" y="104"/>
                  </a:lnTo>
                  <a:lnTo>
                    <a:pt x="68" y="106"/>
                  </a:lnTo>
                  <a:lnTo>
                    <a:pt x="71" y="109"/>
                  </a:lnTo>
                  <a:lnTo>
                    <a:pt x="71" y="111"/>
                  </a:lnTo>
                  <a:lnTo>
                    <a:pt x="74" y="109"/>
                  </a:lnTo>
                  <a:lnTo>
                    <a:pt x="77" y="109"/>
                  </a:lnTo>
                  <a:lnTo>
                    <a:pt x="79" y="109"/>
                  </a:lnTo>
                  <a:lnTo>
                    <a:pt x="82" y="109"/>
                  </a:lnTo>
                  <a:lnTo>
                    <a:pt x="88" y="114"/>
                  </a:lnTo>
                  <a:lnTo>
                    <a:pt x="88" y="116"/>
                  </a:lnTo>
                  <a:lnTo>
                    <a:pt x="91" y="118"/>
                  </a:lnTo>
                  <a:lnTo>
                    <a:pt x="91" y="121"/>
                  </a:lnTo>
                  <a:lnTo>
                    <a:pt x="94" y="126"/>
                  </a:lnTo>
                  <a:lnTo>
                    <a:pt x="96" y="130"/>
                  </a:lnTo>
                  <a:lnTo>
                    <a:pt x="99" y="128"/>
                  </a:lnTo>
                  <a:lnTo>
                    <a:pt x="102" y="130"/>
                  </a:lnTo>
                  <a:lnTo>
                    <a:pt x="105" y="133"/>
                  </a:lnTo>
                  <a:lnTo>
                    <a:pt x="105" y="135"/>
                  </a:lnTo>
                  <a:lnTo>
                    <a:pt x="111" y="140"/>
                  </a:lnTo>
                  <a:lnTo>
                    <a:pt x="108" y="140"/>
                  </a:lnTo>
                  <a:lnTo>
                    <a:pt x="111" y="140"/>
                  </a:lnTo>
                  <a:lnTo>
                    <a:pt x="113" y="140"/>
                  </a:lnTo>
                  <a:lnTo>
                    <a:pt x="116" y="135"/>
                  </a:lnTo>
                  <a:lnTo>
                    <a:pt x="116" y="133"/>
                  </a:lnTo>
                  <a:lnTo>
                    <a:pt x="119" y="126"/>
                  </a:lnTo>
                  <a:lnTo>
                    <a:pt x="119" y="118"/>
                  </a:lnTo>
                  <a:lnTo>
                    <a:pt x="122" y="118"/>
                  </a:lnTo>
                  <a:lnTo>
                    <a:pt x="125" y="111"/>
                  </a:lnTo>
                  <a:lnTo>
                    <a:pt x="128" y="116"/>
                  </a:lnTo>
                  <a:lnTo>
                    <a:pt x="128" y="123"/>
                  </a:lnTo>
                  <a:lnTo>
                    <a:pt x="130" y="133"/>
                  </a:lnTo>
                  <a:lnTo>
                    <a:pt x="130" y="138"/>
                  </a:lnTo>
                  <a:lnTo>
                    <a:pt x="133" y="135"/>
                  </a:lnTo>
                  <a:lnTo>
                    <a:pt x="133" y="128"/>
                  </a:lnTo>
                  <a:lnTo>
                    <a:pt x="136" y="116"/>
                  </a:lnTo>
                  <a:lnTo>
                    <a:pt x="136" y="106"/>
                  </a:lnTo>
                  <a:lnTo>
                    <a:pt x="139" y="48"/>
                  </a:lnTo>
                  <a:lnTo>
                    <a:pt x="139" y="0"/>
                  </a:lnTo>
                  <a:lnTo>
                    <a:pt x="142" y="60"/>
                  </a:lnTo>
                  <a:lnTo>
                    <a:pt x="145" y="43"/>
                  </a:lnTo>
                  <a:lnTo>
                    <a:pt x="145" y="53"/>
                  </a:lnTo>
                  <a:lnTo>
                    <a:pt x="147" y="97"/>
                  </a:lnTo>
                  <a:lnTo>
                    <a:pt x="147" y="99"/>
                  </a:lnTo>
                  <a:lnTo>
                    <a:pt x="150" y="101"/>
                  </a:lnTo>
                  <a:lnTo>
                    <a:pt x="150" y="89"/>
                  </a:lnTo>
                  <a:lnTo>
                    <a:pt x="153" y="121"/>
                  </a:lnTo>
                  <a:lnTo>
                    <a:pt x="153" y="104"/>
                  </a:lnTo>
                  <a:lnTo>
                    <a:pt x="156" y="89"/>
                  </a:lnTo>
                  <a:lnTo>
                    <a:pt x="156" y="106"/>
                  </a:lnTo>
                  <a:lnTo>
                    <a:pt x="159" y="114"/>
                  </a:lnTo>
                  <a:lnTo>
                    <a:pt x="159" y="118"/>
                  </a:lnTo>
                  <a:lnTo>
                    <a:pt x="162" y="121"/>
                  </a:lnTo>
                  <a:lnTo>
                    <a:pt x="162" y="109"/>
                  </a:lnTo>
                  <a:lnTo>
                    <a:pt x="164" y="118"/>
                  </a:lnTo>
                  <a:lnTo>
                    <a:pt x="167" y="111"/>
                  </a:lnTo>
                  <a:lnTo>
                    <a:pt x="167" y="123"/>
                  </a:lnTo>
                  <a:lnTo>
                    <a:pt x="170" y="116"/>
                  </a:lnTo>
                  <a:lnTo>
                    <a:pt x="170" y="123"/>
                  </a:lnTo>
                  <a:lnTo>
                    <a:pt x="173" y="111"/>
                  </a:lnTo>
                  <a:lnTo>
                    <a:pt x="173" y="60"/>
                  </a:lnTo>
                  <a:lnTo>
                    <a:pt x="176" y="128"/>
                  </a:lnTo>
                  <a:lnTo>
                    <a:pt x="176" y="94"/>
                  </a:lnTo>
                  <a:lnTo>
                    <a:pt x="179" y="85"/>
                  </a:lnTo>
                  <a:lnTo>
                    <a:pt x="179" y="109"/>
                  </a:lnTo>
                  <a:lnTo>
                    <a:pt x="181" y="82"/>
                  </a:lnTo>
                  <a:lnTo>
                    <a:pt x="181" y="109"/>
                  </a:lnTo>
                  <a:lnTo>
                    <a:pt x="184" y="97"/>
                  </a:lnTo>
                  <a:lnTo>
                    <a:pt x="184" y="101"/>
                  </a:lnTo>
                  <a:lnTo>
                    <a:pt x="187" y="94"/>
                  </a:lnTo>
                  <a:lnTo>
                    <a:pt x="190" y="106"/>
                  </a:lnTo>
                  <a:lnTo>
                    <a:pt x="190" y="97"/>
                  </a:lnTo>
                  <a:lnTo>
                    <a:pt x="193" y="87"/>
                  </a:lnTo>
                  <a:lnTo>
                    <a:pt x="193" y="92"/>
                  </a:lnTo>
                  <a:lnTo>
                    <a:pt x="196" y="89"/>
                  </a:lnTo>
                  <a:lnTo>
                    <a:pt x="196" y="82"/>
                  </a:lnTo>
                  <a:lnTo>
                    <a:pt x="198" y="80"/>
                  </a:lnTo>
                  <a:lnTo>
                    <a:pt x="198" y="82"/>
                  </a:lnTo>
                  <a:lnTo>
                    <a:pt x="204" y="89"/>
                  </a:lnTo>
                  <a:lnTo>
                    <a:pt x="201" y="89"/>
                  </a:lnTo>
                  <a:lnTo>
                    <a:pt x="204" y="82"/>
                  </a:lnTo>
                  <a:lnTo>
                    <a:pt x="207" y="80"/>
                  </a:lnTo>
                  <a:lnTo>
                    <a:pt x="210" y="72"/>
                  </a:lnTo>
                  <a:lnTo>
                    <a:pt x="210" y="82"/>
                  </a:lnTo>
                  <a:lnTo>
                    <a:pt x="213" y="82"/>
                  </a:lnTo>
                  <a:lnTo>
                    <a:pt x="213" y="89"/>
                  </a:lnTo>
                  <a:lnTo>
                    <a:pt x="215" y="92"/>
                  </a:lnTo>
                  <a:lnTo>
                    <a:pt x="215" y="89"/>
                  </a:lnTo>
                  <a:lnTo>
                    <a:pt x="218" y="97"/>
                  </a:lnTo>
                  <a:lnTo>
                    <a:pt x="218" y="101"/>
                  </a:lnTo>
                  <a:lnTo>
                    <a:pt x="224" y="94"/>
                  </a:lnTo>
                  <a:lnTo>
                    <a:pt x="221" y="94"/>
                  </a:lnTo>
                  <a:lnTo>
                    <a:pt x="224" y="94"/>
                  </a:lnTo>
                  <a:lnTo>
                    <a:pt x="230" y="85"/>
                  </a:lnTo>
                  <a:lnTo>
                    <a:pt x="227" y="85"/>
                  </a:lnTo>
                  <a:lnTo>
                    <a:pt x="230" y="85"/>
                  </a:lnTo>
                  <a:lnTo>
                    <a:pt x="232" y="82"/>
                  </a:lnTo>
                  <a:lnTo>
                    <a:pt x="232" y="77"/>
                  </a:lnTo>
                </a:path>
              </a:pathLst>
            </a:custGeom>
            <a:noFill/>
            <a:ln w="12700">
              <a:solidFill>
                <a:srgbClr val="56E55E"/>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38" name="Freeform 109"/>
            <p:cNvSpPr>
              <a:spLocks/>
            </p:cNvSpPr>
            <p:nvPr/>
          </p:nvSpPr>
          <p:spPr bwMode="auto">
            <a:xfrm>
              <a:off x="4119563" y="3422650"/>
              <a:ext cx="323850" cy="103188"/>
            </a:xfrm>
            <a:custGeom>
              <a:avLst/>
              <a:gdLst/>
              <a:ahLst/>
              <a:cxnLst>
                <a:cxn ang="0">
                  <a:pos x="3" y="31"/>
                </a:cxn>
                <a:cxn ang="0">
                  <a:pos x="9" y="36"/>
                </a:cxn>
                <a:cxn ang="0">
                  <a:pos x="15" y="53"/>
                </a:cxn>
                <a:cxn ang="0">
                  <a:pos x="20" y="60"/>
                </a:cxn>
                <a:cxn ang="0">
                  <a:pos x="26" y="29"/>
                </a:cxn>
                <a:cxn ang="0">
                  <a:pos x="29" y="46"/>
                </a:cxn>
                <a:cxn ang="0">
                  <a:pos x="34" y="31"/>
                </a:cxn>
                <a:cxn ang="0">
                  <a:pos x="37" y="31"/>
                </a:cxn>
                <a:cxn ang="0">
                  <a:pos x="43" y="26"/>
                </a:cxn>
                <a:cxn ang="0">
                  <a:pos x="49" y="38"/>
                </a:cxn>
                <a:cxn ang="0">
                  <a:pos x="51" y="17"/>
                </a:cxn>
                <a:cxn ang="0">
                  <a:pos x="57" y="36"/>
                </a:cxn>
                <a:cxn ang="0">
                  <a:pos x="63" y="26"/>
                </a:cxn>
                <a:cxn ang="0">
                  <a:pos x="66" y="19"/>
                </a:cxn>
                <a:cxn ang="0">
                  <a:pos x="74" y="17"/>
                </a:cxn>
                <a:cxn ang="0">
                  <a:pos x="77" y="26"/>
                </a:cxn>
                <a:cxn ang="0">
                  <a:pos x="83" y="7"/>
                </a:cxn>
                <a:cxn ang="0">
                  <a:pos x="88" y="19"/>
                </a:cxn>
                <a:cxn ang="0">
                  <a:pos x="91" y="24"/>
                </a:cxn>
                <a:cxn ang="0">
                  <a:pos x="97" y="36"/>
                </a:cxn>
                <a:cxn ang="0">
                  <a:pos x="100" y="31"/>
                </a:cxn>
                <a:cxn ang="0">
                  <a:pos x="105" y="36"/>
                </a:cxn>
                <a:cxn ang="0">
                  <a:pos x="111" y="21"/>
                </a:cxn>
                <a:cxn ang="0">
                  <a:pos x="114" y="14"/>
                </a:cxn>
                <a:cxn ang="0">
                  <a:pos x="119" y="26"/>
                </a:cxn>
                <a:cxn ang="0">
                  <a:pos x="122" y="29"/>
                </a:cxn>
                <a:cxn ang="0">
                  <a:pos x="128" y="19"/>
                </a:cxn>
                <a:cxn ang="0">
                  <a:pos x="134" y="29"/>
                </a:cxn>
                <a:cxn ang="0">
                  <a:pos x="136" y="36"/>
                </a:cxn>
                <a:cxn ang="0">
                  <a:pos x="142" y="34"/>
                </a:cxn>
                <a:cxn ang="0">
                  <a:pos x="148" y="48"/>
                </a:cxn>
                <a:cxn ang="0">
                  <a:pos x="151" y="50"/>
                </a:cxn>
                <a:cxn ang="0">
                  <a:pos x="156" y="38"/>
                </a:cxn>
                <a:cxn ang="0">
                  <a:pos x="162" y="48"/>
                </a:cxn>
                <a:cxn ang="0">
                  <a:pos x="165" y="31"/>
                </a:cxn>
                <a:cxn ang="0">
                  <a:pos x="170" y="36"/>
                </a:cxn>
                <a:cxn ang="0">
                  <a:pos x="176" y="38"/>
                </a:cxn>
                <a:cxn ang="0">
                  <a:pos x="182" y="41"/>
                </a:cxn>
                <a:cxn ang="0">
                  <a:pos x="187" y="48"/>
                </a:cxn>
                <a:cxn ang="0">
                  <a:pos x="193" y="63"/>
                </a:cxn>
                <a:cxn ang="0">
                  <a:pos x="196" y="46"/>
                </a:cxn>
                <a:cxn ang="0">
                  <a:pos x="202" y="21"/>
                </a:cxn>
              </a:cxnLst>
              <a:rect l="0" t="0" r="r" b="b"/>
              <a:pathLst>
                <a:path w="204" h="65">
                  <a:moveTo>
                    <a:pt x="0" y="26"/>
                  </a:moveTo>
                  <a:lnTo>
                    <a:pt x="3" y="26"/>
                  </a:lnTo>
                  <a:lnTo>
                    <a:pt x="3" y="31"/>
                  </a:lnTo>
                  <a:lnTo>
                    <a:pt x="6" y="31"/>
                  </a:lnTo>
                  <a:lnTo>
                    <a:pt x="6" y="36"/>
                  </a:lnTo>
                  <a:lnTo>
                    <a:pt x="9" y="36"/>
                  </a:lnTo>
                  <a:lnTo>
                    <a:pt x="9" y="43"/>
                  </a:lnTo>
                  <a:lnTo>
                    <a:pt x="12" y="46"/>
                  </a:lnTo>
                  <a:lnTo>
                    <a:pt x="15" y="53"/>
                  </a:lnTo>
                  <a:lnTo>
                    <a:pt x="15" y="58"/>
                  </a:lnTo>
                  <a:lnTo>
                    <a:pt x="17" y="65"/>
                  </a:lnTo>
                  <a:lnTo>
                    <a:pt x="20" y="60"/>
                  </a:lnTo>
                  <a:lnTo>
                    <a:pt x="23" y="65"/>
                  </a:lnTo>
                  <a:lnTo>
                    <a:pt x="23" y="0"/>
                  </a:lnTo>
                  <a:lnTo>
                    <a:pt x="26" y="29"/>
                  </a:lnTo>
                  <a:lnTo>
                    <a:pt x="26" y="21"/>
                  </a:lnTo>
                  <a:lnTo>
                    <a:pt x="29" y="14"/>
                  </a:lnTo>
                  <a:lnTo>
                    <a:pt x="29" y="46"/>
                  </a:lnTo>
                  <a:lnTo>
                    <a:pt x="32" y="24"/>
                  </a:lnTo>
                  <a:lnTo>
                    <a:pt x="32" y="14"/>
                  </a:lnTo>
                  <a:lnTo>
                    <a:pt x="34" y="31"/>
                  </a:lnTo>
                  <a:lnTo>
                    <a:pt x="34" y="29"/>
                  </a:lnTo>
                  <a:lnTo>
                    <a:pt x="37" y="7"/>
                  </a:lnTo>
                  <a:lnTo>
                    <a:pt x="37" y="31"/>
                  </a:lnTo>
                  <a:lnTo>
                    <a:pt x="40" y="24"/>
                  </a:lnTo>
                  <a:lnTo>
                    <a:pt x="43" y="31"/>
                  </a:lnTo>
                  <a:lnTo>
                    <a:pt x="43" y="26"/>
                  </a:lnTo>
                  <a:lnTo>
                    <a:pt x="46" y="41"/>
                  </a:lnTo>
                  <a:lnTo>
                    <a:pt x="46" y="24"/>
                  </a:lnTo>
                  <a:lnTo>
                    <a:pt x="49" y="38"/>
                  </a:lnTo>
                  <a:lnTo>
                    <a:pt x="49" y="26"/>
                  </a:lnTo>
                  <a:lnTo>
                    <a:pt x="51" y="14"/>
                  </a:lnTo>
                  <a:lnTo>
                    <a:pt x="51" y="17"/>
                  </a:lnTo>
                  <a:lnTo>
                    <a:pt x="54" y="19"/>
                  </a:lnTo>
                  <a:lnTo>
                    <a:pt x="54" y="9"/>
                  </a:lnTo>
                  <a:lnTo>
                    <a:pt x="57" y="36"/>
                  </a:lnTo>
                  <a:lnTo>
                    <a:pt x="57" y="12"/>
                  </a:lnTo>
                  <a:lnTo>
                    <a:pt x="60" y="19"/>
                  </a:lnTo>
                  <a:lnTo>
                    <a:pt x="63" y="26"/>
                  </a:lnTo>
                  <a:lnTo>
                    <a:pt x="63" y="17"/>
                  </a:lnTo>
                  <a:lnTo>
                    <a:pt x="66" y="24"/>
                  </a:lnTo>
                  <a:lnTo>
                    <a:pt x="66" y="19"/>
                  </a:lnTo>
                  <a:lnTo>
                    <a:pt x="68" y="9"/>
                  </a:lnTo>
                  <a:lnTo>
                    <a:pt x="68" y="21"/>
                  </a:lnTo>
                  <a:lnTo>
                    <a:pt x="74" y="17"/>
                  </a:lnTo>
                  <a:lnTo>
                    <a:pt x="74" y="5"/>
                  </a:lnTo>
                  <a:lnTo>
                    <a:pt x="77" y="17"/>
                  </a:lnTo>
                  <a:lnTo>
                    <a:pt x="77" y="26"/>
                  </a:lnTo>
                  <a:lnTo>
                    <a:pt x="80" y="31"/>
                  </a:lnTo>
                  <a:lnTo>
                    <a:pt x="80" y="12"/>
                  </a:lnTo>
                  <a:lnTo>
                    <a:pt x="83" y="7"/>
                  </a:lnTo>
                  <a:lnTo>
                    <a:pt x="85" y="14"/>
                  </a:lnTo>
                  <a:lnTo>
                    <a:pt x="85" y="31"/>
                  </a:lnTo>
                  <a:lnTo>
                    <a:pt x="88" y="19"/>
                  </a:lnTo>
                  <a:lnTo>
                    <a:pt x="88" y="14"/>
                  </a:lnTo>
                  <a:lnTo>
                    <a:pt x="91" y="31"/>
                  </a:lnTo>
                  <a:lnTo>
                    <a:pt x="91" y="24"/>
                  </a:lnTo>
                  <a:lnTo>
                    <a:pt x="94" y="14"/>
                  </a:lnTo>
                  <a:lnTo>
                    <a:pt x="94" y="26"/>
                  </a:lnTo>
                  <a:lnTo>
                    <a:pt x="97" y="36"/>
                  </a:lnTo>
                  <a:lnTo>
                    <a:pt x="97" y="14"/>
                  </a:lnTo>
                  <a:lnTo>
                    <a:pt x="100" y="17"/>
                  </a:lnTo>
                  <a:lnTo>
                    <a:pt x="100" y="31"/>
                  </a:lnTo>
                  <a:lnTo>
                    <a:pt x="102" y="55"/>
                  </a:lnTo>
                  <a:lnTo>
                    <a:pt x="105" y="31"/>
                  </a:lnTo>
                  <a:lnTo>
                    <a:pt x="105" y="36"/>
                  </a:lnTo>
                  <a:lnTo>
                    <a:pt x="108" y="17"/>
                  </a:lnTo>
                  <a:lnTo>
                    <a:pt x="108" y="9"/>
                  </a:lnTo>
                  <a:lnTo>
                    <a:pt x="111" y="21"/>
                  </a:lnTo>
                  <a:lnTo>
                    <a:pt x="111" y="31"/>
                  </a:lnTo>
                  <a:lnTo>
                    <a:pt x="114" y="29"/>
                  </a:lnTo>
                  <a:lnTo>
                    <a:pt x="114" y="14"/>
                  </a:lnTo>
                  <a:lnTo>
                    <a:pt x="117" y="9"/>
                  </a:lnTo>
                  <a:lnTo>
                    <a:pt x="117" y="12"/>
                  </a:lnTo>
                  <a:lnTo>
                    <a:pt x="119" y="26"/>
                  </a:lnTo>
                  <a:lnTo>
                    <a:pt x="119" y="14"/>
                  </a:lnTo>
                  <a:lnTo>
                    <a:pt x="122" y="38"/>
                  </a:lnTo>
                  <a:lnTo>
                    <a:pt x="122" y="29"/>
                  </a:lnTo>
                  <a:lnTo>
                    <a:pt x="125" y="26"/>
                  </a:lnTo>
                  <a:lnTo>
                    <a:pt x="128" y="38"/>
                  </a:lnTo>
                  <a:lnTo>
                    <a:pt x="128" y="19"/>
                  </a:lnTo>
                  <a:lnTo>
                    <a:pt x="131" y="26"/>
                  </a:lnTo>
                  <a:lnTo>
                    <a:pt x="131" y="43"/>
                  </a:lnTo>
                  <a:lnTo>
                    <a:pt x="134" y="29"/>
                  </a:lnTo>
                  <a:lnTo>
                    <a:pt x="134" y="26"/>
                  </a:lnTo>
                  <a:lnTo>
                    <a:pt x="136" y="38"/>
                  </a:lnTo>
                  <a:lnTo>
                    <a:pt x="136" y="36"/>
                  </a:lnTo>
                  <a:lnTo>
                    <a:pt x="139" y="53"/>
                  </a:lnTo>
                  <a:lnTo>
                    <a:pt x="139" y="41"/>
                  </a:lnTo>
                  <a:lnTo>
                    <a:pt x="142" y="34"/>
                  </a:lnTo>
                  <a:lnTo>
                    <a:pt x="142" y="55"/>
                  </a:lnTo>
                  <a:lnTo>
                    <a:pt x="145" y="19"/>
                  </a:lnTo>
                  <a:lnTo>
                    <a:pt x="148" y="48"/>
                  </a:lnTo>
                  <a:lnTo>
                    <a:pt x="148" y="34"/>
                  </a:lnTo>
                  <a:lnTo>
                    <a:pt x="151" y="34"/>
                  </a:lnTo>
                  <a:lnTo>
                    <a:pt x="151" y="50"/>
                  </a:lnTo>
                  <a:lnTo>
                    <a:pt x="153" y="46"/>
                  </a:lnTo>
                  <a:lnTo>
                    <a:pt x="153" y="34"/>
                  </a:lnTo>
                  <a:lnTo>
                    <a:pt x="156" y="38"/>
                  </a:lnTo>
                  <a:lnTo>
                    <a:pt x="159" y="31"/>
                  </a:lnTo>
                  <a:lnTo>
                    <a:pt x="159" y="46"/>
                  </a:lnTo>
                  <a:lnTo>
                    <a:pt x="162" y="48"/>
                  </a:lnTo>
                  <a:lnTo>
                    <a:pt x="162" y="43"/>
                  </a:lnTo>
                  <a:lnTo>
                    <a:pt x="165" y="43"/>
                  </a:lnTo>
                  <a:lnTo>
                    <a:pt x="165" y="31"/>
                  </a:lnTo>
                  <a:lnTo>
                    <a:pt x="168" y="41"/>
                  </a:lnTo>
                  <a:lnTo>
                    <a:pt x="170" y="38"/>
                  </a:lnTo>
                  <a:lnTo>
                    <a:pt x="170" y="36"/>
                  </a:lnTo>
                  <a:lnTo>
                    <a:pt x="173" y="34"/>
                  </a:lnTo>
                  <a:lnTo>
                    <a:pt x="176" y="36"/>
                  </a:lnTo>
                  <a:lnTo>
                    <a:pt x="176" y="38"/>
                  </a:lnTo>
                  <a:lnTo>
                    <a:pt x="179" y="41"/>
                  </a:lnTo>
                  <a:lnTo>
                    <a:pt x="179" y="38"/>
                  </a:lnTo>
                  <a:lnTo>
                    <a:pt x="182" y="41"/>
                  </a:lnTo>
                  <a:lnTo>
                    <a:pt x="185" y="36"/>
                  </a:lnTo>
                  <a:lnTo>
                    <a:pt x="185" y="38"/>
                  </a:lnTo>
                  <a:lnTo>
                    <a:pt x="187" y="48"/>
                  </a:lnTo>
                  <a:lnTo>
                    <a:pt x="190" y="41"/>
                  </a:lnTo>
                  <a:lnTo>
                    <a:pt x="190" y="43"/>
                  </a:lnTo>
                  <a:lnTo>
                    <a:pt x="193" y="63"/>
                  </a:lnTo>
                  <a:lnTo>
                    <a:pt x="193" y="31"/>
                  </a:lnTo>
                  <a:lnTo>
                    <a:pt x="196" y="60"/>
                  </a:lnTo>
                  <a:lnTo>
                    <a:pt x="196" y="46"/>
                  </a:lnTo>
                  <a:lnTo>
                    <a:pt x="199" y="38"/>
                  </a:lnTo>
                  <a:lnTo>
                    <a:pt x="199" y="43"/>
                  </a:lnTo>
                  <a:lnTo>
                    <a:pt x="202" y="21"/>
                  </a:lnTo>
                  <a:lnTo>
                    <a:pt x="202" y="53"/>
                  </a:lnTo>
                  <a:lnTo>
                    <a:pt x="204" y="43"/>
                  </a:lnTo>
                </a:path>
              </a:pathLst>
            </a:custGeom>
            <a:noFill/>
            <a:ln w="12700">
              <a:solidFill>
                <a:srgbClr val="56E55E"/>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39" name="Freeform 110"/>
            <p:cNvSpPr>
              <a:spLocks/>
            </p:cNvSpPr>
            <p:nvPr/>
          </p:nvSpPr>
          <p:spPr bwMode="auto">
            <a:xfrm>
              <a:off x="4443413" y="3279775"/>
              <a:ext cx="323850" cy="292100"/>
            </a:xfrm>
            <a:custGeom>
              <a:avLst/>
              <a:gdLst/>
              <a:ahLst/>
              <a:cxnLst>
                <a:cxn ang="0">
                  <a:pos x="3" y="107"/>
                </a:cxn>
                <a:cxn ang="0">
                  <a:pos x="9" y="99"/>
                </a:cxn>
                <a:cxn ang="0">
                  <a:pos x="12" y="131"/>
                </a:cxn>
                <a:cxn ang="0">
                  <a:pos x="17" y="140"/>
                </a:cxn>
                <a:cxn ang="0">
                  <a:pos x="23" y="138"/>
                </a:cxn>
                <a:cxn ang="0">
                  <a:pos x="32" y="138"/>
                </a:cxn>
                <a:cxn ang="0">
                  <a:pos x="34" y="143"/>
                </a:cxn>
                <a:cxn ang="0">
                  <a:pos x="40" y="148"/>
                </a:cxn>
                <a:cxn ang="0">
                  <a:pos x="43" y="138"/>
                </a:cxn>
                <a:cxn ang="0">
                  <a:pos x="49" y="150"/>
                </a:cxn>
                <a:cxn ang="0">
                  <a:pos x="54" y="160"/>
                </a:cxn>
                <a:cxn ang="0">
                  <a:pos x="60" y="138"/>
                </a:cxn>
                <a:cxn ang="0">
                  <a:pos x="63" y="184"/>
                </a:cxn>
                <a:cxn ang="0">
                  <a:pos x="68" y="85"/>
                </a:cxn>
                <a:cxn ang="0">
                  <a:pos x="74" y="160"/>
                </a:cxn>
                <a:cxn ang="0">
                  <a:pos x="77" y="128"/>
                </a:cxn>
                <a:cxn ang="0">
                  <a:pos x="83" y="153"/>
                </a:cxn>
                <a:cxn ang="0">
                  <a:pos x="85" y="128"/>
                </a:cxn>
                <a:cxn ang="0">
                  <a:pos x="91" y="131"/>
                </a:cxn>
                <a:cxn ang="0">
                  <a:pos x="97" y="155"/>
                </a:cxn>
                <a:cxn ang="0">
                  <a:pos x="100" y="148"/>
                </a:cxn>
                <a:cxn ang="0">
                  <a:pos x="105" y="148"/>
                </a:cxn>
                <a:cxn ang="0">
                  <a:pos x="108" y="143"/>
                </a:cxn>
                <a:cxn ang="0">
                  <a:pos x="114" y="121"/>
                </a:cxn>
                <a:cxn ang="0">
                  <a:pos x="119" y="121"/>
                </a:cxn>
                <a:cxn ang="0">
                  <a:pos x="122" y="167"/>
                </a:cxn>
                <a:cxn ang="0">
                  <a:pos x="128" y="169"/>
                </a:cxn>
                <a:cxn ang="0">
                  <a:pos x="131" y="126"/>
                </a:cxn>
                <a:cxn ang="0">
                  <a:pos x="136" y="104"/>
                </a:cxn>
                <a:cxn ang="0">
                  <a:pos x="142" y="99"/>
                </a:cxn>
                <a:cxn ang="0">
                  <a:pos x="145" y="78"/>
                </a:cxn>
                <a:cxn ang="0">
                  <a:pos x="151" y="97"/>
                </a:cxn>
                <a:cxn ang="0">
                  <a:pos x="153" y="138"/>
                </a:cxn>
                <a:cxn ang="0">
                  <a:pos x="159" y="140"/>
                </a:cxn>
                <a:cxn ang="0">
                  <a:pos x="165" y="128"/>
                </a:cxn>
                <a:cxn ang="0">
                  <a:pos x="170" y="116"/>
                </a:cxn>
                <a:cxn ang="0">
                  <a:pos x="176" y="126"/>
                </a:cxn>
                <a:cxn ang="0">
                  <a:pos x="182" y="114"/>
                </a:cxn>
                <a:cxn ang="0">
                  <a:pos x="185" y="109"/>
                </a:cxn>
                <a:cxn ang="0">
                  <a:pos x="190" y="104"/>
                </a:cxn>
                <a:cxn ang="0">
                  <a:pos x="193" y="126"/>
                </a:cxn>
                <a:cxn ang="0">
                  <a:pos x="202" y="124"/>
                </a:cxn>
              </a:cxnLst>
              <a:rect l="0" t="0" r="r" b="b"/>
              <a:pathLst>
                <a:path w="204" h="184">
                  <a:moveTo>
                    <a:pt x="0" y="133"/>
                  </a:moveTo>
                  <a:lnTo>
                    <a:pt x="0" y="136"/>
                  </a:lnTo>
                  <a:lnTo>
                    <a:pt x="3" y="107"/>
                  </a:lnTo>
                  <a:lnTo>
                    <a:pt x="3" y="68"/>
                  </a:lnTo>
                  <a:lnTo>
                    <a:pt x="6" y="169"/>
                  </a:lnTo>
                  <a:lnTo>
                    <a:pt x="9" y="99"/>
                  </a:lnTo>
                  <a:lnTo>
                    <a:pt x="9" y="128"/>
                  </a:lnTo>
                  <a:lnTo>
                    <a:pt x="15" y="131"/>
                  </a:lnTo>
                  <a:lnTo>
                    <a:pt x="12" y="131"/>
                  </a:lnTo>
                  <a:lnTo>
                    <a:pt x="15" y="138"/>
                  </a:lnTo>
                  <a:lnTo>
                    <a:pt x="17" y="131"/>
                  </a:lnTo>
                  <a:lnTo>
                    <a:pt x="17" y="140"/>
                  </a:lnTo>
                  <a:lnTo>
                    <a:pt x="20" y="143"/>
                  </a:lnTo>
                  <a:lnTo>
                    <a:pt x="20" y="140"/>
                  </a:lnTo>
                  <a:lnTo>
                    <a:pt x="23" y="138"/>
                  </a:lnTo>
                  <a:lnTo>
                    <a:pt x="23" y="136"/>
                  </a:lnTo>
                  <a:lnTo>
                    <a:pt x="26" y="138"/>
                  </a:lnTo>
                  <a:lnTo>
                    <a:pt x="32" y="138"/>
                  </a:lnTo>
                  <a:lnTo>
                    <a:pt x="32" y="145"/>
                  </a:lnTo>
                  <a:lnTo>
                    <a:pt x="34" y="138"/>
                  </a:lnTo>
                  <a:lnTo>
                    <a:pt x="34" y="143"/>
                  </a:lnTo>
                  <a:lnTo>
                    <a:pt x="37" y="126"/>
                  </a:lnTo>
                  <a:lnTo>
                    <a:pt x="37" y="140"/>
                  </a:lnTo>
                  <a:lnTo>
                    <a:pt x="40" y="148"/>
                  </a:lnTo>
                  <a:lnTo>
                    <a:pt x="40" y="143"/>
                  </a:lnTo>
                  <a:lnTo>
                    <a:pt x="43" y="140"/>
                  </a:lnTo>
                  <a:lnTo>
                    <a:pt x="43" y="138"/>
                  </a:lnTo>
                  <a:lnTo>
                    <a:pt x="46" y="143"/>
                  </a:lnTo>
                  <a:lnTo>
                    <a:pt x="46" y="153"/>
                  </a:lnTo>
                  <a:lnTo>
                    <a:pt x="49" y="150"/>
                  </a:lnTo>
                  <a:lnTo>
                    <a:pt x="51" y="150"/>
                  </a:lnTo>
                  <a:lnTo>
                    <a:pt x="54" y="165"/>
                  </a:lnTo>
                  <a:lnTo>
                    <a:pt x="54" y="160"/>
                  </a:lnTo>
                  <a:lnTo>
                    <a:pt x="57" y="153"/>
                  </a:lnTo>
                  <a:lnTo>
                    <a:pt x="57" y="133"/>
                  </a:lnTo>
                  <a:lnTo>
                    <a:pt x="60" y="138"/>
                  </a:lnTo>
                  <a:lnTo>
                    <a:pt x="60" y="167"/>
                  </a:lnTo>
                  <a:lnTo>
                    <a:pt x="63" y="177"/>
                  </a:lnTo>
                  <a:lnTo>
                    <a:pt x="63" y="184"/>
                  </a:lnTo>
                  <a:lnTo>
                    <a:pt x="66" y="172"/>
                  </a:lnTo>
                  <a:lnTo>
                    <a:pt x="66" y="184"/>
                  </a:lnTo>
                  <a:lnTo>
                    <a:pt x="68" y="85"/>
                  </a:lnTo>
                  <a:lnTo>
                    <a:pt x="71" y="85"/>
                  </a:lnTo>
                  <a:lnTo>
                    <a:pt x="71" y="111"/>
                  </a:lnTo>
                  <a:lnTo>
                    <a:pt x="74" y="160"/>
                  </a:lnTo>
                  <a:lnTo>
                    <a:pt x="74" y="179"/>
                  </a:lnTo>
                  <a:lnTo>
                    <a:pt x="77" y="99"/>
                  </a:lnTo>
                  <a:lnTo>
                    <a:pt x="77" y="128"/>
                  </a:lnTo>
                  <a:lnTo>
                    <a:pt x="80" y="80"/>
                  </a:lnTo>
                  <a:lnTo>
                    <a:pt x="80" y="82"/>
                  </a:lnTo>
                  <a:lnTo>
                    <a:pt x="83" y="153"/>
                  </a:lnTo>
                  <a:lnTo>
                    <a:pt x="83" y="128"/>
                  </a:lnTo>
                  <a:lnTo>
                    <a:pt x="85" y="136"/>
                  </a:lnTo>
                  <a:lnTo>
                    <a:pt x="85" y="128"/>
                  </a:lnTo>
                  <a:lnTo>
                    <a:pt x="88" y="124"/>
                  </a:lnTo>
                  <a:lnTo>
                    <a:pt x="88" y="121"/>
                  </a:lnTo>
                  <a:lnTo>
                    <a:pt x="91" y="131"/>
                  </a:lnTo>
                  <a:lnTo>
                    <a:pt x="94" y="138"/>
                  </a:lnTo>
                  <a:lnTo>
                    <a:pt x="94" y="150"/>
                  </a:lnTo>
                  <a:lnTo>
                    <a:pt x="97" y="155"/>
                  </a:lnTo>
                  <a:lnTo>
                    <a:pt x="97" y="148"/>
                  </a:lnTo>
                  <a:lnTo>
                    <a:pt x="100" y="153"/>
                  </a:lnTo>
                  <a:lnTo>
                    <a:pt x="100" y="148"/>
                  </a:lnTo>
                  <a:lnTo>
                    <a:pt x="102" y="167"/>
                  </a:lnTo>
                  <a:lnTo>
                    <a:pt x="102" y="157"/>
                  </a:lnTo>
                  <a:lnTo>
                    <a:pt x="105" y="148"/>
                  </a:lnTo>
                  <a:lnTo>
                    <a:pt x="105" y="153"/>
                  </a:lnTo>
                  <a:lnTo>
                    <a:pt x="108" y="148"/>
                  </a:lnTo>
                  <a:lnTo>
                    <a:pt x="108" y="143"/>
                  </a:lnTo>
                  <a:lnTo>
                    <a:pt x="111" y="133"/>
                  </a:lnTo>
                  <a:lnTo>
                    <a:pt x="111" y="121"/>
                  </a:lnTo>
                  <a:lnTo>
                    <a:pt x="114" y="121"/>
                  </a:lnTo>
                  <a:lnTo>
                    <a:pt x="117" y="136"/>
                  </a:lnTo>
                  <a:lnTo>
                    <a:pt x="117" y="143"/>
                  </a:lnTo>
                  <a:lnTo>
                    <a:pt x="119" y="121"/>
                  </a:lnTo>
                  <a:lnTo>
                    <a:pt x="119" y="107"/>
                  </a:lnTo>
                  <a:lnTo>
                    <a:pt x="122" y="114"/>
                  </a:lnTo>
                  <a:lnTo>
                    <a:pt x="122" y="167"/>
                  </a:lnTo>
                  <a:lnTo>
                    <a:pt x="125" y="174"/>
                  </a:lnTo>
                  <a:lnTo>
                    <a:pt x="125" y="169"/>
                  </a:lnTo>
                  <a:lnTo>
                    <a:pt x="128" y="169"/>
                  </a:lnTo>
                  <a:lnTo>
                    <a:pt x="128" y="182"/>
                  </a:lnTo>
                  <a:lnTo>
                    <a:pt x="131" y="92"/>
                  </a:lnTo>
                  <a:lnTo>
                    <a:pt x="131" y="126"/>
                  </a:lnTo>
                  <a:lnTo>
                    <a:pt x="134" y="114"/>
                  </a:lnTo>
                  <a:lnTo>
                    <a:pt x="136" y="177"/>
                  </a:lnTo>
                  <a:lnTo>
                    <a:pt x="136" y="104"/>
                  </a:lnTo>
                  <a:lnTo>
                    <a:pt x="139" y="37"/>
                  </a:lnTo>
                  <a:lnTo>
                    <a:pt x="139" y="0"/>
                  </a:lnTo>
                  <a:lnTo>
                    <a:pt x="142" y="99"/>
                  </a:lnTo>
                  <a:lnTo>
                    <a:pt x="142" y="66"/>
                  </a:lnTo>
                  <a:lnTo>
                    <a:pt x="145" y="56"/>
                  </a:lnTo>
                  <a:lnTo>
                    <a:pt x="145" y="78"/>
                  </a:lnTo>
                  <a:lnTo>
                    <a:pt x="148" y="114"/>
                  </a:lnTo>
                  <a:lnTo>
                    <a:pt x="148" y="124"/>
                  </a:lnTo>
                  <a:lnTo>
                    <a:pt x="151" y="97"/>
                  </a:lnTo>
                  <a:lnTo>
                    <a:pt x="151" y="124"/>
                  </a:lnTo>
                  <a:lnTo>
                    <a:pt x="153" y="160"/>
                  </a:lnTo>
                  <a:lnTo>
                    <a:pt x="153" y="138"/>
                  </a:lnTo>
                  <a:lnTo>
                    <a:pt x="156" y="121"/>
                  </a:lnTo>
                  <a:lnTo>
                    <a:pt x="159" y="128"/>
                  </a:lnTo>
                  <a:lnTo>
                    <a:pt x="159" y="140"/>
                  </a:lnTo>
                  <a:lnTo>
                    <a:pt x="162" y="133"/>
                  </a:lnTo>
                  <a:lnTo>
                    <a:pt x="162" y="121"/>
                  </a:lnTo>
                  <a:lnTo>
                    <a:pt x="165" y="128"/>
                  </a:lnTo>
                  <a:lnTo>
                    <a:pt x="165" y="148"/>
                  </a:lnTo>
                  <a:lnTo>
                    <a:pt x="168" y="121"/>
                  </a:lnTo>
                  <a:lnTo>
                    <a:pt x="170" y="116"/>
                  </a:lnTo>
                  <a:lnTo>
                    <a:pt x="173" y="119"/>
                  </a:lnTo>
                  <a:lnTo>
                    <a:pt x="173" y="109"/>
                  </a:lnTo>
                  <a:lnTo>
                    <a:pt x="176" y="126"/>
                  </a:lnTo>
                  <a:lnTo>
                    <a:pt x="179" y="124"/>
                  </a:lnTo>
                  <a:lnTo>
                    <a:pt x="179" y="109"/>
                  </a:lnTo>
                  <a:lnTo>
                    <a:pt x="182" y="114"/>
                  </a:lnTo>
                  <a:lnTo>
                    <a:pt x="182" y="126"/>
                  </a:lnTo>
                  <a:lnTo>
                    <a:pt x="185" y="124"/>
                  </a:lnTo>
                  <a:lnTo>
                    <a:pt x="185" y="109"/>
                  </a:lnTo>
                  <a:lnTo>
                    <a:pt x="187" y="104"/>
                  </a:lnTo>
                  <a:lnTo>
                    <a:pt x="187" y="114"/>
                  </a:lnTo>
                  <a:lnTo>
                    <a:pt x="190" y="104"/>
                  </a:lnTo>
                  <a:lnTo>
                    <a:pt x="190" y="107"/>
                  </a:lnTo>
                  <a:lnTo>
                    <a:pt x="193" y="121"/>
                  </a:lnTo>
                  <a:lnTo>
                    <a:pt x="193" y="126"/>
                  </a:lnTo>
                  <a:lnTo>
                    <a:pt x="196" y="128"/>
                  </a:lnTo>
                  <a:lnTo>
                    <a:pt x="199" y="126"/>
                  </a:lnTo>
                  <a:lnTo>
                    <a:pt x="202" y="124"/>
                  </a:lnTo>
                  <a:lnTo>
                    <a:pt x="202" y="121"/>
                  </a:lnTo>
                  <a:lnTo>
                    <a:pt x="204" y="119"/>
                  </a:lnTo>
                </a:path>
              </a:pathLst>
            </a:custGeom>
            <a:noFill/>
            <a:ln w="12700">
              <a:solidFill>
                <a:srgbClr val="56E55E"/>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40" name="Freeform 111"/>
            <p:cNvSpPr>
              <a:spLocks/>
            </p:cNvSpPr>
            <p:nvPr/>
          </p:nvSpPr>
          <p:spPr bwMode="auto">
            <a:xfrm>
              <a:off x="4767263" y="3422650"/>
              <a:ext cx="320675" cy="119063"/>
            </a:xfrm>
            <a:custGeom>
              <a:avLst/>
              <a:gdLst/>
              <a:ahLst/>
              <a:cxnLst>
                <a:cxn ang="0">
                  <a:pos x="3" y="34"/>
                </a:cxn>
                <a:cxn ang="0">
                  <a:pos x="6" y="34"/>
                </a:cxn>
                <a:cxn ang="0">
                  <a:pos x="12" y="38"/>
                </a:cxn>
                <a:cxn ang="0">
                  <a:pos x="17" y="53"/>
                </a:cxn>
                <a:cxn ang="0">
                  <a:pos x="23" y="34"/>
                </a:cxn>
                <a:cxn ang="0">
                  <a:pos x="26" y="38"/>
                </a:cxn>
                <a:cxn ang="0">
                  <a:pos x="32" y="38"/>
                </a:cxn>
                <a:cxn ang="0">
                  <a:pos x="37" y="36"/>
                </a:cxn>
                <a:cxn ang="0">
                  <a:pos x="43" y="43"/>
                </a:cxn>
                <a:cxn ang="0">
                  <a:pos x="46" y="55"/>
                </a:cxn>
                <a:cxn ang="0">
                  <a:pos x="51" y="58"/>
                </a:cxn>
                <a:cxn ang="0">
                  <a:pos x="54" y="63"/>
                </a:cxn>
                <a:cxn ang="0">
                  <a:pos x="60" y="65"/>
                </a:cxn>
                <a:cxn ang="0">
                  <a:pos x="66" y="60"/>
                </a:cxn>
                <a:cxn ang="0">
                  <a:pos x="68" y="65"/>
                </a:cxn>
                <a:cxn ang="0">
                  <a:pos x="74" y="43"/>
                </a:cxn>
                <a:cxn ang="0">
                  <a:pos x="77" y="63"/>
                </a:cxn>
                <a:cxn ang="0">
                  <a:pos x="83" y="72"/>
                </a:cxn>
                <a:cxn ang="0">
                  <a:pos x="88" y="70"/>
                </a:cxn>
                <a:cxn ang="0">
                  <a:pos x="91" y="70"/>
                </a:cxn>
                <a:cxn ang="0">
                  <a:pos x="97" y="65"/>
                </a:cxn>
                <a:cxn ang="0">
                  <a:pos x="102" y="50"/>
                </a:cxn>
                <a:cxn ang="0">
                  <a:pos x="108" y="58"/>
                </a:cxn>
                <a:cxn ang="0">
                  <a:pos x="114" y="55"/>
                </a:cxn>
                <a:cxn ang="0">
                  <a:pos x="117" y="53"/>
                </a:cxn>
                <a:cxn ang="0">
                  <a:pos x="122" y="36"/>
                </a:cxn>
                <a:cxn ang="0">
                  <a:pos x="128" y="29"/>
                </a:cxn>
                <a:cxn ang="0">
                  <a:pos x="131" y="46"/>
                </a:cxn>
                <a:cxn ang="0">
                  <a:pos x="136" y="34"/>
                </a:cxn>
                <a:cxn ang="0">
                  <a:pos x="139" y="36"/>
                </a:cxn>
                <a:cxn ang="0">
                  <a:pos x="145" y="9"/>
                </a:cxn>
                <a:cxn ang="0">
                  <a:pos x="151" y="24"/>
                </a:cxn>
                <a:cxn ang="0">
                  <a:pos x="153" y="9"/>
                </a:cxn>
                <a:cxn ang="0">
                  <a:pos x="159" y="0"/>
                </a:cxn>
                <a:cxn ang="0">
                  <a:pos x="165" y="19"/>
                </a:cxn>
                <a:cxn ang="0">
                  <a:pos x="170" y="31"/>
                </a:cxn>
                <a:cxn ang="0">
                  <a:pos x="173" y="31"/>
                </a:cxn>
                <a:cxn ang="0">
                  <a:pos x="179" y="36"/>
                </a:cxn>
                <a:cxn ang="0">
                  <a:pos x="185" y="21"/>
                </a:cxn>
                <a:cxn ang="0">
                  <a:pos x="190" y="41"/>
                </a:cxn>
                <a:cxn ang="0">
                  <a:pos x="193" y="34"/>
                </a:cxn>
                <a:cxn ang="0">
                  <a:pos x="199" y="41"/>
                </a:cxn>
              </a:cxnLst>
              <a:rect l="0" t="0" r="r" b="b"/>
              <a:pathLst>
                <a:path w="202" h="75">
                  <a:moveTo>
                    <a:pt x="0" y="29"/>
                  </a:moveTo>
                  <a:lnTo>
                    <a:pt x="0" y="38"/>
                  </a:lnTo>
                  <a:lnTo>
                    <a:pt x="3" y="34"/>
                  </a:lnTo>
                  <a:lnTo>
                    <a:pt x="3" y="24"/>
                  </a:lnTo>
                  <a:lnTo>
                    <a:pt x="6" y="38"/>
                  </a:lnTo>
                  <a:lnTo>
                    <a:pt x="6" y="34"/>
                  </a:lnTo>
                  <a:lnTo>
                    <a:pt x="9" y="50"/>
                  </a:lnTo>
                  <a:lnTo>
                    <a:pt x="9" y="53"/>
                  </a:lnTo>
                  <a:lnTo>
                    <a:pt x="12" y="38"/>
                  </a:lnTo>
                  <a:lnTo>
                    <a:pt x="15" y="38"/>
                  </a:lnTo>
                  <a:lnTo>
                    <a:pt x="17" y="46"/>
                  </a:lnTo>
                  <a:lnTo>
                    <a:pt x="17" y="53"/>
                  </a:lnTo>
                  <a:lnTo>
                    <a:pt x="20" y="41"/>
                  </a:lnTo>
                  <a:lnTo>
                    <a:pt x="20" y="48"/>
                  </a:lnTo>
                  <a:lnTo>
                    <a:pt x="23" y="34"/>
                  </a:lnTo>
                  <a:lnTo>
                    <a:pt x="23" y="38"/>
                  </a:lnTo>
                  <a:lnTo>
                    <a:pt x="26" y="48"/>
                  </a:lnTo>
                  <a:lnTo>
                    <a:pt x="26" y="38"/>
                  </a:lnTo>
                  <a:lnTo>
                    <a:pt x="29" y="50"/>
                  </a:lnTo>
                  <a:lnTo>
                    <a:pt x="29" y="53"/>
                  </a:lnTo>
                  <a:lnTo>
                    <a:pt x="32" y="38"/>
                  </a:lnTo>
                  <a:lnTo>
                    <a:pt x="32" y="31"/>
                  </a:lnTo>
                  <a:lnTo>
                    <a:pt x="34" y="41"/>
                  </a:lnTo>
                  <a:lnTo>
                    <a:pt x="37" y="36"/>
                  </a:lnTo>
                  <a:lnTo>
                    <a:pt x="40" y="60"/>
                  </a:lnTo>
                  <a:lnTo>
                    <a:pt x="40" y="50"/>
                  </a:lnTo>
                  <a:lnTo>
                    <a:pt x="43" y="43"/>
                  </a:lnTo>
                  <a:lnTo>
                    <a:pt x="43" y="48"/>
                  </a:lnTo>
                  <a:lnTo>
                    <a:pt x="46" y="63"/>
                  </a:lnTo>
                  <a:lnTo>
                    <a:pt x="46" y="55"/>
                  </a:lnTo>
                  <a:lnTo>
                    <a:pt x="49" y="65"/>
                  </a:lnTo>
                  <a:lnTo>
                    <a:pt x="49" y="58"/>
                  </a:lnTo>
                  <a:lnTo>
                    <a:pt x="51" y="58"/>
                  </a:lnTo>
                  <a:lnTo>
                    <a:pt x="51" y="43"/>
                  </a:lnTo>
                  <a:lnTo>
                    <a:pt x="54" y="53"/>
                  </a:lnTo>
                  <a:lnTo>
                    <a:pt x="54" y="63"/>
                  </a:lnTo>
                  <a:lnTo>
                    <a:pt x="57" y="48"/>
                  </a:lnTo>
                  <a:lnTo>
                    <a:pt x="60" y="60"/>
                  </a:lnTo>
                  <a:lnTo>
                    <a:pt x="60" y="65"/>
                  </a:lnTo>
                  <a:lnTo>
                    <a:pt x="63" y="58"/>
                  </a:lnTo>
                  <a:lnTo>
                    <a:pt x="63" y="50"/>
                  </a:lnTo>
                  <a:lnTo>
                    <a:pt x="66" y="60"/>
                  </a:lnTo>
                  <a:lnTo>
                    <a:pt x="66" y="63"/>
                  </a:lnTo>
                  <a:lnTo>
                    <a:pt x="68" y="58"/>
                  </a:lnTo>
                  <a:lnTo>
                    <a:pt x="68" y="65"/>
                  </a:lnTo>
                  <a:lnTo>
                    <a:pt x="71" y="75"/>
                  </a:lnTo>
                  <a:lnTo>
                    <a:pt x="71" y="60"/>
                  </a:lnTo>
                  <a:lnTo>
                    <a:pt x="74" y="43"/>
                  </a:lnTo>
                  <a:lnTo>
                    <a:pt x="74" y="63"/>
                  </a:lnTo>
                  <a:lnTo>
                    <a:pt x="77" y="67"/>
                  </a:lnTo>
                  <a:lnTo>
                    <a:pt x="77" y="63"/>
                  </a:lnTo>
                  <a:lnTo>
                    <a:pt x="80" y="65"/>
                  </a:lnTo>
                  <a:lnTo>
                    <a:pt x="83" y="65"/>
                  </a:lnTo>
                  <a:lnTo>
                    <a:pt x="83" y="72"/>
                  </a:lnTo>
                  <a:lnTo>
                    <a:pt x="85" y="67"/>
                  </a:lnTo>
                  <a:lnTo>
                    <a:pt x="85" y="75"/>
                  </a:lnTo>
                  <a:lnTo>
                    <a:pt x="88" y="70"/>
                  </a:lnTo>
                  <a:lnTo>
                    <a:pt x="88" y="72"/>
                  </a:lnTo>
                  <a:lnTo>
                    <a:pt x="91" y="60"/>
                  </a:lnTo>
                  <a:lnTo>
                    <a:pt x="91" y="70"/>
                  </a:lnTo>
                  <a:lnTo>
                    <a:pt x="94" y="67"/>
                  </a:lnTo>
                  <a:lnTo>
                    <a:pt x="94" y="60"/>
                  </a:lnTo>
                  <a:lnTo>
                    <a:pt x="97" y="65"/>
                  </a:lnTo>
                  <a:lnTo>
                    <a:pt x="97" y="60"/>
                  </a:lnTo>
                  <a:lnTo>
                    <a:pt x="100" y="53"/>
                  </a:lnTo>
                  <a:lnTo>
                    <a:pt x="102" y="50"/>
                  </a:lnTo>
                  <a:lnTo>
                    <a:pt x="105" y="53"/>
                  </a:lnTo>
                  <a:lnTo>
                    <a:pt x="108" y="53"/>
                  </a:lnTo>
                  <a:lnTo>
                    <a:pt x="108" y="58"/>
                  </a:lnTo>
                  <a:lnTo>
                    <a:pt x="111" y="67"/>
                  </a:lnTo>
                  <a:lnTo>
                    <a:pt x="111" y="65"/>
                  </a:lnTo>
                  <a:lnTo>
                    <a:pt x="114" y="55"/>
                  </a:lnTo>
                  <a:lnTo>
                    <a:pt x="114" y="53"/>
                  </a:lnTo>
                  <a:lnTo>
                    <a:pt x="117" y="50"/>
                  </a:lnTo>
                  <a:lnTo>
                    <a:pt x="117" y="53"/>
                  </a:lnTo>
                  <a:lnTo>
                    <a:pt x="119" y="48"/>
                  </a:lnTo>
                  <a:lnTo>
                    <a:pt x="119" y="55"/>
                  </a:lnTo>
                  <a:lnTo>
                    <a:pt x="122" y="36"/>
                  </a:lnTo>
                  <a:lnTo>
                    <a:pt x="125" y="34"/>
                  </a:lnTo>
                  <a:lnTo>
                    <a:pt x="125" y="31"/>
                  </a:lnTo>
                  <a:lnTo>
                    <a:pt x="128" y="29"/>
                  </a:lnTo>
                  <a:lnTo>
                    <a:pt x="128" y="50"/>
                  </a:lnTo>
                  <a:lnTo>
                    <a:pt x="131" y="31"/>
                  </a:lnTo>
                  <a:lnTo>
                    <a:pt x="131" y="46"/>
                  </a:lnTo>
                  <a:lnTo>
                    <a:pt x="134" y="34"/>
                  </a:lnTo>
                  <a:lnTo>
                    <a:pt x="134" y="17"/>
                  </a:lnTo>
                  <a:lnTo>
                    <a:pt x="136" y="34"/>
                  </a:lnTo>
                  <a:lnTo>
                    <a:pt x="136" y="19"/>
                  </a:lnTo>
                  <a:lnTo>
                    <a:pt x="142" y="36"/>
                  </a:lnTo>
                  <a:lnTo>
                    <a:pt x="139" y="36"/>
                  </a:lnTo>
                  <a:lnTo>
                    <a:pt x="142" y="36"/>
                  </a:lnTo>
                  <a:lnTo>
                    <a:pt x="145" y="31"/>
                  </a:lnTo>
                  <a:lnTo>
                    <a:pt x="145" y="9"/>
                  </a:lnTo>
                  <a:lnTo>
                    <a:pt x="148" y="21"/>
                  </a:lnTo>
                  <a:lnTo>
                    <a:pt x="148" y="19"/>
                  </a:lnTo>
                  <a:lnTo>
                    <a:pt x="151" y="24"/>
                  </a:lnTo>
                  <a:lnTo>
                    <a:pt x="151" y="17"/>
                  </a:lnTo>
                  <a:lnTo>
                    <a:pt x="153" y="19"/>
                  </a:lnTo>
                  <a:lnTo>
                    <a:pt x="153" y="9"/>
                  </a:lnTo>
                  <a:lnTo>
                    <a:pt x="156" y="2"/>
                  </a:lnTo>
                  <a:lnTo>
                    <a:pt x="156" y="31"/>
                  </a:lnTo>
                  <a:lnTo>
                    <a:pt x="159" y="0"/>
                  </a:lnTo>
                  <a:lnTo>
                    <a:pt x="159" y="9"/>
                  </a:lnTo>
                  <a:lnTo>
                    <a:pt x="165" y="19"/>
                  </a:lnTo>
                  <a:lnTo>
                    <a:pt x="165" y="19"/>
                  </a:lnTo>
                  <a:lnTo>
                    <a:pt x="168" y="12"/>
                  </a:lnTo>
                  <a:lnTo>
                    <a:pt x="168" y="29"/>
                  </a:lnTo>
                  <a:lnTo>
                    <a:pt x="170" y="31"/>
                  </a:lnTo>
                  <a:lnTo>
                    <a:pt x="170" y="21"/>
                  </a:lnTo>
                  <a:lnTo>
                    <a:pt x="173" y="36"/>
                  </a:lnTo>
                  <a:lnTo>
                    <a:pt x="173" y="31"/>
                  </a:lnTo>
                  <a:lnTo>
                    <a:pt x="176" y="21"/>
                  </a:lnTo>
                  <a:lnTo>
                    <a:pt x="176" y="36"/>
                  </a:lnTo>
                  <a:lnTo>
                    <a:pt x="179" y="36"/>
                  </a:lnTo>
                  <a:lnTo>
                    <a:pt x="179" y="21"/>
                  </a:lnTo>
                  <a:lnTo>
                    <a:pt x="182" y="29"/>
                  </a:lnTo>
                  <a:lnTo>
                    <a:pt x="185" y="21"/>
                  </a:lnTo>
                  <a:lnTo>
                    <a:pt x="187" y="24"/>
                  </a:lnTo>
                  <a:lnTo>
                    <a:pt x="187" y="36"/>
                  </a:lnTo>
                  <a:lnTo>
                    <a:pt x="190" y="41"/>
                  </a:lnTo>
                  <a:lnTo>
                    <a:pt x="190" y="36"/>
                  </a:lnTo>
                  <a:lnTo>
                    <a:pt x="193" y="50"/>
                  </a:lnTo>
                  <a:lnTo>
                    <a:pt x="193" y="34"/>
                  </a:lnTo>
                  <a:lnTo>
                    <a:pt x="196" y="41"/>
                  </a:lnTo>
                  <a:lnTo>
                    <a:pt x="196" y="43"/>
                  </a:lnTo>
                  <a:lnTo>
                    <a:pt x="199" y="41"/>
                  </a:lnTo>
                  <a:lnTo>
                    <a:pt x="199" y="36"/>
                  </a:lnTo>
                  <a:lnTo>
                    <a:pt x="202" y="29"/>
                  </a:lnTo>
                </a:path>
              </a:pathLst>
            </a:custGeom>
            <a:noFill/>
            <a:ln w="12700">
              <a:solidFill>
                <a:srgbClr val="56E55E"/>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41" name="Freeform 112"/>
            <p:cNvSpPr>
              <a:spLocks/>
            </p:cNvSpPr>
            <p:nvPr/>
          </p:nvSpPr>
          <p:spPr bwMode="auto">
            <a:xfrm>
              <a:off x="5087938" y="3417888"/>
              <a:ext cx="314325" cy="138113"/>
            </a:xfrm>
            <a:custGeom>
              <a:avLst/>
              <a:gdLst/>
              <a:ahLst/>
              <a:cxnLst>
                <a:cxn ang="0">
                  <a:pos x="2" y="41"/>
                </a:cxn>
                <a:cxn ang="0">
                  <a:pos x="8" y="37"/>
                </a:cxn>
                <a:cxn ang="0">
                  <a:pos x="11" y="37"/>
                </a:cxn>
                <a:cxn ang="0">
                  <a:pos x="17" y="34"/>
                </a:cxn>
                <a:cxn ang="0">
                  <a:pos x="22" y="51"/>
                </a:cxn>
                <a:cxn ang="0">
                  <a:pos x="28" y="29"/>
                </a:cxn>
                <a:cxn ang="0">
                  <a:pos x="34" y="46"/>
                </a:cxn>
                <a:cxn ang="0">
                  <a:pos x="36" y="58"/>
                </a:cxn>
                <a:cxn ang="0">
                  <a:pos x="42" y="56"/>
                </a:cxn>
                <a:cxn ang="0">
                  <a:pos x="45" y="49"/>
                </a:cxn>
                <a:cxn ang="0">
                  <a:pos x="51" y="56"/>
                </a:cxn>
                <a:cxn ang="0">
                  <a:pos x="56" y="73"/>
                </a:cxn>
                <a:cxn ang="0">
                  <a:pos x="59" y="70"/>
                </a:cxn>
                <a:cxn ang="0">
                  <a:pos x="65" y="75"/>
                </a:cxn>
                <a:cxn ang="0">
                  <a:pos x="68" y="87"/>
                </a:cxn>
                <a:cxn ang="0">
                  <a:pos x="73" y="85"/>
                </a:cxn>
                <a:cxn ang="0">
                  <a:pos x="79" y="78"/>
                </a:cxn>
                <a:cxn ang="0">
                  <a:pos x="82" y="73"/>
                </a:cxn>
                <a:cxn ang="0">
                  <a:pos x="87" y="58"/>
                </a:cxn>
                <a:cxn ang="0">
                  <a:pos x="93" y="70"/>
                </a:cxn>
                <a:cxn ang="0">
                  <a:pos x="96" y="78"/>
                </a:cxn>
                <a:cxn ang="0">
                  <a:pos x="102" y="85"/>
                </a:cxn>
                <a:cxn ang="0">
                  <a:pos x="104" y="87"/>
                </a:cxn>
                <a:cxn ang="0">
                  <a:pos x="110" y="63"/>
                </a:cxn>
                <a:cxn ang="0">
                  <a:pos x="116" y="49"/>
                </a:cxn>
                <a:cxn ang="0">
                  <a:pos x="119" y="22"/>
                </a:cxn>
                <a:cxn ang="0">
                  <a:pos x="124" y="34"/>
                </a:cxn>
                <a:cxn ang="0">
                  <a:pos x="127" y="0"/>
                </a:cxn>
                <a:cxn ang="0">
                  <a:pos x="133" y="8"/>
                </a:cxn>
                <a:cxn ang="0">
                  <a:pos x="138" y="15"/>
                </a:cxn>
                <a:cxn ang="0">
                  <a:pos x="141" y="34"/>
                </a:cxn>
                <a:cxn ang="0">
                  <a:pos x="147" y="22"/>
                </a:cxn>
                <a:cxn ang="0">
                  <a:pos x="153" y="29"/>
                </a:cxn>
                <a:cxn ang="0">
                  <a:pos x="158" y="37"/>
                </a:cxn>
                <a:cxn ang="0">
                  <a:pos x="161" y="53"/>
                </a:cxn>
                <a:cxn ang="0">
                  <a:pos x="167" y="46"/>
                </a:cxn>
                <a:cxn ang="0">
                  <a:pos x="170" y="37"/>
                </a:cxn>
                <a:cxn ang="0">
                  <a:pos x="175" y="37"/>
                </a:cxn>
                <a:cxn ang="0">
                  <a:pos x="181" y="46"/>
                </a:cxn>
                <a:cxn ang="0">
                  <a:pos x="184" y="37"/>
                </a:cxn>
                <a:cxn ang="0">
                  <a:pos x="189" y="63"/>
                </a:cxn>
                <a:cxn ang="0">
                  <a:pos x="195" y="58"/>
                </a:cxn>
              </a:cxnLst>
              <a:rect l="0" t="0" r="r" b="b"/>
              <a:pathLst>
                <a:path w="198" h="87">
                  <a:moveTo>
                    <a:pt x="0" y="32"/>
                  </a:moveTo>
                  <a:lnTo>
                    <a:pt x="0" y="37"/>
                  </a:lnTo>
                  <a:lnTo>
                    <a:pt x="2" y="41"/>
                  </a:lnTo>
                  <a:lnTo>
                    <a:pt x="2" y="32"/>
                  </a:lnTo>
                  <a:lnTo>
                    <a:pt x="5" y="27"/>
                  </a:lnTo>
                  <a:lnTo>
                    <a:pt x="8" y="37"/>
                  </a:lnTo>
                  <a:lnTo>
                    <a:pt x="8" y="32"/>
                  </a:lnTo>
                  <a:lnTo>
                    <a:pt x="11" y="34"/>
                  </a:lnTo>
                  <a:lnTo>
                    <a:pt x="11" y="37"/>
                  </a:lnTo>
                  <a:lnTo>
                    <a:pt x="14" y="32"/>
                  </a:lnTo>
                  <a:lnTo>
                    <a:pt x="14" y="39"/>
                  </a:lnTo>
                  <a:lnTo>
                    <a:pt x="17" y="34"/>
                  </a:lnTo>
                  <a:lnTo>
                    <a:pt x="17" y="44"/>
                  </a:lnTo>
                  <a:lnTo>
                    <a:pt x="19" y="32"/>
                  </a:lnTo>
                  <a:lnTo>
                    <a:pt x="22" y="51"/>
                  </a:lnTo>
                  <a:lnTo>
                    <a:pt x="25" y="46"/>
                  </a:lnTo>
                  <a:lnTo>
                    <a:pt x="25" y="39"/>
                  </a:lnTo>
                  <a:lnTo>
                    <a:pt x="28" y="29"/>
                  </a:lnTo>
                  <a:lnTo>
                    <a:pt x="31" y="17"/>
                  </a:lnTo>
                  <a:lnTo>
                    <a:pt x="31" y="51"/>
                  </a:lnTo>
                  <a:lnTo>
                    <a:pt x="34" y="46"/>
                  </a:lnTo>
                  <a:lnTo>
                    <a:pt x="34" y="53"/>
                  </a:lnTo>
                  <a:lnTo>
                    <a:pt x="36" y="66"/>
                  </a:lnTo>
                  <a:lnTo>
                    <a:pt x="36" y="58"/>
                  </a:lnTo>
                  <a:lnTo>
                    <a:pt x="39" y="51"/>
                  </a:lnTo>
                  <a:lnTo>
                    <a:pt x="39" y="63"/>
                  </a:lnTo>
                  <a:lnTo>
                    <a:pt x="42" y="56"/>
                  </a:lnTo>
                  <a:lnTo>
                    <a:pt x="42" y="49"/>
                  </a:lnTo>
                  <a:lnTo>
                    <a:pt x="45" y="68"/>
                  </a:lnTo>
                  <a:lnTo>
                    <a:pt x="45" y="49"/>
                  </a:lnTo>
                  <a:lnTo>
                    <a:pt x="48" y="39"/>
                  </a:lnTo>
                  <a:lnTo>
                    <a:pt x="51" y="68"/>
                  </a:lnTo>
                  <a:lnTo>
                    <a:pt x="51" y="56"/>
                  </a:lnTo>
                  <a:lnTo>
                    <a:pt x="53" y="49"/>
                  </a:lnTo>
                  <a:lnTo>
                    <a:pt x="53" y="68"/>
                  </a:lnTo>
                  <a:lnTo>
                    <a:pt x="56" y="73"/>
                  </a:lnTo>
                  <a:lnTo>
                    <a:pt x="56" y="51"/>
                  </a:lnTo>
                  <a:lnTo>
                    <a:pt x="59" y="63"/>
                  </a:lnTo>
                  <a:lnTo>
                    <a:pt x="59" y="70"/>
                  </a:lnTo>
                  <a:lnTo>
                    <a:pt x="62" y="53"/>
                  </a:lnTo>
                  <a:lnTo>
                    <a:pt x="62" y="73"/>
                  </a:lnTo>
                  <a:lnTo>
                    <a:pt x="65" y="75"/>
                  </a:lnTo>
                  <a:lnTo>
                    <a:pt x="65" y="70"/>
                  </a:lnTo>
                  <a:lnTo>
                    <a:pt x="68" y="80"/>
                  </a:lnTo>
                  <a:lnTo>
                    <a:pt x="68" y="87"/>
                  </a:lnTo>
                  <a:lnTo>
                    <a:pt x="70" y="75"/>
                  </a:lnTo>
                  <a:lnTo>
                    <a:pt x="73" y="87"/>
                  </a:lnTo>
                  <a:lnTo>
                    <a:pt x="73" y="85"/>
                  </a:lnTo>
                  <a:lnTo>
                    <a:pt x="76" y="80"/>
                  </a:lnTo>
                  <a:lnTo>
                    <a:pt x="76" y="70"/>
                  </a:lnTo>
                  <a:lnTo>
                    <a:pt x="79" y="78"/>
                  </a:lnTo>
                  <a:lnTo>
                    <a:pt x="79" y="73"/>
                  </a:lnTo>
                  <a:lnTo>
                    <a:pt x="82" y="80"/>
                  </a:lnTo>
                  <a:lnTo>
                    <a:pt x="82" y="73"/>
                  </a:lnTo>
                  <a:lnTo>
                    <a:pt x="85" y="61"/>
                  </a:lnTo>
                  <a:lnTo>
                    <a:pt x="85" y="73"/>
                  </a:lnTo>
                  <a:lnTo>
                    <a:pt x="87" y="58"/>
                  </a:lnTo>
                  <a:lnTo>
                    <a:pt x="87" y="53"/>
                  </a:lnTo>
                  <a:lnTo>
                    <a:pt x="90" y="68"/>
                  </a:lnTo>
                  <a:lnTo>
                    <a:pt x="93" y="70"/>
                  </a:lnTo>
                  <a:lnTo>
                    <a:pt x="93" y="49"/>
                  </a:lnTo>
                  <a:lnTo>
                    <a:pt x="96" y="63"/>
                  </a:lnTo>
                  <a:lnTo>
                    <a:pt x="96" y="78"/>
                  </a:lnTo>
                  <a:lnTo>
                    <a:pt x="99" y="58"/>
                  </a:lnTo>
                  <a:lnTo>
                    <a:pt x="99" y="63"/>
                  </a:lnTo>
                  <a:lnTo>
                    <a:pt x="102" y="85"/>
                  </a:lnTo>
                  <a:lnTo>
                    <a:pt x="102" y="61"/>
                  </a:lnTo>
                  <a:lnTo>
                    <a:pt x="104" y="46"/>
                  </a:lnTo>
                  <a:lnTo>
                    <a:pt x="104" y="87"/>
                  </a:lnTo>
                  <a:lnTo>
                    <a:pt x="107" y="29"/>
                  </a:lnTo>
                  <a:lnTo>
                    <a:pt x="107" y="39"/>
                  </a:lnTo>
                  <a:lnTo>
                    <a:pt x="110" y="63"/>
                  </a:lnTo>
                  <a:lnTo>
                    <a:pt x="110" y="22"/>
                  </a:lnTo>
                  <a:lnTo>
                    <a:pt x="113" y="34"/>
                  </a:lnTo>
                  <a:lnTo>
                    <a:pt x="116" y="49"/>
                  </a:lnTo>
                  <a:lnTo>
                    <a:pt x="116" y="27"/>
                  </a:lnTo>
                  <a:lnTo>
                    <a:pt x="119" y="27"/>
                  </a:lnTo>
                  <a:lnTo>
                    <a:pt x="119" y="22"/>
                  </a:lnTo>
                  <a:lnTo>
                    <a:pt x="121" y="17"/>
                  </a:lnTo>
                  <a:lnTo>
                    <a:pt x="121" y="8"/>
                  </a:lnTo>
                  <a:lnTo>
                    <a:pt x="124" y="34"/>
                  </a:lnTo>
                  <a:lnTo>
                    <a:pt x="124" y="8"/>
                  </a:lnTo>
                  <a:lnTo>
                    <a:pt x="127" y="17"/>
                  </a:lnTo>
                  <a:lnTo>
                    <a:pt x="127" y="0"/>
                  </a:lnTo>
                  <a:lnTo>
                    <a:pt x="130" y="10"/>
                  </a:lnTo>
                  <a:lnTo>
                    <a:pt x="130" y="29"/>
                  </a:lnTo>
                  <a:lnTo>
                    <a:pt x="133" y="8"/>
                  </a:lnTo>
                  <a:lnTo>
                    <a:pt x="136" y="20"/>
                  </a:lnTo>
                  <a:lnTo>
                    <a:pt x="136" y="29"/>
                  </a:lnTo>
                  <a:lnTo>
                    <a:pt x="138" y="15"/>
                  </a:lnTo>
                  <a:lnTo>
                    <a:pt x="138" y="12"/>
                  </a:lnTo>
                  <a:lnTo>
                    <a:pt x="141" y="41"/>
                  </a:lnTo>
                  <a:lnTo>
                    <a:pt x="141" y="34"/>
                  </a:lnTo>
                  <a:lnTo>
                    <a:pt x="144" y="29"/>
                  </a:lnTo>
                  <a:lnTo>
                    <a:pt x="147" y="17"/>
                  </a:lnTo>
                  <a:lnTo>
                    <a:pt x="147" y="22"/>
                  </a:lnTo>
                  <a:lnTo>
                    <a:pt x="150" y="37"/>
                  </a:lnTo>
                  <a:lnTo>
                    <a:pt x="150" y="29"/>
                  </a:lnTo>
                  <a:lnTo>
                    <a:pt x="153" y="29"/>
                  </a:lnTo>
                  <a:lnTo>
                    <a:pt x="153" y="22"/>
                  </a:lnTo>
                  <a:lnTo>
                    <a:pt x="155" y="32"/>
                  </a:lnTo>
                  <a:lnTo>
                    <a:pt x="158" y="37"/>
                  </a:lnTo>
                  <a:lnTo>
                    <a:pt x="158" y="49"/>
                  </a:lnTo>
                  <a:lnTo>
                    <a:pt x="161" y="34"/>
                  </a:lnTo>
                  <a:lnTo>
                    <a:pt x="161" y="53"/>
                  </a:lnTo>
                  <a:lnTo>
                    <a:pt x="164" y="53"/>
                  </a:lnTo>
                  <a:lnTo>
                    <a:pt x="164" y="44"/>
                  </a:lnTo>
                  <a:lnTo>
                    <a:pt x="167" y="46"/>
                  </a:lnTo>
                  <a:lnTo>
                    <a:pt x="167" y="37"/>
                  </a:lnTo>
                  <a:lnTo>
                    <a:pt x="170" y="41"/>
                  </a:lnTo>
                  <a:lnTo>
                    <a:pt x="170" y="37"/>
                  </a:lnTo>
                  <a:lnTo>
                    <a:pt x="172" y="27"/>
                  </a:lnTo>
                  <a:lnTo>
                    <a:pt x="172" y="22"/>
                  </a:lnTo>
                  <a:lnTo>
                    <a:pt x="175" y="37"/>
                  </a:lnTo>
                  <a:lnTo>
                    <a:pt x="178" y="39"/>
                  </a:lnTo>
                  <a:lnTo>
                    <a:pt x="178" y="44"/>
                  </a:lnTo>
                  <a:lnTo>
                    <a:pt x="181" y="46"/>
                  </a:lnTo>
                  <a:lnTo>
                    <a:pt x="181" y="49"/>
                  </a:lnTo>
                  <a:lnTo>
                    <a:pt x="184" y="39"/>
                  </a:lnTo>
                  <a:lnTo>
                    <a:pt x="184" y="37"/>
                  </a:lnTo>
                  <a:lnTo>
                    <a:pt x="187" y="51"/>
                  </a:lnTo>
                  <a:lnTo>
                    <a:pt x="189" y="51"/>
                  </a:lnTo>
                  <a:lnTo>
                    <a:pt x="189" y="63"/>
                  </a:lnTo>
                  <a:lnTo>
                    <a:pt x="192" y="41"/>
                  </a:lnTo>
                  <a:lnTo>
                    <a:pt x="192" y="51"/>
                  </a:lnTo>
                  <a:lnTo>
                    <a:pt x="195" y="58"/>
                  </a:lnTo>
                  <a:lnTo>
                    <a:pt x="195" y="53"/>
                  </a:lnTo>
                  <a:lnTo>
                    <a:pt x="198" y="49"/>
                  </a:lnTo>
                </a:path>
              </a:pathLst>
            </a:custGeom>
            <a:noFill/>
            <a:ln w="12700">
              <a:solidFill>
                <a:srgbClr val="56E55E"/>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42" name="Freeform 113"/>
            <p:cNvSpPr>
              <a:spLocks/>
            </p:cNvSpPr>
            <p:nvPr/>
          </p:nvSpPr>
          <p:spPr bwMode="auto">
            <a:xfrm>
              <a:off x="5402263" y="3487738"/>
              <a:ext cx="58738" cy="95250"/>
            </a:xfrm>
            <a:custGeom>
              <a:avLst/>
              <a:gdLst/>
              <a:ahLst/>
              <a:cxnLst>
                <a:cxn ang="0">
                  <a:pos x="0" y="5"/>
                </a:cxn>
                <a:cxn ang="0">
                  <a:pos x="3" y="9"/>
                </a:cxn>
                <a:cxn ang="0">
                  <a:pos x="3" y="5"/>
                </a:cxn>
                <a:cxn ang="0">
                  <a:pos x="6" y="14"/>
                </a:cxn>
                <a:cxn ang="0">
                  <a:pos x="6" y="0"/>
                </a:cxn>
                <a:cxn ang="0">
                  <a:pos x="8" y="22"/>
                </a:cxn>
                <a:cxn ang="0">
                  <a:pos x="8" y="17"/>
                </a:cxn>
                <a:cxn ang="0">
                  <a:pos x="11" y="12"/>
                </a:cxn>
                <a:cxn ang="0">
                  <a:pos x="11" y="17"/>
                </a:cxn>
                <a:cxn ang="0">
                  <a:pos x="14" y="34"/>
                </a:cxn>
                <a:cxn ang="0">
                  <a:pos x="14" y="0"/>
                </a:cxn>
                <a:cxn ang="0">
                  <a:pos x="17" y="22"/>
                </a:cxn>
                <a:cxn ang="0">
                  <a:pos x="17" y="41"/>
                </a:cxn>
                <a:cxn ang="0">
                  <a:pos x="20" y="2"/>
                </a:cxn>
                <a:cxn ang="0">
                  <a:pos x="23" y="48"/>
                </a:cxn>
                <a:cxn ang="0">
                  <a:pos x="23" y="41"/>
                </a:cxn>
                <a:cxn ang="0">
                  <a:pos x="25" y="29"/>
                </a:cxn>
                <a:cxn ang="0">
                  <a:pos x="25" y="60"/>
                </a:cxn>
                <a:cxn ang="0">
                  <a:pos x="28" y="48"/>
                </a:cxn>
                <a:cxn ang="0">
                  <a:pos x="28" y="5"/>
                </a:cxn>
                <a:cxn ang="0">
                  <a:pos x="31" y="19"/>
                </a:cxn>
                <a:cxn ang="0">
                  <a:pos x="31" y="29"/>
                </a:cxn>
                <a:cxn ang="0">
                  <a:pos x="34" y="53"/>
                </a:cxn>
                <a:cxn ang="0">
                  <a:pos x="34" y="51"/>
                </a:cxn>
                <a:cxn ang="0">
                  <a:pos x="37" y="48"/>
                </a:cxn>
                <a:cxn ang="0">
                  <a:pos x="37" y="0"/>
                </a:cxn>
              </a:cxnLst>
              <a:rect l="0" t="0" r="r" b="b"/>
              <a:pathLst>
                <a:path w="37" h="60">
                  <a:moveTo>
                    <a:pt x="0" y="5"/>
                  </a:moveTo>
                  <a:lnTo>
                    <a:pt x="3" y="9"/>
                  </a:lnTo>
                  <a:lnTo>
                    <a:pt x="3" y="5"/>
                  </a:lnTo>
                  <a:lnTo>
                    <a:pt x="6" y="14"/>
                  </a:lnTo>
                  <a:lnTo>
                    <a:pt x="6" y="0"/>
                  </a:lnTo>
                  <a:lnTo>
                    <a:pt x="8" y="22"/>
                  </a:lnTo>
                  <a:lnTo>
                    <a:pt x="8" y="17"/>
                  </a:lnTo>
                  <a:lnTo>
                    <a:pt x="11" y="12"/>
                  </a:lnTo>
                  <a:lnTo>
                    <a:pt x="11" y="17"/>
                  </a:lnTo>
                  <a:lnTo>
                    <a:pt x="14" y="34"/>
                  </a:lnTo>
                  <a:lnTo>
                    <a:pt x="14" y="0"/>
                  </a:lnTo>
                  <a:lnTo>
                    <a:pt x="17" y="22"/>
                  </a:lnTo>
                  <a:lnTo>
                    <a:pt x="17" y="41"/>
                  </a:lnTo>
                  <a:lnTo>
                    <a:pt x="20" y="2"/>
                  </a:lnTo>
                  <a:lnTo>
                    <a:pt x="23" y="48"/>
                  </a:lnTo>
                  <a:lnTo>
                    <a:pt x="23" y="41"/>
                  </a:lnTo>
                  <a:lnTo>
                    <a:pt x="25" y="29"/>
                  </a:lnTo>
                  <a:lnTo>
                    <a:pt x="25" y="60"/>
                  </a:lnTo>
                  <a:lnTo>
                    <a:pt x="28" y="48"/>
                  </a:lnTo>
                  <a:lnTo>
                    <a:pt x="28" y="5"/>
                  </a:lnTo>
                  <a:lnTo>
                    <a:pt x="31" y="19"/>
                  </a:lnTo>
                  <a:lnTo>
                    <a:pt x="31" y="29"/>
                  </a:lnTo>
                  <a:lnTo>
                    <a:pt x="34" y="53"/>
                  </a:lnTo>
                  <a:lnTo>
                    <a:pt x="34" y="51"/>
                  </a:lnTo>
                  <a:lnTo>
                    <a:pt x="37" y="48"/>
                  </a:lnTo>
                  <a:lnTo>
                    <a:pt x="37" y="0"/>
                  </a:lnTo>
                </a:path>
              </a:pathLst>
            </a:custGeom>
            <a:noFill/>
            <a:ln w="12700">
              <a:solidFill>
                <a:srgbClr val="56E55E"/>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43" name="Freeform 114"/>
            <p:cNvSpPr>
              <a:spLocks/>
            </p:cNvSpPr>
            <p:nvPr/>
          </p:nvSpPr>
          <p:spPr bwMode="auto">
            <a:xfrm>
              <a:off x="2963863" y="3409950"/>
              <a:ext cx="346075" cy="434975"/>
            </a:xfrm>
            <a:custGeom>
              <a:avLst/>
              <a:gdLst/>
              <a:ahLst/>
              <a:cxnLst>
                <a:cxn ang="0">
                  <a:pos x="3" y="208"/>
                </a:cxn>
                <a:cxn ang="0">
                  <a:pos x="9" y="199"/>
                </a:cxn>
                <a:cxn ang="0">
                  <a:pos x="14" y="203"/>
                </a:cxn>
                <a:cxn ang="0">
                  <a:pos x="20" y="208"/>
                </a:cxn>
                <a:cxn ang="0">
                  <a:pos x="26" y="203"/>
                </a:cxn>
                <a:cxn ang="0">
                  <a:pos x="31" y="182"/>
                </a:cxn>
                <a:cxn ang="0">
                  <a:pos x="34" y="189"/>
                </a:cxn>
                <a:cxn ang="0">
                  <a:pos x="40" y="182"/>
                </a:cxn>
                <a:cxn ang="0">
                  <a:pos x="46" y="172"/>
                </a:cxn>
                <a:cxn ang="0">
                  <a:pos x="48" y="167"/>
                </a:cxn>
                <a:cxn ang="0">
                  <a:pos x="54" y="177"/>
                </a:cxn>
                <a:cxn ang="0">
                  <a:pos x="60" y="172"/>
                </a:cxn>
                <a:cxn ang="0">
                  <a:pos x="65" y="179"/>
                </a:cxn>
                <a:cxn ang="0">
                  <a:pos x="71" y="138"/>
                </a:cxn>
                <a:cxn ang="0">
                  <a:pos x="74" y="194"/>
                </a:cxn>
                <a:cxn ang="0">
                  <a:pos x="80" y="187"/>
                </a:cxn>
                <a:cxn ang="0">
                  <a:pos x="85" y="177"/>
                </a:cxn>
                <a:cxn ang="0">
                  <a:pos x="91" y="167"/>
                </a:cxn>
                <a:cxn ang="0">
                  <a:pos x="94" y="174"/>
                </a:cxn>
                <a:cxn ang="0">
                  <a:pos x="99" y="187"/>
                </a:cxn>
                <a:cxn ang="0">
                  <a:pos x="105" y="191"/>
                </a:cxn>
                <a:cxn ang="0">
                  <a:pos x="111" y="182"/>
                </a:cxn>
                <a:cxn ang="0">
                  <a:pos x="119" y="172"/>
                </a:cxn>
                <a:cxn ang="0">
                  <a:pos x="122" y="165"/>
                </a:cxn>
                <a:cxn ang="0">
                  <a:pos x="131" y="160"/>
                </a:cxn>
                <a:cxn ang="0">
                  <a:pos x="136" y="179"/>
                </a:cxn>
                <a:cxn ang="0">
                  <a:pos x="139" y="203"/>
                </a:cxn>
                <a:cxn ang="0">
                  <a:pos x="148" y="220"/>
                </a:cxn>
                <a:cxn ang="0">
                  <a:pos x="153" y="218"/>
                </a:cxn>
                <a:cxn ang="0">
                  <a:pos x="156" y="199"/>
                </a:cxn>
                <a:cxn ang="0">
                  <a:pos x="162" y="208"/>
                </a:cxn>
                <a:cxn ang="0">
                  <a:pos x="167" y="162"/>
                </a:cxn>
                <a:cxn ang="0">
                  <a:pos x="173" y="189"/>
                </a:cxn>
                <a:cxn ang="0">
                  <a:pos x="179" y="203"/>
                </a:cxn>
                <a:cxn ang="0">
                  <a:pos x="182" y="121"/>
                </a:cxn>
                <a:cxn ang="0">
                  <a:pos x="187" y="136"/>
                </a:cxn>
                <a:cxn ang="0">
                  <a:pos x="193" y="177"/>
                </a:cxn>
                <a:cxn ang="0">
                  <a:pos x="196" y="170"/>
                </a:cxn>
                <a:cxn ang="0">
                  <a:pos x="204" y="170"/>
                </a:cxn>
                <a:cxn ang="0">
                  <a:pos x="207" y="179"/>
                </a:cxn>
                <a:cxn ang="0">
                  <a:pos x="210" y="274"/>
                </a:cxn>
                <a:cxn ang="0">
                  <a:pos x="216" y="174"/>
                </a:cxn>
              </a:cxnLst>
              <a:rect l="0" t="0" r="r" b="b"/>
              <a:pathLst>
                <a:path w="218" h="274">
                  <a:moveTo>
                    <a:pt x="0" y="196"/>
                  </a:moveTo>
                  <a:lnTo>
                    <a:pt x="0" y="201"/>
                  </a:lnTo>
                  <a:lnTo>
                    <a:pt x="3" y="208"/>
                  </a:lnTo>
                  <a:lnTo>
                    <a:pt x="6" y="208"/>
                  </a:lnTo>
                  <a:lnTo>
                    <a:pt x="9" y="206"/>
                  </a:lnTo>
                  <a:lnTo>
                    <a:pt x="9" y="199"/>
                  </a:lnTo>
                  <a:lnTo>
                    <a:pt x="12" y="189"/>
                  </a:lnTo>
                  <a:lnTo>
                    <a:pt x="12" y="191"/>
                  </a:lnTo>
                  <a:lnTo>
                    <a:pt x="14" y="203"/>
                  </a:lnTo>
                  <a:lnTo>
                    <a:pt x="14" y="208"/>
                  </a:lnTo>
                  <a:lnTo>
                    <a:pt x="17" y="206"/>
                  </a:lnTo>
                  <a:lnTo>
                    <a:pt x="20" y="208"/>
                  </a:lnTo>
                  <a:lnTo>
                    <a:pt x="23" y="208"/>
                  </a:lnTo>
                  <a:lnTo>
                    <a:pt x="26" y="206"/>
                  </a:lnTo>
                  <a:lnTo>
                    <a:pt x="26" y="203"/>
                  </a:lnTo>
                  <a:lnTo>
                    <a:pt x="29" y="199"/>
                  </a:lnTo>
                  <a:lnTo>
                    <a:pt x="29" y="191"/>
                  </a:lnTo>
                  <a:lnTo>
                    <a:pt x="31" y="182"/>
                  </a:lnTo>
                  <a:lnTo>
                    <a:pt x="31" y="179"/>
                  </a:lnTo>
                  <a:lnTo>
                    <a:pt x="34" y="184"/>
                  </a:lnTo>
                  <a:lnTo>
                    <a:pt x="34" y="189"/>
                  </a:lnTo>
                  <a:lnTo>
                    <a:pt x="37" y="191"/>
                  </a:lnTo>
                  <a:lnTo>
                    <a:pt x="37" y="0"/>
                  </a:lnTo>
                  <a:lnTo>
                    <a:pt x="40" y="182"/>
                  </a:lnTo>
                  <a:lnTo>
                    <a:pt x="40" y="196"/>
                  </a:lnTo>
                  <a:lnTo>
                    <a:pt x="43" y="148"/>
                  </a:lnTo>
                  <a:lnTo>
                    <a:pt x="46" y="172"/>
                  </a:lnTo>
                  <a:lnTo>
                    <a:pt x="46" y="170"/>
                  </a:lnTo>
                  <a:lnTo>
                    <a:pt x="48" y="174"/>
                  </a:lnTo>
                  <a:lnTo>
                    <a:pt x="48" y="167"/>
                  </a:lnTo>
                  <a:lnTo>
                    <a:pt x="51" y="172"/>
                  </a:lnTo>
                  <a:lnTo>
                    <a:pt x="51" y="174"/>
                  </a:lnTo>
                  <a:lnTo>
                    <a:pt x="54" y="177"/>
                  </a:lnTo>
                  <a:lnTo>
                    <a:pt x="57" y="177"/>
                  </a:lnTo>
                  <a:lnTo>
                    <a:pt x="63" y="172"/>
                  </a:lnTo>
                  <a:lnTo>
                    <a:pt x="60" y="172"/>
                  </a:lnTo>
                  <a:lnTo>
                    <a:pt x="63" y="172"/>
                  </a:lnTo>
                  <a:lnTo>
                    <a:pt x="65" y="172"/>
                  </a:lnTo>
                  <a:lnTo>
                    <a:pt x="65" y="179"/>
                  </a:lnTo>
                  <a:lnTo>
                    <a:pt x="68" y="167"/>
                  </a:lnTo>
                  <a:lnTo>
                    <a:pt x="68" y="150"/>
                  </a:lnTo>
                  <a:lnTo>
                    <a:pt x="71" y="138"/>
                  </a:lnTo>
                  <a:lnTo>
                    <a:pt x="71" y="237"/>
                  </a:lnTo>
                  <a:lnTo>
                    <a:pt x="74" y="237"/>
                  </a:lnTo>
                  <a:lnTo>
                    <a:pt x="74" y="194"/>
                  </a:lnTo>
                  <a:lnTo>
                    <a:pt x="77" y="223"/>
                  </a:lnTo>
                  <a:lnTo>
                    <a:pt x="77" y="201"/>
                  </a:lnTo>
                  <a:lnTo>
                    <a:pt x="80" y="187"/>
                  </a:lnTo>
                  <a:lnTo>
                    <a:pt x="80" y="177"/>
                  </a:lnTo>
                  <a:lnTo>
                    <a:pt x="82" y="179"/>
                  </a:lnTo>
                  <a:lnTo>
                    <a:pt x="85" y="177"/>
                  </a:lnTo>
                  <a:lnTo>
                    <a:pt x="88" y="170"/>
                  </a:lnTo>
                  <a:lnTo>
                    <a:pt x="88" y="165"/>
                  </a:lnTo>
                  <a:lnTo>
                    <a:pt x="91" y="167"/>
                  </a:lnTo>
                  <a:lnTo>
                    <a:pt x="91" y="170"/>
                  </a:lnTo>
                  <a:lnTo>
                    <a:pt x="94" y="172"/>
                  </a:lnTo>
                  <a:lnTo>
                    <a:pt x="94" y="174"/>
                  </a:lnTo>
                  <a:lnTo>
                    <a:pt x="97" y="179"/>
                  </a:lnTo>
                  <a:lnTo>
                    <a:pt x="97" y="182"/>
                  </a:lnTo>
                  <a:lnTo>
                    <a:pt x="99" y="187"/>
                  </a:lnTo>
                  <a:lnTo>
                    <a:pt x="99" y="191"/>
                  </a:lnTo>
                  <a:lnTo>
                    <a:pt x="102" y="191"/>
                  </a:lnTo>
                  <a:lnTo>
                    <a:pt x="105" y="191"/>
                  </a:lnTo>
                  <a:lnTo>
                    <a:pt x="108" y="187"/>
                  </a:lnTo>
                  <a:lnTo>
                    <a:pt x="111" y="184"/>
                  </a:lnTo>
                  <a:lnTo>
                    <a:pt x="111" y="182"/>
                  </a:lnTo>
                  <a:lnTo>
                    <a:pt x="114" y="184"/>
                  </a:lnTo>
                  <a:lnTo>
                    <a:pt x="116" y="177"/>
                  </a:lnTo>
                  <a:lnTo>
                    <a:pt x="119" y="172"/>
                  </a:lnTo>
                  <a:lnTo>
                    <a:pt x="119" y="165"/>
                  </a:lnTo>
                  <a:lnTo>
                    <a:pt x="122" y="162"/>
                  </a:lnTo>
                  <a:lnTo>
                    <a:pt x="122" y="165"/>
                  </a:lnTo>
                  <a:lnTo>
                    <a:pt x="125" y="162"/>
                  </a:lnTo>
                  <a:lnTo>
                    <a:pt x="128" y="162"/>
                  </a:lnTo>
                  <a:lnTo>
                    <a:pt x="131" y="160"/>
                  </a:lnTo>
                  <a:lnTo>
                    <a:pt x="133" y="165"/>
                  </a:lnTo>
                  <a:lnTo>
                    <a:pt x="133" y="170"/>
                  </a:lnTo>
                  <a:lnTo>
                    <a:pt x="136" y="179"/>
                  </a:lnTo>
                  <a:lnTo>
                    <a:pt x="136" y="187"/>
                  </a:lnTo>
                  <a:lnTo>
                    <a:pt x="139" y="191"/>
                  </a:lnTo>
                  <a:lnTo>
                    <a:pt x="139" y="203"/>
                  </a:lnTo>
                  <a:lnTo>
                    <a:pt x="145" y="218"/>
                  </a:lnTo>
                  <a:lnTo>
                    <a:pt x="145" y="223"/>
                  </a:lnTo>
                  <a:lnTo>
                    <a:pt x="148" y="220"/>
                  </a:lnTo>
                  <a:lnTo>
                    <a:pt x="150" y="218"/>
                  </a:lnTo>
                  <a:lnTo>
                    <a:pt x="150" y="220"/>
                  </a:lnTo>
                  <a:lnTo>
                    <a:pt x="153" y="218"/>
                  </a:lnTo>
                  <a:lnTo>
                    <a:pt x="153" y="211"/>
                  </a:lnTo>
                  <a:lnTo>
                    <a:pt x="159" y="199"/>
                  </a:lnTo>
                  <a:lnTo>
                    <a:pt x="156" y="199"/>
                  </a:lnTo>
                  <a:lnTo>
                    <a:pt x="159" y="203"/>
                  </a:lnTo>
                  <a:lnTo>
                    <a:pt x="162" y="191"/>
                  </a:lnTo>
                  <a:lnTo>
                    <a:pt x="162" y="208"/>
                  </a:lnTo>
                  <a:lnTo>
                    <a:pt x="165" y="196"/>
                  </a:lnTo>
                  <a:lnTo>
                    <a:pt x="165" y="184"/>
                  </a:lnTo>
                  <a:lnTo>
                    <a:pt x="167" y="162"/>
                  </a:lnTo>
                  <a:lnTo>
                    <a:pt x="167" y="208"/>
                  </a:lnTo>
                  <a:lnTo>
                    <a:pt x="170" y="187"/>
                  </a:lnTo>
                  <a:lnTo>
                    <a:pt x="173" y="189"/>
                  </a:lnTo>
                  <a:lnTo>
                    <a:pt x="176" y="194"/>
                  </a:lnTo>
                  <a:lnTo>
                    <a:pt x="176" y="201"/>
                  </a:lnTo>
                  <a:lnTo>
                    <a:pt x="179" y="203"/>
                  </a:lnTo>
                  <a:lnTo>
                    <a:pt x="179" y="206"/>
                  </a:lnTo>
                  <a:lnTo>
                    <a:pt x="182" y="160"/>
                  </a:lnTo>
                  <a:lnTo>
                    <a:pt x="182" y="121"/>
                  </a:lnTo>
                  <a:lnTo>
                    <a:pt x="184" y="116"/>
                  </a:lnTo>
                  <a:lnTo>
                    <a:pt x="184" y="211"/>
                  </a:lnTo>
                  <a:lnTo>
                    <a:pt x="187" y="136"/>
                  </a:lnTo>
                  <a:lnTo>
                    <a:pt x="187" y="191"/>
                  </a:lnTo>
                  <a:lnTo>
                    <a:pt x="190" y="177"/>
                  </a:lnTo>
                  <a:lnTo>
                    <a:pt x="193" y="177"/>
                  </a:lnTo>
                  <a:lnTo>
                    <a:pt x="193" y="153"/>
                  </a:lnTo>
                  <a:lnTo>
                    <a:pt x="196" y="162"/>
                  </a:lnTo>
                  <a:lnTo>
                    <a:pt x="196" y="170"/>
                  </a:lnTo>
                  <a:lnTo>
                    <a:pt x="199" y="174"/>
                  </a:lnTo>
                  <a:lnTo>
                    <a:pt x="199" y="177"/>
                  </a:lnTo>
                  <a:lnTo>
                    <a:pt x="204" y="170"/>
                  </a:lnTo>
                  <a:lnTo>
                    <a:pt x="201" y="170"/>
                  </a:lnTo>
                  <a:lnTo>
                    <a:pt x="204" y="170"/>
                  </a:lnTo>
                  <a:lnTo>
                    <a:pt x="207" y="179"/>
                  </a:lnTo>
                  <a:lnTo>
                    <a:pt x="207" y="167"/>
                  </a:lnTo>
                  <a:lnTo>
                    <a:pt x="210" y="232"/>
                  </a:lnTo>
                  <a:lnTo>
                    <a:pt x="210" y="274"/>
                  </a:lnTo>
                  <a:lnTo>
                    <a:pt x="213" y="235"/>
                  </a:lnTo>
                  <a:lnTo>
                    <a:pt x="216" y="196"/>
                  </a:lnTo>
                  <a:lnTo>
                    <a:pt x="216" y="174"/>
                  </a:lnTo>
                  <a:lnTo>
                    <a:pt x="218" y="158"/>
                  </a:lnTo>
                  <a:lnTo>
                    <a:pt x="218" y="148"/>
                  </a:lnTo>
                </a:path>
              </a:pathLst>
            </a:custGeom>
            <a:noFill/>
            <a:ln w="12700">
              <a:solidFill>
                <a:srgbClr val="1CC663"/>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44" name="Freeform 115"/>
            <p:cNvSpPr>
              <a:spLocks/>
            </p:cNvSpPr>
            <p:nvPr/>
          </p:nvSpPr>
          <p:spPr bwMode="auto">
            <a:xfrm>
              <a:off x="3309938" y="3349625"/>
              <a:ext cx="333375" cy="444500"/>
            </a:xfrm>
            <a:custGeom>
              <a:avLst/>
              <a:gdLst/>
              <a:ahLst/>
              <a:cxnLst>
                <a:cxn ang="0">
                  <a:pos x="3" y="191"/>
                </a:cxn>
                <a:cxn ang="0">
                  <a:pos x="9" y="220"/>
                </a:cxn>
                <a:cxn ang="0">
                  <a:pos x="12" y="237"/>
                </a:cxn>
                <a:cxn ang="0">
                  <a:pos x="17" y="225"/>
                </a:cxn>
                <a:cxn ang="0">
                  <a:pos x="23" y="225"/>
                </a:cxn>
                <a:cxn ang="0">
                  <a:pos x="26" y="215"/>
                </a:cxn>
                <a:cxn ang="0">
                  <a:pos x="34" y="183"/>
                </a:cxn>
                <a:cxn ang="0">
                  <a:pos x="37" y="181"/>
                </a:cxn>
                <a:cxn ang="0">
                  <a:pos x="43" y="191"/>
                </a:cxn>
                <a:cxn ang="0">
                  <a:pos x="46" y="222"/>
                </a:cxn>
                <a:cxn ang="0">
                  <a:pos x="54" y="246"/>
                </a:cxn>
                <a:cxn ang="0">
                  <a:pos x="57" y="241"/>
                </a:cxn>
                <a:cxn ang="0">
                  <a:pos x="63" y="251"/>
                </a:cxn>
                <a:cxn ang="0">
                  <a:pos x="68" y="138"/>
                </a:cxn>
                <a:cxn ang="0">
                  <a:pos x="71" y="241"/>
                </a:cxn>
                <a:cxn ang="0">
                  <a:pos x="77" y="246"/>
                </a:cxn>
                <a:cxn ang="0">
                  <a:pos x="83" y="72"/>
                </a:cxn>
                <a:cxn ang="0">
                  <a:pos x="85" y="222"/>
                </a:cxn>
                <a:cxn ang="0">
                  <a:pos x="91" y="212"/>
                </a:cxn>
                <a:cxn ang="0">
                  <a:pos x="94" y="215"/>
                </a:cxn>
                <a:cxn ang="0">
                  <a:pos x="105" y="210"/>
                </a:cxn>
                <a:cxn ang="0">
                  <a:pos x="108" y="212"/>
                </a:cxn>
                <a:cxn ang="0">
                  <a:pos x="114" y="183"/>
                </a:cxn>
                <a:cxn ang="0">
                  <a:pos x="117" y="244"/>
                </a:cxn>
                <a:cxn ang="0">
                  <a:pos x="122" y="239"/>
                </a:cxn>
                <a:cxn ang="0">
                  <a:pos x="128" y="241"/>
                </a:cxn>
                <a:cxn ang="0">
                  <a:pos x="131" y="241"/>
                </a:cxn>
                <a:cxn ang="0">
                  <a:pos x="136" y="232"/>
                </a:cxn>
                <a:cxn ang="0">
                  <a:pos x="139" y="246"/>
                </a:cxn>
                <a:cxn ang="0">
                  <a:pos x="145" y="222"/>
                </a:cxn>
                <a:cxn ang="0">
                  <a:pos x="151" y="205"/>
                </a:cxn>
                <a:cxn ang="0">
                  <a:pos x="156" y="183"/>
                </a:cxn>
                <a:cxn ang="0">
                  <a:pos x="159" y="159"/>
                </a:cxn>
                <a:cxn ang="0">
                  <a:pos x="165" y="186"/>
                </a:cxn>
                <a:cxn ang="0">
                  <a:pos x="170" y="225"/>
                </a:cxn>
                <a:cxn ang="0">
                  <a:pos x="173" y="244"/>
                </a:cxn>
                <a:cxn ang="0">
                  <a:pos x="179" y="244"/>
                </a:cxn>
                <a:cxn ang="0">
                  <a:pos x="187" y="246"/>
                </a:cxn>
                <a:cxn ang="0">
                  <a:pos x="190" y="244"/>
                </a:cxn>
                <a:cxn ang="0">
                  <a:pos x="196" y="256"/>
                </a:cxn>
                <a:cxn ang="0">
                  <a:pos x="202" y="227"/>
                </a:cxn>
                <a:cxn ang="0">
                  <a:pos x="204" y="222"/>
                </a:cxn>
              </a:cxnLst>
              <a:rect l="0" t="0" r="r" b="b"/>
              <a:pathLst>
                <a:path w="210" h="280">
                  <a:moveTo>
                    <a:pt x="0" y="186"/>
                  </a:moveTo>
                  <a:lnTo>
                    <a:pt x="3" y="181"/>
                  </a:lnTo>
                  <a:lnTo>
                    <a:pt x="3" y="191"/>
                  </a:lnTo>
                  <a:lnTo>
                    <a:pt x="6" y="210"/>
                  </a:lnTo>
                  <a:lnTo>
                    <a:pt x="6" y="215"/>
                  </a:lnTo>
                  <a:lnTo>
                    <a:pt x="9" y="220"/>
                  </a:lnTo>
                  <a:lnTo>
                    <a:pt x="9" y="225"/>
                  </a:lnTo>
                  <a:lnTo>
                    <a:pt x="12" y="232"/>
                  </a:lnTo>
                  <a:lnTo>
                    <a:pt x="12" y="237"/>
                  </a:lnTo>
                  <a:lnTo>
                    <a:pt x="15" y="280"/>
                  </a:lnTo>
                  <a:lnTo>
                    <a:pt x="17" y="222"/>
                  </a:lnTo>
                  <a:lnTo>
                    <a:pt x="17" y="225"/>
                  </a:lnTo>
                  <a:lnTo>
                    <a:pt x="20" y="241"/>
                  </a:lnTo>
                  <a:lnTo>
                    <a:pt x="20" y="237"/>
                  </a:lnTo>
                  <a:lnTo>
                    <a:pt x="23" y="225"/>
                  </a:lnTo>
                  <a:lnTo>
                    <a:pt x="23" y="222"/>
                  </a:lnTo>
                  <a:lnTo>
                    <a:pt x="26" y="227"/>
                  </a:lnTo>
                  <a:lnTo>
                    <a:pt x="26" y="215"/>
                  </a:lnTo>
                  <a:lnTo>
                    <a:pt x="29" y="196"/>
                  </a:lnTo>
                  <a:lnTo>
                    <a:pt x="29" y="183"/>
                  </a:lnTo>
                  <a:lnTo>
                    <a:pt x="34" y="183"/>
                  </a:lnTo>
                  <a:lnTo>
                    <a:pt x="32" y="183"/>
                  </a:lnTo>
                  <a:lnTo>
                    <a:pt x="34" y="183"/>
                  </a:lnTo>
                  <a:lnTo>
                    <a:pt x="37" y="181"/>
                  </a:lnTo>
                  <a:lnTo>
                    <a:pt x="40" y="179"/>
                  </a:lnTo>
                  <a:lnTo>
                    <a:pt x="40" y="188"/>
                  </a:lnTo>
                  <a:lnTo>
                    <a:pt x="43" y="191"/>
                  </a:lnTo>
                  <a:lnTo>
                    <a:pt x="43" y="200"/>
                  </a:lnTo>
                  <a:lnTo>
                    <a:pt x="46" y="212"/>
                  </a:lnTo>
                  <a:lnTo>
                    <a:pt x="46" y="222"/>
                  </a:lnTo>
                  <a:lnTo>
                    <a:pt x="49" y="232"/>
                  </a:lnTo>
                  <a:lnTo>
                    <a:pt x="49" y="241"/>
                  </a:lnTo>
                  <a:lnTo>
                    <a:pt x="54" y="246"/>
                  </a:lnTo>
                  <a:lnTo>
                    <a:pt x="51" y="246"/>
                  </a:lnTo>
                  <a:lnTo>
                    <a:pt x="54" y="241"/>
                  </a:lnTo>
                  <a:lnTo>
                    <a:pt x="57" y="241"/>
                  </a:lnTo>
                  <a:lnTo>
                    <a:pt x="60" y="244"/>
                  </a:lnTo>
                  <a:lnTo>
                    <a:pt x="60" y="249"/>
                  </a:lnTo>
                  <a:lnTo>
                    <a:pt x="63" y="251"/>
                  </a:lnTo>
                  <a:lnTo>
                    <a:pt x="66" y="254"/>
                  </a:lnTo>
                  <a:lnTo>
                    <a:pt x="66" y="251"/>
                  </a:lnTo>
                  <a:lnTo>
                    <a:pt x="68" y="138"/>
                  </a:lnTo>
                  <a:lnTo>
                    <a:pt x="68" y="263"/>
                  </a:lnTo>
                  <a:lnTo>
                    <a:pt x="71" y="246"/>
                  </a:lnTo>
                  <a:lnTo>
                    <a:pt x="71" y="241"/>
                  </a:lnTo>
                  <a:lnTo>
                    <a:pt x="74" y="256"/>
                  </a:lnTo>
                  <a:lnTo>
                    <a:pt x="74" y="258"/>
                  </a:lnTo>
                  <a:lnTo>
                    <a:pt x="77" y="246"/>
                  </a:lnTo>
                  <a:lnTo>
                    <a:pt x="77" y="241"/>
                  </a:lnTo>
                  <a:lnTo>
                    <a:pt x="80" y="234"/>
                  </a:lnTo>
                  <a:lnTo>
                    <a:pt x="83" y="72"/>
                  </a:lnTo>
                  <a:lnTo>
                    <a:pt x="83" y="0"/>
                  </a:lnTo>
                  <a:lnTo>
                    <a:pt x="85" y="246"/>
                  </a:lnTo>
                  <a:lnTo>
                    <a:pt x="85" y="222"/>
                  </a:lnTo>
                  <a:lnTo>
                    <a:pt x="88" y="203"/>
                  </a:lnTo>
                  <a:lnTo>
                    <a:pt x="88" y="208"/>
                  </a:lnTo>
                  <a:lnTo>
                    <a:pt x="91" y="212"/>
                  </a:lnTo>
                  <a:lnTo>
                    <a:pt x="91" y="208"/>
                  </a:lnTo>
                  <a:lnTo>
                    <a:pt x="94" y="208"/>
                  </a:lnTo>
                  <a:lnTo>
                    <a:pt x="94" y="215"/>
                  </a:lnTo>
                  <a:lnTo>
                    <a:pt x="97" y="217"/>
                  </a:lnTo>
                  <a:lnTo>
                    <a:pt x="100" y="215"/>
                  </a:lnTo>
                  <a:lnTo>
                    <a:pt x="105" y="210"/>
                  </a:lnTo>
                  <a:lnTo>
                    <a:pt x="102" y="210"/>
                  </a:lnTo>
                  <a:lnTo>
                    <a:pt x="105" y="210"/>
                  </a:lnTo>
                  <a:lnTo>
                    <a:pt x="108" y="212"/>
                  </a:lnTo>
                  <a:lnTo>
                    <a:pt x="111" y="203"/>
                  </a:lnTo>
                  <a:lnTo>
                    <a:pt x="111" y="159"/>
                  </a:lnTo>
                  <a:lnTo>
                    <a:pt x="114" y="183"/>
                  </a:lnTo>
                  <a:lnTo>
                    <a:pt x="114" y="280"/>
                  </a:lnTo>
                  <a:lnTo>
                    <a:pt x="117" y="203"/>
                  </a:lnTo>
                  <a:lnTo>
                    <a:pt x="117" y="244"/>
                  </a:lnTo>
                  <a:lnTo>
                    <a:pt x="119" y="241"/>
                  </a:lnTo>
                  <a:lnTo>
                    <a:pt x="119" y="237"/>
                  </a:lnTo>
                  <a:lnTo>
                    <a:pt x="122" y="239"/>
                  </a:lnTo>
                  <a:lnTo>
                    <a:pt x="125" y="234"/>
                  </a:lnTo>
                  <a:lnTo>
                    <a:pt x="125" y="237"/>
                  </a:lnTo>
                  <a:lnTo>
                    <a:pt x="128" y="241"/>
                  </a:lnTo>
                  <a:lnTo>
                    <a:pt x="128" y="251"/>
                  </a:lnTo>
                  <a:lnTo>
                    <a:pt x="131" y="251"/>
                  </a:lnTo>
                  <a:lnTo>
                    <a:pt x="131" y="241"/>
                  </a:lnTo>
                  <a:lnTo>
                    <a:pt x="134" y="234"/>
                  </a:lnTo>
                  <a:lnTo>
                    <a:pt x="134" y="229"/>
                  </a:lnTo>
                  <a:lnTo>
                    <a:pt x="136" y="232"/>
                  </a:lnTo>
                  <a:lnTo>
                    <a:pt x="136" y="261"/>
                  </a:lnTo>
                  <a:lnTo>
                    <a:pt x="139" y="220"/>
                  </a:lnTo>
                  <a:lnTo>
                    <a:pt x="139" y="246"/>
                  </a:lnTo>
                  <a:lnTo>
                    <a:pt x="142" y="220"/>
                  </a:lnTo>
                  <a:lnTo>
                    <a:pt x="142" y="232"/>
                  </a:lnTo>
                  <a:lnTo>
                    <a:pt x="145" y="222"/>
                  </a:lnTo>
                  <a:lnTo>
                    <a:pt x="148" y="225"/>
                  </a:lnTo>
                  <a:lnTo>
                    <a:pt x="151" y="220"/>
                  </a:lnTo>
                  <a:lnTo>
                    <a:pt x="151" y="205"/>
                  </a:lnTo>
                  <a:lnTo>
                    <a:pt x="153" y="198"/>
                  </a:lnTo>
                  <a:lnTo>
                    <a:pt x="153" y="193"/>
                  </a:lnTo>
                  <a:lnTo>
                    <a:pt x="156" y="183"/>
                  </a:lnTo>
                  <a:lnTo>
                    <a:pt x="156" y="174"/>
                  </a:lnTo>
                  <a:lnTo>
                    <a:pt x="159" y="167"/>
                  </a:lnTo>
                  <a:lnTo>
                    <a:pt x="159" y="159"/>
                  </a:lnTo>
                  <a:lnTo>
                    <a:pt x="162" y="159"/>
                  </a:lnTo>
                  <a:lnTo>
                    <a:pt x="162" y="171"/>
                  </a:lnTo>
                  <a:lnTo>
                    <a:pt x="165" y="186"/>
                  </a:lnTo>
                  <a:lnTo>
                    <a:pt x="168" y="196"/>
                  </a:lnTo>
                  <a:lnTo>
                    <a:pt x="168" y="210"/>
                  </a:lnTo>
                  <a:lnTo>
                    <a:pt x="170" y="225"/>
                  </a:lnTo>
                  <a:lnTo>
                    <a:pt x="170" y="234"/>
                  </a:lnTo>
                  <a:lnTo>
                    <a:pt x="173" y="239"/>
                  </a:lnTo>
                  <a:lnTo>
                    <a:pt x="173" y="244"/>
                  </a:lnTo>
                  <a:lnTo>
                    <a:pt x="179" y="249"/>
                  </a:lnTo>
                  <a:lnTo>
                    <a:pt x="176" y="249"/>
                  </a:lnTo>
                  <a:lnTo>
                    <a:pt x="179" y="244"/>
                  </a:lnTo>
                  <a:lnTo>
                    <a:pt x="182" y="237"/>
                  </a:lnTo>
                  <a:lnTo>
                    <a:pt x="182" y="239"/>
                  </a:lnTo>
                  <a:lnTo>
                    <a:pt x="187" y="246"/>
                  </a:lnTo>
                  <a:lnTo>
                    <a:pt x="185" y="246"/>
                  </a:lnTo>
                  <a:lnTo>
                    <a:pt x="187" y="246"/>
                  </a:lnTo>
                  <a:lnTo>
                    <a:pt x="190" y="244"/>
                  </a:lnTo>
                  <a:lnTo>
                    <a:pt x="193" y="241"/>
                  </a:lnTo>
                  <a:lnTo>
                    <a:pt x="193" y="217"/>
                  </a:lnTo>
                  <a:lnTo>
                    <a:pt x="196" y="256"/>
                  </a:lnTo>
                  <a:lnTo>
                    <a:pt x="196" y="241"/>
                  </a:lnTo>
                  <a:lnTo>
                    <a:pt x="199" y="232"/>
                  </a:lnTo>
                  <a:lnTo>
                    <a:pt x="202" y="227"/>
                  </a:lnTo>
                  <a:lnTo>
                    <a:pt x="202" y="222"/>
                  </a:lnTo>
                  <a:lnTo>
                    <a:pt x="204" y="220"/>
                  </a:lnTo>
                  <a:lnTo>
                    <a:pt x="204" y="222"/>
                  </a:lnTo>
                  <a:lnTo>
                    <a:pt x="207" y="229"/>
                  </a:lnTo>
                  <a:lnTo>
                    <a:pt x="210" y="237"/>
                  </a:lnTo>
                </a:path>
              </a:pathLst>
            </a:custGeom>
            <a:noFill/>
            <a:ln w="12700">
              <a:solidFill>
                <a:srgbClr val="1CC663"/>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45" name="Freeform 116"/>
            <p:cNvSpPr>
              <a:spLocks/>
            </p:cNvSpPr>
            <p:nvPr/>
          </p:nvSpPr>
          <p:spPr bwMode="auto">
            <a:xfrm>
              <a:off x="3643313" y="3487738"/>
              <a:ext cx="338138" cy="417513"/>
            </a:xfrm>
            <a:custGeom>
              <a:avLst/>
              <a:gdLst/>
              <a:ahLst/>
              <a:cxnLst>
                <a:cxn ang="0">
                  <a:pos x="3" y="70"/>
                </a:cxn>
                <a:cxn ang="0">
                  <a:pos x="6" y="171"/>
                </a:cxn>
                <a:cxn ang="0">
                  <a:pos x="11" y="116"/>
                </a:cxn>
                <a:cxn ang="0">
                  <a:pos x="14" y="123"/>
                </a:cxn>
                <a:cxn ang="0">
                  <a:pos x="20" y="128"/>
                </a:cxn>
                <a:cxn ang="0">
                  <a:pos x="28" y="125"/>
                </a:cxn>
                <a:cxn ang="0">
                  <a:pos x="31" y="109"/>
                </a:cxn>
                <a:cxn ang="0">
                  <a:pos x="37" y="121"/>
                </a:cxn>
                <a:cxn ang="0">
                  <a:pos x="45" y="140"/>
                </a:cxn>
                <a:cxn ang="0">
                  <a:pos x="48" y="140"/>
                </a:cxn>
                <a:cxn ang="0">
                  <a:pos x="51" y="154"/>
                </a:cxn>
                <a:cxn ang="0">
                  <a:pos x="57" y="142"/>
                </a:cxn>
                <a:cxn ang="0">
                  <a:pos x="62" y="176"/>
                </a:cxn>
                <a:cxn ang="0">
                  <a:pos x="68" y="80"/>
                </a:cxn>
                <a:cxn ang="0">
                  <a:pos x="71" y="113"/>
                </a:cxn>
                <a:cxn ang="0">
                  <a:pos x="77" y="111"/>
                </a:cxn>
                <a:cxn ang="0">
                  <a:pos x="82" y="80"/>
                </a:cxn>
                <a:cxn ang="0">
                  <a:pos x="88" y="99"/>
                </a:cxn>
                <a:cxn ang="0">
                  <a:pos x="91" y="140"/>
                </a:cxn>
                <a:cxn ang="0">
                  <a:pos x="96" y="167"/>
                </a:cxn>
                <a:cxn ang="0">
                  <a:pos x="99" y="169"/>
                </a:cxn>
                <a:cxn ang="0">
                  <a:pos x="105" y="157"/>
                </a:cxn>
                <a:cxn ang="0">
                  <a:pos x="111" y="150"/>
                </a:cxn>
                <a:cxn ang="0">
                  <a:pos x="116" y="164"/>
                </a:cxn>
                <a:cxn ang="0">
                  <a:pos x="119" y="150"/>
                </a:cxn>
                <a:cxn ang="0">
                  <a:pos x="128" y="133"/>
                </a:cxn>
                <a:cxn ang="0">
                  <a:pos x="130" y="125"/>
                </a:cxn>
                <a:cxn ang="0">
                  <a:pos x="136" y="104"/>
                </a:cxn>
                <a:cxn ang="0">
                  <a:pos x="139" y="150"/>
                </a:cxn>
                <a:cxn ang="0">
                  <a:pos x="145" y="130"/>
                </a:cxn>
                <a:cxn ang="0">
                  <a:pos x="150" y="118"/>
                </a:cxn>
                <a:cxn ang="0">
                  <a:pos x="159" y="128"/>
                </a:cxn>
                <a:cxn ang="0">
                  <a:pos x="164" y="125"/>
                </a:cxn>
                <a:cxn ang="0">
                  <a:pos x="170" y="116"/>
                </a:cxn>
                <a:cxn ang="0">
                  <a:pos x="173" y="154"/>
                </a:cxn>
                <a:cxn ang="0">
                  <a:pos x="179" y="162"/>
                </a:cxn>
                <a:cxn ang="0">
                  <a:pos x="181" y="150"/>
                </a:cxn>
                <a:cxn ang="0">
                  <a:pos x="187" y="147"/>
                </a:cxn>
                <a:cxn ang="0">
                  <a:pos x="193" y="147"/>
                </a:cxn>
                <a:cxn ang="0">
                  <a:pos x="201" y="145"/>
                </a:cxn>
                <a:cxn ang="0">
                  <a:pos x="204" y="174"/>
                </a:cxn>
                <a:cxn ang="0">
                  <a:pos x="207" y="145"/>
                </a:cxn>
              </a:cxnLst>
              <a:rect l="0" t="0" r="r" b="b"/>
              <a:pathLst>
                <a:path w="213" h="263">
                  <a:moveTo>
                    <a:pt x="0" y="150"/>
                  </a:moveTo>
                  <a:lnTo>
                    <a:pt x="0" y="152"/>
                  </a:lnTo>
                  <a:lnTo>
                    <a:pt x="3" y="70"/>
                  </a:lnTo>
                  <a:lnTo>
                    <a:pt x="3" y="0"/>
                  </a:lnTo>
                  <a:lnTo>
                    <a:pt x="6" y="123"/>
                  </a:lnTo>
                  <a:lnTo>
                    <a:pt x="6" y="171"/>
                  </a:lnTo>
                  <a:lnTo>
                    <a:pt x="9" y="99"/>
                  </a:lnTo>
                  <a:lnTo>
                    <a:pt x="9" y="138"/>
                  </a:lnTo>
                  <a:lnTo>
                    <a:pt x="11" y="116"/>
                  </a:lnTo>
                  <a:lnTo>
                    <a:pt x="11" y="121"/>
                  </a:lnTo>
                  <a:lnTo>
                    <a:pt x="14" y="118"/>
                  </a:lnTo>
                  <a:lnTo>
                    <a:pt x="14" y="123"/>
                  </a:lnTo>
                  <a:lnTo>
                    <a:pt x="17" y="128"/>
                  </a:lnTo>
                  <a:lnTo>
                    <a:pt x="17" y="130"/>
                  </a:lnTo>
                  <a:lnTo>
                    <a:pt x="20" y="128"/>
                  </a:lnTo>
                  <a:lnTo>
                    <a:pt x="23" y="123"/>
                  </a:lnTo>
                  <a:lnTo>
                    <a:pt x="26" y="123"/>
                  </a:lnTo>
                  <a:lnTo>
                    <a:pt x="28" y="125"/>
                  </a:lnTo>
                  <a:lnTo>
                    <a:pt x="28" y="138"/>
                  </a:lnTo>
                  <a:lnTo>
                    <a:pt x="31" y="123"/>
                  </a:lnTo>
                  <a:lnTo>
                    <a:pt x="31" y="109"/>
                  </a:lnTo>
                  <a:lnTo>
                    <a:pt x="34" y="113"/>
                  </a:lnTo>
                  <a:lnTo>
                    <a:pt x="34" y="162"/>
                  </a:lnTo>
                  <a:lnTo>
                    <a:pt x="37" y="121"/>
                  </a:lnTo>
                  <a:lnTo>
                    <a:pt x="37" y="167"/>
                  </a:lnTo>
                  <a:lnTo>
                    <a:pt x="40" y="147"/>
                  </a:lnTo>
                  <a:lnTo>
                    <a:pt x="45" y="140"/>
                  </a:lnTo>
                  <a:lnTo>
                    <a:pt x="43" y="140"/>
                  </a:lnTo>
                  <a:lnTo>
                    <a:pt x="45" y="142"/>
                  </a:lnTo>
                  <a:lnTo>
                    <a:pt x="48" y="140"/>
                  </a:lnTo>
                  <a:lnTo>
                    <a:pt x="48" y="142"/>
                  </a:lnTo>
                  <a:lnTo>
                    <a:pt x="51" y="150"/>
                  </a:lnTo>
                  <a:lnTo>
                    <a:pt x="51" y="154"/>
                  </a:lnTo>
                  <a:lnTo>
                    <a:pt x="54" y="150"/>
                  </a:lnTo>
                  <a:lnTo>
                    <a:pt x="54" y="145"/>
                  </a:lnTo>
                  <a:lnTo>
                    <a:pt x="57" y="142"/>
                  </a:lnTo>
                  <a:lnTo>
                    <a:pt x="60" y="142"/>
                  </a:lnTo>
                  <a:lnTo>
                    <a:pt x="60" y="135"/>
                  </a:lnTo>
                  <a:lnTo>
                    <a:pt x="62" y="176"/>
                  </a:lnTo>
                  <a:lnTo>
                    <a:pt x="65" y="263"/>
                  </a:lnTo>
                  <a:lnTo>
                    <a:pt x="65" y="94"/>
                  </a:lnTo>
                  <a:lnTo>
                    <a:pt x="68" y="80"/>
                  </a:lnTo>
                  <a:lnTo>
                    <a:pt x="68" y="154"/>
                  </a:lnTo>
                  <a:lnTo>
                    <a:pt x="71" y="157"/>
                  </a:lnTo>
                  <a:lnTo>
                    <a:pt x="71" y="113"/>
                  </a:lnTo>
                  <a:lnTo>
                    <a:pt x="74" y="87"/>
                  </a:lnTo>
                  <a:lnTo>
                    <a:pt x="74" y="96"/>
                  </a:lnTo>
                  <a:lnTo>
                    <a:pt x="77" y="111"/>
                  </a:lnTo>
                  <a:lnTo>
                    <a:pt x="77" y="89"/>
                  </a:lnTo>
                  <a:lnTo>
                    <a:pt x="79" y="72"/>
                  </a:lnTo>
                  <a:lnTo>
                    <a:pt x="82" y="80"/>
                  </a:lnTo>
                  <a:lnTo>
                    <a:pt x="85" y="87"/>
                  </a:lnTo>
                  <a:lnTo>
                    <a:pt x="85" y="92"/>
                  </a:lnTo>
                  <a:lnTo>
                    <a:pt x="88" y="99"/>
                  </a:lnTo>
                  <a:lnTo>
                    <a:pt x="88" y="111"/>
                  </a:lnTo>
                  <a:lnTo>
                    <a:pt x="91" y="123"/>
                  </a:lnTo>
                  <a:lnTo>
                    <a:pt x="91" y="140"/>
                  </a:lnTo>
                  <a:lnTo>
                    <a:pt x="94" y="154"/>
                  </a:lnTo>
                  <a:lnTo>
                    <a:pt x="94" y="164"/>
                  </a:lnTo>
                  <a:lnTo>
                    <a:pt x="96" y="167"/>
                  </a:lnTo>
                  <a:lnTo>
                    <a:pt x="96" y="171"/>
                  </a:lnTo>
                  <a:lnTo>
                    <a:pt x="99" y="174"/>
                  </a:lnTo>
                  <a:lnTo>
                    <a:pt x="99" y="169"/>
                  </a:lnTo>
                  <a:lnTo>
                    <a:pt x="102" y="164"/>
                  </a:lnTo>
                  <a:lnTo>
                    <a:pt x="102" y="162"/>
                  </a:lnTo>
                  <a:lnTo>
                    <a:pt x="105" y="157"/>
                  </a:lnTo>
                  <a:lnTo>
                    <a:pt x="108" y="145"/>
                  </a:lnTo>
                  <a:lnTo>
                    <a:pt x="108" y="142"/>
                  </a:lnTo>
                  <a:lnTo>
                    <a:pt x="111" y="150"/>
                  </a:lnTo>
                  <a:lnTo>
                    <a:pt x="111" y="159"/>
                  </a:lnTo>
                  <a:lnTo>
                    <a:pt x="113" y="167"/>
                  </a:lnTo>
                  <a:lnTo>
                    <a:pt x="116" y="164"/>
                  </a:lnTo>
                  <a:lnTo>
                    <a:pt x="116" y="159"/>
                  </a:lnTo>
                  <a:lnTo>
                    <a:pt x="119" y="152"/>
                  </a:lnTo>
                  <a:lnTo>
                    <a:pt x="119" y="150"/>
                  </a:lnTo>
                  <a:lnTo>
                    <a:pt x="122" y="147"/>
                  </a:lnTo>
                  <a:lnTo>
                    <a:pt x="125" y="140"/>
                  </a:lnTo>
                  <a:lnTo>
                    <a:pt x="128" y="133"/>
                  </a:lnTo>
                  <a:lnTo>
                    <a:pt x="128" y="125"/>
                  </a:lnTo>
                  <a:lnTo>
                    <a:pt x="130" y="123"/>
                  </a:lnTo>
                  <a:lnTo>
                    <a:pt x="130" y="125"/>
                  </a:lnTo>
                  <a:lnTo>
                    <a:pt x="133" y="133"/>
                  </a:lnTo>
                  <a:lnTo>
                    <a:pt x="133" y="138"/>
                  </a:lnTo>
                  <a:lnTo>
                    <a:pt x="136" y="104"/>
                  </a:lnTo>
                  <a:lnTo>
                    <a:pt x="136" y="147"/>
                  </a:lnTo>
                  <a:lnTo>
                    <a:pt x="139" y="82"/>
                  </a:lnTo>
                  <a:lnTo>
                    <a:pt x="139" y="150"/>
                  </a:lnTo>
                  <a:lnTo>
                    <a:pt x="142" y="80"/>
                  </a:lnTo>
                  <a:lnTo>
                    <a:pt x="142" y="128"/>
                  </a:lnTo>
                  <a:lnTo>
                    <a:pt x="145" y="130"/>
                  </a:lnTo>
                  <a:lnTo>
                    <a:pt x="147" y="118"/>
                  </a:lnTo>
                  <a:lnTo>
                    <a:pt x="150" y="116"/>
                  </a:lnTo>
                  <a:lnTo>
                    <a:pt x="150" y="118"/>
                  </a:lnTo>
                  <a:lnTo>
                    <a:pt x="153" y="125"/>
                  </a:lnTo>
                  <a:lnTo>
                    <a:pt x="153" y="128"/>
                  </a:lnTo>
                  <a:lnTo>
                    <a:pt x="159" y="128"/>
                  </a:lnTo>
                  <a:lnTo>
                    <a:pt x="159" y="125"/>
                  </a:lnTo>
                  <a:lnTo>
                    <a:pt x="162" y="125"/>
                  </a:lnTo>
                  <a:lnTo>
                    <a:pt x="164" y="125"/>
                  </a:lnTo>
                  <a:lnTo>
                    <a:pt x="164" y="130"/>
                  </a:lnTo>
                  <a:lnTo>
                    <a:pt x="167" y="128"/>
                  </a:lnTo>
                  <a:lnTo>
                    <a:pt x="170" y="116"/>
                  </a:lnTo>
                  <a:lnTo>
                    <a:pt x="170" y="96"/>
                  </a:lnTo>
                  <a:lnTo>
                    <a:pt x="173" y="104"/>
                  </a:lnTo>
                  <a:lnTo>
                    <a:pt x="173" y="154"/>
                  </a:lnTo>
                  <a:lnTo>
                    <a:pt x="176" y="113"/>
                  </a:lnTo>
                  <a:lnTo>
                    <a:pt x="176" y="167"/>
                  </a:lnTo>
                  <a:lnTo>
                    <a:pt x="179" y="162"/>
                  </a:lnTo>
                  <a:lnTo>
                    <a:pt x="179" y="154"/>
                  </a:lnTo>
                  <a:lnTo>
                    <a:pt x="181" y="152"/>
                  </a:lnTo>
                  <a:lnTo>
                    <a:pt x="181" y="150"/>
                  </a:lnTo>
                  <a:lnTo>
                    <a:pt x="187" y="154"/>
                  </a:lnTo>
                  <a:lnTo>
                    <a:pt x="184" y="154"/>
                  </a:lnTo>
                  <a:lnTo>
                    <a:pt x="187" y="147"/>
                  </a:lnTo>
                  <a:lnTo>
                    <a:pt x="190" y="140"/>
                  </a:lnTo>
                  <a:lnTo>
                    <a:pt x="193" y="142"/>
                  </a:lnTo>
                  <a:lnTo>
                    <a:pt x="193" y="147"/>
                  </a:lnTo>
                  <a:lnTo>
                    <a:pt x="196" y="150"/>
                  </a:lnTo>
                  <a:lnTo>
                    <a:pt x="196" y="145"/>
                  </a:lnTo>
                  <a:lnTo>
                    <a:pt x="201" y="145"/>
                  </a:lnTo>
                  <a:lnTo>
                    <a:pt x="198" y="145"/>
                  </a:lnTo>
                  <a:lnTo>
                    <a:pt x="201" y="138"/>
                  </a:lnTo>
                  <a:lnTo>
                    <a:pt x="204" y="174"/>
                  </a:lnTo>
                  <a:lnTo>
                    <a:pt x="204" y="101"/>
                  </a:lnTo>
                  <a:lnTo>
                    <a:pt x="207" y="130"/>
                  </a:lnTo>
                  <a:lnTo>
                    <a:pt x="207" y="145"/>
                  </a:lnTo>
                  <a:lnTo>
                    <a:pt x="210" y="128"/>
                  </a:lnTo>
                  <a:lnTo>
                    <a:pt x="213" y="106"/>
                  </a:lnTo>
                </a:path>
              </a:pathLst>
            </a:custGeom>
            <a:noFill/>
            <a:ln w="12700">
              <a:solidFill>
                <a:srgbClr val="1CC663"/>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46" name="Freeform 117"/>
            <p:cNvSpPr>
              <a:spLocks/>
            </p:cNvSpPr>
            <p:nvPr/>
          </p:nvSpPr>
          <p:spPr bwMode="auto">
            <a:xfrm>
              <a:off x="3981450" y="3406775"/>
              <a:ext cx="336550" cy="411163"/>
            </a:xfrm>
            <a:custGeom>
              <a:avLst/>
              <a:gdLst/>
              <a:ahLst/>
              <a:cxnLst>
                <a:cxn ang="0">
                  <a:pos x="2" y="155"/>
                </a:cxn>
                <a:cxn ang="0">
                  <a:pos x="5" y="140"/>
                </a:cxn>
                <a:cxn ang="0">
                  <a:pos x="11" y="147"/>
                </a:cxn>
                <a:cxn ang="0">
                  <a:pos x="14" y="167"/>
                </a:cxn>
                <a:cxn ang="0">
                  <a:pos x="19" y="191"/>
                </a:cxn>
                <a:cxn ang="0">
                  <a:pos x="25" y="203"/>
                </a:cxn>
                <a:cxn ang="0">
                  <a:pos x="31" y="198"/>
                </a:cxn>
                <a:cxn ang="0">
                  <a:pos x="34" y="201"/>
                </a:cxn>
                <a:cxn ang="0">
                  <a:pos x="39" y="203"/>
                </a:cxn>
                <a:cxn ang="0">
                  <a:pos x="45" y="218"/>
                </a:cxn>
                <a:cxn ang="0">
                  <a:pos x="48" y="205"/>
                </a:cxn>
                <a:cxn ang="0">
                  <a:pos x="53" y="191"/>
                </a:cxn>
                <a:cxn ang="0">
                  <a:pos x="56" y="176"/>
                </a:cxn>
                <a:cxn ang="0">
                  <a:pos x="62" y="259"/>
                </a:cxn>
                <a:cxn ang="0">
                  <a:pos x="68" y="193"/>
                </a:cxn>
                <a:cxn ang="0">
                  <a:pos x="70" y="203"/>
                </a:cxn>
                <a:cxn ang="0">
                  <a:pos x="76" y="164"/>
                </a:cxn>
                <a:cxn ang="0">
                  <a:pos x="79" y="179"/>
                </a:cxn>
                <a:cxn ang="0">
                  <a:pos x="90" y="174"/>
                </a:cxn>
                <a:cxn ang="0">
                  <a:pos x="93" y="179"/>
                </a:cxn>
                <a:cxn ang="0">
                  <a:pos x="96" y="150"/>
                </a:cxn>
                <a:cxn ang="0">
                  <a:pos x="102" y="181"/>
                </a:cxn>
                <a:cxn ang="0">
                  <a:pos x="107" y="191"/>
                </a:cxn>
                <a:cxn ang="0">
                  <a:pos x="110" y="198"/>
                </a:cxn>
                <a:cxn ang="0">
                  <a:pos x="116" y="193"/>
                </a:cxn>
                <a:cxn ang="0">
                  <a:pos x="124" y="196"/>
                </a:cxn>
                <a:cxn ang="0">
                  <a:pos x="130" y="186"/>
                </a:cxn>
                <a:cxn ang="0">
                  <a:pos x="136" y="176"/>
                </a:cxn>
                <a:cxn ang="0">
                  <a:pos x="141" y="160"/>
                </a:cxn>
                <a:cxn ang="0">
                  <a:pos x="147" y="140"/>
                </a:cxn>
                <a:cxn ang="0">
                  <a:pos x="153" y="147"/>
                </a:cxn>
                <a:cxn ang="0">
                  <a:pos x="155" y="181"/>
                </a:cxn>
                <a:cxn ang="0">
                  <a:pos x="161" y="203"/>
                </a:cxn>
                <a:cxn ang="0">
                  <a:pos x="167" y="189"/>
                </a:cxn>
                <a:cxn ang="0">
                  <a:pos x="175" y="213"/>
                </a:cxn>
                <a:cxn ang="0">
                  <a:pos x="178" y="218"/>
                </a:cxn>
                <a:cxn ang="0">
                  <a:pos x="184" y="205"/>
                </a:cxn>
                <a:cxn ang="0">
                  <a:pos x="187" y="193"/>
                </a:cxn>
                <a:cxn ang="0">
                  <a:pos x="195" y="0"/>
                </a:cxn>
                <a:cxn ang="0">
                  <a:pos x="198" y="203"/>
                </a:cxn>
                <a:cxn ang="0">
                  <a:pos x="204" y="189"/>
                </a:cxn>
                <a:cxn ang="0">
                  <a:pos x="209" y="176"/>
                </a:cxn>
              </a:cxnLst>
              <a:rect l="0" t="0" r="r" b="b"/>
              <a:pathLst>
                <a:path w="212" h="259">
                  <a:moveTo>
                    <a:pt x="0" y="157"/>
                  </a:moveTo>
                  <a:lnTo>
                    <a:pt x="0" y="150"/>
                  </a:lnTo>
                  <a:lnTo>
                    <a:pt x="2" y="155"/>
                  </a:lnTo>
                  <a:lnTo>
                    <a:pt x="2" y="102"/>
                  </a:lnTo>
                  <a:lnTo>
                    <a:pt x="5" y="172"/>
                  </a:lnTo>
                  <a:lnTo>
                    <a:pt x="5" y="140"/>
                  </a:lnTo>
                  <a:lnTo>
                    <a:pt x="8" y="128"/>
                  </a:lnTo>
                  <a:lnTo>
                    <a:pt x="8" y="126"/>
                  </a:lnTo>
                  <a:lnTo>
                    <a:pt x="11" y="147"/>
                  </a:lnTo>
                  <a:lnTo>
                    <a:pt x="11" y="160"/>
                  </a:lnTo>
                  <a:lnTo>
                    <a:pt x="14" y="162"/>
                  </a:lnTo>
                  <a:lnTo>
                    <a:pt x="14" y="167"/>
                  </a:lnTo>
                  <a:lnTo>
                    <a:pt x="17" y="179"/>
                  </a:lnTo>
                  <a:lnTo>
                    <a:pt x="17" y="186"/>
                  </a:lnTo>
                  <a:lnTo>
                    <a:pt x="19" y="191"/>
                  </a:lnTo>
                  <a:lnTo>
                    <a:pt x="22" y="196"/>
                  </a:lnTo>
                  <a:lnTo>
                    <a:pt x="25" y="198"/>
                  </a:lnTo>
                  <a:lnTo>
                    <a:pt x="25" y="203"/>
                  </a:lnTo>
                  <a:lnTo>
                    <a:pt x="28" y="201"/>
                  </a:lnTo>
                  <a:lnTo>
                    <a:pt x="28" y="196"/>
                  </a:lnTo>
                  <a:lnTo>
                    <a:pt x="31" y="198"/>
                  </a:lnTo>
                  <a:lnTo>
                    <a:pt x="31" y="201"/>
                  </a:lnTo>
                  <a:lnTo>
                    <a:pt x="34" y="198"/>
                  </a:lnTo>
                  <a:lnTo>
                    <a:pt x="34" y="201"/>
                  </a:lnTo>
                  <a:lnTo>
                    <a:pt x="36" y="208"/>
                  </a:lnTo>
                  <a:lnTo>
                    <a:pt x="36" y="205"/>
                  </a:lnTo>
                  <a:lnTo>
                    <a:pt x="39" y="203"/>
                  </a:lnTo>
                  <a:lnTo>
                    <a:pt x="39" y="208"/>
                  </a:lnTo>
                  <a:lnTo>
                    <a:pt x="42" y="215"/>
                  </a:lnTo>
                  <a:lnTo>
                    <a:pt x="45" y="218"/>
                  </a:lnTo>
                  <a:lnTo>
                    <a:pt x="45" y="213"/>
                  </a:lnTo>
                  <a:lnTo>
                    <a:pt x="48" y="208"/>
                  </a:lnTo>
                  <a:lnTo>
                    <a:pt x="48" y="205"/>
                  </a:lnTo>
                  <a:lnTo>
                    <a:pt x="51" y="201"/>
                  </a:lnTo>
                  <a:lnTo>
                    <a:pt x="51" y="193"/>
                  </a:lnTo>
                  <a:lnTo>
                    <a:pt x="53" y="191"/>
                  </a:lnTo>
                  <a:lnTo>
                    <a:pt x="53" y="186"/>
                  </a:lnTo>
                  <a:lnTo>
                    <a:pt x="56" y="179"/>
                  </a:lnTo>
                  <a:lnTo>
                    <a:pt x="56" y="176"/>
                  </a:lnTo>
                  <a:lnTo>
                    <a:pt x="59" y="181"/>
                  </a:lnTo>
                  <a:lnTo>
                    <a:pt x="59" y="186"/>
                  </a:lnTo>
                  <a:lnTo>
                    <a:pt x="62" y="259"/>
                  </a:lnTo>
                  <a:lnTo>
                    <a:pt x="65" y="208"/>
                  </a:lnTo>
                  <a:lnTo>
                    <a:pt x="65" y="162"/>
                  </a:lnTo>
                  <a:lnTo>
                    <a:pt x="68" y="193"/>
                  </a:lnTo>
                  <a:lnTo>
                    <a:pt x="68" y="121"/>
                  </a:lnTo>
                  <a:lnTo>
                    <a:pt x="70" y="162"/>
                  </a:lnTo>
                  <a:lnTo>
                    <a:pt x="70" y="203"/>
                  </a:lnTo>
                  <a:lnTo>
                    <a:pt x="73" y="174"/>
                  </a:lnTo>
                  <a:lnTo>
                    <a:pt x="73" y="172"/>
                  </a:lnTo>
                  <a:lnTo>
                    <a:pt x="76" y="164"/>
                  </a:lnTo>
                  <a:lnTo>
                    <a:pt x="76" y="167"/>
                  </a:lnTo>
                  <a:lnTo>
                    <a:pt x="79" y="172"/>
                  </a:lnTo>
                  <a:lnTo>
                    <a:pt x="79" y="179"/>
                  </a:lnTo>
                  <a:lnTo>
                    <a:pt x="82" y="181"/>
                  </a:lnTo>
                  <a:lnTo>
                    <a:pt x="85" y="179"/>
                  </a:lnTo>
                  <a:lnTo>
                    <a:pt x="90" y="174"/>
                  </a:lnTo>
                  <a:lnTo>
                    <a:pt x="87" y="174"/>
                  </a:lnTo>
                  <a:lnTo>
                    <a:pt x="90" y="176"/>
                  </a:lnTo>
                  <a:lnTo>
                    <a:pt x="93" y="179"/>
                  </a:lnTo>
                  <a:lnTo>
                    <a:pt x="93" y="174"/>
                  </a:lnTo>
                  <a:lnTo>
                    <a:pt x="96" y="157"/>
                  </a:lnTo>
                  <a:lnTo>
                    <a:pt x="96" y="150"/>
                  </a:lnTo>
                  <a:lnTo>
                    <a:pt x="99" y="181"/>
                  </a:lnTo>
                  <a:lnTo>
                    <a:pt x="99" y="251"/>
                  </a:lnTo>
                  <a:lnTo>
                    <a:pt x="102" y="181"/>
                  </a:lnTo>
                  <a:lnTo>
                    <a:pt x="102" y="196"/>
                  </a:lnTo>
                  <a:lnTo>
                    <a:pt x="104" y="198"/>
                  </a:lnTo>
                  <a:lnTo>
                    <a:pt x="107" y="191"/>
                  </a:lnTo>
                  <a:lnTo>
                    <a:pt x="107" y="189"/>
                  </a:lnTo>
                  <a:lnTo>
                    <a:pt x="110" y="191"/>
                  </a:lnTo>
                  <a:lnTo>
                    <a:pt x="110" y="198"/>
                  </a:lnTo>
                  <a:lnTo>
                    <a:pt x="113" y="208"/>
                  </a:lnTo>
                  <a:lnTo>
                    <a:pt x="116" y="201"/>
                  </a:lnTo>
                  <a:lnTo>
                    <a:pt x="116" y="193"/>
                  </a:lnTo>
                  <a:lnTo>
                    <a:pt x="119" y="196"/>
                  </a:lnTo>
                  <a:lnTo>
                    <a:pt x="121" y="193"/>
                  </a:lnTo>
                  <a:lnTo>
                    <a:pt x="124" y="196"/>
                  </a:lnTo>
                  <a:lnTo>
                    <a:pt x="127" y="196"/>
                  </a:lnTo>
                  <a:lnTo>
                    <a:pt x="130" y="193"/>
                  </a:lnTo>
                  <a:lnTo>
                    <a:pt x="130" y="186"/>
                  </a:lnTo>
                  <a:lnTo>
                    <a:pt x="136" y="186"/>
                  </a:lnTo>
                  <a:lnTo>
                    <a:pt x="133" y="186"/>
                  </a:lnTo>
                  <a:lnTo>
                    <a:pt x="136" y="176"/>
                  </a:lnTo>
                  <a:lnTo>
                    <a:pt x="138" y="167"/>
                  </a:lnTo>
                  <a:lnTo>
                    <a:pt x="138" y="162"/>
                  </a:lnTo>
                  <a:lnTo>
                    <a:pt x="141" y="160"/>
                  </a:lnTo>
                  <a:lnTo>
                    <a:pt x="144" y="172"/>
                  </a:lnTo>
                  <a:lnTo>
                    <a:pt x="144" y="157"/>
                  </a:lnTo>
                  <a:lnTo>
                    <a:pt x="147" y="140"/>
                  </a:lnTo>
                  <a:lnTo>
                    <a:pt x="150" y="135"/>
                  </a:lnTo>
                  <a:lnTo>
                    <a:pt x="150" y="152"/>
                  </a:lnTo>
                  <a:lnTo>
                    <a:pt x="153" y="147"/>
                  </a:lnTo>
                  <a:lnTo>
                    <a:pt x="153" y="145"/>
                  </a:lnTo>
                  <a:lnTo>
                    <a:pt x="155" y="157"/>
                  </a:lnTo>
                  <a:lnTo>
                    <a:pt x="155" y="181"/>
                  </a:lnTo>
                  <a:lnTo>
                    <a:pt x="158" y="181"/>
                  </a:lnTo>
                  <a:lnTo>
                    <a:pt x="158" y="193"/>
                  </a:lnTo>
                  <a:lnTo>
                    <a:pt x="161" y="203"/>
                  </a:lnTo>
                  <a:lnTo>
                    <a:pt x="164" y="198"/>
                  </a:lnTo>
                  <a:lnTo>
                    <a:pt x="167" y="191"/>
                  </a:lnTo>
                  <a:lnTo>
                    <a:pt x="167" y="189"/>
                  </a:lnTo>
                  <a:lnTo>
                    <a:pt x="170" y="201"/>
                  </a:lnTo>
                  <a:lnTo>
                    <a:pt x="172" y="208"/>
                  </a:lnTo>
                  <a:lnTo>
                    <a:pt x="175" y="213"/>
                  </a:lnTo>
                  <a:lnTo>
                    <a:pt x="175" y="222"/>
                  </a:lnTo>
                  <a:lnTo>
                    <a:pt x="178" y="225"/>
                  </a:lnTo>
                  <a:lnTo>
                    <a:pt x="178" y="218"/>
                  </a:lnTo>
                  <a:lnTo>
                    <a:pt x="181" y="213"/>
                  </a:lnTo>
                  <a:lnTo>
                    <a:pt x="181" y="208"/>
                  </a:lnTo>
                  <a:lnTo>
                    <a:pt x="184" y="205"/>
                  </a:lnTo>
                  <a:lnTo>
                    <a:pt x="184" y="203"/>
                  </a:lnTo>
                  <a:lnTo>
                    <a:pt x="187" y="198"/>
                  </a:lnTo>
                  <a:lnTo>
                    <a:pt x="187" y="193"/>
                  </a:lnTo>
                  <a:lnTo>
                    <a:pt x="189" y="189"/>
                  </a:lnTo>
                  <a:lnTo>
                    <a:pt x="192" y="189"/>
                  </a:lnTo>
                  <a:lnTo>
                    <a:pt x="195" y="0"/>
                  </a:lnTo>
                  <a:lnTo>
                    <a:pt x="195" y="208"/>
                  </a:lnTo>
                  <a:lnTo>
                    <a:pt x="198" y="167"/>
                  </a:lnTo>
                  <a:lnTo>
                    <a:pt x="198" y="203"/>
                  </a:lnTo>
                  <a:lnTo>
                    <a:pt x="201" y="157"/>
                  </a:lnTo>
                  <a:lnTo>
                    <a:pt x="201" y="184"/>
                  </a:lnTo>
                  <a:lnTo>
                    <a:pt x="204" y="189"/>
                  </a:lnTo>
                  <a:lnTo>
                    <a:pt x="204" y="179"/>
                  </a:lnTo>
                  <a:lnTo>
                    <a:pt x="206" y="169"/>
                  </a:lnTo>
                  <a:lnTo>
                    <a:pt x="209" y="176"/>
                  </a:lnTo>
                  <a:lnTo>
                    <a:pt x="209" y="181"/>
                  </a:lnTo>
                  <a:lnTo>
                    <a:pt x="212" y="184"/>
                  </a:lnTo>
                </a:path>
              </a:pathLst>
            </a:custGeom>
            <a:noFill/>
            <a:ln w="12700">
              <a:solidFill>
                <a:srgbClr val="1CC663"/>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47" name="Freeform 118"/>
            <p:cNvSpPr>
              <a:spLocks/>
            </p:cNvSpPr>
            <p:nvPr/>
          </p:nvSpPr>
          <p:spPr bwMode="auto">
            <a:xfrm>
              <a:off x="4318000" y="3571875"/>
              <a:ext cx="346075" cy="219075"/>
            </a:xfrm>
            <a:custGeom>
              <a:avLst/>
              <a:gdLst/>
              <a:ahLst/>
              <a:cxnLst>
                <a:cxn ang="0">
                  <a:pos x="3" y="75"/>
                </a:cxn>
                <a:cxn ang="0">
                  <a:pos x="9" y="68"/>
                </a:cxn>
                <a:cxn ang="0">
                  <a:pos x="11" y="77"/>
                </a:cxn>
                <a:cxn ang="0">
                  <a:pos x="17" y="31"/>
                </a:cxn>
                <a:cxn ang="0">
                  <a:pos x="23" y="87"/>
                </a:cxn>
                <a:cxn ang="0">
                  <a:pos x="28" y="92"/>
                </a:cxn>
                <a:cxn ang="0">
                  <a:pos x="31" y="116"/>
                </a:cxn>
                <a:cxn ang="0">
                  <a:pos x="40" y="94"/>
                </a:cxn>
                <a:cxn ang="0">
                  <a:pos x="43" y="92"/>
                </a:cxn>
                <a:cxn ang="0">
                  <a:pos x="48" y="87"/>
                </a:cxn>
                <a:cxn ang="0">
                  <a:pos x="54" y="77"/>
                </a:cxn>
                <a:cxn ang="0">
                  <a:pos x="57" y="53"/>
                </a:cxn>
                <a:cxn ang="0">
                  <a:pos x="62" y="46"/>
                </a:cxn>
                <a:cxn ang="0">
                  <a:pos x="71" y="41"/>
                </a:cxn>
                <a:cxn ang="0">
                  <a:pos x="74" y="77"/>
                </a:cxn>
                <a:cxn ang="0">
                  <a:pos x="79" y="99"/>
                </a:cxn>
                <a:cxn ang="0">
                  <a:pos x="85" y="109"/>
                </a:cxn>
                <a:cxn ang="0">
                  <a:pos x="94" y="101"/>
                </a:cxn>
                <a:cxn ang="0">
                  <a:pos x="99" y="104"/>
                </a:cxn>
                <a:cxn ang="0">
                  <a:pos x="105" y="85"/>
                </a:cxn>
                <a:cxn ang="0">
                  <a:pos x="111" y="75"/>
                </a:cxn>
                <a:cxn ang="0">
                  <a:pos x="113" y="89"/>
                </a:cxn>
                <a:cxn ang="0">
                  <a:pos x="119" y="51"/>
                </a:cxn>
                <a:cxn ang="0">
                  <a:pos x="122" y="75"/>
                </a:cxn>
                <a:cxn ang="0">
                  <a:pos x="128" y="72"/>
                </a:cxn>
                <a:cxn ang="0">
                  <a:pos x="136" y="75"/>
                </a:cxn>
                <a:cxn ang="0">
                  <a:pos x="139" y="75"/>
                </a:cxn>
                <a:cxn ang="0">
                  <a:pos x="145" y="72"/>
                </a:cxn>
                <a:cxn ang="0">
                  <a:pos x="153" y="60"/>
                </a:cxn>
                <a:cxn ang="0">
                  <a:pos x="156" y="138"/>
                </a:cxn>
                <a:cxn ang="0">
                  <a:pos x="162" y="114"/>
                </a:cxn>
                <a:cxn ang="0">
                  <a:pos x="164" y="101"/>
                </a:cxn>
                <a:cxn ang="0">
                  <a:pos x="170" y="111"/>
                </a:cxn>
                <a:cxn ang="0">
                  <a:pos x="176" y="82"/>
                </a:cxn>
                <a:cxn ang="0">
                  <a:pos x="181" y="89"/>
                </a:cxn>
                <a:cxn ang="0">
                  <a:pos x="187" y="85"/>
                </a:cxn>
                <a:cxn ang="0">
                  <a:pos x="193" y="60"/>
                </a:cxn>
                <a:cxn ang="0">
                  <a:pos x="198" y="60"/>
                </a:cxn>
                <a:cxn ang="0">
                  <a:pos x="201" y="41"/>
                </a:cxn>
                <a:cxn ang="0">
                  <a:pos x="207" y="14"/>
                </a:cxn>
                <a:cxn ang="0">
                  <a:pos x="210" y="60"/>
                </a:cxn>
                <a:cxn ang="0">
                  <a:pos x="215" y="92"/>
                </a:cxn>
              </a:cxnLst>
              <a:rect l="0" t="0" r="r" b="b"/>
              <a:pathLst>
                <a:path w="218" h="138">
                  <a:moveTo>
                    <a:pt x="0" y="80"/>
                  </a:moveTo>
                  <a:lnTo>
                    <a:pt x="3" y="77"/>
                  </a:lnTo>
                  <a:lnTo>
                    <a:pt x="3" y="75"/>
                  </a:lnTo>
                  <a:lnTo>
                    <a:pt x="6" y="72"/>
                  </a:lnTo>
                  <a:lnTo>
                    <a:pt x="6" y="70"/>
                  </a:lnTo>
                  <a:lnTo>
                    <a:pt x="9" y="68"/>
                  </a:lnTo>
                  <a:lnTo>
                    <a:pt x="9" y="70"/>
                  </a:lnTo>
                  <a:lnTo>
                    <a:pt x="11" y="75"/>
                  </a:lnTo>
                  <a:lnTo>
                    <a:pt x="11" y="77"/>
                  </a:lnTo>
                  <a:lnTo>
                    <a:pt x="14" y="72"/>
                  </a:lnTo>
                  <a:lnTo>
                    <a:pt x="14" y="63"/>
                  </a:lnTo>
                  <a:lnTo>
                    <a:pt x="17" y="31"/>
                  </a:lnTo>
                  <a:lnTo>
                    <a:pt x="17" y="63"/>
                  </a:lnTo>
                  <a:lnTo>
                    <a:pt x="20" y="130"/>
                  </a:lnTo>
                  <a:lnTo>
                    <a:pt x="23" y="87"/>
                  </a:lnTo>
                  <a:lnTo>
                    <a:pt x="26" y="80"/>
                  </a:lnTo>
                  <a:lnTo>
                    <a:pt x="26" y="82"/>
                  </a:lnTo>
                  <a:lnTo>
                    <a:pt x="28" y="92"/>
                  </a:lnTo>
                  <a:lnTo>
                    <a:pt x="28" y="104"/>
                  </a:lnTo>
                  <a:lnTo>
                    <a:pt x="31" y="114"/>
                  </a:lnTo>
                  <a:lnTo>
                    <a:pt x="31" y="116"/>
                  </a:lnTo>
                  <a:lnTo>
                    <a:pt x="34" y="111"/>
                  </a:lnTo>
                  <a:lnTo>
                    <a:pt x="34" y="101"/>
                  </a:lnTo>
                  <a:lnTo>
                    <a:pt x="40" y="94"/>
                  </a:lnTo>
                  <a:lnTo>
                    <a:pt x="37" y="94"/>
                  </a:lnTo>
                  <a:lnTo>
                    <a:pt x="40" y="94"/>
                  </a:lnTo>
                  <a:lnTo>
                    <a:pt x="43" y="92"/>
                  </a:lnTo>
                  <a:lnTo>
                    <a:pt x="45" y="87"/>
                  </a:lnTo>
                  <a:lnTo>
                    <a:pt x="45" y="85"/>
                  </a:lnTo>
                  <a:lnTo>
                    <a:pt x="48" y="87"/>
                  </a:lnTo>
                  <a:lnTo>
                    <a:pt x="51" y="82"/>
                  </a:lnTo>
                  <a:lnTo>
                    <a:pt x="51" y="80"/>
                  </a:lnTo>
                  <a:lnTo>
                    <a:pt x="54" y="77"/>
                  </a:lnTo>
                  <a:lnTo>
                    <a:pt x="54" y="68"/>
                  </a:lnTo>
                  <a:lnTo>
                    <a:pt x="57" y="56"/>
                  </a:lnTo>
                  <a:lnTo>
                    <a:pt x="57" y="53"/>
                  </a:lnTo>
                  <a:lnTo>
                    <a:pt x="60" y="51"/>
                  </a:lnTo>
                  <a:lnTo>
                    <a:pt x="60" y="60"/>
                  </a:lnTo>
                  <a:lnTo>
                    <a:pt x="62" y="46"/>
                  </a:lnTo>
                  <a:lnTo>
                    <a:pt x="65" y="29"/>
                  </a:lnTo>
                  <a:lnTo>
                    <a:pt x="68" y="34"/>
                  </a:lnTo>
                  <a:lnTo>
                    <a:pt x="71" y="41"/>
                  </a:lnTo>
                  <a:lnTo>
                    <a:pt x="71" y="56"/>
                  </a:lnTo>
                  <a:lnTo>
                    <a:pt x="74" y="68"/>
                  </a:lnTo>
                  <a:lnTo>
                    <a:pt x="74" y="77"/>
                  </a:lnTo>
                  <a:lnTo>
                    <a:pt x="77" y="89"/>
                  </a:lnTo>
                  <a:lnTo>
                    <a:pt x="77" y="101"/>
                  </a:lnTo>
                  <a:lnTo>
                    <a:pt x="79" y="99"/>
                  </a:lnTo>
                  <a:lnTo>
                    <a:pt x="82" y="101"/>
                  </a:lnTo>
                  <a:lnTo>
                    <a:pt x="82" y="111"/>
                  </a:lnTo>
                  <a:lnTo>
                    <a:pt x="85" y="109"/>
                  </a:lnTo>
                  <a:lnTo>
                    <a:pt x="91" y="101"/>
                  </a:lnTo>
                  <a:lnTo>
                    <a:pt x="91" y="99"/>
                  </a:lnTo>
                  <a:lnTo>
                    <a:pt x="94" y="101"/>
                  </a:lnTo>
                  <a:lnTo>
                    <a:pt x="99" y="109"/>
                  </a:lnTo>
                  <a:lnTo>
                    <a:pt x="96" y="109"/>
                  </a:lnTo>
                  <a:lnTo>
                    <a:pt x="99" y="104"/>
                  </a:lnTo>
                  <a:lnTo>
                    <a:pt x="102" y="99"/>
                  </a:lnTo>
                  <a:lnTo>
                    <a:pt x="102" y="92"/>
                  </a:lnTo>
                  <a:lnTo>
                    <a:pt x="105" y="85"/>
                  </a:lnTo>
                  <a:lnTo>
                    <a:pt x="108" y="80"/>
                  </a:lnTo>
                  <a:lnTo>
                    <a:pt x="108" y="75"/>
                  </a:lnTo>
                  <a:lnTo>
                    <a:pt x="111" y="75"/>
                  </a:lnTo>
                  <a:lnTo>
                    <a:pt x="111" y="80"/>
                  </a:lnTo>
                  <a:lnTo>
                    <a:pt x="113" y="82"/>
                  </a:lnTo>
                  <a:lnTo>
                    <a:pt x="113" y="89"/>
                  </a:lnTo>
                  <a:lnTo>
                    <a:pt x="116" y="24"/>
                  </a:lnTo>
                  <a:lnTo>
                    <a:pt x="116" y="94"/>
                  </a:lnTo>
                  <a:lnTo>
                    <a:pt x="119" y="51"/>
                  </a:lnTo>
                  <a:lnTo>
                    <a:pt x="119" y="80"/>
                  </a:lnTo>
                  <a:lnTo>
                    <a:pt x="122" y="41"/>
                  </a:lnTo>
                  <a:lnTo>
                    <a:pt x="122" y="75"/>
                  </a:lnTo>
                  <a:lnTo>
                    <a:pt x="125" y="85"/>
                  </a:lnTo>
                  <a:lnTo>
                    <a:pt x="125" y="77"/>
                  </a:lnTo>
                  <a:lnTo>
                    <a:pt x="128" y="72"/>
                  </a:lnTo>
                  <a:lnTo>
                    <a:pt x="130" y="65"/>
                  </a:lnTo>
                  <a:lnTo>
                    <a:pt x="130" y="70"/>
                  </a:lnTo>
                  <a:lnTo>
                    <a:pt x="136" y="75"/>
                  </a:lnTo>
                  <a:lnTo>
                    <a:pt x="133" y="75"/>
                  </a:lnTo>
                  <a:lnTo>
                    <a:pt x="136" y="75"/>
                  </a:lnTo>
                  <a:lnTo>
                    <a:pt x="139" y="75"/>
                  </a:lnTo>
                  <a:lnTo>
                    <a:pt x="142" y="72"/>
                  </a:lnTo>
                  <a:lnTo>
                    <a:pt x="145" y="70"/>
                  </a:lnTo>
                  <a:lnTo>
                    <a:pt x="145" y="72"/>
                  </a:lnTo>
                  <a:lnTo>
                    <a:pt x="147" y="77"/>
                  </a:lnTo>
                  <a:lnTo>
                    <a:pt x="150" y="70"/>
                  </a:lnTo>
                  <a:lnTo>
                    <a:pt x="153" y="60"/>
                  </a:lnTo>
                  <a:lnTo>
                    <a:pt x="153" y="31"/>
                  </a:lnTo>
                  <a:lnTo>
                    <a:pt x="156" y="89"/>
                  </a:lnTo>
                  <a:lnTo>
                    <a:pt x="156" y="138"/>
                  </a:lnTo>
                  <a:lnTo>
                    <a:pt x="159" y="89"/>
                  </a:lnTo>
                  <a:lnTo>
                    <a:pt x="159" y="106"/>
                  </a:lnTo>
                  <a:lnTo>
                    <a:pt x="162" y="114"/>
                  </a:lnTo>
                  <a:lnTo>
                    <a:pt x="162" y="111"/>
                  </a:lnTo>
                  <a:lnTo>
                    <a:pt x="164" y="104"/>
                  </a:lnTo>
                  <a:lnTo>
                    <a:pt x="164" y="101"/>
                  </a:lnTo>
                  <a:lnTo>
                    <a:pt x="167" y="106"/>
                  </a:lnTo>
                  <a:lnTo>
                    <a:pt x="167" y="116"/>
                  </a:lnTo>
                  <a:lnTo>
                    <a:pt x="170" y="111"/>
                  </a:lnTo>
                  <a:lnTo>
                    <a:pt x="173" y="97"/>
                  </a:lnTo>
                  <a:lnTo>
                    <a:pt x="173" y="85"/>
                  </a:lnTo>
                  <a:lnTo>
                    <a:pt x="176" y="82"/>
                  </a:lnTo>
                  <a:lnTo>
                    <a:pt x="176" y="89"/>
                  </a:lnTo>
                  <a:lnTo>
                    <a:pt x="179" y="92"/>
                  </a:lnTo>
                  <a:lnTo>
                    <a:pt x="181" y="89"/>
                  </a:lnTo>
                  <a:lnTo>
                    <a:pt x="187" y="85"/>
                  </a:lnTo>
                  <a:lnTo>
                    <a:pt x="184" y="85"/>
                  </a:lnTo>
                  <a:lnTo>
                    <a:pt x="187" y="85"/>
                  </a:lnTo>
                  <a:lnTo>
                    <a:pt x="190" y="82"/>
                  </a:lnTo>
                  <a:lnTo>
                    <a:pt x="190" y="75"/>
                  </a:lnTo>
                  <a:lnTo>
                    <a:pt x="193" y="60"/>
                  </a:lnTo>
                  <a:lnTo>
                    <a:pt x="196" y="53"/>
                  </a:lnTo>
                  <a:lnTo>
                    <a:pt x="196" y="56"/>
                  </a:lnTo>
                  <a:lnTo>
                    <a:pt x="198" y="60"/>
                  </a:lnTo>
                  <a:lnTo>
                    <a:pt x="198" y="65"/>
                  </a:lnTo>
                  <a:lnTo>
                    <a:pt x="201" y="68"/>
                  </a:lnTo>
                  <a:lnTo>
                    <a:pt x="201" y="41"/>
                  </a:lnTo>
                  <a:lnTo>
                    <a:pt x="204" y="14"/>
                  </a:lnTo>
                  <a:lnTo>
                    <a:pt x="204" y="0"/>
                  </a:lnTo>
                  <a:lnTo>
                    <a:pt x="207" y="14"/>
                  </a:lnTo>
                  <a:lnTo>
                    <a:pt x="207" y="51"/>
                  </a:lnTo>
                  <a:lnTo>
                    <a:pt x="210" y="58"/>
                  </a:lnTo>
                  <a:lnTo>
                    <a:pt x="210" y="60"/>
                  </a:lnTo>
                  <a:lnTo>
                    <a:pt x="213" y="70"/>
                  </a:lnTo>
                  <a:lnTo>
                    <a:pt x="215" y="85"/>
                  </a:lnTo>
                  <a:lnTo>
                    <a:pt x="215" y="92"/>
                  </a:lnTo>
                  <a:lnTo>
                    <a:pt x="218" y="101"/>
                  </a:lnTo>
                  <a:lnTo>
                    <a:pt x="218" y="109"/>
                  </a:lnTo>
                </a:path>
              </a:pathLst>
            </a:custGeom>
            <a:noFill/>
            <a:ln w="12700">
              <a:solidFill>
                <a:srgbClr val="1CC663"/>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48" name="Freeform 119"/>
            <p:cNvSpPr>
              <a:spLocks/>
            </p:cNvSpPr>
            <p:nvPr/>
          </p:nvSpPr>
          <p:spPr bwMode="auto">
            <a:xfrm>
              <a:off x="4664075" y="3571875"/>
              <a:ext cx="346075" cy="219075"/>
            </a:xfrm>
            <a:custGeom>
              <a:avLst/>
              <a:gdLst/>
              <a:ahLst/>
              <a:cxnLst>
                <a:cxn ang="0">
                  <a:pos x="3" y="106"/>
                </a:cxn>
                <a:cxn ang="0">
                  <a:pos x="12" y="104"/>
                </a:cxn>
                <a:cxn ang="0">
                  <a:pos x="20" y="109"/>
                </a:cxn>
                <a:cxn ang="0">
                  <a:pos x="26" y="97"/>
                </a:cxn>
                <a:cxn ang="0">
                  <a:pos x="29" y="89"/>
                </a:cxn>
                <a:cxn ang="0">
                  <a:pos x="34" y="68"/>
                </a:cxn>
                <a:cxn ang="0">
                  <a:pos x="40" y="116"/>
                </a:cxn>
                <a:cxn ang="0">
                  <a:pos x="46" y="31"/>
                </a:cxn>
                <a:cxn ang="0">
                  <a:pos x="48" y="77"/>
                </a:cxn>
                <a:cxn ang="0">
                  <a:pos x="54" y="72"/>
                </a:cxn>
                <a:cxn ang="0">
                  <a:pos x="57" y="65"/>
                </a:cxn>
                <a:cxn ang="0">
                  <a:pos x="65" y="70"/>
                </a:cxn>
                <a:cxn ang="0">
                  <a:pos x="71" y="77"/>
                </a:cxn>
                <a:cxn ang="0">
                  <a:pos x="74" y="46"/>
                </a:cxn>
                <a:cxn ang="0">
                  <a:pos x="80" y="63"/>
                </a:cxn>
                <a:cxn ang="0">
                  <a:pos x="88" y="89"/>
                </a:cxn>
                <a:cxn ang="0">
                  <a:pos x="91" y="82"/>
                </a:cxn>
                <a:cxn ang="0">
                  <a:pos x="97" y="85"/>
                </a:cxn>
                <a:cxn ang="0">
                  <a:pos x="99" y="87"/>
                </a:cxn>
                <a:cxn ang="0">
                  <a:pos x="105" y="99"/>
                </a:cxn>
                <a:cxn ang="0">
                  <a:pos x="111" y="82"/>
                </a:cxn>
                <a:cxn ang="0">
                  <a:pos x="114" y="68"/>
                </a:cxn>
                <a:cxn ang="0">
                  <a:pos x="119" y="46"/>
                </a:cxn>
                <a:cxn ang="0">
                  <a:pos x="125" y="31"/>
                </a:cxn>
                <a:cxn ang="0">
                  <a:pos x="128" y="53"/>
                </a:cxn>
                <a:cxn ang="0">
                  <a:pos x="133" y="82"/>
                </a:cxn>
                <a:cxn ang="0">
                  <a:pos x="136" y="101"/>
                </a:cxn>
                <a:cxn ang="0">
                  <a:pos x="142" y="111"/>
                </a:cxn>
                <a:cxn ang="0">
                  <a:pos x="153" y="101"/>
                </a:cxn>
                <a:cxn ang="0">
                  <a:pos x="159" y="111"/>
                </a:cxn>
                <a:cxn ang="0">
                  <a:pos x="162" y="99"/>
                </a:cxn>
                <a:cxn ang="0">
                  <a:pos x="167" y="89"/>
                </a:cxn>
                <a:cxn ang="0">
                  <a:pos x="170" y="77"/>
                </a:cxn>
                <a:cxn ang="0">
                  <a:pos x="176" y="85"/>
                </a:cxn>
                <a:cxn ang="0">
                  <a:pos x="182" y="53"/>
                </a:cxn>
                <a:cxn ang="0">
                  <a:pos x="184" y="72"/>
                </a:cxn>
                <a:cxn ang="0">
                  <a:pos x="190" y="60"/>
                </a:cxn>
                <a:cxn ang="0">
                  <a:pos x="196" y="72"/>
                </a:cxn>
                <a:cxn ang="0">
                  <a:pos x="199" y="77"/>
                </a:cxn>
                <a:cxn ang="0">
                  <a:pos x="204" y="72"/>
                </a:cxn>
                <a:cxn ang="0">
                  <a:pos x="210" y="75"/>
                </a:cxn>
                <a:cxn ang="0">
                  <a:pos x="216" y="46"/>
                </a:cxn>
              </a:cxnLst>
              <a:rect l="0" t="0" r="r" b="b"/>
              <a:pathLst>
                <a:path w="218" h="138">
                  <a:moveTo>
                    <a:pt x="0" y="109"/>
                  </a:moveTo>
                  <a:lnTo>
                    <a:pt x="3" y="111"/>
                  </a:lnTo>
                  <a:lnTo>
                    <a:pt x="3" y="106"/>
                  </a:lnTo>
                  <a:lnTo>
                    <a:pt x="6" y="114"/>
                  </a:lnTo>
                  <a:lnTo>
                    <a:pt x="12" y="109"/>
                  </a:lnTo>
                  <a:lnTo>
                    <a:pt x="12" y="104"/>
                  </a:lnTo>
                  <a:lnTo>
                    <a:pt x="14" y="101"/>
                  </a:lnTo>
                  <a:lnTo>
                    <a:pt x="17" y="104"/>
                  </a:lnTo>
                  <a:lnTo>
                    <a:pt x="20" y="109"/>
                  </a:lnTo>
                  <a:lnTo>
                    <a:pt x="23" y="106"/>
                  </a:lnTo>
                  <a:lnTo>
                    <a:pt x="23" y="101"/>
                  </a:lnTo>
                  <a:lnTo>
                    <a:pt x="26" y="97"/>
                  </a:lnTo>
                  <a:lnTo>
                    <a:pt x="26" y="94"/>
                  </a:lnTo>
                  <a:lnTo>
                    <a:pt x="29" y="92"/>
                  </a:lnTo>
                  <a:lnTo>
                    <a:pt x="29" y="89"/>
                  </a:lnTo>
                  <a:lnTo>
                    <a:pt x="31" y="85"/>
                  </a:lnTo>
                  <a:lnTo>
                    <a:pt x="31" y="72"/>
                  </a:lnTo>
                  <a:lnTo>
                    <a:pt x="34" y="68"/>
                  </a:lnTo>
                  <a:lnTo>
                    <a:pt x="37" y="70"/>
                  </a:lnTo>
                  <a:lnTo>
                    <a:pt x="40" y="80"/>
                  </a:lnTo>
                  <a:lnTo>
                    <a:pt x="40" y="116"/>
                  </a:lnTo>
                  <a:lnTo>
                    <a:pt x="43" y="128"/>
                  </a:lnTo>
                  <a:lnTo>
                    <a:pt x="43" y="80"/>
                  </a:lnTo>
                  <a:lnTo>
                    <a:pt x="46" y="31"/>
                  </a:lnTo>
                  <a:lnTo>
                    <a:pt x="46" y="101"/>
                  </a:lnTo>
                  <a:lnTo>
                    <a:pt x="48" y="53"/>
                  </a:lnTo>
                  <a:lnTo>
                    <a:pt x="48" y="77"/>
                  </a:lnTo>
                  <a:lnTo>
                    <a:pt x="51" y="75"/>
                  </a:lnTo>
                  <a:lnTo>
                    <a:pt x="51" y="70"/>
                  </a:lnTo>
                  <a:lnTo>
                    <a:pt x="54" y="72"/>
                  </a:lnTo>
                  <a:lnTo>
                    <a:pt x="54" y="68"/>
                  </a:lnTo>
                  <a:lnTo>
                    <a:pt x="57" y="70"/>
                  </a:lnTo>
                  <a:lnTo>
                    <a:pt x="57" y="65"/>
                  </a:lnTo>
                  <a:lnTo>
                    <a:pt x="60" y="72"/>
                  </a:lnTo>
                  <a:lnTo>
                    <a:pt x="63" y="72"/>
                  </a:lnTo>
                  <a:lnTo>
                    <a:pt x="65" y="70"/>
                  </a:lnTo>
                  <a:lnTo>
                    <a:pt x="68" y="70"/>
                  </a:lnTo>
                  <a:lnTo>
                    <a:pt x="68" y="75"/>
                  </a:lnTo>
                  <a:lnTo>
                    <a:pt x="71" y="77"/>
                  </a:lnTo>
                  <a:lnTo>
                    <a:pt x="71" y="70"/>
                  </a:lnTo>
                  <a:lnTo>
                    <a:pt x="74" y="58"/>
                  </a:lnTo>
                  <a:lnTo>
                    <a:pt x="74" y="46"/>
                  </a:lnTo>
                  <a:lnTo>
                    <a:pt x="77" y="85"/>
                  </a:lnTo>
                  <a:lnTo>
                    <a:pt x="77" y="109"/>
                  </a:lnTo>
                  <a:lnTo>
                    <a:pt x="80" y="63"/>
                  </a:lnTo>
                  <a:lnTo>
                    <a:pt x="82" y="94"/>
                  </a:lnTo>
                  <a:lnTo>
                    <a:pt x="85" y="92"/>
                  </a:lnTo>
                  <a:lnTo>
                    <a:pt x="88" y="89"/>
                  </a:lnTo>
                  <a:lnTo>
                    <a:pt x="88" y="87"/>
                  </a:lnTo>
                  <a:lnTo>
                    <a:pt x="91" y="80"/>
                  </a:lnTo>
                  <a:lnTo>
                    <a:pt x="91" y="82"/>
                  </a:lnTo>
                  <a:lnTo>
                    <a:pt x="94" y="94"/>
                  </a:lnTo>
                  <a:lnTo>
                    <a:pt x="94" y="92"/>
                  </a:lnTo>
                  <a:lnTo>
                    <a:pt x="97" y="85"/>
                  </a:lnTo>
                  <a:lnTo>
                    <a:pt x="97" y="87"/>
                  </a:lnTo>
                  <a:lnTo>
                    <a:pt x="99" y="89"/>
                  </a:lnTo>
                  <a:lnTo>
                    <a:pt x="99" y="87"/>
                  </a:lnTo>
                  <a:lnTo>
                    <a:pt x="102" y="85"/>
                  </a:lnTo>
                  <a:lnTo>
                    <a:pt x="105" y="82"/>
                  </a:lnTo>
                  <a:lnTo>
                    <a:pt x="105" y="99"/>
                  </a:lnTo>
                  <a:lnTo>
                    <a:pt x="108" y="97"/>
                  </a:lnTo>
                  <a:lnTo>
                    <a:pt x="108" y="89"/>
                  </a:lnTo>
                  <a:lnTo>
                    <a:pt x="111" y="82"/>
                  </a:lnTo>
                  <a:lnTo>
                    <a:pt x="111" y="80"/>
                  </a:lnTo>
                  <a:lnTo>
                    <a:pt x="114" y="77"/>
                  </a:lnTo>
                  <a:lnTo>
                    <a:pt x="114" y="68"/>
                  </a:lnTo>
                  <a:lnTo>
                    <a:pt x="116" y="34"/>
                  </a:lnTo>
                  <a:lnTo>
                    <a:pt x="116" y="97"/>
                  </a:lnTo>
                  <a:lnTo>
                    <a:pt x="119" y="46"/>
                  </a:lnTo>
                  <a:lnTo>
                    <a:pt x="119" y="24"/>
                  </a:lnTo>
                  <a:lnTo>
                    <a:pt x="122" y="19"/>
                  </a:lnTo>
                  <a:lnTo>
                    <a:pt x="125" y="31"/>
                  </a:lnTo>
                  <a:lnTo>
                    <a:pt x="125" y="39"/>
                  </a:lnTo>
                  <a:lnTo>
                    <a:pt x="128" y="43"/>
                  </a:lnTo>
                  <a:lnTo>
                    <a:pt x="128" y="53"/>
                  </a:lnTo>
                  <a:lnTo>
                    <a:pt x="131" y="68"/>
                  </a:lnTo>
                  <a:lnTo>
                    <a:pt x="131" y="77"/>
                  </a:lnTo>
                  <a:lnTo>
                    <a:pt x="133" y="82"/>
                  </a:lnTo>
                  <a:lnTo>
                    <a:pt x="133" y="85"/>
                  </a:lnTo>
                  <a:lnTo>
                    <a:pt x="136" y="92"/>
                  </a:lnTo>
                  <a:lnTo>
                    <a:pt x="136" y="101"/>
                  </a:lnTo>
                  <a:lnTo>
                    <a:pt x="139" y="106"/>
                  </a:lnTo>
                  <a:lnTo>
                    <a:pt x="142" y="106"/>
                  </a:lnTo>
                  <a:lnTo>
                    <a:pt x="142" y="111"/>
                  </a:lnTo>
                  <a:lnTo>
                    <a:pt x="145" y="109"/>
                  </a:lnTo>
                  <a:lnTo>
                    <a:pt x="148" y="106"/>
                  </a:lnTo>
                  <a:lnTo>
                    <a:pt x="153" y="101"/>
                  </a:lnTo>
                  <a:lnTo>
                    <a:pt x="150" y="101"/>
                  </a:lnTo>
                  <a:lnTo>
                    <a:pt x="153" y="106"/>
                  </a:lnTo>
                  <a:lnTo>
                    <a:pt x="159" y="111"/>
                  </a:lnTo>
                  <a:lnTo>
                    <a:pt x="156" y="111"/>
                  </a:lnTo>
                  <a:lnTo>
                    <a:pt x="159" y="106"/>
                  </a:lnTo>
                  <a:lnTo>
                    <a:pt x="162" y="99"/>
                  </a:lnTo>
                  <a:lnTo>
                    <a:pt x="162" y="94"/>
                  </a:lnTo>
                  <a:lnTo>
                    <a:pt x="165" y="92"/>
                  </a:lnTo>
                  <a:lnTo>
                    <a:pt x="167" y="89"/>
                  </a:lnTo>
                  <a:lnTo>
                    <a:pt x="167" y="85"/>
                  </a:lnTo>
                  <a:lnTo>
                    <a:pt x="173" y="77"/>
                  </a:lnTo>
                  <a:lnTo>
                    <a:pt x="170" y="77"/>
                  </a:lnTo>
                  <a:lnTo>
                    <a:pt x="173" y="77"/>
                  </a:lnTo>
                  <a:lnTo>
                    <a:pt x="176" y="82"/>
                  </a:lnTo>
                  <a:lnTo>
                    <a:pt x="176" y="85"/>
                  </a:lnTo>
                  <a:lnTo>
                    <a:pt x="179" y="138"/>
                  </a:lnTo>
                  <a:lnTo>
                    <a:pt x="179" y="75"/>
                  </a:lnTo>
                  <a:lnTo>
                    <a:pt x="182" y="53"/>
                  </a:lnTo>
                  <a:lnTo>
                    <a:pt x="182" y="101"/>
                  </a:lnTo>
                  <a:lnTo>
                    <a:pt x="184" y="0"/>
                  </a:lnTo>
                  <a:lnTo>
                    <a:pt x="184" y="72"/>
                  </a:lnTo>
                  <a:lnTo>
                    <a:pt x="187" y="80"/>
                  </a:lnTo>
                  <a:lnTo>
                    <a:pt x="190" y="63"/>
                  </a:lnTo>
                  <a:lnTo>
                    <a:pt x="190" y="60"/>
                  </a:lnTo>
                  <a:lnTo>
                    <a:pt x="193" y="63"/>
                  </a:lnTo>
                  <a:lnTo>
                    <a:pt x="193" y="70"/>
                  </a:lnTo>
                  <a:lnTo>
                    <a:pt x="196" y="72"/>
                  </a:lnTo>
                  <a:lnTo>
                    <a:pt x="196" y="77"/>
                  </a:lnTo>
                  <a:lnTo>
                    <a:pt x="201" y="77"/>
                  </a:lnTo>
                  <a:lnTo>
                    <a:pt x="199" y="77"/>
                  </a:lnTo>
                  <a:lnTo>
                    <a:pt x="201" y="77"/>
                  </a:lnTo>
                  <a:lnTo>
                    <a:pt x="204" y="75"/>
                  </a:lnTo>
                  <a:lnTo>
                    <a:pt x="204" y="72"/>
                  </a:lnTo>
                  <a:lnTo>
                    <a:pt x="207" y="70"/>
                  </a:lnTo>
                  <a:lnTo>
                    <a:pt x="210" y="70"/>
                  </a:lnTo>
                  <a:lnTo>
                    <a:pt x="210" y="75"/>
                  </a:lnTo>
                  <a:lnTo>
                    <a:pt x="213" y="70"/>
                  </a:lnTo>
                  <a:lnTo>
                    <a:pt x="213" y="60"/>
                  </a:lnTo>
                  <a:lnTo>
                    <a:pt x="216" y="46"/>
                  </a:lnTo>
                  <a:lnTo>
                    <a:pt x="216" y="60"/>
                  </a:lnTo>
                  <a:lnTo>
                    <a:pt x="218" y="130"/>
                  </a:lnTo>
                </a:path>
              </a:pathLst>
            </a:custGeom>
            <a:noFill/>
            <a:ln w="12700">
              <a:solidFill>
                <a:srgbClr val="1CC663"/>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49" name="Freeform 120"/>
            <p:cNvSpPr>
              <a:spLocks/>
            </p:cNvSpPr>
            <p:nvPr/>
          </p:nvSpPr>
          <p:spPr bwMode="auto">
            <a:xfrm>
              <a:off x="5010150" y="3602038"/>
              <a:ext cx="342900" cy="176213"/>
            </a:xfrm>
            <a:custGeom>
              <a:avLst/>
              <a:gdLst/>
              <a:ahLst/>
              <a:cxnLst>
                <a:cxn ang="0">
                  <a:pos x="3" y="82"/>
                </a:cxn>
                <a:cxn ang="0">
                  <a:pos x="6" y="61"/>
                </a:cxn>
                <a:cxn ang="0">
                  <a:pos x="15" y="68"/>
                </a:cxn>
                <a:cxn ang="0">
                  <a:pos x="17" y="66"/>
                </a:cxn>
                <a:cxn ang="0">
                  <a:pos x="23" y="66"/>
                </a:cxn>
                <a:cxn ang="0">
                  <a:pos x="29" y="66"/>
                </a:cxn>
                <a:cxn ang="0">
                  <a:pos x="34" y="70"/>
                </a:cxn>
                <a:cxn ang="0">
                  <a:pos x="37" y="41"/>
                </a:cxn>
                <a:cxn ang="0">
                  <a:pos x="43" y="24"/>
                </a:cxn>
                <a:cxn ang="0">
                  <a:pos x="49" y="5"/>
                </a:cxn>
                <a:cxn ang="0">
                  <a:pos x="51" y="34"/>
                </a:cxn>
                <a:cxn ang="0">
                  <a:pos x="57" y="61"/>
                </a:cxn>
                <a:cxn ang="0">
                  <a:pos x="63" y="78"/>
                </a:cxn>
                <a:cxn ang="0">
                  <a:pos x="66" y="95"/>
                </a:cxn>
                <a:cxn ang="0">
                  <a:pos x="71" y="92"/>
                </a:cxn>
                <a:cxn ang="0">
                  <a:pos x="83" y="82"/>
                </a:cxn>
                <a:cxn ang="0">
                  <a:pos x="85" y="87"/>
                </a:cxn>
                <a:cxn ang="0">
                  <a:pos x="91" y="78"/>
                </a:cxn>
                <a:cxn ang="0">
                  <a:pos x="94" y="66"/>
                </a:cxn>
                <a:cxn ang="0">
                  <a:pos x="100" y="53"/>
                </a:cxn>
                <a:cxn ang="0">
                  <a:pos x="105" y="82"/>
                </a:cxn>
                <a:cxn ang="0">
                  <a:pos x="108" y="53"/>
                </a:cxn>
                <a:cxn ang="0">
                  <a:pos x="114" y="61"/>
                </a:cxn>
                <a:cxn ang="0">
                  <a:pos x="117" y="46"/>
                </a:cxn>
                <a:cxn ang="0">
                  <a:pos x="122" y="58"/>
                </a:cxn>
                <a:cxn ang="0">
                  <a:pos x="128" y="58"/>
                </a:cxn>
                <a:cxn ang="0">
                  <a:pos x="134" y="51"/>
                </a:cxn>
                <a:cxn ang="0">
                  <a:pos x="139" y="56"/>
                </a:cxn>
                <a:cxn ang="0">
                  <a:pos x="145" y="27"/>
                </a:cxn>
                <a:cxn ang="0">
                  <a:pos x="148" y="92"/>
                </a:cxn>
                <a:cxn ang="0">
                  <a:pos x="153" y="70"/>
                </a:cxn>
                <a:cxn ang="0">
                  <a:pos x="159" y="85"/>
                </a:cxn>
                <a:cxn ang="0">
                  <a:pos x="165" y="68"/>
                </a:cxn>
                <a:cxn ang="0">
                  <a:pos x="168" y="70"/>
                </a:cxn>
                <a:cxn ang="0">
                  <a:pos x="176" y="68"/>
                </a:cxn>
                <a:cxn ang="0">
                  <a:pos x="182" y="58"/>
                </a:cxn>
                <a:cxn ang="0">
                  <a:pos x="187" y="27"/>
                </a:cxn>
                <a:cxn ang="0">
                  <a:pos x="190" y="20"/>
                </a:cxn>
                <a:cxn ang="0">
                  <a:pos x="196" y="29"/>
                </a:cxn>
                <a:cxn ang="0">
                  <a:pos x="202" y="39"/>
                </a:cxn>
                <a:cxn ang="0">
                  <a:pos x="207" y="58"/>
                </a:cxn>
                <a:cxn ang="0">
                  <a:pos x="216" y="78"/>
                </a:cxn>
              </a:cxnLst>
              <a:rect l="0" t="0" r="r" b="b"/>
              <a:pathLst>
                <a:path w="216" h="111">
                  <a:moveTo>
                    <a:pt x="0" y="111"/>
                  </a:moveTo>
                  <a:lnTo>
                    <a:pt x="0" y="49"/>
                  </a:lnTo>
                  <a:lnTo>
                    <a:pt x="3" y="82"/>
                  </a:lnTo>
                  <a:lnTo>
                    <a:pt x="3" y="78"/>
                  </a:lnTo>
                  <a:lnTo>
                    <a:pt x="6" y="68"/>
                  </a:lnTo>
                  <a:lnTo>
                    <a:pt x="6" y="61"/>
                  </a:lnTo>
                  <a:lnTo>
                    <a:pt x="9" y="58"/>
                  </a:lnTo>
                  <a:lnTo>
                    <a:pt x="12" y="58"/>
                  </a:lnTo>
                  <a:lnTo>
                    <a:pt x="15" y="68"/>
                  </a:lnTo>
                  <a:lnTo>
                    <a:pt x="15" y="80"/>
                  </a:lnTo>
                  <a:lnTo>
                    <a:pt x="17" y="73"/>
                  </a:lnTo>
                  <a:lnTo>
                    <a:pt x="17" y="66"/>
                  </a:lnTo>
                  <a:lnTo>
                    <a:pt x="23" y="70"/>
                  </a:lnTo>
                  <a:lnTo>
                    <a:pt x="20" y="70"/>
                  </a:lnTo>
                  <a:lnTo>
                    <a:pt x="23" y="66"/>
                  </a:lnTo>
                  <a:lnTo>
                    <a:pt x="26" y="66"/>
                  </a:lnTo>
                  <a:lnTo>
                    <a:pt x="26" y="22"/>
                  </a:lnTo>
                  <a:lnTo>
                    <a:pt x="29" y="66"/>
                  </a:lnTo>
                  <a:lnTo>
                    <a:pt x="29" y="58"/>
                  </a:lnTo>
                  <a:lnTo>
                    <a:pt x="32" y="75"/>
                  </a:lnTo>
                  <a:lnTo>
                    <a:pt x="34" y="70"/>
                  </a:lnTo>
                  <a:lnTo>
                    <a:pt x="34" y="66"/>
                  </a:lnTo>
                  <a:lnTo>
                    <a:pt x="37" y="53"/>
                  </a:lnTo>
                  <a:lnTo>
                    <a:pt x="37" y="41"/>
                  </a:lnTo>
                  <a:lnTo>
                    <a:pt x="40" y="32"/>
                  </a:lnTo>
                  <a:lnTo>
                    <a:pt x="40" y="27"/>
                  </a:lnTo>
                  <a:lnTo>
                    <a:pt x="43" y="24"/>
                  </a:lnTo>
                  <a:lnTo>
                    <a:pt x="46" y="20"/>
                  </a:lnTo>
                  <a:lnTo>
                    <a:pt x="46" y="8"/>
                  </a:lnTo>
                  <a:lnTo>
                    <a:pt x="49" y="5"/>
                  </a:lnTo>
                  <a:lnTo>
                    <a:pt x="49" y="12"/>
                  </a:lnTo>
                  <a:lnTo>
                    <a:pt x="51" y="22"/>
                  </a:lnTo>
                  <a:lnTo>
                    <a:pt x="51" y="34"/>
                  </a:lnTo>
                  <a:lnTo>
                    <a:pt x="54" y="46"/>
                  </a:lnTo>
                  <a:lnTo>
                    <a:pt x="57" y="53"/>
                  </a:lnTo>
                  <a:lnTo>
                    <a:pt x="57" y="61"/>
                  </a:lnTo>
                  <a:lnTo>
                    <a:pt x="60" y="68"/>
                  </a:lnTo>
                  <a:lnTo>
                    <a:pt x="60" y="75"/>
                  </a:lnTo>
                  <a:lnTo>
                    <a:pt x="63" y="78"/>
                  </a:lnTo>
                  <a:lnTo>
                    <a:pt x="63" y="82"/>
                  </a:lnTo>
                  <a:lnTo>
                    <a:pt x="66" y="90"/>
                  </a:lnTo>
                  <a:lnTo>
                    <a:pt x="66" y="95"/>
                  </a:lnTo>
                  <a:lnTo>
                    <a:pt x="68" y="97"/>
                  </a:lnTo>
                  <a:lnTo>
                    <a:pt x="71" y="99"/>
                  </a:lnTo>
                  <a:lnTo>
                    <a:pt x="71" y="92"/>
                  </a:lnTo>
                  <a:lnTo>
                    <a:pt x="74" y="85"/>
                  </a:lnTo>
                  <a:lnTo>
                    <a:pt x="77" y="87"/>
                  </a:lnTo>
                  <a:lnTo>
                    <a:pt x="83" y="82"/>
                  </a:lnTo>
                  <a:lnTo>
                    <a:pt x="80" y="82"/>
                  </a:lnTo>
                  <a:lnTo>
                    <a:pt x="83" y="82"/>
                  </a:lnTo>
                  <a:lnTo>
                    <a:pt x="85" y="87"/>
                  </a:lnTo>
                  <a:lnTo>
                    <a:pt x="88" y="85"/>
                  </a:lnTo>
                  <a:lnTo>
                    <a:pt x="88" y="82"/>
                  </a:lnTo>
                  <a:lnTo>
                    <a:pt x="91" y="78"/>
                  </a:lnTo>
                  <a:lnTo>
                    <a:pt x="91" y="73"/>
                  </a:lnTo>
                  <a:lnTo>
                    <a:pt x="94" y="70"/>
                  </a:lnTo>
                  <a:lnTo>
                    <a:pt x="94" y="66"/>
                  </a:lnTo>
                  <a:lnTo>
                    <a:pt x="97" y="61"/>
                  </a:lnTo>
                  <a:lnTo>
                    <a:pt x="100" y="56"/>
                  </a:lnTo>
                  <a:lnTo>
                    <a:pt x="100" y="53"/>
                  </a:lnTo>
                  <a:lnTo>
                    <a:pt x="102" y="58"/>
                  </a:lnTo>
                  <a:lnTo>
                    <a:pt x="102" y="68"/>
                  </a:lnTo>
                  <a:lnTo>
                    <a:pt x="105" y="82"/>
                  </a:lnTo>
                  <a:lnTo>
                    <a:pt x="105" y="37"/>
                  </a:lnTo>
                  <a:lnTo>
                    <a:pt x="108" y="39"/>
                  </a:lnTo>
                  <a:lnTo>
                    <a:pt x="108" y="53"/>
                  </a:lnTo>
                  <a:lnTo>
                    <a:pt x="111" y="0"/>
                  </a:lnTo>
                  <a:lnTo>
                    <a:pt x="111" y="61"/>
                  </a:lnTo>
                  <a:lnTo>
                    <a:pt x="114" y="61"/>
                  </a:lnTo>
                  <a:lnTo>
                    <a:pt x="114" y="46"/>
                  </a:lnTo>
                  <a:lnTo>
                    <a:pt x="117" y="53"/>
                  </a:lnTo>
                  <a:lnTo>
                    <a:pt x="117" y="46"/>
                  </a:lnTo>
                  <a:lnTo>
                    <a:pt x="119" y="49"/>
                  </a:lnTo>
                  <a:lnTo>
                    <a:pt x="122" y="51"/>
                  </a:lnTo>
                  <a:lnTo>
                    <a:pt x="122" y="58"/>
                  </a:lnTo>
                  <a:lnTo>
                    <a:pt x="125" y="58"/>
                  </a:lnTo>
                  <a:lnTo>
                    <a:pt x="125" y="53"/>
                  </a:lnTo>
                  <a:lnTo>
                    <a:pt x="128" y="58"/>
                  </a:lnTo>
                  <a:lnTo>
                    <a:pt x="131" y="56"/>
                  </a:lnTo>
                  <a:lnTo>
                    <a:pt x="134" y="53"/>
                  </a:lnTo>
                  <a:lnTo>
                    <a:pt x="134" y="51"/>
                  </a:lnTo>
                  <a:lnTo>
                    <a:pt x="139" y="56"/>
                  </a:lnTo>
                  <a:lnTo>
                    <a:pt x="136" y="56"/>
                  </a:lnTo>
                  <a:lnTo>
                    <a:pt x="139" y="56"/>
                  </a:lnTo>
                  <a:lnTo>
                    <a:pt x="142" y="44"/>
                  </a:lnTo>
                  <a:lnTo>
                    <a:pt x="142" y="20"/>
                  </a:lnTo>
                  <a:lnTo>
                    <a:pt x="145" y="27"/>
                  </a:lnTo>
                  <a:lnTo>
                    <a:pt x="145" y="82"/>
                  </a:lnTo>
                  <a:lnTo>
                    <a:pt x="148" y="66"/>
                  </a:lnTo>
                  <a:lnTo>
                    <a:pt x="148" y="92"/>
                  </a:lnTo>
                  <a:lnTo>
                    <a:pt x="151" y="80"/>
                  </a:lnTo>
                  <a:lnTo>
                    <a:pt x="151" y="75"/>
                  </a:lnTo>
                  <a:lnTo>
                    <a:pt x="153" y="70"/>
                  </a:lnTo>
                  <a:lnTo>
                    <a:pt x="156" y="75"/>
                  </a:lnTo>
                  <a:lnTo>
                    <a:pt x="156" y="82"/>
                  </a:lnTo>
                  <a:lnTo>
                    <a:pt x="159" y="85"/>
                  </a:lnTo>
                  <a:lnTo>
                    <a:pt x="159" y="75"/>
                  </a:lnTo>
                  <a:lnTo>
                    <a:pt x="162" y="66"/>
                  </a:lnTo>
                  <a:lnTo>
                    <a:pt x="165" y="68"/>
                  </a:lnTo>
                  <a:lnTo>
                    <a:pt x="165" y="70"/>
                  </a:lnTo>
                  <a:lnTo>
                    <a:pt x="170" y="70"/>
                  </a:lnTo>
                  <a:lnTo>
                    <a:pt x="168" y="70"/>
                  </a:lnTo>
                  <a:lnTo>
                    <a:pt x="170" y="70"/>
                  </a:lnTo>
                  <a:lnTo>
                    <a:pt x="173" y="70"/>
                  </a:lnTo>
                  <a:lnTo>
                    <a:pt x="176" y="68"/>
                  </a:lnTo>
                  <a:lnTo>
                    <a:pt x="179" y="68"/>
                  </a:lnTo>
                  <a:lnTo>
                    <a:pt x="179" y="63"/>
                  </a:lnTo>
                  <a:lnTo>
                    <a:pt x="182" y="58"/>
                  </a:lnTo>
                  <a:lnTo>
                    <a:pt x="185" y="51"/>
                  </a:lnTo>
                  <a:lnTo>
                    <a:pt x="185" y="39"/>
                  </a:lnTo>
                  <a:lnTo>
                    <a:pt x="187" y="27"/>
                  </a:lnTo>
                  <a:lnTo>
                    <a:pt x="187" y="29"/>
                  </a:lnTo>
                  <a:lnTo>
                    <a:pt x="190" y="37"/>
                  </a:lnTo>
                  <a:lnTo>
                    <a:pt x="190" y="20"/>
                  </a:lnTo>
                  <a:lnTo>
                    <a:pt x="193" y="41"/>
                  </a:lnTo>
                  <a:lnTo>
                    <a:pt x="193" y="49"/>
                  </a:lnTo>
                  <a:lnTo>
                    <a:pt x="196" y="29"/>
                  </a:lnTo>
                  <a:lnTo>
                    <a:pt x="199" y="15"/>
                  </a:lnTo>
                  <a:lnTo>
                    <a:pt x="199" y="24"/>
                  </a:lnTo>
                  <a:lnTo>
                    <a:pt x="202" y="39"/>
                  </a:lnTo>
                  <a:lnTo>
                    <a:pt x="202" y="46"/>
                  </a:lnTo>
                  <a:lnTo>
                    <a:pt x="204" y="53"/>
                  </a:lnTo>
                  <a:lnTo>
                    <a:pt x="207" y="58"/>
                  </a:lnTo>
                  <a:lnTo>
                    <a:pt x="207" y="66"/>
                  </a:lnTo>
                  <a:lnTo>
                    <a:pt x="210" y="73"/>
                  </a:lnTo>
                  <a:lnTo>
                    <a:pt x="216" y="78"/>
                  </a:lnTo>
                  <a:lnTo>
                    <a:pt x="213" y="78"/>
                  </a:lnTo>
                  <a:lnTo>
                    <a:pt x="216" y="78"/>
                  </a:lnTo>
                </a:path>
              </a:pathLst>
            </a:custGeom>
            <a:noFill/>
            <a:ln w="12700">
              <a:solidFill>
                <a:srgbClr val="1CC663"/>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0" name="Freeform 121"/>
            <p:cNvSpPr>
              <a:spLocks/>
            </p:cNvSpPr>
            <p:nvPr/>
          </p:nvSpPr>
          <p:spPr bwMode="auto">
            <a:xfrm>
              <a:off x="5353050" y="3598863"/>
              <a:ext cx="196850" cy="168275"/>
            </a:xfrm>
            <a:custGeom>
              <a:avLst/>
              <a:gdLst/>
              <a:ahLst/>
              <a:cxnLst>
                <a:cxn ang="0">
                  <a:pos x="3" y="75"/>
                </a:cxn>
                <a:cxn ang="0">
                  <a:pos x="5" y="84"/>
                </a:cxn>
                <a:cxn ang="0">
                  <a:pos x="11" y="92"/>
                </a:cxn>
                <a:cxn ang="0">
                  <a:pos x="14" y="87"/>
                </a:cxn>
                <a:cxn ang="0">
                  <a:pos x="17" y="80"/>
                </a:cxn>
                <a:cxn ang="0">
                  <a:pos x="22" y="72"/>
                </a:cxn>
                <a:cxn ang="0">
                  <a:pos x="25" y="60"/>
                </a:cxn>
                <a:cxn ang="0">
                  <a:pos x="28" y="60"/>
                </a:cxn>
                <a:cxn ang="0">
                  <a:pos x="31" y="0"/>
                </a:cxn>
                <a:cxn ang="0">
                  <a:pos x="34" y="12"/>
                </a:cxn>
                <a:cxn ang="0">
                  <a:pos x="37" y="39"/>
                </a:cxn>
                <a:cxn ang="0">
                  <a:pos x="39" y="51"/>
                </a:cxn>
                <a:cxn ang="0">
                  <a:pos x="42" y="60"/>
                </a:cxn>
                <a:cxn ang="0">
                  <a:pos x="45" y="48"/>
                </a:cxn>
                <a:cxn ang="0">
                  <a:pos x="51" y="63"/>
                </a:cxn>
                <a:cxn ang="0">
                  <a:pos x="56" y="60"/>
                </a:cxn>
                <a:cxn ang="0">
                  <a:pos x="59" y="55"/>
                </a:cxn>
                <a:cxn ang="0">
                  <a:pos x="65" y="55"/>
                </a:cxn>
                <a:cxn ang="0">
                  <a:pos x="68" y="60"/>
                </a:cxn>
                <a:cxn ang="0">
                  <a:pos x="71" y="48"/>
                </a:cxn>
                <a:cxn ang="0">
                  <a:pos x="76" y="41"/>
                </a:cxn>
                <a:cxn ang="0">
                  <a:pos x="79" y="55"/>
                </a:cxn>
                <a:cxn ang="0">
                  <a:pos x="82" y="97"/>
                </a:cxn>
                <a:cxn ang="0">
                  <a:pos x="85" y="84"/>
                </a:cxn>
                <a:cxn ang="0">
                  <a:pos x="88" y="92"/>
                </a:cxn>
                <a:cxn ang="0">
                  <a:pos x="90" y="68"/>
                </a:cxn>
                <a:cxn ang="0">
                  <a:pos x="96" y="77"/>
                </a:cxn>
                <a:cxn ang="0">
                  <a:pos x="99" y="68"/>
                </a:cxn>
                <a:cxn ang="0">
                  <a:pos x="105" y="70"/>
                </a:cxn>
                <a:cxn ang="0">
                  <a:pos x="105" y="70"/>
                </a:cxn>
                <a:cxn ang="0">
                  <a:pos x="110" y="63"/>
                </a:cxn>
                <a:cxn ang="0">
                  <a:pos x="116" y="43"/>
                </a:cxn>
                <a:cxn ang="0">
                  <a:pos x="116" y="43"/>
                </a:cxn>
                <a:cxn ang="0">
                  <a:pos x="119" y="26"/>
                </a:cxn>
                <a:cxn ang="0">
                  <a:pos x="122" y="17"/>
                </a:cxn>
                <a:cxn ang="0">
                  <a:pos x="124" y="19"/>
                </a:cxn>
              </a:cxnLst>
              <a:rect l="0" t="0" r="r" b="b"/>
              <a:pathLst>
                <a:path w="124" h="106">
                  <a:moveTo>
                    <a:pt x="0" y="80"/>
                  </a:moveTo>
                  <a:lnTo>
                    <a:pt x="3" y="75"/>
                  </a:lnTo>
                  <a:lnTo>
                    <a:pt x="5" y="80"/>
                  </a:lnTo>
                  <a:lnTo>
                    <a:pt x="5" y="84"/>
                  </a:lnTo>
                  <a:lnTo>
                    <a:pt x="8" y="89"/>
                  </a:lnTo>
                  <a:lnTo>
                    <a:pt x="11" y="92"/>
                  </a:lnTo>
                  <a:lnTo>
                    <a:pt x="14" y="92"/>
                  </a:lnTo>
                  <a:lnTo>
                    <a:pt x="14" y="87"/>
                  </a:lnTo>
                  <a:lnTo>
                    <a:pt x="17" y="84"/>
                  </a:lnTo>
                  <a:lnTo>
                    <a:pt x="17" y="80"/>
                  </a:lnTo>
                  <a:lnTo>
                    <a:pt x="20" y="77"/>
                  </a:lnTo>
                  <a:lnTo>
                    <a:pt x="22" y="72"/>
                  </a:lnTo>
                  <a:lnTo>
                    <a:pt x="22" y="68"/>
                  </a:lnTo>
                  <a:lnTo>
                    <a:pt x="25" y="60"/>
                  </a:lnTo>
                  <a:lnTo>
                    <a:pt x="25" y="58"/>
                  </a:lnTo>
                  <a:lnTo>
                    <a:pt x="28" y="60"/>
                  </a:lnTo>
                  <a:lnTo>
                    <a:pt x="28" y="65"/>
                  </a:lnTo>
                  <a:lnTo>
                    <a:pt x="31" y="0"/>
                  </a:lnTo>
                  <a:lnTo>
                    <a:pt x="34" y="77"/>
                  </a:lnTo>
                  <a:lnTo>
                    <a:pt x="34" y="12"/>
                  </a:lnTo>
                  <a:lnTo>
                    <a:pt x="37" y="53"/>
                  </a:lnTo>
                  <a:lnTo>
                    <a:pt x="37" y="39"/>
                  </a:lnTo>
                  <a:lnTo>
                    <a:pt x="39" y="65"/>
                  </a:lnTo>
                  <a:lnTo>
                    <a:pt x="39" y="51"/>
                  </a:lnTo>
                  <a:lnTo>
                    <a:pt x="42" y="55"/>
                  </a:lnTo>
                  <a:lnTo>
                    <a:pt x="42" y="60"/>
                  </a:lnTo>
                  <a:lnTo>
                    <a:pt x="48" y="48"/>
                  </a:lnTo>
                  <a:lnTo>
                    <a:pt x="45" y="48"/>
                  </a:lnTo>
                  <a:lnTo>
                    <a:pt x="48" y="55"/>
                  </a:lnTo>
                  <a:lnTo>
                    <a:pt x="51" y="63"/>
                  </a:lnTo>
                  <a:lnTo>
                    <a:pt x="56" y="63"/>
                  </a:lnTo>
                  <a:lnTo>
                    <a:pt x="56" y="60"/>
                  </a:lnTo>
                  <a:lnTo>
                    <a:pt x="59" y="58"/>
                  </a:lnTo>
                  <a:lnTo>
                    <a:pt x="59" y="55"/>
                  </a:lnTo>
                  <a:lnTo>
                    <a:pt x="62" y="53"/>
                  </a:lnTo>
                  <a:lnTo>
                    <a:pt x="65" y="55"/>
                  </a:lnTo>
                  <a:lnTo>
                    <a:pt x="68" y="58"/>
                  </a:lnTo>
                  <a:lnTo>
                    <a:pt x="68" y="60"/>
                  </a:lnTo>
                  <a:lnTo>
                    <a:pt x="71" y="55"/>
                  </a:lnTo>
                  <a:lnTo>
                    <a:pt x="71" y="48"/>
                  </a:lnTo>
                  <a:lnTo>
                    <a:pt x="73" y="46"/>
                  </a:lnTo>
                  <a:lnTo>
                    <a:pt x="76" y="41"/>
                  </a:lnTo>
                  <a:lnTo>
                    <a:pt x="76" y="106"/>
                  </a:lnTo>
                  <a:lnTo>
                    <a:pt x="79" y="55"/>
                  </a:lnTo>
                  <a:lnTo>
                    <a:pt x="79" y="94"/>
                  </a:lnTo>
                  <a:lnTo>
                    <a:pt x="82" y="97"/>
                  </a:lnTo>
                  <a:lnTo>
                    <a:pt x="82" y="87"/>
                  </a:lnTo>
                  <a:lnTo>
                    <a:pt x="85" y="84"/>
                  </a:lnTo>
                  <a:lnTo>
                    <a:pt x="88" y="89"/>
                  </a:lnTo>
                  <a:lnTo>
                    <a:pt x="88" y="92"/>
                  </a:lnTo>
                  <a:lnTo>
                    <a:pt x="90" y="80"/>
                  </a:lnTo>
                  <a:lnTo>
                    <a:pt x="90" y="68"/>
                  </a:lnTo>
                  <a:lnTo>
                    <a:pt x="93" y="70"/>
                  </a:lnTo>
                  <a:lnTo>
                    <a:pt x="96" y="77"/>
                  </a:lnTo>
                  <a:lnTo>
                    <a:pt x="96" y="72"/>
                  </a:lnTo>
                  <a:lnTo>
                    <a:pt x="99" y="68"/>
                  </a:lnTo>
                  <a:lnTo>
                    <a:pt x="99" y="65"/>
                  </a:lnTo>
                  <a:lnTo>
                    <a:pt x="105" y="70"/>
                  </a:lnTo>
                  <a:lnTo>
                    <a:pt x="102" y="70"/>
                  </a:lnTo>
                  <a:lnTo>
                    <a:pt x="105" y="70"/>
                  </a:lnTo>
                  <a:lnTo>
                    <a:pt x="107" y="70"/>
                  </a:lnTo>
                  <a:lnTo>
                    <a:pt x="110" y="63"/>
                  </a:lnTo>
                  <a:lnTo>
                    <a:pt x="110" y="51"/>
                  </a:lnTo>
                  <a:lnTo>
                    <a:pt x="116" y="43"/>
                  </a:lnTo>
                  <a:lnTo>
                    <a:pt x="113" y="43"/>
                  </a:lnTo>
                  <a:lnTo>
                    <a:pt x="116" y="43"/>
                  </a:lnTo>
                  <a:lnTo>
                    <a:pt x="119" y="39"/>
                  </a:lnTo>
                  <a:lnTo>
                    <a:pt x="119" y="26"/>
                  </a:lnTo>
                  <a:lnTo>
                    <a:pt x="122" y="24"/>
                  </a:lnTo>
                  <a:lnTo>
                    <a:pt x="122" y="17"/>
                  </a:lnTo>
                  <a:lnTo>
                    <a:pt x="124" y="14"/>
                  </a:lnTo>
                  <a:lnTo>
                    <a:pt x="124" y="19"/>
                  </a:lnTo>
                </a:path>
              </a:pathLst>
            </a:custGeom>
            <a:noFill/>
            <a:ln w="12700">
              <a:solidFill>
                <a:srgbClr val="1CC663"/>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51" name="Freeform 122"/>
            <p:cNvSpPr>
              <a:spLocks/>
            </p:cNvSpPr>
            <p:nvPr/>
          </p:nvSpPr>
          <p:spPr bwMode="auto">
            <a:xfrm>
              <a:off x="2963863" y="3844925"/>
              <a:ext cx="382588" cy="198438"/>
            </a:xfrm>
            <a:custGeom>
              <a:avLst/>
              <a:gdLst/>
              <a:ahLst/>
              <a:cxnLst>
                <a:cxn ang="0">
                  <a:pos x="3" y="53"/>
                </a:cxn>
                <a:cxn ang="0">
                  <a:pos x="6" y="89"/>
                </a:cxn>
                <a:cxn ang="0">
                  <a:pos x="12" y="77"/>
                </a:cxn>
                <a:cxn ang="0">
                  <a:pos x="14" y="60"/>
                </a:cxn>
                <a:cxn ang="0">
                  <a:pos x="20" y="48"/>
                </a:cxn>
                <a:cxn ang="0">
                  <a:pos x="29" y="38"/>
                </a:cxn>
                <a:cxn ang="0">
                  <a:pos x="31" y="43"/>
                </a:cxn>
                <a:cxn ang="0">
                  <a:pos x="40" y="45"/>
                </a:cxn>
                <a:cxn ang="0">
                  <a:pos x="48" y="43"/>
                </a:cxn>
                <a:cxn ang="0">
                  <a:pos x="51" y="14"/>
                </a:cxn>
                <a:cxn ang="0">
                  <a:pos x="57" y="19"/>
                </a:cxn>
                <a:cxn ang="0">
                  <a:pos x="60" y="21"/>
                </a:cxn>
                <a:cxn ang="0">
                  <a:pos x="65" y="41"/>
                </a:cxn>
                <a:cxn ang="0">
                  <a:pos x="74" y="31"/>
                </a:cxn>
                <a:cxn ang="0">
                  <a:pos x="77" y="43"/>
                </a:cxn>
                <a:cxn ang="0">
                  <a:pos x="82" y="43"/>
                </a:cxn>
                <a:cxn ang="0">
                  <a:pos x="88" y="70"/>
                </a:cxn>
                <a:cxn ang="0">
                  <a:pos x="94" y="70"/>
                </a:cxn>
                <a:cxn ang="0">
                  <a:pos x="97" y="58"/>
                </a:cxn>
                <a:cxn ang="0">
                  <a:pos x="102" y="2"/>
                </a:cxn>
                <a:cxn ang="0">
                  <a:pos x="108" y="65"/>
                </a:cxn>
                <a:cxn ang="0">
                  <a:pos x="111" y="38"/>
                </a:cxn>
                <a:cxn ang="0">
                  <a:pos x="116" y="43"/>
                </a:cxn>
                <a:cxn ang="0">
                  <a:pos x="122" y="38"/>
                </a:cxn>
                <a:cxn ang="0">
                  <a:pos x="128" y="43"/>
                </a:cxn>
                <a:cxn ang="0">
                  <a:pos x="133" y="41"/>
                </a:cxn>
                <a:cxn ang="0">
                  <a:pos x="139" y="89"/>
                </a:cxn>
                <a:cxn ang="0">
                  <a:pos x="142" y="70"/>
                </a:cxn>
                <a:cxn ang="0">
                  <a:pos x="148" y="48"/>
                </a:cxn>
                <a:cxn ang="0">
                  <a:pos x="156" y="41"/>
                </a:cxn>
                <a:cxn ang="0">
                  <a:pos x="159" y="43"/>
                </a:cxn>
                <a:cxn ang="0">
                  <a:pos x="167" y="41"/>
                </a:cxn>
                <a:cxn ang="0">
                  <a:pos x="176" y="43"/>
                </a:cxn>
                <a:cxn ang="0">
                  <a:pos x="184" y="36"/>
                </a:cxn>
                <a:cxn ang="0">
                  <a:pos x="190" y="29"/>
                </a:cxn>
                <a:cxn ang="0">
                  <a:pos x="199" y="16"/>
                </a:cxn>
                <a:cxn ang="0">
                  <a:pos x="201" y="29"/>
                </a:cxn>
                <a:cxn ang="0">
                  <a:pos x="207" y="41"/>
                </a:cxn>
                <a:cxn ang="0">
                  <a:pos x="216" y="41"/>
                </a:cxn>
                <a:cxn ang="0">
                  <a:pos x="224" y="41"/>
                </a:cxn>
                <a:cxn ang="0">
                  <a:pos x="233" y="43"/>
                </a:cxn>
                <a:cxn ang="0">
                  <a:pos x="238" y="43"/>
                </a:cxn>
              </a:cxnLst>
              <a:rect l="0" t="0" r="r" b="b"/>
              <a:pathLst>
                <a:path w="241" h="125">
                  <a:moveTo>
                    <a:pt x="0" y="36"/>
                  </a:moveTo>
                  <a:lnTo>
                    <a:pt x="0" y="125"/>
                  </a:lnTo>
                  <a:lnTo>
                    <a:pt x="3" y="53"/>
                  </a:lnTo>
                  <a:lnTo>
                    <a:pt x="3" y="45"/>
                  </a:lnTo>
                  <a:lnTo>
                    <a:pt x="6" y="55"/>
                  </a:lnTo>
                  <a:lnTo>
                    <a:pt x="6" y="89"/>
                  </a:lnTo>
                  <a:lnTo>
                    <a:pt x="9" y="87"/>
                  </a:lnTo>
                  <a:lnTo>
                    <a:pt x="9" y="82"/>
                  </a:lnTo>
                  <a:lnTo>
                    <a:pt x="12" y="77"/>
                  </a:lnTo>
                  <a:lnTo>
                    <a:pt x="12" y="72"/>
                  </a:lnTo>
                  <a:lnTo>
                    <a:pt x="14" y="67"/>
                  </a:lnTo>
                  <a:lnTo>
                    <a:pt x="14" y="60"/>
                  </a:lnTo>
                  <a:lnTo>
                    <a:pt x="17" y="55"/>
                  </a:lnTo>
                  <a:lnTo>
                    <a:pt x="17" y="50"/>
                  </a:lnTo>
                  <a:lnTo>
                    <a:pt x="20" y="48"/>
                  </a:lnTo>
                  <a:lnTo>
                    <a:pt x="23" y="45"/>
                  </a:lnTo>
                  <a:lnTo>
                    <a:pt x="23" y="43"/>
                  </a:lnTo>
                  <a:lnTo>
                    <a:pt x="29" y="38"/>
                  </a:lnTo>
                  <a:lnTo>
                    <a:pt x="26" y="38"/>
                  </a:lnTo>
                  <a:lnTo>
                    <a:pt x="29" y="41"/>
                  </a:lnTo>
                  <a:lnTo>
                    <a:pt x="31" y="43"/>
                  </a:lnTo>
                  <a:lnTo>
                    <a:pt x="34" y="41"/>
                  </a:lnTo>
                  <a:lnTo>
                    <a:pt x="37" y="43"/>
                  </a:lnTo>
                  <a:lnTo>
                    <a:pt x="40" y="45"/>
                  </a:lnTo>
                  <a:lnTo>
                    <a:pt x="43" y="45"/>
                  </a:lnTo>
                  <a:lnTo>
                    <a:pt x="46" y="45"/>
                  </a:lnTo>
                  <a:lnTo>
                    <a:pt x="48" y="43"/>
                  </a:lnTo>
                  <a:lnTo>
                    <a:pt x="48" y="41"/>
                  </a:lnTo>
                  <a:lnTo>
                    <a:pt x="51" y="55"/>
                  </a:lnTo>
                  <a:lnTo>
                    <a:pt x="51" y="14"/>
                  </a:lnTo>
                  <a:lnTo>
                    <a:pt x="54" y="19"/>
                  </a:lnTo>
                  <a:lnTo>
                    <a:pt x="54" y="21"/>
                  </a:lnTo>
                  <a:lnTo>
                    <a:pt x="57" y="19"/>
                  </a:lnTo>
                  <a:lnTo>
                    <a:pt x="57" y="48"/>
                  </a:lnTo>
                  <a:lnTo>
                    <a:pt x="60" y="36"/>
                  </a:lnTo>
                  <a:lnTo>
                    <a:pt x="60" y="21"/>
                  </a:lnTo>
                  <a:lnTo>
                    <a:pt x="63" y="48"/>
                  </a:lnTo>
                  <a:lnTo>
                    <a:pt x="65" y="24"/>
                  </a:lnTo>
                  <a:lnTo>
                    <a:pt x="65" y="41"/>
                  </a:lnTo>
                  <a:lnTo>
                    <a:pt x="68" y="38"/>
                  </a:lnTo>
                  <a:lnTo>
                    <a:pt x="71" y="33"/>
                  </a:lnTo>
                  <a:lnTo>
                    <a:pt x="74" y="31"/>
                  </a:lnTo>
                  <a:lnTo>
                    <a:pt x="74" y="36"/>
                  </a:lnTo>
                  <a:lnTo>
                    <a:pt x="80" y="43"/>
                  </a:lnTo>
                  <a:lnTo>
                    <a:pt x="77" y="43"/>
                  </a:lnTo>
                  <a:lnTo>
                    <a:pt x="80" y="43"/>
                  </a:lnTo>
                  <a:lnTo>
                    <a:pt x="85" y="43"/>
                  </a:lnTo>
                  <a:lnTo>
                    <a:pt x="82" y="43"/>
                  </a:lnTo>
                  <a:lnTo>
                    <a:pt x="85" y="43"/>
                  </a:lnTo>
                  <a:lnTo>
                    <a:pt x="88" y="53"/>
                  </a:lnTo>
                  <a:lnTo>
                    <a:pt x="88" y="70"/>
                  </a:lnTo>
                  <a:lnTo>
                    <a:pt x="91" y="60"/>
                  </a:lnTo>
                  <a:lnTo>
                    <a:pt x="91" y="84"/>
                  </a:lnTo>
                  <a:lnTo>
                    <a:pt x="94" y="70"/>
                  </a:lnTo>
                  <a:lnTo>
                    <a:pt x="94" y="67"/>
                  </a:lnTo>
                  <a:lnTo>
                    <a:pt x="97" y="45"/>
                  </a:lnTo>
                  <a:lnTo>
                    <a:pt x="97" y="58"/>
                  </a:lnTo>
                  <a:lnTo>
                    <a:pt x="99" y="36"/>
                  </a:lnTo>
                  <a:lnTo>
                    <a:pt x="99" y="16"/>
                  </a:lnTo>
                  <a:lnTo>
                    <a:pt x="102" y="2"/>
                  </a:lnTo>
                  <a:lnTo>
                    <a:pt x="102" y="0"/>
                  </a:lnTo>
                  <a:lnTo>
                    <a:pt x="105" y="9"/>
                  </a:lnTo>
                  <a:lnTo>
                    <a:pt x="108" y="65"/>
                  </a:lnTo>
                  <a:lnTo>
                    <a:pt x="108" y="36"/>
                  </a:lnTo>
                  <a:lnTo>
                    <a:pt x="111" y="43"/>
                  </a:lnTo>
                  <a:lnTo>
                    <a:pt x="111" y="38"/>
                  </a:lnTo>
                  <a:lnTo>
                    <a:pt x="114" y="38"/>
                  </a:lnTo>
                  <a:lnTo>
                    <a:pt x="119" y="43"/>
                  </a:lnTo>
                  <a:lnTo>
                    <a:pt x="116" y="43"/>
                  </a:lnTo>
                  <a:lnTo>
                    <a:pt x="119" y="43"/>
                  </a:lnTo>
                  <a:lnTo>
                    <a:pt x="122" y="43"/>
                  </a:lnTo>
                  <a:lnTo>
                    <a:pt x="122" y="38"/>
                  </a:lnTo>
                  <a:lnTo>
                    <a:pt x="125" y="38"/>
                  </a:lnTo>
                  <a:lnTo>
                    <a:pt x="125" y="43"/>
                  </a:lnTo>
                  <a:lnTo>
                    <a:pt x="128" y="43"/>
                  </a:lnTo>
                  <a:lnTo>
                    <a:pt x="131" y="41"/>
                  </a:lnTo>
                  <a:lnTo>
                    <a:pt x="133" y="33"/>
                  </a:lnTo>
                  <a:lnTo>
                    <a:pt x="133" y="41"/>
                  </a:lnTo>
                  <a:lnTo>
                    <a:pt x="136" y="33"/>
                  </a:lnTo>
                  <a:lnTo>
                    <a:pt x="136" y="67"/>
                  </a:lnTo>
                  <a:lnTo>
                    <a:pt x="139" y="89"/>
                  </a:lnTo>
                  <a:lnTo>
                    <a:pt x="139" y="87"/>
                  </a:lnTo>
                  <a:lnTo>
                    <a:pt x="142" y="77"/>
                  </a:lnTo>
                  <a:lnTo>
                    <a:pt x="142" y="70"/>
                  </a:lnTo>
                  <a:lnTo>
                    <a:pt x="145" y="65"/>
                  </a:lnTo>
                  <a:lnTo>
                    <a:pt x="145" y="55"/>
                  </a:lnTo>
                  <a:lnTo>
                    <a:pt x="148" y="48"/>
                  </a:lnTo>
                  <a:lnTo>
                    <a:pt x="150" y="43"/>
                  </a:lnTo>
                  <a:lnTo>
                    <a:pt x="150" y="41"/>
                  </a:lnTo>
                  <a:lnTo>
                    <a:pt x="156" y="41"/>
                  </a:lnTo>
                  <a:lnTo>
                    <a:pt x="153" y="41"/>
                  </a:lnTo>
                  <a:lnTo>
                    <a:pt x="156" y="41"/>
                  </a:lnTo>
                  <a:lnTo>
                    <a:pt x="159" y="43"/>
                  </a:lnTo>
                  <a:lnTo>
                    <a:pt x="162" y="45"/>
                  </a:lnTo>
                  <a:lnTo>
                    <a:pt x="165" y="43"/>
                  </a:lnTo>
                  <a:lnTo>
                    <a:pt x="167" y="41"/>
                  </a:lnTo>
                  <a:lnTo>
                    <a:pt x="170" y="41"/>
                  </a:lnTo>
                  <a:lnTo>
                    <a:pt x="173" y="43"/>
                  </a:lnTo>
                  <a:lnTo>
                    <a:pt x="176" y="43"/>
                  </a:lnTo>
                  <a:lnTo>
                    <a:pt x="179" y="41"/>
                  </a:lnTo>
                  <a:lnTo>
                    <a:pt x="182" y="38"/>
                  </a:lnTo>
                  <a:lnTo>
                    <a:pt x="184" y="36"/>
                  </a:lnTo>
                  <a:lnTo>
                    <a:pt x="187" y="33"/>
                  </a:lnTo>
                  <a:lnTo>
                    <a:pt x="187" y="29"/>
                  </a:lnTo>
                  <a:lnTo>
                    <a:pt x="190" y="29"/>
                  </a:lnTo>
                  <a:lnTo>
                    <a:pt x="196" y="24"/>
                  </a:lnTo>
                  <a:lnTo>
                    <a:pt x="196" y="21"/>
                  </a:lnTo>
                  <a:lnTo>
                    <a:pt x="199" y="16"/>
                  </a:lnTo>
                  <a:lnTo>
                    <a:pt x="199" y="33"/>
                  </a:lnTo>
                  <a:lnTo>
                    <a:pt x="201" y="77"/>
                  </a:lnTo>
                  <a:lnTo>
                    <a:pt x="201" y="29"/>
                  </a:lnTo>
                  <a:lnTo>
                    <a:pt x="204" y="45"/>
                  </a:lnTo>
                  <a:lnTo>
                    <a:pt x="207" y="43"/>
                  </a:lnTo>
                  <a:lnTo>
                    <a:pt x="207" y="41"/>
                  </a:lnTo>
                  <a:lnTo>
                    <a:pt x="210" y="38"/>
                  </a:lnTo>
                  <a:lnTo>
                    <a:pt x="213" y="43"/>
                  </a:lnTo>
                  <a:lnTo>
                    <a:pt x="216" y="41"/>
                  </a:lnTo>
                  <a:lnTo>
                    <a:pt x="218" y="36"/>
                  </a:lnTo>
                  <a:lnTo>
                    <a:pt x="221" y="38"/>
                  </a:lnTo>
                  <a:lnTo>
                    <a:pt x="224" y="41"/>
                  </a:lnTo>
                  <a:lnTo>
                    <a:pt x="227" y="38"/>
                  </a:lnTo>
                  <a:lnTo>
                    <a:pt x="230" y="41"/>
                  </a:lnTo>
                  <a:lnTo>
                    <a:pt x="233" y="43"/>
                  </a:lnTo>
                  <a:lnTo>
                    <a:pt x="235" y="48"/>
                  </a:lnTo>
                  <a:lnTo>
                    <a:pt x="235" y="43"/>
                  </a:lnTo>
                  <a:lnTo>
                    <a:pt x="238" y="43"/>
                  </a:lnTo>
                  <a:lnTo>
                    <a:pt x="238" y="74"/>
                  </a:lnTo>
                  <a:lnTo>
                    <a:pt x="241" y="84"/>
                  </a:lnTo>
                </a:path>
              </a:pathLst>
            </a:custGeom>
            <a:noFill/>
            <a:ln w="12700">
              <a:solidFill>
                <a:srgbClr val="3D6618"/>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2" name="Freeform 123"/>
            <p:cNvSpPr>
              <a:spLocks/>
            </p:cNvSpPr>
            <p:nvPr/>
          </p:nvSpPr>
          <p:spPr bwMode="auto">
            <a:xfrm>
              <a:off x="3346450" y="3805238"/>
              <a:ext cx="368300" cy="173038"/>
            </a:xfrm>
            <a:custGeom>
              <a:avLst/>
              <a:gdLst/>
              <a:ahLst/>
              <a:cxnLst>
                <a:cxn ang="0">
                  <a:pos x="3" y="99"/>
                </a:cxn>
                <a:cxn ang="0">
                  <a:pos x="6" y="87"/>
                </a:cxn>
                <a:cxn ang="0">
                  <a:pos x="11" y="78"/>
                </a:cxn>
                <a:cxn ang="0">
                  <a:pos x="20" y="75"/>
                </a:cxn>
                <a:cxn ang="0">
                  <a:pos x="26" y="66"/>
                </a:cxn>
                <a:cxn ang="0">
                  <a:pos x="28" y="54"/>
                </a:cxn>
                <a:cxn ang="0">
                  <a:pos x="34" y="44"/>
                </a:cxn>
                <a:cxn ang="0">
                  <a:pos x="40" y="51"/>
                </a:cxn>
                <a:cxn ang="0">
                  <a:pos x="43" y="54"/>
                </a:cxn>
                <a:cxn ang="0">
                  <a:pos x="48" y="58"/>
                </a:cxn>
                <a:cxn ang="0">
                  <a:pos x="54" y="66"/>
                </a:cxn>
                <a:cxn ang="0">
                  <a:pos x="60" y="70"/>
                </a:cxn>
                <a:cxn ang="0">
                  <a:pos x="65" y="68"/>
                </a:cxn>
                <a:cxn ang="0">
                  <a:pos x="71" y="66"/>
                </a:cxn>
                <a:cxn ang="0">
                  <a:pos x="79" y="68"/>
                </a:cxn>
                <a:cxn ang="0">
                  <a:pos x="85" y="66"/>
                </a:cxn>
                <a:cxn ang="0">
                  <a:pos x="91" y="63"/>
                </a:cxn>
                <a:cxn ang="0">
                  <a:pos x="96" y="58"/>
                </a:cxn>
                <a:cxn ang="0">
                  <a:pos x="102" y="102"/>
                </a:cxn>
                <a:cxn ang="0">
                  <a:pos x="108" y="97"/>
                </a:cxn>
                <a:cxn ang="0">
                  <a:pos x="111" y="75"/>
                </a:cxn>
                <a:cxn ang="0">
                  <a:pos x="116" y="63"/>
                </a:cxn>
                <a:cxn ang="0">
                  <a:pos x="122" y="58"/>
                </a:cxn>
                <a:cxn ang="0">
                  <a:pos x="128" y="70"/>
                </a:cxn>
                <a:cxn ang="0">
                  <a:pos x="136" y="78"/>
                </a:cxn>
                <a:cxn ang="0">
                  <a:pos x="142" y="56"/>
                </a:cxn>
                <a:cxn ang="0">
                  <a:pos x="147" y="25"/>
                </a:cxn>
                <a:cxn ang="0">
                  <a:pos x="153" y="63"/>
                </a:cxn>
                <a:cxn ang="0">
                  <a:pos x="159" y="58"/>
                </a:cxn>
                <a:cxn ang="0">
                  <a:pos x="167" y="63"/>
                </a:cxn>
                <a:cxn ang="0">
                  <a:pos x="173" y="66"/>
                </a:cxn>
                <a:cxn ang="0">
                  <a:pos x="176" y="56"/>
                </a:cxn>
                <a:cxn ang="0">
                  <a:pos x="181" y="39"/>
                </a:cxn>
                <a:cxn ang="0">
                  <a:pos x="187" y="73"/>
                </a:cxn>
                <a:cxn ang="0">
                  <a:pos x="190" y="80"/>
                </a:cxn>
                <a:cxn ang="0">
                  <a:pos x="198" y="85"/>
                </a:cxn>
                <a:cxn ang="0">
                  <a:pos x="201" y="97"/>
                </a:cxn>
                <a:cxn ang="0">
                  <a:pos x="207" y="51"/>
                </a:cxn>
                <a:cxn ang="0">
                  <a:pos x="213" y="66"/>
                </a:cxn>
                <a:cxn ang="0">
                  <a:pos x="218" y="56"/>
                </a:cxn>
                <a:cxn ang="0">
                  <a:pos x="221" y="54"/>
                </a:cxn>
                <a:cxn ang="0">
                  <a:pos x="230" y="51"/>
                </a:cxn>
              </a:cxnLst>
              <a:rect l="0" t="0" r="r" b="b"/>
              <a:pathLst>
                <a:path w="232" h="109">
                  <a:moveTo>
                    <a:pt x="0" y="109"/>
                  </a:moveTo>
                  <a:lnTo>
                    <a:pt x="0" y="104"/>
                  </a:lnTo>
                  <a:lnTo>
                    <a:pt x="3" y="99"/>
                  </a:lnTo>
                  <a:lnTo>
                    <a:pt x="3" y="95"/>
                  </a:lnTo>
                  <a:lnTo>
                    <a:pt x="6" y="92"/>
                  </a:lnTo>
                  <a:lnTo>
                    <a:pt x="6" y="87"/>
                  </a:lnTo>
                  <a:lnTo>
                    <a:pt x="9" y="83"/>
                  </a:lnTo>
                  <a:lnTo>
                    <a:pt x="9" y="80"/>
                  </a:lnTo>
                  <a:lnTo>
                    <a:pt x="11" y="78"/>
                  </a:lnTo>
                  <a:lnTo>
                    <a:pt x="14" y="80"/>
                  </a:lnTo>
                  <a:lnTo>
                    <a:pt x="17" y="78"/>
                  </a:lnTo>
                  <a:lnTo>
                    <a:pt x="20" y="75"/>
                  </a:lnTo>
                  <a:lnTo>
                    <a:pt x="23" y="73"/>
                  </a:lnTo>
                  <a:lnTo>
                    <a:pt x="23" y="70"/>
                  </a:lnTo>
                  <a:lnTo>
                    <a:pt x="26" y="66"/>
                  </a:lnTo>
                  <a:lnTo>
                    <a:pt x="26" y="46"/>
                  </a:lnTo>
                  <a:lnTo>
                    <a:pt x="28" y="51"/>
                  </a:lnTo>
                  <a:lnTo>
                    <a:pt x="28" y="54"/>
                  </a:lnTo>
                  <a:lnTo>
                    <a:pt x="31" y="39"/>
                  </a:lnTo>
                  <a:lnTo>
                    <a:pt x="31" y="37"/>
                  </a:lnTo>
                  <a:lnTo>
                    <a:pt x="34" y="44"/>
                  </a:lnTo>
                  <a:lnTo>
                    <a:pt x="37" y="44"/>
                  </a:lnTo>
                  <a:lnTo>
                    <a:pt x="37" y="49"/>
                  </a:lnTo>
                  <a:lnTo>
                    <a:pt x="40" y="51"/>
                  </a:lnTo>
                  <a:lnTo>
                    <a:pt x="40" y="78"/>
                  </a:lnTo>
                  <a:lnTo>
                    <a:pt x="43" y="46"/>
                  </a:lnTo>
                  <a:lnTo>
                    <a:pt x="43" y="54"/>
                  </a:lnTo>
                  <a:lnTo>
                    <a:pt x="48" y="56"/>
                  </a:lnTo>
                  <a:lnTo>
                    <a:pt x="45" y="56"/>
                  </a:lnTo>
                  <a:lnTo>
                    <a:pt x="48" y="58"/>
                  </a:lnTo>
                  <a:lnTo>
                    <a:pt x="51" y="61"/>
                  </a:lnTo>
                  <a:lnTo>
                    <a:pt x="51" y="66"/>
                  </a:lnTo>
                  <a:lnTo>
                    <a:pt x="54" y="66"/>
                  </a:lnTo>
                  <a:lnTo>
                    <a:pt x="57" y="75"/>
                  </a:lnTo>
                  <a:lnTo>
                    <a:pt x="60" y="75"/>
                  </a:lnTo>
                  <a:lnTo>
                    <a:pt x="60" y="70"/>
                  </a:lnTo>
                  <a:lnTo>
                    <a:pt x="62" y="58"/>
                  </a:lnTo>
                  <a:lnTo>
                    <a:pt x="62" y="68"/>
                  </a:lnTo>
                  <a:lnTo>
                    <a:pt x="65" y="68"/>
                  </a:lnTo>
                  <a:lnTo>
                    <a:pt x="65" y="61"/>
                  </a:lnTo>
                  <a:lnTo>
                    <a:pt x="68" y="66"/>
                  </a:lnTo>
                  <a:lnTo>
                    <a:pt x="71" y="66"/>
                  </a:lnTo>
                  <a:lnTo>
                    <a:pt x="74" y="70"/>
                  </a:lnTo>
                  <a:lnTo>
                    <a:pt x="77" y="70"/>
                  </a:lnTo>
                  <a:lnTo>
                    <a:pt x="79" y="68"/>
                  </a:lnTo>
                  <a:lnTo>
                    <a:pt x="85" y="61"/>
                  </a:lnTo>
                  <a:lnTo>
                    <a:pt x="82" y="61"/>
                  </a:lnTo>
                  <a:lnTo>
                    <a:pt x="85" y="66"/>
                  </a:lnTo>
                  <a:lnTo>
                    <a:pt x="88" y="63"/>
                  </a:lnTo>
                  <a:lnTo>
                    <a:pt x="91" y="61"/>
                  </a:lnTo>
                  <a:lnTo>
                    <a:pt x="91" y="63"/>
                  </a:lnTo>
                  <a:lnTo>
                    <a:pt x="94" y="68"/>
                  </a:lnTo>
                  <a:lnTo>
                    <a:pt x="94" y="63"/>
                  </a:lnTo>
                  <a:lnTo>
                    <a:pt x="96" y="58"/>
                  </a:lnTo>
                  <a:lnTo>
                    <a:pt x="96" y="73"/>
                  </a:lnTo>
                  <a:lnTo>
                    <a:pt x="99" y="109"/>
                  </a:lnTo>
                  <a:lnTo>
                    <a:pt x="102" y="102"/>
                  </a:lnTo>
                  <a:lnTo>
                    <a:pt x="102" y="97"/>
                  </a:lnTo>
                  <a:lnTo>
                    <a:pt x="105" y="99"/>
                  </a:lnTo>
                  <a:lnTo>
                    <a:pt x="108" y="97"/>
                  </a:lnTo>
                  <a:lnTo>
                    <a:pt x="108" y="92"/>
                  </a:lnTo>
                  <a:lnTo>
                    <a:pt x="111" y="83"/>
                  </a:lnTo>
                  <a:lnTo>
                    <a:pt x="111" y="75"/>
                  </a:lnTo>
                  <a:lnTo>
                    <a:pt x="113" y="70"/>
                  </a:lnTo>
                  <a:lnTo>
                    <a:pt x="116" y="66"/>
                  </a:lnTo>
                  <a:lnTo>
                    <a:pt x="116" y="63"/>
                  </a:lnTo>
                  <a:lnTo>
                    <a:pt x="122" y="58"/>
                  </a:lnTo>
                  <a:lnTo>
                    <a:pt x="119" y="58"/>
                  </a:lnTo>
                  <a:lnTo>
                    <a:pt x="122" y="58"/>
                  </a:lnTo>
                  <a:lnTo>
                    <a:pt x="125" y="63"/>
                  </a:lnTo>
                  <a:lnTo>
                    <a:pt x="128" y="66"/>
                  </a:lnTo>
                  <a:lnTo>
                    <a:pt x="128" y="70"/>
                  </a:lnTo>
                  <a:lnTo>
                    <a:pt x="130" y="75"/>
                  </a:lnTo>
                  <a:lnTo>
                    <a:pt x="133" y="78"/>
                  </a:lnTo>
                  <a:lnTo>
                    <a:pt x="136" y="78"/>
                  </a:lnTo>
                  <a:lnTo>
                    <a:pt x="136" y="73"/>
                  </a:lnTo>
                  <a:lnTo>
                    <a:pt x="139" y="66"/>
                  </a:lnTo>
                  <a:lnTo>
                    <a:pt x="142" y="56"/>
                  </a:lnTo>
                  <a:lnTo>
                    <a:pt x="145" y="25"/>
                  </a:lnTo>
                  <a:lnTo>
                    <a:pt x="145" y="17"/>
                  </a:lnTo>
                  <a:lnTo>
                    <a:pt x="147" y="25"/>
                  </a:lnTo>
                  <a:lnTo>
                    <a:pt x="147" y="46"/>
                  </a:lnTo>
                  <a:lnTo>
                    <a:pt x="150" y="68"/>
                  </a:lnTo>
                  <a:lnTo>
                    <a:pt x="153" y="63"/>
                  </a:lnTo>
                  <a:lnTo>
                    <a:pt x="156" y="58"/>
                  </a:lnTo>
                  <a:lnTo>
                    <a:pt x="156" y="61"/>
                  </a:lnTo>
                  <a:lnTo>
                    <a:pt x="159" y="58"/>
                  </a:lnTo>
                  <a:lnTo>
                    <a:pt x="162" y="61"/>
                  </a:lnTo>
                  <a:lnTo>
                    <a:pt x="164" y="63"/>
                  </a:lnTo>
                  <a:lnTo>
                    <a:pt x="167" y="63"/>
                  </a:lnTo>
                  <a:lnTo>
                    <a:pt x="170" y="66"/>
                  </a:lnTo>
                  <a:lnTo>
                    <a:pt x="170" y="68"/>
                  </a:lnTo>
                  <a:lnTo>
                    <a:pt x="173" y="66"/>
                  </a:lnTo>
                  <a:lnTo>
                    <a:pt x="173" y="63"/>
                  </a:lnTo>
                  <a:lnTo>
                    <a:pt x="176" y="54"/>
                  </a:lnTo>
                  <a:lnTo>
                    <a:pt x="176" y="56"/>
                  </a:lnTo>
                  <a:lnTo>
                    <a:pt x="179" y="61"/>
                  </a:lnTo>
                  <a:lnTo>
                    <a:pt x="179" y="46"/>
                  </a:lnTo>
                  <a:lnTo>
                    <a:pt x="181" y="39"/>
                  </a:lnTo>
                  <a:lnTo>
                    <a:pt x="181" y="61"/>
                  </a:lnTo>
                  <a:lnTo>
                    <a:pt x="184" y="68"/>
                  </a:lnTo>
                  <a:lnTo>
                    <a:pt x="187" y="73"/>
                  </a:lnTo>
                  <a:lnTo>
                    <a:pt x="187" y="75"/>
                  </a:lnTo>
                  <a:lnTo>
                    <a:pt x="190" y="78"/>
                  </a:lnTo>
                  <a:lnTo>
                    <a:pt x="190" y="80"/>
                  </a:lnTo>
                  <a:lnTo>
                    <a:pt x="193" y="83"/>
                  </a:lnTo>
                  <a:lnTo>
                    <a:pt x="196" y="83"/>
                  </a:lnTo>
                  <a:lnTo>
                    <a:pt x="198" y="85"/>
                  </a:lnTo>
                  <a:lnTo>
                    <a:pt x="198" y="87"/>
                  </a:lnTo>
                  <a:lnTo>
                    <a:pt x="201" y="95"/>
                  </a:lnTo>
                  <a:lnTo>
                    <a:pt x="201" y="97"/>
                  </a:lnTo>
                  <a:lnTo>
                    <a:pt x="204" y="0"/>
                  </a:lnTo>
                  <a:lnTo>
                    <a:pt x="204" y="97"/>
                  </a:lnTo>
                  <a:lnTo>
                    <a:pt x="207" y="51"/>
                  </a:lnTo>
                  <a:lnTo>
                    <a:pt x="210" y="66"/>
                  </a:lnTo>
                  <a:lnTo>
                    <a:pt x="210" y="56"/>
                  </a:lnTo>
                  <a:lnTo>
                    <a:pt x="213" y="66"/>
                  </a:lnTo>
                  <a:lnTo>
                    <a:pt x="213" y="61"/>
                  </a:lnTo>
                  <a:lnTo>
                    <a:pt x="215" y="58"/>
                  </a:lnTo>
                  <a:lnTo>
                    <a:pt x="218" y="56"/>
                  </a:lnTo>
                  <a:lnTo>
                    <a:pt x="218" y="51"/>
                  </a:lnTo>
                  <a:lnTo>
                    <a:pt x="221" y="61"/>
                  </a:lnTo>
                  <a:lnTo>
                    <a:pt x="221" y="54"/>
                  </a:lnTo>
                  <a:lnTo>
                    <a:pt x="224" y="61"/>
                  </a:lnTo>
                  <a:lnTo>
                    <a:pt x="227" y="51"/>
                  </a:lnTo>
                  <a:lnTo>
                    <a:pt x="230" y="51"/>
                  </a:lnTo>
                  <a:lnTo>
                    <a:pt x="232" y="51"/>
                  </a:lnTo>
                  <a:lnTo>
                    <a:pt x="232" y="56"/>
                  </a:lnTo>
                </a:path>
              </a:pathLst>
            </a:custGeom>
            <a:noFill/>
            <a:ln w="12700">
              <a:solidFill>
                <a:srgbClr val="3D6618"/>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3" name="Freeform 124"/>
            <p:cNvSpPr>
              <a:spLocks/>
            </p:cNvSpPr>
            <p:nvPr/>
          </p:nvSpPr>
          <p:spPr bwMode="auto">
            <a:xfrm>
              <a:off x="3714750" y="3679825"/>
              <a:ext cx="347663" cy="471488"/>
            </a:xfrm>
            <a:custGeom>
              <a:avLst/>
              <a:gdLst/>
              <a:ahLst/>
              <a:cxnLst>
                <a:cxn ang="0">
                  <a:pos x="3" y="147"/>
                </a:cxn>
                <a:cxn ang="0">
                  <a:pos x="9" y="181"/>
                </a:cxn>
                <a:cxn ang="0">
                  <a:pos x="15" y="149"/>
                </a:cxn>
                <a:cxn ang="0">
                  <a:pos x="20" y="140"/>
                </a:cxn>
                <a:cxn ang="0">
                  <a:pos x="26" y="142"/>
                </a:cxn>
                <a:cxn ang="0">
                  <a:pos x="32" y="145"/>
                </a:cxn>
                <a:cxn ang="0">
                  <a:pos x="37" y="137"/>
                </a:cxn>
                <a:cxn ang="0">
                  <a:pos x="43" y="133"/>
                </a:cxn>
                <a:cxn ang="0">
                  <a:pos x="49" y="84"/>
                </a:cxn>
                <a:cxn ang="0">
                  <a:pos x="51" y="128"/>
                </a:cxn>
                <a:cxn ang="0">
                  <a:pos x="57" y="152"/>
                </a:cxn>
                <a:cxn ang="0">
                  <a:pos x="63" y="145"/>
                </a:cxn>
                <a:cxn ang="0">
                  <a:pos x="66" y="159"/>
                </a:cxn>
                <a:cxn ang="0">
                  <a:pos x="71" y="164"/>
                </a:cxn>
                <a:cxn ang="0">
                  <a:pos x="74" y="188"/>
                </a:cxn>
                <a:cxn ang="0">
                  <a:pos x="80" y="174"/>
                </a:cxn>
                <a:cxn ang="0">
                  <a:pos x="85" y="171"/>
                </a:cxn>
                <a:cxn ang="0">
                  <a:pos x="88" y="118"/>
                </a:cxn>
                <a:cxn ang="0">
                  <a:pos x="94" y="87"/>
                </a:cxn>
                <a:cxn ang="0">
                  <a:pos x="97" y="118"/>
                </a:cxn>
                <a:cxn ang="0">
                  <a:pos x="102" y="137"/>
                </a:cxn>
                <a:cxn ang="0">
                  <a:pos x="108" y="130"/>
                </a:cxn>
                <a:cxn ang="0">
                  <a:pos x="111" y="140"/>
                </a:cxn>
                <a:cxn ang="0">
                  <a:pos x="117" y="145"/>
                </a:cxn>
                <a:cxn ang="0">
                  <a:pos x="122" y="145"/>
                </a:cxn>
                <a:cxn ang="0">
                  <a:pos x="131" y="142"/>
                </a:cxn>
                <a:cxn ang="0">
                  <a:pos x="136" y="162"/>
                </a:cxn>
                <a:cxn ang="0">
                  <a:pos x="139" y="123"/>
                </a:cxn>
                <a:cxn ang="0">
                  <a:pos x="145" y="147"/>
                </a:cxn>
                <a:cxn ang="0">
                  <a:pos x="151" y="147"/>
                </a:cxn>
                <a:cxn ang="0">
                  <a:pos x="159" y="145"/>
                </a:cxn>
                <a:cxn ang="0">
                  <a:pos x="168" y="142"/>
                </a:cxn>
                <a:cxn ang="0">
                  <a:pos x="170" y="111"/>
                </a:cxn>
                <a:cxn ang="0">
                  <a:pos x="176" y="130"/>
                </a:cxn>
                <a:cxn ang="0">
                  <a:pos x="179" y="133"/>
                </a:cxn>
                <a:cxn ang="0">
                  <a:pos x="185" y="108"/>
                </a:cxn>
                <a:cxn ang="0">
                  <a:pos x="190" y="106"/>
                </a:cxn>
                <a:cxn ang="0">
                  <a:pos x="196" y="166"/>
                </a:cxn>
                <a:cxn ang="0">
                  <a:pos x="202" y="166"/>
                </a:cxn>
                <a:cxn ang="0">
                  <a:pos x="204" y="186"/>
                </a:cxn>
                <a:cxn ang="0">
                  <a:pos x="210" y="171"/>
                </a:cxn>
                <a:cxn ang="0">
                  <a:pos x="216" y="154"/>
                </a:cxn>
              </a:cxnLst>
              <a:rect l="0" t="0" r="r" b="b"/>
              <a:pathLst>
                <a:path w="219" h="297">
                  <a:moveTo>
                    <a:pt x="0" y="135"/>
                  </a:moveTo>
                  <a:lnTo>
                    <a:pt x="3" y="140"/>
                  </a:lnTo>
                  <a:lnTo>
                    <a:pt x="3" y="147"/>
                  </a:lnTo>
                  <a:lnTo>
                    <a:pt x="6" y="157"/>
                  </a:lnTo>
                  <a:lnTo>
                    <a:pt x="6" y="169"/>
                  </a:lnTo>
                  <a:lnTo>
                    <a:pt x="9" y="181"/>
                  </a:lnTo>
                  <a:lnTo>
                    <a:pt x="9" y="186"/>
                  </a:lnTo>
                  <a:lnTo>
                    <a:pt x="15" y="162"/>
                  </a:lnTo>
                  <a:lnTo>
                    <a:pt x="15" y="149"/>
                  </a:lnTo>
                  <a:lnTo>
                    <a:pt x="17" y="154"/>
                  </a:lnTo>
                  <a:lnTo>
                    <a:pt x="20" y="123"/>
                  </a:lnTo>
                  <a:lnTo>
                    <a:pt x="20" y="140"/>
                  </a:lnTo>
                  <a:lnTo>
                    <a:pt x="23" y="147"/>
                  </a:lnTo>
                  <a:lnTo>
                    <a:pt x="23" y="142"/>
                  </a:lnTo>
                  <a:lnTo>
                    <a:pt x="26" y="142"/>
                  </a:lnTo>
                  <a:lnTo>
                    <a:pt x="26" y="149"/>
                  </a:lnTo>
                  <a:lnTo>
                    <a:pt x="29" y="147"/>
                  </a:lnTo>
                  <a:lnTo>
                    <a:pt x="32" y="145"/>
                  </a:lnTo>
                  <a:lnTo>
                    <a:pt x="34" y="142"/>
                  </a:lnTo>
                  <a:lnTo>
                    <a:pt x="34" y="140"/>
                  </a:lnTo>
                  <a:lnTo>
                    <a:pt x="37" y="137"/>
                  </a:lnTo>
                  <a:lnTo>
                    <a:pt x="40" y="135"/>
                  </a:lnTo>
                  <a:lnTo>
                    <a:pt x="40" y="137"/>
                  </a:lnTo>
                  <a:lnTo>
                    <a:pt x="43" y="133"/>
                  </a:lnTo>
                  <a:lnTo>
                    <a:pt x="43" y="125"/>
                  </a:lnTo>
                  <a:lnTo>
                    <a:pt x="46" y="123"/>
                  </a:lnTo>
                  <a:lnTo>
                    <a:pt x="49" y="84"/>
                  </a:lnTo>
                  <a:lnTo>
                    <a:pt x="49" y="96"/>
                  </a:lnTo>
                  <a:lnTo>
                    <a:pt x="51" y="130"/>
                  </a:lnTo>
                  <a:lnTo>
                    <a:pt x="51" y="128"/>
                  </a:lnTo>
                  <a:lnTo>
                    <a:pt x="54" y="137"/>
                  </a:lnTo>
                  <a:lnTo>
                    <a:pt x="54" y="147"/>
                  </a:lnTo>
                  <a:lnTo>
                    <a:pt x="57" y="152"/>
                  </a:lnTo>
                  <a:lnTo>
                    <a:pt x="57" y="149"/>
                  </a:lnTo>
                  <a:lnTo>
                    <a:pt x="60" y="147"/>
                  </a:lnTo>
                  <a:lnTo>
                    <a:pt x="63" y="145"/>
                  </a:lnTo>
                  <a:lnTo>
                    <a:pt x="63" y="152"/>
                  </a:lnTo>
                  <a:lnTo>
                    <a:pt x="66" y="162"/>
                  </a:lnTo>
                  <a:lnTo>
                    <a:pt x="66" y="159"/>
                  </a:lnTo>
                  <a:lnTo>
                    <a:pt x="68" y="157"/>
                  </a:lnTo>
                  <a:lnTo>
                    <a:pt x="68" y="169"/>
                  </a:lnTo>
                  <a:lnTo>
                    <a:pt x="71" y="164"/>
                  </a:lnTo>
                  <a:lnTo>
                    <a:pt x="71" y="147"/>
                  </a:lnTo>
                  <a:lnTo>
                    <a:pt x="74" y="164"/>
                  </a:lnTo>
                  <a:lnTo>
                    <a:pt x="74" y="188"/>
                  </a:lnTo>
                  <a:lnTo>
                    <a:pt x="77" y="297"/>
                  </a:lnTo>
                  <a:lnTo>
                    <a:pt x="77" y="46"/>
                  </a:lnTo>
                  <a:lnTo>
                    <a:pt x="80" y="174"/>
                  </a:lnTo>
                  <a:lnTo>
                    <a:pt x="83" y="183"/>
                  </a:lnTo>
                  <a:lnTo>
                    <a:pt x="83" y="181"/>
                  </a:lnTo>
                  <a:lnTo>
                    <a:pt x="85" y="171"/>
                  </a:lnTo>
                  <a:lnTo>
                    <a:pt x="85" y="55"/>
                  </a:lnTo>
                  <a:lnTo>
                    <a:pt x="88" y="104"/>
                  </a:lnTo>
                  <a:lnTo>
                    <a:pt x="88" y="118"/>
                  </a:lnTo>
                  <a:lnTo>
                    <a:pt x="91" y="108"/>
                  </a:lnTo>
                  <a:lnTo>
                    <a:pt x="91" y="104"/>
                  </a:lnTo>
                  <a:lnTo>
                    <a:pt x="94" y="87"/>
                  </a:lnTo>
                  <a:lnTo>
                    <a:pt x="94" y="77"/>
                  </a:lnTo>
                  <a:lnTo>
                    <a:pt x="97" y="94"/>
                  </a:lnTo>
                  <a:lnTo>
                    <a:pt x="97" y="118"/>
                  </a:lnTo>
                  <a:lnTo>
                    <a:pt x="100" y="118"/>
                  </a:lnTo>
                  <a:lnTo>
                    <a:pt x="100" y="135"/>
                  </a:lnTo>
                  <a:lnTo>
                    <a:pt x="102" y="137"/>
                  </a:lnTo>
                  <a:lnTo>
                    <a:pt x="105" y="193"/>
                  </a:lnTo>
                  <a:lnTo>
                    <a:pt x="105" y="186"/>
                  </a:lnTo>
                  <a:lnTo>
                    <a:pt x="108" y="130"/>
                  </a:lnTo>
                  <a:lnTo>
                    <a:pt x="108" y="145"/>
                  </a:lnTo>
                  <a:lnTo>
                    <a:pt x="111" y="82"/>
                  </a:lnTo>
                  <a:lnTo>
                    <a:pt x="111" y="140"/>
                  </a:lnTo>
                  <a:lnTo>
                    <a:pt x="114" y="142"/>
                  </a:lnTo>
                  <a:lnTo>
                    <a:pt x="117" y="149"/>
                  </a:lnTo>
                  <a:lnTo>
                    <a:pt x="117" y="145"/>
                  </a:lnTo>
                  <a:lnTo>
                    <a:pt x="122" y="145"/>
                  </a:lnTo>
                  <a:lnTo>
                    <a:pt x="119" y="145"/>
                  </a:lnTo>
                  <a:lnTo>
                    <a:pt x="122" y="145"/>
                  </a:lnTo>
                  <a:lnTo>
                    <a:pt x="125" y="142"/>
                  </a:lnTo>
                  <a:lnTo>
                    <a:pt x="128" y="147"/>
                  </a:lnTo>
                  <a:lnTo>
                    <a:pt x="131" y="142"/>
                  </a:lnTo>
                  <a:lnTo>
                    <a:pt x="131" y="166"/>
                  </a:lnTo>
                  <a:lnTo>
                    <a:pt x="134" y="171"/>
                  </a:lnTo>
                  <a:lnTo>
                    <a:pt x="136" y="162"/>
                  </a:lnTo>
                  <a:lnTo>
                    <a:pt x="136" y="140"/>
                  </a:lnTo>
                  <a:lnTo>
                    <a:pt x="139" y="135"/>
                  </a:lnTo>
                  <a:lnTo>
                    <a:pt x="139" y="123"/>
                  </a:lnTo>
                  <a:lnTo>
                    <a:pt x="142" y="133"/>
                  </a:lnTo>
                  <a:lnTo>
                    <a:pt x="142" y="96"/>
                  </a:lnTo>
                  <a:lnTo>
                    <a:pt x="145" y="147"/>
                  </a:lnTo>
                  <a:lnTo>
                    <a:pt x="148" y="152"/>
                  </a:lnTo>
                  <a:lnTo>
                    <a:pt x="148" y="142"/>
                  </a:lnTo>
                  <a:lnTo>
                    <a:pt x="151" y="147"/>
                  </a:lnTo>
                  <a:lnTo>
                    <a:pt x="153" y="147"/>
                  </a:lnTo>
                  <a:lnTo>
                    <a:pt x="156" y="145"/>
                  </a:lnTo>
                  <a:lnTo>
                    <a:pt x="159" y="145"/>
                  </a:lnTo>
                  <a:lnTo>
                    <a:pt x="162" y="142"/>
                  </a:lnTo>
                  <a:lnTo>
                    <a:pt x="165" y="140"/>
                  </a:lnTo>
                  <a:lnTo>
                    <a:pt x="168" y="142"/>
                  </a:lnTo>
                  <a:lnTo>
                    <a:pt x="168" y="137"/>
                  </a:lnTo>
                  <a:lnTo>
                    <a:pt x="170" y="133"/>
                  </a:lnTo>
                  <a:lnTo>
                    <a:pt x="170" y="111"/>
                  </a:lnTo>
                  <a:lnTo>
                    <a:pt x="173" y="125"/>
                  </a:lnTo>
                  <a:lnTo>
                    <a:pt x="173" y="133"/>
                  </a:lnTo>
                  <a:lnTo>
                    <a:pt x="176" y="130"/>
                  </a:lnTo>
                  <a:lnTo>
                    <a:pt x="176" y="118"/>
                  </a:lnTo>
                  <a:lnTo>
                    <a:pt x="179" y="135"/>
                  </a:lnTo>
                  <a:lnTo>
                    <a:pt x="179" y="133"/>
                  </a:lnTo>
                  <a:lnTo>
                    <a:pt x="182" y="120"/>
                  </a:lnTo>
                  <a:lnTo>
                    <a:pt x="182" y="111"/>
                  </a:lnTo>
                  <a:lnTo>
                    <a:pt x="185" y="108"/>
                  </a:lnTo>
                  <a:lnTo>
                    <a:pt x="185" y="96"/>
                  </a:lnTo>
                  <a:lnTo>
                    <a:pt x="187" y="94"/>
                  </a:lnTo>
                  <a:lnTo>
                    <a:pt x="190" y="106"/>
                  </a:lnTo>
                  <a:lnTo>
                    <a:pt x="190" y="118"/>
                  </a:lnTo>
                  <a:lnTo>
                    <a:pt x="196" y="128"/>
                  </a:lnTo>
                  <a:lnTo>
                    <a:pt x="196" y="166"/>
                  </a:lnTo>
                  <a:lnTo>
                    <a:pt x="199" y="258"/>
                  </a:lnTo>
                  <a:lnTo>
                    <a:pt x="199" y="0"/>
                  </a:lnTo>
                  <a:lnTo>
                    <a:pt x="202" y="166"/>
                  </a:lnTo>
                  <a:lnTo>
                    <a:pt x="202" y="251"/>
                  </a:lnTo>
                  <a:lnTo>
                    <a:pt x="204" y="203"/>
                  </a:lnTo>
                  <a:lnTo>
                    <a:pt x="204" y="186"/>
                  </a:lnTo>
                  <a:lnTo>
                    <a:pt x="207" y="157"/>
                  </a:lnTo>
                  <a:lnTo>
                    <a:pt x="207" y="171"/>
                  </a:lnTo>
                  <a:lnTo>
                    <a:pt x="210" y="171"/>
                  </a:lnTo>
                  <a:lnTo>
                    <a:pt x="213" y="162"/>
                  </a:lnTo>
                  <a:lnTo>
                    <a:pt x="213" y="157"/>
                  </a:lnTo>
                  <a:lnTo>
                    <a:pt x="216" y="154"/>
                  </a:lnTo>
                  <a:lnTo>
                    <a:pt x="216" y="157"/>
                  </a:lnTo>
                  <a:lnTo>
                    <a:pt x="219" y="159"/>
                  </a:lnTo>
                </a:path>
              </a:pathLst>
            </a:custGeom>
            <a:noFill/>
            <a:ln w="12700">
              <a:solidFill>
                <a:srgbClr val="3D6618"/>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4" name="Freeform 125"/>
            <p:cNvSpPr>
              <a:spLocks/>
            </p:cNvSpPr>
            <p:nvPr/>
          </p:nvSpPr>
          <p:spPr bwMode="auto">
            <a:xfrm>
              <a:off x="4062413" y="3702050"/>
              <a:ext cx="350838" cy="373063"/>
            </a:xfrm>
            <a:custGeom>
              <a:avLst/>
              <a:gdLst/>
              <a:ahLst/>
              <a:cxnLst>
                <a:cxn ang="0">
                  <a:pos x="2" y="135"/>
                </a:cxn>
                <a:cxn ang="0">
                  <a:pos x="5" y="7"/>
                </a:cxn>
                <a:cxn ang="0">
                  <a:pos x="11" y="121"/>
                </a:cxn>
                <a:cxn ang="0">
                  <a:pos x="17" y="140"/>
                </a:cxn>
                <a:cxn ang="0">
                  <a:pos x="22" y="133"/>
                </a:cxn>
                <a:cxn ang="0">
                  <a:pos x="31" y="131"/>
                </a:cxn>
                <a:cxn ang="0">
                  <a:pos x="39" y="126"/>
                </a:cxn>
                <a:cxn ang="0">
                  <a:pos x="42" y="121"/>
                </a:cxn>
                <a:cxn ang="0">
                  <a:pos x="48" y="128"/>
                </a:cxn>
                <a:cxn ang="0">
                  <a:pos x="51" y="123"/>
                </a:cxn>
                <a:cxn ang="0">
                  <a:pos x="56" y="119"/>
                </a:cxn>
                <a:cxn ang="0">
                  <a:pos x="62" y="109"/>
                </a:cxn>
                <a:cxn ang="0">
                  <a:pos x="68" y="119"/>
                </a:cxn>
                <a:cxn ang="0">
                  <a:pos x="73" y="126"/>
                </a:cxn>
                <a:cxn ang="0">
                  <a:pos x="79" y="140"/>
                </a:cxn>
                <a:cxn ang="0">
                  <a:pos x="82" y="150"/>
                </a:cxn>
                <a:cxn ang="0">
                  <a:pos x="87" y="155"/>
                </a:cxn>
                <a:cxn ang="0">
                  <a:pos x="93" y="150"/>
                </a:cxn>
                <a:cxn ang="0">
                  <a:pos x="99" y="135"/>
                </a:cxn>
                <a:cxn ang="0">
                  <a:pos x="107" y="135"/>
                </a:cxn>
                <a:cxn ang="0">
                  <a:pos x="116" y="126"/>
                </a:cxn>
                <a:cxn ang="0">
                  <a:pos x="121" y="131"/>
                </a:cxn>
                <a:cxn ang="0">
                  <a:pos x="127" y="145"/>
                </a:cxn>
                <a:cxn ang="0">
                  <a:pos x="130" y="152"/>
                </a:cxn>
                <a:cxn ang="0">
                  <a:pos x="136" y="169"/>
                </a:cxn>
                <a:cxn ang="0">
                  <a:pos x="141" y="75"/>
                </a:cxn>
                <a:cxn ang="0">
                  <a:pos x="147" y="155"/>
                </a:cxn>
                <a:cxn ang="0">
                  <a:pos x="150" y="114"/>
                </a:cxn>
                <a:cxn ang="0">
                  <a:pos x="155" y="131"/>
                </a:cxn>
                <a:cxn ang="0">
                  <a:pos x="161" y="128"/>
                </a:cxn>
                <a:cxn ang="0">
                  <a:pos x="167" y="131"/>
                </a:cxn>
                <a:cxn ang="0">
                  <a:pos x="170" y="99"/>
                </a:cxn>
                <a:cxn ang="0">
                  <a:pos x="175" y="61"/>
                </a:cxn>
                <a:cxn ang="0">
                  <a:pos x="178" y="111"/>
                </a:cxn>
                <a:cxn ang="0">
                  <a:pos x="187" y="114"/>
                </a:cxn>
                <a:cxn ang="0">
                  <a:pos x="189" y="135"/>
                </a:cxn>
                <a:cxn ang="0">
                  <a:pos x="195" y="138"/>
                </a:cxn>
                <a:cxn ang="0">
                  <a:pos x="198" y="160"/>
                </a:cxn>
                <a:cxn ang="0">
                  <a:pos x="204" y="138"/>
                </a:cxn>
                <a:cxn ang="0">
                  <a:pos x="209" y="126"/>
                </a:cxn>
                <a:cxn ang="0">
                  <a:pos x="212" y="164"/>
                </a:cxn>
                <a:cxn ang="0">
                  <a:pos x="218" y="150"/>
                </a:cxn>
              </a:cxnLst>
              <a:rect l="0" t="0" r="r" b="b"/>
              <a:pathLst>
                <a:path w="221" h="235">
                  <a:moveTo>
                    <a:pt x="0" y="145"/>
                  </a:moveTo>
                  <a:lnTo>
                    <a:pt x="0" y="148"/>
                  </a:lnTo>
                  <a:lnTo>
                    <a:pt x="2" y="135"/>
                  </a:lnTo>
                  <a:lnTo>
                    <a:pt x="2" y="143"/>
                  </a:lnTo>
                  <a:lnTo>
                    <a:pt x="5" y="160"/>
                  </a:lnTo>
                  <a:lnTo>
                    <a:pt x="5" y="7"/>
                  </a:lnTo>
                  <a:lnTo>
                    <a:pt x="8" y="128"/>
                  </a:lnTo>
                  <a:lnTo>
                    <a:pt x="8" y="111"/>
                  </a:lnTo>
                  <a:lnTo>
                    <a:pt x="11" y="121"/>
                  </a:lnTo>
                  <a:lnTo>
                    <a:pt x="14" y="126"/>
                  </a:lnTo>
                  <a:lnTo>
                    <a:pt x="14" y="133"/>
                  </a:lnTo>
                  <a:lnTo>
                    <a:pt x="17" y="140"/>
                  </a:lnTo>
                  <a:lnTo>
                    <a:pt x="19" y="138"/>
                  </a:lnTo>
                  <a:lnTo>
                    <a:pt x="19" y="135"/>
                  </a:lnTo>
                  <a:lnTo>
                    <a:pt x="22" y="133"/>
                  </a:lnTo>
                  <a:lnTo>
                    <a:pt x="25" y="131"/>
                  </a:lnTo>
                  <a:lnTo>
                    <a:pt x="28" y="131"/>
                  </a:lnTo>
                  <a:lnTo>
                    <a:pt x="31" y="131"/>
                  </a:lnTo>
                  <a:lnTo>
                    <a:pt x="34" y="131"/>
                  </a:lnTo>
                  <a:lnTo>
                    <a:pt x="36" y="128"/>
                  </a:lnTo>
                  <a:lnTo>
                    <a:pt x="39" y="126"/>
                  </a:lnTo>
                  <a:lnTo>
                    <a:pt x="39" y="111"/>
                  </a:lnTo>
                  <a:lnTo>
                    <a:pt x="42" y="131"/>
                  </a:lnTo>
                  <a:lnTo>
                    <a:pt x="42" y="121"/>
                  </a:lnTo>
                  <a:lnTo>
                    <a:pt x="45" y="119"/>
                  </a:lnTo>
                  <a:lnTo>
                    <a:pt x="45" y="123"/>
                  </a:lnTo>
                  <a:lnTo>
                    <a:pt x="48" y="128"/>
                  </a:lnTo>
                  <a:lnTo>
                    <a:pt x="48" y="164"/>
                  </a:lnTo>
                  <a:lnTo>
                    <a:pt x="51" y="111"/>
                  </a:lnTo>
                  <a:lnTo>
                    <a:pt x="51" y="123"/>
                  </a:lnTo>
                  <a:lnTo>
                    <a:pt x="53" y="123"/>
                  </a:lnTo>
                  <a:lnTo>
                    <a:pt x="56" y="123"/>
                  </a:lnTo>
                  <a:lnTo>
                    <a:pt x="56" y="119"/>
                  </a:lnTo>
                  <a:lnTo>
                    <a:pt x="59" y="114"/>
                  </a:lnTo>
                  <a:lnTo>
                    <a:pt x="59" y="106"/>
                  </a:lnTo>
                  <a:lnTo>
                    <a:pt x="62" y="109"/>
                  </a:lnTo>
                  <a:lnTo>
                    <a:pt x="65" y="111"/>
                  </a:lnTo>
                  <a:lnTo>
                    <a:pt x="65" y="114"/>
                  </a:lnTo>
                  <a:lnTo>
                    <a:pt x="68" y="119"/>
                  </a:lnTo>
                  <a:lnTo>
                    <a:pt x="68" y="121"/>
                  </a:lnTo>
                  <a:lnTo>
                    <a:pt x="70" y="123"/>
                  </a:lnTo>
                  <a:lnTo>
                    <a:pt x="73" y="126"/>
                  </a:lnTo>
                  <a:lnTo>
                    <a:pt x="73" y="128"/>
                  </a:lnTo>
                  <a:lnTo>
                    <a:pt x="76" y="135"/>
                  </a:lnTo>
                  <a:lnTo>
                    <a:pt x="79" y="140"/>
                  </a:lnTo>
                  <a:lnTo>
                    <a:pt x="79" y="143"/>
                  </a:lnTo>
                  <a:lnTo>
                    <a:pt x="82" y="145"/>
                  </a:lnTo>
                  <a:lnTo>
                    <a:pt x="82" y="150"/>
                  </a:lnTo>
                  <a:lnTo>
                    <a:pt x="87" y="155"/>
                  </a:lnTo>
                  <a:lnTo>
                    <a:pt x="85" y="155"/>
                  </a:lnTo>
                  <a:lnTo>
                    <a:pt x="87" y="155"/>
                  </a:lnTo>
                  <a:lnTo>
                    <a:pt x="90" y="157"/>
                  </a:lnTo>
                  <a:lnTo>
                    <a:pt x="93" y="155"/>
                  </a:lnTo>
                  <a:lnTo>
                    <a:pt x="93" y="150"/>
                  </a:lnTo>
                  <a:lnTo>
                    <a:pt x="96" y="143"/>
                  </a:lnTo>
                  <a:lnTo>
                    <a:pt x="102" y="135"/>
                  </a:lnTo>
                  <a:lnTo>
                    <a:pt x="99" y="135"/>
                  </a:lnTo>
                  <a:lnTo>
                    <a:pt x="102" y="135"/>
                  </a:lnTo>
                  <a:lnTo>
                    <a:pt x="104" y="138"/>
                  </a:lnTo>
                  <a:lnTo>
                    <a:pt x="107" y="135"/>
                  </a:lnTo>
                  <a:lnTo>
                    <a:pt x="110" y="133"/>
                  </a:lnTo>
                  <a:lnTo>
                    <a:pt x="116" y="128"/>
                  </a:lnTo>
                  <a:lnTo>
                    <a:pt x="116" y="126"/>
                  </a:lnTo>
                  <a:lnTo>
                    <a:pt x="119" y="126"/>
                  </a:lnTo>
                  <a:lnTo>
                    <a:pt x="121" y="126"/>
                  </a:lnTo>
                  <a:lnTo>
                    <a:pt x="121" y="131"/>
                  </a:lnTo>
                  <a:lnTo>
                    <a:pt x="124" y="133"/>
                  </a:lnTo>
                  <a:lnTo>
                    <a:pt x="124" y="123"/>
                  </a:lnTo>
                  <a:lnTo>
                    <a:pt x="127" y="145"/>
                  </a:lnTo>
                  <a:lnTo>
                    <a:pt x="127" y="126"/>
                  </a:lnTo>
                  <a:lnTo>
                    <a:pt x="130" y="145"/>
                  </a:lnTo>
                  <a:lnTo>
                    <a:pt x="130" y="152"/>
                  </a:lnTo>
                  <a:lnTo>
                    <a:pt x="133" y="157"/>
                  </a:lnTo>
                  <a:lnTo>
                    <a:pt x="133" y="162"/>
                  </a:lnTo>
                  <a:lnTo>
                    <a:pt x="136" y="169"/>
                  </a:lnTo>
                  <a:lnTo>
                    <a:pt x="138" y="157"/>
                  </a:lnTo>
                  <a:lnTo>
                    <a:pt x="141" y="102"/>
                  </a:lnTo>
                  <a:lnTo>
                    <a:pt x="141" y="75"/>
                  </a:lnTo>
                  <a:lnTo>
                    <a:pt x="144" y="135"/>
                  </a:lnTo>
                  <a:lnTo>
                    <a:pt x="144" y="152"/>
                  </a:lnTo>
                  <a:lnTo>
                    <a:pt x="147" y="155"/>
                  </a:lnTo>
                  <a:lnTo>
                    <a:pt x="147" y="97"/>
                  </a:lnTo>
                  <a:lnTo>
                    <a:pt x="150" y="131"/>
                  </a:lnTo>
                  <a:lnTo>
                    <a:pt x="150" y="114"/>
                  </a:lnTo>
                  <a:lnTo>
                    <a:pt x="153" y="131"/>
                  </a:lnTo>
                  <a:lnTo>
                    <a:pt x="155" y="133"/>
                  </a:lnTo>
                  <a:lnTo>
                    <a:pt x="155" y="131"/>
                  </a:lnTo>
                  <a:lnTo>
                    <a:pt x="158" y="133"/>
                  </a:lnTo>
                  <a:lnTo>
                    <a:pt x="158" y="128"/>
                  </a:lnTo>
                  <a:lnTo>
                    <a:pt x="161" y="128"/>
                  </a:lnTo>
                  <a:lnTo>
                    <a:pt x="164" y="123"/>
                  </a:lnTo>
                  <a:lnTo>
                    <a:pt x="164" y="131"/>
                  </a:lnTo>
                  <a:lnTo>
                    <a:pt x="167" y="131"/>
                  </a:lnTo>
                  <a:lnTo>
                    <a:pt x="167" y="121"/>
                  </a:lnTo>
                  <a:lnTo>
                    <a:pt x="170" y="114"/>
                  </a:lnTo>
                  <a:lnTo>
                    <a:pt x="170" y="99"/>
                  </a:lnTo>
                  <a:lnTo>
                    <a:pt x="172" y="85"/>
                  </a:lnTo>
                  <a:lnTo>
                    <a:pt x="172" y="77"/>
                  </a:lnTo>
                  <a:lnTo>
                    <a:pt x="175" y="61"/>
                  </a:lnTo>
                  <a:lnTo>
                    <a:pt x="175" y="87"/>
                  </a:lnTo>
                  <a:lnTo>
                    <a:pt x="178" y="92"/>
                  </a:lnTo>
                  <a:lnTo>
                    <a:pt x="178" y="111"/>
                  </a:lnTo>
                  <a:lnTo>
                    <a:pt x="181" y="106"/>
                  </a:lnTo>
                  <a:lnTo>
                    <a:pt x="184" y="102"/>
                  </a:lnTo>
                  <a:lnTo>
                    <a:pt x="187" y="114"/>
                  </a:lnTo>
                  <a:lnTo>
                    <a:pt x="187" y="123"/>
                  </a:lnTo>
                  <a:lnTo>
                    <a:pt x="189" y="128"/>
                  </a:lnTo>
                  <a:lnTo>
                    <a:pt x="189" y="135"/>
                  </a:lnTo>
                  <a:lnTo>
                    <a:pt x="192" y="135"/>
                  </a:lnTo>
                  <a:lnTo>
                    <a:pt x="192" y="140"/>
                  </a:lnTo>
                  <a:lnTo>
                    <a:pt x="195" y="138"/>
                  </a:lnTo>
                  <a:lnTo>
                    <a:pt x="195" y="148"/>
                  </a:lnTo>
                  <a:lnTo>
                    <a:pt x="198" y="152"/>
                  </a:lnTo>
                  <a:lnTo>
                    <a:pt x="198" y="160"/>
                  </a:lnTo>
                  <a:lnTo>
                    <a:pt x="201" y="169"/>
                  </a:lnTo>
                  <a:lnTo>
                    <a:pt x="201" y="0"/>
                  </a:lnTo>
                  <a:lnTo>
                    <a:pt x="204" y="138"/>
                  </a:lnTo>
                  <a:lnTo>
                    <a:pt x="206" y="235"/>
                  </a:lnTo>
                  <a:lnTo>
                    <a:pt x="206" y="169"/>
                  </a:lnTo>
                  <a:lnTo>
                    <a:pt x="209" y="126"/>
                  </a:lnTo>
                  <a:lnTo>
                    <a:pt x="209" y="181"/>
                  </a:lnTo>
                  <a:lnTo>
                    <a:pt x="212" y="179"/>
                  </a:lnTo>
                  <a:lnTo>
                    <a:pt x="212" y="164"/>
                  </a:lnTo>
                  <a:lnTo>
                    <a:pt x="215" y="164"/>
                  </a:lnTo>
                  <a:lnTo>
                    <a:pt x="215" y="152"/>
                  </a:lnTo>
                  <a:lnTo>
                    <a:pt x="218" y="150"/>
                  </a:lnTo>
                  <a:lnTo>
                    <a:pt x="218" y="143"/>
                  </a:lnTo>
                  <a:lnTo>
                    <a:pt x="221" y="143"/>
                  </a:lnTo>
                </a:path>
              </a:pathLst>
            </a:custGeom>
            <a:noFill/>
            <a:ln w="12700">
              <a:solidFill>
                <a:srgbClr val="3D6618"/>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5" name="Freeform 126"/>
            <p:cNvSpPr>
              <a:spLocks/>
            </p:cNvSpPr>
            <p:nvPr/>
          </p:nvSpPr>
          <p:spPr bwMode="auto">
            <a:xfrm>
              <a:off x="4413250" y="3675063"/>
              <a:ext cx="350838" cy="403225"/>
            </a:xfrm>
            <a:custGeom>
              <a:avLst/>
              <a:gdLst/>
              <a:ahLst/>
              <a:cxnLst>
                <a:cxn ang="0">
                  <a:pos x="2" y="155"/>
                </a:cxn>
                <a:cxn ang="0">
                  <a:pos x="8" y="152"/>
                </a:cxn>
                <a:cxn ang="0">
                  <a:pos x="14" y="160"/>
                </a:cxn>
                <a:cxn ang="0">
                  <a:pos x="22" y="169"/>
                </a:cxn>
                <a:cxn ang="0">
                  <a:pos x="28" y="196"/>
                </a:cxn>
                <a:cxn ang="0">
                  <a:pos x="31" y="145"/>
                </a:cxn>
                <a:cxn ang="0">
                  <a:pos x="39" y="143"/>
                </a:cxn>
                <a:cxn ang="0">
                  <a:pos x="45" y="148"/>
                </a:cxn>
                <a:cxn ang="0">
                  <a:pos x="51" y="133"/>
                </a:cxn>
                <a:cxn ang="0">
                  <a:pos x="56" y="133"/>
                </a:cxn>
                <a:cxn ang="0">
                  <a:pos x="59" y="140"/>
                </a:cxn>
                <a:cxn ang="0">
                  <a:pos x="65" y="136"/>
                </a:cxn>
                <a:cxn ang="0">
                  <a:pos x="70" y="128"/>
                </a:cxn>
                <a:cxn ang="0">
                  <a:pos x="79" y="136"/>
                </a:cxn>
                <a:cxn ang="0">
                  <a:pos x="82" y="138"/>
                </a:cxn>
                <a:cxn ang="0">
                  <a:pos x="87" y="126"/>
                </a:cxn>
                <a:cxn ang="0">
                  <a:pos x="96" y="140"/>
                </a:cxn>
                <a:cxn ang="0">
                  <a:pos x="102" y="145"/>
                </a:cxn>
                <a:cxn ang="0">
                  <a:pos x="104" y="133"/>
                </a:cxn>
                <a:cxn ang="0">
                  <a:pos x="110" y="126"/>
                </a:cxn>
                <a:cxn ang="0">
                  <a:pos x="116" y="143"/>
                </a:cxn>
                <a:cxn ang="0">
                  <a:pos x="119" y="194"/>
                </a:cxn>
                <a:cxn ang="0">
                  <a:pos x="124" y="186"/>
                </a:cxn>
                <a:cxn ang="0">
                  <a:pos x="127" y="218"/>
                </a:cxn>
                <a:cxn ang="0">
                  <a:pos x="133" y="145"/>
                </a:cxn>
                <a:cxn ang="0">
                  <a:pos x="138" y="145"/>
                </a:cxn>
                <a:cxn ang="0">
                  <a:pos x="141" y="140"/>
                </a:cxn>
                <a:cxn ang="0">
                  <a:pos x="147" y="123"/>
                </a:cxn>
                <a:cxn ang="0">
                  <a:pos x="153" y="82"/>
                </a:cxn>
                <a:cxn ang="0">
                  <a:pos x="158" y="128"/>
                </a:cxn>
                <a:cxn ang="0">
                  <a:pos x="161" y="136"/>
                </a:cxn>
                <a:cxn ang="0">
                  <a:pos x="167" y="123"/>
                </a:cxn>
                <a:cxn ang="0">
                  <a:pos x="172" y="140"/>
                </a:cxn>
                <a:cxn ang="0">
                  <a:pos x="178" y="157"/>
                </a:cxn>
                <a:cxn ang="0">
                  <a:pos x="181" y="143"/>
                </a:cxn>
                <a:cxn ang="0">
                  <a:pos x="187" y="145"/>
                </a:cxn>
                <a:cxn ang="0">
                  <a:pos x="192" y="157"/>
                </a:cxn>
                <a:cxn ang="0">
                  <a:pos x="198" y="157"/>
                </a:cxn>
                <a:cxn ang="0">
                  <a:pos x="201" y="119"/>
                </a:cxn>
                <a:cxn ang="0">
                  <a:pos x="206" y="157"/>
                </a:cxn>
                <a:cxn ang="0">
                  <a:pos x="212" y="152"/>
                </a:cxn>
                <a:cxn ang="0">
                  <a:pos x="215" y="145"/>
                </a:cxn>
              </a:cxnLst>
              <a:rect l="0" t="0" r="r" b="b"/>
              <a:pathLst>
                <a:path w="221" h="254">
                  <a:moveTo>
                    <a:pt x="0" y="160"/>
                  </a:moveTo>
                  <a:lnTo>
                    <a:pt x="0" y="155"/>
                  </a:lnTo>
                  <a:lnTo>
                    <a:pt x="2" y="155"/>
                  </a:lnTo>
                  <a:lnTo>
                    <a:pt x="5" y="160"/>
                  </a:lnTo>
                  <a:lnTo>
                    <a:pt x="8" y="157"/>
                  </a:lnTo>
                  <a:lnTo>
                    <a:pt x="8" y="152"/>
                  </a:lnTo>
                  <a:lnTo>
                    <a:pt x="11" y="150"/>
                  </a:lnTo>
                  <a:lnTo>
                    <a:pt x="14" y="155"/>
                  </a:lnTo>
                  <a:lnTo>
                    <a:pt x="14" y="160"/>
                  </a:lnTo>
                  <a:lnTo>
                    <a:pt x="17" y="160"/>
                  </a:lnTo>
                  <a:lnTo>
                    <a:pt x="19" y="162"/>
                  </a:lnTo>
                  <a:lnTo>
                    <a:pt x="22" y="169"/>
                  </a:lnTo>
                  <a:lnTo>
                    <a:pt x="22" y="165"/>
                  </a:lnTo>
                  <a:lnTo>
                    <a:pt x="25" y="99"/>
                  </a:lnTo>
                  <a:lnTo>
                    <a:pt x="28" y="196"/>
                  </a:lnTo>
                  <a:lnTo>
                    <a:pt x="28" y="133"/>
                  </a:lnTo>
                  <a:lnTo>
                    <a:pt x="31" y="0"/>
                  </a:lnTo>
                  <a:lnTo>
                    <a:pt x="31" y="145"/>
                  </a:lnTo>
                  <a:lnTo>
                    <a:pt x="34" y="152"/>
                  </a:lnTo>
                  <a:lnTo>
                    <a:pt x="34" y="148"/>
                  </a:lnTo>
                  <a:lnTo>
                    <a:pt x="39" y="143"/>
                  </a:lnTo>
                  <a:lnTo>
                    <a:pt x="39" y="145"/>
                  </a:lnTo>
                  <a:lnTo>
                    <a:pt x="42" y="148"/>
                  </a:lnTo>
                  <a:lnTo>
                    <a:pt x="45" y="148"/>
                  </a:lnTo>
                  <a:lnTo>
                    <a:pt x="48" y="148"/>
                  </a:lnTo>
                  <a:lnTo>
                    <a:pt x="51" y="140"/>
                  </a:lnTo>
                  <a:lnTo>
                    <a:pt x="51" y="133"/>
                  </a:lnTo>
                  <a:lnTo>
                    <a:pt x="53" y="114"/>
                  </a:lnTo>
                  <a:lnTo>
                    <a:pt x="53" y="116"/>
                  </a:lnTo>
                  <a:lnTo>
                    <a:pt x="56" y="133"/>
                  </a:lnTo>
                  <a:lnTo>
                    <a:pt x="56" y="136"/>
                  </a:lnTo>
                  <a:lnTo>
                    <a:pt x="59" y="165"/>
                  </a:lnTo>
                  <a:lnTo>
                    <a:pt x="59" y="140"/>
                  </a:lnTo>
                  <a:lnTo>
                    <a:pt x="62" y="140"/>
                  </a:lnTo>
                  <a:lnTo>
                    <a:pt x="65" y="138"/>
                  </a:lnTo>
                  <a:lnTo>
                    <a:pt x="65" y="136"/>
                  </a:lnTo>
                  <a:lnTo>
                    <a:pt x="68" y="133"/>
                  </a:lnTo>
                  <a:lnTo>
                    <a:pt x="70" y="131"/>
                  </a:lnTo>
                  <a:lnTo>
                    <a:pt x="70" y="128"/>
                  </a:lnTo>
                  <a:lnTo>
                    <a:pt x="73" y="126"/>
                  </a:lnTo>
                  <a:lnTo>
                    <a:pt x="73" y="131"/>
                  </a:lnTo>
                  <a:lnTo>
                    <a:pt x="79" y="136"/>
                  </a:lnTo>
                  <a:lnTo>
                    <a:pt x="76" y="136"/>
                  </a:lnTo>
                  <a:lnTo>
                    <a:pt x="79" y="136"/>
                  </a:lnTo>
                  <a:lnTo>
                    <a:pt x="82" y="138"/>
                  </a:lnTo>
                  <a:lnTo>
                    <a:pt x="85" y="136"/>
                  </a:lnTo>
                  <a:lnTo>
                    <a:pt x="85" y="128"/>
                  </a:lnTo>
                  <a:lnTo>
                    <a:pt x="87" y="126"/>
                  </a:lnTo>
                  <a:lnTo>
                    <a:pt x="93" y="131"/>
                  </a:lnTo>
                  <a:lnTo>
                    <a:pt x="93" y="136"/>
                  </a:lnTo>
                  <a:lnTo>
                    <a:pt x="96" y="140"/>
                  </a:lnTo>
                  <a:lnTo>
                    <a:pt x="96" y="143"/>
                  </a:lnTo>
                  <a:lnTo>
                    <a:pt x="99" y="145"/>
                  </a:lnTo>
                  <a:lnTo>
                    <a:pt x="102" y="145"/>
                  </a:lnTo>
                  <a:lnTo>
                    <a:pt x="102" y="140"/>
                  </a:lnTo>
                  <a:lnTo>
                    <a:pt x="104" y="136"/>
                  </a:lnTo>
                  <a:lnTo>
                    <a:pt x="104" y="133"/>
                  </a:lnTo>
                  <a:lnTo>
                    <a:pt x="107" y="131"/>
                  </a:lnTo>
                  <a:lnTo>
                    <a:pt x="107" y="126"/>
                  </a:lnTo>
                  <a:lnTo>
                    <a:pt x="110" y="126"/>
                  </a:lnTo>
                  <a:lnTo>
                    <a:pt x="113" y="128"/>
                  </a:lnTo>
                  <a:lnTo>
                    <a:pt x="113" y="133"/>
                  </a:lnTo>
                  <a:lnTo>
                    <a:pt x="116" y="143"/>
                  </a:lnTo>
                  <a:lnTo>
                    <a:pt x="116" y="148"/>
                  </a:lnTo>
                  <a:lnTo>
                    <a:pt x="119" y="165"/>
                  </a:lnTo>
                  <a:lnTo>
                    <a:pt x="119" y="194"/>
                  </a:lnTo>
                  <a:lnTo>
                    <a:pt x="121" y="203"/>
                  </a:lnTo>
                  <a:lnTo>
                    <a:pt x="121" y="194"/>
                  </a:lnTo>
                  <a:lnTo>
                    <a:pt x="124" y="186"/>
                  </a:lnTo>
                  <a:lnTo>
                    <a:pt x="124" y="177"/>
                  </a:lnTo>
                  <a:lnTo>
                    <a:pt x="127" y="254"/>
                  </a:lnTo>
                  <a:lnTo>
                    <a:pt x="127" y="218"/>
                  </a:lnTo>
                  <a:lnTo>
                    <a:pt x="130" y="215"/>
                  </a:lnTo>
                  <a:lnTo>
                    <a:pt x="130" y="157"/>
                  </a:lnTo>
                  <a:lnTo>
                    <a:pt x="133" y="145"/>
                  </a:lnTo>
                  <a:lnTo>
                    <a:pt x="136" y="155"/>
                  </a:lnTo>
                  <a:lnTo>
                    <a:pt x="136" y="148"/>
                  </a:lnTo>
                  <a:lnTo>
                    <a:pt x="138" y="145"/>
                  </a:lnTo>
                  <a:lnTo>
                    <a:pt x="138" y="143"/>
                  </a:lnTo>
                  <a:lnTo>
                    <a:pt x="141" y="145"/>
                  </a:lnTo>
                  <a:lnTo>
                    <a:pt x="141" y="140"/>
                  </a:lnTo>
                  <a:lnTo>
                    <a:pt x="147" y="138"/>
                  </a:lnTo>
                  <a:lnTo>
                    <a:pt x="144" y="138"/>
                  </a:lnTo>
                  <a:lnTo>
                    <a:pt x="147" y="123"/>
                  </a:lnTo>
                  <a:lnTo>
                    <a:pt x="150" y="121"/>
                  </a:lnTo>
                  <a:lnTo>
                    <a:pt x="150" y="131"/>
                  </a:lnTo>
                  <a:lnTo>
                    <a:pt x="153" y="82"/>
                  </a:lnTo>
                  <a:lnTo>
                    <a:pt x="155" y="70"/>
                  </a:lnTo>
                  <a:lnTo>
                    <a:pt x="155" y="92"/>
                  </a:lnTo>
                  <a:lnTo>
                    <a:pt x="158" y="128"/>
                  </a:lnTo>
                  <a:lnTo>
                    <a:pt x="158" y="136"/>
                  </a:lnTo>
                  <a:lnTo>
                    <a:pt x="161" y="133"/>
                  </a:lnTo>
                  <a:lnTo>
                    <a:pt x="161" y="136"/>
                  </a:lnTo>
                  <a:lnTo>
                    <a:pt x="164" y="138"/>
                  </a:lnTo>
                  <a:lnTo>
                    <a:pt x="167" y="131"/>
                  </a:lnTo>
                  <a:lnTo>
                    <a:pt x="167" y="123"/>
                  </a:lnTo>
                  <a:lnTo>
                    <a:pt x="170" y="126"/>
                  </a:lnTo>
                  <a:lnTo>
                    <a:pt x="170" y="136"/>
                  </a:lnTo>
                  <a:lnTo>
                    <a:pt x="172" y="140"/>
                  </a:lnTo>
                  <a:lnTo>
                    <a:pt x="172" y="145"/>
                  </a:lnTo>
                  <a:lnTo>
                    <a:pt x="175" y="155"/>
                  </a:lnTo>
                  <a:lnTo>
                    <a:pt x="178" y="157"/>
                  </a:lnTo>
                  <a:lnTo>
                    <a:pt x="178" y="155"/>
                  </a:lnTo>
                  <a:lnTo>
                    <a:pt x="181" y="150"/>
                  </a:lnTo>
                  <a:lnTo>
                    <a:pt x="181" y="143"/>
                  </a:lnTo>
                  <a:lnTo>
                    <a:pt x="184" y="143"/>
                  </a:lnTo>
                  <a:lnTo>
                    <a:pt x="184" y="148"/>
                  </a:lnTo>
                  <a:lnTo>
                    <a:pt x="187" y="145"/>
                  </a:lnTo>
                  <a:lnTo>
                    <a:pt x="189" y="140"/>
                  </a:lnTo>
                  <a:lnTo>
                    <a:pt x="189" y="143"/>
                  </a:lnTo>
                  <a:lnTo>
                    <a:pt x="192" y="157"/>
                  </a:lnTo>
                  <a:lnTo>
                    <a:pt x="192" y="162"/>
                  </a:lnTo>
                  <a:lnTo>
                    <a:pt x="195" y="160"/>
                  </a:lnTo>
                  <a:lnTo>
                    <a:pt x="198" y="157"/>
                  </a:lnTo>
                  <a:lnTo>
                    <a:pt x="198" y="162"/>
                  </a:lnTo>
                  <a:lnTo>
                    <a:pt x="201" y="162"/>
                  </a:lnTo>
                  <a:lnTo>
                    <a:pt x="201" y="119"/>
                  </a:lnTo>
                  <a:lnTo>
                    <a:pt x="204" y="138"/>
                  </a:lnTo>
                  <a:lnTo>
                    <a:pt x="204" y="172"/>
                  </a:lnTo>
                  <a:lnTo>
                    <a:pt x="206" y="157"/>
                  </a:lnTo>
                  <a:lnTo>
                    <a:pt x="209" y="162"/>
                  </a:lnTo>
                  <a:lnTo>
                    <a:pt x="209" y="157"/>
                  </a:lnTo>
                  <a:lnTo>
                    <a:pt x="212" y="152"/>
                  </a:lnTo>
                  <a:lnTo>
                    <a:pt x="212" y="150"/>
                  </a:lnTo>
                  <a:lnTo>
                    <a:pt x="215" y="148"/>
                  </a:lnTo>
                  <a:lnTo>
                    <a:pt x="215" y="145"/>
                  </a:lnTo>
                  <a:lnTo>
                    <a:pt x="218" y="143"/>
                  </a:lnTo>
                  <a:lnTo>
                    <a:pt x="221" y="145"/>
                  </a:lnTo>
                </a:path>
              </a:pathLst>
            </a:custGeom>
            <a:noFill/>
            <a:ln w="12700">
              <a:solidFill>
                <a:srgbClr val="3D6618"/>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6" name="Freeform 127"/>
            <p:cNvSpPr>
              <a:spLocks/>
            </p:cNvSpPr>
            <p:nvPr/>
          </p:nvSpPr>
          <p:spPr bwMode="auto">
            <a:xfrm>
              <a:off x="4764088" y="3778250"/>
              <a:ext cx="346075" cy="215900"/>
            </a:xfrm>
            <a:custGeom>
              <a:avLst/>
              <a:gdLst/>
              <a:ahLst/>
              <a:cxnLst>
                <a:cxn ang="0">
                  <a:pos x="2" y="95"/>
                </a:cxn>
                <a:cxn ang="0">
                  <a:pos x="5" y="78"/>
                </a:cxn>
                <a:cxn ang="0">
                  <a:pos x="11" y="61"/>
                </a:cxn>
                <a:cxn ang="0">
                  <a:pos x="14" y="95"/>
                </a:cxn>
                <a:cxn ang="0">
                  <a:pos x="19" y="71"/>
                </a:cxn>
                <a:cxn ang="0">
                  <a:pos x="25" y="85"/>
                </a:cxn>
                <a:cxn ang="0">
                  <a:pos x="31" y="66"/>
                </a:cxn>
                <a:cxn ang="0">
                  <a:pos x="36" y="58"/>
                </a:cxn>
                <a:cxn ang="0">
                  <a:pos x="42" y="87"/>
                </a:cxn>
                <a:cxn ang="0">
                  <a:pos x="45" y="0"/>
                </a:cxn>
                <a:cxn ang="0">
                  <a:pos x="51" y="51"/>
                </a:cxn>
                <a:cxn ang="0">
                  <a:pos x="53" y="87"/>
                </a:cxn>
                <a:cxn ang="0">
                  <a:pos x="62" y="87"/>
                </a:cxn>
                <a:cxn ang="0">
                  <a:pos x="70" y="97"/>
                </a:cxn>
                <a:cxn ang="0">
                  <a:pos x="73" y="92"/>
                </a:cxn>
                <a:cxn ang="0">
                  <a:pos x="79" y="97"/>
                </a:cxn>
                <a:cxn ang="0">
                  <a:pos x="85" y="97"/>
                </a:cxn>
                <a:cxn ang="0">
                  <a:pos x="90" y="102"/>
                </a:cxn>
                <a:cxn ang="0">
                  <a:pos x="96" y="97"/>
                </a:cxn>
                <a:cxn ang="0">
                  <a:pos x="102" y="107"/>
                </a:cxn>
                <a:cxn ang="0">
                  <a:pos x="107" y="100"/>
                </a:cxn>
                <a:cxn ang="0">
                  <a:pos x="113" y="78"/>
                </a:cxn>
                <a:cxn ang="0">
                  <a:pos x="116" y="44"/>
                </a:cxn>
                <a:cxn ang="0">
                  <a:pos x="121" y="56"/>
                </a:cxn>
                <a:cxn ang="0">
                  <a:pos x="127" y="66"/>
                </a:cxn>
                <a:cxn ang="0">
                  <a:pos x="130" y="75"/>
                </a:cxn>
                <a:cxn ang="0">
                  <a:pos x="136" y="85"/>
                </a:cxn>
                <a:cxn ang="0">
                  <a:pos x="138" y="100"/>
                </a:cxn>
                <a:cxn ang="0">
                  <a:pos x="144" y="83"/>
                </a:cxn>
                <a:cxn ang="0">
                  <a:pos x="153" y="83"/>
                </a:cxn>
                <a:cxn ang="0">
                  <a:pos x="158" y="87"/>
                </a:cxn>
                <a:cxn ang="0">
                  <a:pos x="164" y="90"/>
                </a:cxn>
                <a:cxn ang="0">
                  <a:pos x="170" y="97"/>
                </a:cxn>
                <a:cxn ang="0">
                  <a:pos x="172" y="27"/>
                </a:cxn>
                <a:cxn ang="0">
                  <a:pos x="178" y="73"/>
                </a:cxn>
                <a:cxn ang="0">
                  <a:pos x="184" y="90"/>
                </a:cxn>
                <a:cxn ang="0">
                  <a:pos x="189" y="80"/>
                </a:cxn>
                <a:cxn ang="0">
                  <a:pos x="192" y="75"/>
                </a:cxn>
                <a:cxn ang="0">
                  <a:pos x="201" y="73"/>
                </a:cxn>
                <a:cxn ang="0">
                  <a:pos x="204" y="42"/>
                </a:cxn>
                <a:cxn ang="0">
                  <a:pos x="209" y="61"/>
                </a:cxn>
                <a:cxn ang="0">
                  <a:pos x="215" y="58"/>
                </a:cxn>
              </a:cxnLst>
              <a:rect l="0" t="0" r="r" b="b"/>
              <a:pathLst>
                <a:path w="218" h="136">
                  <a:moveTo>
                    <a:pt x="0" y="80"/>
                  </a:moveTo>
                  <a:lnTo>
                    <a:pt x="0" y="85"/>
                  </a:lnTo>
                  <a:lnTo>
                    <a:pt x="2" y="95"/>
                  </a:lnTo>
                  <a:lnTo>
                    <a:pt x="2" y="100"/>
                  </a:lnTo>
                  <a:lnTo>
                    <a:pt x="5" y="73"/>
                  </a:lnTo>
                  <a:lnTo>
                    <a:pt x="5" y="78"/>
                  </a:lnTo>
                  <a:lnTo>
                    <a:pt x="8" y="75"/>
                  </a:lnTo>
                  <a:lnTo>
                    <a:pt x="8" y="5"/>
                  </a:lnTo>
                  <a:lnTo>
                    <a:pt x="11" y="61"/>
                  </a:lnTo>
                  <a:lnTo>
                    <a:pt x="11" y="119"/>
                  </a:lnTo>
                  <a:lnTo>
                    <a:pt x="14" y="102"/>
                  </a:lnTo>
                  <a:lnTo>
                    <a:pt x="14" y="95"/>
                  </a:lnTo>
                  <a:lnTo>
                    <a:pt x="17" y="85"/>
                  </a:lnTo>
                  <a:lnTo>
                    <a:pt x="19" y="78"/>
                  </a:lnTo>
                  <a:lnTo>
                    <a:pt x="19" y="71"/>
                  </a:lnTo>
                  <a:lnTo>
                    <a:pt x="22" y="78"/>
                  </a:lnTo>
                  <a:lnTo>
                    <a:pt x="22" y="80"/>
                  </a:lnTo>
                  <a:lnTo>
                    <a:pt x="25" y="85"/>
                  </a:lnTo>
                  <a:lnTo>
                    <a:pt x="28" y="78"/>
                  </a:lnTo>
                  <a:lnTo>
                    <a:pt x="28" y="83"/>
                  </a:lnTo>
                  <a:lnTo>
                    <a:pt x="31" y="66"/>
                  </a:lnTo>
                  <a:lnTo>
                    <a:pt x="31" y="75"/>
                  </a:lnTo>
                  <a:lnTo>
                    <a:pt x="34" y="75"/>
                  </a:lnTo>
                  <a:lnTo>
                    <a:pt x="36" y="58"/>
                  </a:lnTo>
                  <a:lnTo>
                    <a:pt x="36" y="61"/>
                  </a:lnTo>
                  <a:lnTo>
                    <a:pt x="39" y="66"/>
                  </a:lnTo>
                  <a:lnTo>
                    <a:pt x="42" y="87"/>
                  </a:lnTo>
                  <a:lnTo>
                    <a:pt x="42" y="73"/>
                  </a:lnTo>
                  <a:lnTo>
                    <a:pt x="45" y="32"/>
                  </a:lnTo>
                  <a:lnTo>
                    <a:pt x="45" y="0"/>
                  </a:lnTo>
                  <a:lnTo>
                    <a:pt x="48" y="27"/>
                  </a:lnTo>
                  <a:lnTo>
                    <a:pt x="48" y="51"/>
                  </a:lnTo>
                  <a:lnTo>
                    <a:pt x="51" y="51"/>
                  </a:lnTo>
                  <a:lnTo>
                    <a:pt x="51" y="63"/>
                  </a:lnTo>
                  <a:lnTo>
                    <a:pt x="53" y="75"/>
                  </a:lnTo>
                  <a:lnTo>
                    <a:pt x="53" y="87"/>
                  </a:lnTo>
                  <a:lnTo>
                    <a:pt x="56" y="95"/>
                  </a:lnTo>
                  <a:lnTo>
                    <a:pt x="59" y="92"/>
                  </a:lnTo>
                  <a:lnTo>
                    <a:pt x="62" y="87"/>
                  </a:lnTo>
                  <a:lnTo>
                    <a:pt x="65" y="85"/>
                  </a:lnTo>
                  <a:lnTo>
                    <a:pt x="68" y="92"/>
                  </a:lnTo>
                  <a:lnTo>
                    <a:pt x="70" y="97"/>
                  </a:lnTo>
                  <a:lnTo>
                    <a:pt x="70" y="95"/>
                  </a:lnTo>
                  <a:lnTo>
                    <a:pt x="73" y="87"/>
                  </a:lnTo>
                  <a:lnTo>
                    <a:pt x="73" y="92"/>
                  </a:lnTo>
                  <a:lnTo>
                    <a:pt x="76" y="102"/>
                  </a:lnTo>
                  <a:lnTo>
                    <a:pt x="76" y="54"/>
                  </a:lnTo>
                  <a:lnTo>
                    <a:pt x="79" y="97"/>
                  </a:lnTo>
                  <a:lnTo>
                    <a:pt x="79" y="107"/>
                  </a:lnTo>
                  <a:lnTo>
                    <a:pt x="82" y="95"/>
                  </a:lnTo>
                  <a:lnTo>
                    <a:pt x="85" y="97"/>
                  </a:lnTo>
                  <a:lnTo>
                    <a:pt x="85" y="68"/>
                  </a:lnTo>
                  <a:lnTo>
                    <a:pt x="87" y="95"/>
                  </a:lnTo>
                  <a:lnTo>
                    <a:pt x="90" y="102"/>
                  </a:lnTo>
                  <a:lnTo>
                    <a:pt x="90" y="95"/>
                  </a:lnTo>
                  <a:lnTo>
                    <a:pt x="93" y="87"/>
                  </a:lnTo>
                  <a:lnTo>
                    <a:pt x="96" y="97"/>
                  </a:lnTo>
                  <a:lnTo>
                    <a:pt x="96" y="102"/>
                  </a:lnTo>
                  <a:lnTo>
                    <a:pt x="99" y="107"/>
                  </a:lnTo>
                  <a:lnTo>
                    <a:pt x="102" y="107"/>
                  </a:lnTo>
                  <a:lnTo>
                    <a:pt x="104" y="107"/>
                  </a:lnTo>
                  <a:lnTo>
                    <a:pt x="107" y="104"/>
                  </a:lnTo>
                  <a:lnTo>
                    <a:pt x="107" y="100"/>
                  </a:lnTo>
                  <a:lnTo>
                    <a:pt x="110" y="97"/>
                  </a:lnTo>
                  <a:lnTo>
                    <a:pt x="110" y="87"/>
                  </a:lnTo>
                  <a:lnTo>
                    <a:pt x="113" y="78"/>
                  </a:lnTo>
                  <a:lnTo>
                    <a:pt x="113" y="66"/>
                  </a:lnTo>
                  <a:lnTo>
                    <a:pt x="116" y="51"/>
                  </a:lnTo>
                  <a:lnTo>
                    <a:pt x="116" y="44"/>
                  </a:lnTo>
                  <a:lnTo>
                    <a:pt x="119" y="46"/>
                  </a:lnTo>
                  <a:lnTo>
                    <a:pt x="119" y="51"/>
                  </a:lnTo>
                  <a:lnTo>
                    <a:pt x="121" y="56"/>
                  </a:lnTo>
                  <a:lnTo>
                    <a:pt x="121" y="63"/>
                  </a:lnTo>
                  <a:lnTo>
                    <a:pt x="124" y="63"/>
                  </a:lnTo>
                  <a:lnTo>
                    <a:pt x="127" y="66"/>
                  </a:lnTo>
                  <a:lnTo>
                    <a:pt x="127" y="71"/>
                  </a:lnTo>
                  <a:lnTo>
                    <a:pt x="130" y="71"/>
                  </a:lnTo>
                  <a:lnTo>
                    <a:pt x="130" y="75"/>
                  </a:lnTo>
                  <a:lnTo>
                    <a:pt x="133" y="78"/>
                  </a:lnTo>
                  <a:lnTo>
                    <a:pt x="133" y="83"/>
                  </a:lnTo>
                  <a:lnTo>
                    <a:pt x="136" y="85"/>
                  </a:lnTo>
                  <a:lnTo>
                    <a:pt x="136" y="87"/>
                  </a:lnTo>
                  <a:lnTo>
                    <a:pt x="138" y="92"/>
                  </a:lnTo>
                  <a:lnTo>
                    <a:pt x="138" y="100"/>
                  </a:lnTo>
                  <a:lnTo>
                    <a:pt x="141" y="136"/>
                  </a:lnTo>
                  <a:lnTo>
                    <a:pt x="141" y="75"/>
                  </a:lnTo>
                  <a:lnTo>
                    <a:pt x="144" y="83"/>
                  </a:lnTo>
                  <a:lnTo>
                    <a:pt x="147" y="83"/>
                  </a:lnTo>
                  <a:lnTo>
                    <a:pt x="150" y="85"/>
                  </a:lnTo>
                  <a:lnTo>
                    <a:pt x="153" y="83"/>
                  </a:lnTo>
                  <a:lnTo>
                    <a:pt x="158" y="87"/>
                  </a:lnTo>
                  <a:lnTo>
                    <a:pt x="155" y="87"/>
                  </a:lnTo>
                  <a:lnTo>
                    <a:pt x="158" y="87"/>
                  </a:lnTo>
                  <a:lnTo>
                    <a:pt x="161" y="102"/>
                  </a:lnTo>
                  <a:lnTo>
                    <a:pt x="161" y="97"/>
                  </a:lnTo>
                  <a:lnTo>
                    <a:pt x="164" y="90"/>
                  </a:lnTo>
                  <a:lnTo>
                    <a:pt x="164" y="95"/>
                  </a:lnTo>
                  <a:lnTo>
                    <a:pt x="167" y="97"/>
                  </a:lnTo>
                  <a:lnTo>
                    <a:pt x="170" y="97"/>
                  </a:lnTo>
                  <a:lnTo>
                    <a:pt x="170" y="102"/>
                  </a:lnTo>
                  <a:lnTo>
                    <a:pt x="172" y="109"/>
                  </a:lnTo>
                  <a:lnTo>
                    <a:pt x="172" y="27"/>
                  </a:lnTo>
                  <a:lnTo>
                    <a:pt x="175" y="126"/>
                  </a:lnTo>
                  <a:lnTo>
                    <a:pt x="175" y="66"/>
                  </a:lnTo>
                  <a:lnTo>
                    <a:pt x="178" y="73"/>
                  </a:lnTo>
                  <a:lnTo>
                    <a:pt x="181" y="85"/>
                  </a:lnTo>
                  <a:lnTo>
                    <a:pt x="181" y="92"/>
                  </a:lnTo>
                  <a:lnTo>
                    <a:pt x="184" y="90"/>
                  </a:lnTo>
                  <a:lnTo>
                    <a:pt x="184" y="85"/>
                  </a:lnTo>
                  <a:lnTo>
                    <a:pt x="187" y="83"/>
                  </a:lnTo>
                  <a:lnTo>
                    <a:pt x="189" y="80"/>
                  </a:lnTo>
                  <a:lnTo>
                    <a:pt x="189" y="78"/>
                  </a:lnTo>
                  <a:lnTo>
                    <a:pt x="192" y="80"/>
                  </a:lnTo>
                  <a:lnTo>
                    <a:pt x="192" y="75"/>
                  </a:lnTo>
                  <a:lnTo>
                    <a:pt x="195" y="78"/>
                  </a:lnTo>
                  <a:lnTo>
                    <a:pt x="198" y="80"/>
                  </a:lnTo>
                  <a:lnTo>
                    <a:pt x="201" y="73"/>
                  </a:lnTo>
                  <a:lnTo>
                    <a:pt x="201" y="39"/>
                  </a:lnTo>
                  <a:lnTo>
                    <a:pt x="204" y="37"/>
                  </a:lnTo>
                  <a:lnTo>
                    <a:pt x="204" y="42"/>
                  </a:lnTo>
                  <a:lnTo>
                    <a:pt x="206" y="54"/>
                  </a:lnTo>
                  <a:lnTo>
                    <a:pt x="206" y="8"/>
                  </a:lnTo>
                  <a:lnTo>
                    <a:pt x="209" y="61"/>
                  </a:lnTo>
                  <a:lnTo>
                    <a:pt x="212" y="63"/>
                  </a:lnTo>
                  <a:lnTo>
                    <a:pt x="212" y="56"/>
                  </a:lnTo>
                  <a:lnTo>
                    <a:pt x="215" y="58"/>
                  </a:lnTo>
                  <a:lnTo>
                    <a:pt x="215" y="63"/>
                  </a:lnTo>
                  <a:lnTo>
                    <a:pt x="218" y="78"/>
                  </a:lnTo>
                </a:path>
              </a:pathLst>
            </a:custGeom>
            <a:noFill/>
            <a:ln w="12700">
              <a:solidFill>
                <a:srgbClr val="3D6618"/>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7" name="Freeform 128"/>
            <p:cNvSpPr>
              <a:spLocks/>
            </p:cNvSpPr>
            <p:nvPr/>
          </p:nvSpPr>
          <p:spPr bwMode="auto">
            <a:xfrm>
              <a:off x="5110163" y="3671888"/>
              <a:ext cx="314325" cy="506413"/>
            </a:xfrm>
            <a:custGeom>
              <a:avLst/>
              <a:gdLst/>
              <a:ahLst/>
              <a:cxnLst>
                <a:cxn ang="0">
                  <a:pos x="3" y="167"/>
                </a:cxn>
                <a:cxn ang="0">
                  <a:pos x="5" y="80"/>
                </a:cxn>
                <a:cxn ang="0">
                  <a:pos x="11" y="191"/>
                </a:cxn>
                <a:cxn ang="0">
                  <a:pos x="17" y="191"/>
                </a:cxn>
                <a:cxn ang="0">
                  <a:pos x="20" y="193"/>
                </a:cxn>
                <a:cxn ang="0">
                  <a:pos x="28" y="164"/>
                </a:cxn>
                <a:cxn ang="0">
                  <a:pos x="31" y="154"/>
                </a:cxn>
                <a:cxn ang="0">
                  <a:pos x="37" y="138"/>
                </a:cxn>
                <a:cxn ang="0">
                  <a:pos x="39" y="147"/>
                </a:cxn>
                <a:cxn ang="0">
                  <a:pos x="45" y="171"/>
                </a:cxn>
                <a:cxn ang="0">
                  <a:pos x="48" y="162"/>
                </a:cxn>
                <a:cxn ang="0">
                  <a:pos x="54" y="159"/>
                </a:cxn>
                <a:cxn ang="0">
                  <a:pos x="59" y="147"/>
                </a:cxn>
                <a:cxn ang="0">
                  <a:pos x="62" y="150"/>
                </a:cxn>
                <a:cxn ang="0">
                  <a:pos x="68" y="147"/>
                </a:cxn>
                <a:cxn ang="0">
                  <a:pos x="73" y="135"/>
                </a:cxn>
                <a:cxn ang="0">
                  <a:pos x="79" y="128"/>
                </a:cxn>
                <a:cxn ang="0">
                  <a:pos x="82" y="80"/>
                </a:cxn>
                <a:cxn ang="0">
                  <a:pos x="88" y="128"/>
                </a:cxn>
                <a:cxn ang="0">
                  <a:pos x="90" y="164"/>
                </a:cxn>
                <a:cxn ang="0">
                  <a:pos x="96" y="145"/>
                </a:cxn>
                <a:cxn ang="0">
                  <a:pos x="102" y="116"/>
                </a:cxn>
                <a:cxn ang="0">
                  <a:pos x="105" y="113"/>
                </a:cxn>
                <a:cxn ang="0">
                  <a:pos x="110" y="181"/>
                </a:cxn>
                <a:cxn ang="0">
                  <a:pos x="113" y="196"/>
                </a:cxn>
                <a:cxn ang="0">
                  <a:pos x="119" y="162"/>
                </a:cxn>
                <a:cxn ang="0">
                  <a:pos x="124" y="154"/>
                </a:cxn>
                <a:cxn ang="0">
                  <a:pos x="127" y="157"/>
                </a:cxn>
                <a:cxn ang="0">
                  <a:pos x="133" y="157"/>
                </a:cxn>
                <a:cxn ang="0">
                  <a:pos x="136" y="133"/>
                </a:cxn>
                <a:cxn ang="0">
                  <a:pos x="141" y="142"/>
                </a:cxn>
                <a:cxn ang="0">
                  <a:pos x="147" y="150"/>
                </a:cxn>
                <a:cxn ang="0">
                  <a:pos x="153" y="109"/>
                </a:cxn>
                <a:cxn ang="0">
                  <a:pos x="156" y="241"/>
                </a:cxn>
                <a:cxn ang="0">
                  <a:pos x="161" y="157"/>
                </a:cxn>
                <a:cxn ang="0">
                  <a:pos x="167" y="128"/>
                </a:cxn>
                <a:cxn ang="0">
                  <a:pos x="170" y="111"/>
                </a:cxn>
                <a:cxn ang="0">
                  <a:pos x="175" y="116"/>
                </a:cxn>
                <a:cxn ang="0">
                  <a:pos x="178" y="130"/>
                </a:cxn>
                <a:cxn ang="0">
                  <a:pos x="184" y="140"/>
                </a:cxn>
                <a:cxn ang="0">
                  <a:pos x="190" y="147"/>
                </a:cxn>
                <a:cxn ang="0">
                  <a:pos x="192" y="138"/>
                </a:cxn>
              </a:cxnLst>
              <a:rect l="0" t="0" r="r" b="b"/>
              <a:pathLst>
                <a:path w="198" h="319">
                  <a:moveTo>
                    <a:pt x="0" y="145"/>
                  </a:moveTo>
                  <a:lnTo>
                    <a:pt x="0" y="157"/>
                  </a:lnTo>
                  <a:lnTo>
                    <a:pt x="3" y="167"/>
                  </a:lnTo>
                  <a:lnTo>
                    <a:pt x="3" y="174"/>
                  </a:lnTo>
                  <a:lnTo>
                    <a:pt x="5" y="181"/>
                  </a:lnTo>
                  <a:lnTo>
                    <a:pt x="5" y="80"/>
                  </a:lnTo>
                  <a:lnTo>
                    <a:pt x="8" y="159"/>
                  </a:lnTo>
                  <a:lnTo>
                    <a:pt x="8" y="244"/>
                  </a:lnTo>
                  <a:lnTo>
                    <a:pt x="11" y="191"/>
                  </a:lnTo>
                  <a:lnTo>
                    <a:pt x="11" y="200"/>
                  </a:lnTo>
                  <a:lnTo>
                    <a:pt x="14" y="150"/>
                  </a:lnTo>
                  <a:lnTo>
                    <a:pt x="17" y="191"/>
                  </a:lnTo>
                  <a:lnTo>
                    <a:pt x="17" y="183"/>
                  </a:lnTo>
                  <a:lnTo>
                    <a:pt x="20" y="179"/>
                  </a:lnTo>
                  <a:lnTo>
                    <a:pt x="20" y="193"/>
                  </a:lnTo>
                  <a:lnTo>
                    <a:pt x="22" y="186"/>
                  </a:lnTo>
                  <a:lnTo>
                    <a:pt x="22" y="174"/>
                  </a:lnTo>
                  <a:lnTo>
                    <a:pt x="28" y="164"/>
                  </a:lnTo>
                  <a:lnTo>
                    <a:pt x="25" y="164"/>
                  </a:lnTo>
                  <a:lnTo>
                    <a:pt x="28" y="159"/>
                  </a:lnTo>
                  <a:lnTo>
                    <a:pt x="31" y="154"/>
                  </a:lnTo>
                  <a:lnTo>
                    <a:pt x="31" y="147"/>
                  </a:lnTo>
                  <a:lnTo>
                    <a:pt x="34" y="145"/>
                  </a:lnTo>
                  <a:lnTo>
                    <a:pt x="37" y="138"/>
                  </a:lnTo>
                  <a:lnTo>
                    <a:pt x="37" y="135"/>
                  </a:lnTo>
                  <a:lnTo>
                    <a:pt x="39" y="138"/>
                  </a:lnTo>
                  <a:lnTo>
                    <a:pt x="39" y="147"/>
                  </a:lnTo>
                  <a:lnTo>
                    <a:pt x="42" y="157"/>
                  </a:lnTo>
                  <a:lnTo>
                    <a:pt x="42" y="167"/>
                  </a:lnTo>
                  <a:lnTo>
                    <a:pt x="45" y="171"/>
                  </a:lnTo>
                  <a:lnTo>
                    <a:pt x="45" y="196"/>
                  </a:lnTo>
                  <a:lnTo>
                    <a:pt x="48" y="319"/>
                  </a:lnTo>
                  <a:lnTo>
                    <a:pt x="48" y="162"/>
                  </a:lnTo>
                  <a:lnTo>
                    <a:pt x="51" y="0"/>
                  </a:lnTo>
                  <a:lnTo>
                    <a:pt x="51" y="222"/>
                  </a:lnTo>
                  <a:lnTo>
                    <a:pt x="54" y="159"/>
                  </a:lnTo>
                  <a:lnTo>
                    <a:pt x="54" y="142"/>
                  </a:lnTo>
                  <a:lnTo>
                    <a:pt x="56" y="150"/>
                  </a:lnTo>
                  <a:lnTo>
                    <a:pt x="59" y="147"/>
                  </a:lnTo>
                  <a:lnTo>
                    <a:pt x="59" y="145"/>
                  </a:lnTo>
                  <a:lnTo>
                    <a:pt x="62" y="147"/>
                  </a:lnTo>
                  <a:lnTo>
                    <a:pt x="62" y="150"/>
                  </a:lnTo>
                  <a:lnTo>
                    <a:pt x="65" y="147"/>
                  </a:lnTo>
                  <a:lnTo>
                    <a:pt x="68" y="145"/>
                  </a:lnTo>
                  <a:lnTo>
                    <a:pt x="68" y="147"/>
                  </a:lnTo>
                  <a:lnTo>
                    <a:pt x="71" y="145"/>
                  </a:lnTo>
                  <a:lnTo>
                    <a:pt x="71" y="147"/>
                  </a:lnTo>
                  <a:lnTo>
                    <a:pt x="73" y="135"/>
                  </a:lnTo>
                  <a:lnTo>
                    <a:pt x="73" y="109"/>
                  </a:lnTo>
                  <a:lnTo>
                    <a:pt x="76" y="138"/>
                  </a:lnTo>
                  <a:lnTo>
                    <a:pt x="79" y="128"/>
                  </a:lnTo>
                  <a:lnTo>
                    <a:pt x="79" y="121"/>
                  </a:lnTo>
                  <a:lnTo>
                    <a:pt x="82" y="113"/>
                  </a:lnTo>
                  <a:lnTo>
                    <a:pt x="82" y="80"/>
                  </a:lnTo>
                  <a:lnTo>
                    <a:pt x="85" y="113"/>
                  </a:lnTo>
                  <a:lnTo>
                    <a:pt x="85" y="116"/>
                  </a:lnTo>
                  <a:lnTo>
                    <a:pt x="88" y="128"/>
                  </a:lnTo>
                  <a:lnTo>
                    <a:pt x="88" y="140"/>
                  </a:lnTo>
                  <a:lnTo>
                    <a:pt x="90" y="152"/>
                  </a:lnTo>
                  <a:lnTo>
                    <a:pt x="90" y="164"/>
                  </a:lnTo>
                  <a:lnTo>
                    <a:pt x="93" y="164"/>
                  </a:lnTo>
                  <a:lnTo>
                    <a:pt x="93" y="157"/>
                  </a:lnTo>
                  <a:lnTo>
                    <a:pt x="96" y="145"/>
                  </a:lnTo>
                  <a:lnTo>
                    <a:pt x="96" y="133"/>
                  </a:lnTo>
                  <a:lnTo>
                    <a:pt x="99" y="121"/>
                  </a:lnTo>
                  <a:lnTo>
                    <a:pt x="102" y="116"/>
                  </a:lnTo>
                  <a:lnTo>
                    <a:pt x="102" y="203"/>
                  </a:lnTo>
                  <a:lnTo>
                    <a:pt x="105" y="43"/>
                  </a:lnTo>
                  <a:lnTo>
                    <a:pt x="105" y="113"/>
                  </a:lnTo>
                  <a:lnTo>
                    <a:pt x="107" y="186"/>
                  </a:lnTo>
                  <a:lnTo>
                    <a:pt x="107" y="183"/>
                  </a:lnTo>
                  <a:lnTo>
                    <a:pt x="110" y="181"/>
                  </a:lnTo>
                  <a:lnTo>
                    <a:pt x="110" y="183"/>
                  </a:lnTo>
                  <a:lnTo>
                    <a:pt x="113" y="193"/>
                  </a:lnTo>
                  <a:lnTo>
                    <a:pt x="113" y="196"/>
                  </a:lnTo>
                  <a:lnTo>
                    <a:pt x="116" y="188"/>
                  </a:lnTo>
                  <a:lnTo>
                    <a:pt x="116" y="176"/>
                  </a:lnTo>
                  <a:lnTo>
                    <a:pt x="119" y="162"/>
                  </a:lnTo>
                  <a:lnTo>
                    <a:pt x="122" y="152"/>
                  </a:lnTo>
                  <a:lnTo>
                    <a:pt x="122" y="147"/>
                  </a:lnTo>
                  <a:lnTo>
                    <a:pt x="124" y="154"/>
                  </a:lnTo>
                  <a:lnTo>
                    <a:pt x="124" y="159"/>
                  </a:lnTo>
                  <a:lnTo>
                    <a:pt x="127" y="167"/>
                  </a:lnTo>
                  <a:lnTo>
                    <a:pt x="127" y="157"/>
                  </a:lnTo>
                  <a:lnTo>
                    <a:pt x="130" y="99"/>
                  </a:lnTo>
                  <a:lnTo>
                    <a:pt x="130" y="128"/>
                  </a:lnTo>
                  <a:lnTo>
                    <a:pt x="133" y="157"/>
                  </a:lnTo>
                  <a:lnTo>
                    <a:pt x="133" y="128"/>
                  </a:lnTo>
                  <a:lnTo>
                    <a:pt x="136" y="142"/>
                  </a:lnTo>
                  <a:lnTo>
                    <a:pt x="136" y="133"/>
                  </a:lnTo>
                  <a:lnTo>
                    <a:pt x="139" y="140"/>
                  </a:lnTo>
                  <a:lnTo>
                    <a:pt x="139" y="147"/>
                  </a:lnTo>
                  <a:lnTo>
                    <a:pt x="141" y="142"/>
                  </a:lnTo>
                  <a:lnTo>
                    <a:pt x="147" y="142"/>
                  </a:lnTo>
                  <a:lnTo>
                    <a:pt x="144" y="142"/>
                  </a:lnTo>
                  <a:lnTo>
                    <a:pt x="147" y="150"/>
                  </a:lnTo>
                  <a:lnTo>
                    <a:pt x="150" y="152"/>
                  </a:lnTo>
                  <a:lnTo>
                    <a:pt x="150" y="140"/>
                  </a:lnTo>
                  <a:lnTo>
                    <a:pt x="153" y="109"/>
                  </a:lnTo>
                  <a:lnTo>
                    <a:pt x="153" y="140"/>
                  </a:lnTo>
                  <a:lnTo>
                    <a:pt x="156" y="205"/>
                  </a:lnTo>
                  <a:lnTo>
                    <a:pt x="156" y="241"/>
                  </a:lnTo>
                  <a:lnTo>
                    <a:pt x="158" y="169"/>
                  </a:lnTo>
                  <a:lnTo>
                    <a:pt x="158" y="171"/>
                  </a:lnTo>
                  <a:lnTo>
                    <a:pt x="161" y="157"/>
                  </a:lnTo>
                  <a:lnTo>
                    <a:pt x="164" y="142"/>
                  </a:lnTo>
                  <a:lnTo>
                    <a:pt x="164" y="133"/>
                  </a:lnTo>
                  <a:lnTo>
                    <a:pt x="167" y="128"/>
                  </a:lnTo>
                  <a:lnTo>
                    <a:pt x="167" y="125"/>
                  </a:lnTo>
                  <a:lnTo>
                    <a:pt x="170" y="118"/>
                  </a:lnTo>
                  <a:lnTo>
                    <a:pt x="170" y="111"/>
                  </a:lnTo>
                  <a:lnTo>
                    <a:pt x="173" y="109"/>
                  </a:lnTo>
                  <a:lnTo>
                    <a:pt x="173" y="111"/>
                  </a:lnTo>
                  <a:lnTo>
                    <a:pt x="175" y="116"/>
                  </a:lnTo>
                  <a:lnTo>
                    <a:pt x="175" y="118"/>
                  </a:lnTo>
                  <a:lnTo>
                    <a:pt x="178" y="123"/>
                  </a:lnTo>
                  <a:lnTo>
                    <a:pt x="178" y="130"/>
                  </a:lnTo>
                  <a:lnTo>
                    <a:pt x="181" y="130"/>
                  </a:lnTo>
                  <a:lnTo>
                    <a:pt x="181" y="138"/>
                  </a:lnTo>
                  <a:lnTo>
                    <a:pt x="184" y="140"/>
                  </a:lnTo>
                  <a:lnTo>
                    <a:pt x="187" y="140"/>
                  </a:lnTo>
                  <a:lnTo>
                    <a:pt x="187" y="145"/>
                  </a:lnTo>
                  <a:lnTo>
                    <a:pt x="190" y="147"/>
                  </a:lnTo>
                  <a:lnTo>
                    <a:pt x="190" y="145"/>
                  </a:lnTo>
                  <a:lnTo>
                    <a:pt x="195" y="138"/>
                  </a:lnTo>
                  <a:lnTo>
                    <a:pt x="192" y="138"/>
                  </a:lnTo>
                  <a:lnTo>
                    <a:pt x="195" y="142"/>
                  </a:lnTo>
                  <a:lnTo>
                    <a:pt x="198" y="145"/>
                  </a:lnTo>
                </a:path>
              </a:pathLst>
            </a:custGeom>
            <a:noFill/>
            <a:ln w="12700">
              <a:solidFill>
                <a:srgbClr val="3D6618"/>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8" name="Freeform 129"/>
            <p:cNvSpPr>
              <a:spLocks/>
            </p:cNvSpPr>
            <p:nvPr/>
          </p:nvSpPr>
          <p:spPr bwMode="auto">
            <a:xfrm>
              <a:off x="5424488" y="3763963"/>
              <a:ext cx="215900" cy="336550"/>
            </a:xfrm>
            <a:custGeom>
              <a:avLst/>
              <a:gdLst/>
              <a:ahLst/>
              <a:cxnLst>
                <a:cxn ang="0">
                  <a:pos x="3" y="87"/>
                </a:cxn>
                <a:cxn ang="0">
                  <a:pos x="9" y="89"/>
                </a:cxn>
                <a:cxn ang="0">
                  <a:pos x="11" y="106"/>
                </a:cxn>
                <a:cxn ang="0">
                  <a:pos x="14" y="116"/>
                </a:cxn>
                <a:cxn ang="0">
                  <a:pos x="17" y="135"/>
                </a:cxn>
                <a:cxn ang="0">
                  <a:pos x="20" y="140"/>
                </a:cxn>
                <a:cxn ang="0">
                  <a:pos x="23" y="101"/>
                </a:cxn>
                <a:cxn ang="0">
                  <a:pos x="26" y="101"/>
                </a:cxn>
                <a:cxn ang="0">
                  <a:pos x="31" y="89"/>
                </a:cxn>
                <a:cxn ang="0">
                  <a:pos x="34" y="89"/>
                </a:cxn>
                <a:cxn ang="0">
                  <a:pos x="37" y="84"/>
                </a:cxn>
                <a:cxn ang="0">
                  <a:pos x="40" y="87"/>
                </a:cxn>
                <a:cxn ang="0">
                  <a:pos x="43" y="29"/>
                </a:cxn>
                <a:cxn ang="0">
                  <a:pos x="45" y="31"/>
                </a:cxn>
                <a:cxn ang="0">
                  <a:pos x="51" y="19"/>
                </a:cxn>
                <a:cxn ang="0">
                  <a:pos x="54" y="60"/>
                </a:cxn>
                <a:cxn ang="0">
                  <a:pos x="60" y="67"/>
                </a:cxn>
                <a:cxn ang="0">
                  <a:pos x="65" y="63"/>
                </a:cxn>
                <a:cxn ang="0">
                  <a:pos x="68" y="75"/>
                </a:cxn>
                <a:cxn ang="0">
                  <a:pos x="71" y="75"/>
                </a:cxn>
                <a:cxn ang="0">
                  <a:pos x="77" y="75"/>
                </a:cxn>
                <a:cxn ang="0">
                  <a:pos x="79" y="77"/>
                </a:cxn>
                <a:cxn ang="0">
                  <a:pos x="85" y="104"/>
                </a:cxn>
                <a:cxn ang="0">
                  <a:pos x="85" y="104"/>
                </a:cxn>
                <a:cxn ang="0">
                  <a:pos x="88" y="212"/>
                </a:cxn>
                <a:cxn ang="0">
                  <a:pos x="94" y="0"/>
                </a:cxn>
                <a:cxn ang="0">
                  <a:pos x="96" y="111"/>
                </a:cxn>
                <a:cxn ang="0">
                  <a:pos x="99" y="130"/>
                </a:cxn>
                <a:cxn ang="0">
                  <a:pos x="102" y="118"/>
                </a:cxn>
                <a:cxn ang="0">
                  <a:pos x="105" y="152"/>
                </a:cxn>
                <a:cxn ang="0">
                  <a:pos x="108" y="92"/>
                </a:cxn>
                <a:cxn ang="0">
                  <a:pos x="111" y="77"/>
                </a:cxn>
                <a:cxn ang="0">
                  <a:pos x="113" y="31"/>
                </a:cxn>
                <a:cxn ang="0">
                  <a:pos x="116" y="92"/>
                </a:cxn>
                <a:cxn ang="0">
                  <a:pos x="122" y="92"/>
                </a:cxn>
                <a:cxn ang="0">
                  <a:pos x="128" y="89"/>
                </a:cxn>
                <a:cxn ang="0">
                  <a:pos x="130" y="80"/>
                </a:cxn>
                <a:cxn ang="0">
                  <a:pos x="136" y="77"/>
                </a:cxn>
              </a:cxnLst>
              <a:rect l="0" t="0" r="r" b="b"/>
              <a:pathLst>
                <a:path w="136" h="212">
                  <a:moveTo>
                    <a:pt x="0" y="87"/>
                  </a:moveTo>
                  <a:lnTo>
                    <a:pt x="3" y="87"/>
                  </a:lnTo>
                  <a:lnTo>
                    <a:pt x="6" y="87"/>
                  </a:lnTo>
                  <a:lnTo>
                    <a:pt x="9" y="89"/>
                  </a:lnTo>
                  <a:lnTo>
                    <a:pt x="9" y="96"/>
                  </a:lnTo>
                  <a:lnTo>
                    <a:pt x="11" y="106"/>
                  </a:lnTo>
                  <a:lnTo>
                    <a:pt x="11" y="111"/>
                  </a:lnTo>
                  <a:lnTo>
                    <a:pt x="14" y="116"/>
                  </a:lnTo>
                  <a:lnTo>
                    <a:pt x="14" y="125"/>
                  </a:lnTo>
                  <a:lnTo>
                    <a:pt x="17" y="135"/>
                  </a:lnTo>
                  <a:lnTo>
                    <a:pt x="17" y="142"/>
                  </a:lnTo>
                  <a:lnTo>
                    <a:pt x="20" y="140"/>
                  </a:lnTo>
                  <a:lnTo>
                    <a:pt x="23" y="164"/>
                  </a:lnTo>
                  <a:lnTo>
                    <a:pt x="23" y="101"/>
                  </a:lnTo>
                  <a:lnTo>
                    <a:pt x="26" y="75"/>
                  </a:lnTo>
                  <a:lnTo>
                    <a:pt x="26" y="101"/>
                  </a:lnTo>
                  <a:lnTo>
                    <a:pt x="28" y="99"/>
                  </a:lnTo>
                  <a:lnTo>
                    <a:pt x="31" y="89"/>
                  </a:lnTo>
                  <a:lnTo>
                    <a:pt x="31" y="87"/>
                  </a:lnTo>
                  <a:lnTo>
                    <a:pt x="34" y="89"/>
                  </a:lnTo>
                  <a:lnTo>
                    <a:pt x="34" y="80"/>
                  </a:lnTo>
                  <a:lnTo>
                    <a:pt x="37" y="84"/>
                  </a:lnTo>
                  <a:lnTo>
                    <a:pt x="40" y="92"/>
                  </a:lnTo>
                  <a:lnTo>
                    <a:pt x="40" y="87"/>
                  </a:lnTo>
                  <a:lnTo>
                    <a:pt x="43" y="65"/>
                  </a:lnTo>
                  <a:lnTo>
                    <a:pt x="43" y="29"/>
                  </a:lnTo>
                  <a:lnTo>
                    <a:pt x="45" y="19"/>
                  </a:lnTo>
                  <a:lnTo>
                    <a:pt x="45" y="31"/>
                  </a:lnTo>
                  <a:lnTo>
                    <a:pt x="48" y="75"/>
                  </a:lnTo>
                  <a:lnTo>
                    <a:pt x="51" y="19"/>
                  </a:lnTo>
                  <a:lnTo>
                    <a:pt x="51" y="58"/>
                  </a:lnTo>
                  <a:lnTo>
                    <a:pt x="54" y="60"/>
                  </a:lnTo>
                  <a:lnTo>
                    <a:pt x="57" y="70"/>
                  </a:lnTo>
                  <a:lnTo>
                    <a:pt x="60" y="67"/>
                  </a:lnTo>
                  <a:lnTo>
                    <a:pt x="62" y="65"/>
                  </a:lnTo>
                  <a:lnTo>
                    <a:pt x="65" y="63"/>
                  </a:lnTo>
                  <a:lnTo>
                    <a:pt x="65" y="67"/>
                  </a:lnTo>
                  <a:lnTo>
                    <a:pt x="68" y="75"/>
                  </a:lnTo>
                  <a:lnTo>
                    <a:pt x="68" y="80"/>
                  </a:lnTo>
                  <a:lnTo>
                    <a:pt x="71" y="75"/>
                  </a:lnTo>
                  <a:lnTo>
                    <a:pt x="74" y="72"/>
                  </a:lnTo>
                  <a:lnTo>
                    <a:pt x="77" y="75"/>
                  </a:lnTo>
                  <a:lnTo>
                    <a:pt x="77" y="72"/>
                  </a:lnTo>
                  <a:lnTo>
                    <a:pt x="79" y="77"/>
                  </a:lnTo>
                  <a:lnTo>
                    <a:pt x="79" y="89"/>
                  </a:lnTo>
                  <a:lnTo>
                    <a:pt x="85" y="104"/>
                  </a:lnTo>
                  <a:lnTo>
                    <a:pt x="82" y="104"/>
                  </a:lnTo>
                  <a:lnTo>
                    <a:pt x="85" y="104"/>
                  </a:lnTo>
                  <a:lnTo>
                    <a:pt x="88" y="104"/>
                  </a:lnTo>
                  <a:lnTo>
                    <a:pt x="88" y="212"/>
                  </a:lnTo>
                  <a:lnTo>
                    <a:pt x="91" y="125"/>
                  </a:lnTo>
                  <a:lnTo>
                    <a:pt x="94" y="0"/>
                  </a:lnTo>
                  <a:lnTo>
                    <a:pt x="94" y="89"/>
                  </a:lnTo>
                  <a:lnTo>
                    <a:pt x="96" y="111"/>
                  </a:lnTo>
                  <a:lnTo>
                    <a:pt x="96" y="121"/>
                  </a:lnTo>
                  <a:lnTo>
                    <a:pt x="99" y="130"/>
                  </a:lnTo>
                  <a:lnTo>
                    <a:pt x="99" y="135"/>
                  </a:lnTo>
                  <a:lnTo>
                    <a:pt x="102" y="118"/>
                  </a:lnTo>
                  <a:lnTo>
                    <a:pt x="102" y="145"/>
                  </a:lnTo>
                  <a:lnTo>
                    <a:pt x="105" y="152"/>
                  </a:lnTo>
                  <a:lnTo>
                    <a:pt x="105" y="138"/>
                  </a:lnTo>
                  <a:lnTo>
                    <a:pt x="108" y="92"/>
                  </a:lnTo>
                  <a:lnTo>
                    <a:pt x="108" y="77"/>
                  </a:lnTo>
                  <a:lnTo>
                    <a:pt x="111" y="77"/>
                  </a:lnTo>
                  <a:lnTo>
                    <a:pt x="111" y="193"/>
                  </a:lnTo>
                  <a:lnTo>
                    <a:pt x="113" y="31"/>
                  </a:lnTo>
                  <a:lnTo>
                    <a:pt x="116" y="77"/>
                  </a:lnTo>
                  <a:lnTo>
                    <a:pt x="116" y="92"/>
                  </a:lnTo>
                  <a:lnTo>
                    <a:pt x="119" y="94"/>
                  </a:lnTo>
                  <a:lnTo>
                    <a:pt x="122" y="92"/>
                  </a:lnTo>
                  <a:lnTo>
                    <a:pt x="125" y="87"/>
                  </a:lnTo>
                  <a:lnTo>
                    <a:pt x="128" y="89"/>
                  </a:lnTo>
                  <a:lnTo>
                    <a:pt x="130" y="89"/>
                  </a:lnTo>
                  <a:lnTo>
                    <a:pt x="130" y="80"/>
                  </a:lnTo>
                  <a:lnTo>
                    <a:pt x="133" y="77"/>
                  </a:lnTo>
                  <a:lnTo>
                    <a:pt x="136" y="77"/>
                  </a:lnTo>
                </a:path>
              </a:pathLst>
            </a:custGeom>
            <a:noFill/>
            <a:ln w="12700">
              <a:solidFill>
                <a:srgbClr val="3D6618"/>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grpSp>
          <p:nvGrpSpPr>
            <p:cNvPr id="59" name="Group 165"/>
            <p:cNvGrpSpPr/>
            <p:nvPr/>
          </p:nvGrpSpPr>
          <p:grpSpPr>
            <a:xfrm>
              <a:off x="2782305" y="3779077"/>
              <a:ext cx="127582" cy="293384"/>
              <a:chOff x="2698961" y="3660014"/>
              <a:chExt cx="127582" cy="293384"/>
            </a:xfrm>
          </p:grpSpPr>
          <p:cxnSp>
            <p:nvCxnSpPr>
              <p:cNvPr id="68" name="Straight Connector 67"/>
              <p:cNvCxnSpPr/>
              <p:nvPr/>
            </p:nvCxnSpPr>
            <p:spPr>
              <a:xfrm rot="5400000">
                <a:off x="2677643" y="3809606"/>
                <a:ext cx="227880" cy="1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2786061" y="3929062"/>
                <a:ext cx="3571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7"/>
              <p:cNvSpPr>
                <a:spLocks noChangeArrowheads="1"/>
              </p:cNvSpPr>
              <p:nvPr/>
            </p:nvSpPr>
            <p:spPr bwMode="auto">
              <a:xfrm>
                <a:off x="2698961" y="3883057"/>
                <a:ext cx="53974" cy="70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-3</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71" name="Rectangle 67"/>
              <p:cNvSpPr>
                <a:spLocks noChangeArrowheads="1"/>
              </p:cNvSpPr>
              <p:nvPr/>
            </p:nvSpPr>
            <p:spPr bwMode="auto">
              <a:xfrm>
                <a:off x="2719600" y="3776695"/>
                <a:ext cx="33824" cy="70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0</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2" name="Straight Connector 71"/>
              <p:cNvCxnSpPr/>
              <p:nvPr/>
            </p:nvCxnSpPr>
            <p:spPr>
              <a:xfrm flipV="1">
                <a:off x="2788444" y="3814762"/>
                <a:ext cx="3571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2788442" y="3812381"/>
                <a:ext cx="3571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67"/>
              <p:cNvSpPr>
                <a:spLocks noChangeArrowheads="1"/>
              </p:cNvSpPr>
              <p:nvPr/>
            </p:nvSpPr>
            <p:spPr bwMode="auto">
              <a:xfrm>
                <a:off x="2721981" y="3660014"/>
                <a:ext cx="33824" cy="703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3</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5" name="Straight Connector 74"/>
              <p:cNvCxnSpPr/>
              <p:nvPr/>
            </p:nvCxnSpPr>
            <p:spPr>
              <a:xfrm flipV="1">
                <a:off x="2790825" y="3698081"/>
                <a:ext cx="3571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Rectangle 67"/>
            <p:cNvSpPr>
              <a:spLocks noChangeArrowheads="1"/>
            </p:cNvSpPr>
            <p:nvPr/>
          </p:nvSpPr>
          <p:spPr bwMode="auto">
            <a:xfrm>
              <a:off x="5518150" y="2584450"/>
              <a:ext cx="338550" cy="8039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Slow Walk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Rectangle 67"/>
            <p:cNvSpPr>
              <a:spLocks noChangeArrowheads="1"/>
            </p:cNvSpPr>
            <p:nvPr/>
          </p:nvSpPr>
          <p:spPr bwMode="auto">
            <a:xfrm>
              <a:off x="5485948" y="2780249"/>
              <a:ext cx="411234" cy="8039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Normal Walk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2" name="Rectangle 67"/>
            <p:cNvSpPr>
              <a:spLocks noChangeArrowheads="1"/>
            </p:cNvSpPr>
            <p:nvPr/>
          </p:nvSpPr>
          <p:spPr bwMode="auto">
            <a:xfrm>
              <a:off x="5472012" y="2989369"/>
              <a:ext cx="388205" cy="8039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Nordic Walk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3" name="Rectangle 67"/>
            <p:cNvSpPr>
              <a:spLocks noChangeArrowheads="1"/>
            </p:cNvSpPr>
            <p:nvPr/>
          </p:nvSpPr>
          <p:spPr bwMode="auto">
            <a:xfrm>
              <a:off x="5692761" y="3219450"/>
              <a:ext cx="125938" cy="8039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Run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4" name="Rectangle 67"/>
            <p:cNvSpPr>
              <a:spLocks noChangeArrowheads="1"/>
            </p:cNvSpPr>
            <p:nvPr/>
          </p:nvSpPr>
          <p:spPr bwMode="auto">
            <a:xfrm>
              <a:off x="5646053" y="3422501"/>
              <a:ext cx="171995" cy="8039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Cycle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5" name="Rectangle 67"/>
            <p:cNvSpPr>
              <a:spLocks noChangeArrowheads="1"/>
            </p:cNvSpPr>
            <p:nvPr/>
          </p:nvSpPr>
          <p:spPr bwMode="auto">
            <a:xfrm>
              <a:off x="5607050" y="3606350"/>
              <a:ext cx="233885" cy="8039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Soccer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Rectangle 67"/>
            <p:cNvSpPr>
              <a:spLocks noChangeArrowheads="1"/>
            </p:cNvSpPr>
            <p:nvPr/>
          </p:nvSpPr>
          <p:spPr bwMode="auto">
            <a:xfrm>
              <a:off x="5683250" y="3789900"/>
              <a:ext cx="183510" cy="1607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Rope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Jump</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Rectangle 67"/>
            <p:cNvSpPr>
              <a:spLocks noChangeArrowheads="1"/>
            </p:cNvSpPr>
            <p:nvPr/>
          </p:nvSpPr>
          <p:spPr bwMode="auto">
            <a:xfrm>
              <a:off x="3296006" y="2252252"/>
              <a:ext cx="1206039" cy="8039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Outdoor</a:t>
              </a:r>
              <a:r>
                <a:rPr kumimoji="0" lang="en-US" sz="1200" b="0" i="0" u="none" strike="noStrike" cap="none" normalizeH="0" dirty="0" smtClean="0">
                  <a:ln>
                    <a:noFill/>
                  </a:ln>
                  <a:solidFill>
                    <a:srgbClr val="000000"/>
                  </a:solidFill>
                  <a:effectLst/>
                  <a:latin typeface="Helvetica" charset="0"/>
                  <a:cs typeface="Arial" pitchFamily="34" charset="0"/>
                </a:rPr>
                <a:t> Activities from PAMAP Dataset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93" name="Picture 92" descr="pamap.png"/>
          <p:cNvPicPr>
            <a:picLocks noChangeAspect="1"/>
          </p:cNvPicPr>
          <p:nvPr/>
        </p:nvPicPr>
        <p:blipFill>
          <a:blip r:embed="rId2" cstate="print"/>
          <a:stretch>
            <a:fillRect/>
          </a:stretch>
        </p:blipFill>
        <p:spPr>
          <a:xfrm>
            <a:off x="304800" y="5486400"/>
            <a:ext cx="990600" cy="11444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5715000"/>
            <a:ext cx="6705600" cy="923330"/>
          </a:xfrm>
          <a:prstGeom prst="rect">
            <a:avLst/>
          </a:prstGeom>
        </p:spPr>
        <p:txBody>
          <a:bodyPr wrap="square">
            <a:spAutoFit/>
          </a:bodyPr>
          <a:lstStyle/>
          <a:p>
            <a:pPr algn="just"/>
            <a:r>
              <a:rPr lang="en-US" b="1" dirty="0" smtClean="0"/>
              <a:t>Figure 16: </a:t>
            </a:r>
            <a:r>
              <a:rPr lang="en-US" b="1" i="1" dirty="0" smtClean="0"/>
              <a:t>top</a:t>
            </a:r>
            <a:r>
              <a:rPr lang="en-US" b="1" dirty="0" smtClean="0"/>
              <a:t>) </a:t>
            </a:r>
            <a:r>
              <a:rPr lang="en-US" b="1" dirty="0" err="1" smtClean="0"/>
              <a:t>ECG</a:t>
            </a:r>
            <a:r>
              <a:rPr lang="en-US" b="1" dirty="0" smtClean="0"/>
              <a:t> time series when first recorded. </a:t>
            </a:r>
            <a:r>
              <a:rPr lang="en-US" b="1" i="1" dirty="0" smtClean="0"/>
              <a:t>left</a:t>
            </a:r>
            <a:r>
              <a:rPr lang="en-US" b="1" dirty="0" smtClean="0"/>
              <a:t>) Time series from two classes are very similar even hard to distinguish by eyes. </a:t>
            </a:r>
            <a:r>
              <a:rPr lang="en-US" b="1" i="1" dirty="0" smtClean="0"/>
              <a:t>right</a:t>
            </a:r>
            <a:r>
              <a:rPr lang="en-US" b="1" dirty="0" smtClean="0"/>
              <a:t>) the </a:t>
            </a:r>
            <a:r>
              <a:rPr lang="en-US" b="1" dirty="0" err="1" smtClean="0"/>
              <a:t>shaplet</a:t>
            </a:r>
            <a:r>
              <a:rPr lang="en-US" b="1" dirty="0" smtClean="0"/>
              <a:t> discovered by our algorithm shown in </a:t>
            </a:r>
            <a:r>
              <a:rPr lang="en-US" b="1" dirty="0" smtClean="0">
                <a:solidFill>
                  <a:srgbClr val="FF0000"/>
                </a:solidFill>
              </a:rPr>
              <a:t>red</a:t>
            </a:r>
            <a:r>
              <a:rPr lang="en-US" b="1" dirty="0" smtClean="0"/>
              <a:t>/bold</a:t>
            </a:r>
            <a:endParaRPr lang="en-US" b="1" dirty="0"/>
          </a:p>
        </p:txBody>
      </p:sp>
      <p:grpSp>
        <p:nvGrpSpPr>
          <p:cNvPr id="3" name="Group 2"/>
          <p:cNvGrpSpPr/>
          <p:nvPr/>
        </p:nvGrpSpPr>
        <p:grpSpPr>
          <a:xfrm>
            <a:off x="762000" y="990600"/>
            <a:ext cx="7352216" cy="3828046"/>
            <a:chOff x="513557" y="1382712"/>
            <a:chExt cx="2999723" cy="1131219"/>
          </a:xfrm>
        </p:grpSpPr>
        <p:grpSp>
          <p:nvGrpSpPr>
            <p:cNvPr id="4" name="Group 36"/>
            <p:cNvGrpSpPr/>
            <p:nvPr/>
          </p:nvGrpSpPr>
          <p:grpSpPr>
            <a:xfrm>
              <a:off x="581025" y="1452562"/>
              <a:ext cx="2895600" cy="304800"/>
              <a:chOff x="1066800" y="1898368"/>
              <a:chExt cx="2817969" cy="520380"/>
            </a:xfrm>
          </p:grpSpPr>
          <p:sp>
            <p:nvSpPr>
              <p:cNvPr id="200" name="Freeform 98"/>
              <p:cNvSpPr>
                <a:spLocks/>
              </p:cNvSpPr>
              <p:nvPr/>
            </p:nvSpPr>
            <p:spPr bwMode="auto">
              <a:xfrm>
                <a:off x="1066800" y="1912517"/>
                <a:ext cx="240436" cy="392251"/>
              </a:xfrm>
              <a:custGeom>
                <a:avLst/>
                <a:gdLst>
                  <a:gd name="T0" fmla="*/ 0 w 168"/>
                  <a:gd name="T1" fmla="*/ 195 h 998"/>
                  <a:gd name="T2" fmla="*/ 5 w 168"/>
                  <a:gd name="T3" fmla="*/ 214 h 998"/>
                  <a:gd name="T4" fmla="*/ 9 w 168"/>
                  <a:gd name="T5" fmla="*/ 209 h 998"/>
                  <a:gd name="T6" fmla="*/ 9 w 168"/>
                  <a:gd name="T7" fmla="*/ 209 h 998"/>
                  <a:gd name="T8" fmla="*/ 14 w 168"/>
                  <a:gd name="T9" fmla="*/ 200 h 998"/>
                  <a:gd name="T10" fmla="*/ 18 w 168"/>
                  <a:gd name="T11" fmla="*/ 223 h 998"/>
                  <a:gd name="T12" fmla="*/ 23 w 168"/>
                  <a:gd name="T13" fmla="*/ 182 h 998"/>
                  <a:gd name="T14" fmla="*/ 27 w 168"/>
                  <a:gd name="T15" fmla="*/ 259 h 998"/>
                  <a:gd name="T16" fmla="*/ 32 w 168"/>
                  <a:gd name="T17" fmla="*/ 227 h 998"/>
                  <a:gd name="T18" fmla="*/ 32 w 168"/>
                  <a:gd name="T19" fmla="*/ 232 h 998"/>
                  <a:gd name="T20" fmla="*/ 36 w 168"/>
                  <a:gd name="T21" fmla="*/ 227 h 998"/>
                  <a:gd name="T22" fmla="*/ 41 w 168"/>
                  <a:gd name="T23" fmla="*/ 105 h 998"/>
                  <a:gd name="T24" fmla="*/ 45 w 168"/>
                  <a:gd name="T25" fmla="*/ 91 h 998"/>
                  <a:gd name="T26" fmla="*/ 50 w 168"/>
                  <a:gd name="T27" fmla="*/ 291 h 998"/>
                  <a:gd name="T28" fmla="*/ 55 w 168"/>
                  <a:gd name="T29" fmla="*/ 218 h 998"/>
                  <a:gd name="T30" fmla="*/ 59 w 168"/>
                  <a:gd name="T31" fmla="*/ 214 h 998"/>
                  <a:gd name="T32" fmla="*/ 64 w 168"/>
                  <a:gd name="T33" fmla="*/ 209 h 998"/>
                  <a:gd name="T34" fmla="*/ 68 w 168"/>
                  <a:gd name="T35" fmla="*/ 223 h 998"/>
                  <a:gd name="T36" fmla="*/ 73 w 168"/>
                  <a:gd name="T37" fmla="*/ 195 h 998"/>
                  <a:gd name="T38" fmla="*/ 77 w 168"/>
                  <a:gd name="T39" fmla="*/ 155 h 998"/>
                  <a:gd name="T40" fmla="*/ 82 w 168"/>
                  <a:gd name="T41" fmla="*/ 0 h 998"/>
                  <a:gd name="T42" fmla="*/ 86 w 168"/>
                  <a:gd name="T43" fmla="*/ 191 h 998"/>
                  <a:gd name="T44" fmla="*/ 91 w 168"/>
                  <a:gd name="T45" fmla="*/ 250 h 998"/>
                  <a:gd name="T46" fmla="*/ 95 w 168"/>
                  <a:gd name="T47" fmla="*/ 250 h 998"/>
                  <a:gd name="T48" fmla="*/ 100 w 168"/>
                  <a:gd name="T49" fmla="*/ 263 h 998"/>
                  <a:gd name="T50" fmla="*/ 104 w 168"/>
                  <a:gd name="T51" fmla="*/ 259 h 998"/>
                  <a:gd name="T52" fmla="*/ 104 w 168"/>
                  <a:gd name="T53" fmla="*/ 254 h 998"/>
                  <a:gd name="T54" fmla="*/ 109 w 168"/>
                  <a:gd name="T55" fmla="*/ 250 h 998"/>
                  <a:gd name="T56" fmla="*/ 114 w 168"/>
                  <a:gd name="T57" fmla="*/ 286 h 998"/>
                  <a:gd name="T58" fmla="*/ 118 w 168"/>
                  <a:gd name="T59" fmla="*/ 263 h 998"/>
                  <a:gd name="T60" fmla="*/ 118 w 168"/>
                  <a:gd name="T61" fmla="*/ 272 h 998"/>
                  <a:gd name="T62" fmla="*/ 123 w 168"/>
                  <a:gd name="T63" fmla="*/ 268 h 998"/>
                  <a:gd name="T64" fmla="*/ 127 w 168"/>
                  <a:gd name="T65" fmla="*/ 295 h 998"/>
                  <a:gd name="T66" fmla="*/ 132 w 168"/>
                  <a:gd name="T67" fmla="*/ 277 h 998"/>
                  <a:gd name="T68" fmla="*/ 136 w 168"/>
                  <a:gd name="T69" fmla="*/ 291 h 998"/>
                  <a:gd name="T70" fmla="*/ 141 w 168"/>
                  <a:gd name="T71" fmla="*/ 295 h 998"/>
                  <a:gd name="T72" fmla="*/ 141 w 168"/>
                  <a:gd name="T73" fmla="*/ 295 h 998"/>
                  <a:gd name="T74" fmla="*/ 145 w 168"/>
                  <a:gd name="T75" fmla="*/ 291 h 998"/>
                  <a:gd name="T76" fmla="*/ 150 w 168"/>
                  <a:gd name="T77" fmla="*/ 309 h 998"/>
                  <a:gd name="T78" fmla="*/ 154 w 168"/>
                  <a:gd name="T79" fmla="*/ 282 h 998"/>
                  <a:gd name="T80" fmla="*/ 163 w 168"/>
                  <a:gd name="T81" fmla="*/ 359 h 998"/>
                  <a:gd name="T82" fmla="*/ 168 w 168"/>
                  <a:gd name="T83" fmla="*/ 341 h 9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8"/>
                  <a:gd name="T127" fmla="*/ 0 h 998"/>
                  <a:gd name="T128" fmla="*/ 168 w 168"/>
                  <a:gd name="T129" fmla="*/ 998 h 9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8" h="998">
                    <a:moveTo>
                      <a:pt x="0" y="195"/>
                    </a:moveTo>
                    <a:lnTo>
                      <a:pt x="0" y="204"/>
                    </a:lnTo>
                    <a:lnTo>
                      <a:pt x="0" y="195"/>
                    </a:lnTo>
                    <a:lnTo>
                      <a:pt x="0" y="200"/>
                    </a:lnTo>
                    <a:lnTo>
                      <a:pt x="5" y="204"/>
                    </a:lnTo>
                    <a:lnTo>
                      <a:pt x="5" y="214"/>
                    </a:lnTo>
                    <a:lnTo>
                      <a:pt x="5" y="195"/>
                    </a:lnTo>
                    <a:lnTo>
                      <a:pt x="5" y="204"/>
                    </a:lnTo>
                    <a:lnTo>
                      <a:pt x="9" y="209"/>
                    </a:lnTo>
                    <a:lnTo>
                      <a:pt x="9" y="214"/>
                    </a:lnTo>
                    <a:lnTo>
                      <a:pt x="9" y="195"/>
                    </a:lnTo>
                    <a:lnTo>
                      <a:pt x="9" y="209"/>
                    </a:lnTo>
                    <a:lnTo>
                      <a:pt x="14" y="204"/>
                    </a:lnTo>
                    <a:lnTo>
                      <a:pt x="14" y="218"/>
                    </a:lnTo>
                    <a:lnTo>
                      <a:pt x="14" y="200"/>
                    </a:lnTo>
                    <a:lnTo>
                      <a:pt x="14" y="209"/>
                    </a:lnTo>
                    <a:lnTo>
                      <a:pt x="18" y="218"/>
                    </a:lnTo>
                    <a:lnTo>
                      <a:pt x="18" y="223"/>
                    </a:lnTo>
                    <a:lnTo>
                      <a:pt x="18" y="173"/>
                    </a:lnTo>
                    <a:lnTo>
                      <a:pt x="18" y="186"/>
                    </a:lnTo>
                    <a:lnTo>
                      <a:pt x="23" y="182"/>
                    </a:lnTo>
                    <a:lnTo>
                      <a:pt x="23" y="173"/>
                    </a:lnTo>
                    <a:lnTo>
                      <a:pt x="23" y="254"/>
                    </a:lnTo>
                    <a:lnTo>
                      <a:pt x="27" y="259"/>
                    </a:lnTo>
                    <a:lnTo>
                      <a:pt x="27" y="268"/>
                    </a:lnTo>
                    <a:lnTo>
                      <a:pt x="27" y="223"/>
                    </a:lnTo>
                    <a:lnTo>
                      <a:pt x="32" y="227"/>
                    </a:lnTo>
                    <a:lnTo>
                      <a:pt x="32" y="241"/>
                    </a:lnTo>
                    <a:lnTo>
                      <a:pt x="32" y="227"/>
                    </a:lnTo>
                    <a:lnTo>
                      <a:pt x="32" y="232"/>
                    </a:lnTo>
                    <a:lnTo>
                      <a:pt x="36" y="227"/>
                    </a:lnTo>
                    <a:lnTo>
                      <a:pt x="36" y="236"/>
                    </a:lnTo>
                    <a:lnTo>
                      <a:pt x="36" y="227"/>
                    </a:lnTo>
                    <a:lnTo>
                      <a:pt x="41" y="232"/>
                    </a:lnTo>
                    <a:lnTo>
                      <a:pt x="41" y="236"/>
                    </a:lnTo>
                    <a:lnTo>
                      <a:pt x="41" y="105"/>
                    </a:lnTo>
                    <a:lnTo>
                      <a:pt x="45" y="96"/>
                    </a:lnTo>
                    <a:lnTo>
                      <a:pt x="45" y="998"/>
                    </a:lnTo>
                    <a:lnTo>
                      <a:pt x="45" y="91"/>
                    </a:lnTo>
                    <a:lnTo>
                      <a:pt x="45" y="812"/>
                    </a:lnTo>
                    <a:lnTo>
                      <a:pt x="50" y="771"/>
                    </a:lnTo>
                    <a:lnTo>
                      <a:pt x="50" y="291"/>
                    </a:lnTo>
                    <a:lnTo>
                      <a:pt x="55" y="286"/>
                    </a:lnTo>
                    <a:lnTo>
                      <a:pt x="55" y="218"/>
                    </a:lnTo>
                    <a:lnTo>
                      <a:pt x="59" y="232"/>
                    </a:lnTo>
                    <a:lnTo>
                      <a:pt x="59" y="209"/>
                    </a:lnTo>
                    <a:lnTo>
                      <a:pt x="59" y="214"/>
                    </a:lnTo>
                    <a:lnTo>
                      <a:pt x="64" y="218"/>
                    </a:lnTo>
                    <a:lnTo>
                      <a:pt x="64" y="223"/>
                    </a:lnTo>
                    <a:lnTo>
                      <a:pt x="64" y="209"/>
                    </a:lnTo>
                    <a:lnTo>
                      <a:pt x="64" y="214"/>
                    </a:lnTo>
                    <a:lnTo>
                      <a:pt x="68" y="218"/>
                    </a:lnTo>
                    <a:lnTo>
                      <a:pt x="68" y="223"/>
                    </a:lnTo>
                    <a:lnTo>
                      <a:pt x="68" y="195"/>
                    </a:lnTo>
                    <a:lnTo>
                      <a:pt x="68" y="200"/>
                    </a:lnTo>
                    <a:lnTo>
                      <a:pt x="73" y="195"/>
                    </a:lnTo>
                    <a:lnTo>
                      <a:pt x="73" y="155"/>
                    </a:lnTo>
                    <a:lnTo>
                      <a:pt x="77" y="150"/>
                    </a:lnTo>
                    <a:lnTo>
                      <a:pt x="77" y="155"/>
                    </a:lnTo>
                    <a:lnTo>
                      <a:pt x="77" y="64"/>
                    </a:lnTo>
                    <a:lnTo>
                      <a:pt x="82" y="59"/>
                    </a:lnTo>
                    <a:lnTo>
                      <a:pt x="82" y="0"/>
                    </a:lnTo>
                    <a:lnTo>
                      <a:pt x="82" y="9"/>
                    </a:lnTo>
                    <a:lnTo>
                      <a:pt x="86" y="5"/>
                    </a:lnTo>
                    <a:lnTo>
                      <a:pt x="86" y="191"/>
                    </a:lnTo>
                    <a:lnTo>
                      <a:pt x="91" y="204"/>
                    </a:lnTo>
                    <a:lnTo>
                      <a:pt x="91" y="254"/>
                    </a:lnTo>
                    <a:lnTo>
                      <a:pt x="91" y="250"/>
                    </a:lnTo>
                    <a:lnTo>
                      <a:pt x="95" y="254"/>
                    </a:lnTo>
                    <a:lnTo>
                      <a:pt x="95" y="272"/>
                    </a:lnTo>
                    <a:lnTo>
                      <a:pt x="95" y="250"/>
                    </a:lnTo>
                    <a:lnTo>
                      <a:pt x="95" y="254"/>
                    </a:lnTo>
                    <a:lnTo>
                      <a:pt x="100" y="259"/>
                    </a:lnTo>
                    <a:lnTo>
                      <a:pt x="100" y="263"/>
                    </a:lnTo>
                    <a:lnTo>
                      <a:pt x="100" y="250"/>
                    </a:lnTo>
                    <a:lnTo>
                      <a:pt x="100" y="254"/>
                    </a:lnTo>
                    <a:lnTo>
                      <a:pt x="104" y="259"/>
                    </a:lnTo>
                    <a:lnTo>
                      <a:pt x="104" y="268"/>
                    </a:lnTo>
                    <a:lnTo>
                      <a:pt x="104" y="250"/>
                    </a:lnTo>
                    <a:lnTo>
                      <a:pt x="104" y="254"/>
                    </a:lnTo>
                    <a:lnTo>
                      <a:pt x="109" y="250"/>
                    </a:lnTo>
                    <a:lnTo>
                      <a:pt x="109" y="268"/>
                    </a:lnTo>
                    <a:lnTo>
                      <a:pt x="109" y="250"/>
                    </a:lnTo>
                    <a:lnTo>
                      <a:pt x="109" y="263"/>
                    </a:lnTo>
                    <a:lnTo>
                      <a:pt x="114" y="268"/>
                    </a:lnTo>
                    <a:lnTo>
                      <a:pt x="114" y="286"/>
                    </a:lnTo>
                    <a:lnTo>
                      <a:pt x="114" y="259"/>
                    </a:lnTo>
                    <a:lnTo>
                      <a:pt x="114" y="268"/>
                    </a:lnTo>
                    <a:lnTo>
                      <a:pt x="118" y="263"/>
                    </a:lnTo>
                    <a:lnTo>
                      <a:pt x="118" y="282"/>
                    </a:lnTo>
                    <a:lnTo>
                      <a:pt x="118" y="263"/>
                    </a:lnTo>
                    <a:lnTo>
                      <a:pt x="118" y="272"/>
                    </a:lnTo>
                    <a:lnTo>
                      <a:pt x="123" y="268"/>
                    </a:lnTo>
                    <a:lnTo>
                      <a:pt x="123" y="291"/>
                    </a:lnTo>
                    <a:lnTo>
                      <a:pt x="123" y="268"/>
                    </a:lnTo>
                    <a:lnTo>
                      <a:pt x="123" y="282"/>
                    </a:lnTo>
                    <a:lnTo>
                      <a:pt x="127" y="286"/>
                    </a:lnTo>
                    <a:lnTo>
                      <a:pt x="127" y="295"/>
                    </a:lnTo>
                    <a:lnTo>
                      <a:pt x="127" y="272"/>
                    </a:lnTo>
                    <a:lnTo>
                      <a:pt x="127" y="282"/>
                    </a:lnTo>
                    <a:lnTo>
                      <a:pt x="132" y="277"/>
                    </a:lnTo>
                    <a:lnTo>
                      <a:pt x="132" y="313"/>
                    </a:lnTo>
                    <a:lnTo>
                      <a:pt x="132" y="295"/>
                    </a:lnTo>
                    <a:lnTo>
                      <a:pt x="136" y="291"/>
                    </a:lnTo>
                    <a:lnTo>
                      <a:pt x="136" y="277"/>
                    </a:lnTo>
                    <a:lnTo>
                      <a:pt x="136" y="300"/>
                    </a:lnTo>
                    <a:lnTo>
                      <a:pt x="141" y="295"/>
                    </a:lnTo>
                    <a:lnTo>
                      <a:pt x="141" y="300"/>
                    </a:lnTo>
                    <a:lnTo>
                      <a:pt x="141" y="286"/>
                    </a:lnTo>
                    <a:lnTo>
                      <a:pt x="141" y="295"/>
                    </a:lnTo>
                    <a:lnTo>
                      <a:pt x="145" y="291"/>
                    </a:lnTo>
                    <a:lnTo>
                      <a:pt x="145" y="304"/>
                    </a:lnTo>
                    <a:lnTo>
                      <a:pt x="145" y="291"/>
                    </a:lnTo>
                    <a:lnTo>
                      <a:pt x="145" y="300"/>
                    </a:lnTo>
                    <a:lnTo>
                      <a:pt x="150" y="295"/>
                    </a:lnTo>
                    <a:lnTo>
                      <a:pt x="150" y="309"/>
                    </a:lnTo>
                    <a:lnTo>
                      <a:pt x="154" y="313"/>
                    </a:lnTo>
                    <a:lnTo>
                      <a:pt x="154" y="318"/>
                    </a:lnTo>
                    <a:lnTo>
                      <a:pt x="154" y="282"/>
                    </a:lnTo>
                    <a:lnTo>
                      <a:pt x="159" y="277"/>
                    </a:lnTo>
                    <a:lnTo>
                      <a:pt x="159" y="354"/>
                    </a:lnTo>
                    <a:lnTo>
                      <a:pt x="163" y="359"/>
                    </a:lnTo>
                    <a:lnTo>
                      <a:pt x="163" y="368"/>
                    </a:lnTo>
                    <a:lnTo>
                      <a:pt x="163" y="336"/>
                    </a:lnTo>
                    <a:lnTo>
                      <a:pt x="168" y="341"/>
                    </a:lnTo>
                    <a:lnTo>
                      <a:pt x="168" y="322"/>
                    </a:lnTo>
                    <a:lnTo>
                      <a:pt x="168" y="336"/>
                    </a:lnTo>
                  </a:path>
                </a:pathLst>
              </a:custGeom>
              <a:noFill/>
              <a:ln w="9525">
                <a:solidFill>
                  <a:srgbClr val="0000FF"/>
                </a:solidFill>
                <a:prstDash val="solid"/>
                <a:round/>
                <a:headEnd/>
                <a:tailEnd/>
              </a:ln>
            </p:spPr>
            <p:txBody>
              <a:bodyPr/>
              <a:lstStyle/>
              <a:p>
                <a:endParaRPr lang="en-US" sz="4000"/>
              </a:p>
            </p:txBody>
          </p:sp>
          <p:sp>
            <p:nvSpPr>
              <p:cNvPr id="201" name="Freeform 99"/>
              <p:cNvSpPr>
                <a:spLocks/>
              </p:cNvSpPr>
              <p:nvPr/>
            </p:nvSpPr>
            <p:spPr bwMode="auto">
              <a:xfrm>
                <a:off x="1307236" y="1957323"/>
                <a:ext cx="253317" cy="406400"/>
              </a:xfrm>
              <a:custGeom>
                <a:avLst/>
                <a:gdLst>
                  <a:gd name="T0" fmla="*/ 4 w 177"/>
                  <a:gd name="T1" fmla="*/ 231 h 1034"/>
                  <a:gd name="T2" fmla="*/ 9 w 177"/>
                  <a:gd name="T3" fmla="*/ 222 h 1034"/>
                  <a:gd name="T4" fmla="*/ 14 w 177"/>
                  <a:gd name="T5" fmla="*/ 136 h 1034"/>
                  <a:gd name="T6" fmla="*/ 14 w 177"/>
                  <a:gd name="T7" fmla="*/ 839 h 1034"/>
                  <a:gd name="T8" fmla="*/ 23 w 177"/>
                  <a:gd name="T9" fmla="*/ 313 h 1034"/>
                  <a:gd name="T10" fmla="*/ 27 w 177"/>
                  <a:gd name="T11" fmla="*/ 208 h 1034"/>
                  <a:gd name="T12" fmla="*/ 32 w 177"/>
                  <a:gd name="T13" fmla="*/ 204 h 1034"/>
                  <a:gd name="T14" fmla="*/ 32 w 177"/>
                  <a:gd name="T15" fmla="*/ 204 h 1034"/>
                  <a:gd name="T16" fmla="*/ 36 w 177"/>
                  <a:gd name="T17" fmla="*/ 190 h 1034"/>
                  <a:gd name="T18" fmla="*/ 45 w 177"/>
                  <a:gd name="T19" fmla="*/ 154 h 1034"/>
                  <a:gd name="T20" fmla="*/ 50 w 177"/>
                  <a:gd name="T21" fmla="*/ 0 h 1034"/>
                  <a:gd name="T22" fmla="*/ 54 w 177"/>
                  <a:gd name="T23" fmla="*/ 9 h 1034"/>
                  <a:gd name="T24" fmla="*/ 59 w 177"/>
                  <a:gd name="T25" fmla="*/ 231 h 1034"/>
                  <a:gd name="T26" fmla="*/ 63 w 177"/>
                  <a:gd name="T27" fmla="*/ 231 h 1034"/>
                  <a:gd name="T28" fmla="*/ 68 w 177"/>
                  <a:gd name="T29" fmla="*/ 240 h 1034"/>
                  <a:gd name="T30" fmla="*/ 73 w 177"/>
                  <a:gd name="T31" fmla="*/ 240 h 1034"/>
                  <a:gd name="T32" fmla="*/ 77 w 177"/>
                  <a:gd name="T33" fmla="*/ 231 h 1034"/>
                  <a:gd name="T34" fmla="*/ 82 w 177"/>
                  <a:gd name="T35" fmla="*/ 240 h 1034"/>
                  <a:gd name="T36" fmla="*/ 82 w 177"/>
                  <a:gd name="T37" fmla="*/ 245 h 1034"/>
                  <a:gd name="T38" fmla="*/ 86 w 177"/>
                  <a:gd name="T39" fmla="*/ 240 h 1034"/>
                  <a:gd name="T40" fmla="*/ 91 w 177"/>
                  <a:gd name="T41" fmla="*/ 254 h 1034"/>
                  <a:gd name="T42" fmla="*/ 95 w 177"/>
                  <a:gd name="T43" fmla="*/ 249 h 1034"/>
                  <a:gd name="T44" fmla="*/ 100 w 177"/>
                  <a:gd name="T45" fmla="*/ 249 h 1034"/>
                  <a:gd name="T46" fmla="*/ 100 w 177"/>
                  <a:gd name="T47" fmla="*/ 249 h 1034"/>
                  <a:gd name="T48" fmla="*/ 104 w 177"/>
                  <a:gd name="T49" fmla="*/ 245 h 1034"/>
                  <a:gd name="T50" fmla="*/ 109 w 177"/>
                  <a:gd name="T51" fmla="*/ 258 h 1034"/>
                  <a:gd name="T52" fmla="*/ 113 w 177"/>
                  <a:gd name="T53" fmla="*/ 272 h 1034"/>
                  <a:gd name="T54" fmla="*/ 118 w 177"/>
                  <a:gd name="T55" fmla="*/ 276 h 1034"/>
                  <a:gd name="T56" fmla="*/ 122 w 177"/>
                  <a:gd name="T57" fmla="*/ 267 h 1034"/>
                  <a:gd name="T58" fmla="*/ 122 w 177"/>
                  <a:gd name="T59" fmla="*/ 272 h 1034"/>
                  <a:gd name="T60" fmla="*/ 127 w 177"/>
                  <a:gd name="T61" fmla="*/ 236 h 1034"/>
                  <a:gd name="T62" fmla="*/ 131 w 177"/>
                  <a:gd name="T63" fmla="*/ 322 h 1034"/>
                  <a:gd name="T64" fmla="*/ 136 w 177"/>
                  <a:gd name="T65" fmla="*/ 276 h 1034"/>
                  <a:gd name="T66" fmla="*/ 141 w 177"/>
                  <a:gd name="T67" fmla="*/ 290 h 1034"/>
                  <a:gd name="T68" fmla="*/ 145 w 177"/>
                  <a:gd name="T69" fmla="*/ 285 h 1034"/>
                  <a:gd name="T70" fmla="*/ 150 w 177"/>
                  <a:gd name="T71" fmla="*/ 272 h 1034"/>
                  <a:gd name="T72" fmla="*/ 154 w 177"/>
                  <a:gd name="T73" fmla="*/ 526 h 1034"/>
                  <a:gd name="T74" fmla="*/ 159 w 177"/>
                  <a:gd name="T75" fmla="*/ 630 h 1034"/>
                  <a:gd name="T76" fmla="*/ 163 w 177"/>
                  <a:gd name="T77" fmla="*/ 249 h 1034"/>
                  <a:gd name="T78" fmla="*/ 168 w 177"/>
                  <a:gd name="T79" fmla="*/ 258 h 1034"/>
                  <a:gd name="T80" fmla="*/ 172 w 177"/>
                  <a:gd name="T81" fmla="*/ 245 h 1034"/>
                  <a:gd name="T82" fmla="*/ 172 w 177"/>
                  <a:gd name="T83" fmla="*/ 236 h 10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7"/>
                  <a:gd name="T127" fmla="*/ 0 h 1034"/>
                  <a:gd name="T128" fmla="*/ 177 w 177"/>
                  <a:gd name="T129" fmla="*/ 1034 h 10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7" h="1034">
                    <a:moveTo>
                      <a:pt x="0" y="222"/>
                    </a:moveTo>
                    <a:lnTo>
                      <a:pt x="4" y="227"/>
                    </a:lnTo>
                    <a:lnTo>
                      <a:pt x="4" y="231"/>
                    </a:lnTo>
                    <a:lnTo>
                      <a:pt x="4" y="213"/>
                    </a:lnTo>
                    <a:lnTo>
                      <a:pt x="4" y="217"/>
                    </a:lnTo>
                    <a:lnTo>
                      <a:pt x="9" y="222"/>
                    </a:lnTo>
                    <a:lnTo>
                      <a:pt x="9" y="231"/>
                    </a:lnTo>
                    <a:lnTo>
                      <a:pt x="9" y="140"/>
                    </a:lnTo>
                    <a:lnTo>
                      <a:pt x="14" y="136"/>
                    </a:lnTo>
                    <a:lnTo>
                      <a:pt x="14" y="898"/>
                    </a:lnTo>
                    <a:lnTo>
                      <a:pt x="14" y="90"/>
                    </a:lnTo>
                    <a:lnTo>
                      <a:pt x="14" y="839"/>
                    </a:lnTo>
                    <a:lnTo>
                      <a:pt x="18" y="807"/>
                    </a:lnTo>
                    <a:lnTo>
                      <a:pt x="18" y="317"/>
                    </a:lnTo>
                    <a:lnTo>
                      <a:pt x="23" y="313"/>
                    </a:lnTo>
                    <a:lnTo>
                      <a:pt x="23" y="213"/>
                    </a:lnTo>
                    <a:lnTo>
                      <a:pt x="27" y="208"/>
                    </a:lnTo>
                    <a:lnTo>
                      <a:pt x="27" y="213"/>
                    </a:lnTo>
                    <a:lnTo>
                      <a:pt x="27" y="199"/>
                    </a:lnTo>
                    <a:lnTo>
                      <a:pt x="32" y="204"/>
                    </a:lnTo>
                    <a:lnTo>
                      <a:pt x="32" y="208"/>
                    </a:lnTo>
                    <a:lnTo>
                      <a:pt x="32" y="199"/>
                    </a:lnTo>
                    <a:lnTo>
                      <a:pt x="32" y="204"/>
                    </a:lnTo>
                    <a:lnTo>
                      <a:pt x="36" y="208"/>
                    </a:lnTo>
                    <a:lnTo>
                      <a:pt x="36" y="186"/>
                    </a:lnTo>
                    <a:lnTo>
                      <a:pt x="36" y="190"/>
                    </a:lnTo>
                    <a:lnTo>
                      <a:pt x="41" y="195"/>
                    </a:lnTo>
                    <a:lnTo>
                      <a:pt x="41" y="158"/>
                    </a:lnTo>
                    <a:lnTo>
                      <a:pt x="45" y="154"/>
                    </a:lnTo>
                    <a:lnTo>
                      <a:pt x="45" y="77"/>
                    </a:lnTo>
                    <a:lnTo>
                      <a:pt x="50" y="68"/>
                    </a:lnTo>
                    <a:lnTo>
                      <a:pt x="50" y="0"/>
                    </a:lnTo>
                    <a:lnTo>
                      <a:pt x="50" y="9"/>
                    </a:lnTo>
                    <a:lnTo>
                      <a:pt x="54" y="13"/>
                    </a:lnTo>
                    <a:lnTo>
                      <a:pt x="54" y="9"/>
                    </a:lnTo>
                    <a:lnTo>
                      <a:pt x="54" y="154"/>
                    </a:lnTo>
                    <a:lnTo>
                      <a:pt x="59" y="158"/>
                    </a:lnTo>
                    <a:lnTo>
                      <a:pt x="59" y="231"/>
                    </a:lnTo>
                    <a:lnTo>
                      <a:pt x="63" y="236"/>
                    </a:lnTo>
                    <a:lnTo>
                      <a:pt x="63" y="240"/>
                    </a:lnTo>
                    <a:lnTo>
                      <a:pt x="63" y="231"/>
                    </a:lnTo>
                    <a:lnTo>
                      <a:pt x="63" y="236"/>
                    </a:lnTo>
                    <a:lnTo>
                      <a:pt x="68" y="231"/>
                    </a:lnTo>
                    <a:lnTo>
                      <a:pt x="68" y="240"/>
                    </a:lnTo>
                    <a:lnTo>
                      <a:pt x="68" y="222"/>
                    </a:lnTo>
                    <a:lnTo>
                      <a:pt x="68" y="231"/>
                    </a:lnTo>
                    <a:lnTo>
                      <a:pt x="73" y="240"/>
                    </a:lnTo>
                    <a:lnTo>
                      <a:pt x="73" y="231"/>
                    </a:lnTo>
                    <a:lnTo>
                      <a:pt x="73" y="236"/>
                    </a:lnTo>
                    <a:lnTo>
                      <a:pt x="77" y="231"/>
                    </a:lnTo>
                    <a:lnTo>
                      <a:pt x="77" y="240"/>
                    </a:lnTo>
                    <a:lnTo>
                      <a:pt x="77" y="236"/>
                    </a:lnTo>
                    <a:lnTo>
                      <a:pt x="82" y="240"/>
                    </a:lnTo>
                    <a:lnTo>
                      <a:pt x="82" y="249"/>
                    </a:lnTo>
                    <a:lnTo>
                      <a:pt x="82" y="236"/>
                    </a:lnTo>
                    <a:lnTo>
                      <a:pt x="82" y="245"/>
                    </a:lnTo>
                    <a:lnTo>
                      <a:pt x="86" y="249"/>
                    </a:lnTo>
                    <a:lnTo>
                      <a:pt x="86" y="240"/>
                    </a:lnTo>
                    <a:lnTo>
                      <a:pt x="86" y="249"/>
                    </a:lnTo>
                    <a:lnTo>
                      <a:pt x="91" y="245"/>
                    </a:lnTo>
                    <a:lnTo>
                      <a:pt x="91" y="254"/>
                    </a:lnTo>
                    <a:lnTo>
                      <a:pt x="91" y="236"/>
                    </a:lnTo>
                    <a:lnTo>
                      <a:pt x="91" y="245"/>
                    </a:lnTo>
                    <a:lnTo>
                      <a:pt x="95" y="249"/>
                    </a:lnTo>
                    <a:lnTo>
                      <a:pt x="95" y="245"/>
                    </a:lnTo>
                    <a:lnTo>
                      <a:pt x="95" y="254"/>
                    </a:lnTo>
                    <a:lnTo>
                      <a:pt x="100" y="249"/>
                    </a:lnTo>
                    <a:lnTo>
                      <a:pt x="100" y="263"/>
                    </a:lnTo>
                    <a:lnTo>
                      <a:pt x="100" y="245"/>
                    </a:lnTo>
                    <a:lnTo>
                      <a:pt x="100" y="249"/>
                    </a:lnTo>
                    <a:lnTo>
                      <a:pt x="104" y="254"/>
                    </a:lnTo>
                    <a:lnTo>
                      <a:pt x="104" y="267"/>
                    </a:lnTo>
                    <a:lnTo>
                      <a:pt x="104" y="245"/>
                    </a:lnTo>
                    <a:lnTo>
                      <a:pt x="104" y="258"/>
                    </a:lnTo>
                    <a:lnTo>
                      <a:pt x="109" y="263"/>
                    </a:lnTo>
                    <a:lnTo>
                      <a:pt x="109" y="258"/>
                    </a:lnTo>
                    <a:lnTo>
                      <a:pt x="109" y="267"/>
                    </a:lnTo>
                    <a:lnTo>
                      <a:pt x="113" y="263"/>
                    </a:lnTo>
                    <a:lnTo>
                      <a:pt x="113" y="272"/>
                    </a:lnTo>
                    <a:lnTo>
                      <a:pt x="113" y="263"/>
                    </a:lnTo>
                    <a:lnTo>
                      <a:pt x="118" y="267"/>
                    </a:lnTo>
                    <a:lnTo>
                      <a:pt x="118" y="276"/>
                    </a:lnTo>
                    <a:lnTo>
                      <a:pt x="118" y="258"/>
                    </a:lnTo>
                    <a:lnTo>
                      <a:pt x="118" y="263"/>
                    </a:lnTo>
                    <a:lnTo>
                      <a:pt x="122" y="267"/>
                    </a:lnTo>
                    <a:lnTo>
                      <a:pt x="122" y="281"/>
                    </a:lnTo>
                    <a:lnTo>
                      <a:pt x="122" y="258"/>
                    </a:lnTo>
                    <a:lnTo>
                      <a:pt x="122" y="272"/>
                    </a:lnTo>
                    <a:lnTo>
                      <a:pt x="127" y="267"/>
                    </a:lnTo>
                    <a:lnTo>
                      <a:pt x="127" y="272"/>
                    </a:lnTo>
                    <a:lnTo>
                      <a:pt x="127" y="236"/>
                    </a:lnTo>
                    <a:lnTo>
                      <a:pt x="127" y="245"/>
                    </a:lnTo>
                    <a:lnTo>
                      <a:pt x="131" y="240"/>
                    </a:lnTo>
                    <a:lnTo>
                      <a:pt x="131" y="322"/>
                    </a:lnTo>
                    <a:lnTo>
                      <a:pt x="131" y="304"/>
                    </a:lnTo>
                    <a:lnTo>
                      <a:pt x="136" y="308"/>
                    </a:lnTo>
                    <a:lnTo>
                      <a:pt x="136" y="276"/>
                    </a:lnTo>
                    <a:lnTo>
                      <a:pt x="136" y="285"/>
                    </a:lnTo>
                    <a:lnTo>
                      <a:pt x="141" y="281"/>
                    </a:lnTo>
                    <a:lnTo>
                      <a:pt x="141" y="290"/>
                    </a:lnTo>
                    <a:lnTo>
                      <a:pt x="141" y="276"/>
                    </a:lnTo>
                    <a:lnTo>
                      <a:pt x="145" y="281"/>
                    </a:lnTo>
                    <a:lnTo>
                      <a:pt x="145" y="285"/>
                    </a:lnTo>
                    <a:lnTo>
                      <a:pt x="145" y="263"/>
                    </a:lnTo>
                    <a:lnTo>
                      <a:pt x="145" y="267"/>
                    </a:lnTo>
                    <a:lnTo>
                      <a:pt x="150" y="272"/>
                    </a:lnTo>
                    <a:lnTo>
                      <a:pt x="150" y="122"/>
                    </a:lnTo>
                    <a:lnTo>
                      <a:pt x="150" y="471"/>
                    </a:lnTo>
                    <a:lnTo>
                      <a:pt x="154" y="526"/>
                    </a:lnTo>
                    <a:lnTo>
                      <a:pt x="154" y="1034"/>
                    </a:lnTo>
                    <a:lnTo>
                      <a:pt x="154" y="644"/>
                    </a:lnTo>
                    <a:lnTo>
                      <a:pt x="159" y="630"/>
                    </a:lnTo>
                    <a:lnTo>
                      <a:pt x="159" y="272"/>
                    </a:lnTo>
                    <a:lnTo>
                      <a:pt x="163" y="276"/>
                    </a:lnTo>
                    <a:lnTo>
                      <a:pt x="163" y="249"/>
                    </a:lnTo>
                    <a:lnTo>
                      <a:pt x="163" y="254"/>
                    </a:lnTo>
                    <a:lnTo>
                      <a:pt x="168" y="258"/>
                    </a:lnTo>
                    <a:lnTo>
                      <a:pt x="168" y="245"/>
                    </a:lnTo>
                    <a:lnTo>
                      <a:pt x="168" y="249"/>
                    </a:lnTo>
                    <a:lnTo>
                      <a:pt x="172" y="245"/>
                    </a:lnTo>
                    <a:lnTo>
                      <a:pt x="172" y="249"/>
                    </a:lnTo>
                    <a:lnTo>
                      <a:pt x="172" y="231"/>
                    </a:lnTo>
                    <a:lnTo>
                      <a:pt x="172" y="236"/>
                    </a:lnTo>
                    <a:lnTo>
                      <a:pt x="177" y="240"/>
                    </a:lnTo>
                  </a:path>
                </a:pathLst>
              </a:custGeom>
              <a:noFill/>
              <a:ln w="9525">
                <a:solidFill>
                  <a:srgbClr val="0000FF"/>
                </a:solidFill>
                <a:prstDash val="solid"/>
                <a:round/>
                <a:headEnd/>
                <a:tailEnd/>
              </a:ln>
            </p:spPr>
            <p:txBody>
              <a:bodyPr/>
              <a:lstStyle/>
              <a:p>
                <a:endParaRPr lang="en-US" sz="4000"/>
              </a:p>
            </p:txBody>
          </p:sp>
          <p:sp>
            <p:nvSpPr>
              <p:cNvPr id="202" name="Freeform 100"/>
              <p:cNvSpPr>
                <a:spLocks/>
              </p:cNvSpPr>
              <p:nvPr/>
            </p:nvSpPr>
            <p:spPr bwMode="auto">
              <a:xfrm>
                <a:off x="1560553" y="1962432"/>
                <a:ext cx="253317" cy="406400"/>
              </a:xfrm>
              <a:custGeom>
                <a:avLst/>
                <a:gdLst>
                  <a:gd name="T0" fmla="*/ 4 w 177"/>
                  <a:gd name="T1" fmla="*/ 195 h 1034"/>
                  <a:gd name="T2" fmla="*/ 9 w 177"/>
                  <a:gd name="T3" fmla="*/ 28 h 1034"/>
                  <a:gd name="T4" fmla="*/ 13 w 177"/>
                  <a:gd name="T5" fmla="*/ 50 h 1034"/>
                  <a:gd name="T6" fmla="*/ 23 w 177"/>
                  <a:gd name="T7" fmla="*/ 241 h 1034"/>
                  <a:gd name="T8" fmla="*/ 27 w 177"/>
                  <a:gd name="T9" fmla="*/ 272 h 1034"/>
                  <a:gd name="T10" fmla="*/ 32 w 177"/>
                  <a:gd name="T11" fmla="*/ 263 h 1034"/>
                  <a:gd name="T12" fmla="*/ 32 w 177"/>
                  <a:gd name="T13" fmla="*/ 259 h 1034"/>
                  <a:gd name="T14" fmla="*/ 36 w 177"/>
                  <a:gd name="T15" fmla="*/ 245 h 1034"/>
                  <a:gd name="T16" fmla="*/ 41 w 177"/>
                  <a:gd name="T17" fmla="*/ 268 h 1034"/>
                  <a:gd name="T18" fmla="*/ 45 w 177"/>
                  <a:gd name="T19" fmla="*/ 263 h 1034"/>
                  <a:gd name="T20" fmla="*/ 50 w 177"/>
                  <a:gd name="T21" fmla="*/ 272 h 1034"/>
                  <a:gd name="T22" fmla="*/ 54 w 177"/>
                  <a:gd name="T23" fmla="*/ 272 h 1034"/>
                  <a:gd name="T24" fmla="*/ 59 w 177"/>
                  <a:gd name="T25" fmla="*/ 282 h 1034"/>
                  <a:gd name="T26" fmla="*/ 63 w 177"/>
                  <a:gd name="T27" fmla="*/ 295 h 1034"/>
                  <a:gd name="T28" fmla="*/ 68 w 177"/>
                  <a:gd name="T29" fmla="*/ 282 h 1034"/>
                  <a:gd name="T30" fmla="*/ 72 w 177"/>
                  <a:gd name="T31" fmla="*/ 304 h 1034"/>
                  <a:gd name="T32" fmla="*/ 77 w 177"/>
                  <a:gd name="T33" fmla="*/ 291 h 1034"/>
                  <a:gd name="T34" fmla="*/ 81 w 177"/>
                  <a:gd name="T35" fmla="*/ 300 h 1034"/>
                  <a:gd name="T36" fmla="*/ 86 w 177"/>
                  <a:gd name="T37" fmla="*/ 300 h 1034"/>
                  <a:gd name="T38" fmla="*/ 91 w 177"/>
                  <a:gd name="T39" fmla="*/ 277 h 1034"/>
                  <a:gd name="T40" fmla="*/ 95 w 177"/>
                  <a:gd name="T41" fmla="*/ 318 h 1034"/>
                  <a:gd name="T42" fmla="*/ 95 w 177"/>
                  <a:gd name="T43" fmla="*/ 331 h 1034"/>
                  <a:gd name="T44" fmla="*/ 100 w 177"/>
                  <a:gd name="T45" fmla="*/ 318 h 1034"/>
                  <a:gd name="T46" fmla="*/ 104 w 177"/>
                  <a:gd name="T47" fmla="*/ 304 h 1034"/>
                  <a:gd name="T48" fmla="*/ 109 w 177"/>
                  <a:gd name="T49" fmla="*/ 318 h 1034"/>
                  <a:gd name="T50" fmla="*/ 113 w 177"/>
                  <a:gd name="T51" fmla="*/ 291 h 1034"/>
                  <a:gd name="T52" fmla="*/ 118 w 177"/>
                  <a:gd name="T53" fmla="*/ 1003 h 1034"/>
                  <a:gd name="T54" fmla="*/ 122 w 177"/>
                  <a:gd name="T55" fmla="*/ 431 h 1034"/>
                  <a:gd name="T56" fmla="*/ 127 w 177"/>
                  <a:gd name="T57" fmla="*/ 295 h 1034"/>
                  <a:gd name="T58" fmla="*/ 127 w 177"/>
                  <a:gd name="T59" fmla="*/ 286 h 1034"/>
                  <a:gd name="T60" fmla="*/ 131 w 177"/>
                  <a:gd name="T61" fmla="*/ 277 h 1034"/>
                  <a:gd name="T62" fmla="*/ 136 w 177"/>
                  <a:gd name="T63" fmla="*/ 282 h 1034"/>
                  <a:gd name="T64" fmla="*/ 140 w 177"/>
                  <a:gd name="T65" fmla="*/ 263 h 1034"/>
                  <a:gd name="T66" fmla="*/ 140 w 177"/>
                  <a:gd name="T67" fmla="*/ 236 h 1034"/>
                  <a:gd name="T68" fmla="*/ 145 w 177"/>
                  <a:gd name="T69" fmla="*/ 164 h 1034"/>
                  <a:gd name="T70" fmla="*/ 154 w 177"/>
                  <a:gd name="T71" fmla="*/ 82 h 1034"/>
                  <a:gd name="T72" fmla="*/ 159 w 177"/>
                  <a:gd name="T73" fmla="*/ 209 h 1034"/>
                  <a:gd name="T74" fmla="*/ 163 w 177"/>
                  <a:gd name="T75" fmla="*/ 318 h 1034"/>
                  <a:gd name="T76" fmla="*/ 163 w 177"/>
                  <a:gd name="T77" fmla="*/ 309 h 1034"/>
                  <a:gd name="T78" fmla="*/ 168 w 177"/>
                  <a:gd name="T79" fmla="*/ 304 h 1034"/>
                  <a:gd name="T80" fmla="*/ 172 w 177"/>
                  <a:gd name="T81" fmla="*/ 322 h 1034"/>
                  <a:gd name="T82" fmla="*/ 177 w 177"/>
                  <a:gd name="T83" fmla="*/ 309 h 10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7"/>
                  <a:gd name="T127" fmla="*/ 0 h 1034"/>
                  <a:gd name="T128" fmla="*/ 177 w 177"/>
                  <a:gd name="T129" fmla="*/ 1034 h 10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7" h="1034">
                    <a:moveTo>
                      <a:pt x="0" y="227"/>
                    </a:moveTo>
                    <a:lnTo>
                      <a:pt x="0" y="200"/>
                    </a:lnTo>
                    <a:lnTo>
                      <a:pt x="4" y="195"/>
                    </a:lnTo>
                    <a:lnTo>
                      <a:pt x="4" y="136"/>
                    </a:lnTo>
                    <a:lnTo>
                      <a:pt x="9" y="127"/>
                    </a:lnTo>
                    <a:lnTo>
                      <a:pt x="9" y="28"/>
                    </a:lnTo>
                    <a:lnTo>
                      <a:pt x="13" y="23"/>
                    </a:lnTo>
                    <a:lnTo>
                      <a:pt x="13" y="0"/>
                    </a:lnTo>
                    <a:lnTo>
                      <a:pt x="13" y="50"/>
                    </a:lnTo>
                    <a:lnTo>
                      <a:pt x="18" y="55"/>
                    </a:lnTo>
                    <a:lnTo>
                      <a:pt x="18" y="236"/>
                    </a:lnTo>
                    <a:lnTo>
                      <a:pt x="23" y="241"/>
                    </a:lnTo>
                    <a:lnTo>
                      <a:pt x="23" y="272"/>
                    </a:lnTo>
                    <a:lnTo>
                      <a:pt x="23" y="268"/>
                    </a:lnTo>
                    <a:lnTo>
                      <a:pt x="27" y="272"/>
                    </a:lnTo>
                    <a:lnTo>
                      <a:pt x="27" y="259"/>
                    </a:lnTo>
                    <a:lnTo>
                      <a:pt x="32" y="263"/>
                    </a:lnTo>
                    <a:lnTo>
                      <a:pt x="32" y="272"/>
                    </a:lnTo>
                    <a:lnTo>
                      <a:pt x="32" y="250"/>
                    </a:lnTo>
                    <a:lnTo>
                      <a:pt x="32" y="259"/>
                    </a:lnTo>
                    <a:lnTo>
                      <a:pt x="36" y="254"/>
                    </a:lnTo>
                    <a:lnTo>
                      <a:pt x="36" y="259"/>
                    </a:lnTo>
                    <a:lnTo>
                      <a:pt x="36" y="245"/>
                    </a:lnTo>
                    <a:lnTo>
                      <a:pt x="36" y="250"/>
                    </a:lnTo>
                    <a:lnTo>
                      <a:pt x="41" y="254"/>
                    </a:lnTo>
                    <a:lnTo>
                      <a:pt x="41" y="268"/>
                    </a:lnTo>
                    <a:lnTo>
                      <a:pt x="41" y="263"/>
                    </a:lnTo>
                    <a:lnTo>
                      <a:pt x="45" y="268"/>
                    </a:lnTo>
                    <a:lnTo>
                      <a:pt x="45" y="263"/>
                    </a:lnTo>
                    <a:lnTo>
                      <a:pt x="45" y="277"/>
                    </a:lnTo>
                    <a:lnTo>
                      <a:pt x="50" y="282"/>
                    </a:lnTo>
                    <a:lnTo>
                      <a:pt x="50" y="272"/>
                    </a:lnTo>
                    <a:lnTo>
                      <a:pt x="50" y="286"/>
                    </a:lnTo>
                    <a:lnTo>
                      <a:pt x="54" y="291"/>
                    </a:lnTo>
                    <a:lnTo>
                      <a:pt x="54" y="272"/>
                    </a:lnTo>
                    <a:lnTo>
                      <a:pt x="59" y="286"/>
                    </a:lnTo>
                    <a:lnTo>
                      <a:pt x="59" y="291"/>
                    </a:lnTo>
                    <a:lnTo>
                      <a:pt x="59" y="282"/>
                    </a:lnTo>
                    <a:lnTo>
                      <a:pt x="59" y="286"/>
                    </a:lnTo>
                    <a:lnTo>
                      <a:pt x="63" y="282"/>
                    </a:lnTo>
                    <a:lnTo>
                      <a:pt x="63" y="295"/>
                    </a:lnTo>
                    <a:lnTo>
                      <a:pt x="68" y="291"/>
                    </a:lnTo>
                    <a:lnTo>
                      <a:pt x="68" y="282"/>
                    </a:lnTo>
                    <a:lnTo>
                      <a:pt x="68" y="286"/>
                    </a:lnTo>
                    <a:lnTo>
                      <a:pt x="72" y="291"/>
                    </a:lnTo>
                    <a:lnTo>
                      <a:pt x="72" y="304"/>
                    </a:lnTo>
                    <a:lnTo>
                      <a:pt x="72" y="286"/>
                    </a:lnTo>
                    <a:lnTo>
                      <a:pt x="77" y="291"/>
                    </a:lnTo>
                    <a:lnTo>
                      <a:pt x="77" y="304"/>
                    </a:lnTo>
                    <a:lnTo>
                      <a:pt x="77" y="295"/>
                    </a:lnTo>
                    <a:lnTo>
                      <a:pt x="81" y="300"/>
                    </a:lnTo>
                    <a:lnTo>
                      <a:pt x="81" y="291"/>
                    </a:lnTo>
                    <a:lnTo>
                      <a:pt x="81" y="304"/>
                    </a:lnTo>
                    <a:lnTo>
                      <a:pt x="86" y="300"/>
                    </a:lnTo>
                    <a:lnTo>
                      <a:pt x="86" y="313"/>
                    </a:lnTo>
                    <a:lnTo>
                      <a:pt x="86" y="282"/>
                    </a:lnTo>
                    <a:lnTo>
                      <a:pt x="91" y="277"/>
                    </a:lnTo>
                    <a:lnTo>
                      <a:pt x="91" y="263"/>
                    </a:lnTo>
                    <a:lnTo>
                      <a:pt x="91" y="313"/>
                    </a:lnTo>
                    <a:lnTo>
                      <a:pt x="95" y="318"/>
                    </a:lnTo>
                    <a:lnTo>
                      <a:pt x="95" y="350"/>
                    </a:lnTo>
                    <a:lnTo>
                      <a:pt x="95" y="313"/>
                    </a:lnTo>
                    <a:lnTo>
                      <a:pt x="95" y="331"/>
                    </a:lnTo>
                    <a:lnTo>
                      <a:pt x="100" y="327"/>
                    </a:lnTo>
                    <a:lnTo>
                      <a:pt x="100" y="300"/>
                    </a:lnTo>
                    <a:lnTo>
                      <a:pt x="100" y="318"/>
                    </a:lnTo>
                    <a:lnTo>
                      <a:pt x="104" y="313"/>
                    </a:lnTo>
                    <a:lnTo>
                      <a:pt x="104" y="304"/>
                    </a:lnTo>
                    <a:lnTo>
                      <a:pt x="109" y="304"/>
                    </a:lnTo>
                    <a:lnTo>
                      <a:pt x="109" y="318"/>
                    </a:lnTo>
                    <a:lnTo>
                      <a:pt x="109" y="295"/>
                    </a:lnTo>
                    <a:lnTo>
                      <a:pt x="109" y="300"/>
                    </a:lnTo>
                    <a:lnTo>
                      <a:pt x="113" y="291"/>
                    </a:lnTo>
                    <a:lnTo>
                      <a:pt x="113" y="164"/>
                    </a:lnTo>
                    <a:lnTo>
                      <a:pt x="113" y="998"/>
                    </a:lnTo>
                    <a:lnTo>
                      <a:pt x="118" y="1003"/>
                    </a:lnTo>
                    <a:lnTo>
                      <a:pt x="118" y="1034"/>
                    </a:lnTo>
                    <a:lnTo>
                      <a:pt x="118" y="436"/>
                    </a:lnTo>
                    <a:lnTo>
                      <a:pt x="122" y="431"/>
                    </a:lnTo>
                    <a:lnTo>
                      <a:pt x="122" y="295"/>
                    </a:lnTo>
                    <a:lnTo>
                      <a:pt x="122" y="300"/>
                    </a:lnTo>
                    <a:lnTo>
                      <a:pt x="127" y="295"/>
                    </a:lnTo>
                    <a:lnTo>
                      <a:pt x="127" y="300"/>
                    </a:lnTo>
                    <a:lnTo>
                      <a:pt x="127" y="272"/>
                    </a:lnTo>
                    <a:lnTo>
                      <a:pt x="127" y="286"/>
                    </a:lnTo>
                    <a:lnTo>
                      <a:pt x="131" y="282"/>
                    </a:lnTo>
                    <a:lnTo>
                      <a:pt x="131" y="295"/>
                    </a:lnTo>
                    <a:lnTo>
                      <a:pt x="131" y="277"/>
                    </a:lnTo>
                    <a:lnTo>
                      <a:pt x="136" y="282"/>
                    </a:lnTo>
                    <a:lnTo>
                      <a:pt x="136" y="259"/>
                    </a:lnTo>
                    <a:lnTo>
                      <a:pt x="136" y="268"/>
                    </a:lnTo>
                    <a:lnTo>
                      <a:pt x="140" y="263"/>
                    </a:lnTo>
                    <a:lnTo>
                      <a:pt x="140" y="272"/>
                    </a:lnTo>
                    <a:lnTo>
                      <a:pt x="140" y="232"/>
                    </a:lnTo>
                    <a:lnTo>
                      <a:pt x="140" y="236"/>
                    </a:lnTo>
                    <a:lnTo>
                      <a:pt x="145" y="232"/>
                    </a:lnTo>
                    <a:lnTo>
                      <a:pt x="145" y="236"/>
                    </a:lnTo>
                    <a:lnTo>
                      <a:pt x="145" y="164"/>
                    </a:lnTo>
                    <a:lnTo>
                      <a:pt x="150" y="159"/>
                    </a:lnTo>
                    <a:lnTo>
                      <a:pt x="150" y="77"/>
                    </a:lnTo>
                    <a:lnTo>
                      <a:pt x="154" y="82"/>
                    </a:lnTo>
                    <a:lnTo>
                      <a:pt x="154" y="73"/>
                    </a:lnTo>
                    <a:lnTo>
                      <a:pt x="154" y="204"/>
                    </a:lnTo>
                    <a:lnTo>
                      <a:pt x="159" y="209"/>
                    </a:lnTo>
                    <a:lnTo>
                      <a:pt x="159" y="204"/>
                    </a:lnTo>
                    <a:lnTo>
                      <a:pt x="159" y="313"/>
                    </a:lnTo>
                    <a:lnTo>
                      <a:pt x="163" y="318"/>
                    </a:lnTo>
                    <a:lnTo>
                      <a:pt x="163" y="327"/>
                    </a:lnTo>
                    <a:lnTo>
                      <a:pt x="163" y="300"/>
                    </a:lnTo>
                    <a:lnTo>
                      <a:pt x="163" y="309"/>
                    </a:lnTo>
                    <a:lnTo>
                      <a:pt x="168" y="318"/>
                    </a:lnTo>
                    <a:lnTo>
                      <a:pt x="168" y="322"/>
                    </a:lnTo>
                    <a:lnTo>
                      <a:pt x="168" y="304"/>
                    </a:lnTo>
                    <a:lnTo>
                      <a:pt x="168" y="309"/>
                    </a:lnTo>
                    <a:lnTo>
                      <a:pt x="172" y="313"/>
                    </a:lnTo>
                    <a:lnTo>
                      <a:pt x="172" y="322"/>
                    </a:lnTo>
                    <a:lnTo>
                      <a:pt x="172" y="300"/>
                    </a:lnTo>
                    <a:lnTo>
                      <a:pt x="172" y="313"/>
                    </a:lnTo>
                    <a:lnTo>
                      <a:pt x="177" y="309"/>
                    </a:lnTo>
                    <a:lnTo>
                      <a:pt x="177" y="331"/>
                    </a:lnTo>
                    <a:lnTo>
                      <a:pt x="177" y="304"/>
                    </a:lnTo>
                  </a:path>
                </a:pathLst>
              </a:custGeom>
              <a:noFill/>
              <a:ln w="9525">
                <a:solidFill>
                  <a:srgbClr val="0000FF"/>
                </a:solidFill>
                <a:prstDash val="solid"/>
                <a:round/>
                <a:headEnd/>
                <a:tailEnd/>
              </a:ln>
            </p:spPr>
            <p:txBody>
              <a:bodyPr/>
              <a:lstStyle/>
              <a:p>
                <a:endParaRPr lang="en-US" sz="4000"/>
              </a:p>
            </p:txBody>
          </p:sp>
          <p:sp>
            <p:nvSpPr>
              <p:cNvPr id="203" name="Freeform 101"/>
              <p:cNvSpPr>
                <a:spLocks/>
              </p:cNvSpPr>
              <p:nvPr/>
            </p:nvSpPr>
            <p:spPr bwMode="auto">
              <a:xfrm>
                <a:off x="1813869" y="2003701"/>
                <a:ext cx="240436" cy="377708"/>
              </a:xfrm>
              <a:custGeom>
                <a:avLst/>
                <a:gdLst>
                  <a:gd name="T0" fmla="*/ 4 w 168"/>
                  <a:gd name="T1" fmla="*/ 204 h 961"/>
                  <a:gd name="T2" fmla="*/ 4 w 168"/>
                  <a:gd name="T3" fmla="*/ 217 h 961"/>
                  <a:gd name="T4" fmla="*/ 9 w 168"/>
                  <a:gd name="T5" fmla="*/ 226 h 961"/>
                  <a:gd name="T6" fmla="*/ 13 w 168"/>
                  <a:gd name="T7" fmla="*/ 217 h 961"/>
                  <a:gd name="T8" fmla="*/ 18 w 168"/>
                  <a:gd name="T9" fmla="*/ 236 h 961"/>
                  <a:gd name="T10" fmla="*/ 22 w 168"/>
                  <a:gd name="T11" fmla="*/ 231 h 961"/>
                  <a:gd name="T12" fmla="*/ 27 w 168"/>
                  <a:gd name="T13" fmla="*/ 226 h 961"/>
                  <a:gd name="T14" fmla="*/ 27 w 168"/>
                  <a:gd name="T15" fmla="*/ 236 h 961"/>
                  <a:gd name="T16" fmla="*/ 31 w 168"/>
                  <a:gd name="T17" fmla="*/ 222 h 961"/>
                  <a:gd name="T18" fmla="*/ 36 w 168"/>
                  <a:gd name="T19" fmla="*/ 240 h 961"/>
                  <a:gd name="T20" fmla="*/ 41 w 168"/>
                  <a:gd name="T21" fmla="*/ 231 h 961"/>
                  <a:gd name="T22" fmla="*/ 41 w 168"/>
                  <a:gd name="T23" fmla="*/ 236 h 961"/>
                  <a:gd name="T24" fmla="*/ 45 w 168"/>
                  <a:gd name="T25" fmla="*/ 231 h 961"/>
                  <a:gd name="T26" fmla="*/ 50 w 168"/>
                  <a:gd name="T27" fmla="*/ 208 h 961"/>
                  <a:gd name="T28" fmla="*/ 54 w 168"/>
                  <a:gd name="T29" fmla="*/ 290 h 961"/>
                  <a:gd name="T30" fmla="*/ 59 w 168"/>
                  <a:gd name="T31" fmla="*/ 245 h 961"/>
                  <a:gd name="T32" fmla="*/ 63 w 168"/>
                  <a:gd name="T33" fmla="*/ 267 h 961"/>
                  <a:gd name="T34" fmla="*/ 68 w 168"/>
                  <a:gd name="T35" fmla="*/ 249 h 961"/>
                  <a:gd name="T36" fmla="*/ 68 w 168"/>
                  <a:gd name="T37" fmla="*/ 254 h 961"/>
                  <a:gd name="T38" fmla="*/ 72 w 168"/>
                  <a:gd name="T39" fmla="*/ 675 h 961"/>
                  <a:gd name="T40" fmla="*/ 77 w 168"/>
                  <a:gd name="T41" fmla="*/ 490 h 961"/>
                  <a:gd name="T42" fmla="*/ 86 w 168"/>
                  <a:gd name="T43" fmla="*/ 249 h 961"/>
                  <a:gd name="T44" fmla="*/ 86 w 168"/>
                  <a:gd name="T45" fmla="*/ 226 h 961"/>
                  <a:gd name="T46" fmla="*/ 90 w 168"/>
                  <a:gd name="T47" fmla="*/ 213 h 961"/>
                  <a:gd name="T48" fmla="*/ 95 w 168"/>
                  <a:gd name="T49" fmla="*/ 213 h 961"/>
                  <a:gd name="T50" fmla="*/ 104 w 168"/>
                  <a:gd name="T51" fmla="*/ 186 h 961"/>
                  <a:gd name="T52" fmla="*/ 109 w 168"/>
                  <a:gd name="T53" fmla="*/ 113 h 961"/>
                  <a:gd name="T54" fmla="*/ 113 w 168"/>
                  <a:gd name="T55" fmla="*/ 0 h 961"/>
                  <a:gd name="T56" fmla="*/ 118 w 168"/>
                  <a:gd name="T57" fmla="*/ 240 h 961"/>
                  <a:gd name="T58" fmla="*/ 122 w 168"/>
                  <a:gd name="T59" fmla="*/ 258 h 961"/>
                  <a:gd name="T60" fmla="*/ 127 w 168"/>
                  <a:gd name="T61" fmla="*/ 249 h 961"/>
                  <a:gd name="T62" fmla="*/ 131 w 168"/>
                  <a:gd name="T63" fmla="*/ 267 h 961"/>
                  <a:gd name="T64" fmla="*/ 136 w 168"/>
                  <a:gd name="T65" fmla="*/ 258 h 961"/>
                  <a:gd name="T66" fmla="*/ 136 w 168"/>
                  <a:gd name="T67" fmla="*/ 258 h 961"/>
                  <a:gd name="T68" fmla="*/ 140 w 168"/>
                  <a:gd name="T69" fmla="*/ 254 h 961"/>
                  <a:gd name="T70" fmla="*/ 145 w 168"/>
                  <a:gd name="T71" fmla="*/ 276 h 961"/>
                  <a:gd name="T72" fmla="*/ 149 w 168"/>
                  <a:gd name="T73" fmla="*/ 272 h 961"/>
                  <a:gd name="T74" fmla="*/ 149 w 168"/>
                  <a:gd name="T75" fmla="*/ 272 h 961"/>
                  <a:gd name="T76" fmla="*/ 154 w 168"/>
                  <a:gd name="T77" fmla="*/ 263 h 961"/>
                  <a:gd name="T78" fmla="*/ 158 w 168"/>
                  <a:gd name="T79" fmla="*/ 290 h 961"/>
                  <a:gd name="T80" fmla="*/ 163 w 168"/>
                  <a:gd name="T81" fmla="*/ 294 h 961"/>
                  <a:gd name="T82" fmla="*/ 168 w 168"/>
                  <a:gd name="T83" fmla="*/ 285 h 9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8"/>
                  <a:gd name="T127" fmla="*/ 0 h 961"/>
                  <a:gd name="T128" fmla="*/ 168 w 168"/>
                  <a:gd name="T129" fmla="*/ 961 h 96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8" h="961">
                    <a:moveTo>
                      <a:pt x="0" y="199"/>
                    </a:moveTo>
                    <a:lnTo>
                      <a:pt x="0" y="208"/>
                    </a:lnTo>
                    <a:lnTo>
                      <a:pt x="4" y="204"/>
                    </a:lnTo>
                    <a:lnTo>
                      <a:pt x="4" y="226"/>
                    </a:lnTo>
                    <a:lnTo>
                      <a:pt x="4" y="199"/>
                    </a:lnTo>
                    <a:lnTo>
                      <a:pt x="4" y="217"/>
                    </a:lnTo>
                    <a:lnTo>
                      <a:pt x="9" y="222"/>
                    </a:lnTo>
                    <a:lnTo>
                      <a:pt x="9" y="213"/>
                    </a:lnTo>
                    <a:lnTo>
                      <a:pt x="9" y="226"/>
                    </a:lnTo>
                    <a:lnTo>
                      <a:pt x="13" y="231"/>
                    </a:lnTo>
                    <a:lnTo>
                      <a:pt x="13" y="245"/>
                    </a:lnTo>
                    <a:lnTo>
                      <a:pt x="13" y="217"/>
                    </a:lnTo>
                    <a:lnTo>
                      <a:pt x="13" y="236"/>
                    </a:lnTo>
                    <a:lnTo>
                      <a:pt x="18" y="231"/>
                    </a:lnTo>
                    <a:lnTo>
                      <a:pt x="18" y="236"/>
                    </a:lnTo>
                    <a:lnTo>
                      <a:pt x="18" y="222"/>
                    </a:lnTo>
                    <a:lnTo>
                      <a:pt x="22" y="226"/>
                    </a:lnTo>
                    <a:lnTo>
                      <a:pt x="22" y="231"/>
                    </a:lnTo>
                    <a:lnTo>
                      <a:pt x="22" y="222"/>
                    </a:lnTo>
                    <a:lnTo>
                      <a:pt x="22" y="231"/>
                    </a:lnTo>
                    <a:lnTo>
                      <a:pt x="27" y="226"/>
                    </a:lnTo>
                    <a:lnTo>
                      <a:pt x="27" y="245"/>
                    </a:lnTo>
                    <a:lnTo>
                      <a:pt x="27" y="213"/>
                    </a:lnTo>
                    <a:lnTo>
                      <a:pt x="27" y="236"/>
                    </a:lnTo>
                    <a:lnTo>
                      <a:pt x="31" y="231"/>
                    </a:lnTo>
                    <a:lnTo>
                      <a:pt x="31" y="236"/>
                    </a:lnTo>
                    <a:lnTo>
                      <a:pt x="31" y="222"/>
                    </a:lnTo>
                    <a:lnTo>
                      <a:pt x="31" y="236"/>
                    </a:lnTo>
                    <a:lnTo>
                      <a:pt x="36" y="231"/>
                    </a:lnTo>
                    <a:lnTo>
                      <a:pt x="36" y="240"/>
                    </a:lnTo>
                    <a:lnTo>
                      <a:pt x="36" y="222"/>
                    </a:lnTo>
                    <a:lnTo>
                      <a:pt x="36" y="236"/>
                    </a:lnTo>
                    <a:lnTo>
                      <a:pt x="41" y="231"/>
                    </a:lnTo>
                    <a:lnTo>
                      <a:pt x="41" y="245"/>
                    </a:lnTo>
                    <a:lnTo>
                      <a:pt x="41" y="231"/>
                    </a:lnTo>
                    <a:lnTo>
                      <a:pt x="41" y="236"/>
                    </a:lnTo>
                    <a:lnTo>
                      <a:pt x="45" y="240"/>
                    </a:lnTo>
                    <a:lnTo>
                      <a:pt x="45" y="245"/>
                    </a:lnTo>
                    <a:lnTo>
                      <a:pt x="45" y="231"/>
                    </a:lnTo>
                    <a:lnTo>
                      <a:pt x="45" y="240"/>
                    </a:lnTo>
                    <a:lnTo>
                      <a:pt x="50" y="236"/>
                    </a:lnTo>
                    <a:lnTo>
                      <a:pt x="50" y="208"/>
                    </a:lnTo>
                    <a:lnTo>
                      <a:pt x="50" y="226"/>
                    </a:lnTo>
                    <a:lnTo>
                      <a:pt x="54" y="236"/>
                    </a:lnTo>
                    <a:lnTo>
                      <a:pt x="54" y="290"/>
                    </a:lnTo>
                    <a:lnTo>
                      <a:pt x="54" y="272"/>
                    </a:lnTo>
                    <a:lnTo>
                      <a:pt x="59" y="276"/>
                    </a:lnTo>
                    <a:lnTo>
                      <a:pt x="59" y="245"/>
                    </a:lnTo>
                    <a:lnTo>
                      <a:pt x="59" y="254"/>
                    </a:lnTo>
                    <a:lnTo>
                      <a:pt x="63" y="258"/>
                    </a:lnTo>
                    <a:lnTo>
                      <a:pt x="63" y="267"/>
                    </a:lnTo>
                    <a:lnTo>
                      <a:pt x="63" y="249"/>
                    </a:lnTo>
                    <a:lnTo>
                      <a:pt x="63" y="254"/>
                    </a:lnTo>
                    <a:lnTo>
                      <a:pt x="68" y="249"/>
                    </a:lnTo>
                    <a:lnTo>
                      <a:pt x="68" y="258"/>
                    </a:lnTo>
                    <a:lnTo>
                      <a:pt x="68" y="240"/>
                    </a:lnTo>
                    <a:lnTo>
                      <a:pt x="68" y="254"/>
                    </a:lnTo>
                    <a:lnTo>
                      <a:pt x="72" y="249"/>
                    </a:lnTo>
                    <a:lnTo>
                      <a:pt x="72" y="113"/>
                    </a:lnTo>
                    <a:lnTo>
                      <a:pt x="72" y="675"/>
                    </a:lnTo>
                    <a:lnTo>
                      <a:pt x="77" y="712"/>
                    </a:lnTo>
                    <a:lnTo>
                      <a:pt x="77" y="961"/>
                    </a:lnTo>
                    <a:lnTo>
                      <a:pt x="77" y="490"/>
                    </a:lnTo>
                    <a:lnTo>
                      <a:pt x="81" y="467"/>
                    </a:lnTo>
                    <a:lnTo>
                      <a:pt x="81" y="245"/>
                    </a:lnTo>
                    <a:lnTo>
                      <a:pt x="86" y="249"/>
                    </a:lnTo>
                    <a:lnTo>
                      <a:pt x="86" y="254"/>
                    </a:lnTo>
                    <a:lnTo>
                      <a:pt x="86" y="222"/>
                    </a:lnTo>
                    <a:lnTo>
                      <a:pt x="86" y="226"/>
                    </a:lnTo>
                    <a:lnTo>
                      <a:pt x="90" y="222"/>
                    </a:lnTo>
                    <a:lnTo>
                      <a:pt x="90" y="236"/>
                    </a:lnTo>
                    <a:lnTo>
                      <a:pt x="90" y="213"/>
                    </a:lnTo>
                    <a:lnTo>
                      <a:pt x="95" y="217"/>
                    </a:lnTo>
                    <a:lnTo>
                      <a:pt x="95" y="231"/>
                    </a:lnTo>
                    <a:lnTo>
                      <a:pt x="95" y="213"/>
                    </a:lnTo>
                    <a:lnTo>
                      <a:pt x="100" y="217"/>
                    </a:lnTo>
                    <a:lnTo>
                      <a:pt x="100" y="190"/>
                    </a:lnTo>
                    <a:lnTo>
                      <a:pt x="104" y="186"/>
                    </a:lnTo>
                    <a:lnTo>
                      <a:pt x="104" y="190"/>
                    </a:lnTo>
                    <a:lnTo>
                      <a:pt x="104" y="118"/>
                    </a:lnTo>
                    <a:lnTo>
                      <a:pt x="109" y="113"/>
                    </a:lnTo>
                    <a:lnTo>
                      <a:pt x="109" y="31"/>
                    </a:lnTo>
                    <a:lnTo>
                      <a:pt x="113" y="22"/>
                    </a:lnTo>
                    <a:lnTo>
                      <a:pt x="113" y="0"/>
                    </a:lnTo>
                    <a:lnTo>
                      <a:pt x="113" y="77"/>
                    </a:lnTo>
                    <a:lnTo>
                      <a:pt x="118" y="81"/>
                    </a:lnTo>
                    <a:lnTo>
                      <a:pt x="118" y="240"/>
                    </a:lnTo>
                    <a:lnTo>
                      <a:pt x="122" y="236"/>
                    </a:lnTo>
                    <a:lnTo>
                      <a:pt x="122" y="267"/>
                    </a:lnTo>
                    <a:lnTo>
                      <a:pt x="122" y="258"/>
                    </a:lnTo>
                    <a:lnTo>
                      <a:pt x="127" y="263"/>
                    </a:lnTo>
                    <a:lnTo>
                      <a:pt x="127" y="276"/>
                    </a:lnTo>
                    <a:lnTo>
                      <a:pt x="127" y="249"/>
                    </a:lnTo>
                    <a:lnTo>
                      <a:pt x="127" y="258"/>
                    </a:lnTo>
                    <a:lnTo>
                      <a:pt x="131" y="263"/>
                    </a:lnTo>
                    <a:lnTo>
                      <a:pt x="131" y="267"/>
                    </a:lnTo>
                    <a:lnTo>
                      <a:pt x="131" y="249"/>
                    </a:lnTo>
                    <a:lnTo>
                      <a:pt x="131" y="254"/>
                    </a:lnTo>
                    <a:lnTo>
                      <a:pt x="136" y="258"/>
                    </a:lnTo>
                    <a:lnTo>
                      <a:pt x="136" y="263"/>
                    </a:lnTo>
                    <a:lnTo>
                      <a:pt x="136" y="249"/>
                    </a:lnTo>
                    <a:lnTo>
                      <a:pt x="136" y="258"/>
                    </a:lnTo>
                    <a:lnTo>
                      <a:pt x="140" y="263"/>
                    </a:lnTo>
                    <a:lnTo>
                      <a:pt x="140" y="272"/>
                    </a:lnTo>
                    <a:lnTo>
                      <a:pt x="140" y="254"/>
                    </a:lnTo>
                    <a:lnTo>
                      <a:pt x="140" y="267"/>
                    </a:lnTo>
                    <a:lnTo>
                      <a:pt x="145" y="263"/>
                    </a:lnTo>
                    <a:lnTo>
                      <a:pt x="145" y="276"/>
                    </a:lnTo>
                    <a:lnTo>
                      <a:pt x="145" y="263"/>
                    </a:lnTo>
                    <a:lnTo>
                      <a:pt x="145" y="267"/>
                    </a:lnTo>
                    <a:lnTo>
                      <a:pt x="149" y="272"/>
                    </a:lnTo>
                    <a:lnTo>
                      <a:pt x="149" y="290"/>
                    </a:lnTo>
                    <a:lnTo>
                      <a:pt x="149" y="258"/>
                    </a:lnTo>
                    <a:lnTo>
                      <a:pt x="149" y="272"/>
                    </a:lnTo>
                    <a:lnTo>
                      <a:pt x="154" y="267"/>
                    </a:lnTo>
                    <a:lnTo>
                      <a:pt x="154" y="276"/>
                    </a:lnTo>
                    <a:lnTo>
                      <a:pt x="154" y="263"/>
                    </a:lnTo>
                    <a:lnTo>
                      <a:pt x="154" y="272"/>
                    </a:lnTo>
                    <a:lnTo>
                      <a:pt x="158" y="276"/>
                    </a:lnTo>
                    <a:lnTo>
                      <a:pt x="158" y="290"/>
                    </a:lnTo>
                    <a:lnTo>
                      <a:pt x="158" y="263"/>
                    </a:lnTo>
                    <a:lnTo>
                      <a:pt x="163" y="258"/>
                    </a:lnTo>
                    <a:lnTo>
                      <a:pt x="163" y="294"/>
                    </a:lnTo>
                    <a:lnTo>
                      <a:pt x="163" y="272"/>
                    </a:lnTo>
                    <a:lnTo>
                      <a:pt x="168" y="285"/>
                    </a:lnTo>
                    <a:lnTo>
                      <a:pt x="168" y="263"/>
                    </a:lnTo>
                    <a:lnTo>
                      <a:pt x="168" y="272"/>
                    </a:lnTo>
                  </a:path>
                </a:pathLst>
              </a:custGeom>
              <a:noFill/>
              <a:ln w="9525">
                <a:solidFill>
                  <a:srgbClr val="0000FF"/>
                </a:solidFill>
                <a:prstDash val="solid"/>
                <a:round/>
                <a:headEnd/>
                <a:tailEnd/>
              </a:ln>
            </p:spPr>
            <p:txBody>
              <a:bodyPr/>
              <a:lstStyle/>
              <a:p>
                <a:endParaRPr lang="en-US" sz="4000"/>
              </a:p>
            </p:txBody>
          </p:sp>
          <p:sp>
            <p:nvSpPr>
              <p:cNvPr id="204" name="Freeform 102"/>
              <p:cNvSpPr>
                <a:spLocks/>
              </p:cNvSpPr>
              <p:nvPr/>
            </p:nvSpPr>
            <p:spPr bwMode="auto">
              <a:xfrm>
                <a:off x="2054306" y="2005274"/>
                <a:ext cx="251885" cy="404828"/>
              </a:xfrm>
              <a:custGeom>
                <a:avLst/>
                <a:gdLst>
                  <a:gd name="T0" fmla="*/ 4 w 176"/>
                  <a:gd name="T1" fmla="*/ 277 h 1030"/>
                  <a:gd name="T2" fmla="*/ 9 w 176"/>
                  <a:gd name="T3" fmla="*/ 272 h 1030"/>
                  <a:gd name="T4" fmla="*/ 13 w 176"/>
                  <a:gd name="T5" fmla="*/ 286 h 1030"/>
                  <a:gd name="T6" fmla="*/ 18 w 176"/>
                  <a:gd name="T7" fmla="*/ 268 h 1030"/>
                  <a:gd name="T8" fmla="*/ 22 w 176"/>
                  <a:gd name="T9" fmla="*/ 250 h 1030"/>
                  <a:gd name="T10" fmla="*/ 27 w 176"/>
                  <a:gd name="T11" fmla="*/ 300 h 1030"/>
                  <a:gd name="T12" fmla="*/ 31 w 176"/>
                  <a:gd name="T13" fmla="*/ 304 h 1030"/>
                  <a:gd name="T14" fmla="*/ 36 w 176"/>
                  <a:gd name="T15" fmla="*/ 290 h 1030"/>
                  <a:gd name="T16" fmla="*/ 36 w 176"/>
                  <a:gd name="T17" fmla="*/ 281 h 1030"/>
                  <a:gd name="T18" fmla="*/ 40 w 176"/>
                  <a:gd name="T19" fmla="*/ 263 h 1030"/>
                  <a:gd name="T20" fmla="*/ 45 w 176"/>
                  <a:gd name="T21" fmla="*/ 1007 h 1030"/>
                  <a:gd name="T22" fmla="*/ 54 w 176"/>
                  <a:gd name="T23" fmla="*/ 399 h 1030"/>
                  <a:gd name="T24" fmla="*/ 59 w 176"/>
                  <a:gd name="T25" fmla="*/ 263 h 1030"/>
                  <a:gd name="T26" fmla="*/ 63 w 176"/>
                  <a:gd name="T27" fmla="*/ 245 h 1030"/>
                  <a:gd name="T28" fmla="*/ 63 w 176"/>
                  <a:gd name="T29" fmla="*/ 241 h 1030"/>
                  <a:gd name="T30" fmla="*/ 72 w 176"/>
                  <a:gd name="T31" fmla="*/ 222 h 1030"/>
                  <a:gd name="T32" fmla="*/ 72 w 176"/>
                  <a:gd name="T33" fmla="*/ 195 h 1030"/>
                  <a:gd name="T34" fmla="*/ 81 w 176"/>
                  <a:gd name="T35" fmla="*/ 91 h 1030"/>
                  <a:gd name="T36" fmla="*/ 86 w 176"/>
                  <a:gd name="T37" fmla="*/ 9 h 1030"/>
                  <a:gd name="T38" fmla="*/ 90 w 176"/>
                  <a:gd name="T39" fmla="*/ 145 h 1030"/>
                  <a:gd name="T40" fmla="*/ 95 w 176"/>
                  <a:gd name="T41" fmla="*/ 272 h 1030"/>
                  <a:gd name="T42" fmla="*/ 99 w 176"/>
                  <a:gd name="T43" fmla="*/ 272 h 1030"/>
                  <a:gd name="T44" fmla="*/ 104 w 176"/>
                  <a:gd name="T45" fmla="*/ 272 h 1030"/>
                  <a:gd name="T46" fmla="*/ 108 w 176"/>
                  <a:gd name="T47" fmla="*/ 259 h 1030"/>
                  <a:gd name="T48" fmla="*/ 113 w 176"/>
                  <a:gd name="T49" fmla="*/ 272 h 1030"/>
                  <a:gd name="T50" fmla="*/ 113 w 176"/>
                  <a:gd name="T51" fmla="*/ 272 h 1030"/>
                  <a:gd name="T52" fmla="*/ 117 w 176"/>
                  <a:gd name="T53" fmla="*/ 268 h 1030"/>
                  <a:gd name="T54" fmla="*/ 122 w 176"/>
                  <a:gd name="T55" fmla="*/ 286 h 1030"/>
                  <a:gd name="T56" fmla="*/ 127 w 176"/>
                  <a:gd name="T57" fmla="*/ 281 h 1030"/>
                  <a:gd name="T58" fmla="*/ 127 w 176"/>
                  <a:gd name="T59" fmla="*/ 281 h 1030"/>
                  <a:gd name="T60" fmla="*/ 131 w 176"/>
                  <a:gd name="T61" fmla="*/ 277 h 1030"/>
                  <a:gd name="T62" fmla="*/ 136 w 176"/>
                  <a:gd name="T63" fmla="*/ 300 h 1030"/>
                  <a:gd name="T64" fmla="*/ 140 w 176"/>
                  <a:gd name="T65" fmla="*/ 281 h 1030"/>
                  <a:gd name="T66" fmla="*/ 140 w 176"/>
                  <a:gd name="T67" fmla="*/ 290 h 1030"/>
                  <a:gd name="T68" fmla="*/ 145 w 176"/>
                  <a:gd name="T69" fmla="*/ 286 h 1030"/>
                  <a:gd name="T70" fmla="*/ 149 w 176"/>
                  <a:gd name="T71" fmla="*/ 309 h 1030"/>
                  <a:gd name="T72" fmla="*/ 154 w 176"/>
                  <a:gd name="T73" fmla="*/ 295 h 1030"/>
                  <a:gd name="T74" fmla="*/ 154 w 176"/>
                  <a:gd name="T75" fmla="*/ 295 h 1030"/>
                  <a:gd name="T76" fmla="*/ 158 w 176"/>
                  <a:gd name="T77" fmla="*/ 263 h 1030"/>
                  <a:gd name="T78" fmla="*/ 163 w 176"/>
                  <a:gd name="T79" fmla="*/ 322 h 1030"/>
                  <a:gd name="T80" fmla="*/ 167 w 176"/>
                  <a:gd name="T81" fmla="*/ 318 h 1030"/>
                  <a:gd name="T82" fmla="*/ 172 w 176"/>
                  <a:gd name="T83" fmla="*/ 295 h 10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6"/>
                  <a:gd name="T127" fmla="*/ 0 h 1030"/>
                  <a:gd name="T128" fmla="*/ 176 w 176"/>
                  <a:gd name="T129" fmla="*/ 1030 h 10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6" h="1030">
                    <a:moveTo>
                      <a:pt x="0" y="268"/>
                    </a:moveTo>
                    <a:lnTo>
                      <a:pt x="4" y="272"/>
                    </a:lnTo>
                    <a:lnTo>
                      <a:pt x="4" y="277"/>
                    </a:lnTo>
                    <a:lnTo>
                      <a:pt x="4" y="263"/>
                    </a:lnTo>
                    <a:lnTo>
                      <a:pt x="4" y="277"/>
                    </a:lnTo>
                    <a:lnTo>
                      <a:pt x="9" y="272"/>
                    </a:lnTo>
                    <a:lnTo>
                      <a:pt x="9" y="263"/>
                    </a:lnTo>
                    <a:lnTo>
                      <a:pt x="9" y="286"/>
                    </a:lnTo>
                    <a:lnTo>
                      <a:pt x="13" y="286"/>
                    </a:lnTo>
                    <a:lnTo>
                      <a:pt x="13" y="268"/>
                    </a:lnTo>
                    <a:lnTo>
                      <a:pt x="13" y="272"/>
                    </a:lnTo>
                    <a:lnTo>
                      <a:pt x="18" y="268"/>
                    </a:lnTo>
                    <a:lnTo>
                      <a:pt x="18" y="290"/>
                    </a:lnTo>
                    <a:lnTo>
                      <a:pt x="18" y="254"/>
                    </a:lnTo>
                    <a:lnTo>
                      <a:pt x="22" y="250"/>
                    </a:lnTo>
                    <a:lnTo>
                      <a:pt x="22" y="236"/>
                    </a:lnTo>
                    <a:lnTo>
                      <a:pt x="22" y="290"/>
                    </a:lnTo>
                    <a:lnTo>
                      <a:pt x="27" y="300"/>
                    </a:lnTo>
                    <a:lnTo>
                      <a:pt x="27" y="336"/>
                    </a:lnTo>
                    <a:lnTo>
                      <a:pt x="27" y="309"/>
                    </a:lnTo>
                    <a:lnTo>
                      <a:pt x="31" y="304"/>
                    </a:lnTo>
                    <a:lnTo>
                      <a:pt x="31" y="277"/>
                    </a:lnTo>
                    <a:lnTo>
                      <a:pt x="31" y="286"/>
                    </a:lnTo>
                    <a:lnTo>
                      <a:pt x="36" y="290"/>
                    </a:lnTo>
                    <a:lnTo>
                      <a:pt x="36" y="300"/>
                    </a:lnTo>
                    <a:lnTo>
                      <a:pt x="36" y="272"/>
                    </a:lnTo>
                    <a:lnTo>
                      <a:pt x="36" y="281"/>
                    </a:lnTo>
                    <a:lnTo>
                      <a:pt x="40" y="277"/>
                    </a:lnTo>
                    <a:lnTo>
                      <a:pt x="40" y="290"/>
                    </a:lnTo>
                    <a:lnTo>
                      <a:pt x="40" y="263"/>
                    </a:lnTo>
                    <a:lnTo>
                      <a:pt x="45" y="254"/>
                    </a:lnTo>
                    <a:lnTo>
                      <a:pt x="45" y="127"/>
                    </a:lnTo>
                    <a:lnTo>
                      <a:pt x="45" y="1007"/>
                    </a:lnTo>
                    <a:lnTo>
                      <a:pt x="49" y="1030"/>
                    </a:lnTo>
                    <a:lnTo>
                      <a:pt x="49" y="408"/>
                    </a:lnTo>
                    <a:lnTo>
                      <a:pt x="54" y="399"/>
                    </a:lnTo>
                    <a:lnTo>
                      <a:pt x="54" y="263"/>
                    </a:lnTo>
                    <a:lnTo>
                      <a:pt x="59" y="259"/>
                    </a:lnTo>
                    <a:lnTo>
                      <a:pt x="59" y="263"/>
                    </a:lnTo>
                    <a:lnTo>
                      <a:pt x="59" y="241"/>
                    </a:lnTo>
                    <a:lnTo>
                      <a:pt x="59" y="250"/>
                    </a:lnTo>
                    <a:lnTo>
                      <a:pt x="63" y="245"/>
                    </a:lnTo>
                    <a:lnTo>
                      <a:pt x="63" y="232"/>
                    </a:lnTo>
                    <a:lnTo>
                      <a:pt x="63" y="241"/>
                    </a:lnTo>
                    <a:lnTo>
                      <a:pt x="68" y="245"/>
                    </a:lnTo>
                    <a:lnTo>
                      <a:pt x="68" y="218"/>
                    </a:lnTo>
                    <a:lnTo>
                      <a:pt x="72" y="222"/>
                    </a:lnTo>
                    <a:lnTo>
                      <a:pt x="72" y="232"/>
                    </a:lnTo>
                    <a:lnTo>
                      <a:pt x="72" y="177"/>
                    </a:lnTo>
                    <a:lnTo>
                      <a:pt x="72" y="195"/>
                    </a:lnTo>
                    <a:lnTo>
                      <a:pt x="77" y="195"/>
                    </a:lnTo>
                    <a:lnTo>
                      <a:pt x="77" y="95"/>
                    </a:lnTo>
                    <a:lnTo>
                      <a:pt x="81" y="91"/>
                    </a:lnTo>
                    <a:lnTo>
                      <a:pt x="81" y="0"/>
                    </a:lnTo>
                    <a:lnTo>
                      <a:pt x="81" y="5"/>
                    </a:lnTo>
                    <a:lnTo>
                      <a:pt x="86" y="9"/>
                    </a:lnTo>
                    <a:lnTo>
                      <a:pt x="86" y="5"/>
                    </a:lnTo>
                    <a:lnTo>
                      <a:pt x="86" y="141"/>
                    </a:lnTo>
                    <a:lnTo>
                      <a:pt x="90" y="145"/>
                    </a:lnTo>
                    <a:lnTo>
                      <a:pt x="90" y="277"/>
                    </a:lnTo>
                    <a:lnTo>
                      <a:pt x="90" y="268"/>
                    </a:lnTo>
                    <a:lnTo>
                      <a:pt x="95" y="272"/>
                    </a:lnTo>
                    <a:lnTo>
                      <a:pt x="95" y="259"/>
                    </a:lnTo>
                    <a:lnTo>
                      <a:pt x="95" y="277"/>
                    </a:lnTo>
                    <a:lnTo>
                      <a:pt x="99" y="272"/>
                    </a:lnTo>
                    <a:lnTo>
                      <a:pt x="99" y="263"/>
                    </a:lnTo>
                    <a:lnTo>
                      <a:pt x="104" y="268"/>
                    </a:lnTo>
                    <a:lnTo>
                      <a:pt x="104" y="272"/>
                    </a:lnTo>
                    <a:lnTo>
                      <a:pt x="104" y="259"/>
                    </a:lnTo>
                    <a:lnTo>
                      <a:pt x="104" y="263"/>
                    </a:lnTo>
                    <a:lnTo>
                      <a:pt x="108" y="259"/>
                    </a:lnTo>
                    <a:lnTo>
                      <a:pt x="108" y="272"/>
                    </a:lnTo>
                    <a:lnTo>
                      <a:pt x="108" y="268"/>
                    </a:lnTo>
                    <a:lnTo>
                      <a:pt x="113" y="272"/>
                    </a:lnTo>
                    <a:lnTo>
                      <a:pt x="113" y="277"/>
                    </a:lnTo>
                    <a:lnTo>
                      <a:pt x="113" y="259"/>
                    </a:lnTo>
                    <a:lnTo>
                      <a:pt x="113" y="272"/>
                    </a:lnTo>
                    <a:lnTo>
                      <a:pt x="117" y="268"/>
                    </a:lnTo>
                    <a:lnTo>
                      <a:pt x="117" y="281"/>
                    </a:lnTo>
                    <a:lnTo>
                      <a:pt x="117" y="268"/>
                    </a:lnTo>
                    <a:lnTo>
                      <a:pt x="117" y="277"/>
                    </a:lnTo>
                    <a:lnTo>
                      <a:pt x="122" y="281"/>
                    </a:lnTo>
                    <a:lnTo>
                      <a:pt x="122" y="286"/>
                    </a:lnTo>
                    <a:lnTo>
                      <a:pt x="122" y="277"/>
                    </a:lnTo>
                    <a:lnTo>
                      <a:pt x="127" y="281"/>
                    </a:lnTo>
                    <a:lnTo>
                      <a:pt x="127" y="295"/>
                    </a:lnTo>
                    <a:lnTo>
                      <a:pt x="127" y="268"/>
                    </a:lnTo>
                    <a:lnTo>
                      <a:pt x="127" y="281"/>
                    </a:lnTo>
                    <a:lnTo>
                      <a:pt x="131" y="286"/>
                    </a:lnTo>
                    <a:lnTo>
                      <a:pt x="131" y="295"/>
                    </a:lnTo>
                    <a:lnTo>
                      <a:pt x="131" y="277"/>
                    </a:lnTo>
                    <a:lnTo>
                      <a:pt x="131" y="290"/>
                    </a:lnTo>
                    <a:lnTo>
                      <a:pt x="136" y="286"/>
                    </a:lnTo>
                    <a:lnTo>
                      <a:pt x="136" y="300"/>
                    </a:lnTo>
                    <a:lnTo>
                      <a:pt x="136" y="277"/>
                    </a:lnTo>
                    <a:lnTo>
                      <a:pt x="136" y="286"/>
                    </a:lnTo>
                    <a:lnTo>
                      <a:pt x="140" y="281"/>
                    </a:lnTo>
                    <a:lnTo>
                      <a:pt x="140" y="300"/>
                    </a:lnTo>
                    <a:lnTo>
                      <a:pt x="140" y="281"/>
                    </a:lnTo>
                    <a:lnTo>
                      <a:pt x="140" y="290"/>
                    </a:lnTo>
                    <a:lnTo>
                      <a:pt x="145" y="286"/>
                    </a:lnTo>
                    <a:lnTo>
                      <a:pt x="145" y="300"/>
                    </a:lnTo>
                    <a:lnTo>
                      <a:pt x="145" y="286"/>
                    </a:lnTo>
                    <a:lnTo>
                      <a:pt x="145" y="290"/>
                    </a:lnTo>
                    <a:lnTo>
                      <a:pt x="149" y="295"/>
                    </a:lnTo>
                    <a:lnTo>
                      <a:pt x="149" y="309"/>
                    </a:lnTo>
                    <a:lnTo>
                      <a:pt x="149" y="286"/>
                    </a:lnTo>
                    <a:lnTo>
                      <a:pt x="149" y="300"/>
                    </a:lnTo>
                    <a:lnTo>
                      <a:pt x="154" y="295"/>
                    </a:lnTo>
                    <a:lnTo>
                      <a:pt x="154" y="304"/>
                    </a:lnTo>
                    <a:lnTo>
                      <a:pt x="154" y="286"/>
                    </a:lnTo>
                    <a:lnTo>
                      <a:pt x="154" y="295"/>
                    </a:lnTo>
                    <a:lnTo>
                      <a:pt x="158" y="290"/>
                    </a:lnTo>
                    <a:lnTo>
                      <a:pt x="158" y="300"/>
                    </a:lnTo>
                    <a:lnTo>
                      <a:pt x="158" y="263"/>
                    </a:lnTo>
                    <a:lnTo>
                      <a:pt x="158" y="277"/>
                    </a:lnTo>
                    <a:lnTo>
                      <a:pt x="163" y="254"/>
                    </a:lnTo>
                    <a:lnTo>
                      <a:pt x="163" y="322"/>
                    </a:lnTo>
                    <a:lnTo>
                      <a:pt x="167" y="331"/>
                    </a:lnTo>
                    <a:lnTo>
                      <a:pt x="167" y="349"/>
                    </a:lnTo>
                    <a:lnTo>
                      <a:pt x="167" y="318"/>
                    </a:lnTo>
                    <a:lnTo>
                      <a:pt x="172" y="322"/>
                    </a:lnTo>
                    <a:lnTo>
                      <a:pt x="172" y="336"/>
                    </a:lnTo>
                    <a:lnTo>
                      <a:pt x="172" y="295"/>
                    </a:lnTo>
                    <a:lnTo>
                      <a:pt x="172" y="313"/>
                    </a:lnTo>
                    <a:lnTo>
                      <a:pt x="176" y="322"/>
                    </a:lnTo>
                  </a:path>
                </a:pathLst>
              </a:custGeom>
              <a:noFill/>
              <a:ln w="9525">
                <a:solidFill>
                  <a:srgbClr val="0000FF"/>
                </a:solidFill>
                <a:prstDash val="solid"/>
                <a:round/>
                <a:headEnd/>
                <a:tailEnd/>
              </a:ln>
            </p:spPr>
            <p:txBody>
              <a:bodyPr/>
              <a:lstStyle/>
              <a:p>
                <a:endParaRPr lang="en-US" sz="4000"/>
              </a:p>
            </p:txBody>
          </p:sp>
          <p:sp>
            <p:nvSpPr>
              <p:cNvPr id="205" name="Freeform 103"/>
              <p:cNvSpPr>
                <a:spLocks/>
              </p:cNvSpPr>
              <p:nvPr/>
            </p:nvSpPr>
            <p:spPr bwMode="auto">
              <a:xfrm>
                <a:off x="2306191" y="2026891"/>
                <a:ext cx="247592" cy="384783"/>
              </a:xfrm>
              <a:custGeom>
                <a:avLst/>
                <a:gdLst>
                  <a:gd name="T0" fmla="*/ 0 w 173"/>
                  <a:gd name="T1" fmla="*/ 245 h 979"/>
                  <a:gd name="T2" fmla="*/ 5 w 173"/>
                  <a:gd name="T3" fmla="*/ 177 h 979"/>
                  <a:gd name="T4" fmla="*/ 10 w 173"/>
                  <a:gd name="T5" fmla="*/ 118 h 979"/>
                  <a:gd name="T6" fmla="*/ 14 w 173"/>
                  <a:gd name="T7" fmla="*/ 358 h 979"/>
                  <a:gd name="T8" fmla="*/ 19 w 173"/>
                  <a:gd name="T9" fmla="*/ 231 h 979"/>
                  <a:gd name="T10" fmla="*/ 23 w 173"/>
                  <a:gd name="T11" fmla="*/ 222 h 979"/>
                  <a:gd name="T12" fmla="*/ 28 w 173"/>
                  <a:gd name="T13" fmla="*/ 231 h 979"/>
                  <a:gd name="T14" fmla="*/ 32 w 173"/>
                  <a:gd name="T15" fmla="*/ 226 h 979"/>
                  <a:gd name="T16" fmla="*/ 37 w 173"/>
                  <a:gd name="T17" fmla="*/ 199 h 979"/>
                  <a:gd name="T18" fmla="*/ 41 w 173"/>
                  <a:gd name="T19" fmla="*/ 167 h 979"/>
                  <a:gd name="T20" fmla="*/ 46 w 173"/>
                  <a:gd name="T21" fmla="*/ 0 h 979"/>
                  <a:gd name="T22" fmla="*/ 55 w 173"/>
                  <a:gd name="T23" fmla="*/ 163 h 979"/>
                  <a:gd name="T24" fmla="*/ 59 w 173"/>
                  <a:gd name="T25" fmla="*/ 235 h 979"/>
                  <a:gd name="T26" fmla="*/ 59 w 173"/>
                  <a:gd name="T27" fmla="*/ 235 h 979"/>
                  <a:gd name="T28" fmla="*/ 64 w 173"/>
                  <a:gd name="T29" fmla="*/ 226 h 979"/>
                  <a:gd name="T30" fmla="*/ 68 w 173"/>
                  <a:gd name="T31" fmla="*/ 235 h 979"/>
                  <a:gd name="T32" fmla="*/ 73 w 173"/>
                  <a:gd name="T33" fmla="*/ 222 h 979"/>
                  <a:gd name="T34" fmla="*/ 78 w 173"/>
                  <a:gd name="T35" fmla="*/ 240 h 979"/>
                  <a:gd name="T36" fmla="*/ 82 w 173"/>
                  <a:gd name="T37" fmla="*/ 235 h 979"/>
                  <a:gd name="T38" fmla="*/ 82 w 173"/>
                  <a:gd name="T39" fmla="*/ 235 h 979"/>
                  <a:gd name="T40" fmla="*/ 87 w 173"/>
                  <a:gd name="T41" fmla="*/ 231 h 979"/>
                  <a:gd name="T42" fmla="*/ 91 w 173"/>
                  <a:gd name="T43" fmla="*/ 245 h 979"/>
                  <a:gd name="T44" fmla="*/ 96 w 173"/>
                  <a:gd name="T45" fmla="*/ 235 h 979"/>
                  <a:gd name="T46" fmla="*/ 96 w 173"/>
                  <a:gd name="T47" fmla="*/ 235 h 979"/>
                  <a:gd name="T48" fmla="*/ 100 w 173"/>
                  <a:gd name="T49" fmla="*/ 231 h 979"/>
                  <a:gd name="T50" fmla="*/ 105 w 173"/>
                  <a:gd name="T51" fmla="*/ 245 h 979"/>
                  <a:gd name="T52" fmla="*/ 109 w 173"/>
                  <a:gd name="T53" fmla="*/ 235 h 979"/>
                  <a:gd name="T54" fmla="*/ 109 w 173"/>
                  <a:gd name="T55" fmla="*/ 235 h 979"/>
                  <a:gd name="T56" fmla="*/ 114 w 173"/>
                  <a:gd name="T57" fmla="*/ 235 h 979"/>
                  <a:gd name="T58" fmla="*/ 118 w 173"/>
                  <a:gd name="T59" fmla="*/ 231 h 979"/>
                  <a:gd name="T60" fmla="*/ 123 w 173"/>
                  <a:gd name="T61" fmla="*/ 199 h 979"/>
                  <a:gd name="T62" fmla="*/ 127 w 173"/>
                  <a:gd name="T63" fmla="*/ 281 h 979"/>
                  <a:gd name="T64" fmla="*/ 132 w 173"/>
                  <a:gd name="T65" fmla="*/ 276 h 979"/>
                  <a:gd name="T66" fmla="*/ 137 w 173"/>
                  <a:gd name="T67" fmla="*/ 240 h 979"/>
                  <a:gd name="T68" fmla="*/ 137 w 173"/>
                  <a:gd name="T69" fmla="*/ 240 h 979"/>
                  <a:gd name="T70" fmla="*/ 141 w 173"/>
                  <a:gd name="T71" fmla="*/ 222 h 979"/>
                  <a:gd name="T72" fmla="*/ 146 w 173"/>
                  <a:gd name="T73" fmla="*/ 90 h 979"/>
                  <a:gd name="T74" fmla="*/ 150 w 173"/>
                  <a:gd name="T75" fmla="*/ 948 h 979"/>
                  <a:gd name="T76" fmla="*/ 155 w 173"/>
                  <a:gd name="T77" fmla="*/ 240 h 979"/>
                  <a:gd name="T78" fmla="*/ 159 w 173"/>
                  <a:gd name="T79" fmla="*/ 208 h 979"/>
                  <a:gd name="T80" fmla="*/ 164 w 173"/>
                  <a:gd name="T81" fmla="*/ 199 h 979"/>
                  <a:gd name="T82" fmla="*/ 168 w 173"/>
                  <a:gd name="T83" fmla="*/ 186 h 9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979"/>
                  <a:gd name="T128" fmla="*/ 173 w 173"/>
                  <a:gd name="T129" fmla="*/ 979 h 9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979">
                    <a:moveTo>
                      <a:pt x="0" y="267"/>
                    </a:moveTo>
                    <a:lnTo>
                      <a:pt x="0" y="272"/>
                    </a:lnTo>
                    <a:lnTo>
                      <a:pt x="0" y="245"/>
                    </a:lnTo>
                    <a:lnTo>
                      <a:pt x="5" y="240"/>
                    </a:lnTo>
                    <a:lnTo>
                      <a:pt x="5" y="263"/>
                    </a:lnTo>
                    <a:lnTo>
                      <a:pt x="5" y="177"/>
                    </a:lnTo>
                    <a:lnTo>
                      <a:pt x="10" y="167"/>
                    </a:lnTo>
                    <a:lnTo>
                      <a:pt x="10" y="979"/>
                    </a:lnTo>
                    <a:lnTo>
                      <a:pt x="10" y="118"/>
                    </a:lnTo>
                    <a:lnTo>
                      <a:pt x="10" y="902"/>
                    </a:lnTo>
                    <a:lnTo>
                      <a:pt x="14" y="884"/>
                    </a:lnTo>
                    <a:lnTo>
                      <a:pt x="14" y="358"/>
                    </a:lnTo>
                    <a:lnTo>
                      <a:pt x="19" y="353"/>
                    </a:lnTo>
                    <a:lnTo>
                      <a:pt x="19" y="226"/>
                    </a:lnTo>
                    <a:lnTo>
                      <a:pt x="19" y="231"/>
                    </a:lnTo>
                    <a:lnTo>
                      <a:pt x="23" y="235"/>
                    </a:lnTo>
                    <a:lnTo>
                      <a:pt x="23" y="240"/>
                    </a:lnTo>
                    <a:lnTo>
                      <a:pt x="23" y="222"/>
                    </a:lnTo>
                    <a:lnTo>
                      <a:pt x="23" y="231"/>
                    </a:lnTo>
                    <a:lnTo>
                      <a:pt x="28" y="226"/>
                    </a:lnTo>
                    <a:lnTo>
                      <a:pt x="28" y="231"/>
                    </a:lnTo>
                    <a:lnTo>
                      <a:pt x="28" y="213"/>
                    </a:lnTo>
                    <a:lnTo>
                      <a:pt x="28" y="222"/>
                    </a:lnTo>
                    <a:lnTo>
                      <a:pt x="32" y="226"/>
                    </a:lnTo>
                    <a:lnTo>
                      <a:pt x="32" y="204"/>
                    </a:lnTo>
                    <a:lnTo>
                      <a:pt x="37" y="199"/>
                    </a:lnTo>
                    <a:lnTo>
                      <a:pt x="37" y="204"/>
                    </a:lnTo>
                    <a:lnTo>
                      <a:pt x="37" y="172"/>
                    </a:lnTo>
                    <a:lnTo>
                      <a:pt x="41" y="167"/>
                    </a:lnTo>
                    <a:lnTo>
                      <a:pt x="41" y="77"/>
                    </a:lnTo>
                    <a:lnTo>
                      <a:pt x="46" y="72"/>
                    </a:lnTo>
                    <a:lnTo>
                      <a:pt x="46" y="0"/>
                    </a:lnTo>
                    <a:lnTo>
                      <a:pt x="50" y="9"/>
                    </a:lnTo>
                    <a:lnTo>
                      <a:pt x="50" y="158"/>
                    </a:lnTo>
                    <a:lnTo>
                      <a:pt x="55" y="163"/>
                    </a:lnTo>
                    <a:lnTo>
                      <a:pt x="55" y="240"/>
                    </a:lnTo>
                    <a:lnTo>
                      <a:pt x="55" y="231"/>
                    </a:lnTo>
                    <a:lnTo>
                      <a:pt x="59" y="235"/>
                    </a:lnTo>
                    <a:lnTo>
                      <a:pt x="59" y="245"/>
                    </a:lnTo>
                    <a:lnTo>
                      <a:pt x="59" y="226"/>
                    </a:lnTo>
                    <a:lnTo>
                      <a:pt x="59" y="235"/>
                    </a:lnTo>
                    <a:lnTo>
                      <a:pt x="64" y="231"/>
                    </a:lnTo>
                    <a:lnTo>
                      <a:pt x="64" y="245"/>
                    </a:lnTo>
                    <a:lnTo>
                      <a:pt x="64" y="226"/>
                    </a:lnTo>
                    <a:lnTo>
                      <a:pt x="68" y="231"/>
                    </a:lnTo>
                    <a:lnTo>
                      <a:pt x="68" y="222"/>
                    </a:lnTo>
                    <a:lnTo>
                      <a:pt x="68" y="235"/>
                    </a:lnTo>
                    <a:lnTo>
                      <a:pt x="73" y="231"/>
                    </a:lnTo>
                    <a:lnTo>
                      <a:pt x="73" y="245"/>
                    </a:lnTo>
                    <a:lnTo>
                      <a:pt x="73" y="222"/>
                    </a:lnTo>
                    <a:lnTo>
                      <a:pt x="73" y="240"/>
                    </a:lnTo>
                    <a:lnTo>
                      <a:pt x="78" y="235"/>
                    </a:lnTo>
                    <a:lnTo>
                      <a:pt x="78" y="240"/>
                    </a:lnTo>
                    <a:lnTo>
                      <a:pt x="78" y="226"/>
                    </a:lnTo>
                    <a:lnTo>
                      <a:pt x="78" y="240"/>
                    </a:lnTo>
                    <a:lnTo>
                      <a:pt x="82" y="235"/>
                    </a:lnTo>
                    <a:lnTo>
                      <a:pt x="82" y="245"/>
                    </a:lnTo>
                    <a:lnTo>
                      <a:pt x="82" y="231"/>
                    </a:lnTo>
                    <a:lnTo>
                      <a:pt x="82" y="235"/>
                    </a:lnTo>
                    <a:lnTo>
                      <a:pt x="87" y="240"/>
                    </a:lnTo>
                    <a:lnTo>
                      <a:pt x="87" y="249"/>
                    </a:lnTo>
                    <a:lnTo>
                      <a:pt x="87" y="231"/>
                    </a:lnTo>
                    <a:lnTo>
                      <a:pt x="87" y="240"/>
                    </a:lnTo>
                    <a:lnTo>
                      <a:pt x="91" y="235"/>
                    </a:lnTo>
                    <a:lnTo>
                      <a:pt x="91" y="245"/>
                    </a:lnTo>
                    <a:lnTo>
                      <a:pt x="91" y="231"/>
                    </a:lnTo>
                    <a:lnTo>
                      <a:pt x="91" y="240"/>
                    </a:lnTo>
                    <a:lnTo>
                      <a:pt x="96" y="235"/>
                    </a:lnTo>
                    <a:lnTo>
                      <a:pt x="96" y="245"/>
                    </a:lnTo>
                    <a:lnTo>
                      <a:pt x="96" y="231"/>
                    </a:lnTo>
                    <a:lnTo>
                      <a:pt x="96" y="235"/>
                    </a:lnTo>
                    <a:lnTo>
                      <a:pt x="100" y="240"/>
                    </a:lnTo>
                    <a:lnTo>
                      <a:pt x="100" y="245"/>
                    </a:lnTo>
                    <a:lnTo>
                      <a:pt x="100" y="231"/>
                    </a:lnTo>
                    <a:lnTo>
                      <a:pt x="100" y="240"/>
                    </a:lnTo>
                    <a:lnTo>
                      <a:pt x="105" y="235"/>
                    </a:lnTo>
                    <a:lnTo>
                      <a:pt x="105" y="245"/>
                    </a:lnTo>
                    <a:lnTo>
                      <a:pt x="105" y="226"/>
                    </a:lnTo>
                    <a:lnTo>
                      <a:pt x="105" y="231"/>
                    </a:lnTo>
                    <a:lnTo>
                      <a:pt x="109" y="235"/>
                    </a:lnTo>
                    <a:lnTo>
                      <a:pt x="109" y="245"/>
                    </a:lnTo>
                    <a:lnTo>
                      <a:pt x="109" y="231"/>
                    </a:lnTo>
                    <a:lnTo>
                      <a:pt x="109" y="235"/>
                    </a:lnTo>
                    <a:lnTo>
                      <a:pt x="114" y="231"/>
                    </a:lnTo>
                    <a:lnTo>
                      <a:pt x="114" y="249"/>
                    </a:lnTo>
                    <a:lnTo>
                      <a:pt x="114" y="235"/>
                    </a:lnTo>
                    <a:lnTo>
                      <a:pt x="118" y="240"/>
                    </a:lnTo>
                    <a:lnTo>
                      <a:pt x="118" y="245"/>
                    </a:lnTo>
                    <a:lnTo>
                      <a:pt x="118" y="231"/>
                    </a:lnTo>
                    <a:lnTo>
                      <a:pt x="118" y="235"/>
                    </a:lnTo>
                    <a:lnTo>
                      <a:pt x="123" y="240"/>
                    </a:lnTo>
                    <a:lnTo>
                      <a:pt x="123" y="199"/>
                    </a:lnTo>
                    <a:lnTo>
                      <a:pt x="123" y="204"/>
                    </a:lnTo>
                    <a:lnTo>
                      <a:pt x="127" y="208"/>
                    </a:lnTo>
                    <a:lnTo>
                      <a:pt x="127" y="281"/>
                    </a:lnTo>
                    <a:lnTo>
                      <a:pt x="127" y="276"/>
                    </a:lnTo>
                    <a:lnTo>
                      <a:pt x="132" y="272"/>
                    </a:lnTo>
                    <a:lnTo>
                      <a:pt x="132" y="276"/>
                    </a:lnTo>
                    <a:lnTo>
                      <a:pt x="132" y="231"/>
                    </a:lnTo>
                    <a:lnTo>
                      <a:pt x="132" y="235"/>
                    </a:lnTo>
                    <a:lnTo>
                      <a:pt x="137" y="240"/>
                    </a:lnTo>
                    <a:lnTo>
                      <a:pt x="137" y="245"/>
                    </a:lnTo>
                    <a:lnTo>
                      <a:pt x="137" y="231"/>
                    </a:lnTo>
                    <a:lnTo>
                      <a:pt x="137" y="240"/>
                    </a:lnTo>
                    <a:lnTo>
                      <a:pt x="141" y="235"/>
                    </a:lnTo>
                    <a:lnTo>
                      <a:pt x="141" y="240"/>
                    </a:lnTo>
                    <a:lnTo>
                      <a:pt x="141" y="222"/>
                    </a:lnTo>
                    <a:lnTo>
                      <a:pt x="141" y="226"/>
                    </a:lnTo>
                    <a:lnTo>
                      <a:pt x="146" y="231"/>
                    </a:lnTo>
                    <a:lnTo>
                      <a:pt x="146" y="90"/>
                    </a:lnTo>
                    <a:lnTo>
                      <a:pt x="146" y="249"/>
                    </a:lnTo>
                    <a:lnTo>
                      <a:pt x="150" y="304"/>
                    </a:lnTo>
                    <a:lnTo>
                      <a:pt x="150" y="948"/>
                    </a:lnTo>
                    <a:lnTo>
                      <a:pt x="150" y="662"/>
                    </a:lnTo>
                    <a:lnTo>
                      <a:pt x="155" y="648"/>
                    </a:lnTo>
                    <a:lnTo>
                      <a:pt x="155" y="240"/>
                    </a:lnTo>
                    <a:lnTo>
                      <a:pt x="159" y="235"/>
                    </a:lnTo>
                    <a:lnTo>
                      <a:pt x="159" y="204"/>
                    </a:lnTo>
                    <a:lnTo>
                      <a:pt x="159" y="208"/>
                    </a:lnTo>
                    <a:lnTo>
                      <a:pt x="164" y="213"/>
                    </a:lnTo>
                    <a:lnTo>
                      <a:pt x="164" y="195"/>
                    </a:lnTo>
                    <a:lnTo>
                      <a:pt x="164" y="199"/>
                    </a:lnTo>
                    <a:lnTo>
                      <a:pt x="168" y="195"/>
                    </a:lnTo>
                    <a:lnTo>
                      <a:pt x="168" y="204"/>
                    </a:lnTo>
                    <a:lnTo>
                      <a:pt x="168" y="186"/>
                    </a:lnTo>
                    <a:lnTo>
                      <a:pt x="168" y="190"/>
                    </a:lnTo>
                    <a:lnTo>
                      <a:pt x="173" y="186"/>
                    </a:lnTo>
                  </a:path>
                </a:pathLst>
              </a:custGeom>
              <a:noFill/>
              <a:ln w="9525">
                <a:solidFill>
                  <a:srgbClr val="0000FF"/>
                </a:solidFill>
                <a:prstDash val="solid"/>
                <a:round/>
                <a:headEnd/>
                <a:tailEnd/>
              </a:ln>
            </p:spPr>
            <p:txBody>
              <a:bodyPr/>
              <a:lstStyle/>
              <a:p>
                <a:endParaRPr lang="en-US" sz="4000"/>
              </a:p>
            </p:txBody>
          </p:sp>
          <p:sp>
            <p:nvSpPr>
              <p:cNvPr id="206" name="Freeform 104"/>
              <p:cNvSpPr>
                <a:spLocks/>
              </p:cNvSpPr>
              <p:nvPr/>
            </p:nvSpPr>
            <p:spPr bwMode="auto">
              <a:xfrm>
                <a:off x="2553783" y="2003701"/>
                <a:ext cx="253317" cy="415047"/>
              </a:xfrm>
              <a:custGeom>
                <a:avLst/>
                <a:gdLst>
                  <a:gd name="T0" fmla="*/ 0 w 177"/>
                  <a:gd name="T1" fmla="*/ 222 h 1056"/>
                  <a:gd name="T2" fmla="*/ 4 w 177"/>
                  <a:gd name="T3" fmla="*/ 167 h 1056"/>
                  <a:gd name="T4" fmla="*/ 13 w 177"/>
                  <a:gd name="T5" fmla="*/ 68 h 1056"/>
                  <a:gd name="T6" fmla="*/ 18 w 177"/>
                  <a:gd name="T7" fmla="*/ 59 h 1056"/>
                  <a:gd name="T8" fmla="*/ 22 w 177"/>
                  <a:gd name="T9" fmla="*/ 281 h 1056"/>
                  <a:gd name="T10" fmla="*/ 27 w 177"/>
                  <a:gd name="T11" fmla="*/ 276 h 1056"/>
                  <a:gd name="T12" fmla="*/ 32 w 177"/>
                  <a:gd name="T13" fmla="*/ 281 h 1056"/>
                  <a:gd name="T14" fmla="*/ 36 w 177"/>
                  <a:gd name="T15" fmla="*/ 281 h 1056"/>
                  <a:gd name="T16" fmla="*/ 36 w 177"/>
                  <a:gd name="T17" fmla="*/ 276 h 1056"/>
                  <a:gd name="T18" fmla="*/ 41 w 177"/>
                  <a:gd name="T19" fmla="*/ 267 h 1056"/>
                  <a:gd name="T20" fmla="*/ 45 w 177"/>
                  <a:gd name="T21" fmla="*/ 290 h 1056"/>
                  <a:gd name="T22" fmla="*/ 50 w 177"/>
                  <a:gd name="T23" fmla="*/ 285 h 1056"/>
                  <a:gd name="T24" fmla="*/ 50 w 177"/>
                  <a:gd name="T25" fmla="*/ 281 h 1056"/>
                  <a:gd name="T26" fmla="*/ 54 w 177"/>
                  <a:gd name="T27" fmla="*/ 276 h 1056"/>
                  <a:gd name="T28" fmla="*/ 59 w 177"/>
                  <a:gd name="T29" fmla="*/ 299 h 1056"/>
                  <a:gd name="T30" fmla="*/ 63 w 177"/>
                  <a:gd name="T31" fmla="*/ 290 h 1056"/>
                  <a:gd name="T32" fmla="*/ 68 w 177"/>
                  <a:gd name="T33" fmla="*/ 290 h 1056"/>
                  <a:gd name="T34" fmla="*/ 72 w 177"/>
                  <a:gd name="T35" fmla="*/ 294 h 1056"/>
                  <a:gd name="T36" fmla="*/ 77 w 177"/>
                  <a:gd name="T37" fmla="*/ 304 h 1056"/>
                  <a:gd name="T38" fmla="*/ 81 w 177"/>
                  <a:gd name="T39" fmla="*/ 299 h 1056"/>
                  <a:gd name="T40" fmla="*/ 81 w 177"/>
                  <a:gd name="T41" fmla="*/ 299 h 1056"/>
                  <a:gd name="T42" fmla="*/ 86 w 177"/>
                  <a:gd name="T43" fmla="*/ 240 h 1056"/>
                  <a:gd name="T44" fmla="*/ 91 w 177"/>
                  <a:gd name="T45" fmla="*/ 304 h 1056"/>
                  <a:gd name="T46" fmla="*/ 95 w 177"/>
                  <a:gd name="T47" fmla="*/ 272 h 1056"/>
                  <a:gd name="T48" fmla="*/ 100 w 177"/>
                  <a:gd name="T49" fmla="*/ 335 h 1056"/>
                  <a:gd name="T50" fmla="*/ 100 w 177"/>
                  <a:gd name="T51" fmla="*/ 313 h 1056"/>
                  <a:gd name="T52" fmla="*/ 104 w 177"/>
                  <a:gd name="T53" fmla="*/ 299 h 1056"/>
                  <a:gd name="T54" fmla="*/ 109 w 177"/>
                  <a:gd name="T55" fmla="*/ 313 h 1056"/>
                  <a:gd name="T56" fmla="*/ 113 w 177"/>
                  <a:gd name="T57" fmla="*/ 294 h 1056"/>
                  <a:gd name="T58" fmla="*/ 113 w 177"/>
                  <a:gd name="T59" fmla="*/ 222 h 1056"/>
                  <a:gd name="T60" fmla="*/ 118 w 177"/>
                  <a:gd name="T61" fmla="*/ 802 h 1056"/>
                  <a:gd name="T62" fmla="*/ 127 w 177"/>
                  <a:gd name="T63" fmla="*/ 304 h 1056"/>
                  <a:gd name="T64" fmla="*/ 131 w 177"/>
                  <a:gd name="T65" fmla="*/ 267 h 1056"/>
                  <a:gd name="T66" fmla="*/ 136 w 177"/>
                  <a:gd name="T67" fmla="*/ 263 h 1056"/>
                  <a:gd name="T68" fmla="*/ 140 w 177"/>
                  <a:gd name="T69" fmla="*/ 258 h 1056"/>
                  <a:gd name="T70" fmla="*/ 145 w 177"/>
                  <a:gd name="T71" fmla="*/ 222 h 1056"/>
                  <a:gd name="T72" fmla="*/ 149 w 177"/>
                  <a:gd name="T73" fmla="*/ 59 h 1056"/>
                  <a:gd name="T74" fmla="*/ 154 w 177"/>
                  <a:gd name="T75" fmla="*/ 22 h 1056"/>
                  <a:gd name="T76" fmla="*/ 163 w 177"/>
                  <a:gd name="T77" fmla="*/ 222 h 1056"/>
                  <a:gd name="T78" fmla="*/ 168 w 177"/>
                  <a:gd name="T79" fmla="*/ 263 h 1056"/>
                  <a:gd name="T80" fmla="*/ 172 w 177"/>
                  <a:gd name="T81" fmla="*/ 267 h 1056"/>
                  <a:gd name="T82" fmla="*/ 177 w 177"/>
                  <a:gd name="T83" fmla="*/ 245 h 10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7"/>
                  <a:gd name="T127" fmla="*/ 0 h 1056"/>
                  <a:gd name="T128" fmla="*/ 177 w 177"/>
                  <a:gd name="T129" fmla="*/ 1056 h 10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7" h="1056">
                    <a:moveTo>
                      <a:pt x="0" y="245"/>
                    </a:moveTo>
                    <a:lnTo>
                      <a:pt x="0" y="249"/>
                    </a:lnTo>
                    <a:lnTo>
                      <a:pt x="0" y="222"/>
                    </a:lnTo>
                    <a:lnTo>
                      <a:pt x="4" y="217"/>
                    </a:lnTo>
                    <a:lnTo>
                      <a:pt x="4" y="222"/>
                    </a:lnTo>
                    <a:lnTo>
                      <a:pt x="4" y="167"/>
                    </a:lnTo>
                    <a:lnTo>
                      <a:pt x="9" y="172"/>
                    </a:lnTo>
                    <a:lnTo>
                      <a:pt x="9" y="72"/>
                    </a:lnTo>
                    <a:lnTo>
                      <a:pt x="13" y="68"/>
                    </a:lnTo>
                    <a:lnTo>
                      <a:pt x="13" y="22"/>
                    </a:lnTo>
                    <a:lnTo>
                      <a:pt x="13" y="54"/>
                    </a:lnTo>
                    <a:lnTo>
                      <a:pt x="18" y="59"/>
                    </a:lnTo>
                    <a:lnTo>
                      <a:pt x="18" y="236"/>
                    </a:lnTo>
                    <a:lnTo>
                      <a:pt x="22" y="240"/>
                    </a:lnTo>
                    <a:lnTo>
                      <a:pt x="22" y="281"/>
                    </a:lnTo>
                    <a:lnTo>
                      <a:pt x="27" y="285"/>
                    </a:lnTo>
                    <a:lnTo>
                      <a:pt x="27" y="290"/>
                    </a:lnTo>
                    <a:lnTo>
                      <a:pt x="27" y="276"/>
                    </a:lnTo>
                    <a:lnTo>
                      <a:pt x="27" y="281"/>
                    </a:lnTo>
                    <a:lnTo>
                      <a:pt x="32" y="276"/>
                    </a:lnTo>
                    <a:lnTo>
                      <a:pt x="32" y="281"/>
                    </a:lnTo>
                    <a:lnTo>
                      <a:pt x="32" y="272"/>
                    </a:lnTo>
                    <a:lnTo>
                      <a:pt x="32" y="276"/>
                    </a:lnTo>
                    <a:lnTo>
                      <a:pt x="36" y="281"/>
                    </a:lnTo>
                    <a:lnTo>
                      <a:pt x="36" y="290"/>
                    </a:lnTo>
                    <a:lnTo>
                      <a:pt x="36" y="272"/>
                    </a:lnTo>
                    <a:lnTo>
                      <a:pt x="36" y="276"/>
                    </a:lnTo>
                    <a:lnTo>
                      <a:pt x="41" y="272"/>
                    </a:lnTo>
                    <a:lnTo>
                      <a:pt x="41" y="281"/>
                    </a:lnTo>
                    <a:lnTo>
                      <a:pt x="41" y="267"/>
                    </a:lnTo>
                    <a:lnTo>
                      <a:pt x="41" y="281"/>
                    </a:lnTo>
                    <a:lnTo>
                      <a:pt x="45" y="276"/>
                    </a:lnTo>
                    <a:lnTo>
                      <a:pt x="45" y="290"/>
                    </a:lnTo>
                    <a:lnTo>
                      <a:pt x="45" y="276"/>
                    </a:lnTo>
                    <a:lnTo>
                      <a:pt x="45" y="281"/>
                    </a:lnTo>
                    <a:lnTo>
                      <a:pt x="50" y="285"/>
                    </a:lnTo>
                    <a:lnTo>
                      <a:pt x="50" y="290"/>
                    </a:lnTo>
                    <a:lnTo>
                      <a:pt x="50" y="276"/>
                    </a:lnTo>
                    <a:lnTo>
                      <a:pt x="50" y="281"/>
                    </a:lnTo>
                    <a:lnTo>
                      <a:pt x="54" y="285"/>
                    </a:lnTo>
                    <a:lnTo>
                      <a:pt x="54" y="299"/>
                    </a:lnTo>
                    <a:lnTo>
                      <a:pt x="54" y="276"/>
                    </a:lnTo>
                    <a:lnTo>
                      <a:pt x="54" y="290"/>
                    </a:lnTo>
                    <a:lnTo>
                      <a:pt x="59" y="290"/>
                    </a:lnTo>
                    <a:lnTo>
                      <a:pt x="59" y="299"/>
                    </a:lnTo>
                    <a:lnTo>
                      <a:pt x="59" y="281"/>
                    </a:lnTo>
                    <a:lnTo>
                      <a:pt x="59" y="294"/>
                    </a:lnTo>
                    <a:lnTo>
                      <a:pt x="63" y="290"/>
                    </a:lnTo>
                    <a:lnTo>
                      <a:pt x="63" y="281"/>
                    </a:lnTo>
                    <a:lnTo>
                      <a:pt x="63" y="294"/>
                    </a:lnTo>
                    <a:lnTo>
                      <a:pt x="68" y="290"/>
                    </a:lnTo>
                    <a:lnTo>
                      <a:pt x="68" y="299"/>
                    </a:lnTo>
                    <a:lnTo>
                      <a:pt x="68" y="290"/>
                    </a:lnTo>
                    <a:lnTo>
                      <a:pt x="72" y="294"/>
                    </a:lnTo>
                    <a:lnTo>
                      <a:pt x="72" y="285"/>
                    </a:lnTo>
                    <a:lnTo>
                      <a:pt x="72" y="299"/>
                    </a:lnTo>
                    <a:lnTo>
                      <a:pt x="77" y="304"/>
                    </a:lnTo>
                    <a:lnTo>
                      <a:pt x="77" y="285"/>
                    </a:lnTo>
                    <a:lnTo>
                      <a:pt x="77" y="290"/>
                    </a:lnTo>
                    <a:lnTo>
                      <a:pt x="81" y="299"/>
                    </a:lnTo>
                    <a:lnTo>
                      <a:pt x="81" y="304"/>
                    </a:lnTo>
                    <a:lnTo>
                      <a:pt x="81" y="290"/>
                    </a:lnTo>
                    <a:lnTo>
                      <a:pt x="81" y="299"/>
                    </a:lnTo>
                    <a:lnTo>
                      <a:pt x="86" y="294"/>
                    </a:lnTo>
                    <a:lnTo>
                      <a:pt x="86" y="308"/>
                    </a:lnTo>
                    <a:lnTo>
                      <a:pt x="86" y="240"/>
                    </a:lnTo>
                    <a:lnTo>
                      <a:pt x="86" y="294"/>
                    </a:lnTo>
                    <a:lnTo>
                      <a:pt x="91" y="299"/>
                    </a:lnTo>
                    <a:lnTo>
                      <a:pt x="91" y="304"/>
                    </a:lnTo>
                    <a:lnTo>
                      <a:pt x="91" y="263"/>
                    </a:lnTo>
                    <a:lnTo>
                      <a:pt x="91" y="267"/>
                    </a:lnTo>
                    <a:lnTo>
                      <a:pt x="95" y="272"/>
                    </a:lnTo>
                    <a:lnTo>
                      <a:pt x="95" y="349"/>
                    </a:lnTo>
                    <a:lnTo>
                      <a:pt x="95" y="340"/>
                    </a:lnTo>
                    <a:lnTo>
                      <a:pt x="100" y="335"/>
                    </a:lnTo>
                    <a:lnTo>
                      <a:pt x="100" y="340"/>
                    </a:lnTo>
                    <a:lnTo>
                      <a:pt x="100" y="304"/>
                    </a:lnTo>
                    <a:lnTo>
                      <a:pt x="100" y="313"/>
                    </a:lnTo>
                    <a:lnTo>
                      <a:pt x="104" y="308"/>
                    </a:lnTo>
                    <a:lnTo>
                      <a:pt x="104" y="331"/>
                    </a:lnTo>
                    <a:lnTo>
                      <a:pt x="104" y="299"/>
                    </a:lnTo>
                    <a:lnTo>
                      <a:pt x="104" y="308"/>
                    </a:lnTo>
                    <a:lnTo>
                      <a:pt x="109" y="313"/>
                    </a:lnTo>
                    <a:lnTo>
                      <a:pt x="109" y="294"/>
                    </a:lnTo>
                    <a:lnTo>
                      <a:pt x="109" y="299"/>
                    </a:lnTo>
                    <a:lnTo>
                      <a:pt x="113" y="294"/>
                    </a:lnTo>
                    <a:lnTo>
                      <a:pt x="113" y="304"/>
                    </a:lnTo>
                    <a:lnTo>
                      <a:pt x="113" y="149"/>
                    </a:lnTo>
                    <a:lnTo>
                      <a:pt x="113" y="222"/>
                    </a:lnTo>
                    <a:lnTo>
                      <a:pt x="118" y="272"/>
                    </a:lnTo>
                    <a:lnTo>
                      <a:pt x="118" y="1056"/>
                    </a:lnTo>
                    <a:lnTo>
                      <a:pt x="118" y="802"/>
                    </a:lnTo>
                    <a:lnTo>
                      <a:pt x="122" y="784"/>
                    </a:lnTo>
                    <a:lnTo>
                      <a:pt x="122" y="313"/>
                    </a:lnTo>
                    <a:lnTo>
                      <a:pt x="127" y="304"/>
                    </a:lnTo>
                    <a:lnTo>
                      <a:pt x="127" y="267"/>
                    </a:lnTo>
                    <a:lnTo>
                      <a:pt x="127" y="276"/>
                    </a:lnTo>
                    <a:lnTo>
                      <a:pt x="131" y="267"/>
                    </a:lnTo>
                    <a:lnTo>
                      <a:pt x="131" y="254"/>
                    </a:lnTo>
                    <a:lnTo>
                      <a:pt x="131" y="258"/>
                    </a:lnTo>
                    <a:lnTo>
                      <a:pt x="136" y="263"/>
                    </a:lnTo>
                    <a:lnTo>
                      <a:pt x="136" y="240"/>
                    </a:lnTo>
                    <a:lnTo>
                      <a:pt x="140" y="245"/>
                    </a:lnTo>
                    <a:lnTo>
                      <a:pt x="140" y="258"/>
                    </a:lnTo>
                    <a:lnTo>
                      <a:pt x="140" y="222"/>
                    </a:lnTo>
                    <a:lnTo>
                      <a:pt x="145" y="213"/>
                    </a:lnTo>
                    <a:lnTo>
                      <a:pt x="145" y="222"/>
                    </a:lnTo>
                    <a:lnTo>
                      <a:pt x="145" y="154"/>
                    </a:lnTo>
                    <a:lnTo>
                      <a:pt x="149" y="149"/>
                    </a:lnTo>
                    <a:lnTo>
                      <a:pt x="149" y="59"/>
                    </a:lnTo>
                    <a:lnTo>
                      <a:pt x="154" y="54"/>
                    </a:lnTo>
                    <a:lnTo>
                      <a:pt x="154" y="0"/>
                    </a:lnTo>
                    <a:lnTo>
                      <a:pt x="154" y="22"/>
                    </a:lnTo>
                    <a:lnTo>
                      <a:pt x="159" y="27"/>
                    </a:lnTo>
                    <a:lnTo>
                      <a:pt x="159" y="217"/>
                    </a:lnTo>
                    <a:lnTo>
                      <a:pt x="163" y="222"/>
                    </a:lnTo>
                    <a:lnTo>
                      <a:pt x="163" y="263"/>
                    </a:lnTo>
                    <a:lnTo>
                      <a:pt x="163" y="258"/>
                    </a:lnTo>
                    <a:lnTo>
                      <a:pt x="168" y="263"/>
                    </a:lnTo>
                    <a:lnTo>
                      <a:pt x="168" y="249"/>
                    </a:lnTo>
                    <a:lnTo>
                      <a:pt x="168" y="272"/>
                    </a:lnTo>
                    <a:lnTo>
                      <a:pt x="172" y="267"/>
                    </a:lnTo>
                    <a:lnTo>
                      <a:pt x="172" y="245"/>
                    </a:lnTo>
                    <a:lnTo>
                      <a:pt x="172" y="249"/>
                    </a:lnTo>
                    <a:lnTo>
                      <a:pt x="177" y="245"/>
                    </a:lnTo>
                    <a:lnTo>
                      <a:pt x="177" y="254"/>
                    </a:lnTo>
                    <a:lnTo>
                      <a:pt x="177" y="240"/>
                    </a:lnTo>
                  </a:path>
                </a:pathLst>
              </a:custGeom>
              <a:noFill/>
              <a:ln w="9525">
                <a:solidFill>
                  <a:srgbClr val="0000FF"/>
                </a:solidFill>
                <a:prstDash val="solid"/>
                <a:round/>
                <a:headEnd/>
                <a:tailEnd/>
              </a:ln>
            </p:spPr>
            <p:txBody>
              <a:bodyPr/>
              <a:lstStyle/>
              <a:p>
                <a:endParaRPr lang="en-US" sz="4000"/>
              </a:p>
            </p:txBody>
          </p:sp>
          <p:sp>
            <p:nvSpPr>
              <p:cNvPr id="207" name="Freeform 105"/>
              <p:cNvSpPr>
                <a:spLocks/>
              </p:cNvSpPr>
              <p:nvPr/>
            </p:nvSpPr>
            <p:spPr bwMode="auto">
              <a:xfrm>
                <a:off x="2807100" y="2008811"/>
                <a:ext cx="240436" cy="376136"/>
              </a:xfrm>
              <a:custGeom>
                <a:avLst/>
                <a:gdLst>
                  <a:gd name="T0" fmla="*/ 4 w 168"/>
                  <a:gd name="T1" fmla="*/ 245 h 957"/>
                  <a:gd name="T2" fmla="*/ 9 w 168"/>
                  <a:gd name="T3" fmla="*/ 227 h 957"/>
                  <a:gd name="T4" fmla="*/ 9 w 168"/>
                  <a:gd name="T5" fmla="*/ 227 h 957"/>
                  <a:gd name="T6" fmla="*/ 13 w 168"/>
                  <a:gd name="T7" fmla="*/ 227 h 957"/>
                  <a:gd name="T8" fmla="*/ 18 w 168"/>
                  <a:gd name="T9" fmla="*/ 250 h 957"/>
                  <a:gd name="T10" fmla="*/ 22 w 168"/>
                  <a:gd name="T11" fmla="*/ 236 h 957"/>
                  <a:gd name="T12" fmla="*/ 22 w 168"/>
                  <a:gd name="T13" fmla="*/ 232 h 957"/>
                  <a:gd name="T14" fmla="*/ 27 w 168"/>
                  <a:gd name="T15" fmla="*/ 209 h 957"/>
                  <a:gd name="T16" fmla="*/ 31 w 168"/>
                  <a:gd name="T17" fmla="*/ 236 h 957"/>
                  <a:gd name="T18" fmla="*/ 36 w 168"/>
                  <a:gd name="T19" fmla="*/ 227 h 957"/>
                  <a:gd name="T20" fmla="*/ 41 w 168"/>
                  <a:gd name="T21" fmla="*/ 250 h 957"/>
                  <a:gd name="T22" fmla="*/ 45 w 168"/>
                  <a:gd name="T23" fmla="*/ 227 h 957"/>
                  <a:gd name="T24" fmla="*/ 45 w 168"/>
                  <a:gd name="T25" fmla="*/ 236 h 957"/>
                  <a:gd name="T26" fmla="*/ 50 w 168"/>
                  <a:gd name="T27" fmla="*/ 218 h 957"/>
                  <a:gd name="T28" fmla="*/ 54 w 168"/>
                  <a:gd name="T29" fmla="*/ 236 h 957"/>
                  <a:gd name="T30" fmla="*/ 59 w 168"/>
                  <a:gd name="T31" fmla="*/ 191 h 957"/>
                  <a:gd name="T32" fmla="*/ 63 w 168"/>
                  <a:gd name="T33" fmla="*/ 232 h 957"/>
                  <a:gd name="T34" fmla="*/ 68 w 168"/>
                  <a:gd name="T35" fmla="*/ 232 h 957"/>
                  <a:gd name="T36" fmla="*/ 72 w 168"/>
                  <a:gd name="T37" fmla="*/ 245 h 957"/>
                  <a:gd name="T38" fmla="*/ 77 w 168"/>
                  <a:gd name="T39" fmla="*/ 232 h 957"/>
                  <a:gd name="T40" fmla="*/ 77 w 168"/>
                  <a:gd name="T41" fmla="*/ 105 h 957"/>
                  <a:gd name="T42" fmla="*/ 81 w 168"/>
                  <a:gd name="T43" fmla="*/ 640 h 957"/>
                  <a:gd name="T44" fmla="*/ 86 w 168"/>
                  <a:gd name="T45" fmla="*/ 245 h 957"/>
                  <a:gd name="T46" fmla="*/ 90 w 168"/>
                  <a:gd name="T47" fmla="*/ 209 h 957"/>
                  <a:gd name="T48" fmla="*/ 95 w 168"/>
                  <a:gd name="T49" fmla="*/ 191 h 957"/>
                  <a:gd name="T50" fmla="*/ 99 w 168"/>
                  <a:gd name="T51" fmla="*/ 218 h 957"/>
                  <a:gd name="T52" fmla="*/ 104 w 168"/>
                  <a:gd name="T53" fmla="*/ 200 h 957"/>
                  <a:gd name="T54" fmla="*/ 104 w 168"/>
                  <a:gd name="T55" fmla="*/ 182 h 957"/>
                  <a:gd name="T56" fmla="*/ 113 w 168"/>
                  <a:gd name="T57" fmla="*/ 136 h 957"/>
                  <a:gd name="T58" fmla="*/ 118 w 168"/>
                  <a:gd name="T59" fmla="*/ 0 h 957"/>
                  <a:gd name="T60" fmla="*/ 122 w 168"/>
                  <a:gd name="T61" fmla="*/ 182 h 957"/>
                  <a:gd name="T62" fmla="*/ 127 w 168"/>
                  <a:gd name="T63" fmla="*/ 223 h 957"/>
                  <a:gd name="T64" fmla="*/ 131 w 168"/>
                  <a:gd name="T65" fmla="*/ 223 h 957"/>
                  <a:gd name="T66" fmla="*/ 136 w 168"/>
                  <a:gd name="T67" fmla="*/ 227 h 957"/>
                  <a:gd name="T68" fmla="*/ 140 w 168"/>
                  <a:gd name="T69" fmla="*/ 250 h 957"/>
                  <a:gd name="T70" fmla="*/ 145 w 168"/>
                  <a:gd name="T71" fmla="*/ 236 h 957"/>
                  <a:gd name="T72" fmla="*/ 145 w 168"/>
                  <a:gd name="T73" fmla="*/ 241 h 957"/>
                  <a:gd name="T74" fmla="*/ 149 w 168"/>
                  <a:gd name="T75" fmla="*/ 254 h 957"/>
                  <a:gd name="T76" fmla="*/ 154 w 168"/>
                  <a:gd name="T77" fmla="*/ 263 h 957"/>
                  <a:gd name="T78" fmla="*/ 158 w 168"/>
                  <a:gd name="T79" fmla="*/ 245 h 957"/>
                  <a:gd name="T80" fmla="*/ 163 w 168"/>
                  <a:gd name="T81" fmla="*/ 277 h 957"/>
                  <a:gd name="T82" fmla="*/ 168 w 168"/>
                  <a:gd name="T83" fmla="*/ 268 h 9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8"/>
                  <a:gd name="T127" fmla="*/ 0 h 957"/>
                  <a:gd name="T128" fmla="*/ 168 w 168"/>
                  <a:gd name="T129" fmla="*/ 957 h 9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8" h="957">
                    <a:moveTo>
                      <a:pt x="0" y="227"/>
                    </a:moveTo>
                    <a:lnTo>
                      <a:pt x="4" y="232"/>
                    </a:lnTo>
                    <a:lnTo>
                      <a:pt x="4" y="245"/>
                    </a:lnTo>
                    <a:lnTo>
                      <a:pt x="4" y="213"/>
                    </a:lnTo>
                    <a:lnTo>
                      <a:pt x="4" y="232"/>
                    </a:lnTo>
                    <a:lnTo>
                      <a:pt x="9" y="227"/>
                    </a:lnTo>
                    <a:lnTo>
                      <a:pt x="9" y="241"/>
                    </a:lnTo>
                    <a:lnTo>
                      <a:pt x="9" y="223"/>
                    </a:lnTo>
                    <a:lnTo>
                      <a:pt x="9" y="227"/>
                    </a:lnTo>
                    <a:lnTo>
                      <a:pt x="13" y="232"/>
                    </a:lnTo>
                    <a:lnTo>
                      <a:pt x="13" y="245"/>
                    </a:lnTo>
                    <a:lnTo>
                      <a:pt x="13" y="227"/>
                    </a:lnTo>
                    <a:lnTo>
                      <a:pt x="13" y="236"/>
                    </a:lnTo>
                    <a:lnTo>
                      <a:pt x="18" y="232"/>
                    </a:lnTo>
                    <a:lnTo>
                      <a:pt x="18" y="250"/>
                    </a:lnTo>
                    <a:lnTo>
                      <a:pt x="18" y="227"/>
                    </a:lnTo>
                    <a:lnTo>
                      <a:pt x="18" y="232"/>
                    </a:lnTo>
                    <a:lnTo>
                      <a:pt x="22" y="236"/>
                    </a:lnTo>
                    <a:lnTo>
                      <a:pt x="22" y="245"/>
                    </a:lnTo>
                    <a:lnTo>
                      <a:pt x="22" y="218"/>
                    </a:lnTo>
                    <a:lnTo>
                      <a:pt x="22" y="232"/>
                    </a:lnTo>
                    <a:lnTo>
                      <a:pt x="27" y="241"/>
                    </a:lnTo>
                    <a:lnTo>
                      <a:pt x="27" y="254"/>
                    </a:lnTo>
                    <a:lnTo>
                      <a:pt x="27" y="209"/>
                    </a:lnTo>
                    <a:lnTo>
                      <a:pt x="27" y="241"/>
                    </a:lnTo>
                    <a:lnTo>
                      <a:pt x="31" y="236"/>
                    </a:lnTo>
                    <a:lnTo>
                      <a:pt x="31" y="227"/>
                    </a:lnTo>
                    <a:lnTo>
                      <a:pt x="31" y="232"/>
                    </a:lnTo>
                    <a:lnTo>
                      <a:pt x="36" y="227"/>
                    </a:lnTo>
                    <a:lnTo>
                      <a:pt x="36" y="223"/>
                    </a:lnTo>
                    <a:lnTo>
                      <a:pt x="36" y="241"/>
                    </a:lnTo>
                    <a:lnTo>
                      <a:pt x="41" y="250"/>
                    </a:lnTo>
                    <a:lnTo>
                      <a:pt x="41" y="223"/>
                    </a:lnTo>
                    <a:lnTo>
                      <a:pt x="41" y="232"/>
                    </a:lnTo>
                    <a:lnTo>
                      <a:pt x="45" y="227"/>
                    </a:lnTo>
                    <a:lnTo>
                      <a:pt x="45" y="236"/>
                    </a:lnTo>
                    <a:lnTo>
                      <a:pt x="45" y="223"/>
                    </a:lnTo>
                    <a:lnTo>
                      <a:pt x="45" y="236"/>
                    </a:lnTo>
                    <a:lnTo>
                      <a:pt x="50" y="232"/>
                    </a:lnTo>
                    <a:lnTo>
                      <a:pt x="50" y="245"/>
                    </a:lnTo>
                    <a:lnTo>
                      <a:pt x="50" y="218"/>
                    </a:lnTo>
                    <a:lnTo>
                      <a:pt x="50" y="223"/>
                    </a:lnTo>
                    <a:lnTo>
                      <a:pt x="54" y="227"/>
                    </a:lnTo>
                    <a:lnTo>
                      <a:pt x="54" y="236"/>
                    </a:lnTo>
                    <a:lnTo>
                      <a:pt x="54" y="195"/>
                    </a:lnTo>
                    <a:lnTo>
                      <a:pt x="59" y="200"/>
                    </a:lnTo>
                    <a:lnTo>
                      <a:pt x="59" y="191"/>
                    </a:lnTo>
                    <a:lnTo>
                      <a:pt x="59" y="272"/>
                    </a:lnTo>
                    <a:lnTo>
                      <a:pt x="63" y="268"/>
                    </a:lnTo>
                    <a:lnTo>
                      <a:pt x="63" y="232"/>
                    </a:lnTo>
                    <a:lnTo>
                      <a:pt x="68" y="245"/>
                    </a:lnTo>
                    <a:lnTo>
                      <a:pt x="68" y="272"/>
                    </a:lnTo>
                    <a:lnTo>
                      <a:pt x="68" y="232"/>
                    </a:lnTo>
                    <a:lnTo>
                      <a:pt x="68" y="241"/>
                    </a:lnTo>
                    <a:lnTo>
                      <a:pt x="72" y="236"/>
                    </a:lnTo>
                    <a:lnTo>
                      <a:pt x="72" y="245"/>
                    </a:lnTo>
                    <a:lnTo>
                      <a:pt x="72" y="223"/>
                    </a:lnTo>
                    <a:lnTo>
                      <a:pt x="72" y="236"/>
                    </a:lnTo>
                    <a:lnTo>
                      <a:pt x="77" y="232"/>
                    </a:lnTo>
                    <a:lnTo>
                      <a:pt x="77" y="241"/>
                    </a:lnTo>
                    <a:lnTo>
                      <a:pt x="77" y="96"/>
                    </a:lnTo>
                    <a:lnTo>
                      <a:pt x="77" y="105"/>
                    </a:lnTo>
                    <a:lnTo>
                      <a:pt x="81" y="114"/>
                    </a:lnTo>
                    <a:lnTo>
                      <a:pt x="81" y="957"/>
                    </a:lnTo>
                    <a:lnTo>
                      <a:pt x="81" y="640"/>
                    </a:lnTo>
                    <a:lnTo>
                      <a:pt x="86" y="631"/>
                    </a:lnTo>
                    <a:lnTo>
                      <a:pt x="86" y="245"/>
                    </a:lnTo>
                    <a:lnTo>
                      <a:pt x="90" y="241"/>
                    </a:lnTo>
                    <a:lnTo>
                      <a:pt x="90" y="200"/>
                    </a:lnTo>
                    <a:lnTo>
                      <a:pt x="90" y="209"/>
                    </a:lnTo>
                    <a:lnTo>
                      <a:pt x="95" y="204"/>
                    </a:lnTo>
                    <a:lnTo>
                      <a:pt x="95" y="209"/>
                    </a:lnTo>
                    <a:lnTo>
                      <a:pt x="95" y="191"/>
                    </a:lnTo>
                    <a:lnTo>
                      <a:pt x="95" y="200"/>
                    </a:lnTo>
                    <a:lnTo>
                      <a:pt x="99" y="195"/>
                    </a:lnTo>
                    <a:lnTo>
                      <a:pt x="99" y="218"/>
                    </a:lnTo>
                    <a:lnTo>
                      <a:pt x="99" y="191"/>
                    </a:lnTo>
                    <a:lnTo>
                      <a:pt x="99" y="204"/>
                    </a:lnTo>
                    <a:lnTo>
                      <a:pt x="104" y="200"/>
                    </a:lnTo>
                    <a:lnTo>
                      <a:pt x="104" y="204"/>
                    </a:lnTo>
                    <a:lnTo>
                      <a:pt x="104" y="177"/>
                    </a:lnTo>
                    <a:lnTo>
                      <a:pt x="104" y="182"/>
                    </a:lnTo>
                    <a:lnTo>
                      <a:pt x="109" y="186"/>
                    </a:lnTo>
                    <a:lnTo>
                      <a:pt x="109" y="141"/>
                    </a:lnTo>
                    <a:lnTo>
                      <a:pt x="113" y="136"/>
                    </a:lnTo>
                    <a:lnTo>
                      <a:pt x="113" y="59"/>
                    </a:lnTo>
                    <a:lnTo>
                      <a:pt x="118" y="55"/>
                    </a:lnTo>
                    <a:lnTo>
                      <a:pt x="118" y="0"/>
                    </a:lnTo>
                    <a:lnTo>
                      <a:pt x="118" y="32"/>
                    </a:lnTo>
                    <a:lnTo>
                      <a:pt x="122" y="23"/>
                    </a:lnTo>
                    <a:lnTo>
                      <a:pt x="122" y="182"/>
                    </a:lnTo>
                    <a:lnTo>
                      <a:pt x="127" y="182"/>
                    </a:lnTo>
                    <a:lnTo>
                      <a:pt x="127" y="232"/>
                    </a:lnTo>
                    <a:lnTo>
                      <a:pt x="127" y="223"/>
                    </a:lnTo>
                    <a:lnTo>
                      <a:pt x="131" y="227"/>
                    </a:lnTo>
                    <a:lnTo>
                      <a:pt x="131" y="236"/>
                    </a:lnTo>
                    <a:lnTo>
                      <a:pt x="131" y="223"/>
                    </a:lnTo>
                    <a:lnTo>
                      <a:pt x="131" y="227"/>
                    </a:lnTo>
                    <a:lnTo>
                      <a:pt x="136" y="232"/>
                    </a:lnTo>
                    <a:lnTo>
                      <a:pt x="136" y="227"/>
                    </a:lnTo>
                    <a:lnTo>
                      <a:pt x="136" y="245"/>
                    </a:lnTo>
                    <a:lnTo>
                      <a:pt x="140" y="241"/>
                    </a:lnTo>
                    <a:lnTo>
                      <a:pt x="140" y="250"/>
                    </a:lnTo>
                    <a:lnTo>
                      <a:pt x="140" y="209"/>
                    </a:lnTo>
                    <a:lnTo>
                      <a:pt x="140" y="232"/>
                    </a:lnTo>
                    <a:lnTo>
                      <a:pt x="145" y="236"/>
                    </a:lnTo>
                    <a:lnTo>
                      <a:pt x="145" y="250"/>
                    </a:lnTo>
                    <a:lnTo>
                      <a:pt x="145" y="227"/>
                    </a:lnTo>
                    <a:lnTo>
                      <a:pt x="145" y="241"/>
                    </a:lnTo>
                    <a:lnTo>
                      <a:pt x="149" y="236"/>
                    </a:lnTo>
                    <a:lnTo>
                      <a:pt x="149" y="259"/>
                    </a:lnTo>
                    <a:lnTo>
                      <a:pt x="149" y="254"/>
                    </a:lnTo>
                    <a:lnTo>
                      <a:pt x="154" y="250"/>
                    </a:lnTo>
                    <a:lnTo>
                      <a:pt x="154" y="245"/>
                    </a:lnTo>
                    <a:lnTo>
                      <a:pt x="154" y="263"/>
                    </a:lnTo>
                    <a:lnTo>
                      <a:pt x="158" y="268"/>
                    </a:lnTo>
                    <a:lnTo>
                      <a:pt x="158" y="277"/>
                    </a:lnTo>
                    <a:lnTo>
                      <a:pt x="158" y="245"/>
                    </a:lnTo>
                    <a:lnTo>
                      <a:pt x="158" y="268"/>
                    </a:lnTo>
                    <a:lnTo>
                      <a:pt x="163" y="263"/>
                    </a:lnTo>
                    <a:lnTo>
                      <a:pt x="163" y="277"/>
                    </a:lnTo>
                    <a:lnTo>
                      <a:pt x="163" y="259"/>
                    </a:lnTo>
                    <a:lnTo>
                      <a:pt x="163" y="272"/>
                    </a:lnTo>
                    <a:lnTo>
                      <a:pt x="168" y="268"/>
                    </a:lnTo>
                    <a:lnTo>
                      <a:pt x="168" y="281"/>
                    </a:lnTo>
                    <a:lnTo>
                      <a:pt x="168" y="272"/>
                    </a:lnTo>
                  </a:path>
                </a:pathLst>
              </a:custGeom>
              <a:noFill/>
              <a:ln w="9525">
                <a:solidFill>
                  <a:srgbClr val="0000FF"/>
                </a:solidFill>
                <a:prstDash val="solid"/>
                <a:round/>
                <a:headEnd/>
                <a:tailEnd/>
              </a:ln>
            </p:spPr>
            <p:txBody>
              <a:bodyPr/>
              <a:lstStyle/>
              <a:p>
                <a:endParaRPr lang="en-US" sz="4000"/>
              </a:p>
            </p:txBody>
          </p:sp>
          <p:sp>
            <p:nvSpPr>
              <p:cNvPr id="208" name="Freeform 106"/>
              <p:cNvSpPr>
                <a:spLocks/>
              </p:cNvSpPr>
              <p:nvPr/>
            </p:nvSpPr>
            <p:spPr bwMode="auto">
              <a:xfrm>
                <a:off x="3047536" y="2015885"/>
                <a:ext cx="259041" cy="394216"/>
              </a:xfrm>
              <a:custGeom>
                <a:avLst/>
                <a:gdLst>
                  <a:gd name="T0" fmla="*/ 4 w 181"/>
                  <a:gd name="T1" fmla="*/ 268 h 1003"/>
                  <a:gd name="T2" fmla="*/ 9 w 181"/>
                  <a:gd name="T3" fmla="*/ 254 h 1003"/>
                  <a:gd name="T4" fmla="*/ 9 w 181"/>
                  <a:gd name="T5" fmla="*/ 259 h 1003"/>
                  <a:gd name="T6" fmla="*/ 13 w 181"/>
                  <a:gd name="T7" fmla="*/ 250 h 1003"/>
                  <a:gd name="T8" fmla="*/ 18 w 181"/>
                  <a:gd name="T9" fmla="*/ 268 h 1003"/>
                  <a:gd name="T10" fmla="*/ 22 w 181"/>
                  <a:gd name="T11" fmla="*/ 263 h 1003"/>
                  <a:gd name="T12" fmla="*/ 22 w 181"/>
                  <a:gd name="T13" fmla="*/ 259 h 1003"/>
                  <a:gd name="T14" fmla="*/ 27 w 181"/>
                  <a:gd name="T15" fmla="*/ 259 h 1003"/>
                  <a:gd name="T16" fmla="*/ 31 w 181"/>
                  <a:gd name="T17" fmla="*/ 295 h 1003"/>
                  <a:gd name="T18" fmla="*/ 36 w 181"/>
                  <a:gd name="T19" fmla="*/ 273 h 1003"/>
                  <a:gd name="T20" fmla="*/ 40 w 181"/>
                  <a:gd name="T21" fmla="*/ 273 h 1003"/>
                  <a:gd name="T22" fmla="*/ 45 w 181"/>
                  <a:gd name="T23" fmla="*/ 282 h 1003"/>
                  <a:gd name="T24" fmla="*/ 49 w 181"/>
                  <a:gd name="T25" fmla="*/ 132 h 1003"/>
                  <a:gd name="T26" fmla="*/ 54 w 181"/>
                  <a:gd name="T27" fmla="*/ 1003 h 1003"/>
                  <a:gd name="T28" fmla="*/ 58 w 181"/>
                  <a:gd name="T29" fmla="*/ 268 h 1003"/>
                  <a:gd name="T30" fmla="*/ 63 w 181"/>
                  <a:gd name="T31" fmla="*/ 250 h 1003"/>
                  <a:gd name="T32" fmla="*/ 68 w 181"/>
                  <a:gd name="T33" fmla="*/ 250 h 1003"/>
                  <a:gd name="T34" fmla="*/ 72 w 181"/>
                  <a:gd name="T35" fmla="*/ 232 h 1003"/>
                  <a:gd name="T36" fmla="*/ 81 w 181"/>
                  <a:gd name="T37" fmla="*/ 195 h 1003"/>
                  <a:gd name="T38" fmla="*/ 86 w 181"/>
                  <a:gd name="T39" fmla="*/ 32 h 1003"/>
                  <a:gd name="T40" fmla="*/ 90 w 181"/>
                  <a:gd name="T41" fmla="*/ 82 h 1003"/>
                  <a:gd name="T42" fmla="*/ 99 w 181"/>
                  <a:gd name="T43" fmla="*/ 236 h 1003"/>
                  <a:gd name="T44" fmla="*/ 99 w 181"/>
                  <a:gd name="T45" fmla="*/ 241 h 1003"/>
                  <a:gd name="T46" fmla="*/ 104 w 181"/>
                  <a:gd name="T47" fmla="*/ 227 h 1003"/>
                  <a:gd name="T48" fmla="*/ 108 w 181"/>
                  <a:gd name="T49" fmla="*/ 209 h 1003"/>
                  <a:gd name="T50" fmla="*/ 113 w 181"/>
                  <a:gd name="T51" fmla="*/ 214 h 1003"/>
                  <a:gd name="T52" fmla="*/ 117 w 181"/>
                  <a:gd name="T53" fmla="*/ 195 h 1003"/>
                  <a:gd name="T54" fmla="*/ 122 w 181"/>
                  <a:gd name="T55" fmla="*/ 205 h 1003"/>
                  <a:gd name="T56" fmla="*/ 127 w 181"/>
                  <a:gd name="T57" fmla="*/ 200 h 1003"/>
                  <a:gd name="T58" fmla="*/ 131 w 181"/>
                  <a:gd name="T59" fmla="*/ 186 h 1003"/>
                  <a:gd name="T60" fmla="*/ 131 w 181"/>
                  <a:gd name="T61" fmla="*/ 173 h 1003"/>
                  <a:gd name="T62" fmla="*/ 136 w 181"/>
                  <a:gd name="T63" fmla="*/ 159 h 1003"/>
                  <a:gd name="T64" fmla="*/ 140 w 181"/>
                  <a:gd name="T65" fmla="*/ 146 h 1003"/>
                  <a:gd name="T66" fmla="*/ 145 w 181"/>
                  <a:gd name="T67" fmla="*/ 136 h 1003"/>
                  <a:gd name="T68" fmla="*/ 149 w 181"/>
                  <a:gd name="T69" fmla="*/ 150 h 1003"/>
                  <a:gd name="T70" fmla="*/ 154 w 181"/>
                  <a:gd name="T71" fmla="*/ 123 h 1003"/>
                  <a:gd name="T72" fmla="*/ 154 w 181"/>
                  <a:gd name="T73" fmla="*/ 118 h 1003"/>
                  <a:gd name="T74" fmla="*/ 158 w 181"/>
                  <a:gd name="T75" fmla="*/ 100 h 1003"/>
                  <a:gd name="T76" fmla="*/ 163 w 181"/>
                  <a:gd name="T77" fmla="*/ 87 h 1003"/>
                  <a:gd name="T78" fmla="*/ 172 w 181"/>
                  <a:gd name="T79" fmla="*/ 46 h 1003"/>
                  <a:gd name="T80" fmla="*/ 176 w 181"/>
                  <a:gd name="T81" fmla="*/ 109 h 1003"/>
                  <a:gd name="T82" fmla="*/ 181 w 181"/>
                  <a:gd name="T83" fmla="*/ 68 h 10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1"/>
                  <a:gd name="T127" fmla="*/ 0 h 1003"/>
                  <a:gd name="T128" fmla="*/ 181 w 181"/>
                  <a:gd name="T129" fmla="*/ 1003 h 10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1" h="1003">
                    <a:moveTo>
                      <a:pt x="0" y="254"/>
                    </a:moveTo>
                    <a:lnTo>
                      <a:pt x="4" y="259"/>
                    </a:lnTo>
                    <a:lnTo>
                      <a:pt x="4" y="268"/>
                    </a:lnTo>
                    <a:lnTo>
                      <a:pt x="4" y="250"/>
                    </a:lnTo>
                    <a:lnTo>
                      <a:pt x="4" y="259"/>
                    </a:lnTo>
                    <a:lnTo>
                      <a:pt x="9" y="254"/>
                    </a:lnTo>
                    <a:lnTo>
                      <a:pt x="9" y="263"/>
                    </a:lnTo>
                    <a:lnTo>
                      <a:pt x="9" y="250"/>
                    </a:lnTo>
                    <a:lnTo>
                      <a:pt x="9" y="259"/>
                    </a:lnTo>
                    <a:lnTo>
                      <a:pt x="13" y="254"/>
                    </a:lnTo>
                    <a:lnTo>
                      <a:pt x="13" y="268"/>
                    </a:lnTo>
                    <a:lnTo>
                      <a:pt x="13" y="250"/>
                    </a:lnTo>
                    <a:lnTo>
                      <a:pt x="13" y="263"/>
                    </a:lnTo>
                    <a:lnTo>
                      <a:pt x="18" y="268"/>
                    </a:lnTo>
                    <a:lnTo>
                      <a:pt x="18" y="254"/>
                    </a:lnTo>
                    <a:lnTo>
                      <a:pt x="18" y="268"/>
                    </a:lnTo>
                    <a:lnTo>
                      <a:pt x="22" y="263"/>
                    </a:lnTo>
                    <a:lnTo>
                      <a:pt x="22" y="268"/>
                    </a:lnTo>
                    <a:lnTo>
                      <a:pt x="22" y="254"/>
                    </a:lnTo>
                    <a:lnTo>
                      <a:pt x="22" y="259"/>
                    </a:lnTo>
                    <a:lnTo>
                      <a:pt x="27" y="254"/>
                    </a:lnTo>
                    <a:lnTo>
                      <a:pt x="27" y="227"/>
                    </a:lnTo>
                    <a:lnTo>
                      <a:pt x="27" y="259"/>
                    </a:lnTo>
                    <a:lnTo>
                      <a:pt x="31" y="273"/>
                    </a:lnTo>
                    <a:lnTo>
                      <a:pt x="31" y="309"/>
                    </a:lnTo>
                    <a:lnTo>
                      <a:pt x="31" y="295"/>
                    </a:lnTo>
                    <a:lnTo>
                      <a:pt x="36" y="291"/>
                    </a:lnTo>
                    <a:lnTo>
                      <a:pt x="36" y="300"/>
                    </a:lnTo>
                    <a:lnTo>
                      <a:pt x="36" y="273"/>
                    </a:lnTo>
                    <a:lnTo>
                      <a:pt x="36" y="286"/>
                    </a:lnTo>
                    <a:lnTo>
                      <a:pt x="40" y="291"/>
                    </a:lnTo>
                    <a:lnTo>
                      <a:pt x="40" y="273"/>
                    </a:lnTo>
                    <a:lnTo>
                      <a:pt x="40" y="277"/>
                    </a:lnTo>
                    <a:lnTo>
                      <a:pt x="45" y="273"/>
                    </a:lnTo>
                    <a:lnTo>
                      <a:pt x="45" y="282"/>
                    </a:lnTo>
                    <a:lnTo>
                      <a:pt x="45" y="263"/>
                    </a:lnTo>
                    <a:lnTo>
                      <a:pt x="49" y="268"/>
                    </a:lnTo>
                    <a:lnTo>
                      <a:pt x="49" y="132"/>
                    </a:lnTo>
                    <a:lnTo>
                      <a:pt x="49" y="758"/>
                    </a:lnTo>
                    <a:lnTo>
                      <a:pt x="54" y="785"/>
                    </a:lnTo>
                    <a:lnTo>
                      <a:pt x="54" y="1003"/>
                    </a:lnTo>
                    <a:lnTo>
                      <a:pt x="54" y="495"/>
                    </a:lnTo>
                    <a:lnTo>
                      <a:pt x="58" y="490"/>
                    </a:lnTo>
                    <a:lnTo>
                      <a:pt x="58" y="268"/>
                    </a:lnTo>
                    <a:lnTo>
                      <a:pt x="63" y="263"/>
                    </a:lnTo>
                    <a:lnTo>
                      <a:pt x="63" y="273"/>
                    </a:lnTo>
                    <a:lnTo>
                      <a:pt x="63" y="250"/>
                    </a:lnTo>
                    <a:lnTo>
                      <a:pt x="68" y="254"/>
                    </a:lnTo>
                    <a:lnTo>
                      <a:pt x="68" y="241"/>
                    </a:lnTo>
                    <a:lnTo>
                      <a:pt x="68" y="250"/>
                    </a:lnTo>
                    <a:lnTo>
                      <a:pt x="72" y="245"/>
                    </a:lnTo>
                    <a:lnTo>
                      <a:pt x="72" y="227"/>
                    </a:lnTo>
                    <a:lnTo>
                      <a:pt x="72" y="232"/>
                    </a:lnTo>
                    <a:lnTo>
                      <a:pt x="77" y="227"/>
                    </a:lnTo>
                    <a:lnTo>
                      <a:pt x="77" y="200"/>
                    </a:lnTo>
                    <a:lnTo>
                      <a:pt x="81" y="195"/>
                    </a:lnTo>
                    <a:lnTo>
                      <a:pt x="81" y="123"/>
                    </a:lnTo>
                    <a:lnTo>
                      <a:pt x="86" y="118"/>
                    </a:lnTo>
                    <a:lnTo>
                      <a:pt x="86" y="32"/>
                    </a:lnTo>
                    <a:lnTo>
                      <a:pt x="90" y="28"/>
                    </a:lnTo>
                    <a:lnTo>
                      <a:pt x="90" y="0"/>
                    </a:lnTo>
                    <a:lnTo>
                      <a:pt x="90" y="82"/>
                    </a:lnTo>
                    <a:lnTo>
                      <a:pt x="95" y="87"/>
                    </a:lnTo>
                    <a:lnTo>
                      <a:pt x="95" y="232"/>
                    </a:lnTo>
                    <a:lnTo>
                      <a:pt x="99" y="236"/>
                    </a:lnTo>
                    <a:lnTo>
                      <a:pt x="99" y="245"/>
                    </a:lnTo>
                    <a:lnTo>
                      <a:pt x="99" y="227"/>
                    </a:lnTo>
                    <a:lnTo>
                      <a:pt x="99" y="241"/>
                    </a:lnTo>
                    <a:lnTo>
                      <a:pt x="104" y="245"/>
                    </a:lnTo>
                    <a:lnTo>
                      <a:pt x="104" y="227"/>
                    </a:lnTo>
                    <a:lnTo>
                      <a:pt x="108" y="232"/>
                    </a:lnTo>
                    <a:lnTo>
                      <a:pt x="108" y="236"/>
                    </a:lnTo>
                    <a:lnTo>
                      <a:pt x="108" y="209"/>
                    </a:lnTo>
                    <a:lnTo>
                      <a:pt x="108" y="214"/>
                    </a:lnTo>
                    <a:lnTo>
                      <a:pt x="113" y="209"/>
                    </a:lnTo>
                    <a:lnTo>
                      <a:pt x="113" y="214"/>
                    </a:lnTo>
                    <a:lnTo>
                      <a:pt x="113" y="200"/>
                    </a:lnTo>
                    <a:lnTo>
                      <a:pt x="117" y="195"/>
                    </a:lnTo>
                    <a:lnTo>
                      <a:pt x="117" y="205"/>
                    </a:lnTo>
                    <a:lnTo>
                      <a:pt x="117" y="200"/>
                    </a:lnTo>
                    <a:lnTo>
                      <a:pt x="122" y="205"/>
                    </a:lnTo>
                    <a:lnTo>
                      <a:pt x="122" y="186"/>
                    </a:lnTo>
                    <a:lnTo>
                      <a:pt x="122" y="195"/>
                    </a:lnTo>
                    <a:lnTo>
                      <a:pt x="127" y="200"/>
                    </a:lnTo>
                    <a:lnTo>
                      <a:pt x="127" y="186"/>
                    </a:lnTo>
                    <a:lnTo>
                      <a:pt x="127" y="191"/>
                    </a:lnTo>
                    <a:lnTo>
                      <a:pt x="131" y="186"/>
                    </a:lnTo>
                    <a:lnTo>
                      <a:pt x="131" y="195"/>
                    </a:lnTo>
                    <a:lnTo>
                      <a:pt x="131" y="159"/>
                    </a:lnTo>
                    <a:lnTo>
                      <a:pt x="131" y="173"/>
                    </a:lnTo>
                    <a:lnTo>
                      <a:pt x="136" y="177"/>
                    </a:lnTo>
                    <a:lnTo>
                      <a:pt x="136" y="186"/>
                    </a:lnTo>
                    <a:lnTo>
                      <a:pt x="136" y="159"/>
                    </a:lnTo>
                    <a:lnTo>
                      <a:pt x="136" y="164"/>
                    </a:lnTo>
                    <a:lnTo>
                      <a:pt x="140" y="168"/>
                    </a:lnTo>
                    <a:lnTo>
                      <a:pt x="140" y="146"/>
                    </a:lnTo>
                    <a:lnTo>
                      <a:pt x="145" y="164"/>
                    </a:lnTo>
                    <a:lnTo>
                      <a:pt x="145" y="182"/>
                    </a:lnTo>
                    <a:lnTo>
                      <a:pt x="145" y="136"/>
                    </a:lnTo>
                    <a:lnTo>
                      <a:pt x="145" y="146"/>
                    </a:lnTo>
                    <a:lnTo>
                      <a:pt x="149" y="141"/>
                    </a:lnTo>
                    <a:lnTo>
                      <a:pt x="149" y="150"/>
                    </a:lnTo>
                    <a:lnTo>
                      <a:pt x="149" y="123"/>
                    </a:lnTo>
                    <a:lnTo>
                      <a:pt x="149" y="127"/>
                    </a:lnTo>
                    <a:lnTo>
                      <a:pt x="154" y="123"/>
                    </a:lnTo>
                    <a:lnTo>
                      <a:pt x="154" y="127"/>
                    </a:lnTo>
                    <a:lnTo>
                      <a:pt x="154" y="109"/>
                    </a:lnTo>
                    <a:lnTo>
                      <a:pt x="154" y="118"/>
                    </a:lnTo>
                    <a:lnTo>
                      <a:pt x="158" y="114"/>
                    </a:lnTo>
                    <a:lnTo>
                      <a:pt x="158" y="91"/>
                    </a:lnTo>
                    <a:lnTo>
                      <a:pt x="158" y="100"/>
                    </a:lnTo>
                    <a:lnTo>
                      <a:pt x="163" y="96"/>
                    </a:lnTo>
                    <a:lnTo>
                      <a:pt x="163" y="87"/>
                    </a:lnTo>
                    <a:lnTo>
                      <a:pt x="167" y="91"/>
                    </a:lnTo>
                    <a:lnTo>
                      <a:pt x="167" y="41"/>
                    </a:lnTo>
                    <a:lnTo>
                      <a:pt x="172" y="46"/>
                    </a:lnTo>
                    <a:lnTo>
                      <a:pt x="172" y="109"/>
                    </a:lnTo>
                    <a:lnTo>
                      <a:pt x="172" y="105"/>
                    </a:lnTo>
                    <a:lnTo>
                      <a:pt x="176" y="109"/>
                    </a:lnTo>
                    <a:lnTo>
                      <a:pt x="176" y="50"/>
                    </a:lnTo>
                    <a:lnTo>
                      <a:pt x="176" y="64"/>
                    </a:lnTo>
                    <a:lnTo>
                      <a:pt x="181" y="68"/>
                    </a:lnTo>
                    <a:lnTo>
                      <a:pt x="181" y="73"/>
                    </a:lnTo>
                    <a:lnTo>
                      <a:pt x="181" y="50"/>
                    </a:lnTo>
                  </a:path>
                </a:pathLst>
              </a:custGeom>
              <a:noFill/>
              <a:ln w="9525">
                <a:solidFill>
                  <a:srgbClr val="0000FF"/>
                </a:solidFill>
                <a:prstDash val="solid"/>
                <a:round/>
                <a:headEnd/>
                <a:tailEnd/>
              </a:ln>
            </p:spPr>
            <p:txBody>
              <a:bodyPr/>
              <a:lstStyle/>
              <a:p>
                <a:endParaRPr lang="en-US" sz="4000"/>
              </a:p>
            </p:txBody>
          </p:sp>
          <p:sp>
            <p:nvSpPr>
              <p:cNvPr id="209" name="Freeform 107"/>
              <p:cNvSpPr>
                <a:spLocks/>
              </p:cNvSpPr>
              <p:nvPr/>
            </p:nvSpPr>
            <p:spPr bwMode="auto">
              <a:xfrm>
                <a:off x="3306577" y="1898368"/>
                <a:ext cx="246161" cy="426052"/>
              </a:xfrm>
              <a:custGeom>
                <a:avLst/>
                <a:gdLst>
                  <a:gd name="T0" fmla="*/ 4 w 172"/>
                  <a:gd name="T1" fmla="*/ 345 h 1084"/>
                  <a:gd name="T2" fmla="*/ 9 w 172"/>
                  <a:gd name="T3" fmla="*/ 336 h 1084"/>
                  <a:gd name="T4" fmla="*/ 14 w 172"/>
                  <a:gd name="T5" fmla="*/ 467 h 1084"/>
                  <a:gd name="T6" fmla="*/ 18 w 172"/>
                  <a:gd name="T7" fmla="*/ 721 h 1084"/>
                  <a:gd name="T8" fmla="*/ 23 w 172"/>
                  <a:gd name="T9" fmla="*/ 318 h 1084"/>
                  <a:gd name="T10" fmla="*/ 27 w 172"/>
                  <a:gd name="T11" fmla="*/ 277 h 1084"/>
                  <a:gd name="T12" fmla="*/ 27 w 172"/>
                  <a:gd name="T13" fmla="*/ 268 h 1084"/>
                  <a:gd name="T14" fmla="*/ 32 w 172"/>
                  <a:gd name="T15" fmla="*/ 245 h 1084"/>
                  <a:gd name="T16" fmla="*/ 36 w 172"/>
                  <a:gd name="T17" fmla="*/ 209 h 1084"/>
                  <a:gd name="T18" fmla="*/ 45 w 172"/>
                  <a:gd name="T19" fmla="*/ 145 h 1084"/>
                  <a:gd name="T20" fmla="*/ 50 w 172"/>
                  <a:gd name="T21" fmla="*/ 0 h 1084"/>
                  <a:gd name="T22" fmla="*/ 54 w 172"/>
                  <a:gd name="T23" fmla="*/ 231 h 1084"/>
                  <a:gd name="T24" fmla="*/ 59 w 172"/>
                  <a:gd name="T25" fmla="*/ 259 h 1084"/>
                  <a:gd name="T26" fmla="*/ 63 w 172"/>
                  <a:gd name="T27" fmla="*/ 250 h 1084"/>
                  <a:gd name="T28" fmla="*/ 68 w 172"/>
                  <a:gd name="T29" fmla="*/ 259 h 1084"/>
                  <a:gd name="T30" fmla="*/ 73 w 172"/>
                  <a:gd name="T31" fmla="*/ 245 h 1084"/>
                  <a:gd name="T32" fmla="*/ 73 w 172"/>
                  <a:gd name="T33" fmla="*/ 240 h 1084"/>
                  <a:gd name="T34" fmla="*/ 77 w 172"/>
                  <a:gd name="T35" fmla="*/ 236 h 1084"/>
                  <a:gd name="T36" fmla="*/ 82 w 172"/>
                  <a:gd name="T37" fmla="*/ 236 h 1084"/>
                  <a:gd name="T38" fmla="*/ 86 w 172"/>
                  <a:gd name="T39" fmla="*/ 263 h 1084"/>
                  <a:gd name="T40" fmla="*/ 91 w 172"/>
                  <a:gd name="T41" fmla="*/ 250 h 1084"/>
                  <a:gd name="T42" fmla="*/ 91 w 172"/>
                  <a:gd name="T43" fmla="*/ 254 h 1084"/>
                  <a:gd name="T44" fmla="*/ 95 w 172"/>
                  <a:gd name="T45" fmla="*/ 245 h 1084"/>
                  <a:gd name="T46" fmla="*/ 100 w 172"/>
                  <a:gd name="T47" fmla="*/ 263 h 1084"/>
                  <a:gd name="T48" fmla="*/ 104 w 172"/>
                  <a:gd name="T49" fmla="*/ 250 h 1084"/>
                  <a:gd name="T50" fmla="*/ 104 w 172"/>
                  <a:gd name="T51" fmla="*/ 250 h 1084"/>
                  <a:gd name="T52" fmla="*/ 109 w 172"/>
                  <a:gd name="T53" fmla="*/ 245 h 1084"/>
                  <a:gd name="T54" fmla="*/ 113 w 172"/>
                  <a:gd name="T55" fmla="*/ 263 h 1084"/>
                  <a:gd name="T56" fmla="*/ 118 w 172"/>
                  <a:gd name="T57" fmla="*/ 254 h 1084"/>
                  <a:gd name="T58" fmla="*/ 118 w 172"/>
                  <a:gd name="T59" fmla="*/ 250 h 1084"/>
                  <a:gd name="T60" fmla="*/ 122 w 172"/>
                  <a:gd name="T61" fmla="*/ 236 h 1084"/>
                  <a:gd name="T62" fmla="*/ 127 w 172"/>
                  <a:gd name="T63" fmla="*/ 195 h 1084"/>
                  <a:gd name="T64" fmla="*/ 131 w 172"/>
                  <a:gd name="T65" fmla="*/ 290 h 1084"/>
                  <a:gd name="T66" fmla="*/ 136 w 172"/>
                  <a:gd name="T67" fmla="*/ 281 h 1084"/>
                  <a:gd name="T68" fmla="*/ 141 w 172"/>
                  <a:gd name="T69" fmla="*/ 240 h 1084"/>
                  <a:gd name="T70" fmla="*/ 141 w 172"/>
                  <a:gd name="T71" fmla="*/ 236 h 1084"/>
                  <a:gd name="T72" fmla="*/ 145 w 172"/>
                  <a:gd name="T73" fmla="*/ 222 h 1084"/>
                  <a:gd name="T74" fmla="*/ 150 w 172"/>
                  <a:gd name="T75" fmla="*/ 504 h 1084"/>
                  <a:gd name="T76" fmla="*/ 154 w 172"/>
                  <a:gd name="T77" fmla="*/ 517 h 1084"/>
                  <a:gd name="T78" fmla="*/ 159 w 172"/>
                  <a:gd name="T79" fmla="*/ 222 h 1084"/>
                  <a:gd name="T80" fmla="*/ 163 w 172"/>
                  <a:gd name="T81" fmla="*/ 209 h 1084"/>
                  <a:gd name="T82" fmla="*/ 168 w 172"/>
                  <a:gd name="T83" fmla="*/ 195 h 10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
                  <a:gd name="T127" fmla="*/ 0 h 1084"/>
                  <a:gd name="T128" fmla="*/ 172 w 172"/>
                  <a:gd name="T129" fmla="*/ 1084 h 10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 h="1084">
                    <a:moveTo>
                      <a:pt x="0" y="349"/>
                    </a:moveTo>
                    <a:lnTo>
                      <a:pt x="0" y="349"/>
                    </a:lnTo>
                    <a:lnTo>
                      <a:pt x="4" y="345"/>
                    </a:lnTo>
                    <a:lnTo>
                      <a:pt x="4" y="349"/>
                    </a:lnTo>
                    <a:lnTo>
                      <a:pt x="4" y="331"/>
                    </a:lnTo>
                    <a:lnTo>
                      <a:pt x="9" y="336"/>
                    </a:lnTo>
                    <a:lnTo>
                      <a:pt x="9" y="172"/>
                    </a:lnTo>
                    <a:lnTo>
                      <a:pt x="9" y="435"/>
                    </a:lnTo>
                    <a:lnTo>
                      <a:pt x="14" y="467"/>
                    </a:lnTo>
                    <a:lnTo>
                      <a:pt x="14" y="1084"/>
                    </a:lnTo>
                    <a:lnTo>
                      <a:pt x="14" y="748"/>
                    </a:lnTo>
                    <a:lnTo>
                      <a:pt x="18" y="721"/>
                    </a:lnTo>
                    <a:lnTo>
                      <a:pt x="18" y="318"/>
                    </a:lnTo>
                    <a:lnTo>
                      <a:pt x="18" y="322"/>
                    </a:lnTo>
                    <a:lnTo>
                      <a:pt x="23" y="318"/>
                    </a:lnTo>
                    <a:lnTo>
                      <a:pt x="23" y="277"/>
                    </a:lnTo>
                    <a:lnTo>
                      <a:pt x="23" y="281"/>
                    </a:lnTo>
                    <a:lnTo>
                      <a:pt x="27" y="277"/>
                    </a:lnTo>
                    <a:lnTo>
                      <a:pt x="27" y="286"/>
                    </a:lnTo>
                    <a:lnTo>
                      <a:pt x="27" y="263"/>
                    </a:lnTo>
                    <a:lnTo>
                      <a:pt x="27" y="268"/>
                    </a:lnTo>
                    <a:lnTo>
                      <a:pt x="32" y="263"/>
                    </a:lnTo>
                    <a:lnTo>
                      <a:pt x="32" y="272"/>
                    </a:lnTo>
                    <a:lnTo>
                      <a:pt x="32" y="245"/>
                    </a:lnTo>
                    <a:lnTo>
                      <a:pt x="36" y="250"/>
                    </a:lnTo>
                    <a:lnTo>
                      <a:pt x="36" y="209"/>
                    </a:lnTo>
                    <a:lnTo>
                      <a:pt x="41" y="204"/>
                    </a:lnTo>
                    <a:lnTo>
                      <a:pt x="41" y="150"/>
                    </a:lnTo>
                    <a:lnTo>
                      <a:pt x="45" y="145"/>
                    </a:lnTo>
                    <a:lnTo>
                      <a:pt x="45" y="45"/>
                    </a:lnTo>
                    <a:lnTo>
                      <a:pt x="50" y="36"/>
                    </a:lnTo>
                    <a:lnTo>
                      <a:pt x="50" y="0"/>
                    </a:lnTo>
                    <a:lnTo>
                      <a:pt x="50" y="50"/>
                    </a:lnTo>
                    <a:lnTo>
                      <a:pt x="54" y="54"/>
                    </a:lnTo>
                    <a:lnTo>
                      <a:pt x="54" y="231"/>
                    </a:lnTo>
                    <a:lnTo>
                      <a:pt x="59" y="236"/>
                    </a:lnTo>
                    <a:lnTo>
                      <a:pt x="59" y="268"/>
                    </a:lnTo>
                    <a:lnTo>
                      <a:pt x="59" y="259"/>
                    </a:lnTo>
                    <a:lnTo>
                      <a:pt x="63" y="263"/>
                    </a:lnTo>
                    <a:lnTo>
                      <a:pt x="63" y="281"/>
                    </a:lnTo>
                    <a:lnTo>
                      <a:pt x="63" y="250"/>
                    </a:lnTo>
                    <a:lnTo>
                      <a:pt x="63" y="254"/>
                    </a:lnTo>
                    <a:lnTo>
                      <a:pt x="68" y="259"/>
                    </a:lnTo>
                    <a:lnTo>
                      <a:pt x="68" y="245"/>
                    </a:lnTo>
                    <a:lnTo>
                      <a:pt x="68" y="250"/>
                    </a:lnTo>
                    <a:lnTo>
                      <a:pt x="73" y="245"/>
                    </a:lnTo>
                    <a:lnTo>
                      <a:pt x="73" y="250"/>
                    </a:lnTo>
                    <a:lnTo>
                      <a:pt x="73" y="236"/>
                    </a:lnTo>
                    <a:lnTo>
                      <a:pt x="73" y="240"/>
                    </a:lnTo>
                    <a:lnTo>
                      <a:pt x="77" y="245"/>
                    </a:lnTo>
                    <a:lnTo>
                      <a:pt x="77" y="254"/>
                    </a:lnTo>
                    <a:lnTo>
                      <a:pt x="77" y="236"/>
                    </a:lnTo>
                    <a:lnTo>
                      <a:pt x="77" y="245"/>
                    </a:lnTo>
                    <a:lnTo>
                      <a:pt x="82" y="240"/>
                    </a:lnTo>
                    <a:lnTo>
                      <a:pt x="82" y="236"/>
                    </a:lnTo>
                    <a:lnTo>
                      <a:pt x="82" y="254"/>
                    </a:lnTo>
                    <a:lnTo>
                      <a:pt x="86" y="250"/>
                    </a:lnTo>
                    <a:lnTo>
                      <a:pt x="86" y="263"/>
                    </a:lnTo>
                    <a:lnTo>
                      <a:pt x="86" y="236"/>
                    </a:lnTo>
                    <a:lnTo>
                      <a:pt x="86" y="254"/>
                    </a:lnTo>
                    <a:lnTo>
                      <a:pt x="91" y="250"/>
                    </a:lnTo>
                    <a:lnTo>
                      <a:pt x="91" y="268"/>
                    </a:lnTo>
                    <a:lnTo>
                      <a:pt x="91" y="245"/>
                    </a:lnTo>
                    <a:lnTo>
                      <a:pt x="91" y="254"/>
                    </a:lnTo>
                    <a:lnTo>
                      <a:pt x="95" y="259"/>
                    </a:lnTo>
                    <a:lnTo>
                      <a:pt x="95" y="263"/>
                    </a:lnTo>
                    <a:lnTo>
                      <a:pt x="95" y="245"/>
                    </a:lnTo>
                    <a:lnTo>
                      <a:pt x="95" y="254"/>
                    </a:lnTo>
                    <a:lnTo>
                      <a:pt x="100" y="259"/>
                    </a:lnTo>
                    <a:lnTo>
                      <a:pt x="100" y="263"/>
                    </a:lnTo>
                    <a:lnTo>
                      <a:pt x="100" y="250"/>
                    </a:lnTo>
                    <a:lnTo>
                      <a:pt x="100" y="254"/>
                    </a:lnTo>
                    <a:lnTo>
                      <a:pt x="104" y="250"/>
                    </a:lnTo>
                    <a:lnTo>
                      <a:pt x="104" y="268"/>
                    </a:lnTo>
                    <a:lnTo>
                      <a:pt x="104" y="240"/>
                    </a:lnTo>
                    <a:lnTo>
                      <a:pt x="104" y="250"/>
                    </a:lnTo>
                    <a:lnTo>
                      <a:pt x="109" y="254"/>
                    </a:lnTo>
                    <a:lnTo>
                      <a:pt x="109" y="245"/>
                    </a:lnTo>
                    <a:lnTo>
                      <a:pt x="109" y="250"/>
                    </a:lnTo>
                    <a:lnTo>
                      <a:pt x="113" y="245"/>
                    </a:lnTo>
                    <a:lnTo>
                      <a:pt x="113" y="263"/>
                    </a:lnTo>
                    <a:lnTo>
                      <a:pt x="113" y="240"/>
                    </a:lnTo>
                    <a:lnTo>
                      <a:pt x="113" y="259"/>
                    </a:lnTo>
                    <a:lnTo>
                      <a:pt x="118" y="254"/>
                    </a:lnTo>
                    <a:lnTo>
                      <a:pt x="118" y="236"/>
                    </a:lnTo>
                    <a:lnTo>
                      <a:pt x="118" y="250"/>
                    </a:lnTo>
                    <a:lnTo>
                      <a:pt x="122" y="240"/>
                    </a:lnTo>
                    <a:lnTo>
                      <a:pt x="122" y="259"/>
                    </a:lnTo>
                    <a:lnTo>
                      <a:pt x="122" y="236"/>
                    </a:lnTo>
                    <a:lnTo>
                      <a:pt x="122" y="245"/>
                    </a:lnTo>
                    <a:lnTo>
                      <a:pt x="127" y="240"/>
                    </a:lnTo>
                    <a:lnTo>
                      <a:pt x="127" y="195"/>
                    </a:lnTo>
                    <a:lnTo>
                      <a:pt x="127" y="213"/>
                    </a:lnTo>
                    <a:lnTo>
                      <a:pt x="131" y="213"/>
                    </a:lnTo>
                    <a:lnTo>
                      <a:pt x="131" y="290"/>
                    </a:lnTo>
                    <a:lnTo>
                      <a:pt x="131" y="268"/>
                    </a:lnTo>
                    <a:lnTo>
                      <a:pt x="136" y="272"/>
                    </a:lnTo>
                    <a:lnTo>
                      <a:pt x="136" y="281"/>
                    </a:lnTo>
                    <a:lnTo>
                      <a:pt x="136" y="240"/>
                    </a:lnTo>
                    <a:lnTo>
                      <a:pt x="136" y="245"/>
                    </a:lnTo>
                    <a:lnTo>
                      <a:pt x="141" y="240"/>
                    </a:lnTo>
                    <a:lnTo>
                      <a:pt x="141" y="254"/>
                    </a:lnTo>
                    <a:lnTo>
                      <a:pt x="141" y="231"/>
                    </a:lnTo>
                    <a:lnTo>
                      <a:pt x="141" y="236"/>
                    </a:lnTo>
                    <a:lnTo>
                      <a:pt x="145" y="240"/>
                    </a:lnTo>
                    <a:lnTo>
                      <a:pt x="145" y="250"/>
                    </a:lnTo>
                    <a:lnTo>
                      <a:pt x="145" y="222"/>
                    </a:lnTo>
                    <a:lnTo>
                      <a:pt x="150" y="236"/>
                    </a:lnTo>
                    <a:lnTo>
                      <a:pt x="150" y="95"/>
                    </a:lnTo>
                    <a:lnTo>
                      <a:pt x="150" y="504"/>
                    </a:lnTo>
                    <a:lnTo>
                      <a:pt x="154" y="572"/>
                    </a:lnTo>
                    <a:lnTo>
                      <a:pt x="154" y="953"/>
                    </a:lnTo>
                    <a:lnTo>
                      <a:pt x="154" y="517"/>
                    </a:lnTo>
                    <a:lnTo>
                      <a:pt x="159" y="494"/>
                    </a:lnTo>
                    <a:lnTo>
                      <a:pt x="159" y="218"/>
                    </a:lnTo>
                    <a:lnTo>
                      <a:pt x="159" y="222"/>
                    </a:lnTo>
                    <a:lnTo>
                      <a:pt x="163" y="227"/>
                    </a:lnTo>
                    <a:lnTo>
                      <a:pt x="163" y="200"/>
                    </a:lnTo>
                    <a:lnTo>
                      <a:pt x="163" y="209"/>
                    </a:lnTo>
                    <a:lnTo>
                      <a:pt x="168" y="204"/>
                    </a:lnTo>
                    <a:lnTo>
                      <a:pt x="168" y="213"/>
                    </a:lnTo>
                    <a:lnTo>
                      <a:pt x="168" y="195"/>
                    </a:lnTo>
                    <a:lnTo>
                      <a:pt x="168" y="200"/>
                    </a:lnTo>
                    <a:lnTo>
                      <a:pt x="172" y="195"/>
                    </a:lnTo>
                  </a:path>
                </a:pathLst>
              </a:custGeom>
              <a:noFill/>
              <a:ln w="9525">
                <a:solidFill>
                  <a:srgbClr val="0000FF"/>
                </a:solidFill>
                <a:prstDash val="solid"/>
                <a:round/>
                <a:headEnd/>
                <a:tailEnd/>
              </a:ln>
            </p:spPr>
            <p:txBody>
              <a:bodyPr/>
              <a:lstStyle/>
              <a:p>
                <a:endParaRPr lang="en-US" sz="4000"/>
              </a:p>
            </p:txBody>
          </p:sp>
          <p:sp>
            <p:nvSpPr>
              <p:cNvPr id="210" name="Freeform 108"/>
              <p:cNvSpPr>
                <a:spLocks/>
              </p:cNvSpPr>
              <p:nvPr/>
            </p:nvSpPr>
            <p:spPr bwMode="auto">
              <a:xfrm>
                <a:off x="3552738" y="1898368"/>
                <a:ext cx="253317" cy="393823"/>
              </a:xfrm>
              <a:custGeom>
                <a:avLst/>
                <a:gdLst>
                  <a:gd name="T0" fmla="*/ 0 w 177"/>
                  <a:gd name="T1" fmla="*/ 191 h 1002"/>
                  <a:gd name="T2" fmla="*/ 5 w 177"/>
                  <a:gd name="T3" fmla="*/ 195 h 1002"/>
                  <a:gd name="T4" fmla="*/ 9 w 177"/>
                  <a:gd name="T5" fmla="*/ 186 h 1002"/>
                  <a:gd name="T6" fmla="*/ 14 w 177"/>
                  <a:gd name="T7" fmla="*/ 23 h 1002"/>
                  <a:gd name="T8" fmla="*/ 18 w 177"/>
                  <a:gd name="T9" fmla="*/ 59 h 1002"/>
                  <a:gd name="T10" fmla="*/ 23 w 177"/>
                  <a:gd name="T11" fmla="*/ 209 h 1002"/>
                  <a:gd name="T12" fmla="*/ 28 w 177"/>
                  <a:gd name="T13" fmla="*/ 231 h 1002"/>
                  <a:gd name="T14" fmla="*/ 32 w 177"/>
                  <a:gd name="T15" fmla="*/ 240 h 1002"/>
                  <a:gd name="T16" fmla="*/ 37 w 177"/>
                  <a:gd name="T17" fmla="*/ 231 h 1002"/>
                  <a:gd name="T18" fmla="*/ 41 w 177"/>
                  <a:gd name="T19" fmla="*/ 231 h 1002"/>
                  <a:gd name="T20" fmla="*/ 46 w 177"/>
                  <a:gd name="T21" fmla="*/ 231 h 1002"/>
                  <a:gd name="T22" fmla="*/ 50 w 177"/>
                  <a:gd name="T23" fmla="*/ 240 h 1002"/>
                  <a:gd name="T24" fmla="*/ 55 w 177"/>
                  <a:gd name="T25" fmla="*/ 263 h 1002"/>
                  <a:gd name="T26" fmla="*/ 59 w 177"/>
                  <a:gd name="T27" fmla="*/ 263 h 1002"/>
                  <a:gd name="T28" fmla="*/ 59 w 177"/>
                  <a:gd name="T29" fmla="*/ 263 h 1002"/>
                  <a:gd name="T30" fmla="*/ 64 w 177"/>
                  <a:gd name="T31" fmla="*/ 259 h 1002"/>
                  <a:gd name="T32" fmla="*/ 68 w 177"/>
                  <a:gd name="T33" fmla="*/ 272 h 1002"/>
                  <a:gd name="T34" fmla="*/ 73 w 177"/>
                  <a:gd name="T35" fmla="*/ 259 h 1002"/>
                  <a:gd name="T36" fmla="*/ 77 w 177"/>
                  <a:gd name="T37" fmla="*/ 268 h 1002"/>
                  <a:gd name="T38" fmla="*/ 77 w 177"/>
                  <a:gd name="T39" fmla="*/ 268 h 1002"/>
                  <a:gd name="T40" fmla="*/ 82 w 177"/>
                  <a:gd name="T41" fmla="*/ 254 h 1002"/>
                  <a:gd name="T42" fmla="*/ 86 w 177"/>
                  <a:gd name="T43" fmla="*/ 263 h 1002"/>
                  <a:gd name="T44" fmla="*/ 91 w 177"/>
                  <a:gd name="T45" fmla="*/ 254 h 1002"/>
                  <a:gd name="T46" fmla="*/ 96 w 177"/>
                  <a:gd name="T47" fmla="*/ 236 h 1002"/>
                  <a:gd name="T48" fmla="*/ 100 w 177"/>
                  <a:gd name="T49" fmla="*/ 322 h 1002"/>
                  <a:gd name="T50" fmla="*/ 105 w 177"/>
                  <a:gd name="T51" fmla="*/ 281 h 1002"/>
                  <a:gd name="T52" fmla="*/ 109 w 177"/>
                  <a:gd name="T53" fmla="*/ 268 h 1002"/>
                  <a:gd name="T54" fmla="*/ 114 w 177"/>
                  <a:gd name="T55" fmla="*/ 281 h 1002"/>
                  <a:gd name="T56" fmla="*/ 118 w 177"/>
                  <a:gd name="T57" fmla="*/ 268 h 1002"/>
                  <a:gd name="T58" fmla="*/ 123 w 177"/>
                  <a:gd name="T59" fmla="*/ 966 h 1002"/>
                  <a:gd name="T60" fmla="*/ 127 w 177"/>
                  <a:gd name="T61" fmla="*/ 399 h 1002"/>
                  <a:gd name="T62" fmla="*/ 132 w 177"/>
                  <a:gd name="T63" fmla="*/ 263 h 1002"/>
                  <a:gd name="T64" fmla="*/ 136 w 177"/>
                  <a:gd name="T65" fmla="*/ 250 h 1002"/>
                  <a:gd name="T66" fmla="*/ 136 w 177"/>
                  <a:gd name="T67" fmla="*/ 236 h 1002"/>
                  <a:gd name="T68" fmla="*/ 141 w 177"/>
                  <a:gd name="T69" fmla="*/ 222 h 1002"/>
                  <a:gd name="T70" fmla="*/ 145 w 177"/>
                  <a:gd name="T71" fmla="*/ 181 h 1002"/>
                  <a:gd name="T72" fmla="*/ 150 w 177"/>
                  <a:gd name="T73" fmla="*/ 100 h 1002"/>
                  <a:gd name="T74" fmla="*/ 155 w 177"/>
                  <a:gd name="T75" fmla="*/ 9 h 1002"/>
                  <a:gd name="T76" fmla="*/ 164 w 177"/>
                  <a:gd name="T77" fmla="*/ 145 h 1002"/>
                  <a:gd name="T78" fmla="*/ 168 w 177"/>
                  <a:gd name="T79" fmla="*/ 259 h 1002"/>
                  <a:gd name="T80" fmla="*/ 168 w 177"/>
                  <a:gd name="T81" fmla="*/ 259 h 1002"/>
                  <a:gd name="T82" fmla="*/ 173 w 177"/>
                  <a:gd name="T83" fmla="*/ 254 h 10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7"/>
                  <a:gd name="T127" fmla="*/ 0 h 1002"/>
                  <a:gd name="T128" fmla="*/ 177 w 177"/>
                  <a:gd name="T129" fmla="*/ 1002 h 10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7" h="1002">
                    <a:moveTo>
                      <a:pt x="0" y="195"/>
                    </a:moveTo>
                    <a:lnTo>
                      <a:pt x="0" y="213"/>
                    </a:lnTo>
                    <a:lnTo>
                      <a:pt x="0" y="191"/>
                    </a:lnTo>
                    <a:lnTo>
                      <a:pt x="5" y="186"/>
                    </a:lnTo>
                    <a:lnTo>
                      <a:pt x="5" y="195"/>
                    </a:lnTo>
                    <a:lnTo>
                      <a:pt x="5" y="163"/>
                    </a:lnTo>
                    <a:lnTo>
                      <a:pt x="9" y="163"/>
                    </a:lnTo>
                    <a:lnTo>
                      <a:pt x="9" y="186"/>
                    </a:lnTo>
                    <a:lnTo>
                      <a:pt x="9" y="113"/>
                    </a:lnTo>
                    <a:lnTo>
                      <a:pt x="14" y="109"/>
                    </a:lnTo>
                    <a:lnTo>
                      <a:pt x="14" y="23"/>
                    </a:lnTo>
                    <a:lnTo>
                      <a:pt x="18" y="18"/>
                    </a:lnTo>
                    <a:lnTo>
                      <a:pt x="18" y="0"/>
                    </a:lnTo>
                    <a:lnTo>
                      <a:pt x="18" y="59"/>
                    </a:lnTo>
                    <a:lnTo>
                      <a:pt x="23" y="64"/>
                    </a:lnTo>
                    <a:lnTo>
                      <a:pt x="23" y="213"/>
                    </a:lnTo>
                    <a:lnTo>
                      <a:pt x="23" y="209"/>
                    </a:lnTo>
                    <a:lnTo>
                      <a:pt x="28" y="213"/>
                    </a:lnTo>
                    <a:lnTo>
                      <a:pt x="28" y="240"/>
                    </a:lnTo>
                    <a:lnTo>
                      <a:pt x="28" y="231"/>
                    </a:lnTo>
                    <a:lnTo>
                      <a:pt x="32" y="227"/>
                    </a:lnTo>
                    <a:lnTo>
                      <a:pt x="32" y="240"/>
                    </a:lnTo>
                    <a:lnTo>
                      <a:pt x="37" y="236"/>
                    </a:lnTo>
                    <a:lnTo>
                      <a:pt x="37" y="245"/>
                    </a:lnTo>
                    <a:lnTo>
                      <a:pt x="37" y="231"/>
                    </a:lnTo>
                    <a:lnTo>
                      <a:pt x="41" y="236"/>
                    </a:lnTo>
                    <a:lnTo>
                      <a:pt x="41" y="245"/>
                    </a:lnTo>
                    <a:lnTo>
                      <a:pt x="41" y="231"/>
                    </a:lnTo>
                    <a:lnTo>
                      <a:pt x="41" y="236"/>
                    </a:lnTo>
                    <a:lnTo>
                      <a:pt x="46" y="240"/>
                    </a:lnTo>
                    <a:lnTo>
                      <a:pt x="46" y="231"/>
                    </a:lnTo>
                    <a:lnTo>
                      <a:pt x="46" y="250"/>
                    </a:lnTo>
                    <a:lnTo>
                      <a:pt x="50" y="245"/>
                    </a:lnTo>
                    <a:lnTo>
                      <a:pt x="50" y="240"/>
                    </a:lnTo>
                    <a:lnTo>
                      <a:pt x="50" y="254"/>
                    </a:lnTo>
                    <a:lnTo>
                      <a:pt x="55" y="259"/>
                    </a:lnTo>
                    <a:lnTo>
                      <a:pt x="55" y="263"/>
                    </a:lnTo>
                    <a:lnTo>
                      <a:pt x="55" y="254"/>
                    </a:lnTo>
                    <a:lnTo>
                      <a:pt x="55" y="259"/>
                    </a:lnTo>
                    <a:lnTo>
                      <a:pt x="59" y="263"/>
                    </a:lnTo>
                    <a:lnTo>
                      <a:pt x="59" y="268"/>
                    </a:lnTo>
                    <a:lnTo>
                      <a:pt x="59" y="259"/>
                    </a:lnTo>
                    <a:lnTo>
                      <a:pt x="59" y="263"/>
                    </a:lnTo>
                    <a:lnTo>
                      <a:pt x="64" y="268"/>
                    </a:lnTo>
                    <a:lnTo>
                      <a:pt x="64" y="277"/>
                    </a:lnTo>
                    <a:lnTo>
                      <a:pt x="64" y="259"/>
                    </a:lnTo>
                    <a:lnTo>
                      <a:pt x="64" y="263"/>
                    </a:lnTo>
                    <a:lnTo>
                      <a:pt x="68" y="268"/>
                    </a:lnTo>
                    <a:lnTo>
                      <a:pt x="68" y="272"/>
                    </a:lnTo>
                    <a:lnTo>
                      <a:pt x="68" y="259"/>
                    </a:lnTo>
                    <a:lnTo>
                      <a:pt x="68" y="263"/>
                    </a:lnTo>
                    <a:lnTo>
                      <a:pt x="73" y="259"/>
                    </a:lnTo>
                    <a:lnTo>
                      <a:pt x="73" y="277"/>
                    </a:lnTo>
                    <a:lnTo>
                      <a:pt x="73" y="263"/>
                    </a:lnTo>
                    <a:lnTo>
                      <a:pt x="77" y="268"/>
                    </a:lnTo>
                    <a:lnTo>
                      <a:pt x="77" y="272"/>
                    </a:lnTo>
                    <a:lnTo>
                      <a:pt x="77" y="259"/>
                    </a:lnTo>
                    <a:lnTo>
                      <a:pt x="77" y="268"/>
                    </a:lnTo>
                    <a:lnTo>
                      <a:pt x="82" y="272"/>
                    </a:lnTo>
                    <a:lnTo>
                      <a:pt x="82" y="277"/>
                    </a:lnTo>
                    <a:lnTo>
                      <a:pt x="82" y="254"/>
                    </a:lnTo>
                    <a:lnTo>
                      <a:pt x="82" y="268"/>
                    </a:lnTo>
                    <a:lnTo>
                      <a:pt x="86" y="272"/>
                    </a:lnTo>
                    <a:lnTo>
                      <a:pt x="86" y="263"/>
                    </a:lnTo>
                    <a:lnTo>
                      <a:pt x="86" y="272"/>
                    </a:lnTo>
                    <a:lnTo>
                      <a:pt x="91" y="277"/>
                    </a:lnTo>
                    <a:lnTo>
                      <a:pt x="91" y="254"/>
                    </a:lnTo>
                    <a:lnTo>
                      <a:pt x="91" y="259"/>
                    </a:lnTo>
                    <a:lnTo>
                      <a:pt x="96" y="250"/>
                    </a:lnTo>
                    <a:lnTo>
                      <a:pt x="96" y="236"/>
                    </a:lnTo>
                    <a:lnTo>
                      <a:pt x="96" y="286"/>
                    </a:lnTo>
                    <a:lnTo>
                      <a:pt x="100" y="290"/>
                    </a:lnTo>
                    <a:lnTo>
                      <a:pt x="100" y="322"/>
                    </a:lnTo>
                    <a:lnTo>
                      <a:pt x="100" y="304"/>
                    </a:lnTo>
                    <a:lnTo>
                      <a:pt x="105" y="290"/>
                    </a:lnTo>
                    <a:lnTo>
                      <a:pt x="105" y="281"/>
                    </a:lnTo>
                    <a:lnTo>
                      <a:pt x="105" y="295"/>
                    </a:lnTo>
                    <a:lnTo>
                      <a:pt x="109" y="290"/>
                    </a:lnTo>
                    <a:lnTo>
                      <a:pt x="109" y="268"/>
                    </a:lnTo>
                    <a:lnTo>
                      <a:pt x="109" y="272"/>
                    </a:lnTo>
                    <a:lnTo>
                      <a:pt x="114" y="277"/>
                    </a:lnTo>
                    <a:lnTo>
                      <a:pt x="114" y="281"/>
                    </a:lnTo>
                    <a:lnTo>
                      <a:pt x="114" y="263"/>
                    </a:lnTo>
                    <a:lnTo>
                      <a:pt x="114" y="272"/>
                    </a:lnTo>
                    <a:lnTo>
                      <a:pt x="118" y="268"/>
                    </a:lnTo>
                    <a:lnTo>
                      <a:pt x="118" y="127"/>
                    </a:lnTo>
                    <a:lnTo>
                      <a:pt x="118" y="957"/>
                    </a:lnTo>
                    <a:lnTo>
                      <a:pt x="123" y="966"/>
                    </a:lnTo>
                    <a:lnTo>
                      <a:pt x="123" y="1002"/>
                    </a:lnTo>
                    <a:lnTo>
                      <a:pt x="123" y="408"/>
                    </a:lnTo>
                    <a:lnTo>
                      <a:pt x="127" y="399"/>
                    </a:lnTo>
                    <a:lnTo>
                      <a:pt x="127" y="259"/>
                    </a:lnTo>
                    <a:lnTo>
                      <a:pt x="132" y="254"/>
                    </a:lnTo>
                    <a:lnTo>
                      <a:pt x="132" y="263"/>
                    </a:lnTo>
                    <a:lnTo>
                      <a:pt x="132" y="245"/>
                    </a:lnTo>
                    <a:lnTo>
                      <a:pt x="132" y="254"/>
                    </a:lnTo>
                    <a:lnTo>
                      <a:pt x="136" y="250"/>
                    </a:lnTo>
                    <a:lnTo>
                      <a:pt x="136" y="254"/>
                    </a:lnTo>
                    <a:lnTo>
                      <a:pt x="136" y="236"/>
                    </a:lnTo>
                    <a:lnTo>
                      <a:pt x="141" y="231"/>
                    </a:lnTo>
                    <a:lnTo>
                      <a:pt x="141" y="240"/>
                    </a:lnTo>
                    <a:lnTo>
                      <a:pt x="141" y="222"/>
                    </a:lnTo>
                    <a:lnTo>
                      <a:pt x="141" y="227"/>
                    </a:lnTo>
                    <a:lnTo>
                      <a:pt x="145" y="222"/>
                    </a:lnTo>
                    <a:lnTo>
                      <a:pt x="145" y="181"/>
                    </a:lnTo>
                    <a:lnTo>
                      <a:pt x="150" y="177"/>
                    </a:lnTo>
                    <a:lnTo>
                      <a:pt x="150" y="181"/>
                    </a:lnTo>
                    <a:lnTo>
                      <a:pt x="150" y="100"/>
                    </a:lnTo>
                    <a:lnTo>
                      <a:pt x="155" y="95"/>
                    </a:lnTo>
                    <a:lnTo>
                      <a:pt x="155" y="5"/>
                    </a:lnTo>
                    <a:lnTo>
                      <a:pt x="155" y="9"/>
                    </a:lnTo>
                    <a:lnTo>
                      <a:pt x="159" y="5"/>
                    </a:lnTo>
                    <a:lnTo>
                      <a:pt x="159" y="141"/>
                    </a:lnTo>
                    <a:lnTo>
                      <a:pt x="164" y="145"/>
                    </a:lnTo>
                    <a:lnTo>
                      <a:pt x="164" y="259"/>
                    </a:lnTo>
                    <a:lnTo>
                      <a:pt x="164" y="254"/>
                    </a:lnTo>
                    <a:lnTo>
                      <a:pt x="168" y="259"/>
                    </a:lnTo>
                    <a:lnTo>
                      <a:pt x="168" y="272"/>
                    </a:lnTo>
                    <a:lnTo>
                      <a:pt x="168" y="250"/>
                    </a:lnTo>
                    <a:lnTo>
                      <a:pt x="168" y="259"/>
                    </a:lnTo>
                    <a:lnTo>
                      <a:pt x="173" y="263"/>
                    </a:lnTo>
                    <a:lnTo>
                      <a:pt x="173" y="268"/>
                    </a:lnTo>
                    <a:lnTo>
                      <a:pt x="173" y="254"/>
                    </a:lnTo>
                    <a:lnTo>
                      <a:pt x="177" y="250"/>
                    </a:lnTo>
                    <a:lnTo>
                      <a:pt x="177" y="259"/>
                    </a:lnTo>
                  </a:path>
                </a:pathLst>
              </a:custGeom>
              <a:noFill/>
              <a:ln w="9525">
                <a:solidFill>
                  <a:srgbClr val="0000FF"/>
                </a:solidFill>
                <a:prstDash val="solid"/>
                <a:round/>
                <a:headEnd/>
                <a:tailEnd/>
              </a:ln>
            </p:spPr>
            <p:txBody>
              <a:bodyPr/>
              <a:lstStyle/>
              <a:p>
                <a:endParaRPr lang="en-US" sz="4000"/>
              </a:p>
            </p:txBody>
          </p:sp>
          <p:sp>
            <p:nvSpPr>
              <p:cNvPr id="211" name="Freeform 109"/>
              <p:cNvSpPr>
                <a:spLocks/>
              </p:cNvSpPr>
              <p:nvPr/>
            </p:nvSpPr>
            <p:spPr bwMode="auto">
              <a:xfrm>
                <a:off x="3806055" y="1994662"/>
                <a:ext cx="78714" cy="17687"/>
              </a:xfrm>
              <a:custGeom>
                <a:avLst/>
                <a:gdLst>
                  <a:gd name="T0" fmla="*/ 0 w 55"/>
                  <a:gd name="T1" fmla="*/ 14 h 45"/>
                  <a:gd name="T2" fmla="*/ 0 w 55"/>
                  <a:gd name="T3" fmla="*/ 0 h 45"/>
                  <a:gd name="T4" fmla="*/ 0 w 55"/>
                  <a:gd name="T5" fmla="*/ 14 h 45"/>
                  <a:gd name="T6" fmla="*/ 5 w 55"/>
                  <a:gd name="T7" fmla="*/ 9 h 45"/>
                  <a:gd name="T8" fmla="*/ 5 w 55"/>
                  <a:gd name="T9" fmla="*/ 0 h 45"/>
                  <a:gd name="T10" fmla="*/ 5 w 55"/>
                  <a:gd name="T11" fmla="*/ 14 h 45"/>
                  <a:gd name="T12" fmla="*/ 9 w 55"/>
                  <a:gd name="T13" fmla="*/ 9 h 45"/>
                  <a:gd name="T14" fmla="*/ 9 w 55"/>
                  <a:gd name="T15" fmla="*/ 14 h 45"/>
                  <a:gd name="T16" fmla="*/ 9 w 55"/>
                  <a:gd name="T17" fmla="*/ 0 h 45"/>
                  <a:gd name="T18" fmla="*/ 9 w 55"/>
                  <a:gd name="T19" fmla="*/ 9 h 45"/>
                  <a:gd name="T20" fmla="*/ 14 w 55"/>
                  <a:gd name="T21" fmla="*/ 14 h 45"/>
                  <a:gd name="T22" fmla="*/ 14 w 55"/>
                  <a:gd name="T23" fmla="*/ 23 h 45"/>
                  <a:gd name="T24" fmla="*/ 14 w 55"/>
                  <a:gd name="T25" fmla="*/ 18 h 45"/>
                  <a:gd name="T26" fmla="*/ 18 w 55"/>
                  <a:gd name="T27" fmla="*/ 14 h 45"/>
                  <a:gd name="T28" fmla="*/ 18 w 55"/>
                  <a:gd name="T29" fmla="*/ 27 h 45"/>
                  <a:gd name="T30" fmla="*/ 18 w 55"/>
                  <a:gd name="T31" fmla="*/ 9 h 45"/>
                  <a:gd name="T32" fmla="*/ 18 w 55"/>
                  <a:gd name="T33" fmla="*/ 18 h 45"/>
                  <a:gd name="T34" fmla="*/ 23 w 55"/>
                  <a:gd name="T35" fmla="*/ 14 h 45"/>
                  <a:gd name="T36" fmla="*/ 23 w 55"/>
                  <a:gd name="T37" fmla="*/ 32 h 45"/>
                  <a:gd name="T38" fmla="*/ 23 w 55"/>
                  <a:gd name="T39" fmla="*/ 23 h 45"/>
                  <a:gd name="T40" fmla="*/ 27 w 55"/>
                  <a:gd name="T41" fmla="*/ 27 h 45"/>
                  <a:gd name="T42" fmla="*/ 27 w 55"/>
                  <a:gd name="T43" fmla="*/ 32 h 45"/>
                  <a:gd name="T44" fmla="*/ 27 w 55"/>
                  <a:gd name="T45" fmla="*/ 18 h 45"/>
                  <a:gd name="T46" fmla="*/ 27 w 55"/>
                  <a:gd name="T47" fmla="*/ 27 h 45"/>
                  <a:gd name="T48" fmla="*/ 32 w 55"/>
                  <a:gd name="T49" fmla="*/ 23 h 45"/>
                  <a:gd name="T50" fmla="*/ 32 w 55"/>
                  <a:gd name="T51" fmla="*/ 32 h 45"/>
                  <a:gd name="T52" fmla="*/ 32 w 55"/>
                  <a:gd name="T53" fmla="*/ 18 h 45"/>
                  <a:gd name="T54" fmla="*/ 32 w 55"/>
                  <a:gd name="T55" fmla="*/ 27 h 45"/>
                  <a:gd name="T56" fmla="*/ 36 w 55"/>
                  <a:gd name="T57" fmla="*/ 32 h 45"/>
                  <a:gd name="T58" fmla="*/ 36 w 55"/>
                  <a:gd name="T59" fmla="*/ 32 h 45"/>
                  <a:gd name="T60" fmla="*/ 36 w 55"/>
                  <a:gd name="T61" fmla="*/ 23 h 45"/>
                  <a:gd name="T62" fmla="*/ 36 w 55"/>
                  <a:gd name="T63" fmla="*/ 27 h 45"/>
                  <a:gd name="T64" fmla="*/ 41 w 55"/>
                  <a:gd name="T65" fmla="*/ 23 h 45"/>
                  <a:gd name="T66" fmla="*/ 41 w 55"/>
                  <a:gd name="T67" fmla="*/ 45 h 45"/>
                  <a:gd name="T68" fmla="*/ 41 w 55"/>
                  <a:gd name="T69" fmla="*/ 23 h 45"/>
                  <a:gd name="T70" fmla="*/ 41 w 55"/>
                  <a:gd name="T71" fmla="*/ 36 h 45"/>
                  <a:gd name="T72" fmla="*/ 46 w 55"/>
                  <a:gd name="T73" fmla="*/ 32 h 45"/>
                  <a:gd name="T74" fmla="*/ 46 w 55"/>
                  <a:gd name="T75" fmla="*/ 36 h 45"/>
                  <a:gd name="T76" fmla="*/ 46 w 55"/>
                  <a:gd name="T77" fmla="*/ 27 h 45"/>
                  <a:gd name="T78" fmla="*/ 46 w 55"/>
                  <a:gd name="T79" fmla="*/ 36 h 45"/>
                  <a:gd name="T80" fmla="*/ 50 w 55"/>
                  <a:gd name="T81" fmla="*/ 32 h 45"/>
                  <a:gd name="T82" fmla="*/ 50 w 55"/>
                  <a:gd name="T83" fmla="*/ 41 h 45"/>
                  <a:gd name="T84" fmla="*/ 55 w 55"/>
                  <a:gd name="T85" fmla="*/ 41 h 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
                  <a:gd name="T130" fmla="*/ 0 h 45"/>
                  <a:gd name="T131" fmla="*/ 55 w 55"/>
                  <a:gd name="T132" fmla="*/ 45 h 4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 h="45">
                    <a:moveTo>
                      <a:pt x="0" y="14"/>
                    </a:moveTo>
                    <a:lnTo>
                      <a:pt x="0" y="0"/>
                    </a:lnTo>
                    <a:lnTo>
                      <a:pt x="0" y="14"/>
                    </a:lnTo>
                    <a:lnTo>
                      <a:pt x="5" y="9"/>
                    </a:lnTo>
                    <a:lnTo>
                      <a:pt x="5" y="0"/>
                    </a:lnTo>
                    <a:lnTo>
                      <a:pt x="5" y="14"/>
                    </a:lnTo>
                    <a:lnTo>
                      <a:pt x="9" y="9"/>
                    </a:lnTo>
                    <a:lnTo>
                      <a:pt x="9" y="14"/>
                    </a:lnTo>
                    <a:lnTo>
                      <a:pt x="9" y="0"/>
                    </a:lnTo>
                    <a:lnTo>
                      <a:pt x="9" y="9"/>
                    </a:lnTo>
                    <a:lnTo>
                      <a:pt x="14" y="14"/>
                    </a:lnTo>
                    <a:lnTo>
                      <a:pt x="14" y="23"/>
                    </a:lnTo>
                    <a:lnTo>
                      <a:pt x="14" y="18"/>
                    </a:lnTo>
                    <a:lnTo>
                      <a:pt x="18" y="14"/>
                    </a:lnTo>
                    <a:lnTo>
                      <a:pt x="18" y="27"/>
                    </a:lnTo>
                    <a:lnTo>
                      <a:pt x="18" y="9"/>
                    </a:lnTo>
                    <a:lnTo>
                      <a:pt x="18" y="18"/>
                    </a:lnTo>
                    <a:lnTo>
                      <a:pt x="23" y="14"/>
                    </a:lnTo>
                    <a:lnTo>
                      <a:pt x="23" y="32"/>
                    </a:lnTo>
                    <a:lnTo>
                      <a:pt x="23" y="23"/>
                    </a:lnTo>
                    <a:lnTo>
                      <a:pt x="27" y="27"/>
                    </a:lnTo>
                    <a:lnTo>
                      <a:pt x="27" y="32"/>
                    </a:lnTo>
                    <a:lnTo>
                      <a:pt x="27" y="18"/>
                    </a:lnTo>
                    <a:lnTo>
                      <a:pt x="27" y="27"/>
                    </a:lnTo>
                    <a:lnTo>
                      <a:pt x="32" y="23"/>
                    </a:lnTo>
                    <a:lnTo>
                      <a:pt x="32" y="32"/>
                    </a:lnTo>
                    <a:lnTo>
                      <a:pt x="32" y="18"/>
                    </a:lnTo>
                    <a:lnTo>
                      <a:pt x="32" y="27"/>
                    </a:lnTo>
                    <a:lnTo>
                      <a:pt x="36" y="32"/>
                    </a:lnTo>
                    <a:lnTo>
                      <a:pt x="36" y="23"/>
                    </a:lnTo>
                    <a:lnTo>
                      <a:pt x="36" y="27"/>
                    </a:lnTo>
                    <a:lnTo>
                      <a:pt x="41" y="23"/>
                    </a:lnTo>
                    <a:lnTo>
                      <a:pt x="41" y="45"/>
                    </a:lnTo>
                    <a:lnTo>
                      <a:pt x="41" y="23"/>
                    </a:lnTo>
                    <a:lnTo>
                      <a:pt x="41" y="36"/>
                    </a:lnTo>
                    <a:lnTo>
                      <a:pt x="46" y="32"/>
                    </a:lnTo>
                    <a:lnTo>
                      <a:pt x="46" y="36"/>
                    </a:lnTo>
                    <a:lnTo>
                      <a:pt x="46" y="27"/>
                    </a:lnTo>
                    <a:lnTo>
                      <a:pt x="46" y="36"/>
                    </a:lnTo>
                    <a:lnTo>
                      <a:pt x="50" y="32"/>
                    </a:lnTo>
                    <a:lnTo>
                      <a:pt x="50" y="41"/>
                    </a:lnTo>
                    <a:lnTo>
                      <a:pt x="55" y="41"/>
                    </a:lnTo>
                  </a:path>
                </a:pathLst>
              </a:custGeom>
              <a:noFill/>
              <a:ln w="9525">
                <a:solidFill>
                  <a:srgbClr val="0000FF"/>
                </a:solidFill>
                <a:prstDash val="solid"/>
                <a:round/>
                <a:headEnd/>
                <a:tailEnd/>
              </a:ln>
            </p:spPr>
            <p:txBody>
              <a:bodyPr/>
              <a:lstStyle/>
              <a:p>
                <a:endParaRPr lang="en-US" sz="4000"/>
              </a:p>
            </p:txBody>
          </p:sp>
        </p:grpSp>
        <p:grpSp>
          <p:nvGrpSpPr>
            <p:cNvPr id="5" name="Group 504"/>
            <p:cNvGrpSpPr/>
            <p:nvPr/>
          </p:nvGrpSpPr>
          <p:grpSpPr>
            <a:xfrm>
              <a:off x="609600" y="1900238"/>
              <a:ext cx="1357313" cy="465137"/>
              <a:chOff x="609600" y="1900238"/>
              <a:chExt cx="1357313" cy="465137"/>
            </a:xfrm>
          </p:grpSpPr>
          <p:sp>
            <p:nvSpPr>
              <p:cNvPr id="140" name="Freeform 178"/>
              <p:cNvSpPr>
                <a:spLocks/>
              </p:cNvSpPr>
              <p:nvPr/>
            </p:nvSpPr>
            <p:spPr bwMode="auto">
              <a:xfrm>
                <a:off x="609600" y="1914525"/>
                <a:ext cx="1274763" cy="428625"/>
              </a:xfrm>
              <a:custGeom>
                <a:avLst/>
                <a:gdLst/>
                <a:ahLst/>
                <a:cxnLst>
                  <a:cxn ang="0">
                    <a:pos x="11" y="122"/>
                  </a:cxn>
                  <a:cxn ang="0">
                    <a:pos x="31" y="122"/>
                  </a:cxn>
                  <a:cxn ang="0">
                    <a:pos x="50" y="124"/>
                  </a:cxn>
                  <a:cxn ang="0">
                    <a:pos x="69" y="124"/>
                  </a:cxn>
                  <a:cxn ang="0">
                    <a:pos x="87" y="124"/>
                  </a:cxn>
                  <a:cxn ang="0">
                    <a:pos x="106" y="124"/>
                  </a:cxn>
                  <a:cxn ang="0">
                    <a:pos x="126" y="124"/>
                  </a:cxn>
                  <a:cxn ang="0">
                    <a:pos x="145" y="124"/>
                  </a:cxn>
                  <a:cxn ang="0">
                    <a:pos x="164" y="124"/>
                  </a:cxn>
                  <a:cxn ang="0">
                    <a:pos x="182" y="122"/>
                  </a:cxn>
                  <a:cxn ang="0">
                    <a:pos x="202" y="118"/>
                  </a:cxn>
                  <a:cxn ang="0">
                    <a:pos x="221" y="119"/>
                  </a:cxn>
                  <a:cxn ang="0">
                    <a:pos x="240" y="127"/>
                  </a:cxn>
                  <a:cxn ang="0">
                    <a:pos x="259" y="128"/>
                  </a:cxn>
                  <a:cxn ang="0">
                    <a:pos x="277" y="128"/>
                  </a:cxn>
                  <a:cxn ang="0">
                    <a:pos x="297" y="127"/>
                  </a:cxn>
                  <a:cxn ang="0">
                    <a:pos x="316" y="54"/>
                  </a:cxn>
                  <a:cxn ang="0">
                    <a:pos x="335" y="242"/>
                  </a:cxn>
                  <a:cxn ang="0">
                    <a:pos x="353" y="181"/>
                  </a:cxn>
                  <a:cxn ang="0">
                    <a:pos x="374" y="130"/>
                  </a:cxn>
                  <a:cxn ang="0">
                    <a:pos x="392" y="124"/>
                  </a:cxn>
                  <a:cxn ang="0">
                    <a:pos x="411" y="123"/>
                  </a:cxn>
                  <a:cxn ang="0">
                    <a:pos x="430" y="121"/>
                  </a:cxn>
                  <a:cxn ang="0">
                    <a:pos x="448" y="116"/>
                  </a:cxn>
                  <a:cxn ang="0">
                    <a:pos x="468" y="112"/>
                  </a:cxn>
                  <a:cxn ang="0">
                    <a:pos x="487" y="101"/>
                  </a:cxn>
                  <a:cxn ang="0">
                    <a:pos x="506" y="91"/>
                  </a:cxn>
                  <a:cxn ang="0">
                    <a:pos x="524" y="98"/>
                  </a:cxn>
                  <a:cxn ang="0">
                    <a:pos x="545" y="114"/>
                  </a:cxn>
                  <a:cxn ang="0">
                    <a:pos x="563" y="120"/>
                  </a:cxn>
                  <a:cxn ang="0">
                    <a:pos x="582" y="121"/>
                  </a:cxn>
                  <a:cxn ang="0">
                    <a:pos x="601" y="120"/>
                  </a:cxn>
                  <a:cxn ang="0">
                    <a:pos x="619" y="119"/>
                  </a:cxn>
                  <a:cxn ang="0">
                    <a:pos x="639" y="120"/>
                  </a:cxn>
                  <a:cxn ang="0">
                    <a:pos x="658" y="119"/>
                  </a:cxn>
                  <a:cxn ang="0">
                    <a:pos x="677" y="122"/>
                  </a:cxn>
                  <a:cxn ang="0">
                    <a:pos x="696" y="123"/>
                  </a:cxn>
                  <a:cxn ang="0">
                    <a:pos x="716" y="126"/>
                  </a:cxn>
                  <a:cxn ang="0">
                    <a:pos x="734" y="124"/>
                  </a:cxn>
                  <a:cxn ang="0">
                    <a:pos x="753" y="122"/>
                  </a:cxn>
                  <a:cxn ang="0">
                    <a:pos x="772" y="123"/>
                  </a:cxn>
                  <a:cxn ang="0">
                    <a:pos x="790" y="123"/>
                  </a:cxn>
                </a:cxnLst>
                <a:rect l="0" t="0" r="r" b="b"/>
                <a:pathLst>
                  <a:path w="803" h="270">
                    <a:moveTo>
                      <a:pt x="0" y="122"/>
                    </a:moveTo>
                    <a:lnTo>
                      <a:pt x="6" y="121"/>
                    </a:lnTo>
                    <a:lnTo>
                      <a:pt x="11" y="122"/>
                    </a:lnTo>
                    <a:lnTo>
                      <a:pt x="18" y="123"/>
                    </a:lnTo>
                    <a:lnTo>
                      <a:pt x="24" y="124"/>
                    </a:lnTo>
                    <a:lnTo>
                      <a:pt x="31" y="122"/>
                    </a:lnTo>
                    <a:lnTo>
                      <a:pt x="37" y="123"/>
                    </a:lnTo>
                    <a:lnTo>
                      <a:pt x="43" y="123"/>
                    </a:lnTo>
                    <a:lnTo>
                      <a:pt x="50" y="124"/>
                    </a:lnTo>
                    <a:lnTo>
                      <a:pt x="56" y="124"/>
                    </a:lnTo>
                    <a:lnTo>
                      <a:pt x="63" y="122"/>
                    </a:lnTo>
                    <a:lnTo>
                      <a:pt x="69" y="124"/>
                    </a:lnTo>
                    <a:lnTo>
                      <a:pt x="75" y="122"/>
                    </a:lnTo>
                    <a:lnTo>
                      <a:pt x="82" y="124"/>
                    </a:lnTo>
                    <a:lnTo>
                      <a:pt x="87" y="124"/>
                    </a:lnTo>
                    <a:lnTo>
                      <a:pt x="95" y="125"/>
                    </a:lnTo>
                    <a:lnTo>
                      <a:pt x="100" y="124"/>
                    </a:lnTo>
                    <a:lnTo>
                      <a:pt x="106" y="124"/>
                    </a:lnTo>
                    <a:lnTo>
                      <a:pt x="113" y="123"/>
                    </a:lnTo>
                    <a:lnTo>
                      <a:pt x="119" y="124"/>
                    </a:lnTo>
                    <a:lnTo>
                      <a:pt x="126" y="124"/>
                    </a:lnTo>
                    <a:lnTo>
                      <a:pt x="132" y="125"/>
                    </a:lnTo>
                    <a:lnTo>
                      <a:pt x="138" y="124"/>
                    </a:lnTo>
                    <a:lnTo>
                      <a:pt x="145" y="124"/>
                    </a:lnTo>
                    <a:lnTo>
                      <a:pt x="151" y="124"/>
                    </a:lnTo>
                    <a:lnTo>
                      <a:pt x="158" y="125"/>
                    </a:lnTo>
                    <a:lnTo>
                      <a:pt x="164" y="124"/>
                    </a:lnTo>
                    <a:lnTo>
                      <a:pt x="171" y="126"/>
                    </a:lnTo>
                    <a:lnTo>
                      <a:pt x="177" y="123"/>
                    </a:lnTo>
                    <a:lnTo>
                      <a:pt x="182" y="122"/>
                    </a:lnTo>
                    <a:lnTo>
                      <a:pt x="190" y="120"/>
                    </a:lnTo>
                    <a:lnTo>
                      <a:pt x="195" y="119"/>
                    </a:lnTo>
                    <a:lnTo>
                      <a:pt x="202" y="118"/>
                    </a:lnTo>
                    <a:lnTo>
                      <a:pt x="208" y="115"/>
                    </a:lnTo>
                    <a:lnTo>
                      <a:pt x="214" y="112"/>
                    </a:lnTo>
                    <a:lnTo>
                      <a:pt x="221" y="119"/>
                    </a:lnTo>
                    <a:lnTo>
                      <a:pt x="227" y="124"/>
                    </a:lnTo>
                    <a:lnTo>
                      <a:pt x="234" y="124"/>
                    </a:lnTo>
                    <a:lnTo>
                      <a:pt x="240" y="127"/>
                    </a:lnTo>
                    <a:lnTo>
                      <a:pt x="246" y="127"/>
                    </a:lnTo>
                    <a:lnTo>
                      <a:pt x="253" y="129"/>
                    </a:lnTo>
                    <a:lnTo>
                      <a:pt x="259" y="128"/>
                    </a:lnTo>
                    <a:lnTo>
                      <a:pt x="266" y="129"/>
                    </a:lnTo>
                    <a:lnTo>
                      <a:pt x="271" y="129"/>
                    </a:lnTo>
                    <a:lnTo>
                      <a:pt x="277" y="128"/>
                    </a:lnTo>
                    <a:lnTo>
                      <a:pt x="284" y="127"/>
                    </a:lnTo>
                    <a:lnTo>
                      <a:pt x="290" y="126"/>
                    </a:lnTo>
                    <a:lnTo>
                      <a:pt x="297" y="127"/>
                    </a:lnTo>
                    <a:lnTo>
                      <a:pt x="303" y="124"/>
                    </a:lnTo>
                    <a:lnTo>
                      <a:pt x="309" y="106"/>
                    </a:lnTo>
                    <a:lnTo>
                      <a:pt x="316" y="54"/>
                    </a:lnTo>
                    <a:lnTo>
                      <a:pt x="322" y="0"/>
                    </a:lnTo>
                    <a:lnTo>
                      <a:pt x="329" y="100"/>
                    </a:lnTo>
                    <a:lnTo>
                      <a:pt x="335" y="242"/>
                    </a:lnTo>
                    <a:lnTo>
                      <a:pt x="342" y="270"/>
                    </a:lnTo>
                    <a:lnTo>
                      <a:pt x="348" y="227"/>
                    </a:lnTo>
                    <a:lnTo>
                      <a:pt x="353" y="181"/>
                    </a:lnTo>
                    <a:lnTo>
                      <a:pt x="361" y="148"/>
                    </a:lnTo>
                    <a:lnTo>
                      <a:pt x="366" y="133"/>
                    </a:lnTo>
                    <a:lnTo>
                      <a:pt x="374" y="130"/>
                    </a:lnTo>
                    <a:lnTo>
                      <a:pt x="379" y="126"/>
                    </a:lnTo>
                    <a:lnTo>
                      <a:pt x="385" y="125"/>
                    </a:lnTo>
                    <a:lnTo>
                      <a:pt x="392" y="124"/>
                    </a:lnTo>
                    <a:lnTo>
                      <a:pt x="398" y="122"/>
                    </a:lnTo>
                    <a:lnTo>
                      <a:pt x="405" y="122"/>
                    </a:lnTo>
                    <a:lnTo>
                      <a:pt x="411" y="123"/>
                    </a:lnTo>
                    <a:lnTo>
                      <a:pt x="417" y="121"/>
                    </a:lnTo>
                    <a:lnTo>
                      <a:pt x="424" y="119"/>
                    </a:lnTo>
                    <a:lnTo>
                      <a:pt x="430" y="121"/>
                    </a:lnTo>
                    <a:lnTo>
                      <a:pt x="437" y="119"/>
                    </a:lnTo>
                    <a:lnTo>
                      <a:pt x="443" y="119"/>
                    </a:lnTo>
                    <a:lnTo>
                      <a:pt x="448" y="116"/>
                    </a:lnTo>
                    <a:lnTo>
                      <a:pt x="455" y="114"/>
                    </a:lnTo>
                    <a:lnTo>
                      <a:pt x="461" y="114"/>
                    </a:lnTo>
                    <a:lnTo>
                      <a:pt x="468" y="112"/>
                    </a:lnTo>
                    <a:lnTo>
                      <a:pt x="474" y="106"/>
                    </a:lnTo>
                    <a:lnTo>
                      <a:pt x="480" y="103"/>
                    </a:lnTo>
                    <a:lnTo>
                      <a:pt x="487" y="101"/>
                    </a:lnTo>
                    <a:lnTo>
                      <a:pt x="493" y="95"/>
                    </a:lnTo>
                    <a:lnTo>
                      <a:pt x="500" y="95"/>
                    </a:lnTo>
                    <a:lnTo>
                      <a:pt x="506" y="91"/>
                    </a:lnTo>
                    <a:lnTo>
                      <a:pt x="513" y="94"/>
                    </a:lnTo>
                    <a:lnTo>
                      <a:pt x="519" y="94"/>
                    </a:lnTo>
                    <a:lnTo>
                      <a:pt x="524" y="98"/>
                    </a:lnTo>
                    <a:lnTo>
                      <a:pt x="532" y="103"/>
                    </a:lnTo>
                    <a:lnTo>
                      <a:pt x="537" y="108"/>
                    </a:lnTo>
                    <a:lnTo>
                      <a:pt x="545" y="114"/>
                    </a:lnTo>
                    <a:lnTo>
                      <a:pt x="550" y="116"/>
                    </a:lnTo>
                    <a:lnTo>
                      <a:pt x="556" y="119"/>
                    </a:lnTo>
                    <a:lnTo>
                      <a:pt x="563" y="120"/>
                    </a:lnTo>
                    <a:lnTo>
                      <a:pt x="569" y="121"/>
                    </a:lnTo>
                    <a:lnTo>
                      <a:pt x="576" y="121"/>
                    </a:lnTo>
                    <a:lnTo>
                      <a:pt x="582" y="121"/>
                    </a:lnTo>
                    <a:lnTo>
                      <a:pt x="588" y="122"/>
                    </a:lnTo>
                    <a:lnTo>
                      <a:pt x="595" y="121"/>
                    </a:lnTo>
                    <a:lnTo>
                      <a:pt x="601" y="120"/>
                    </a:lnTo>
                    <a:lnTo>
                      <a:pt x="608" y="120"/>
                    </a:lnTo>
                    <a:lnTo>
                      <a:pt x="614" y="119"/>
                    </a:lnTo>
                    <a:lnTo>
                      <a:pt x="619" y="119"/>
                    </a:lnTo>
                    <a:lnTo>
                      <a:pt x="627" y="118"/>
                    </a:lnTo>
                    <a:lnTo>
                      <a:pt x="632" y="119"/>
                    </a:lnTo>
                    <a:lnTo>
                      <a:pt x="639" y="120"/>
                    </a:lnTo>
                    <a:lnTo>
                      <a:pt x="645" y="117"/>
                    </a:lnTo>
                    <a:lnTo>
                      <a:pt x="651" y="120"/>
                    </a:lnTo>
                    <a:lnTo>
                      <a:pt x="658" y="119"/>
                    </a:lnTo>
                    <a:lnTo>
                      <a:pt x="664" y="121"/>
                    </a:lnTo>
                    <a:lnTo>
                      <a:pt x="671" y="122"/>
                    </a:lnTo>
                    <a:lnTo>
                      <a:pt x="677" y="122"/>
                    </a:lnTo>
                    <a:lnTo>
                      <a:pt x="684" y="120"/>
                    </a:lnTo>
                    <a:lnTo>
                      <a:pt x="690" y="122"/>
                    </a:lnTo>
                    <a:lnTo>
                      <a:pt x="696" y="123"/>
                    </a:lnTo>
                    <a:lnTo>
                      <a:pt x="703" y="122"/>
                    </a:lnTo>
                    <a:lnTo>
                      <a:pt x="708" y="124"/>
                    </a:lnTo>
                    <a:lnTo>
                      <a:pt x="716" y="126"/>
                    </a:lnTo>
                    <a:lnTo>
                      <a:pt x="721" y="124"/>
                    </a:lnTo>
                    <a:lnTo>
                      <a:pt x="727" y="121"/>
                    </a:lnTo>
                    <a:lnTo>
                      <a:pt x="734" y="124"/>
                    </a:lnTo>
                    <a:lnTo>
                      <a:pt x="740" y="122"/>
                    </a:lnTo>
                    <a:lnTo>
                      <a:pt x="747" y="124"/>
                    </a:lnTo>
                    <a:lnTo>
                      <a:pt x="753" y="122"/>
                    </a:lnTo>
                    <a:lnTo>
                      <a:pt x="759" y="124"/>
                    </a:lnTo>
                    <a:lnTo>
                      <a:pt x="766" y="122"/>
                    </a:lnTo>
                    <a:lnTo>
                      <a:pt x="772" y="123"/>
                    </a:lnTo>
                    <a:lnTo>
                      <a:pt x="779" y="123"/>
                    </a:lnTo>
                    <a:lnTo>
                      <a:pt x="785" y="124"/>
                    </a:lnTo>
                    <a:lnTo>
                      <a:pt x="790" y="123"/>
                    </a:lnTo>
                    <a:lnTo>
                      <a:pt x="798" y="124"/>
                    </a:lnTo>
                    <a:lnTo>
                      <a:pt x="803" y="122"/>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41" name="Freeform 179"/>
              <p:cNvSpPr>
                <a:spLocks/>
              </p:cNvSpPr>
              <p:nvPr/>
            </p:nvSpPr>
            <p:spPr bwMode="auto">
              <a:xfrm>
                <a:off x="1884363" y="2106613"/>
                <a:ext cx="82550" cy="6350"/>
              </a:xfrm>
              <a:custGeom>
                <a:avLst/>
                <a:gdLst/>
                <a:ahLst/>
                <a:cxnLst>
                  <a:cxn ang="0">
                    <a:pos x="0" y="1"/>
                  </a:cxn>
                  <a:cxn ang="0">
                    <a:pos x="8" y="2"/>
                  </a:cxn>
                  <a:cxn ang="0">
                    <a:pos x="13" y="3"/>
                  </a:cxn>
                  <a:cxn ang="0">
                    <a:pos x="19" y="3"/>
                  </a:cxn>
                  <a:cxn ang="0">
                    <a:pos x="26" y="1"/>
                  </a:cxn>
                  <a:cxn ang="0">
                    <a:pos x="32" y="2"/>
                  </a:cxn>
                  <a:cxn ang="0">
                    <a:pos x="39" y="4"/>
                  </a:cxn>
                  <a:cxn ang="0">
                    <a:pos x="45" y="1"/>
                  </a:cxn>
                  <a:cxn ang="0">
                    <a:pos x="52" y="0"/>
                  </a:cxn>
                </a:cxnLst>
                <a:rect l="0" t="0" r="r" b="b"/>
                <a:pathLst>
                  <a:path w="52" h="4">
                    <a:moveTo>
                      <a:pt x="0" y="1"/>
                    </a:moveTo>
                    <a:lnTo>
                      <a:pt x="8" y="2"/>
                    </a:lnTo>
                    <a:lnTo>
                      <a:pt x="13" y="3"/>
                    </a:lnTo>
                    <a:lnTo>
                      <a:pt x="19" y="3"/>
                    </a:lnTo>
                    <a:lnTo>
                      <a:pt x="26" y="1"/>
                    </a:lnTo>
                    <a:lnTo>
                      <a:pt x="32" y="2"/>
                    </a:lnTo>
                    <a:lnTo>
                      <a:pt x="39" y="4"/>
                    </a:lnTo>
                    <a:lnTo>
                      <a:pt x="45" y="1"/>
                    </a:lnTo>
                    <a:lnTo>
                      <a:pt x="52" y="0"/>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42" name="Freeform 180"/>
              <p:cNvSpPr>
                <a:spLocks/>
              </p:cNvSpPr>
              <p:nvPr/>
            </p:nvSpPr>
            <p:spPr bwMode="auto">
              <a:xfrm>
                <a:off x="609600" y="1993900"/>
                <a:ext cx="1274763" cy="317500"/>
              </a:xfrm>
              <a:custGeom>
                <a:avLst/>
                <a:gdLst/>
                <a:ahLst/>
                <a:cxnLst>
                  <a:cxn ang="0">
                    <a:pos x="11" y="71"/>
                  </a:cxn>
                  <a:cxn ang="0">
                    <a:pos x="31" y="71"/>
                  </a:cxn>
                  <a:cxn ang="0">
                    <a:pos x="50" y="71"/>
                  </a:cxn>
                  <a:cxn ang="0">
                    <a:pos x="69" y="72"/>
                  </a:cxn>
                  <a:cxn ang="0">
                    <a:pos x="87" y="72"/>
                  </a:cxn>
                  <a:cxn ang="0">
                    <a:pos x="106" y="73"/>
                  </a:cxn>
                  <a:cxn ang="0">
                    <a:pos x="126" y="74"/>
                  </a:cxn>
                  <a:cxn ang="0">
                    <a:pos x="145" y="74"/>
                  </a:cxn>
                  <a:cxn ang="0">
                    <a:pos x="164" y="74"/>
                  </a:cxn>
                  <a:cxn ang="0">
                    <a:pos x="182" y="74"/>
                  </a:cxn>
                  <a:cxn ang="0">
                    <a:pos x="202" y="74"/>
                  </a:cxn>
                  <a:cxn ang="0">
                    <a:pos x="221" y="71"/>
                  </a:cxn>
                  <a:cxn ang="0">
                    <a:pos x="240" y="74"/>
                  </a:cxn>
                  <a:cxn ang="0">
                    <a:pos x="259" y="77"/>
                  </a:cxn>
                  <a:cxn ang="0">
                    <a:pos x="277" y="79"/>
                  </a:cxn>
                  <a:cxn ang="0">
                    <a:pos x="297" y="79"/>
                  </a:cxn>
                  <a:cxn ang="0">
                    <a:pos x="316" y="78"/>
                  </a:cxn>
                  <a:cxn ang="0">
                    <a:pos x="335" y="34"/>
                  </a:cxn>
                  <a:cxn ang="0">
                    <a:pos x="353" y="182"/>
                  </a:cxn>
                  <a:cxn ang="0">
                    <a:pos x="374" y="118"/>
                  </a:cxn>
                  <a:cxn ang="0">
                    <a:pos x="392" y="78"/>
                  </a:cxn>
                  <a:cxn ang="0">
                    <a:pos x="411" y="72"/>
                  </a:cxn>
                  <a:cxn ang="0">
                    <a:pos x="430" y="71"/>
                  </a:cxn>
                  <a:cxn ang="0">
                    <a:pos x="448" y="66"/>
                  </a:cxn>
                  <a:cxn ang="0">
                    <a:pos x="468" y="62"/>
                  </a:cxn>
                  <a:cxn ang="0">
                    <a:pos x="487" y="53"/>
                  </a:cxn>
                  <a:cxn ang="0">
                    <a:pos x="506" y="33"/>
                  </a:cxn>
                  <a:cxn ang="0">
                    <a:pos x="524" y="9"/>
                  </a:cxn>
                  <a:cxn ang="0">
                    <a:pos x="545" y="3"/>
                  </a:cxn>
                  <a:cxn ang="0">
                    <a:pos x="563" y="42"/>
                  </a:cxn>
                  <a:cxn ang="0">
                    <a:pos x="582" y="69"/>
                  </a:cxn>
                  <a:cxn ang="0">
                    <a:pos x="601" y="76"/>
                  </a:cxn>
                  <a:cxn ang="0">
                    <a:pos x="619" y="76"/>
                  </a:cxn>
                  <a:cxn ang="0">
                    <a:pos x="639" y="74"/>
                  </a:cxn>
                  <a:cxn ang="0">
                    <a:pos x="658" y="74"/>
                  </a:cxn>
                  <a:cxn ang="0">
                    <a:pos x="677" y="76"/>
                  </a:cxn>
                  <a:cxn ang="0">
                    <a:pos x="696" y="77"/>
                  </a:cxn>
                  <a:cxn ang="0">
                    <a:pos x="716" y="78"/>
                  </a:cxn>
                  <a:cxn ang="0">
                    <a:pos x="734" y="79"/>
                  </a:cxn>
                  <a:cxn ang="0">
                    <a:pos x="753" y="80"/>
                  </a:cxn>
                  <a:cxn ang="0">
                    <a:pos x="772" y="81"/>
                  </a:cxn>
                  <a:cxn ang="0">
                    <a:pos x="790" y="81"/>
                  </a:cxn>
                </a:cxnLst>
                <a:rect l="0" t="0" r="r" b="b"/>
                <a:pathLst>
                  <a:path w="803" h="200">
                    <a:moveTo>
                      <a:pt x="0" y="70"/>
                    </a:moveTo>
                    <a:lnTo>
                      <a:pt x="6" y="71"/>
                    </a:lnTo>
                    <a:lnTo>
                      <a:pt x="11" y="71"/>
                    </a:lnTo>
                    <a:lnTo>
                      <a:pt x="18" y="71"/>
                    </a:lnTo>
                    <a:lnTo>
                      <a:pt x="24" y="71"/>
                    </a:lnTo>
                    <a:lnTo>
                      <a:pt x="31" y="71"/>
                    </a:lnTo>
                    <a:lnTo>
                      <a:pt x="37" y="71"/>
                    </a:lnTo>
                    <a:lnTo>
                      <a:pt x="43" y="71"/>
                    </a:lnTo>
                    <a:lnTo>
                      <a:pt x="50" y="71"/>
                    </a:lnTo>
                    <a:lnTo>
                      <a:pt x="56" y="72"/>
                    </a:lnTo>
                    <a:lnTo>
                      <a:pt x="63" y="72"/>
                    </a:lnTo>
                    <a:lnTo>
                      <a:pt x="69" y="72"/>
                    </a:lnTo>
                    <a:lnTo>
                      <a:pt x="75" y="72"/>
                    </a:lnTo>
                    <a:lnTo>
                      <a:pt x="82" y="72"/>
                    </a:lnTo>
                    <a:lnTo>
                      <a:pt x="87" y="72"/>
                    </a:lnTo>
                    <a:lnTo>
                      <a:pt x="95" y="74"/>
                    </a:lnTo>
                    <a:lnTo>
                      <a:pt x="100" y="73"/>
                    </a:lnTo>
                    <a:lnTo>
                      <a:pt x="106" y="73"/>
                    </a:lnTo>
                    <a:lnTo>
                      <a:pt x="113" y="74"/>
                    </a:lnTo>
                    <a:lnTo>
                      <a:pt x="119" y="74"/>
                    </a:lnTo>
                    <a:lnTo>
                      <a:pt x="126" y="74"/>
                    </a:lnTo>
                    <a:lnTo>
                      <a:pt x="132" y="74"/>
                    </a:lnTo>
                    <a:lnTo>
                      <a:pt x="138" y="74"/>
                    </a:lnTo>
                    <a:lnTo>
                      <a:pt x="145" y="74"/>
                    </a:lnTo>
                    <a:lnTo>
                      <a:pt x="151" y="74"/>
                    </a:lnTo>
                    <a:lnTo>
                      <a:pt x="158" y="74"/>
                    </a:lnTo>
                    <a:lnTo>
                      <a:pt x="164" y="74"/>
                    </a:lnTo>
                    <a:lnTo>
                      <a:pt x="171" y="75"/>
                    </a:lnTo>
                    <a:lnTo>
                      <a:pt x="177" y="74"/>
                    </a:lnTo>
                    <a:lnTo>
                      <a:pt x="182" y="74"/>
                    </a:lnTo>
                    <a:lnTo>
                      <a:pt x="190" y="74"/>
                    </a:lnTo>
                    <a:lnTo>
                      <a:pt x="195" y="74"/>
                    </a:lnTo>
                    <a:lnTo>
                      <a:pt x="202" y="74"/>
                    </a:lnTo>
                    <a:lnTo>
                      <a:pt x="208" y="72"/>
                    </a:lnTo>
                    <a:lnTo>
                      <a:pt x="214" y="71"/>
                    </a:lnTo>
                    <a:lnTo>
                      <a:pt x="221" y="71"/>
                    </a:lnTo>
                    <a:lnTo>
                      <a:pt x="227" y="70"/>
                    </a:lnTo>
                    <a:lnTo>
                      <a:pt x="234" y="69"/>
                    </a:lnTo>
                    <a:lnTo>
                      <a:pt x="240" y="74"/>
                    </a:lnTo>
                    <a:lnTo>
                      <a:pt x="246" y="76"/>
                    </a:lnTo>
                    <a:lnTo>
                      <a:pt x="253" y="77"/>
                    </a:lnTo>
                    <a:lnTo>
                      <a:pt x="259" y="77"/>
                    </a:lnTo>
                    <a:lnTo>
                      <a:pt x="266" y="77"/>
                    </a:lnTo>
                    <a:lnTo>
                      <a:pt x="271" y="79"/>
                    </a:lnTo>
                    <a:lnTo>
                      <a:pt x="277" y="79"/>
                    </a:lnTo>
                    <a:lnTo>
                      <a:pt x="284" y="78"/>
                    </a:lnTo>
                    <a:lnTo>
                      <a:pt x="290" y="79"/>
                    </a:lnTo>
                    <a:lnTo>
                      <a:pt x="297" y="79"/>
                    </a:lnTo>
                    <a:lnTo>
                      <a:pt x="303" y="78"/>
                    </a:lnTo>
                    <a:lnTo>
                      <a:pt x="309" y="79"/>
                    </a:lnTo>
                    <a:lnTo>
                      <a:pt x="316" y="78"/>
                    </a:lnTo>
                    <a:lnTo>
                      <a:pt x="322" y="77"/>
                    </a:lnTo>
                    <a:lnTo>
                      <a:pt x="329" y="70"/>
                    </a:lnTo>
                    <a:lnTo>
                      <a:pt x="335" y="34"/>
                    </a:lnTo>
                    <a:lnTo>
                      <a:pt x="342" y="45"/>
                    </a:lnTo>
                    <a:lnTo>
                      <a:pt x="348" y="110"/>
                    </a:lnTo>
                    <a:lnTo>
                      <a:pt x="353" y="182"/>
                    </a:lnTo>
                    <a:lnTo>
                      <a:pt x="361" y="200"/>
                    </a:lnTo>
                    <a:lnTo>
                      <a:pt x="366" y="157"/>
                    </a:lnTo>
                    <a:lnTo>
                      <a:pt x="374" y="118"/>
                    </a:lnTo>
                    <a:lnTo>
                      <a:pt x="379" y="92"/>
                    </a:lnTo>
                    <a:lnTo>
                      <a:pt x="385" y="81"/>
                    </a:lnTo>
                    <a:lnTo>
                      <a:pt x="392" y="78"/>
                    </a:lnTo>
                    <a:lnTo>
                      <a:pt x="398" y="75"/>
                    </a:lnTo>
                    <a:lnTo>
                      <a:pt x="405" y="74"/>
                    </a:lnTo>
                    <a:lnTo>
                      <a:pt x="411" y="72"/>
                    </a:lnTo>
                    <a:lnTo>
                      <a:pt x="417" y="72"/>
                    </a:lnTo>
                    <a:lnTo>
                      <a:pt x="424" y="71"/>
                    </a:lnTo>
                    <a:lnTo>
                      <a:pt x="430" y="71"/>
                    </a:lnTo>
                    <a:lnTo>
                      <a:pt x="437" y="69"/>
                    </a:lnTo>
                    <a:lnTo>
                      <a:pt x="443" y="68"/>
                    </a:lnTo>
                    <a:lnTo>
                      <a:pt x="448" y="66"/>
                    </a:lnTo>
                    <a:lnTo>
                      <a:pt x="455" y="65"/>
                    </a:lnTo>
                    <a:lnTo>
                      <a:pt x="461" y="64"/>
                    </a:lnTo>
                    <a:lnTo>
                      <a:pt x="468" y="62"/>
                    </a:lnTo>
                    <a:lnTo>
                      <a:pt x="474" y="59"/>
                    </a:lnTo>
                    <a:lnTo>
                      <a:pt x="480" y="56"/>
                    </a:lnTo>
                    <a:lnTo>
                      <a:pt x="487" y="53"/>
                    </a:lnTo>
                    <a:lnTo>
                      <a:pt x="493" y="47"/>
                    </a:lnTo>
                    <a:lnTo>
                      <a:pt x="500" y="40"/>
                    </a:lnTo>
                    <a:lnTo>
                      <a:pt x="506" y="33"/>
                    </a:lnTo>
                    <a:lnTo>
                      <a:pt x="513" y="25"/>
                    </a:lnTo>
                    <a:lnTo>
                      <a:pt x="519" y="17"/>
                    </a:lnTo>
                    <a:lnTo>
                      <a:pt x="524" y="9"/>
                    </a:lnTo>
                    <a:lnTo>
                      <a:pt x="532" y="2"/>
                    </a:lnTo>
                    <a:lnTo>
                      <a:pt x="537" y="0"/>
                    </a:lnTo>
                    <a:lnTo>
                      <a:pt x="545" y="3"/>
                    </a:lnTo>
                    <a:lnTo>
                      <a:pt x="550" y="13"/>
                    </a:lnTo>
                    <a:lnTo>
                      <a:pt x="556" y="26"/>
                    </a:lnTo>
                    <a:lnTo>
                      <a:pt x="563" y="42"/>
                    </a:lnTo>
                    <a:lnTo>
                      <a:pt x="569" y="56"/>
                    </a:lnTo>
                    <a:lnTo>
                      <a:pt x="576" y="64"/>
                    </a:lnTo>
                    <a:lnTo>
                      <a:pt x="582" y="69"/>
                    </a:lnTo>
                    <a:lnTo>
                      <a:pt x="588" y="73"/>
                    </a:lnTo>
                    <a:lnTo>
                      <a:pt x="595" y="75"/>
                    </a:lnTo>
                    <a:lnTo>
                      <a:pt x="601" y="76"/>
                    </a:lnTo>
                    <a:lnTo>
                      <a:pt x="608" y="76"/>
                    </a:lnTo>
                    <a:lnTo>
                      <a:pt x="614" y="76"/>
                    </a:lnTo>
                    <a:lnTo>
                      <a:pt x="619" y="76"/>
                    </a:lnTo>
                    <a:lnTo>
                      <a:pt x="627" y="75"/>
                    </a:lnTo>
                    <a:lnTo>
                      <a:pt x="632" y="75"/>
                    </a:lnTo>
                    <a:lnTo>
                      <a:pt x="639" y="74"/>
                    </a:lnTo>
                    <a:lnTo>
                      <a:pt x="645" y="75"/>
                    </a:lnTo>
                    <a:lnTo>
                      <a:pt x="651" y="75"/>
                    </a:lnTo>
                    <a:lnTo>
                      <a:pt x="658" y="74"/>
                    </a:lnTo>
                    <a:lnTo>
                      <a:pt x="664" y="74"/>
                    </a:lnTo>
                    <a:lnTo>
                      <a:pt x="671" y="74"/>
                    </a:lnTo>
                    <a:lnTo>
                      <a:pt x="677" y="76"/>
                    </a:lnTo>
                    <a:lnTo>
                      <a:pt x="684" y="76"/>
                    </a:lnTo>
                    <a:lnTo>
                      <a:pt x="690" y="76"/>
                    </a:lnTo>
                    <a:lnTo>
                      <a:pt x="696" y="77"/>
                    </a:lnTo>
                    <a:lnTo>
                      <a:pt x="703" y="77"/>
                    </a:lnTo>
                    <a:lnTo>
                      <a:pt x="708" y="78"/>
                    </a:lnTo>
                    <a:lnTo>
                      <a:pt x="716" y="78"/>
                    </a:lnTo>
                    <a:lnTo>
                      <a:pt x="721" y="79"/>
                    </a:lnTo>
                    <a:lnTo>
                      <a:pt x="727" y="79"/>
                    </a:lnTo>
                    <a:lnTo>
                      <a:pt x="734" y="79"/>
                    </a:lnTo>
                    <a:lnTo>
                      <a:pt x="740" y="79"/>
                    </a:lnTo>
                    <a:lnTo>
                      <a:pt x="747" y="79"/>
                    </a:lnTo>
                    <a:lnTo>
                      <a:pt x="753" y="80"/>
                    </a:lnTo>
                    <a:lnTo>
                      <a:pt x="759" y="79"/>
                    </a:lnTo>
                    <a:lnTo>
                      <a:pt x="766" y="80"/>
                    </a:lnTo>
                    <a:lnTo>
                      <a:pt x="772" y="81"/>
                    </a:lnTo>
                    <a:lnTo>
                      <a:pt x="779" y="81"/>
                    </a:lnTo>
                    <a:lnTo>
                      <a:pt x="785" y="81"/>
                    </a:lnTo>
                    <a:lnTo>
                      <a:pt x="790" y="81"/>
                    </a:lnTo>
                    <a:lnTo>
                      <a:pt x="798" y="81"/>
                    </a:lnTo>
                    <a:lnTo>
                      <a:pt x="803" y="81"/>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43" name="Freeform 181"/>
              <p:cNvSpPr>
                <a:spLocks/>
              </p:cNvSpPr>
              <p:nvPr/>
            </p:nvSpPr>
            <p:spPr bwMode="auto">
              <a:xfrm>
                <a:off x="1884363" y="2122488"/>
                <a:ext cx="82550" cy="1588"/>
              </a:xfrm>
              <a:custGeom>
                <a:avLst/>
                <a:gdLst/>
                <a:ahLst/>
                <a:cxnLst>
                  <a:cxn ang="0">
                    <a:pos x="0" y="0"/>
                  </a:cxn>
                  <a:cxn ang="0">
                    <a:pos x="8" y="1"/>
                  </a:cxn>
                  <a:cxn ang="0">
                    <a:pos x="13" y="0"/>
                  </a:cxn>
                  <a:cxn ang="0">
                    <a:pos x="19" y="1"/>
                  </a:cxn>
                  <a:cxn ang="0">
                    <a:pos x="26" y="1"/>
                  </a:cxn>
                  <a:cxn ang="0">
                    <a:pos x="32" y="1"/>
                  </a:cxn>
                  <a:cxn ang="0">
                    <a:pos x="39" y="1"/>
                  </a:cxn>
                  <a:cxn ang="0">
                    <a:pos x="45" y="1"/>
                  </a:cxn>
                  <a:cxn ang="0">
                    <a:pos x="52" y="1"/>
                  </a:cxn>
                </a:cxnLst>
                <a:rect l="0" t="0" r="r" b="b"/>
                <a:pathLst>
                  <a:path w="52" h="1">
                    <a:moveTo>
                      <a:pt x="0" y="0"/>
                    </a:moveTo>
                    <a:lnTo>
                      <a:pt x="8" y="1"/>
                    </a:lnTo>
                    <a:lnTo>
                      <a:pt x="13" y="0"/>
                    </a:lnTo>
                    <a:lnTo>
                      <a:pt x="19" y="1"/>
                    </a:lnTo>
                    <a:lnTo>
                      <a:pt x="26" y="1"/>
                    </a:lnTo>
                    <a:lnTo>
                      <a:pt x="32" y="1"/>
                    </a:lnTo>
                    <a:lnTo>
                      <a:pt x="39" y="1"/>
                    </a:lnTo>
                    <a:lnTo>
                      <a:pt x="45" y="1"/>
                    </a:lnTo>
                    <a:lnTo>
                      <a:pt x="52" y="1"/>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44" name="Freeform 182"/>
              <p:cNvSpPr>
                <a:spLocks/>
              </p:cNvSpPr>
              <p:nvPr/>
            </p:nvSpPr>
            <p:spPr bwMode="auto">
              <a:xfrm>
                <a:off x="609600" y="2020888"/>
                <a:ext cx="1274763" cy="320675"/>
              </a:xfrm>
              <a:custGeom>
                <a:avLst/>
                <a:gdLst/>
                <a:ahLst/>
                <a:cxnLst>
                  <a:cxn ang="0">
                    <a:pos x="11" y="48"/>
                  </a:cxn>
                  <a:cxn ang="0">
                    <a:pos x="31" y="49"/>
                  </a:cxn>
                  <a:cxn ang="0">
                    <a:pos x="50" y="52"/>
                  </a:cxn>
                  <a:cxn ang="0">
                    <a:pos x="69" y="50"/>
                  </a:cxn>
                  <a:cxn ang="0">
                    <a:pos x="87" y="50"/>
                  </a:cxn>
                  <a:cxn ang="0">
                    <a:pos x="106" y="49"/>
                  </a:cxn>
                  <a:cxn ang="0">
                    <a:pos x="126" y="50"/>
                  </a:cxn>
                  <a:cxn ang="0">
                    <a:pos x="145" y="52"/>
                  </a:cxn>
                  <a:cxn ang="0">
                    <a:pos x="164" y="53"/>
                  </a:cxn>
                  <a:cxn ang="0">
                    <a:pos x="182" y="53"/>
                  </a:cxn>
                  <a:cxn ang="0">
                    <a:pos x="202" y="50"/>
                  </a:cxn>
                  <a:cxn ang="0">
                    <a:pos x="221" y="49"/>
                  </a:cxn>
                  <a:cxn ang="0">
                    <a:pos x="240" y="62"/>
                  </a:cxn>
                  <a:cxn ang="0">
                    <a:pos x="259" y="56"/>
                  </a:cxn>
                  <a:cxn ang="0">
                    <a:pos x="277" y="57"/>
                  </a:cxn>
                  <a:cxn ang="0">
                    <a:pos x="297" y="56"/>
                  </a:cxn>
                  <a:cxn ang="0">
                    <a:pos x="316" y="55"/>
                  </a:cxn>
                  <a:cxn ang="0">
                    <a:pos x="335" y="101"/>
                  </a:cxn>
                  <a:cxn ang="0">
                    <a:pos x="353" y="156"/>
                  </a:cxn>
                  <a:cxn ang="0">
                    <a:pos x="374" y="72"/>
                  </a:cxn>
                  <a:cxn ang="0">
                    <a:pos x="392" y="52"/>
                  </a:cxn>
                  <a:cxn ang="0">
                    <a:pos x="411" y="51"/>
                  </a:cxn>
                  <a:cxn ang="0">
                    <a:pos x="430" y="50"/>
                  </a:cxn>
                  <a:cxn ang="0">
                    <a:pos x="448" y="49"/>
                  </a:cxn>
                  <a:cxn ang="0">
                    <a:pos x="468" y="42"/>
                  </a:cxn>
                  <a:cxn ang="0">
                    <a:pos x="487" y="37"/>
                  </a:cxn>
                  <a:cxn ang="0">
                    <a:pos x="506" y="23"/>
                  </a:cxn>
                  <a:cxn ang="0">
                    <a:pos x="524" y="5"/>
                  </a:cxn>
                  <a:cxn ang="0">
                    <a:pos x="545" y="9"/>
                  </a:cxn>
                  <a:cxn ang="0">
                    <a:pos x="563" y="43"/>
                  </a:cxn>
                  <a:cxn ang="0">
                    <a:pos x="582" y="56"/>
                  </a:cxn>
                  <a:cxn ang="0">
                    <a:pos x="601" y="57"/>
                  </a:cxn>
                  <a:cxn ang="0">
                    <a:pos x="619" y="56"/>
                  </a:cxn>
                  <a:cxn ang="0">
                    <a:pos x="639" y="57"/>
                  </a:cxn>
                  <a:cxn ang="0">
                    <a:pos x="658" y="57"/>
                  </a:cxn>
                  <a:cxn ang="0">
                    <a:pos x="677" y="60"/>
                  </a:cxn>
                  <a:cxn ang="0">
                    <a:pos x="696" y="60"/>
                  </a:cxn>
                  <a:cxn ang="0">
                    <a:pos x="716" y="60"/>
                  </a:cxn>
                  <a:cxn ang="0">
                    <a:pos x="734" y="61"/>
                  </a:cxn>
                  <a:cxn ang="0">
                    <a:pos x="753" y="61"/>
                  </a:cxn>
                  <a:cxn ang="0">
                    <a:pos x="772" y="62"/>
                  </a:cxn>
                  <a:cxn ang="0">
                    <a:pos x="790" y="62"/>
                  </a:cxn>
                </a:cxnLst>
                <a:rect l="0" t="0" r="r" b="b"/>
                <a:pathLst>
                  <a:path w="803" h="202">
                    <a:moveTo>
                      <a:pt x="0" y="47"/>
                    </a:moveTo>
                    <a:lnTo>
                      <a:pt x="6" y="48"/>
                    </a:lnTo>
                    <a:lnTo>
                      <a:pt x="11" y="48"/>
                    </a:lnTo>
                    <a:lnTo>
                      <a:pt x="18" y="48"/>
                    </a:lnTo>
                    <a:lnTo>
                      <a:pt x="24" y="48"/>
                    </a:lnTo>
                    <a:lnTo>
                      <a:pt x="31" y="49"/>
                    </a:lnTo>
                    <a:lnTo>
                      <a:pt x="37" y="49"/>
                    </a:lnTo>
                    <a:lnTo>
                      <a:pt x="43" y="49"/>
                    </a:lnTo>
                    <a:lnTo>
                      <a:pt x="50" y="52"/>
                    </a:lnTo>
                    <a:lnTo>
                      <a:pt x="56" y="49"/>
                    </a:lnTo>
                    <a:lnTo>
                      <a:pt x="63" y="49"/>
                    </a:lnTo>
                    <a:lnTo>
                      <a:pt x="69" y="50"/>
                    </a:lnTo>
                    <a:lnTo>
                      <a:pt x="75" y="49"/>
                    </a:lnTo>
                    <a:lnTo>
                      <a:pt x="82" y="52"/>
                    </a:lnTo>
                    <a:lnTo>
                      <a:pt x="87" y="50"/>
                    </a:lnTo>
                    <a:lnTo>
                      <a:pt x="95" y="50"/>
                    </a:lnTo>
                    <a:lnTo>
                      <a:pt x="100" y="50"/>
                    </a:lnTo>
                    <a:lnTo>
                      <a:pt x="106" y="49"/>
                    </a:lnTo>
                    <a:lnTo>
                      <a:pt x="113" y="51"/>
                    </a:lnTo>
                    <a:lnTo>
                      <a:pt x="119" y="50"/>
                    </a:lnTo>
                    <a:lnTo>
                      <a:pt x="126" y="50"/>
                    </a:lnTo>
                    <a:lnTo>
                      <a:pt x="132" y="52"/>
                    </a:lnTo>
                    <a:lnTo>
                      <a:pt x="138" y="50"/>
                    </a:lnTo>
                    <a:lnTo>
                      <a:pt x="145" y="52"/>
                    </a:lnTo>
                    <a:lnTo>
                      <a:pt x="151" y="52"/>
                    </a:lnTo>
                    <a:lnTo>
                      <a:pt x="158" y="52"/>
                    </a:lnTo>
                    <a:lnTo>
                      <a:pt x="164" y="53"/>
                    </a:lnTo>
                    <a:lnTo>
                      <a:pt x="171" y="52"/>
                    </a:lnTo>
                    <a:lnTo>
                      <a:pt x="177" y="52"/>
                    </a:lnTo>
                    <a:lnTo>
                      <a:pt x="182" y="53"/>
                    </a:lnTo>
                    <a:lnTo>
                      <a:pt x="190" y="54"/>
                    </a:lnTo>
                    <a:lnTo>
                      <a:pt x="195" y="54"/>
                    </a:lnTo>
                    <a:lnTo>
                      <a:pt x="202" y="50"/>
                    </a:lnTo>
                    <a:lnTo>
                      <a:pt x="208" y="47"/>
                    </a:lnTo>
                    <a:lnTo>
                      <a:pt x="214" y="47"/>
                    </a:lnTo>
                    <a:lnTo>
                      <a:pt x="221" y="49"/>
                    </a:lnTo>
                    <a:lnTo>
                      <a:pt x="227" y="57"/>
                    </a:lnTo>
                    <a:lnTo>
                      <a:pt x="234" y="62"/>
                    </a:lnTo>
                    <a:lnTo>
                      <a:pt x="240" y="62"/>
                    </a:lnTo>
                    <a:lnTo>
                      <a:pt x="246" y="61"/>
                    </a:lnTo>
                    <a:lnTo>
                      <a:pt x="253" y="59"/>
                    </a:lnTo>
                    <a:lnTo>
                      <a:pt x="259" y="56"/>
                    </a:lnTo>
                    <a:lnTo>
                      <a:pt x="266" y="57"/>
                    </a:lnTo>
                    <a:lnTo>
                      <a:pt x="271" y="57"/>
                    </a:lnTo>
                    <a:lnTo>
                      <a:pt x="277" y="57"/>
                    </a:lnTo>
                    <a:lnTo>
                      <a:pt x="284" y="56"/>
                    </a:lnTo>
                    <a:lnTo>
                      <a:pt x="290" y="56"/>
                    </a:lnTo>
                    <a:lnTo>
                      <a:pt x="297" y="56"/>
                    </a:lnTo>
                    <a:lnTo>
                      <a:pt x="303" y="56"/>
                    </a:lnTo>
                    <a:lnTo>
                      <a:pt x="309" y="55"/>
                    </a:lnTo>
                    <a:lnTo>
                      <a:pt x="316" y="55"/>
                    </a:lnTo>
                    <a:lnTo>
                      <a:pt x="322" y="48"/>
                    </a:lnTo>
                    <a:lnTo>
                      <a:pt x="329" y="24"/>
                    </a:lnTo>
                    <a:lnTo>
                      <a:pt x="335" y="101"/>
                    </a:lnTo>
                    <a:lnTo>
                      <a:pt x="342" y="185"/>
                    </a:lnTo>
                    <a:lnTo>
                      <a:pt x="348" y="202"/>
                    </a:lnTo>
                    <a:lnTo>
                      <a:pt x="353" y="156"/>
                    </a:lnTo>
                    <a:lnTo>
                      <a:pt x="361" y="117"/>
                    </a:lnTo>
                    <a:lnTo>
                      <a:pt x="366" y="91"/>
                    </a:lnTo>
                    <a:lnTo>
                      <a:pt x="374" y="72"/>
                    </a:lnTo>
                    <a:lnTo>
                      <a:pt x="379" y="59"/>
                    </a:lnTo>
                    <a:lnTo>
                      <a:pt x="385" y="54"/>
                    </a:lnTo>
                    <a:lnTo>
                      <a:pt x="392" y="52"/>
                    </a:lnTo>
                    <a:lnTo>
                      <a:pt x="398" y="52"/>
                    </a:lnTo>
                    <a:lnTo>
                      <a:pt x="405" y="51"/>
                    </a:lnTo>
                    <a:lnTo>
                      <a:pt x="411" y="51"/>
                    </a:lnTo>
                    <a:lnTo>
                      <a:pt x="417" y="49"/>
                    </a:lnTo>
                    <a:lnTo>
                      <a:pt x="424" y="50"/>
                    </a:lnTo>
                    <a:lnTo>
                      <a:pt x="430" y="50"/>
                    </a:lnTo>
                    <a:lnTo>
                      <a:pt x="437" y="49"/>
                    </a:lnTo>
                    <a:lnTo>
                      <a:pt x="443" y="47"/>
                    </a:lnTo>
                    <a:lnTo>
                      <a:pt x="448" y="49"/>
                    </a:lnTo>
                    <a:lnTo>
                      <a:pt x="455" y="45"/>
                    </a:lnTo>
                    <a:lnTo>
                      <a:pt x="461" y="46"/>
                    </a:lnTo>
                    <a:lnTo>
                      <a:pt x="468" y="42"/>
                    </a:lnTo>
                    <a:lnTo>
                      <a:pt x="474" y="42"/>
                    </a:lnTo>
                    <a:lnTo>
                      <a:pt x="480" y="39"/>
                    </a:lnTo>
                    <a:lnTo>
                      <a:pt x="487" y="37"/>
                    </a:lnTo>
                    <a:lnTo>
                      <a:pt x="493" y="32"/>
                    </a:lnTo>
                    <a:lnTo>
                      <a:pt x="500" y="27"/>
                    </a:lnTo>
                    <a:lnTo>
                      <a:pt x="506" y="23"/>
                    </a:lnTo>
                    <a:lnTo>
                      <a:pt x="513" y="15"/>
                    </a:lnTo>
                    <a:lnTo>
                      <a:pt x="519" y="10"/>
                    </a:lnTo>
                    <a:lnTo>
                      <a:pt x="524" y="5"/>
                    </a:lnTo>
                    <a:lnTo>
                      <a:pt x="532" y="0"/>
                    </a:lnTo>
                    <a:lnTo>
                      <a:pt x="537" y="3"/>
                    </a:lnTo>
                    <a:lnTo>
                      <a:pt x="545" y="9"/>
                    </a:lnTo>
                    <a:lnTo>
                      <a:pt x="550" y="21"/>
                    </a:lnTo>
                    <a:lnTo>
                      <a:pt x="556" y="34"/>
                    </a:lnTo>
                    <a:lnTo>
                      <a:pt x="563" y="43"/>
                    </a:lnTo>
                    <a:lnTo>
                      <a:pt x="569" y="50"/>
                    </a:lnTo>
                    <a:lnTo>
                      <a:pt x="576" y="54"/>
                    </a:lnTo>
                    <a:lnTo>
                      <a:pt x="582" y="56"/>
                    </a:lnTo>
                    <a:lnTo>
                      <a:pt x="588" y="57"/>
                    </a:lnTo>
                    <a:lnTo>
                      <a:pt x="595" y="57"/>
                    </a:lnTo>
                    <a:lnTo>
                      <a:pt x="601" y="57"/>
                    </a:lnTo>
                    <a:lnTo>
                      <a:pt x="608" y="60"/>
                    </a:lnTo>
                    <a:lnTo>
                      <a:pt x="614" y="57"/>
                    </a:lnTo>
                    <a:lnTo>
                      <a:pt x="619" y="56"/>
                    </a:lnTo>
                    <a:lnTo>
                      <a:pt x="627" y="57"/>
                    </a:lnTo>
                    <a:lnTo>
                      <a:pt x="632" y="57"/>
                    </a:lnTo>
                    <a:lnTo>
                      <a:pt x="639" y="57"/>
                    </a:lnTo>
                    <a:lnTo>
                      <a:pt x="645" y="57"/>
                    </a:lnTo>
                    <a:lnTo>
                      <a:pt x="651" y="57"/>
                    </a:lnTo>
                    <a:lnTo>
                      <a:pt x="658" y="57"/>
                    </a:lnTo>
                    <a:lnTo>
                      <a:pt x="664" y="58"/>
                    </a:lnTo>
                    <a:lnTo>
                      <a:pt x="671" y="57"/>
                    </a:lnTo>
                    <a:lnTo>
                      <a:pt x="677" y="60"/>
                    </a:lnTo>
                    <a:lnTo>
                      <a:pt x="684" y="56"/>
                    </a:lnTo>
                    <a:lnTo>
                      <a:pt x="690" y="59"/>
                    </a:lnTo>
                    <a:lnTo>
                      <a:pt x="696" y="60"/>
                    </a:lnTo>
                    <a:lnTo>
                      <a:pt x="703" y="59"/>
                    </a:lnTo>
                    <a:lnTo>
                      <a:pt x="708" y="61"/>
                    </a:lnTo>
                    <a:lnTo>
                      <a:pt x="716" y="60"/>
                    </a:lnTo>
                    <a:lnTo>
                      <a:pt x="721" y="60"/>
                    </a:lnTo>
                    <a:lnTo>
                      <a:pt x="727" y="60"/>
                    </a:lnTo>
                    <a:lnTo>
                      <a:pt x="734" y="61"/>
                    </a:lnTo>
                    <a:lnTo>
                      <a:pt x="740" y="62"/>
                    </a:lnTo>
                    <a:lnTo>
                      <a:pt x="747" y="60"/>
                    </a:lnTo>
                    <a:lnTo>
                      <a:pt x="753" y="61"/>
                    </a:lnTo>
                    <a:lnTo>
                      <a:pt x="759" y="62"/>
                    </a:lnTo>
                    <a:lnTo>
                      <a:pt x="766" y="62"/>
                    </a:lnTo>
                    <a:lnTo>
                      <a:pt x="772" y="62"/>
                    </a:lnTo>
                    <a:lnTo>
                      <a:pt x="779" y="62"/>
                    </a:lnTo>
                    <a:lnTo>
                      <a:pt x="785" y="63"/>
                    </a:lnTo>
                    <a:lnTo>
                      <a:pt x="790" y="62"/>
                    </a:lnTo>
                    <a:lnTo>
                      <a:pt x="798" y="62"/>
                    </a:lnTo>
                    <a:lnTo>
                      <a:pt x="803" y="65"/>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45" name="Freeform 183"/>
              <p:cNvSpPr>
                <a:spLocks/>
              </p:cNvSpPr>
              <p:nvPr/>
            </p:nvSpPr>
            <p:spPr bwMode="auto">
              <a:xfrm>
                <a:off x="1884363" y="2119313"/>
                <a:ext cx="82550" cy="4763"/>
              </a:xfrm>
              <a:custGeom>
                <a:avLst/>
                <a:gdLst/>
                <a:ahLst/>
                <a:cxnLst>
                  <a:cxn ang="0">
                    <a:pos x="0" y="3"/>
                  </a:cxn>
                  <a:cxn ang="0">
                    <a:pos x="8" y="1"/>
                  </a:cxn>
                  <a:cxn ang="0">
                    <a:pos x="13" y="2"/>
                  </a:cxn>
                  <a:cxn ang="0">
                    <a:pos x="19" y="1"/>
                  </a:cxn>
                  <a:cxn ang="0">
                    <a:pos x="26" y="0"/>
                  </a:cxn>
                  <a:cxn ang="0">
                    <a:pos x="32" y="2"/>
                  </a:cxn>
                  <a:cxn ang="0">
                    <a:pos x="39" y="1"/>
                  </a:cxn>
                  <a:cxn ang="0">
                    <a:pos x="45" y="3"/>
                  </a:cxn>
                  <a:cxn ang="0">
                    <a:pos x="52" y="3"/>
                  </a:cxn>
                </a:cxnLst>
                <a:rect l="0" t="0" r="r" b="b"/>
                <a:pathLst>
                  <a:path w="52" h="3">
                    <a:moveTo>
                      <a:pt x="0" y="3"/>
                    </a:moveTo>
                    <a:lnTo>
                      <a:pt x="8" y="1"/>
                    </a:lnTo>
                    <a:lnTo>
                      <a:pt x="13" y="2"/>
                    </a:lnTo>
                    <a:lnTo>
                      <a:pt x="19" y="1"/>
                    </a:lnTo>
                    <a:lnTo>
                      <a:pt x="26" y="0"/>
                    </a:lnTo>
                    <a:lnTo>
                      <a:pt x="32" y="2"/>
                    </a:lnTo>
                    <a:lnTo>
                      <a:pt x="39" y="1"/>
                    </a:lnTo>
                    <a:lnTo>
                      <a:pt x="45" y="3"/>
                    </a:lnTo>
                    <a:lnTo>
                      <a:pt x="52" y="3"/>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46" name="Freeform 184"/>
              <p:cNvSpPr>
                <a:spLocks/>
              </p:cNvSpPr>
              <p:nvPr/>
            </p:nvSpPr>
            <p:spPr bwMode="auto">
              <a:xfrm>
                <a:off x="609600" y="1987550"/>
                <a:ext cx="1274763" cy="350838"/>
              </a:xfrm>
              <a:custGeom>
                <a:avLst/>
                <a:gdLst/>
                <a:ahLst/>
                <a:cxnLst>
                  <a:cxn ang="0">
                    <a:pos x="11" y="73"/>
                  </a:cxn>
                  <a:cxn ang="0">
                    <a:pos x="31" y="73"/>
                  </a:cxn>
                  <a:cxn ang="0">
                    <a:pos x="50" y="74"/>
                  </a:cxn>
                  <a:cxn ang="0">
                    <a:pos x="69" y="75"/>
                  </a:cxn>
                  <a:cxn ang="0">
                    <a:pos x="87" y="74"/>
                  </a:cxn>
                  <a:cxn ang="0">
                    <a:pos x="106" y="75"/>
                  </a:cxn>
                  <a:cxn ang="0">
                    <a:pos x="126" y="76"/>
                  </a:cxn>
                  <a:cxn ang="0">
                    <a:pos x="145" y="76"/>
                  </a:cxn>
                  <a:cxn ang="0">
                    <a:pos x="164" y="75"/>
                  </a:cxn>
                  <a:cxn ang="0">
                    <a:pos x="182" y="78"/>
                  </a:cxn>
                  <a:cxn ang="0">
                    <a:pos x="202" y="76"/>
                  </a:cxn>
                  <a:cxn ang="0">
                    <a:pos x="221" y="72"/>
                  </a:cxn>
                  <a:cxn ang="0">
                    <a:pos x="240" y="69"/>
                  </a:cxn>
                  <a:cxn ang="0">
                    <a:pos x="259" y="78"/>
                  </a:cxn>
                  <a:cxn ang="0">
                    <a:pos x="277" y="83"/>
                  </a:cxn>
                  <a:cxn ang="0">
                    <a:pos x="297" y="81"/>
                  </a:cxn>
                  <a:cxn ang="0">
                    <a:pos x="316" y="81"/>
                  </a:cxn>
                  <a:cxn ang="0">
                    <a:pos x="335" y="75"/>
                  </a:cxn>
                  <a:cxn ang="0">
                    <a:pos x="353" y="51"/>
                  </a:cxn>
                  <a:cxn ang="0">
                    <a:pos x="374" y="197"/>
                  </a:cxn>
                  <a:cxn ang="0">
                    <a:pos x="392" y="89"/>
                  </a:cxn>
                  <a:cxn ang="0">
                    <a:pos x="411" y="79"/>
                  </a:cxn>
                  <a:cxn ang="0">
                    <a:pos x="430" y="75"/>
                  </a:cxn>
                  <a:cxn ang="0">
                    <a:pos x="448" y="74"/>
                  </a:cxn>
                  <a:cxn ang="0">
                    <a:pos x="468" y="70"/>
                  </a:cxn>
                  <a:cxn ang="0">
                    <a:pos x="487" y="64"/>
                  </a:cxn>
                  <a:cxn ang="0">
                    <a:pos x="506" y="53"/>
                  </a:cxn>
                  <a:cxn ang="0">
                    <a:pos x="524" y="33"/>
                  </a:cxn>
                  <a:cxn ang="0">
                    <a:pos x="545" y="21"/>
                  </a:cxn>
                  <a:cxn ang="0">
                    <a:pos x="563" y="38"/>
                  </a:cxn>
                  <a:cxn ang="0">
                    <a:pos x="582" y="68"/>
                  </a:cxn>
                  <a:cxn ang="0">
                    <a:pos x="601" y="79"/>
                  </a:cxn>
                  <a:cxn ang="0">
                    <a:pos x="619" y="80"/>
                  </a:cxn>
                  <a:cxn ang="0">
                    <a:pos x="639" y="79"/>
                  </a:cxn>
                  <a:cxn ang="0">
                    <a:pos x="658" y="77"/>
                  </a:cxn>
                  <a:cxn ang="0">
                    <a:pos x="677" y="78"/>
                  </a:cxn>
                  <a:cxn ang="0">
                    <a:pos x="696" y="79"/>
                  </a:cxn>
                  <a:cxn ang="0">
                    <a:pos x="716" y="81"/>
                  </a:cxn>
                  <a:cxn ang="0">
                    <a:pos x="734" y="81"/>
                  </a:cxn>
                  <a:cxn ang="0">
                    <a:pos x="753" y="83"/>
                  </a:cxn>
                  <a:cxn ang="0">
                    <a:pos x="772" y="85"/>
                  </a:cxn>
                  <a:cxn ang="0">
                    <a:pos x="790" y="86"/>
                  </a:cxn>
                </a:cxnLst>
                <a:rect l="0" t="0" r="r" b="b"/>
                <a:pathLst>
                  <a:path w="803" h="221">
                    <a:moveTo>
                      <a:pt x="0" y="72"/>
                    </a:moveTo>
                    <a:lnTo>
                      <a:pt x="6" y="73"/>
                    </a:lnTo>
                    <a:lnTo>
                      <a:pt x="11" y="73"/>
                    </a:lnTo>
                    <a:lnTo>
                      <a:pt x="18" y="73"/>
                    </a:lnTo>
                    <a:lnTo>
                      <a:pt x="24" y="72"/>
                    </a:lnTo>
                    <a:lnTo>
                      <a:pt x="31" y="73"/>
                    </a:lnTo>
                    <a:lnTo>
                      <a:pt x="37" y="73"/>
                    </a:lnTo>
                    <a:lnTo>
                      <a:pt x="43" y="73"/>
                    </a:lnTo>
                    <a:lnTo>
                      <a:pt x="50" y="74"/>
                    </a:lnTo>
                    <a:lnTo>
                      <a:pt x="56" y="74"/>
                    </a:lnTo>
                    <a:lnTo>
                      <a:pt x="63" y="74"/>
                    </a:lnTo>
                    <a:lnTo>
                      <a:pt x="69" y="75"/>
                    </a:lnTo>
                    <a:lnTo>
                      <a:pt x="75" y="74"/>
                    </a:lnTo>
                    <a:lnTo>
                      <a:pt x="82" y="75"/>
                    </a:lnTo>
                    <a:lnTo>
                      <a:pt x="87" y="74"/>
                    </a:lnTo>
                    <a:lnTo>
                      <a:pt x="95" y="74"/>
                    </a:lnTo>
                    <a:lnTo>
                      <a:pt x="100" y="75"/>
                    </a:lnTo>
                    <a:lnTo>
                      <a:pt x="106" y="75"/>
                    </a:lnTo>
                    <a:lnTo>
                      <a:pt x="113" y="75"/>
                    </a:lnTo>
                    <a:lnTo>
                      <a:pt x="119" y="75"/>
                    </a:lnTo>
                    <a:lnTo>
                      <a:pt x="126" y="76"/>
                    </a:lnTo>
                    <a:lnTo>
                      <a:pt x="132" y="75"/>
                    </a:lnTo>
                    <a:lnTo>
                      <a:pt x="138" y="75"/>
                    </a:lnTo>
                    <a:lnTo>
                      <a:pt x="145" y="76"/>
                    </a:lnTo>
                    <a:lnTo>
                      <a:pt x="151" y="75"/>
                    </a:lnTo>
                    <a:lnTo>
                      <a:pt x="158" y="75"/>
                    </a:lnTo>
                    <a:lnTo>
                      <a:pt x="164" y="75"/>
                    </a:lnTo>
                    <a:lnTo>
                      <a:pt x="171" y="76"/>
                    </a:lnTo>
                    <a:lnTo>
                      <a:pt x="177" y="76"/>
                    </a:lnTo>
                    <a:lnTo>
                      <a:pt x="182" y="78"/>
                    </a:lnTo>
                    <a:lnTo>
                      <a:pt x="190" y="77"/>
                    </a:lnTo>
                    <a:lnTo>
                      <a:pt x="195" y="75"/>
                    </a:lnTo>
                    <a:lnTo>
                      <a:pt x="202" y="76"/>
                    </a:lnTo>
                    <a:lnTo>
                      <a:pt x="208" y="77"/>
                    </a:lnTo>
                    <a:lnTo>
                      <a:pt x="214" y="74"/>
                    </a:lnTo>
                    <a:lnTo>
                      <a:pt x="221" y="72"/>
                    </a:lnTo>
                    <a:lnTo>
                      <a:pt x="227" y="72"/>
                    </a:lnTo>
                    <a:lnTo>
                      <a:pt x="234" y="71"/>
                    </a:lnTo>
                    <a:lnTo>
                      <a:pt x="240" y="69"/>
                    </a:lnTo>
                    <a:lnTo>
                      <a:pt x="246" y="73"/>
                    </a:lnTo>
                    <a:lnTo>
                      <a:pt x="253" y="77"/>
                    </a:lnTo>
                    <a:lnTo>
                      <a:pt x="259" y="78"/>
                    </a:lnTo>
                    <a:lnTo>
                      <a:pt x="266" y="81"/>
                    </a:lnTo>
                    <a:lnTo>
                      <a:pt x="271" y="78"/>
                    </a:lnTo>
                    <a:lnTo>
                      <a:pt x="277" y="83"/>
                    </a:lnTo>
                    <a:lnTo>
                      <a:pt x="284" y="82"/>
                    </a:lnTo>
                    <a:lnTo>
                      <a:pt x="290" y="81"/>
                    </a:lnTo>
                    <a:lnTo>
                      <a:pt x="297" y="81"/>
                    </a:lnTo>
                    <a:lnTo>
                      <a:pt x="303" y="82"/>
                    </a:lnTo>
                    <a:lnTo>
                      <a:pt x="309" y="81"/>
                    </a:lnTo>
                    <a:lnTo>
                      <a:pt x="316" y="81"/>
                    </a:lnTo>
                    <a:lnTo>
                      <a:pt x="322" y="80"/>
                    </a:lnTo>
                    <a:lnTo>
                      <a:pt x="329" y="80"/>
                    </a:lnTo>
                    <a:lnTo>
                      <a:pt x="335" y="75"/>
                    </a:lnTo>
                    <a:lnTo>
                      <a:pt x="342" y="49"/>
                    </a:lnTo>
                    <a:lnTo>
                      <a:pt x="348" y="0"/>
                    </a:lnTo>
                    <a:lnTo>
                      <a:pt x="353" y="51"/>
                    </a:lnTo>
                    <a:lnTo>
                      <a:pt x="361" y="155"/>
                    </a:lnTo>
                    <a:lnTo>
                      <a:pt x="366" y="221"/>
                    </a:lnTo>
                    <a:lnTo>
                      <a:pt x="374" y="197"/>
                    </a:lnTo>
                    <a:lnTo>
                      <a:pt x="379" y="147"/>
                    </a:lnTo>
                    <a:lnTo>
                      <a:pt x="385" y="109"/>
                    </a:lnTo>
                    <a:lnTo>
                      <a:pt x="392" y="89"/>
                    </a:lnTo>
                    <a:lnTo>
                      <a:pt x="398" y="83"/>
                    </a:lnTo>
                    <a:lnTo>
                      <a:pt x="405" y="81"/>
                    </a:lnTo>
                    <a:lnTo>
                      <a:pt x="411" y="79"/>
                    </a:lnTo>
                    <a:lnTo>
                      <a:pt x="417" y="77"/>
                    </a:lnTo>
                    <a:lnTo>
                      <a:pt x="424" y="76"/>
                    </a:lnTo>
                    <a:lnTo>
                      <a:pt x="430" y="75"/>
                    </a:lnTo>
                    <a:lnTo>
                      <a:pt x="437" y="74"/>
                    </a:lnTo>
                    <a:lnTo>
                      <a:pt x="443" y="75"/>
                    </a:lnTo>
                    <a:lnTo>
                      <a:pt x="448" y="74"/>
                    </a:lnTo>
                    <a:lnTo>
                      <a:pt x="455" y="74"/>
                    </a:lnTo>
                    <a:lnTo>
                      <a:pt x="461" y="71"/>
                    </a:lnTo>
                    <a:lnTo>
                      <a:pt x="468" y="70"/>
                    </a:lnTo>
                    <a:lnTo>
                      <a:pt x="474" y="68"/>
                    </a:lnTo>
                    <a:lnTo>
                      <a:pt x="480" y="66"/>
                    </a:lnTo>
                    <a:lnTo>
                      <a:pt x="487" y="64"/>
                    </a:lnTo>
                    <a:lnTo>
                      <a:pt x="493" y="62"/>
                    </a:lnTo>
                    <a:lnTo>
                      <a:pt x="500" y="57"/>
                    </a:lnTo>
                    <a:lnTo>
                      <a:pt x="506" y="53"/>
                    </a:lnTo>
                    <a:lnTo>
                      <a:pt x="513" y="46"/>
                    </a:lnTo>
                    <a:lnTo>
                      <a:pt x="519" y="40"/>
                    </a:lnTo>
                    <a:lnTo>
                      <a:pt x="524" y="33"/>
                    </a:lnTo>
                    <a:lnTo>
                      <a:pt x="532" y="27"/>
                    </a:lnTo>
                    <a:lnTo>
                      <a:pt x="537" y="21"/>
                    </a:lnTo>
                    <a:lnTo>
                      <a:pt x="545" y="21"/>
                    </a:lnTo>
                    <a:lnTo>
                      <a:pt x="550" y="24"/>
                    </a:lnTo>
                    <a:lnTo>
                      <a:pt x="556" y="27"/>
                    </a:lnTo>
                    <a:lnTo>
                      <a:pt x="563" y="38"/>
                    </a:lnTo>
                    <a:lnTo>
                      <a:pt x="569" y="49"/>
                    </a:lnTo>
                    <a:lnTo>
                      <a:pt x="576" y="60"/>
                    </a:lnTo>
                    <a:lnTo>
                      <a:pt x="582" y="68"/>
                    </a:lnTo>
                    <a:lnTo>
                      <a:pt x="588" y="73"/>
                    </a:lnTo>
                    <a:lnTo>
                      <a:pt x="595" y="77"/>
                    </a:lnTo>
                    <a:lnTo>
                      <a:pt x="601" y="79"/>
                    </a:lnTo>
                    <a:lnTo>
                      <a:pt x="608" y="81"/>
                    </a:lnTo>
                    <a:lnTo>
                      <a:pt x="614" y="79"/>
                    </a:lnTo>
                    <a:lnTo>
                      <a:pt x="619" y="80"/>
                    </a:lnTo>
                    <a:lnTo>
                      <a:pt x="627" y="79"/>
                    </a:lnTo>
                    <a:lnTo>
                      <a:pt x="632" y="78"/>
                    </a:lnTo>
                    <a:lnTo>
                      <a:pt x="639" y="79"/>
                    </a:lnTo>
                    <a:lnTo>
                      <a:pt x="645" y="78"/>
                    </a:lnTo>
                    <a:lnTo>
                      <a:pt x="651" y="78"/>
                    </a:lnTo>
                    <a:lnTo>
                      <a:pt x="658" y="77"/>
                    </a:lnTo>
                    <a:lnTo>
                      <a:pt x="664" y="77"/>
                    </a:lnTo>
                    <a:lnTo>
                      <a:pt x="671" y="78"/>
                    </a:lnTo>
                    <a:lnTo>
                      <a:pt x="677" y="78"/>
                    </a:lnTo>
                    <a:lnTo>
                      <a:pt x="684" y="79"/>
                    </a:lnTo>
                    <a:lnTo>
                      <a:pt x="690" y="79"/>
                    </a:lnTo>
                    <a:lnTo>
                      <a:pt x="696" y="79"/>
                    </a:lnTo>
                    <a:lnTo>
                      <a:pt x="703" y="81"/>
                    </a:lnTo>
                    <a:lnTo>
                      <a:pt x="708" y="81"/>
                    </a:lnTo>
                    <a:lnTo>
                      <a:pt x="716" y="81"/>
                    </a:lnTo>
                    <a:lnTo>
                      <a:pt x="721" y="81"/>
                    </a:lnTo>
                    <a:lnTo>
                      <a:pt x="727" y="81"/>
                    </a:lnTo>
                    <a:lnTo>
                      <a:pt x="734" y="81"/>
                    </a:lnTo>
                    <a:lnTo>
                      <a:pt x="740" y="83"/>
                    </a:lnTo>
                    <a:lnTo>
                      <a:pt x="747" y="83"/>
                    </a:lnTo>
                    <a:lnTo>
                      <a:pt x="753" y="83"/>
                    </a:lnTo>
                    <a:lnTo>
                      <a:pt x="759" y="83"/>
                    </a:lnTo>
                    <a:lnTo>
                      <a:pt x="766" y="84"/>
                    </a:lnTo>
                    <a:lnTo>
                      <a:pt x="772" y="85"/>
                    </a:lnTo>
                    <a:lnTo>
                      <a:pt x="779" y="85"/>
                    </a:lnTo>
                    <a:lnTo>
                      <a:pt x="785" y="86"/>
                    </a:lnTo>
                    <a:lnTo>
                      <a:pt x="790" y="86"/>
                    </a:lnTo>
                    <a:lnTo>
                      <a:pt x="798" y="86"/>
                    </a:lnTo>
                    <a:lnTo>
                      <a:pt x="803" y="85"/>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47" name="Freeform 185"/>
              <p:cNvSpPr>
                <a:spLocks/>
              </p:cNvSpPr>
              <p:nvPr/>
            </p:nvSpPr>
            <p:spPr bwMode="auto">
              <a:xfrm>
                <a:off x="1884363" y="2122488"/>
                <a:ext cx="82550" cy="3175"/>
              </a:xfrm>
              <a:custGeom>
                <a:avLst/>
                <a:gdLst/>
                <a:ahLst/>
                <a:cxnLst>
                  <a:cxn ang="0">
                    <a:pos x="0" y="0"/>
                  </a:cxn>
                  <a:cxn ang="0">
                    <a:pos x="8" y="1"/>
                  </a:cxn>
                  <a:cxn ang="0">
                    <a:pos x="13" y="1"/>
                  </a:cxn>
                  <a:cxn ang="0">
                    <a:pos x="19" y="2"/>
                  </a:cxn>
                  <a:cxn ang="0">
                    <a:pos x="26" y="2"/>
                  </a:cxn>
                  <a:cxn ang="0">
                    <a:pos x="32" y="1"/>
                  </a:cxn>
                  <a:cxn ang="0">
                    <a:pos x="39" y="1"/>
                  </a:cxn>
                  <a:cxn ang="0">
                    <a:pos x="45" y="1"/>
                  </a:cxn>
                  <a:cxn ang="0">
                    <a:pos x="52" y="1"/>
                  </a:cxn>
                </a:cxnLst>
                <a:rect l="0" t="0" r="r" b="b"/>
                <a:pathLst>
                  <a:path w="52" h="2">
                    <a:moveTo>
                      <a:pt x="0" y="0"/>
                    </a:moveTo>
                    <a:lnTo>
                      <a:pt x="8" y="1"/>
                    </a:lnTo>
                    <a:lnTo>
                      <a:pt x="13" y="1"/>
                    </a:lnTo>
                    <a:lnTo>
                      <a:pt x="19" y="2"/>
                    </a:lnTo>
                    <a:lnTo>
                      <a:pt x="26" y="2"/>
                    </a:lnTo>
                    <a:lnTo>
                      <a:pt x="32" y="1"/>
                    </a:lnTo>
                    <a:lnTo>
                      <a:pt x="39" y="1"/>
                    </a:lnTo>
                    <a:lnTo>
                      <a:pt x="45" y="1"/>
                    </a:lnTo>
                    <a:lnTo>
                      <a:pt x="52" y="1"/>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48" name="Freeform 186"/>
              <p:cNvSpPr>
                <a:spLocks/>
              </p:cNvSpPr>
              <p:nvPr/>
            </p:nvSpPr>
            <p:spPr bwMode="auto">
              <a:xfrm>
                <a:off x="609600" y="2022475"/>
                <a:ext cx="1274763" cy="311150"/>
              </a:xfrm>
              <a:custGeom>
                <a:avLst/>
                <a:gdLst/>
                <a:ahLst/>
                <a:cxnLst>
                  <a:cxn ang="0">
                    <a:pos x="11" y="50"/>
                  </a:cxn>
                  <a:cxn ang="0">
                    <a:pos x="31" y="48"/>
                  </a:cxn>
                  <a:cxn ang="0">
                    <a:pos x="50" y="49"/>
                  </a:cxn>
                  <a:cxn ang="0">
                    <a:pos x="69" y="48"/>
                  </a:cxn>
                  <a:cxn ang="0">
                    <a:pos x="87" y="51"/>
                  </a:cxn>
                  <a:cxn ang="0">
                    <a:pos x="106" y="51"/>
                  </a:cxn>
                  <a:cxn ang="0">
                    <a:pos x="126" y="50"/>
                  </a:cxn>
                  <a:cxn ang="0">
                    <a:pos x="145" y="51"/>
                  </a:cxn>
                  <a:cxn ang="0">
                    <a:pos x="164" y="50"/>
                  </a:cxn>
                  <a:cxn ang="0">
                    <a:pos x="182" y="52"/>
                  </a:cxn>
                  <a:cxn ang="0">
                    <a:pos x="202" y="53"/>
                  </a:cxn>
                  <a:cxn ang="0">
                    <a:pos x="221" y="46"/>
                  </a:cxn>
                  <a:cxn ang="0">
                    <a:pos x="240" y="61"/>
                  </a:cxn>
                  <a:cxn ang="0">
                    <a:pos x="259" y="56"/>
                  </a:cxn>
                  <a:cxn ang="0">
                    <a:pos x="277" y="56"/>
                  </a:cxn>
                  <a:cxn ang="0">
                    <a:pos x="297" y="56"/>
                  </a:cxn>
                  <a:cxn ang="0">
                    <a:pos x="316" y="53"/>
                  </a:cxn>
                  <a:cxn ang="0">
                    <a:pos x="335" y="25"/>
                  </a:cxn>
                  <a:cxn ang="0">
                    <a:pos x="353" y="196"/>
                  </a:cxn>
                  <a:cxn ang="0">
                    <a:pos x="374" y="85"/>
                  </a:cxn>
                  <a:cxn ang="0">
                    <a:pos x="392" y="53"/>
                  </a:cxn>
                  <a:cxn ang="0">
                    <a:pos x="411" y="48"/>
                  </a:cxn>
                  <a:cxn ang="0">
                    <a:pos x="430" y="48"/>
                  </a:cxn>
                  <a:cxn ang="0">
                    <a:pos x="448" y="48"/>
                  </a:cxn>
                  <a:cxn ang="0">
                    <a:pos x="468" y="44"/>
                  </a:cxn>
                  <a:cxn ang="0">
                    <a:pos x="487" y="36"/>
                  </a:cxn>
                  <a:cxn ang="0">
                    <a:pos x="506" y="25"/>
                  </a:cxn>
                  <a:cxn ang="0">
                    <a:pos x="524" y="7"/>
                  </a:cxn>
                  <a:cxn ang="0">
                    <a:pos x="545" y="0"/>
                  </a:cxn>
                  <a:cxn ang="0">
                    <a:pos x="563" y="35"/>
                  </a:cxn>
                  <a:cxn ang="0">
                    <a:pos x="582" y="54"/>
                  </a:cxn>
                  <a:cxn ang="0">
                    <a:pos x="601" y="56"/>
                  </a:cxn>
                  <a:cxn ang="0">
                    <a:pos x="619" y="55"/>
                  </a:cxn>
                  <a:cxn ang="0">
                    <a:pos x="639" y="56"/>
                  </a:cxn>
                  <a:cxn ang="0">
                    <a:pos x="658" y="55"/>
                  </a:cxn>
                  <a:cxn ang="0">
                    <a:pos x="677" y="58"/>
                  </a:cxn>
                  <a:cxn ang="0">
                    <a:pos x="696" y="59"/>
                  </a:cxn>
                  <a:cxn ang="0">
                    <a:pos x="716" y="59"/>
                  </a:cxn>
                  <a:cxn ang="0">
                    <a:pos x="734" y="60"/>
                  </a:cxn>
                  <a:cxn ang="0">
                    <a:pos x="753" y="62"/>
                  </a:cxn>
                  <a:cxn ang="0">
                    <a:pos x="772" y="61"/>
                  </a:cxn>
                  <a:cxn ang="0">
                    <a:pos x="790" y="63"/>
                  </a:cxn>
                </a:cxnLst>
                <a:rect l="0" t="0" r="r" b="b"/>
                <a:pathLst>
                  <a:path w="803" h="196">
                    <a:moveTo>
                      <a:pt x="0" y="48"/>
                    </a:moveTo>
                    <a:lnTo>
                      <a:pt x="6" y="48"/>
                    </a:lnTo>
                    <a:lnTo>
                      <a:pt x="11" y="50"/>
                    </a:lnTo>
                    <a:lnTo>
                      <a:pt x="18" y="48"/>
                    </a:lnTo>
                    <a:lnTo>
                      <a:pt x="24" y="49"/>
                    </a:lnTo>
                    <a:lnTo>
                      <a:pt x="31" y="48"/>
                    </a:lnTo>
                    <a:lnTo>
                      <a:pt x="37" y="49"/>
                    </a:lnTo>
                    <a:lnTo>
                      <a:pt x="43" y="48"/>
                    </a:lnTo>
                    <a:lnTo>
                      <a:pt x="50" y="49"/>
                    </a:lnTo>
                    <a:lnTo>
                      <a:pt x="56" y="50"/>
                    </a:lnTo>
                    <a:lnTo>
                      <a:pt x="63" y="49"/>
                    </a:lnTo>
                    <a:lnTo>
                      <a:pt x="69" y="48"/>
                    </a:lnTo>
                    <a:lnTo>
                      <a:pt x="75" y="50"/>
                    </a:lnTo>
                    <a:lnTo>
                      <a:pt x="82" y="51"/>
                    </a:lnTo>
                    <a:lnTo>
                      <a:pt x="87" y="51"/>
                    </a:lnTo>
                    <a:lnTo>
                      <a:pt x="95" y="51"/>
                    </a:lnTo>
                    <a:lnTo>
                      <a:pt x="100" y="50"/>
                    </a:lnTo>
                    <a:lnTo>
                      <a:pt x="106" y="51"/>
                    </a:lnTo>
                    <a:lnTo>
                      <a:pt x="113" y="50"/>
                    </a:lnTo>
                    <a:lnTo>
                      <a:pt x="119" y="50"/>
                    </a:lnTo>
                    <a:lnTo>
                      <a:pt x="126" y="50"/>
                    </a:lnTo>
                    <a:lnTo>
                      <a:pt x="132" y="51"/>
                    </a:lnTo>
                    <a:lnTo>
                      <a:pt x="138" y="51"/>
                    </a:lnTo>
                    <a:lnTo>
                      <a:pt x="145" y="51"/>
                    </a:lnTo>
                    <a:lnTo>
                      <a:pt x="151" y="51"/>
                    </a:lnTo>
                    <a:lnTo>
                      <a:pt x="158" y="51"/>
                    </a:lnTo>
                    <a:lnTo>
                      <a:pt x="164" y="50"/>
                    </a:lnTo>
                    <a:lnTo>
                      <a:pt x="171" y="52"/>
                    </a:lnTo>
                    <a:lnTo>
                      <a:pt x="177" y="51"/>
                    </a:lnTo>
                    <a:lnTo>
                      <a:pt x="182" y="52"/>
                    </a:lnTo>
                    <a:lnTo>
                      <a:pt x="190" y="52"/>
                    </a:lnTo>
                    <a:lnTo>
                      <a:pt x="195" y="53"/>
                    </a:lnTo>
                    <a:lnTo>
                      <a:pt x="202" y="53"/>
                    </a:lnTo>
                    <a:lnTo>
                      <a:pt x="208" y="47"/>
                    </a:lnTo>
                    <a:lnTo>
                      <a:pt x="214" y="46"/>
                    </a:lnTo>
                    <a:lnTo>
                      <a:pt x="221" y="46"/>
                    </a:lnTo>
                    <a:lnTo>
                      <a:pt x="227" y="51"/>
                    </a:lnTo>
                    <a:lnTo>
                      <a:pt x="234" y="56"/>
                    </a:lnTo>
                    <a:lnTo>
                      <a:pt x="240" y="61"/>
                    </a:lnTo>
                    <a:lnTo>
                      <a:pt x="246" y="60"/>
                    </a:lnTo>
                    <a:lnTo>
                      <a:pt x="253" y="56"/>
                    </a:lnTo>
                    <a:lnTo>
                      <a:pt x="259" y="56"/>
                    </a:lnTo>
                    <a:lnTo>
                      <a:pt x="266" y="55"/>
                    </a:lnTo>
                    <a:lnTo>
                      <a:pt x="271" y="56"/>
                    </a:lnTo>
                    <a:lnTo>
                      <a:pt x="277" y="56"/>
                    </a:lnTo>
                    <a:lnTo>
                      <a:pt x="284" y="54"/>
                    </a:lnTo>
                    <a:lnTo>
                      <a:pt x="290" y="55"/>
                    </a:lnTo>
                    <a:lnTo>
                      <a:pt x="297" y="56"/>
                    </a:lnTo>
                    <a:lnTo>
                      <a:pt x="303" y="54"/>
                    </a:lnTo>
                    <a:lnTo>
                      <a:pt x="309" y="53"/>
                    </a:lnTo>
                    <a:lnTo>
                      <a:pt x="316" y="53"/>
                    </a:lnTo>
                    <a:lnTo>
                      <a:pt x="322" y="53"/>
                    </a:lnTo>
                    <a:lnTo>
                      <a:pt x="329" y="45"/>
                    </a:lnTo>
                    <a:lnTo>
                      <a:pt x="335" y="25"/>
                    </a:lnTo>
                    <a:lnTo>
                      <a:pt x="342" y="113"/>
                    </a:lnTo>
                    <a:lnTo>
                      <a:pt x="348" y="185"/>
                    </a:lnTo>
                    <a:lnTo>
                      <a:pt x="353" y="196"/>
                    </a:lnTo>
                    <a:lnTo>
                      <a:pt x="361" y="157"/>
                    </a:lnTo>
                    <a:lnTo>
                      <a:pt x="366" y="108"/>
                    </a:lnTo>
                    <a:lnTo>
                      <a:pt x="374" y="85"/>
                    </a:lnTo>
                    <a:lnTo>
                      <a:pt x="379" y="68"/>
                    </a:lnTo>
                    <a:lnTo>
                      <a:pt x="385" y="56"/>
                    </a:lnTo>
                    <a:lnTo>
                      <a:pt x="392" y="53"/>
                    </a:lnTo>
                    <a:lnTo>
                      <a:pt x="398" y="51"/>
                    </a:lnTo>
                    <a:lnTo>
                      <a:pt x="405" y="51"/>
                    </a:lnTo>
                    <a:lnTo>
                      <a:pt x="411" y="48"/>
                    </a:lnTo>
                    <a:lnTo>
                      <a:pt x="417" y="48"/>
                    </a:lnTo>
                    <a:lnTo>
                      <a:pt x="424" y="48"/>
                    </a:lnTo>
                    <a:lnTo>
                      <a:pt x="430" y="48"/>
                    </a:lnTo>
                    <a:lnTo>
                      <a:pt x="437" y="46"/>
                    </a:lnTo>
                    <a:lnTo>
                      <a:pt x="443" y="46"/>
                    </a:lnTo>
                    <a:lnTo>
                      <a:pt x="448" y="48"/>
                    </a:lnTo>
                    <a:lnTo>
                      <a:pt x="455" y="45"/>
                    </a:lnTo>
                    <a:lnTo>
                      <a:pt x="461" y="44"/>
                    </a:lnTo>
                    <a:lnTo>
                      <a:pt x="468" y="44"/>
                    </a:lnTo>
                    <a:lnTo>
                      <a:pt x="474" y="43"/>
                    </a:lnTo>
                    <a:lnTo>
                      <a:pt x="480" y="40"/>
                    </a:lnTo>
                    <a:lnTo>
                      <a:pt x="487" y="36"/>
                    </a:lnTo>
                    <a:lnTo>
                      <a:pt x="493" y="33"/>
                    </a:lnTo>
                    <a:lnTo>
                      <a:pt x="500" y="29"/>
                    </a:lnTo>
                    <a:lnTo>
                      <a:pt x="506" y="25"/>
                    </a:lnTo>
                    <a:lnTo>
                      <a:pt x="513" y="19"/>
                    </a:lnTo>
                    <a:lnTo>
                      <a:pt x="519" y="12"/>
                    </a:lnTo>
                    <a:lnTo>
                      <a:pt x="524" y="7"/>
                    </a:lnTo>
                    <a:lnTo>
                      <a:pt x="532" y="1"/>
                    </a:lnTo>
                    <a:lnTo>
                      <a:pt x="537" y="1"/>
                    </a:lnTo>
                    <a:lnTo>
                      <a:pt x="545" y="0"/>
                    </a:lnTo>
                    <a:lnTo>
                      <a:pt x="550" y="9"/>
                    </a:lnTo>
                    <a:lnTo>
                      <a:pt x="556" y="22"/>
                    </a:lnTo>
                    <a:lnTo>
                      <a:pt x="563" y="35"/>
                    </a:lnTo>
                    <a:lnTo>
                      <a:pt x="569" y="45"/>
                    </a:lnTo>
                    <a:lnTo>
                      <a:pt x="576" y="51"/>
                    </a:lnTo>
                    <a:lnTo>
                      <a:pt x="582" y="54"/>
                    </a:lnTo>
                    <a:lnTo>
                      <a:pt x="588" y="56"/>
                    </a:lnTo>
                    <a:lnTo>
                      <a:pt x="595" y="57"/>
                    </a:lnTo>
                    <a:lnTo>
                      <a:pt x="601" y="56"/>
                    </a:lnTo>
                    <a:lnTo>
                      <a:pt x="608" y="57"/>
                    </a:lnTo>
                    <a:lnTo>
                      <a:pt x="614" y="57"/>
                    </a:lnTo>
                    <a:lnTo>
                      <a:pt x="619" y="55"/>
                    </a:lnTo>
                    <a:lnTo>
                      <a:pt x="627" y="56"/>
                    </a:lnTo>
                    <a:lnTo>
                      <a:pt x="632" y="58"/>
                    </a:lnTo>
                    <a:lnTo>
                      <a:pt x="639" y="56"/>
                    </a:lnTo>
                    <a:lnTo>
                      <a:pt x="645" y="56"/>
                    </a:lnTo>
                    <a:lnTo>
                      <a:pt x="651" y="55"/>
                    </a:lnTo>
                    <a:lnTo>
                      <a:pt x="658" y="55"/>
                    </a:lnTo>
                    <a:lnTo>
                      <a:pt x="664" y="56"/>
                    </a:lnTo>
                    <a:lnTo>
                      <a:pt x="671" y="57"/>
                    </a:lnTo>
                    <a:lnTo>
                      <a:pt x="677" y="58"/>
                    </a:lnTo>
                    <a:lnTo>
                      <a:pt x="684" y="57"/>
                    </a:lnTo>
                    <a:lnTo>
                      <a:pt x="690" y="58"/>
                    </a:lnTo>
                    <a:lnTo>
                      <a:pt x="696" y="59"/>
                    </a:lnTo>
                    <a:lnTo>
                      <a:pt x="703" y="59"/>
                    </a:lnTo>
                    <a:lnTo>
                      <a:pt x="708" y="59"/>
                    </a:lnTo>
                    <a:lnTo>
                      <a:pt x="716" y="59"/>
                    </a:lnTo>
                    <a:lnTo>
                      <a:pt x="721" y="61"/>
                    </a:lnTo>
                    <a:lnTo>
                      <a:pt x="727" y="60"/>
                    </a:lnTo>
                    <a:lnTo>
                      <a:pt x="734" y="60"/>
                    </a:lnTo>
                    <a:lnTo>
                      <a:pt x="740" y="62"/>
                    </a:lnTo>
                    <a:lnTo>
                      <a:pt x="747" y="61"/>
                    </a:lnTo>
                    <a:lnTo>
                      <a:pt x="753" y="62"/>
                    </a:lnTo>
                    <a:lnTo>
                      <a:pt x="759" y="61"/>
                    </a:lnTo>
                    <a:lnTo>
                      <a:pt x="766" y="63"/>
                    </a:lnTo>
                    <a:lnTo>
                      <a:pt x="772" y="61"/>
                    </a:lnTo>
                    <a:lnTo>
                      <a:pt x="779" y="61"/>
                    </a:lnTo>
                    <a:lnTo>
                      <a:pt x="785" y="62"/>
                    </a:lnTo>
                    <a:lnTo>
                      <a:pt x="790" y="63"/>
                    </a:lnTo>
                    <a:lnTo>
                      <a:pt x="798" y="64"/>
                    </a:lnTo>
                    <a:lnTo>
                      <a:pt x="803" y="64"/>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49" name="Freeform 187"/>
              <p:cNvSpPr>
                <a:spLocks/>
              </p:cNvSpPr>
              <p:nvPr/>
            </p:nvSpPr>
            <p:spPr bwMode="auto">
              <a:xfrm>
                <a:off x="1884363" y="2119313"/>
                <a:ext cx="82550" cy="7938"/>
              </a:xfrm>
              <a:custGeom>
                <a:avLst/>
                <a:gdLst/>
                <a:ahLst/>
                <a:cxnLst>
                  <a:cxn ang="0">
                    <a:pos x="0" y="3"/>
                  </a:cxn>
                  <a:cxn ang="0">
                    <a:pos x="8" y="0"/>
                  </a:cxn>
                  <a:cxn ang="0">
                    <a:pos x="13" y="1"/>
                  </a:cxn>
                  <a:cxn ang="0">
                    <a:pos x="19" y="1"/>
                  </a:cxn>
                  <a:cxn ang="0">
                    <a:pos x="26" y="2"/>
                  </a:cxn>
                  <a:cxn ang="0">
                    <a:pos x="32" y="3"/>
                  </a:cxn>
                  <a:cxn ang="0">
                    <a:pos x="39" y="2"/>
                  </a:cxn>
                  <a:cxn ang="0">
                    <a:pos x="45" y="1"/>
                  </a:cxn>
                  <a:cxn ang="0">
                    <a:pos x="52" y="5"/>
                  </a:cxn>
                </a:cxnLst>
                <a:rect l="0" t="0" r="r" b="b"/>
                <a:pathLst>
                  <a:path w="52" h="5">
                    <a:moveTo>
                      <a:pt x="0" y="3"/>
                    </a:moveTo>
                    <a:lnTo>
                      <a:pt x="8" y="0"/>
                    </a:lnTo>
                    <a:lnTo>
                      <a:pt x="13" y="1"/>
                    </a:lnTo>
                    <a:lnTo>
                      <a:pt x="19" y="1"/>
                    </a:lnTo>
                    <a:lnTo>
                      <a:pt x="26" y="2"/>
                    </a:lnTo>
                    <a:lnTo>
                      <a:pt x="32" y="3"/>
                    </a:lnTo>
                    <a:lnTo>
                      <a:pt x="39" y="2"/>
                    </a:lnTo>
                    <a:lnTo>
                      <a:pt x="45" y="1"/>
                    </a:lnTo>
                    <a:lnTo>
                      <a:pt x="52" y="5"/>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50" name="Freeform 188"/>
              <p:cNvSpPr>
                <a:spLocks/>
              </p:cNvSpPr>
              <p:nvPr/>
            </p:nvSpPr>
            <p:spPr bwMode="auto">
              <a:xfrm>
                <a:off x="609600" y="1981200"/>
                <a:ext cx="1274763" cy="311150"/>
              </a:xfrm>
              <a:custGeom>
                <a:avLst/>
                <a:gdLst/>
                <a:ahLst/>
                <a:cxnLst>
                  <a:cxn ang="0">
                    <a:pos x="11" y="80"/>
                  </a:cxn>
                  <a:cxn ang="0">
                    <a:pos x="31" y="81"/>
                  </a:cxn>
                  <a:cxn ang="0">
                    <a:pos x="50" y="82"/>
                  </a:cxn>
                  <a:cxn ang="0">
                    <a:pos x="69" y="82"/>
                  </a:cxn>
                  <a:cxn ang="0">
                    <a:pos x="87" y="82"/>
                  </a:cxn>
                  <a:cxn ang="0">
                    <a:pos x="106" y="84"/>
                  </a:cxn>
                  <a:cxn ang="0">
                    <a:pos x="126" y="84"/>
                  </a:cxn>
                  <a:cxn ang="0">
                    <a:pos x="145" y="85"/>
                  </a:cxn>
                  <a:cxn ang="0">
                    <a:pos x="164" y="85"/>
                  </a:cxn>
                  <a:cxn ang="0">
                    <a:pos x="182" y="85"/>
                  </a:cxn>
                  <a:cxn ang="0">
                    <a:pos x="202" y="82"/>
                  </a:cxn>
                  <a:cxn ang="0">
                    <a:pos x="221" y="81"/>
                  </a:cxn>
                  <a:cxn ang="0">
                    <a:pos x="240" y="86"/>
                  </a:cxn>
                  <a:cxn ang="0">
                    <a:pos x="259" y="87"/>
                  </a:cxn>
                  <a:cxn ang="0">
                    <a:pos x="277" y="87"/>
                  </a:cxn>
                  <a:cxn ang="0">
                    <a:pos x="297" y="87"/>
                  </a:cxn>
                  <a:cxn ang="0">
                    <a:pos x="316" y="87"/>
                  </a:cxn>
                  <a:cxn ang="0">
                    <a:pos x="335" y="66"/>
                  </a:cxn>
                  <a:cxn ang="0">
                    <a:pos x="353" y="196"/>
                  </a:cxn>
                  <a:cxn ang="0">
                    <a:pos x="374" y="100"/>
                  </a:cxn>
                  <a:cxn ang="0">
                    <a:pos x="392" y="83"/>
                  </a:cxn>
                  <a:cxn ang="0">
                    <a:pos x="411" y="80"/>
                  </a:cxn>
                  <a:cxn ang="0">
                    <a:pos x="430" y="78"/>
                  </a:cxn>
                  <a:cxn ang="0">
                    <a:pos x="448" y="74"/>
                  </a:cxn>
                  <a:cxn ang="0">
                    <a:pos x="468" y="67"/>
                  </a:cxn>
                  <a:cxn ang="0">
                    <a:pos x="487" y="54"/>
                  </a:cxn>
                  <a:cxn ang="0">
                    <a:pos x="506" y="30"/>
                  </a:cxn>
                  <a:cxn ang="0">
                    <a:pos x="524" y="4"/>
                  </a:cxn>
                  <a:cxn ang="0">
                    <a:pos x="545" y="13"/>
                  </a:cxn>
                  <a:cxn ang="0">
                    <a:pos x="563" y="59"/>
                  </a:cxn>
                  <a:cxn ang="0">
                    <a:pos x="582" y="79"/>
                  </a:cxn>
                  <a:cxn ang="0">
                    <a:pos x="601" y="82"/>
                  </a:cxn>
                  <a:cxn ang="0">
                    <a:pos x="619" y="82"/>
                  </a:cxn>
                  <a:cxn ang="0">
                    <a:pos x="639" y="80"/>
                  </a:cxn>
                  <a:cxn ang="0">
                    <a:pos x="658" y="81"/>
                  </a:cxn>
                  <a:cxn ang="0">
                    <a:pos x="677" y="82"/>
                  </a:cxn>
                  <a:cxn ang="0">
                    <a:pos x="696" y="83"/>
                  </a:cxn>
                  <a:cxn ang="0">
                    <a:pos x="716" y="85"/>
                  </a:cxn>
                  <a:cxn ang="0">
                    <a:pos x="734" y="86"/>
                  </a:cxn>
                  <a:cxn ang="0">
                    <a:pos x="753" y="87"/>
                  </a:cxn>
                  <a:cxn ang="0">
                    <a:pos x="772" y="86"/>
                  </a:cxn>
                  <a:cxn ang="0">
                    <a:pos x="790" y="87"/>
                  </a:cxn>
                </a:cxnLst>
                <a:rect l="0" t="0" r="r" b="b"/>
                <a:pathLst>
                  <a:path w="803" h="196">
                    <a:moveTo>
                      <a:pt x="0" y="81"/>
                    </a:moveTo>
                    <a:lnTo>
                      <a:pt x="6" y="80"/>
                    </a:lnTo>
                    <a:lnTo>
                      <a:pt x="11" y="80"/>
                    </a:lnTo>
                    <a:lnTo>
                      <a:pt x="18" y="81"/>
                    </a:lnTo>
                    <a:lnTo>
                      <a:pt x="24" y="82"/>
                    </a:lnTo>
                    <a:lnTo>
                      <a:pt x="31" y="81"/>
                    </a:lnTo>
                    <a:lnTo>
                      <a:pt x="37" y="82"/>
                    </a:lnTo>
                    <a:lnTo>
                      <a:pt x="43" y="83"/>
                    </a:lnTo>
                    <a:lnTo>
                      <a:pt x="50" y="82"/>
                    </a:lnTo>
                    <a:lnTo>
                      <a:pt x="56" y="82"/>
                    </a:lnTo>
                    <a:lnTo>
                      <a:pt x="63" y="83"/>
                    </a:lnTo>
                    <a:lnTo>
                      <a:pt x="69" y="82"/>
                    </a:lnTo>
                    <a:lnTo>
                      <a:pt x="75" y="83"/>
                    </a:lnTo>
                    <a:lnTo>
                      <a:pt x="82" y="83"/>
                    </a:lnTo>
                    <a:lnTo>
                      <a:pt x="87" y="82"/>
                    </a:lnTo>
                    <a:lnTo>
                      <a:pt x="95" y="83"/>
                    </a:lnTo>
                    <a:lnTo>
                      <a:pt x="100" y="83"/>
                    </a:lnTo>
                    <a:lnTo>
                      <a:pt x="106" y="84"/>
                    </a:lnTo>
                    <a:lnTo>
                      <a:pt x="113" y="84"/>
                    </a:lnTo>
                    <a:lnTo>
                      <a:pt x="119" y="84"/>
                    </a:lnTo>
                    <a:lnTo>
                      <a:pt x="126" y="84"/>
                    </a:lnTo>
                    <a:lnTo>
                      <a:pt x="132" y="84"/>
                    </a:lnTo>
                    <a:lnTo>
                      <a:pt x="138" y="85"/>
                    </a:lnTo>
                    <a:lnTo>
                      <a:pt x="145" y="85"/>
                    </a:lnTo>
                    <a:lnTo>
                      <a:pt x="151" y="85"/>
                    </a:lnTo>
                    <a:lnTo>
                      <a:pt x="158" y="85"/>
                    </a:lnTo>
                    <a:lnTo>
                      <a:pt x="164" y="85"/>
                    </a:lnTo>
                    <a:lnTo>
                      <a:pt x="171" y="85"/>
                    </a:lnTo>
                    <a:lnTo>
                      <a:pt x="177" y="85"/>
                    </a:lnTo>
                    <a:lnTo>
                      <a:pt x="182" y="85"/>
                    </a:lnTo>
                    <a:lnTo>
                      <a:pt x="190" y="85"/>
                    </a:lnTo>
                    <a:lnTo>
                      <a:pt x="195" y="85"/>
                    </a:lnTo>
                    <a:lnTo>
                      <a:pt x="202" y="82"/>
                    </a:lnTo>
                    <a:lnTo>
                      <a:pt x="208" y="82"/>
                    </a:lnTo>
                    <a:lnTo>
                      <a:pt x="214" y="81"/>
                    </a:lnTo>
                    <a:lnTo>
                      <a:pt x="221" y="81"/>
                    </a:lnTo>
                    <a:lnTo>
                      <a:pt x="227" y="82"/>
                    </a:lnTo>
                    <a:lnTo>
                      <a:pt x="234" y="85"/>
                    </a:lnTo>
                    <a:lnTo>
                      <a:pt x="240" y="86"/>
                    </a:lnTo>
                    <a:lnTo>
                      <a:pt x="246" y="87"/>
                    </a:lnTo>
                    <a:lnTo>
                      <a:pt x="253" y="87"/>
                    </a:lnTo>
                    <a:lnTo>
                      <a:pt x="259" y="87"/>
                    </a:lnTo>
                    <a:lnTo>
                      <a:pt x="266" y="87"/>
                    </a:lnTo>
                    <a:lnTo>
                      <a:pt x="271" y="87"/>
                    </a:lnTo>
                    <a:lnTo>
                      <a:pt x="277" y="87"/>
                    </a:lnTo>
                    <a:lnTo>
                      <a:pt x="284" y="87"/>
                    </a:lnTo>
                    <a:lnTo>
                      <a:pt x="290" y="87"/>
                    </a:lnTo>
                    <a:lnTo>
                      <a:pt x="297" y="87"/>
                    </a:lnTo>
                    <a:lnTo>
                      <a:pt x="303" y="87"/>
                    </a:lnTo>
                    <a:lnTo>
                      <a:pt x="309" y="87"/>
                    </a:lnTo>
                    <a:lnTo>
                      <a:pt x="316" y="87"/>
                    </a:lnTo>
                    <a:lnTo>
                      <a:pt x="322" y="85"/>
                    </a:lnTo>
                    <a:lnTo>
                      <a:pt x="329" y="51"/>
                    </a:lnTo>
                    <a:lnTo>
                      <a:pt x="335" y="66"/>
                    </a:lnTo>
                    <a:lnTo>
                      <a:pt x="342" y="129"/>
                    </a:lnTo>
                    <a:lnTo>
                      <a:pt x="348" y="172"/>
                    </a:lnTo>
                    <a:lnTo>
                      <a:pt x="353" y="196"/>
                    </a:lnTo>
                    <a:lnTo>
                      <a:pt x="361" y="163"/>
                    </a:lnTo>
                    <a:lnTo>
                      <a:pt x="366" y="126"/>
                    </a:lnTo>
                    <a:lnTo>
                      <a:pt x="374" y="100"/>
                    </a:lnTo>
                    <a:lnTo>
                      <a:pt x="379" y="90"/>
                    </a:lnTo>
                    <a:lnTo>
                      <a:pt x="385" y="85"/>
                    </a:lnTo>
                    <a:lnTo>
                      <a:pt x="392" y="83"/>
                    </a:lnTo>
                    <a:lnTo>
                      <a:pt x="398" y="82"/>
                    </a:lnTo>
                    <a:lnTo>
                      <a:pt x="405" y="81"/>
                    </a:lnTo>
                    <a:lnTo>
                      <a:pt x="411" y="80"/>
                    </a:lnTo>
                    <a:lnTo>
                      <a:pt x="417" y="79"/>
                    </a:lnTo>
                    <a:lnTo>
                      <a:pt x="424" y="79"/>
                    </a:lnTo>
                    <a:lnTo>
                      <a:pt x="430" y="78"/>
                    </a:lnTo>
                    <a:lnTo>
                      <a:pt x="437" y="77"/>
                    </a:lnTo>
                    <a:lnTo>
                      <a:pt x="443" y="76"/>
                    </a:lnTo>
                    <a:lnTo>
                      <a:pt x="448" y="74"/>
                    </a:lnTo>
                    <a:lnTo>
                      <a:pt x="455" y="72"/>
                    </a:lnTo>
                    <a:lnTo>
                      <a:pt x="461" y="70"/>
                    </a:lnTo>
                    <a:lnTo>
                      <a:pt x="468" y="67"/>
                    </a:lnTo>
                    <a:lnTo>
                      <a:pt x="474" y="64"/>
                    </a:lnTo>
                    <a:lnTo>
                      <a:pt x="480" y="60"/>
                    </a:lnTo>
                    <a:lnTo>
                      <a:pt x="487" y="54"/>
                    </a:lnTo>
                    <a:lnTo>
                      <a:pt x="493" y="48"/>
                    </a:lnTo>
                    <a:lnTo>
                      <a:pt x="500" y="39"/>
                    </a:lnTo>
                    <a:lnTo>
                      <a:pt x="506" y="30"/>
                    </a:lnTo>
                    <a:lnTo>
                      <a:pt x="513" y="20"/>
                    </a:lnTo>
                    <a:lnTo>
                      <a:pt x="519" y="12"/>
                    </a:lnTo>
                    <a:lnTo>
                      <a:pt x="524" y="4"/>
                    </a:lnTo>
                    <a:lnTo>
                      <a:pt x="532" y="0"/>
                    </a:lnTo>
                    <a:lnTo>
                      <a:pt x="537" y="4"/>
                    </a:lnTo>
                    <a:lnTo>
                      <a:pt x="545" y="13"/>
                    </a:lnTo>
                    <a:lnTo>
                      <a:pt x="550" y="27"/>
                    </a:lnTo>
                    <a:lnTo>
                      <a:pt x="556" y="44"/>
                    </a:lnTo>
                    <a:lnTo>
                      <a:pt x="563" y="59"/>
                    </a:lnTo>
                    <a:lnTo>
                      <a:pt x="569" y="69"/>
                    </a:lnTo>
                    <a:lnTo>
                      <a:pt x="576" y="77"/>
                    </a:lnTo>
                    <a:lnTo>
                      <a:pt x="582" y="79"/>
                    </a:lnTo>
                    <a:lnTo>
                      <a:pt x="588" y="82"/>
                    </a:lnTo>
                    <a:lnTo>
                      <a:pt x="595" y="82"/>
                    </a:lnTo>
                    <a:lnTo>
                      <a:pt x="601" y="82"/>
                    </a:lnTo>
                    <a:lnTo>
                      <a:pt x="608" y="83"/>
                    </a:lnTo>
                    <a:lnTo>
                      <a:pt x="614" y="83"/>
                    </a:lnTo>
                    <a:lnTo>
                      <a:pt x="619" y="82"/>
                    </a:lnTo>
                    <a:lnTo>
                      <a:pt x="627" y="82"/>
                    </a:lnTo>
                    <a:lnTo>
                      <a:pt x="632" y="83"/>
                    </a:lnTo>
                    <a:lnTo>
                      <a:pt x="639" y="80"/>
                    </a:lnTo>
                    <a:lnTo>
                      <a:pt x="645" y="81"/>
                    </a:lnTo>
                    <a:lnTo>
                      <a:pt x="651" y="81"/>
                    </a:lnTo>
                    <a:lnTo>
                      <a:pt x="658" y="81"/>
                    </a:lnTo>
                    <a:lnTo>
                      <a:pt x="664" y="82"/>
                    </a:lnTo>
                    <a:lnTo>
                      <a:pt x="671" y="82"/>
                    </a:lnTo>
                    <a:lnTo>
                      <a:pt x="677" y="82"/>
                    </a:lnTo>
                    <a:lnTo>
                      <a:pt x="684" y="83"/>
                    </a:lnTo>
                    <a:lnTo>
                      <a:pt x="690" y="83"/>
                    </a:lnTo>
                    <a:lnTo>
                      <a:pt x="696" y="83"/>
                    </a:lnTo>
                    <a:lnTo>
                      <a:pt x="703" y="85"/>
                    </a:lnTo>
                    <a:lnTo>
                      <a:pt x="708" y="85"/>
                    </a:lnTo>
                    <a:lnTo>
                      <a:pt x="716" y="85"/>
                    </a:lnTo>
                    <a:lnTo>
                      <a:pt x="721" y="85"/>
                    </a:lnTo>
                    <a:lnTo>
                      <a:pt x="727" y="85"/>
                    </a:lnTo>
                    <a:lnTo>
                      <a:pt x="734" y="86"/>
                    </a:lnTo>
                    <a:lnTo>
                      <a:pt x="740" y="87"/>
                    </a:lnTo>
                    <a:lnTo>
                      <a:pt x="747" y="87"/>
                    </a:lnTo>
                    <a:lnTo>
                      <a:pt x="753" y="87"/>
                    </a:lnTo>
                    <a:lnTo>
                      <a:pt x="759" y="87"/>
                    </a:lnTo>
                    <a:lnTo>
                      <a:pt x="766" y="87"/>
                    </a:lnTo>
                    <a:lnTo>
                      <a:pt x="772" y="86"/>
                    </a:lnTo>
                    <a:lnTo>
                      <a:pt x="779" y="87"/>
                    </a:lnTo>
                    <a:lnTo>
                      <a:pt x="785" y="87"/>
                    </a:lnTo>
                    <a:lnTo>
                      <a:pt x="790" y="87"/>
                    </a:lnTo>
                    <a:lnTo>
                      <a:pt x="798" y="88"/>
                    </a:lnTo>
                    <a:lnTo>
                      <a:pt x="803" y="88"/>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51" name="Freeform 189"/>
              <p:cNvSpPr>
                <a:spLocks/>
              </p:cNvSpPr>
              <p:nvPr/>
            </p:nvSpPr>
            <p:spPr bwMode="auto">
              <a:xfrm>
                <a:off x="1884363" y="2119313"/>
                <a:ext cx="82550" cy="3175"/>
              </a:xfrm>
              <a:custGeom>
                <a:avLst/>
                <a:gdLst/>
                <a:ahLst/>
                <a:cxnLst>
                  <a:cxn ang="0">
                    <a:pos x="0" y="1"/>
                  </a:cxn>
                  <a:cxn ang="0">
                    <a:pos x="8" y="1"/>
                  </a:cxn>
                  <a:cxn ang="0">
                    <a:pos x="13" y="1"/>
                  </a:cxn>
                  <a:cxn ang="0">
                    <a:pos x="19" y="0"/>
                  </a:cxn>
                  <a:cxn ang="0">
                    <a:pos x="26" y="0"/>
                  </a:cxn>
                  <a:cxn ang="0">
                    <a:pos x="32" y="1"/>
                  </a:cxn>
                  <a:cxn ang="0">
                    <a:pos x="39" y="1"/>
                  </a:cxn>
                  <a:cxn ang="0">
                    <a:pos x="45" y="1"/>
                  </a:cxn>
                  <a:cxn ang="0">
                    <a:pos x="52" y="2"/>
                  </a:cxn>
                </a:cxnLst>
                <a:rect l="0" t="0" r="r" b="b"/>
                <a:pathLst>
                  <a:path w="52" h="2">
                    <a:moveTo>
                      <a:pt x="0" y="1"/>
                    </a:moveTo>
                    <a:lnTo>
                      <a:pt x="8" y="1"/>
                    </a:lnTo>
                    <a:lnTo>
                      <a:pt x="13" y="1"/>
                    </a:lnTo>
                    <a:lnTo>
                      <a:pt x="19" y="0"/>
                    </a:lnTo>
                    <a:lnTo>
                      <a:pt x="26" y="0"/>
                    </a:lnTo>
                    <a:lnTo>
                      <a:pt x="32" y="1"/>
                    </a:lnTo>
                    <a:lnTo>
                      <a:pt x="39" y="1"/>
                    </a:lnTo>
                    <a:lnTo>
                      <a:pt x="45" y="1"/>
                    </a:lnTo>
                    <a:lnTo>
                      <a:pt x="52" y="2"/>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52" name="Freeform 190"/>
              <p:cNvSpPr>
                <a:spLocks/>
              </p:cNvSpPr>
              <p:nvPr/>
            </p:nvSpPr>
            <p:spPr bwMode="auto">
              <a:xfrm>
                <a:off x="609600" y="1995488"/>
                <a:ext cx="1274763" cy="317500"/>
              </a:xfrm>
              <a:custGeom>
                <a:avLst/>
                <a:gdLst/>
                <a:ahLst/>
                <a:cxnLst>
                  <a:cxn ang="0">
                    <a:pos x="11" y="68"/>
                  </a:cxn>
                  <a:cxn ang="0">
                    <a:pos x="31" y="70"/>
                  </a:cxn>
                  <a:cxn ang="0">
                    <a:pos x="50" y="70"/>
                  </a:cxn>
                  <a:cxn ang="0">
                    <a:pos x="69" y="70"/>
                  </a:cxn>
                  <a:cxn ang="0">
                    <a:pos x="87" y="70"/>
                  </a:cxn>
                  <a:cxn ang="0">
                    <a:pos x="106" y="71"/>
                  </a:cxn>
                  <a:cxn ang="0">
                    <a:pos x="126" y="71"/>
                  </a:cxn>
                  <a:cxn ang="0">
                    <a:pos x="145" y="72"/>
                  </a:cxn>
                  <a:cxn ang="0">
                    <a:pos x="164" y="73"/>
                  </a:cxn>
                  <a:cxn ang="0">
                    <a:pos x="182" y="72"/>
                  </a:cxn>
                  <a:cxn ang="0">
                    <a:pos x="202" y="70"/>
                  </a:cxn>
                  <a:cxn ang="0">
                    <a:pos x="221" y="72"/>
                  </a:cxn>
                  <a:cxn ang="0">
                    <a:pos x="240" y="76"/>
                  </a:cxn>
                  <a:cxn ang="0">
                    <a:pos x="259" y="78"/>
                  </a:cxn>
                  <a:cxn ang="0">
                    <a:pos x="277" y="78"/>
                  </a:cxn>
                  <a:cxn ang="0">
                    <a:pos x="297" y="78"/>
                  </a:cxn>
                  <a:cxn ang="0">
                    <a:pos x="316" y="35"/>
                  </a:cxn>
                  <a:cxn ang="0">
                    <a:pos x="335" y="180"/>
                  </a:cxn>
                  <a:cxn ang="0">
                    <a:pos x="353" y="118"/>
                  </a:cxn>
                  <a:cxn ang="0">
                    <a:pos x="374" y="77"/>
                  </a:cxn>
                  <a:cxn ang="0">
                    <a:pos x="392" y="73"/>
                  </a:cxn>
                  <a:cxn ang="0">
                    <a:pos x="411" y="70"/>
                  </a:cxn>
                  <a:cxn ang="0">
                    <a:pos x="430" y="68"/>
                  </a:cxn>
                  <a:cxn ang="0">
                    <a:pos x="448" y="62"/>
                  </a:cxn>
                  <a:cxn ang="0">
                    <a:pos x="468" y="52"/>
                  </a:cxn>
                  <a:cxn ang="0">
                    <a:pos x="487" y="34"/>
                  </a:cxn>
                  <a:cxn ang="0">
                    <a:pos x="506" y="10"/>
                  </a:cxn>
                  <a:cxn ang="0">
                    <a:pos x="524" y="3"/>
                  </a:cxn>
                  <a:cxn ang="0">
                    <a:pos x="545" y="41"/>
                  </a:cxn>
                  <a:cxn ang="0">
                    <a:pos x="563" y="68"/>
                  </a:cxn>
                  <a:cxn ang="0">
                    <a:pos x="582" y="73"/>
                  </a:cxn>
                  <a:cxn ang="0">
                    <a:pos x="601" y="74"/>
                  </a:cxn>
                  <a:cxn ang="0">
                    <a:pos x="619" y="73"/>
                  </a:cxn>
                  <a:cxn ang="0">
                    <a:pos x="639" y="72"/>
                  </a:cxn>
                  <a:cxn ang="0">
                    <a:pos x="658" y="74"/>
                  </a:cxn>
                  <a:cxn ang="0">
                    <a:pos x="677" y="76"/>
                  </a:cxn>
                  <a:cxn ang="0">
                    <a:pos x="696" y="78"/>
                  </a:cxn>
                  <a:cxn ang="0">
                    <a:pos x="716" y="78"/>
                  </a:cxn>
                  <a:cxn ang="0">
                    <a:pos x="734" y="78"/>
                  </a:cxn>
                  <a:cxn ang="0">
                    <a:pos x="753" y="80"/>
                  </a:cxn>
                  <a:cxn ang="0">
                    <a:pos x="772" y="80"/>
                  </a:cxn>
                  <a:cxn ang="0">
                    <a:pos x="790" y="81"/>
                  </a:cxn>
                </a:cxnLst>
                <a:rect l="0" t="0" r="r" b="b"/>
                <a:pathLst>
                  <a:path w="803" h="200">
                    <a:moveTo>
                      <a:pt x="0" y="68"/>
                    </a:moveTo>
                    <a:lnTo>
                      <a:pt x="6" y="68"/>
                    </a:lnTo>
                    <a:lnTo>
                      <a:pt x="11" y="68"/>
                    </a:lnTo>
                    <a:lnTo>
                      <a:pt x="18" y="68"/>
                    </a:lnTo>
                    <a:lnTo>
                      <a:pt x="24" y="70"/>
                    </a:lnTo>
                    <a:lnTo>
                      <a:pt x="31" y="70"/>
                    </a:lnTo>
                    <a:lnTo>
                      <a:pt x="37" y="70"/>
                    </a:lnTo>
                    <a:lnTo>
                      <a:pt x="43" y="70"/>
                    </a:lnTo>
                    <a:lnTo>
                      <a:pt x="50" y="70"/>
                    </a:lnTo>
                    <a:lnTo>
                      <a:pt x="56" y="70"/>
                    </a:lnTo>
                    <a:lnTo>
                      <a:pt x="63" y="70"/>
                    </a:lnTo>
                    <a:lnTo>
                      <a:pt x="69" y="70"/>
                    </a:lnTo>
                    <a:lnTo>
                      <a:pt x="75" y="73"/>
                    </a:lnTo>
                    <a:lnTo>
                      <a:pt x="82" y="70"/>
                    </a:lnTo>
                    <a:lnTo>
                      <a:pt x="87" y="70"/>
                    </a:lnTo>
                    <a:lnTo>
                      <a:pt x="95" y="70"/>
                    </a:lnTo>
                    <a:lnTo>
                      <a:pt x="100" y="72"/>
                    </a:lnTo>
                    <a:lnTo>
                      <a:pt x="106" y="71"/>
                    </a:lnTo>
                    <a:lnTo>
                      <a:pt x="113" y="70"/>
                    </a:lnTo>
                    <a:lnTo>
                      <a:pt x="119" y="71"/>
                    </a:lnTo>
                    <a:lnTo>
                      <a:pt x="126" y="71"/>
                    </a:lnTo>
                    <a:lnTo>
                      <a:pt x="132" y="71"/>
                    </a:lnTo>
                    <a:lnTo>
                      <a:pt x="138" y="72"/>
                    </a:lnTo>
                    <a:lnTo>
                      <a:pt x="145" y="72"/>
                    </a:lnTo>
                    <a:lnTo>
                      <a:pt x="151" y="71"/>
                    </a:lnTo>
                    <a:lnTo>
                      <a:pt x="158" y="72"/>
                    </a:lnTo>
                    <a:lnTo>
                      <a:pt x="164" y="73"/>
                    </a:lnTo>
                    <a:lnTo>
                      <a:pt x="171" y="73"/>
                    </a:lnTo>
                    <a:lnTo>
                      <a:pt x="177" y="73"/>
                    </a:lnTo>
                    <a:lnTo>
                      <a:pt x="182" y="72"/>
                    </a:lnTo>
                    <a:lnTo>
                      <a:pt x="190" y="72"/>
                    </a:lnTo>
                    <a:lnTo>
                      <a:pt x="195" y="70"/>
                    </a:lnTo>
                    <a:lnTo>
                      <a:pt x="202" y="70"/>
                    </a:lnTo>
                    <a:lnTo>
                      <a:pt x="208" y="69"/>
                    </a:lnTo>
                    <a:lnTo>
                      <a:pt x="214" y="68"/>
                    </a:lnTo>
                    <a:lnTo>
                      <a:pt x="221" y="72"/>
                    </a:lnTo>
                    <a:lnTo>
                      <a:pt x="227" y="74"/>
                    </a:lnTo>
                    <a:lnTo>
                      <a:pt x="234" y="76"/>
                    </a:lnTo>
                    <a:lnTo>
                      <a:pt x="240" y="76"/>
                    </a:lnTo>
                    <a:lnTo>
                      <a:pt x="246" y="76"/>
                    </a:lnTo>
                    <a:lnTo>
                      <a:pt x="253" y="77"/>
                    </a:lnTo>
                    <a:lnTo>
                      <a:pt x="259" y="78"/>
                    </a:lnTo>
                    <a:lnTo>
                      <a:pt x="266" y="78"/>
                    </a:lnTo>
                    <a:lnTo>
                      <a:pt x="271" y="78"/>
                    </a:lnTo>
                    <a:lnTo>
                      <a:pt x="277" y="78"/>
                    </a:lnTo>
                    <a:lnTo>
                      <a:pt x="284" y="77"/>
                    </a:lnTo>
                    <a:lnTo>
                      <a:pt x="290" y="77"/>
                    </a:lnTo>
                    <a:lnTo>
                      <a:pt x="297" y="78"/>
                    </a:lnTo>
                    <a:lnTo>
                      <a:pt x="303" y="77"/>
                    </a:lnTo>
                    <a:lnTo>
                      <a:pt x="309" y="70"/>
                    </a:lnTo>
                    <a:lnTo>
                      <a:pt x="316" y="35"/>
                    </a:lnTo>
                    <a:lnTo>
                      <a:pt x="322" y="37"/>
                    </a:lnTo>
                    <a:lnTo>
                      <a:pt x="329" y="104"/>
                    </a:lnTo>
                    <a:lnTo>
                      <a:pt x="335" y="180"/>
                    </a:lnTo>
                    <a:lnTo>
                      <a:pt x="342" y="200"/>
                    </a:lnTo>
                    <a:lnTo>
                      <a:pt x="348" y="161"/>
                    </a:lnTo>
                    <a:lnTo>
                      <a:pt x="353" y="118"/>
                    </a:lnTo>
                    <a:lnTo>
                      <a:pt x="361" y="91"/>
                    </a:lnTo>
                    <a:lnTo>
                      <a:pt x="366" y="81"/>
                    </a:lnTo>
                    <a:lnTo>
                      <a:pt x="374" y="77"/>
                    </a:lnTo>
                    <a:lnTo>
                      <a:pt x="379" y="75"/>
                    </a:lnTo>
                    <a:lnTo>
                      <a:pt x="385" y="73"/>
                    </a:lnTo>
                    <a:lnTo>
                      <a:pt x="392" y="73"/>
                    </a:lnTo>
                    <a:lnTo>
                      <a:pt x="398" y="70"/>
                    </a:lnTo>
                    <a:lnTo>
                      <a:pt x="405" y="70"/>
                    </a:lnTo>
                    <a:lnTo>
                      <a:pt x="411" y="70"/>
                    </a:lnTo>
                    <a:lnTo>
                      <a:pt x="417" y="69"/>
                    </a:lnTo>
                    <a:lnTo>
                      <a:pt x="424" y="68"/>
                    </a:lnTo>
                    <a:lnTo>
                      <a:pt x="430" y="68"/>
                    </a:lnTo>
                    <a:lnTo>
                      <a:pt x="437" y="65"/>
                    </a:lnTo>
                    <a:lnTo>
                      <a:pt x="443" y="64"/>
                    </a:lnTo>
                    <a:lnTo>
                      <a:pt x="448" y="62"/>
                    </a:lnTo>
                    <a:lnTo>
                      <a:pt x="455" y="60"/>
                    </a:lnTo>
                    <a:lnTo>
                      <a:pt x="461" y="57"/>
                    </a:lnTo>
                    <a:lnTo>
                      <a:pt x="468" y="52"/>
                    </a:lnTo>
                    <a:lnTo>
                      <a:pt x="474" y="47"/>
                    </a:lnTo>
                    <a:lnTo>
                      <a:pt x="480" y="41"/>
                    </a:lnTo>
                    <a:lnTo>
                      <a:pt x="487" y="34"/>
                    </a:lnTo>
                    <a:lnTo>
                      <a:pt x="493" y="26"/>
                    </a:lnTo>
                    <a:lnTo>
                      <a:pt x="500" y="17"/>
                    </a:lnTo>
                    <a:lnTo>
                      <a:pt x="506" y="10"/>
                    </a:lnTo>
                    <a:lnTo>
                      <a:pt x="513" y="3"/>
                    </a:lnTo>
                    <a:lnTo>
                      <a:pt x="519" y="0"/>
                    </a:lnTo>
                    <a:lnTo>
                      <a:pt x="524" y="3"/>
                    </a:lnTo>
                    <a:lnTo>
                      <a:pt x="532" y="12"/>
                    </a:lnTo>
                    <a:lnTo>
                      <a:pt x="537" y="26"/>
                    </a:lnTo>
                    <a:lnTo>
                      <a:pt x="545" y="41"/>
                    </a:lnTo>
                    <a:lnTo>
                      <a:pt x="550" y="54"/>
                    </a:lnTo>
                    <a:lnTo>
                      <a:pt x="556" y="63"/>
                    </a:lnTo>
                    <a:lnTo>
                      <a:pt x="563" y="68"/>
                    </a:lnTo>
                    <a:lnTo>
                      <a:pt x="569" y="71"/>
                    </a:lnTo>
                    <a:lnTo>
                      <a:pt x="576" y="73"/>
                    </a:lnTo>
                    <a:lnTo>
                      <a:pt x="582" y="73"/>
                    </a:lnTo>
                    <a:lnTo>
                      <a:pt x="588" y="74"/>
                    </a:lnTo>
                    <a:lnTo>
                      <a:pt x="595" y="73"/>
                    </a:lnTo>
                    <a:lnTo>
                      <a:pt x="601" y="74"/>
                    </a:lnTo>
                    <a:lnTo>
                      <a:pt x="608" y="74"/>
                    </a:lnTo>
                    <a:lnTo>
                      <a:pt x="614" y="72"/>
                    </a:lnTo>
                    <a:lnTo>
                      <a:pt x="619" y="73"/>
                    </a:lnTo>
                    <a:lnTo>
                      <a:pt x="627" y="73"/>
                    </a:lnTo>
                    <a:lnTo>
                      <a:pt x="632" y="73"/>
                    </a:lnTo>
                    <a:lnTo>
                      <a:pt x="639" y="72"/>
                    </a:lnTo>
                    <a:lnTo>
                      <a:pt x="645" y="73"/>
                    </a:lnTo>
                    <a:lnTo>
                      <a:pt x="651" y="73"/>
                    </a:lnTo>
                    <a:lnTo>
                      <a:pt x="658" y="74"/>
                    </a:lnTo>
                    <a:lnTo>
                      <a:pt x="664" y="75"/>
                    </a:lnTo>
                    <a:lnTo>
                      <a:pt x="671" y="76"/>
                    </a:lnTo>
                    <a:lnTo>
                      <a:pt x="677" y="76"/>
                    </a:lnTo>
                    <a:lnTo>
                      <a:pt x="684" y="76"/>
                    </a:lnTo>
                    <a:lnTo>
                      <a:pt x="690" y="77"/>
                    </a:lnTo>
                    <a:lnTo>
                      <a:pt x="696" y="78"/>
                    </a:lnTo>
                    <a:lnTo>
                      <a:pt x="703" y="78"/>
                    </a:lnTo>
                    <a:lnTo>
                      <a:pt x="708" y="78"/>
                    </a:lnTo>
                    <a:lnTo>
                      <a:pt x="716" y="78"/>
                    </a:lnTo>
                    <a:lnTo>
                      <a:pt x="721" y="78"/>
                    </a:lnTo>
                    <a:lnTo>
                      <a:pt x="727" y="78"/>
                    </a:lnTo>
                    <a:lnTo>
                      <a:pt x="734" y="78"/>
                    </a:lnTo>
                    <a:lnTo>
                      <a:pt x="740" y="79"/>
                    </a:lnTo>
                    <a:lnTo>
                      <a:pt x="747" y="79"/>
                    </a:lnTo>
                    <a:lnTo>
                      <a:pt x="753" y="80"/>
                    </a:lnTo>
                    <a:lnTo>
                      <a:pt x="759" y="79"/>
                    </a:lnTo>
                    <a:lnTo>
                      <a:pt x="766" y="80"/>
                    </a:lnTo>
                    <a:lnTo>
                      <a:pt x="772" y="80"/>
                    </a:lnTo>
                    <a:lnTo>
                      <a:pt x="779" y="79"/>
                    </a:lnTo>
                    <a:lnTo>
                      <a:pt x="785" y="80"/>
                    </a:lnTo>
                    <a:lnTo>
                      <a:pt x="790" y="81"/>
                    </a:lnTo>
                    <a:lnTo>
                      <a:pt x="798" y="81"/>
                    </a:lnTo>
                    <a:lnTo>
                      <a:pt x="803" y="81"/>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53" name="Freeform 191"/>
              <p:cNvSpPr>
                <a:spLocks/>
              </p:cNvSpPr>
              <p:nvPr/>
            </p:nvSpPr>
            <p:spPr bwMode="auto">
              <a:xfrm>
                <a:off x="1884363" y="2122488"/>
                <a:ext cx="82550" cy="1588"/>
              </a:xfrm>
              <a:custGeom>
                <a:avLst/>
                <a:gdLst/>
                <a:ahLst/>
                <a:cxnLst>
                  <a:cxn ang="0">
                    <a:pos x="0" y="1"/>
                  </a:cxn>
                  <a:cxn ang="0">
                    <a:pos x="8" y="0"/>
                  </a:cxn>
                  <a:cxn ang="0">
                    <a:pos x="13" y="1"/>
                  </a:cxn>
                  <a:cxn ang="0">
                    <a:pos x="19" y="1"/>
                  </a:cxn>
                  <a:cxn ang="0">
                    <a:pos x="26" y="1"/>
                  </a:cxn>
                  <a:cxn ang="0">
                    <a:pos x="32" y="1"/>
                  </a:cxn>
                  <a:cxn ang="0">
                    <a:pos x="39" y="1"/>
                  </a:cxn>
                  <a:cxn ang="0">
                    <a:pos x="45" y="1"/>
                  </a:cxn>
                  <a:cxn ang="0">
                    <a:pos x="52" y="1"/>
                  </a:cxn>
                </a:cxnLst>
                <a:rect l="0" t="0" r="r" b="b"/>
                <a:pathLst>
                  <a:path w="52" h="1">
                    <a:moveTo>
                      <a:pt x="0" y="1"/>
                    </a:moveTo>
                    <a:lnTo>
                      <a:pt x="8" y="0"/>
                    </a:lnTo>
                    <a:lnTo>
                      <a:pt x="13" y="1"/>
                    </a:lnTo>
                    <a:lnTo>
                      <a:pt x="19" y="1"/>
                    </a:lnTo>
                    <a:lnTo>
                      <a:pt x="26" y="1"/>
                    </a:lnTo>
                    <a:lnTo>
                      <a:pt x="32" y="1"/>
                    </a:lnTo>
                    <a:lnTo>
                      <a:pt x="39" y="1"/>
                    </a:lnTo>
                    <a:lnTo>
                      <a:pt x="45" y="1"/>
                    </a:lnTo>
                    <a:lnTo>
                      <a:pt x="52" y="1"/>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54" name="Freeform 192"/>
              <p:cNvSpPr>
                <a:spLocks/>
              </p:cNvSpPr>
              <p:nvPr/>
            </p:nvSpPr>
            <p:spPr bwMode="auto">
              <a:xfrm>
                <a:off x="609600" y="1982788"/>
                <a:ext cx="1274763" cy="311150"/>
              </a:xfrm>
              <a:custGeom>
                <a:avLst/>
                <a:gdLst/>
                <a:ahLst/>
                <a:cxnLst>
                  <a:cxn ang="0">
                    <a:pos x="11" y="79"/>
                  </a:cxn>
                  <a:cxn ang="0">
                    <a:pos x="31" y="79"/>
                  </a:cxn>
                  <a:cxn ang="0">
                    <a:pos x="50" y="81"/>
                  </a:cxn>
                  <a:cxn ang="0">
                    <a:pos x="69" y="80"/>
                  </a:cxn>
                  <a:cxn ang="0">
                    <a:pos x="87" y="81"/>
                  </a:cxn>
                  <a:cxn ang="0">
                    <a:pos x="106" y="81"/>
                  </a:cxn>
                  <a:cxn ang="0">
                    <a:pos x="126" y="81"/>
                  </a:cxn>
                  <a:cxn ang="0">
                    <a:pos x="145" y="81"/>
                  </a:cxn>
                  <a:cxn ang="0">
                    <a:pos x="164" y="81"/>
                  </a:cxn>
                  <a:cxn ang="0">
                    <a:pos x="182" y="79"/>
                  </a:cxn>
                  <a:cxn ang="0">
                    <a:pos x="202" y="79"/>
                  </a:cxn>
                  <a:cxn ang="0">
                    <a:pos x="221" y="84"/>
                  </a:cxn>
                  <a:cxn ang="0">
                    <a:pos x="240" y="85"/>
                  </a:cxn>
                  <a:cxn ang="0">
                    <a:pos x="259" y="86"/>
                  </a:cxn>
                  <a:cxn ang="0">
                    <a:pos x="277" y="85"/>
                  </a:cxn>
                  <a:cxn ang="0">
                    <a:pos x="297" y="85"/>
                  </a:cxn>
                  <a:cxn ang="0">
                    <a:pos x="316" y="106"/>
                  </a:cxn>
                  <a:cxn ang="0">
                    <a:pos x="335" y="177"/>
                  </a:cxn>
                  <a:cxn ang="0">
                    <a:pos x="353" y="90"/>
                  </a:cxn>
                  <a:cxn ang="0">
                    <a:pos x="374" y="81"/>
                  </a:cxn>
                  <a:cxn ang="0">
                    <a:pos x="392" y="78"/>
                  </a:cxn>
                  <a:cxn ang="0">
                    <a:pos x="411" y="75"/>
                  </a:cxn>
                  <a:cxn ang="0">
                    <a:pos x="430" y="72"/>
                  </a:cxn>
                  <a:cxn ang="0">
                    <a:pos x="448" y="65"/>
                  </a:cxn>
                  <a:cxn ang="0">
                    <a:pos x="468" y="49"/>
                  </a:cxn>
                  <a:cxn ang="0">
                    <a:pos x="487" y="24"/>
                  </a:cxn>
                  <a:cxn ang="0">
                    <a:pos x="506" y="0"/>
                  </a:cxn>
                  <a:cxn ang="0">
                    <a:pos x="524" y="21"/>
                  </a:cxn>
                  <a:cxn ang="0">
                    <a:pos x="545" y="66"/>
                  </a:cxn>
                  <a:cxn ang="0">
                    <a:pos x="563" y="81"/>
                  </a:cxn>
                  <a:cxn ang="0">
                    <a:pos x="582" y="82"/>
                  </a:cxn>
                  <a:cxn ang="0">
                    <a:pos x="601" y="81"/>
                  </a:cxn>
                  <a:cxn ang="0">
                    <a:pos x="619" y="82"/>
                  </a:cxn>
                  <a:cxn ang="0">
                    <a:pos x="639" y="82"/>
                  </a:cxn>
                  <a:cxn ang="0">
                    <a:pos x="658" y="83"/>
                  </a:cxn>
                  <a:cxn ang="0">
                    <a:pos x="677" y="84"/>
                  </a:cxn>
                  <a:cxn ang="0">
                    <a:pos x="696" y="86"/>
                  </a:cxn>
                  <a:cxn ang="0">
                    <a:pos x="716" y="87"/>
                  </a:cxn>
                  <a:cxn ang="0">
                    <a:pos x="734" y="87"/>
                  </a:cxn>
                  <a:cxn ang="0">
                    <a:pos x="753" y="87"/>
                  </a:cxn>
                  <a:cxn ang="0">
                    <a:pos x="772" y="89"/>
                  </a:cxn>
                  <a:cxn ang="0">
                    <a:pos x="790" y="89"/>
                  </a:cxn>
                </a:cxnLst>
                <a:rect l="0" t="0" r="r" b="b"/>
                <a:pathLst>
                  <a:path w="803" h="196">
                    <a:moveTo>
                      <a:pt x="0" y="78"/>
                    </a:moveTo>
                    <a:lnTo>
                      <a:pt x="6" y="79"/>
                    </a:lnTo>
                    <a:lnTo>
                      <a:pt x="11" y="79"/>
                    </a:lnTo>
                    <a:lnTo>
                      <a:pt x="18" y="79"/>
                    </a:lnTo>
                    <a:lnTo>
                      <a:pt x="24" y="79"/>
                    </a:lnTo>
                    <a:lnTo>
                      <a:pt x="31" y="79"/>
                    </a:lnTo>
                    <a:lnTo>
                      <a:pt x="37" y="80"/>
                    </a:lnTo>
                    <a:lnTo>
                      <a:pt x="43" y="80"/>
                    </a:lnTo>
                    <a:lnTo>
                      <a:pt x="50" y="81"/>
                    </a:lnTo>
                    <a:lnTo>
                      <a:pt x="56" y="79"/>
                    </a:lnTo>
                    <a:lnTo>
                      <a:pt x="63" y="81"/>
                    </a:lnTo>
                    <a:lnTo>
                      <a:pt x="69" y="80"/>
                    </a:lnTo>
                    <a:lnTo>
                      <a:pt x="75" y="81"/>
                    </a:lnTo>
                    <a:lnTo>
                      <a:pt x="82" y="81"/>
                    </a:lnTo>
                    <a:lnTo>
                      <a:pt x="87" y="81"/>
                    </a:lnTo>
                    <a:lnTo>
                      <a:pt x="95" y="81"/>
                    </a:lnTo>
                    <a:lnTo>
                      <a:pt x="100" y="81"/>
                    </a:lnTo>
                    <a:lnTo>
                      <a:pt x="106" y="81"/>
                    </a:lnTo>
                    <a:lnTo>
                      <a:pt x="113" y="82"/>
                    </a:lnTo>
                    <a:lnTo>
                      <a:pt x="119" y="81"/>
                    </a:lnTo>
                    <a:lnTo>
                      <a:pt x="126" y="81"/>
                    </a:lnTo>
                    <a:lnTo>
                      <a:pt x="132" y="81"/>
                    </a:lnTo>
                    <a:lnTo>
                      <a:pt x="138" y="81"/>
                    </a:lnTo>
                    <a:lnTo>
                      <a:pt x="145" y="81"/>
                    </a:lnTo>
                    <a:lnTo>
                      <a:pt x="151" y="81"/>
                    </a:lnTo>
                    <a:lnTo>
                      <a:pt x="158" y="83"/>
                    </a:lnTo>
                    <a:lnTo>
                      <a:pt x="164" y="81"/>
                    </a:lnTo>
                    <a:lnTo>
                      <a:pt x="171" y="82"/>
                    </a:lnTo>
                    <a:lnTo>
                      <a:pt x="177" y="81"/>
                    </a:lnTo>
                    <a:lnTo>
                      <a:pt x="182" y="79"/>
                    </a:lnTo>
                    <a:lnTo>
                      <a:pt x="190" y="79"/>
                    </a:lnTo>
                    <a:lnTo>
                      <a:pt x="195" y="77"/>
                    </a:lnTo>
                    <a:lnTo>
                      <a:pt x="202" y="79"/>
                    </a:lnTo>
                    <a:lnTo>
                      <a:pt x="208" y="80"/>
                    </a:lnTo>
                    <a:lnTo>
                      <a:pt x="214" y="84"/>
                    </a:lnTo>
                    <a:lnTo>
                      <a:pt x="221" y="84"/>
                    </a:lnTo>
                    <a:lnTo>
                      <a:pt x="227" y="85"/>
                    </a:lnTo>
                    <a:lnTo>
                      <a:pt x="234" y="84"/>
                    </a:lnTo>
                    <a:lnTo>
                      <a:pt x="240" y="85"/>
                    </a:lnTo>
                    <a:lnTo>
                      <a:pt x="246" y="85"/>
                    </a:lnTo>
                    <a:lnTo>
                      <a:pt x="253" y="85"/>
                    </a:lnTo>
                    <a:lnTo>
                      <a:pt x="259" y="86"/>
                    </a:lnTo>
                    <a:lnTo>
                      <a:pt x="266" y="85"/>
                    </a:lnTo>
                    <a:lnTo>
                      <a:pt x="271" y="85"/>
                    </a:lnTo>
                    <a:lnTo>
                      <a:pt x="277" y="85"/>
                    </a:lnTo>
                    <a:lnTo>
                      <a:pt x="284" y="84"/>
                    </a:lnTo>
                    <a:lnTo>
                      <a:pt x="290" y="85"/>
                    </a:lnTo>
                    <a:lnTo>
                      <a:pt x="297" y="85"/>
                    </a:lnTo>
                    <a:lnTo>
                      <a:pt x="303" y="68"/>
                    </a:lnTo>
                    <a:lnTo>
                      <a:pt x="309" y="50"/>
                    </a:lnTo>
                    <a:lnTo>
                      <a:pt x="316" y="106"/>
                    </a:lnTo>
                    <a:lnTo>
                      <a:pt x="322" y="151"/>
                    </a:lnTo>
                    <a:lnTo>
                      <a:pt x="329" y="196"/>
                    </a:lnTo>
                    <a:lnTo>
                      <a:pt x="335" y="177"/>
                    </a:lnTo>
                    <a:lnTo>
                      <a:pt x="342" y="136"/>
                    </a:lnTo>
                    <a:lnTo>
                      <a:pt x="348" y="105"/>
                    </a:lnTo>
                    <a:lnTo>
                      <a:pt x="353" y="90"/>
                    </a:lnTo>
                    <a:lnTo>
                      <a:pt x="361" y="85"/>
                    </a:lnTo>
                    <a:lnTo>
                      <a:pt x="366" y="82"/>
                    </a:lnTo>
                    <a:lnTo>
                      <a:pt x="374" y="81"/>
                    </a:lnTo>
                    <a:lnTo>
                      <a:pt x="379" y="80"/>
                    </a:lnTo>
                    <a:lnTo>
                      <a:pt x="385" y="78"/>
                    </a:lnTo>
                    <a:lnTo>
                      <a:pt x="392" y="78"/>
                    </a:lnTo>
                    <a:lnTo>
                      <a:pt x="398" y="77"/>
                    </a:lnTo>
                    <a:lnTo>
                      <a:pt x="405" y="77"/>
                    </a:lnTo>
                    <a:lnTo>
                      <a:pt x="411" y="75"/>
                    </a:lnTo>
                    <a:lnTo>
                      <a:pt x="417" y="74"/>
                    </a:lnTo>
                    <a:lnTo>
                      <a:pt x="424" y="73"/>
                    </a:lnTo>
                    <a:lnTo>
                      <a:pt x="430" y="72"/>
                    </a:lnTo>
                    <a:lnTo>
                      <a:pt x="437" y="70"/>
                    </a:lnTo>
                    <a:lnTo>
                      <a:pt x="443" y="67"/>
                    </a:lnTo>
                    <a:lnTo>
                      <a:pt x="448" y="65"/>
                    </a:lnTo>
                    <a:lnTo>
                      <a:pt x="455" y="60"/>
                    </a:lnTo>
                    <a:lnTo>
                      <a:pt x="461" y="55"/>
                    </a:lnTo>
                    <a:lnTo>
                      <a:pt x="468" y="49"/>
                    </a:lnTo>
                    <a:lnTo>
                      <a:pt x="474" y="41"/>
                    </a:lnTo>
                    <a:lnTo>
                      <a:pt x="480" y="32"/>
                    </a:lnTo>
                    <a:lnTo>
                      <a:pt x="487" y="24"/>
                    </a:lnTo>
                    <a:lnTo>
                      <a:pt x="493" y="14"/>
                    </a:lnTo>
                    <a:lnTo>
                      <a:pt x="500" y="6"/>
                    </a:lnTo>
                    <a:lnTo>
                      <a:pt x="506" y="0"/>
                    </a:lnTo>
                    <a:lnTo>
                      <a:pt x="513" y="0"/>
                    </a:lnTo>
                    <a:lnTo>
                      <a:pt x="519" y="7"/>
                    </a:lnTo>
                    <a:lnTo>
                      <a:pt x="524" y="21"/>
                    </a:lnTo>
                    <a:lnTo>
                      <a:pt x="532" y="38"/>
                    </a:lnTo>
                    <a:lnTo>
                      <a:pt x="537" y="53"/>
                    </a:lnTo>
                    <a:lnTo>
                      <a:pt x="545" y="66"/>
                    </a:lnTo>
                    <a:lnTo>
                      <a:pt x="550" y="74"/>
                    </a:lnTo>
                    <a:lnTo>
                      <a:pt x="556" y="78"/>
                    </a:lnTo>
                    <a:lnTo>
                      <a:pt x="563" y="81"/>
                    </a:lnTo>
                    <a:lnTo>
                      <a:pt x="569" y="82"/>
                    </a:lnTo>
                    <a:lnTo>
                      <a:pt x="576" y="82"/>
                    </a:lnTo>
                    <a:lnTo>
                      <a:pt x="582" y="82"/>
                    </a:lnTo>
                    <a:lnTo>
                      <a:pt x="588" y="82"/>
                    </a:lnTo>
                    <a:lnTo>
                      <a:pt x="595" y="83"/>
                    </a:lnTo>
                    <a:lnTo>
                      <a:pt x="601" y="81"/>
                    </a:lnTo>
                    <a:lnTo>
                      <a:pt x="608" y="81"/>
                    </a:lnTo>
                    <a:lnTo>
                      <a:pt x="614" y="81"/>
                    </a:lnTo>
                    <a:lnTo>
                      <a:pt x="619" y="82"/>
                    </a:lnTo>
                    <a:lnTo>
                      <a:pt x="627" y="81"/>
                    </a:lnTo>
                    <a:lnTo>
                      <a:pt x="632" y="81"/>
                    </a:lnTo>
                    <a:lnTo>
                      <a:pt x="639" y="82"/>
                    </a:lnTo>
                    <a:lnTo>
                      <a:pt x="645" y="82"/>
                    </a:lnTo>
                    <a:lnTo>
                      <a:pt x="651" y="82"/>
                    </a:lnTo>
                    <a:lnTo>
                      <a:pt x="658" y="83"/>
                    </a:lnTo>
                    <a:lnTo>
                      <a:pt x="664" y="83"/>
                    </a:lnTo>
                    <a:lnTo>
                      <a:pt x="671" y="84"/>
                    </a:lnTo>
                    <a:lnTo>
                      <a:pt x="677" y="84"/>
                    </a:lnTo>
                    <a:lnTo>
                      <a:pt x="684" y="85"/>
                    </a:lnTo>
                    <a:lnTo>
                      <a:pt x="690" y="85"/>
                    </a:lnTo>
                    <a:lnTo>
                      <a:pt x="696" y="86"/>
                    </a:lnTo>
                    <a:lnTo>
                      <a:pt x="703" y="86"/>
                    </a:lnTo>
                    <a:lnTo>
                      <a:pt x="708" y="86"/>
                    </a:lnTo>
                    <a:lnTo>
                      <a:pt x="716" y="87"/>
                    </a:lnTo>
                    <a:lnTo>
                      <a:pt x="721" y="87"/>
                    </a:lnTo>
                    <a:lnTo>
                      <a:pt x="727" y="86"/>
                    </a:lnTo>
                    <a:lnTo>
                      <a:pt x="734" y="87"/>
                    </a:lnTo>
                    <a:lnTo>
                      <a:pt x="740" y="87"/>
                    </a:lnTo>
                    <a:lnTo>
                      <a:pt x="747" y="87"/>
                    </a:lnTo>
                    <a:lnTo>
                      <a:pt x="753" y="87"/>
                    </a:lnTo>
                    <a:lnTo>
                      <a:pt x="759" y="88"/>
                    </a:lnTo>
                    <a:lnTo>
                      <a:pt x="766" y="88"/>
                    </a:lnTo>
                    <a:lnTo>
                      <a:pt x="772" y="89"/>
                    </a:lnTo>
                    <a:lnTo>
                      <a:pt x="779" y="89"/>
                    </a:lnTo>
                    <a:lnTo>
                      <a:pt x="785" y="88"/>
                    </a:lnTo>
                    <a:lnTo>
                      <a:pt x="790" y="89"/>
                    </a:lnTo>
                    <a:lnTo>
                      <a:pt x="798" y="89"/>
                    </a:lnTo>
                    <a:lnTo>
                      <a:pt x="803" y="89"/>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55" name="Freeform 193"/>
              <p:cNvSpPr>
                <a:spLocks/>
              </p:cNvSpPr>
              <p:nvPr/>
            </p:nvSpPr>
            <p:spPr bwMode="auto">
              <a:xfrm>
                <a:off x="1884363" y="2124075"/>
                <a:ext cx="82550" cy="1588"/>
              </a:xfrm>
              <a:custGeom>
                <a:avLst/>
                <a:gdLst/>
                <a:ahLst/>
                <a:cxnLst>
                  <a:cxn ang="0">
                    <a:pos x="0" y="0"/>
                  </a:cxn>
                  <a:cxn ang="0">
                    <a:pos x="8" y="0"/>
                  </a:cxn>
                  <a:cxn ang="0">
                    <a:pos x="13" y="0"/>
                  </a:cxn>
                  <a:cxn ang="0">
                    <a:pos x="19" y="0"/>
                  </a:cxn>
                  <a:cxn ang="0">
                    <a:pos x="26" y="0"/>
                  </a:cxn>
                  <a:cxn ang="0">
                    <a:pos x="32" y="0"/>
                  </a:cxn>
                  <a:cxn ang="0">
                    <a:pos x="39" y="0"/>
                  </a:cxn>
                  <a:cxn ang="0">
                    <a:pos x="45" y="0"/>
                  </a:cxn>
                  <a:cxn ang="0">
                    <a:pos x="52" y="0"/>
                  </a:cxn>
                </a:cxnLst>
                <a:rect l="0" t="0" r="r" b="b"/>
                <a:pathLst>
                  <a:path w="52">
                    <a:moveTo>
                      <a:pt x="0" y="0"/>
                    </a:moveTo>
                    <a:lnTo>
                      <a:pt x="8" y="0"/>
                    </a:lnTo>
                    <a:lnTo>
                      <a:pt x="13" y="0"/>
                    </a:lnTo>
                    <a:lnTo>
                      <a:pt x="19" y="0"/>
                    </a:lnTo>
                    <a:lnTo>
                      <a:pt x="26" y="0"/>
                    </a:lnTo>
                    <a:lnTo>
                      <a:pt x="32" y="0"/>
                    </a:lnTo>
                    <a:lnTo>
                      <a:pt x="39" y="0"/>
                    </a:lnTo>
                    <a:lnTo>
                      <a:pt x="45" y="0"/>
                    </a:lnTo>
                    <a:lnTo>
                      <a:pt x="52" y="0"/>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56" name="Freeform 194"/>
              <p:cNvSpPr>
                <a:spLocks/>
              </p:cNvSpPr>
              <p:nvPr/>
            </p:nvSpPr>
            <p:spPr bwMode="auto">
              <a:xfrm>
                <a:off x="609600" y="1982788"/>
                <a:ext cx="1274763" cy="309563"/>
              </a:xfrm>
              <a:custGeom>
                <a:avLst/>
                <a:gdLst/>
                <a:ahLst/>
                <a:cxnLst>
                  <a:cxn ang="0">
                    <a:pos x="11" y="81"/>
                  </a:cxn>
                  <a:cxn ang="0">
                    <a:pos x="31" y="82"/>
                  </a:cxn>
                  <a:cxn ang="0">
                    <a:pos x="50" y="81"/>
                  </a:cxn>
                  <a:cxn ang="0">
                    <a:pos x="69" y="82"/>
                  </a:cxn>
                  <a:cxn ang="0">
                    <a:pos x="87" y="82"/>
                  </a:cxn>
                  <a:cxn ang="0">
                    <a:pos x="106" y="85"/>
                  </a:cxn>
                  <a:cxn ang="0">
                    <a:pos x="126" y="82"/>
                  </a:cxn>
                  <a:cxn ang="0">
                    <a:pos x="145" y="84"/>
                  </a:cxn>
                  <a:cxn ang="0">
                    <a:pos x="164" y="83"/>
                  </a:cxn>
                  <a:cxn ang="0">
                    <a:pos x="182" y="82"/>
                  </a:cxn>
                  <a:cxn ang="0">
                    <a:pos x="202" y="78"/>
                  </a:cxn>
                  <a:cxn ang="0">
                    <a:pos x="221" y="84"/>
                  </a:cxn>
                  <a:cxn ang="0">
                    <a:pos x="240" y="86"/>
                  </a:cxn>
                  <a:cxn ang="0">
                    <a:pos x="259" y="86"/>
                  </a:cxn>
                  <a:cxn ang="0">
                    <a:pos x="277" y="86"/>
                  </a:cxn>
                  <a:cxn ang="0">
                    <a:pos x="297" y="85"/>
                  </a:cxn>
                  <a:cxn ang="0">
                    <a:pos x="316" y="55"/>
                  </a:cxn>
                  <a:cxn ang="0">
                    <a:pos x="335" y="195"/>
                  </a:cxn>
                  <a:cxn ang="0">
                    <a:pos x="353" y="104"/>
                  </a:cxn>
                  <a:cxn ang="0">
                    <a:pos x="374" y="81"/>
                  </a:cxn>
                  <a:cxn ang="0">
                    <a:pos x="392" y="79"/>
                  </a:cxn>
                  <a:cxn ang="0">
                    <a:pos x="411" y="76"/>
                  </a:cxn>
                  <a:cxn ang="0">
                    <a:pos x="430" y="73"/>
                  </a:cxn>
                  <a:cxn ang="0">
                    <a:pos x="448" y="67"/>
                  </a:cxn>
                  <a:cxn ang="0">
                    <a:pos x="468" y="55"/>
                  </a:cxn>
                  <a:cxn ang="0">
                    <a:pos x="487" y="32"/>
                  </a:cxn>
                  <a:cxn ang="0">
                    <a:pos x="506" y="6"/>
                  </a:cxn>
                  <a:cxn ang="0">
                    <a:pos x="524" y="7"/>
                  </a:cxn>
                  <a:cxn ang="0">
                    <a:pos x="545" y="52"/>
                  </a:cxn>
                  <a:cxn ang="0">
                    <a:pos x="563" y="77"/>
                  </a:cxn>
                  <a:cxn ang="0">
                    <a:pos x="582" y="81"/>
                  </a:cxn>
                  <a:cxn ang="0">
                    <a:pos x="601" y="81"/>
                  </a:cxn>
                  <a:cxn ang="0">
                    <a:pos x="619" y="81"/>
                  </a:cxn>
                  <a:cxn ang="0">
                    <a:pos x="639" y="81"/>
                  </a:cxn>
                  <a:cxn ang="0">
                    <a:pos x="658" y="82"/>
                  </a:cxn>
                  <a:cxn ang="0">
                    <a:pos x="677" y="84"/>
                  </a:cxn>
                  <a:cxn ang="0">
                    <a:pos x="696" y="84"/>
                  </a:cxn>
                  <a:cxn ang="0">
                    <a:pos x="716" y="86"/>
                  </a:cxn>
                  <a:cxn ang="0">
                    <a:pos x="734" y="86"/>
                  </a:cxn>
                  <a:cxn ang="0">
                    <a:pos x="753" y="87"/>
                  </a:cxn>
                  <a:cxn ang="0">
                    <a:pos x="772" y="87"/>
                  </a:cxn>
                  <a:cxn ang="0">
                    <a:pos x="790" y="87"/>
                  </a:cxn>
                </a:cxnLst>
                <a:rect l="0" t="0" r="r" b="b"/>
                <a:pathLst>
                  <a:path w="803" h="195">
                    <a:moveTo>
                      <a:pt x="0" y="81"/>
                    </a:moveTo>
                    <a:lnTo>
                      <a:pt x="6" y="81"/>
                    </a:lnTo>
                    <a:lnTo>
                      <a:pt x="11" y="81"/>
                    </a:lnTo>
                    <a:lnTo>
                      <a:pt x="18" y="81"/>
                    </a:lnTo>
                    <a:lnTo>
                      <a:pt x="24" y="81"/>
                    </a:lnTo>
                    <a:lnTo>
                      <a:pt x="31" y="82"/>
                    </a:lnTo>
                    <a:lnTo>
                      <a:pt x="37" y="81"/>
                    </a:lnTo>
                    <a:lnTo>
                      <a:pt x="43" y="81"/>
                    </a:lnTo>
                    <a:lnTo>
                      <a:pt x="50" y="81"/>
                    </a:lnTo>
                    <a:lnTo>
                      <a:pt x="56" y="82"/>
                    </a:lnTo>
                    <a:lnTo>
                      <a:pt x="63" y="81"/>
                    </a:lnTo>
                    <a:lnTo>
                      <a:pt x="69" y="82"/>
                    </a:lnTo>
                    <a:lnTo>
                      <a:pt x="75" y="82"/>
                    </a:lnTo>
                    <a:lnTo>
                      <a:pt x="82" y="83"/>
                    </a:lnTo>
                    <a:lnTo>
                      <a:pt x="87" y="82"/>
                    </a:lnTo>
                    <a:lnTo>
                      <a:pt x="95" y="82"/>
                    </a:lnTo>
                    <a:lnTo>
                      <a:pt x="100" y="82"/>
                    </a:lnTo>
                    <a:lnTo>
                      <a:pt x="106" y="85"/>
                    </a:lnTo>
                    <a:lnTo>
                      <a:pt x="113" y="82"/>
                    </a:lnTo>
                    <a:lnTo>
                      <a:pt x="119" y="83"/>
                    </a:lnTo>
                    <a:lnTo>
                      <a:pt x="126" y="82"/>
                    </a:lnTo>
                    <a:lnTo>
                      <a:pt x="132" y="83"/>
                    </a:lnTo>
                    <a:lnTo>
                      <a:pt x="138" y="82"/>
                    </a:lnTo>
                    <a:lnTo>
                      <a:pt x="145" y="84"/>
                    </a:lnTo>
                    <a:lnTo>
                      <a:pt x="151" y="83"/>
                    </a:lnTo>
                    <a:lnTo>
                      <a:pt x="158" y="83"/>
                    </a:lnTo>
                    <a:lnTo>
                      <a:pt x="164" y="83"/>
                    </a:lnTo>
                    <a:lnTo>
                      <a:pt x="171" y="83"/>
                    </a:lnTo>
                    <a:lnTo>
                      <a:pt x="177" y="84"/>
                    </a:lnTo>
                    <a:lnTo>
                      <a:pt x="182" y="82"/>
                    </a:lnTo>
                    <a:lnTo>
                      <a:pt x="190" y="81"/>
                    </a:lnTo>
                    <a:lnTo>
                      <a:pt x="195" y="80"/>
                    </a:lnTo>
                    <a:lnTo>
                      <a:pt x="202" y="78"/>
                    </a:lnTo>
                    <a:lnTo>
                      <a:pt x="208" y="80"/>
                    </a:lnTo>
                    <a:lnTo>
                      <a:pt x="214" y="81"/>
                    </a:lnTo>
                    <a:lnTo>
                      <a:pt x="221" y="84"/>
                    </a:lnTo>
                    <a:lnTo>
                      <a:pt x="227" y="85"/>
                    </a:lnTo>
                    <a:lnTo>
                      <a:pt x="234" y="85"/>
                    </a:lnTo>
                    <a:lnTo>
                      <a:pt x="240" y="86"/>
                    </a:lnTo>
                    <a:lnTo>
                      <a:pt x="246" y="86"/>
                    </a:lnTo>
                    <a:lnTo>
                      <a:pt x="253" y="86"/>
                    </a:lnTo>
                    <a:lnTo>
                      <a:pt x="259" y="86"/>
                    </a:lnTo>
                    <a:lnTo>
                      <a:pt x="266" y="86"/>
                    </a:lnTo>
                    <a:lnTo>
                      <a:pt x="271" y="88"/>
                    </a:lnTo>
                    <a:lnTo>
                      <a:pt x="277" y="86"/>
                    </a:lnTo>
                    <a:lnTo>
                      <a:pt x="284" y="85"/>
                    </a:lnTo>
                    <a:lnTo>
                      <a:pt x="290" y="85"/>
                    </a:lnTo>
                    <a:lnTo>
                      <a:pt x="297" y="85"/>
                    </a:lnTo>
                    <a:lnTo>
                      <a:pt x="303" y="86"/>
                    </a:lnTo>
                    <a:lnTo>
                      <a:pt x="309" y="63"/>
                    </a:lnTo>
                    <a:lnTo>
                      <a:pt x="316" y="55"/>
                    </a:lnTo>
                    <a:lnTo>
                      <a:pt x="322" y="112"/>
                    </a:lnTo>
                    <a:lnTo>
                      <a:pt x="329" y="159"/>
                    </a:lnTo>
                    <a:lnTo>
                      <a:pt x="335" y="195"/>
                    </a:lnTo>
                    <a:lnTo>
                      <a:pt x="342" y="173"/>
                    </a:lnTo>
                    <a:lnTo>
                      <a:pt x="348" y="132"/>
                    </a:lnTo>
                    <a:lnTo>
                      <a:pt x="353" y="104"/>
                    </a:lnTo>
                    <a:lnTo>
                      <a:pt x="361" y="89"/>
                    </a:lnTo>
                    <a:lnTo>
                      <a:pt x="366" y="85"/>
                    </a:lnTo>
                    <a:lnTo>
                      <a:pt x="374" y="81"/>
                    </a:lnTo>
                    <a:lnTo>
                      <a:pt x="379" y="81"/>
                    </a:lnTo>
                    <a:lnTo>
                      <a:pt x="385" y="80"/>
                    </a:lnTo>
                    <a:lnTo>
                      <a:pt x="392" y="79"/>
                    </a:lnTo>
                    <a:lnTo>
                      <a:pt x="398" y="78"/>
                    </a:lnTo>
                    <a:lnTo>
                      <a:pt x="405" y="77"/>
                    </a:lnTo>
                    <a:lnTo>
                      <a:pt x="411" y="76"/>
                    </a:lnTo>
                    <a:lnTo>
                      <a:pt x="417" y="75"/>
                    </a:lnTo>
                    <a:lnTo>
                      <a:pt x="424" y="74"/>
                    </a:lnTo>
                    <a:lnTo>
                      <a:pt x="430" y="73"/>
                    </a:lnTo>
                    <a:lnTo>
                      <a:pt x="437" y="71"/>
                    </a:lnTo>
                    <a:lnTo>
                      <a:pt x="443" y="69"/>
                    </a:lnTo>
                    <a:lnTo>
                      <a:pt x="448" y="67"/>
                    </a:lnTo>
                    <a:lnTo>
                      <a:pt x="455" y="63"/>
                    </a:lnTo>
                    <a:lnTo>
                      <a:pt x="461" y="60"/>
                    </a:lnTo>
                    <a:lnTo>
                      <a:pt x="468" y="55"/>
                    </a:lnTo>
                    <a:lnTo>
                      <a:pt x="474" y="48"/>
                    </a:lnTo>
                    <a:lnTo>
                      <a:pt x="480" y="40"/>
                    </a:lnTo>
                    <a:lnTo>
                      <a:pt x="487" y="32"/>
                    </a:lnTo>
                    <a:lnTo>
                      <a:pt x="493" y="23"/>
                    </a:lnTo>
                    <a:lnTo>
                      <a:pt x="500" y="14"/>
                    </a:lnTo>
                    <a:lnTo>
                      <a:pt x="506" y="6"/>
                    </a:lnTo>
                    <a:lnTo>
                      <a:pt x="513" y="0"/>
                    </a:lnTo>
                    <a:lnTo>
                      <a:pt x="519" y="0"/>
                    </a:lnTo>
                    <a:lnTo>
                      <a:pt x="524" y="7"/>
                    </a:lnTo>
                    <a:lnTo>
                      <a:pt x="532" y="21"/>
                    </a:lnTo>
                    <a:lnTo>
                      <a:pt x="537" y="37"/>
                    </a:lnTo>
                    <a:lnTo>
                      <a:pt x="545" y="52"/>
                    </a:lnTo>
                    <a:lnTo>
                      <a:pt x="550" y="65"/>
                    </a:lnTo>
                    <a:lnTo>
                      <a:pt x="556" y="73"/>
                    </a:lnTo>
                    <a:lnTo>
                      <a:pt x="563" y="77"/>
                    </a:lnTo>
                    <a:lnTo>
                      <a:pt x="569" y="79"/>
                    </a:lnTo>
                    <a:lnTo>
                      <a:pt x="576" y="81"/>
                    </a:lnTo>
                    <a:lnTo>
                      <a:pt x="582" y="81"/>
                    </a:lnTo>
                    <a:lnTo>
                      <a:pt x="588" y="81"/>
                    </a:lnTo>
                    <a:lnTo>
                      <a:pt x="595" y="82"/>
                    </a:lnTo>
                    <a:lnTo>
                      <a:pt x="601" y="81"/>
                    </a:lnTo>
                    <a:lnTo>
                      <a:pt x="608" y="80"/>
                    </a:lnTo>
                    <a:lnTo>
                      <a:pt x="614" y="81"/>
                    </a:lnTo>
                    <a:lnTo>
                      <a:pt x="619" y="81"/>
                    </a:lnTo>
                    <a:lnTo>
                      <a:pt x="627" y="81"/>
                    </a:lnTo>
                    <a:lnTo>
                      <a:pt x="632" y="81"/>
                    </a:lnTo>
                    <a:lnTo>
                      <a:pt x="639" y="81"/>
                    </a:lnTo>
                    <a:lnTo>
                      <a:pt x="645" y="81"/>
                    </a:lnTo>
                    <a:lnTo>
                      <a:pt x="651" y="81"/>
                    </a:lnTo>
                    <a:lnTo>
                      <a:pt x="658" y="82"/>
                    </a:lnTo>
                    <a:lnTo>
                      <a:pt x="664" y="81"/>
                    </a:lnTo>
                    <a:lnTo>
                      <a:pt x="671" y="82"/>
                    </a:lnTo>
                    <a:lnTo>
                      <a:pt x="677" y="84"/>
                    </a:lnTo>
                    <a:lnTo>
                      <a:pt x="684" y="84"/>
                    </a:lnTo>
                    <a:lnTo>
                      <a:pt x="690" y="84"/>
                    </a:lnTo>
                    <a:lnTo>
                      <a:pt x="696" y="84"/>
                    </a:lnTo>
                    <a:lnTo>
                      <a:pt x="703" y="85"/>
                    </a:lnTo>
                    <a:lnTo>
                      <a:pt x="708" y="85"/>
                    </a:lnTo>
                    <a:lnTo>
                      <a:pt x="716" y="86"/>
                    </a:lnTo>
                    <a:lnTo>
                      <a:pt x="721" y="85"/>
                    </a:lnTo>
                    <a:lnTo>
                      <a:pt x="727" y="86"/>
                    </a:lnTo>
                    <a:lnTo>
                      <a:pt x="734" y="86"/>
                    </a:lnTo>
                    <a:lnTo>
                      <a:pt x="740" y="86"/>
                    </a:lnTo>
                    <a:lnTo>
                      <a:pt x="747" y="86"/>
                    </a:lnTo>
                    <a:lnTo>
                      <a:pt x="753" y="87"/>
                    </a:lnTo>
                    <a:lnTo>
                      <a:pt x="759" y="87"/>
                    </a:lnTo>
                    <a:lnTo>
                      <a:pt x="766" y="86"/>
                    </a:lnTo>
                    <a:lnTo>
                      <a:pt x="772" y="87"/>
                    </a:lnTo>
                    <a:lnTo>
                      <a:pt x="779" y="87"/>
                    </a:lnTo>
                    <a:lnTo>
                      <a:pt x="785" y="87"/>
                    </a:lnTo>
                    <a:lnTo>
                      <a:pt x="790" y="87"/>
                    </a:lnTo>
                    <a:lnTo>
                      <a:pt x="798" y="86"/>
                    </a:lnTo>
                    <a:lnTo>
                      <a:pt x="803" y="87"/>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57" name="Freeform 195"/>
              <p:cNvSpPr>
                <a:spLocks/>
              </p:cNvSpPr>
              <p:nvPr/>
            </p:nvSpPr>
            <p:spPr bwMode="auto">
              <a:xfrm>
                <a:off x="1884363" y="2120900"/>
                <a:ext cx="82550" cy="1588"/>
              </a:xfrm>
              <a:custGeom>
                <a:avLst/>
                <a:gdLst/>
                <a:ahLst/>
                <a:cxnLst>
                  <a:cxn ang="0">
                    <a:pos x="0" y="0"/>
                  </a:cxn>
                  <a:cxn ang="0">
                    <a:pos x="8" y="0"/>
                  </a:cxn>
                  <a:cxn ang="0">
                    <a:pos x="13" y="0"/>
                  </a:cxn>
                  <a:cxn ang="0">
                    <a:pos x="19" y="0"/>
                  </a:cxn>
                  <a:cxn ang="0">
                    <a:pos x="26" y="1"/>
                  </a:cxn>
                  <a:cxn ang="0">
                    <a:pos x="32" y="0"/>
                  </a:cxn>
                  <a:cxn ang="0">
                    <a:pos x="39" y="1"/>
                  </a:cxn>
                  <a:cxn ang="0">
                    <a:pos x="45" y="1"/>
                  </a:cxn>
                  <a:cxn ang="0">
                    <a:pos x="52" y="1"/>
                  </a:cxn>
                </a:cxnLst>
                <a:rect l="0" t="0" r="r" b="b"/>
                <a:pathLst>
                  <a:path w="52" h="1">
                    <a:moveTo>
                      <a:pt x="0" y="0"/>
                    </a:moveTo>
                    <a:lnTo>
                      <a:pt x="8" y="0"/>
                    </a:lnTo>
                    <a:lnTo>
                      <a:pt x="13" y="0"/>
                    </a:lnTo>
                    <a:lnTo>
                      <a:pt x="19" y="0"/>
                    </a:lnTo>
                    <a:lnTo>
                      <a:pt x="26" y="1"/>
                    </a:lnTo>
                    <a:lnTo>
                      <a:pt x="32" y="0"/>
                    </a:lnTo>
                    <a:lnTo>
                      <a:pt x="39" y="1"/>
                    </a:lnTo>
                    <a:lnTo>
                      <a:pt x="45" y="1"/>
                    </a:lnTo>
                    <a:lnTo>
                      <a:pt x="52" y="1"/>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58" name="Freeform 196"/>
              <p:cNvSpPr>
                <a:spLocks/>
              </p:cNvSpPr>
              <p:nvPr/>
            </p:nvSpPr>
            <p:spPr bwMode="auto">
              <a:xfrm>
                <a:off x="609600" y="1900238"/>
                <a:ext cx="1274763" cy="433388"/>
              </a:xfrm>
              <a:custGeom>
                <a:avLst/>
                <a:gdLst/>
                <a:ahLst/>
                <a:cxnLst>
                  <a:cxn ang="0">
                    <a:pos x="11" y="124"/>
                  </a:cxn>
                  <a:cxn ang="0">
                    <a:pos x="31" y="125"/>
                  </a:cxn>
                  <a:cxn ang="0">
                    <a:pos x="50" y="127"/>
                  </a:cxn>
                  <a:cxn ang="0">
                    <a:pos x="69" y="128"/>
                  </a:cxn>
                  <a:cxn ang="0">
                    <a:pos x="87" y="128"/>
                  </a:cxn>
                  <a:cxn ang="0">
                    <a:pos x="106" y="129"/>
                  </a:cxn>
                  <a:cxn ang="0">
                    <a:pos x="126" y="128"/>
                  </a:cxn>
                  <a:cxn ang="0">
                    <a:pos x="145" y="130"/>
                  </a:cxn>
                  <a:cxn ang="0">
                    <a:pos x="164" y="129"/>
                  </a:cxn>
                  <a:cxn ang="0">
                    <a:pos x="182" y="127"/>
                  </a:cxn>
                  <a:cxn ang="0">
                    <a:pos x="202" y="123"/>
                  </a:cxn>
                  <a:cxn ang="0">
                    <a:pos x="221" y="128"/>
                  </a:cxn>
                  <a:cxn ang="0">
                    <a:pos x="240" y="132"/>
                  </a:cxn>
                  <a:cxn ang="0">
                    <a:pos x="259" y="133"/>
                  </a:cxn>
                  <a:cxn ang="0">
                    <a:pos x="277" y="134"/>
                  </a:cxn>
                  <a:cxn ang="0">
                    <a:pos x="297" y="131"/>
                  </a:cxn>
                  <a:cxn ang="0">
                    <a:pos x="316" y="0"/>
                  </a:cxn>
                  <a:cxn ang="0">
                    <a:pos x="335" y="273"/>
                  </a:cxn>
                  <a:cxn ang="0">
                    <a:pos x="353" y="159"/>
                  </a:cxn>
                  <a:cxn ang="0">
                    <a:pos x="374" y="136"/>
                  </a:cxn>
                  <a:cxn ang="0">
                    <a:pos x="392" y="131"/>
                  </a:cxn>
                  <a:cxn ang="0">
                    <a:pos x="411" y="129"/>
                  </a:cxn>
                  <a:cxn ang="0">
                    <a:pos x="430" y="127"/>
                  </a:cxn>
                  <a:cxn ang="0">
                    <a:pos x="448" y="123"/>
                  </a:cxn>
                  <a:cxn ang="0">
                    <a:pos x="468" y="117"/>
                  </a:cxn>
                  <a:cxn ang="0">
                    <a:pos x="487" y="107"/>
                  </a:cxn>
                  <a:cxn ang="0">
                    <a:pos x="506" y="101"/>
                  </a:cxn>
                  <a:cxn ang="0">
                    <a:pos x="524" y="112"/>
                  </a:cxn>
                  <a:cxn ang="0">
                    <a:pos x="545" y="130"/>
                  </a:cxn>
                  <a:cxn ang="0">
                    <a:pos x="563" y="134"/>
                  </a:cxn>
                  <a:cxn ang="0">
                    <a:pos x="582" y="133"/>
                  </a:cxn>
                  <a:cxn ang="0">
                    <a:pos x="601" y="133"/>
                  </a:cxn>
                  <a:cxn ang="0">
                    <a:pos x="619" y="133"/>
                  </a:cxn>
                  <a:cxn ang="0">
                    <a:pos x="639" y="131"/>
                  </a:cxn>
                  <a:cxn ang="0">
                    <a:pos x="658" y="134"/>
                  </a:cxn>
                  <a:cxn ang="0">
                    <a:pos x="677" y="135"/>
                  </a:cxn>
                  <a:cxn ang="0">
                    <a:pos x="696" y="136"/>
                  </a:cxn>
                  <a:cxn ang="0">
                    <a:pos x="716" y="136"/>
                  </a:cxn>
                  <a:cxn ang="0">
                    <a:pos x="734" y="137"/>
                  </a:cxn>
                  <a:cxn ang="0">
                    <a:pos x="753" y="139"/>
                  </a:cxn>
                  <a:cxn ang="0">
                    <a:pos x="772" y="139"/>
                  </a:cxn>
                  <a:cxn ang="0">
                    <a:pos x="790" y="138"/>
                  </a:cxn>
                </a:cxnLst>
                <a:rect l="0" t="0" r="r" b="b"/>
                <a:pathLst>
                  <a:path w="803" h="273">
                    <a:moveTo>
                      <a:pt x="0" y="125"/>
                    </a:moveTo>
                    <a:lnTo>
                      <a:pt x="6" y="124"/>
                    </a:lnTo>
                    <a:lnTo>
                      <a:pt x="11" y="124"/>
                    </a:lnTo>
                    <a:lnTo>
                      <a:pt x="18" y="126"/>
                    </a:lnTo>
                    <a:lnTo>
                      <a:pt x="24" y="125"/>
                    </a:lnTo>
                    <a:lnTo>
                      <a:pt x="31" y="125"/>
                    </a:lnTo>
                    <a:lnTo>
                      <a:pt x="37" y="125"/>
                    </a:lnTo>
                    <a:lnTo>
                      <a:pt x="43" y="126"/>
                    </a:lnTo>
                    <a:lnTo>
                      <a:pt x="50" y="127"/>
                    </a:lnTo>
                    <a:lnTo>
                      <a:pt x="56" y="126"/>
                    </a:lnTo>
                    <a:lnTo>
                      <a:pt x="63" y="126"/>
                    </a:lnTo>
                    <a:lnTo>
                      <a:pt x="69" y="128"/>
                    </a:lnTo>
                    <a:lnTo>
                      <a:pt x="75" y="126"/>
                    </a:lnTo>
                    <a:lnTo>
                      <a:pt x="82" y="128"/>
                    </a:lnTo>
                    <a:lnTo>
                      <a:pt x="87" y="128"/>
                    </a:lnTo>
                    <a:lnTo>
                      <a:pt x="95" y="128"/>
                    </a:lnTo>
                    <a:lnTo>
                      <a:pt x="100" y="128"/>
                    </a:lnTo>
                    <a:lnTo>
                      <a:pt x="106" y="129"/>
                    </a:lnTo>
                    <a:lnTo>
                      <a:pt x="113" y="130"/>
                    </a:lnTo>
                    <a:lnTo>
                      <a:pt x="119" y="128"/>
                    </a:lnTo>
                    <a:lnTo>
                      <a:pt x="126" y="128"/>
                    </a:lnTo>
                    <a:lnTo>
                      <a:pt x="132" y="129"/>
                    </a:lnTo>
                    <a:lnTo>
                      <a:pt x="138" y="128"/>
                    </a:lnTo>
                    <a:lnTo>
                      <a:pt x="145" y="130"/>
                    </a:lnTo>
                    <a:lnTo>
                      <a:pt x="151" y="128"/>
                    </a:lnTo>
                    <a:lnTo>
                      <a:pt x="158" y="128"/>
                    </a:lnTo>
                    <a:lnTo>
                      <a:pt x="164" y="129"/>
                    </a:lnTo>
                    <a:lnTo>
                      <a:pt x="171" y="129"/>
                    </a:lnTo>
                    <a:lnTo>
                      <a:pt x="177" y="128"/>
                    </a:lnTo>
                    <a:lnTo>
                      <a:pt x="182" y="127"/>
                    </a:lnTo>
                    <a:lnTo>
                      <a:pt x="190" y="123"/>
                    </a:lnTo>
                    <a:lnTo>
                      <a:pt x="195" y="124"/>
                    </a:lnTo>
                    <a:lnTo>
                      <a:pt x="202" y="123"/>
                    </a:lnTo>
                    <a:lnTo>
                      <a:pt x="208" y="117"/>
                    </a:lnTo>
                    <a:lnTo>
                      <a:pt x="214" y="125"/>
                    </a:lnTo>
                    <a:lnTo>
                      <a:pt x="221" y="128"/>
                    </a:lnTo>
                    <a:lnTo>
                      <a:pt x="227" y="130"/>
                    </a:lnTo>
                    <a:lnTo>
                      <a:pt x="234" y="132"/>
                    </a:lnTo>
                    <a:lnTo>
                      <a:pt x="240" y="132"/>
                    </a:lnTo>
                    <a:lnTo>
                      <a:pt x="246" y="135"/>
                    </a:lnTo>
                    <a:lnTo>
                      <a:pt x="253" y="135"/>
                    </a:lnTo>
                    <a:lnTo>
                      <a:pt x="259" y="133"/>
                    </a:lnTo>
                    <a:lnTo>
                      <a:pt x="266" y="135"/>
                    </a:lnTo>
                    <a:lnTo>
                      <a:pt x="271" y="135"/>
                    </a:lnTo>
                    <a:lnTo>
                      <a:pt x="277" y="134"/>
                    </a:lnTo>
                    <a:lnTo>
                      <a:pt x="284" y="135"/>
                    </a:lnTo>
                    <a:lnTo>
                      <a:pt x="290" y="134"/>
                    </a:lnTo>
                    <a:lnTo>
                      <a:pt x="297" y="131"/>
                    </a:lnTo>
                    <a:lnTo>
                      <a:pt x="303" y="121"/>
                    </a:lnTo>
                    <a:lnTo>
                      <a:pt x="309" y="81"/>
                    </a:lnTo>
                    <a:lnTo>
                      <a:pt x="316" y="0"/>
                    </a:lnTo>
                    <a:lnTo>
                      <a:pt x="322" y="64"/>
                    </a:lnTo>
                    <a:lnTo>
                      <a:pt x="329" y="208"/>
                    </a:lnTo>
                    <a:lnTo>
                      <a:pt x="335" y="273"/>
                    </a:lnTo>
                    <a:lnTo>
                      <a:pt x="342" y="250"/>
                    </a:lnTo>
                    <a:lnTo>
                      <a:pt x="348" y="201"/>
                    </a:lnTo>
                    <a:lnTo>
                      <a:pt x="353" y="159"/>
                    </a:lnTo>
                    <a:lnTo>
                      <a:pt x="361" y="143"/>
                    </a:lnTo>
                    <a:lnTo>
                      <a:pt x="366" y="139"/>
                    </a:lnTo>
                    <a:lnTo>
                      <a:pt x="374" y="136"/>
                    </a:lnTo>
                    <a:lnTo>
                      <a:pt x="379" y="133"/>
                    </a:lnTo>
                    <a:lnTo>
                      <a:pt x="385" y="132"/>
                    </a:lnTo>
                    <a:lnTo>
                      <a:pt x="392" y="131"/>
                    </a:lnTo>
                    <a:lnTo>
                      <a:pt x="398" y="130"/>
                    </a:lnTo>
                    <a:lnTo>
                      <a:pt x="405" y="132"/>
                    </a:lnTo>
                    <a:lnTo>
                      <a:pt x="411" y="129"/>
                    </a:lnTo>
                    <a:lnTo>
                      <a:pt x="417" y="128"/>
                    </a:lnTo>
                    <a:lnTo>
                      <a:pt x="424" y="127"/>
                    </a:lnTo>
                    <a:lnTo>
                      <a:pt x="430" y="127"/>
                    </a:lnTo>
                    <a:lnTo>
                      <a:pt x="437" y="126"/>
                    </a:lnTo>
                    <a:lnTo>
                      <a:pt x="443" y="126"/>
                    </a:lnTo>
                    <a:lnTo>
                      <a:pt x="448" y="123"/>
                    </a:lnTo>
                    <a:lnTo>
                      <a:pt x="455" y="122"/>
                    </a:lnTo>
                    <a:lnTo>
                      <a:pt x="461" y="119"/>
                    </a:lnTo>
                    <a:lnTo>
                      <a:pt x="468" y="117"/>
                    </a:lnTo>
                    <a:lnTo>
                      <a:pt x="474" y="113"/>
                    </a:lnTo>
                    <a:lnTo>
                      <a:pt x="480" y="110"/>
                    </a:lnTo>
                    <a:lnTo>
                      <a:pt x="487" y="107"/>
                    </a:lnTo>
                    <a:lnTo>
                      <a:pt x="493" y="104"/>
                    </a:lnTo>
                    <a:lnTo>
                      <a:pt x="500" y="102"/>
                    </a:lnTo>
                    <a:lnTo>
                      <a:pt x="506" y="101"/>
                    </a:lnTo>
                    <a:lnTo>
                      <a:pt x="513" y="103"/>
                    </a:lnTo>
                    <a:lnTo>
                      <a:pt x="519" y="107"/>
                    </a:lnTo>
                    <a:lnTo>
                      <a:pt x="524" y="112"/>
                    </a:lnTo>
                    <a:lnTo>
                      <a:pt x="532" y="119"/>
                    </a:lnTo>
                    <a:lnTo>
                      <a:pt x="537" y="125"/>
                    </a:lnTo>
                    <a:lnTo>
                      <a:pt x="545" y="130"/>
                    </a:lnTo>
                    <a:lnTo>
                      <a:pt x="550" y="130"/>
                    </a:lnTo>
                    <a:lnTo>
                      <a:pt x="556" y="133"/>
                    </a:lnTo>
                    <a:lnTo>
                      <a:pt x="563" y="134"/>
                    </a:lnTo>
                    <a:lnTo>
                      <a:pt x="569" y="135"/>
                    </a:lnTo>
                    <a:lnTo>
                      <a:pt x="576" y="134"/>
                    </a:lnTo>
                    <a:lnTo>
                      <a:pt x="582" y="133"/>
                    </a:lnTo>
                    <a:lnTo>
                      <a:pt x="588" y="134"/>
                    </a:lnTo>
                    <a:lnTo>
                      <a:pt x="595" y="133"/>
                    </a:lnTo>
                    <a:lnTo>
                      <a:pt x="601" y="133"/>
                    </a:lnTo>
                    <a:lnTo>
                      <a:pt x="608" y="133"/>
                    </a:lnTo>
                    <a:lnTo>
                      <a:pt x="614" y="132"/>
                    </a:lnTo>
                    <a:lnTo>
                      <a:pt x="619" y="133"/>
                    </a:lnTo>
                    <a:lnTo>
                      <a:pt x="627" y="133"/>
                    </a:lnTo>
                    <a:lnTo>
                      <a:pt x="632" y="132"/>
                    </a:lnTo>
                    <a:lnTo>
                      <a:pt x="639" y="131"/>
                    </a:lnTo>
                    <a:lnTo>
                      <a:pt x="645" y="133"/>
                    </a:lnTo>
                    <a:lnTo>
                      <a:pt x="651" y="134"/>
                    </a:lnTo>
                    <a:lnTo>
                      <a:pt x="658" y="134"/>
                    </a:lnTo>
                    <a:lnTo>
                      <a:pt x="664" y="135"/>
                    </a:lnTo>
                    <a:lnTo>
                      <a:pt x="671" y="138"/>
                    </a:lnTo>
                    <a:lnTo>
                      <a:pt x="677" y="135"/>
                    </a:lnTo>
                    <a:lnTo>
                      <a:pt x="684" y="136"/>
                    </a:lnTo>
                    <a:lnTo>
                      <a:pt x="690" y="136"/>
                    </a:lnTo>
                    <a:lnTo>
                      <a:pt x="696" y="136"/>
                    </a:lnTo>
                    <a:lnTo>
                      <a:pt x="703" y="136"/>
                    </a:lnTo>
                    <a:lnTo>
                      <a:pt x="708" y="136"/>
                    </a:lnTo>
                    <a:lnTo>
                      <a:pt x="716" y="136"/>
                    </a:lnTo>
                    <a:lnTo>
                      <a:pt x="721" y="137"/>
                    </a:lnTo>
                    <a:lnTo>
                      <a:pt x="727" y="138"/>
                    </a:lnTo>
                    <a:lnTo>
                      <a:pt x="734" y="137"/>
                    </a:lnTo>
                    <a:lnTo>
                      <a:pt x="740" y="138"/>
                    </a:lnTo>
                    <a:lnTo>
                      <a:pt x="747" y="138"/>
                    </a:lnTo>
                    <a:lnTo>
                      <a:pt x="753" y="139"/>
                    </a:lnTo>
                    <a:lnTo>
                      <a:pt x="759" y="138"/>
                    </a:lnTo>
                    <a:lnTo>
                      <a:pt x="766" y="138"/>
                    </a:lnTo>
                    <a:lnTo>
                      <a:pt x="772" y="139"/>
                    </a:lnTo>
                    <a:lnTo>
                      <a:pt x="779" y="138"/>
                    </a:lnTo>
                    <a:lnTo>
                      <a:pt x="785" y="141"/>
                    </a:lnTo>
                    <a:lnTo>
                      <a:pt x="790" y="138"/>
                    </a:lnTo>
                    <a:lnTo>
                      <a:pt x="798" y="139"/>
                    </a:lnTo>
                    <a:lnTo>
                      <a:pt x="803" y="139"/>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59" name="Freeform 197"/>
              <p:cNvSpPr>
                <a:spLocks/>
              </p:cNvSpPr>
              <p:nvPr/>
            </p:nvSpPr>
            <p:spPr bwMode="auto">
              <a:xfrm>
                <a:off x="1884363" y="2119313"/>
                <a:ext cx="82550" cy="4763"/>
              </a:xfrm>
              <a:custGeom>
                <a:avLst/>
                <a:gdLst/>
                <a:ahLst/>
                <a:cxnLst>
                  <a:cxn ang="0">
                    <a:pos x="0" y="1"/>
                  </a:cxn>
                  <a:cxn ang="0">
                    <a:pos x="8" y="3"/>
                  </a:cxn>
                  <a:cxn ang="0">
                    <a:pos x="13" y="1"/>
                  </a:cxn>
                  <a:cxn ang="0">
                    <a:pos x="19" y="0"/>
                  </a:cxn>
                  <a:cxn ang="0">
                    <a:pos x="26" y="1"/>
                  </a:cxn>
                  <a:cxn ang="0">
                    <a:pos x="32" y="0"/>
                  </a:cxn>
                  <a:cxn ang="0">
                    <a:pos x="39" y="1"/>
                  </a:cxn>
                  <a:cxn ang="0">
                    <a:pos x="45" y="2"/>
                  </a:cxn>
                  <a:cxn ang="0">
                    <a:pos x="52" y="2"/>
                  </a:cxn>
                </a:cxnLst>
                <a:rect l="0" t="0" r="r" b="b"/>
                <a:pathLst>
                  <a:path w="52" h="3">
                    <a:moveTo>
                      <a:pt x="0" y="1"/>
                    </a:moveTo>
                    <a:lnTo>
                      <a:pt x="8" y="3"/>
                    </a:lnTo>
                    <a:lnTo>
                      <a:pt x="13" y="1"/>
                    </a:lnTo>
                    <a:lnTo>
                      <a:pt x="19" y="0"/>
                    </a:lnTo>
                    <a:lnTo>
                      <a:pt x="26" y="1"/>
                    </a:lnTo>
                    <a:lnTo>
                      <a:pt x="32" y="0"/>
                    </a:lnTo>
                    <a:lnTo>
                      <a:pt x="39" y="1"/>
                    </a:lnTo>
                    <a:lnTo>
                      <a:pt x="45" y="2"/>
                    </a:lnTo>
                    <a:lnTo>
                      <a:pt x="52" y="2"/>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60" name="Freeform 198"/>
              <p:cNvSpPr>
                <a:spLocks/>
              </p:cNvSpPr>
              <p:nvPr/>
            </p:nvSpPr>
            <p:spPr bwMode="auto">
              <a:xfrm>
                <a:off x="609600" y="2019300"/>
                <a:ext cx="1274763" cy="309563"/>
              </a:xfrm>
              <a:custGeom>
                <a:avLst/>
                <a:gdLst/>
                <a:ahLst/>
                <a:cxnLst>
                  <a:cxn ang="0">
                    <a:pos x="11" y="60"/>
                  </a:cxn>
                  <a:cxn ang="0">
                    <a:pos x="31" y="60"/>
                  </a:cxn>
                  <a:cxn ang="0">
                    <a:pos x="50" y="61"/>
                  </a:cxn>
                  <a:cxn ang="0">
                    <a:pos x="69" y="63"/>
                  </a:cxn>
                  <a:cxn ang="0">
                    <a:pos x="87" y="61"/>
                  </a:cxn>
                  <a:cxn ang="0">
                    <a:pos x="106" y="61"/>
                  </a:cxn>
                  <a:cxn ang="0">
                    <a:pos x="126" y="62"/>
                  </a:cxn>
                  <a:cxn ang="0">
                    <a:pos x="145" y="61"/>
                  </a:cxn>
                  <a:cxn ang="0">
                    <a:pos x="164" y="61"/>
                  </a:cxn>
                  <a:cxn ang="0">
                    <a:pos x="182" y="62"/>
                  </a:cxn>
                  <a:cxn ang="0">
                    <a:pos x="202" y="61"/>
                  </a:cxn>
                  <a:cxn ang="0">
                    <a:pos x="221" y="57"/>
                  </a:cxn>
                  <a:cxn ang="0">
                    <a:pos x="240" y="54"/>
                  </a:cxn>
                  <a:cxn ang="0">
                    <a:pos x="259" y="63"/>
                  </a:cxn>
                  <a:cxn ang="0">
                    <a:pos x="277" y="65"/>
                  </a:cxn>
                  <a:cxn ang="0">
                    <a:pos x="297" y="64"/>
                  </a:cxn>
                  <a:cxn ang="0">
                    <a:pos x="316" y="63"/>
                  </a:cxn>
                  <a:cxn ang="0">
                    <a:pos x="335" y="62"/>
                  </a:cxn>
                  <a:cxn ang="0">
                    <a:pos x="353" y="4"/>
                  </a:cxn>
                  <a:cxn ang="0">
                    <a:pos x="374" y="191"/>
                  </a:cxn>
                  <a:cxn ang="0">
                    <a:pos x="392" y="76"/>
                  </a:cxn>
                  <a:cxn ang="0">
                    <a:pos x="411" y="59"/>
                  </a:cxn>
                  <a:cxn ang="0">
                    <a:pos x="430" y="57"/>
                  </a:cxn>
                  <a:cxn ang="0">
                    <a:pos x="448" y="54"/>
                  </a:cxn>
                  <a:cxn ang="0">
                    <a:pos x="468" y="51"/>
                  </a:cxn>
                  <a:cxn ang="0">
                    <a:pos x="487" y="45"/>
                  </a:cxn>
                  <a:cxn ang="0">
                    <a:pos x="506" y="34"/>
                  </a:cxn>
                  <a:cxn ang="0">
                    <a:pos x="524" y="16"/>
                  </a:cxn>
                  <a:cxn ang="0">
                    <a:pos x="545" y="0"/>
                  </a:cxn>
                  <a:cxn ang="0">
                    <a:pos x="563" y="13"/>
                  </a:cxn>
                  <a:cxn ang="0">
                    <a:pos x="582" y="43"/>
                  </a:cxn>
                  <a:cxn ang="0">
                    <a:pos x="601" y="55"/>
                  </a:cxn>
                  <a:cxn ang="0">
                    <a:pos x="619" y="55"/>
                  </a:cxn>
                  <a:cxn ang="0">
                    <a:pos x="639" y="55"/>
                  </a:cxn>
                  <a:cxn ang="0">
                    <a:pos x="658" y="53"/>
                  </a:cxn>
                  <a:cxn ang="0">
                    <a:pos x="677" y="53"/>
                  </a:cxn>
                  <a:cxn ang="0">
                    <a:pos x="696" y="53"/>
                  </a:cxn>
                  <a:cxn ang="0">
                    <a:pos x="716" y="55"/>
                  </a:cxn>
                  <a:cxn ang="0">
                    <a:pos x="734" y="55"/>
                  </a:cxn>
                  <a:cxn ang="0">
                    <a:pos x="753" y="56"/>
                  </a:cxn>
                  <a:cxn ang="0">
                    <a:pos x="772" y="56"/>
                  </a:cxn>
                  <a:cxn ang="0">
                    <a:pos x="790" y="56"/>
                  </a:cxn>
                </a:cxnLst>
                <a:rect l="0" t="0" r="r" b="b"/>
                <a:pathLst>
                  <a:path w="803" h="195">
                    <a:moveTo>
                      <a:pt x="0" y="32"/>
                    </a:moveTo>
                    <a:lnTo>
                      <a:pt x="6" y="59"/>
                    </a:lnTo>
                    <a:lnTo>
                      <a:pt x="11" y="60"/>
                    </a:lnTo>
                    <a:lnTo>
                      <a:pt x="18" y="59"/>
                    </a:lnTo>
                    <a:lnTo>
                      <a:pt x="24" y="60"/>
                    </a:lnTo>
                    <a:lnTo>
                      <a:pt x="31" y="60"/>
                    </a:lnTo>
                    <a:lnTo>
                      <a:pt x="37" y="61"/>
                    </a:lnTo>
                    <a:lnTo>
                      <a:pt x="43" y="61"/>
                    </a:lnTo>
                    <a:lnTo>
                      <a:pt x="50" y="61"/>
                    </a:lnTo>
                    <a:lnTo>
                      <a:pt x="56" y="61"/>
                    </a:lnTo>
                    <a:lnTo>
                      <a:pt x="63" y="61"/>
                    </a:lnTo>
                    <a:lnTo>
                      <a:pt x="69" y="63"/>
                    </a:lnTo>
                    <a:lnTo>
                      <a:pt x="75" y="61"/>
                    </a:lnTo>
                    <a:lnTo>
                      <a:pt x="82" y="61"/>
                    </a:lnTo>
                    <a:lnTo>
                      <a:pt x="87" y="61"/>
                    </a:lnTo>
                    <a:lnTo>
                      <a:pt x="95" y="62"/>
                    </a:lnTo>
                    <a:lnTo>
                      <a:pt x="100" y="61"/>
                    </a:lnTo>
                    <a:lnTo>
                      <a:pt x="106" y="61"/>
                    </a:lnTo>
                    <a:lnTo>
                      <a:pt x="113" y="61"/>
                    </a:lnTo>
                    <a:lnTo>
                      <a:pt x="119" y="61"/>
                    </a:lnTo>
                    <a:lnTo>
                      <a:pt x="126" y="62"/>
                    </a:lnTo>
                    <a:lnTo>
                      <a:pt x="132" y="61"/>
                    </a:lnTo>
                    <a:lnTo>
                      <a:pt x="138" y="61"/>
                    </a:lnTo>
                    <a:lnTo>
                      <a:pt x="145" y="61"/>
                    </a:lnTo>
                    <a:lnTo>
                      <a:pt x="151" y="61"/>
                    </a:lnTo>
                    <a:lnTo>
                      <a:pt x="158" y="62"/>
                    </a:lnTo>
                    <a:lnTo>
                      <a:pt x="164" y="61"/>
                    </a:lnTo>
                    <a:lnTo>
                      <a:pt x="171" y="61"/>
                    </a:lnTo>
                    <a:lnTo>
                      <a:pt x="177" y="62"/>
                    </a:lnTo>
                    <a:lnTo>
                      <a:pt x="182" y="62"/>
                    </a:lnTo>
                    <a:lnTo>
                      <a:pt x="190" y="62"/>
                    </a:lnTo>
                    <a:lnTo>
                      <a:pt x="195" y="62"/>
                    </a:lnTo>
                    <a:lnTo>
                      <a:pt x="202" y="61"/>
                    </a:lnTo>
                    <a:lnTo>
                      <a:pt x="208" y="63"/>
                    </a:lnTo>
                    <a:lnTo>
                      <a:pt x="214" y="59"/>
                    </a:lnTo>
                    <a:lnTo>
                      <a:pt x="221" y="57"/>
                    </a:lnTo>
                    <a:lnTo>
                      <a:pt x="227" y="56"/>
                    </a:lnTo>
                    <a:lnTo>
                      <a:pt x="234" y="56"/>
                    </a:lnTo>
                    <a:lnTo>
                      <a:pt x="240" y="54"/>
                    </a:lnTo>
                    <a:lnTo>
                      <a:pt x="246" y="55"/>
                    </a:lnTo>
                    <a:lnTo>
                      <a:pt x="253" y="58"/>
                    </a:lnTo>
                    <a:lnTo>
                      <a:pt x="259" y="63"/>
                    </a:lnTo>
                    <a:lnTo>
                      <a:pt x="266" y="64"/>
                    </a:lnTo>
                    <a:lnTo>
                      <a:pt x="271" y="63"/>
                    </a:lnTo>
                    <a:lnTo>
                      <a:pt x="277" y="65"/>
                    </a:lnTo>
                    <a:lnTo>
                      <a:pt x="284" y="66"/>
                    </a:lnTo>
                    <a:lnTo>
                      <a:pt x="290" y="65"/>
                    </a:lnTo>
                    <a:lnTo>
                      <a:pt x="297" y="64"/>
                    </a:lnTo>
                    <a:lnTo>
                      <a:pt x="303" y="66"/>
                    </a:lnTo>
                    <a:lnTo>
                      <a:pt x="309" y="64"/>
                    </a:lnTo>
                    <a:lnTo>
                      <a:pt x="316" y="63"/>
                    </a:lnTo>
                    <a:lnTo>
                      <a:pt x="322" y="64"/>
                    </a:lnTo>
                    <a:lnTo>
                      <a:pt x="329" y="63"/>
                    </a:lnTo>
                    <a:lnTo>
                      <a:pt x="335" y="62"/>
                    </a:lnTo>
                    <a:lnTo>
                      <a:pt x="342" y="44"/>
                    </a:lnTo>
                    <a:lnTo>
                      <a:pt x="348" y="1"/>
                    </a:lnTo>
                    <a:lnTo>
                      <a:pt x="353" y="4"/>
                    </a:lnTo>
                    <a:lnTo>
                      <a:pt x="361" y="91"/>
                    </a:lnTo>
                    <a:lnTo>
                      <a:pt x="366" y="195"/>
                    </a:lnTo>
                    <a:lnTo>
                      <a:pt x="374" y="191"/>
                    </a:lnTo>
                    <a:lnTo>
                      <a:pt x="379" y="144"/>
                    </a:lnTo>
                    <a:lnTo>
                      <a:pt x="385" y="103"/>
                    </a:lnTo>
                    <a:lnTo>
                      <a:pt x="392" y="76"/>
                    </a:lnTo>
                    <a:lnTo>
                      <a:pt x="398" y="67"/>
                    </a:lnTo>
                    <a:lnTo>
                      <a:pt x="405" y="63"/>
                    </a:lnTo>
                    <a:lnTo>
                      <a:pt x="411" y="59"/>
                    </a:lnTo>
                    <a:lnTo>
                      <a:pt x="417" y="58"/>
                    </a:lnTo>
                    <a:lnTo>
                      <a:pt x="424" y="58"/>
                    </a:lnTo>
                    <a:lnTo>
                      <a:pt x="430" y="57"/>
                    </a:lnTo>
                    <a:lnTo>
                      <a:pt x="437" y="56"/>
                    </a:lnTo>
                    <a:lnTo>
                      <a:pt x="443" y="55"/>
                    </a:lnTo>
                    <a:lnTo>
                      <a:pt x="448" y="54"/>
                    </a:lnTo>
                    <a:lnTo>
                      <a:pt x="455" y="53"/>
                    </a:lnTo>
                    <a:lnTo>
                      <a:pt x="461" y="53"/>
                    </a:lnTo>
                    <a:lnTo>
                      <a:pt x="468" y="51"/>
                    </a:lnTo>
                    <a:lnTo>
                      <a:pt x="474" y="48"/>
                    </a:lnTo>
                    <a:lnTo>
                      <a:pt x="480" y="48"/>
                    </a:lnTo>
                    <a:lnTo>
                      <a:pt x="487" y="45"/>
                    </a:lnTo>
                    <a:lnTo>
                      <a:pt x="493" y="43"/>
                    </a:lnTo>
                    <a:lnTo>
                      <a:pt x="500" y="38"/>
                    </a:lnTo>
                    <a:lnTo>
                      <a:pt x="506" y="34"/>
                    </a:lnTo>
                    <a:lnTo>
                      <a:pt x="513" y="29"/>
                    </a:lnTo>
                    <a:lnTo>
                      <a:pt x="519" y="23"/>
                    </a:lnTo>
                    <a:lnTo>
                      <a:pt x="524" y="16"/>
                    </a:lnTo>
                    <a:lnTo>
                      <a:pt x="532" y="9"/>
                    </a:lnTo>
                    <a:lnTo>
                      <a:pt x="537" y="5"/>
                    </a:lnTo>
                    <a:lnTo>
                      <a:pt x="545" y="0"/>
                    </a:lnTo>
                    <a:lnTo>
                      <a:pt x="550" y="0"/>
                    </a:lnTo>
                    <a:lnTo>
                      <a:pt x="556" y="5"/>
                    </a:lnTo>
                    <a:lnTo>
                      <a:pt x="563" y="13"/>
                    </a:lnTo>
                    <a:lnTo>
                      <a:pt x="569" y="24"/>
                    </a:lnTo>
                    <a:lnTo>
                      <a:pt x="576" y="35"/>
                    </a:lnTo>
                    <a:lnTo>
                      <a:pt x="582" y="43"/>
                    </a:lnTo>
                    <a:lnTo>
                      <a:pt x="588" y="49"/>
                    </a:lnTo>
                    <a:lnTo>
                      <a:pt x="595" y="53"/>
                    </a:lnTo>
                    <a:lnTo>
                      <a:pt x="601" y="55"/>
                    </a:lnTo>
                    <a:lnTo>
                      <a:pt x="608" y="55"/>
                    </a:lnTo>
                    <a:lnTo>
                      <a:pt x="614" y="55"/>
                    </a:lnTo>
                    <a:lnTo>
                      <a:pt x="619" y="55"/>
                    </a:lnTo>
                    <a:lnTo>
                      <a:pt x="627" y="56"/>
                    </a:lnTo>
                    <a:lnTo>
                      <a:pt x="632" y="55"/>
                    </a:lnTo>
                    <a:lnTo>
                      <a:pt x="639" y="55"/>
                    </a:lnTo>
                    <a:lnTo>
                      <a:pt x="645" y="53"/>
                    </a:lnTo>
                    <a:lnTo>
                      <a:pt x="651" y="53"/>
                    </a:lnTo>
                    <a:lnTo>
                      <a:pt x="658" y="53"/>
                    </a:lnTo>
                    <a:lnTo>
                      <a:pt x="664" y="53"/>
                    </a:lnTo>
                    <a:lnTo>
                      <a:pt x="671" y="53"/>
                    </a:lnTo>
                    <a:lnTo>
                      <a:pt x="677" y="53"/>
                    </a:lnTo>
                    <a:lnTo>
                      <a:pt x="684" y="53"/>
                    </a:lnTo>
                    <a:lnTo>
                      <a:pt x="690" y="53"/>
                    </a:lnTo>
                    <a:lnTo>
                      <a:pt x="696" y="53"/>
                    </a:lnTo>
                    <a:lnTo>
                      <a:pt x="703" y="56"/>
                    </a:lnTo>
                    <a:lnTo>
                      <a:pt x="708" y="55"/>
                    </a:lnTo>
                    <a:lnTo>
                      <a:pt x="716" y="55"/>
                    </a:lnTo>
                    <a:lnTo>
                      <a:pt x="721" y="55"/>
                    </a:lnTo>
                    <a:lnTo>
                      <a:pt x="727" y="55"/>
                    </a:lnTo>
                    <a:lnTo>
                      <a:pt x="734" y="55"/>
                    </a:lnTo>
                    <a:lnTo>
                      <a:pt x="740" y="55"/>
                    </a:lnTo>
                    <a:lnTo>
                      <a:pt x="747" y="56"/>
                    </a:lnTo>
                    <a:lnTo>
                      <a:pt x="753" y="56"/>
                    </a:lnTo>
                    <a:lnTo>
                      <a:pt x="759" y="55"/>
                    </a:lnTo>
                    <a:lnTo>
                      <a:pt x="766" y="57"/>
                    </a:lnTo>
                    <a:lnTo>
                      <a:pt x="772" y="56"/>
                    </a:lnTo>
                    <a:lnTo>
                      <a:pt x="779" y="57"/>
                    </a:lnTo>
                    <a:lnTo>
                      <a:pt x="785" y="56"/>
                    </a:lnTo>
                    <a:lnTo>
                      <a:pt x="790" y="56"/>
                    </a:lnTo>
                    <a:lnTo>
                      <a:pt x="798" y="56"/>
                    </a:lnTo>
                    <a:lnTo>
                      <a:pt x="803" y="57"/>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61" name="Freeform 199"/>
              <p:cNvSpPr>
                <a:spLocks/>
              </p:cNvSpPr>
              <p:nvPr/>
            </p:nvSpPr>
            <p:spPr bwMode="auto">
              <a:xfrm>
                <a:off x="1884363" y="2106613"/>
                <a:ext cx="82550" cy="4763"/>
              </a:xfrm>
              <a:custGeom>
                <a:avLst/>
                <a:gdLst/>
                <a:ahLst/>
                <a:cxnLst>
                  <a:cxn ang="0">
                    <a:pos x="0" y="2"/>
                  </a:cxn>
                  <a:cxn ang="0">
                    <a:pos x="8" y="2"/>
                  </a:cxn>
                  <a:cxn ang="0">
                    <a:pos x="13" y="1"/>
                  </a:cxn>
                  <a:cxn ang="0">
                    <a:pos x="19" y="1"/>
                  </a:cxn>
                  <a:cxn ang="0">
                    <a:pos x="26" y="2"/>
                  </a:cxn>
                  <a:cxn ang="0">
                    <a:pos x="32" y="1"/>
                  </a:cxn>
                  <a:cxn ang="0">
                    <a:pos x="39" y="3"/>
                  </a:cxn>
                  <a:cxn ang="0">
                    <a:pos x="45" y="0"/>
                  </a:cxn>
                  <a:cxn ang="0">
                    <a:pos x="52" y="2"/>
                  </a:cxn>
                </a:cxnLst>
                <a:rect l="0" t="0" r="r" b="b"/>
                <a:pathLst>
                  <a:path w="52" h="3">
                    <a:moveTo>
                      <a:pt x="0" y="2"/>
                    </a:moveTo>
                    <a:lnTo>
                      <a:pt x="8" y="2"/>
                    </a:lnTo>
                    <a:lnTo>
                      <a:pt x="13" y="1"/>
                    </a:lnTo>
                    <a:lnTo>
                      <a:pt x="19" y="1"/>
                    </a:lnTo>
                    <a:lnTo>
                      <a:pt x="26" y="2"/>
                    </a:lnTo>
                    <a:lnTo>
                      <a:pt x="32" y="1"/>
                    </a:lnTo>
                    <a:lnTo>
                      <a:pt x="39" y="3"/>
                    </a:lnTo>
                    <a:lnTo>
                      <a:pt x="45" y="0"/>
                    </a:lnTo>
                    <a:lnTo>
                      <a:pt x="52" y="2"/>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62" name="Freeform 200"/>
              <p:cNvSpPr>
                <a:spLocks/>
              </p:cNvSpPr>
              <p:nvPr/>
            </p:nvSpPr>
            <p:spPr bwMode="auto">
              <a:xfrm>
                <a:off x="609600" y="2003425"/>
                <a:ext cx="1274763" cy="322263"/>
              </a:xfrm>
              <a:custGeom>
                <a:avLst/>
                <a:gdLst/>
                <a:ahLst/>
                <a:cxnLst>
                  <a:cxn ang="0">
                    <a:pos x="11" y="65"/>
                  </a:cxn>
                  <a:cxn ang="0">
                    <a:pos x="31" y="68"/>
                  </a:cxn>
                  <a:cxn ang="0">
                    <a:pos x="50" y="69"/>
                  </a:cxn>
                  <a:cxn ang="0">
                    <a:pos x="69" y="67"/>
                  </a:cxn>
                  <a:cxn ang="0">
                    <a:pos x="87" y="68"/>
                  </a:cxn>
                  <a:cxn ang="0">
                    <a:pos x="106" y="68"/>
                  </a:cxn>
                  <a:cxn ang="0">
                    <a:pos x="126" y="67"/>
                  </a:cxn>
                  <a:cxn ang="0">
                    <a:pos x="145" y="69"/>
                  </a:cxn>
                  <a:cxn ang="0">
                    <a:pos x="164" y="69"/>
                  </a:cxn>
                  <a:cxn ang="0">
                    <a:pos x="182" y="67"/>
                  </a:cxn>
                  <a:cxn ang="0">
                    <a:pos x="202" y="65"/>
                  </a:cxn>
                  <a:cxn ang="0">
                    <a:pos x="221" y="66"/>
                  </a:cxn>
                  <a:cxn ang="0">
                    <a:pos x="240" y="70"/>
                  </a:cxn>
                  <a:cxn ang="0">
                    <a:pos x="259" y="73"/>
                  </a:cxn>
                  <a:cxn ang="0">
                    <a:pos x="277" y="71"/>
                  </a:cxn>
                  <a:cxn ang="0">
                    <a:pos x="297" y="71"/>
                  </a:cxn>
                  <a:cxn ang="0">
                    <a:pos x="316" y="0"/>
                  </a:cxn>
                  <a:cxn ang="0">
                    <a:pos x="335" y="203"/>
                  </a:cxn>
                  <a:cxn ang="0">
                    <a:pos x="353" y="108"/>
                  </a:cxn>
                  <a:cxn ang="0">
                    <a:pos x="374" y="72"/>
                  </a:cxn>
                  <a:cxn ang="0">
                    <a:pos x="392" y="66"/>
                  </a:cxn>
                  <a:cxn ang="0">
                    <a:pos x="411" y="65"/>
                  </a:cxn>
                  <a:cxn ang="0">
                    <a:pos x="430" y="61"/>
                  </a:cxn>
                  <a:cxn ang="0">
                    <a:pos x="448" y="57"/>
                  </a:cxn>
                  <a:cxn ang="0">
                    <a:pos x="468" y="47"/>
                  </a:cxn>
                  <a:cxn ang="0">
                    <a:pos x="487" y="30"/>
                  </a:cxn>
                  <a:cxn ang="0">
                    <a:pos x="506" y="11"/>
                  </a:cxn>
                  <a:cxn ang="0">
                    <a:pos x="524" y="13"/>
                  </a:cxn>
                  <a:cxn ang="0">
                    <a:pos x="545" y="46"/>
                  </a:cxn>
                  <a:cxn ang="0">
                    <a:pos x="563" y="63"/>
                  </a:cxn>
                  <a:cxn ang="0">
                    <a:pos x="582" y="67"/>
                  </a:cxn>
                  <a:cxn ang="0">
                    <a:pos x="601" y="65"/>
                  </a:cxn>
                  <a:cxn ang="0">
                    <a:pos x="619" y="66"/>
                  </a:cxn>
                  <a:cxn ang="0">
                    <a:pos x="639" y="67"/>
                  </a:cxn>
                  <a:cxn ang="0">
                    <a:pos x="658" y="68"/>
                  </a:cxn>
                  <a:cxn ang="0">
                    <a:pos x="677" y="68"/>
                  </a:cxn>
                  <a:cxn ang="0">
                    <a:pos x="696" y="71"/>
                  </a:cxn>
                  <a:cxn ang="0">
                    <a:pos x="716" y="71"/>
                  </a:cxn>
                  <a:cxn ang="0">
                    <a:pos x="734" y="73"/>
                  </a:cxn>
                  <a:cxn ang="0">
                    <a:pos x="753" y="72"/>
                  </a:cxn>
                  <a:cxn ang="0">
                    <a:pos x="772" y="73"/>
                  </a:cxn>
                  <a:cxn ang="0">
                    <a:pos x="790" y="75"/>
                  </a:cxn>
                </a:cxnLst>
                <a:rect l="0" t="0" r="r" b="b"/>
                <a:pathLst>
                  <a:path w="803" h="203">
                    <a:moveTo>
                      <a:pt x="0" y="66"/>
                    </a:moveTo>
                    <a:lnTo>
                      <a:pt x="6" y="65"/>
                    </a:lnTo>
                    <a:lnTo>
                      <a:pt x="11" y="65"/>
                    </a:lnTo>
                    <a:lnTo>
                      <a:pt x="18" y="67"/>
                    </a:lnTo>
                    <a:lnTo>
                      <a:pt x="24" y="67"/>
                    </a:lnTo>
                    <a:lnTo>
                      <a:pt x="31" y="68"/>
                    </a:lnTo>
                    <a:lnTo>
                      <a:pt x="37" y="66"/>
                    </a:lnTo>
                    <a:lnTo>
                      <a:pt x="43" y="67"/>
                    </a:lnTo>
                    <a:lnTo>
                      <a:pt x="50" y="69"/>
                    </a:lnTo>
                    <a:lnTo>
                      <a:pt x="56" y="68"/>
                    </a:lnTo>
                    <a:lnTo>
                      <a:pt x="63" y="68"/>
                    </a:lnTo>
                    <a:lnTo>
                      <a:pt x="69" y="67"/>
                    </a:lnTo>
                    <a:lnTo>
                      <a:pt x="75" y="67"/>
                    </a:lnTo>
                    <a:lnTo>
                      <a:pt x="82" y="68"/>
                    </a:lnTo>
                    <a:lnTo>
                      <a:pt x="87" y="68"/>
                    </a:lnTo>
                    <a:lnTo>
                      <a:pt x="95" y="67"/>
                    </a:lnTo>
                    <a:lnTo>
                      <a:pt x="100" y="68"/>
                    </a:lnTo>
                    <a:lnTo>
                      <a:pt x="106" y="68"/>
                    </a:lnTo>
                    <a:lnTo>
                      <a:pt x="113" y="68"/>
                    </a:lnTo>
                    <a:lnTo>
                      <a:pt x="119" y="70"/>
                    </a:lnTo>
                    <a:lnTo>
                      <a:pt x="126" y="67"/>
                    </a:lnTo>
                    <a:lnTo>
                      <a:pt x="132" y="68"/>
                    </a:lnTo>
                    <a:lnTo>
                      <a:pt x="138" y="68"/>
                    </a:lnTo>
                    <a:lnTo>
                      <a:pt x="145" y="69"/>
                    </a:lnTo>
                    <a:lnTo>
                      <a:pt x="151" y="69"/>
                    </a:lnTo>
                    <a:lnTo>
                      <a:pt x="158" y="69"/>
                    </a:lnTo>
                    <a:lnTo>
                      <a:pt x="164" y="69"/>
                    </a:lnTo>
                    <a:lnTo>
                      <a:pt x="171" y="69"/>
                    </a:lnTo>
                    <a:lnTo>
                      <a:pt x="177" y="68"/>
                    </a:lnTo>
                    <a:lnTo>
                      <a:pt x="182" y="67"/>
                    </a:lnTo>
                    <a:lnTo>
                      <a:pt x="190" y="65"/>
                    </a:lnTo>
                    <a:lnTo>
                      <a:pt x="195" y="66"/>
                    </a:lnTo>
                    <a:lnTo>
                      <a:pt x="202" y="65"/>
                    </a:lnTo>
                    <a:lnTo>
                      <a:pt x="208" y="63"/>
                    </a:lnTo>
                    <a:lnTo>
                      <a:pt x="214" y="60"/>
                    </a:lnTo>
                    <a:lnTo>
                      <a:pt x="221" y="66"/>
                    </a:lnTo>
                    <a:lnTo>
                      <a:pt x="227" y="70"/>
                    </a:lnTo>
                    <a:lnTo>
                      <a:pt x="234" y="71"/>
                    </a:lnTo>
                    <a:lnTo>
                      <a:pt x="240" y="70"/>
                    </a:lnTo>
                    <a:lnTo>
                      <a:pt x="246" y="71"/>
                    </a:lnTo>
                    <a:lnTo>
                      <a:pt x="253" y="73"/>
                    </a:lnTo>
                    <a:lnTo>
                      <a:pt x="259" y="73"/>
                    </a:lnTo>
                    <a:lnTo>
                      <a:pt x="266" y="73"/>
                    </a:lnTo>
                    <a:lnTo>
                      <a:pt x="271" y="71"/>
                    </a:lnTo>
                    <a:lnTo>
                      <a:pt x="277" y="71"/>
                    </a:lnTo>
                    <a:lnTo>
                      <a:pt x="284" y="73"/>
                    </a:lnTo>
                    <a:lnTo>
                      <a:pt x="290" y="71"/>
                    </a:lnTo>
                    <a:lnTo>
                      <a:pt x="297" y="71"/>
                    </a:lnTo>
                    <a:lnTo>
                      <a:pt x="303" y="70"/>
                    </a:lnTo>
                    <a:lnTo>
                      <a:pt x="309" y="51"/>
                    </a:lnTo>
                    <a:lnTo>
                      <a:pt x="316" y="0"/>
                    </a:lnTo>
                    <a:lnTo>
                      <a:pt x="322" y="7"/>
                    </a:lnTo>
                    <a:lnTo>
                      <a:pt x="329" y="91"/>
                    </a:lnTo>
                    <a:lnTo>
                      <a:pt x="335" y="203"/>
                    </a:lnTo>
                    <a:lnTo>
                      <a:pt x="342" y="197"/>
                    </a:lnTo>
                    <a:lnTo>
                      <a:pt x="348" y="149"/>
                    </a:lnTo>
                    <a:lnTo>
                      <a:pt x="353" y="108"/>
                    </a:lnTo>
                    <a:lnTo>
                      <a:pt x="361" y="84"/>
                    </a:lnTo>
                    <a:lnTo>
                      <a:pt x="366" y="75"/>
                    </a:lnTo>
                    <a:lnTo>
                      <a:pt x="374" y="72"/>
                    </a:lnTo>
                    <a:lnTo>
                      <a:pt x="379" y="69"/>
                    </a:lnTo>
                    <a:lnTo>
                      <a:pt x="385" y="68"/>
                    </a:lnTo>
                    <a:lnTo>
                      <a:pt x="392" y="66"/>
                    </a:lnTo>
                    <a:lnTo>
                      <a:pt x="398" y="66"/>
                    </a:lnTo>
                    <a:lnTo>
                      <a:pt x="405" y="65"/>
                    </a:lnTo>
                    <a:lnTo>
                      <a:pt x="411" y="65"/>
                    </a:lnTo>
                    <a:lnTo>
                      <a:pt x="417" y="64"/>
                    </a:lnTo>
                    <a:lnTo>
                      <a:pt x="424" y="62"/>
                    </a:lnTo>
                    <a:lnTo>
                      <a:pt x="430" y="61"/>
                    </a:lnTo>
                    <a:lnTo>
                      <a:pt x="437" y="61"/>
                    </a:lnTo>
                    <a:lnTo>
                      <a:pt x="443" y="60"/>
                    </a:lnTo>
                    <a:lnTo>
                      <a:pt x="448" y="57"/>
                    </a:lnTo>
                    <a:lnTo>
                      <a:pt x="455" y="54"/>
                    </a:lnTo>
                    <a:lnTo>
                      <a:pt x="461" y="50"/>
                    </a:lnTo>
                    <a:lnTo>
                      <a:pt x="468" y="47"/>
                    </a:lnTo>
                    <a:lnTo>
                      <a:pt x="474" y="43"/>
                    </a:lnTo>
                    <a:lnTo>
                      <a:pt x="480" y="37"/>
                    </a:lnTo>
                    <a:lnTo>
                      <a:pt x="487" y="30"/>
                    </a:lnTo>
                    <a:lnTo>
                      <a:pt x="493" y="24"/>
                    </a:lnTo>
                    <a:lnTo>
                      <a:pt x="500" y="17"/>
                    </a:lnTo>
                    <a:lnTo>
                      <a:pt x="506" y="11"/>
                    </a:lnTo>
                    <a:lnTo>
                      <a:pt x="513" y="9"/>
                    </a:lnTo>
                    <a:lnTo>
                      <a:pt x="519" y="9"/>
                    </a:lnTo>
                    <a:lnTo>
                      <a:pt x="524" y="13"/>
                    </a:lnTo>
                    <a:lnTo>
                      <a:pt x="532" y="23"/>
                    </a:lnTo>
                    <a:lnTo>
                      <a:pt x="537" y="34"/>
                    </a:lnTo>
                    <a:lnTo>
                      <a:pt x="545" y="46"/>
                    </a:lnTo>
                    <a:lnTo>
                      <a:pt x="550" y="54"/>
                    </a:lnTo>
                    <a:lnTo>
                      <a:pt x="556" y="60"/>
                    </a:lnTo>
                    <a:lnTo>
                      <a:pt x="563" y="63"/>
                    </a:lnTo>
                    <a:lnTo>
                      <a:pt x="569" y="65"/>
                    </a:lnTo>
                    <a:lnTo>
                      <a:pt x="576" y="66"/>
                    </a:lnTo>
                    <a:lnTo>
                      <a:pt x="582" y="67"/>
                    </a:lnTo>
                    <a:lnTo>
                      <a:pt x="588" y="67"/>
                    </a:lnTo>
                    <a:lnTo>
                      <a:pt x="595" y="65"/>
                    </a:lnTo>
                    <a:lnTo>
                      <a:pt x="601" y="65"/>
                    </a:lnTo>
                    <a:lnTo>
                      <a:pt x="608" y="66"/>
                    </a:lnTo>
                    <a:lnTo>
                      <a:pt x="614" y="67"/>
                    </a:lnTo>
                    <a:lnTo>
                      <a:pt x="619" y="66"/>
                    </a:lnTo>
                    <a:lnTo>
                      <a:pt x="627" y="65"/>
                    </a:lnTo>
                    <a:lnTo>
                      <a:pt x="632" y="66"/>
                    </a:lnTo>
                    <a:lnTo>
                      <a:pt x="639" y="67"/>
                    </a:lnTo>
                    <a:lnTo>
                      <a:pt x="645" y="65"/>
                    </a:lnTo>
                    <a:lnTo>
                      <a:pt x="651" y="67"/>
                    </a:lnTo>
                    <a:lnTo>
                      <a:pt x="658" y="68"/>
                    </a:lnTo>
                    <a:lnTo>
                      <a:pt x="664" y="68"/>
                    </a:lnTo>
                    <a:lnTo>
                      <a:pt x="671" y="67"/>
                    </a:lnTo>
                    <a:lnTo>
                      <a:pt x="677" y="68"/>
                    </a:lnTo>
                    <a:lnTo>
                      <a:pt x="684" y="70"/>
                    </a:lnTo>
                    <a:lnTo>
                      <a:pt x="690" y="70"/>
                    </a:lnTo>
                    <a:lnTo>
                      <a:pt x="696" y="71"/>
                    </a:lnTo>
                    <a:lnTo>
                      <a:pt x="703" y="71"/>
                    </a:lnTo>
                    <a:lnTo>
                      <a:pt x="708" y="71"/>
                    </a:lnTo>
                    <a:lnTo>
                      <a:pt x="716" y="71"/>
                    </a:lnTo>
                    <a:lnTo>
                      <a:pt x="721" y="55"/>
                    </a:lnTo>
                    <a:lnTo>
                      <a:pt x="727" y="72"/>
                    </a:lnTo>
                    <a:lnTo>
                      <a:pt x="734" y="73"/>
                    </a:lnTo>
                    <a:lnTo>
                      <a:pt x="740" y="72"/>
                    </a:lnTo>
                    <a:lnTo>
                      <a:pt x="747" y="73"/>
                    </a:lnTo>
                    <a:lnTo>
                      <a:pt x="753" y="72"/>
                    </a:lnTo>
                    <a:lnTo>
                      <a:pt x="759" y="73"/>
                    </a:lnTo>
                    <a:lnTo>
                      <a:pt x="766" y="74"/>
                    </a:lnTo>
                    <a:lnTo>
                      <a:pt x="772" y="73"/>
                    </a:lnTo>
                    <a:lnTo>
                      <a:pt x="779" y="74"/>
                    </a:lnTo>
                    <a:lnTo>
                      <a:pt x="785" y="74"/>
                    </a:lnTo>
                    <a:lnTo>
                      <a:pt x="790" y="75"/>
                    </a:lnTo>
                    <a:lnTo>
                      <a:pt x="798" y="73"/>
                    </a:lnTo>
                    <a:lnTo>
                      <a:pt x="803" y="73"/>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63" name="Freeform 201"/>
              <p:cNvSpPr>
                <a:spLocks/>
              </p:cNvSpPr>
              <p:nvPr/>
            </p:nvSpPr>
            <p:spPr bwMode="auto">
              <a:xfrm>
                <a:off x="1884363" y="2119313"/>
                <a:ext cx="82550" cy="3175"/>
              </a:xfrm>
              <a:custGeom>
                <a:avLst/>
                <a:gdLst/>
                <a:ahLst/>
                <a:cxnLst>
                  <a:cxn ang="0">
                    <a:pos x="0" y="0"/>
                  </a:cxn>
                  <a:cxn ang="0">
                    <a:pos x="8" y="0"/>
                  </a:cxn>
                  <a:cxn ang="0">
                    <a:pos x="13" y="2"/>
                  </a:cxn>
                  <a:cxn ang="0">
                    <a:pos x="19" y="2"/>
                  </a:cxn>
                  <a:cxn ang="0">
                    <a:pos x="26" y="1"/>
                  </a:cxn>
                  <a:cxn ang="0">
                    <a:pos x="32" y="1"/>
                  </a:cxn>
                  <a:cxn ang="0">
                    <a:pos x="39" y="2"/>
                  </a:cxn>
                  <a:cxn ang="0">
                    <a:pos x="45" y="0"/>
                  </a:cxn>
                  <a:cxn ang="0">
                    <a:pos x="52" y="2"/>
                  </a:cxn>
                </a:cxnLst>
                <a:rect l="0" t="0" r="r" b="b"/>
                <a:pathLst>
                  <a:path w="52" h="2">
                    <a:moveTo>
                      <a:pt x="0" y="0"/>
                    </a:moveTo>
                    <a:lnTo>
                      <a:pt x="8" y="0"/>
                    </a:lnTo>
                    <a:lnTo>
                      <a:pt x="13" y="2"/>
                    </a:lnTo>
                    <a:lnTo>
                      <a:pt x="19" y="2"/>
                    </a:lnTo>
                    <a:lnTo>
                      <a:pt x="26" y="1"/>
                    </a:lnTo>
                    <a:lnTo>
                      <a:pt x="32" y="1"/>
                    </a:lnTo>
                    <a:lnTo>
                      <a:pt x="39" y="2"/>
                    </a:lnTo>
                    <a:lnTo>
                      <a:pt x="45" y="0"/>
                    </a:lnTo>
                    <a:lnTo>
                      <a:pt x="52" y="2"/>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64" name="Freeform 202"/>
              <p:cNvSpPr>
                <a:spLocks/>
              </p:cNvSpPr>
              <p:nvPr/>
            </p:nvSpPr>
            <p:spPr bwMode="auto">
              <a:xfrm>
                <a:off x="609600" y="1982788"/>
                <a:ext cx="1274763" cy="309563"/>
              </a:xfrm>
              <a:custGeom>
                <a:avLst/>
                <a:gdLst/>
                <a:ahLst/>
                <a:cxnLst>
                  <a:cxn ang="0">
                    <a:pos x="11" y="80"/>
                  </a:cxn>
                  <a:cxn ang="0">
                    <a:pos x="31" y="81"/>
                  </a:cxn>
                  <a:cxn ang="0">
                    <a:pos x="50" y="82"/>
                  </a:cxn>
                  <a:cxn ang="0">
                    <a:pos x="69" y="82"/>
                  </a:cxn>
                  <a:cxn ang="0">
                    <a:pos x="87" y="83"/>
                  </a:cxn>
                  <a:cxn ang="0">
                    <a:pos x="106" y="81"/>
                  </a:cxn>
                  <a:cxn ang="0">
                    <a:pos x="126" y="84"/>
                  </a:cxn>
                  <a:cxn ang="0">
                    <a:pos x="145" y="83"/>
                  </a:cxn>
                  <a:cxn ang="0">
                    <a:pos x="164" y="84"/>
                  </a:cxn>
                  <a:cxn ang="0">
                    <a:pos x="182" y="84"/>
                  </a:cxn>
                  <a:cxn ang="0">
                    <a:pos x="202" y="83"/>
                  </a:cxn>
                  <a:cxn ang="0">
                    <a:pos x="221" y="78"/>
                  </a:cxn>
                  <a:cxn ang="0">
                    <a:pos x="240" y="84"/>
                  </a:cxn>
                  <a:cxn ang="0">
                    <a:pos x="259" y="87"/>
                  </a:cxn>
                  <a:cxn ang="0">
                    <a:pos x="277" y="86"/>
                  </a:cxn>
                  <a:cxn ang="0">
                    <a:pos x="297" y="86"/>
                  </a:cxn>
                  <a:cxn ang="0">
                    <a:pos x="316" y="85"/>
                  </a:cxn>
                  <a:cxn ang="0">
                    <a:pos x="335" y="37"/>
                  </a:cxn>
                  <a:cxn ang="0">
                    <a:pos x="353" y="187"/>
                  </a:cxn>
                  <a:cxn ang="0">
                    <a:pos x="374" y="116"/>
                  </a:cxn>
                  <a:cxn ang="0">
                    <a:pos x="392" y="82"/>
                  </a:cxn>
                  <a:cxn ang="0">
                    <a:pos x="411" y="78"/>
                  </a:cxn>
                  <a:cxn ang="0">
                    <a:pos x="430" y="77"/>
                  </a:cxn>
                  <a:cxn ang="0">
                    <a:pos x="448" y="75"/>
                  </a:cxn>
                  <a:cxn ang="0">
                    <a:pos x="468" y="69"/>
                  </a:cxn>
                  <a:cxn ang="0">
                    <a:pos x="487" y="58"/>
                  </a:cxn>
                  <a:cxn ang="0">
                    <a:pos x="506" y="37"/>
                  </a:cxn>
                  <a:cxn ang="0">
                    <a:pos x="524" y="10"/>
                  </a:cxn>
                  <a:cxn ang="0">
                    <a:pos x="545" y="6"/>
                  </a:cxn>
                  <a:cxn ang="0">
                    <a:pos x="563" y="51"/>
                  </a:cxn>
                  <a:cxn ang="0">
                    <a:pos x="582" y="77"/>
                  </a:cxn>
                  <a:cxn ang="0">
                    <a:pos x="601" y="81"/>
                  </a:cxn>
                  <a:cxn ang="0">
                    <a:pos x="619" y="81"/>
                  </a:cxn>
                  <a:cxn ang="0">
                    <a:pos x="639" y="79"/>
                  </a:cxn>
                  <a:cxn ang="0">
                    <a:pos x="658" y="80"/>
                  </a:cxn>
                  <a:cxn ang="0">
                    <a:pos x="677" y="81"/>
                  </a:cxn>
                  <a:cxn ang="0">
                    <a:pos x="696" y="83"/>
                  </a:cxn>
                  <a:cxn ang="0">
                    <a:pos x="716" y="84"/>
                  </a:cxn>
                  <a:cxn ang="0">
                    <a:pos x="734" y="84"/>
                  </a:cxn>
                  <a:cxn ang="0">
                    <a:pos x="753" y="86"/>
                  </a:cxn>
                  <a:cxn ang="0">
                    <a:pos x="772" y="86"/>
                  </a:cxn>
                  <a:cxn ang="0">
                    <a:pos x="790" y="86"/>
                  </a:cxn>
                </a:cxnLst>
                <a:rect l="0" t="0" r="r" b="b"/>
                <a:pathLst>
                  <a:path w="803" h="195">
                    <a:moveTo>
                      <a:pt x="0" y="78"/>
                    </a:moveTo>
                    <a:lnTo>
                      <a:pt x="6" y="79"/>
                    </a:lnTo>
                    <a:lnTo>
                      <a:pt x="11" y="80"/>
                    </a:lnTo>
                    <a:lnTo>
                      <a:pt x="18" y="81"/>
                    </a:lnTo>
                    <a:lnTo>
                      <a:pt x="24" y="80"/>
                    </a:lnTo>
                    <a:lnTo>
                      <a:pt x="31" y="81"/>
                    </a:lnTo>
                    <a:lnTo>
                      <a:pt x="37" y="81"/>
                    </a:lnTo>
                    <a:lnTo>
                      <a:pt x="43" y="81"/>
                    </a:lnTo>
                    <a:lnTo>
                      <a:pt x="50" y="82"/>
                    </a:lnTo>
                    <a:lnTo>
                      <a:pt x="56" y="81"/>
                    </a:lnTo>
                    <a:lnTo>
                      <a:pt x="63" y="82"/>
                    </a:lnTo>
                    <a:lnTo>
                      <a:pt x="69" y="82"/>
                    </a:lnTo>
                    <a:lnTo>
                      <a:pt x="75" y="83"/>
                    </a:lnTo>
                    <a:lnTo>
                      <a:pt x="82" y="82"/>
                    </a:lnTo>
                    <a:lnTo>
                      <a:pt x="87" y="83"/>
                    </a:lnTo>
                    <a:lnTo>
                      <a:pt x="95" y="82"/>
                    </a:lnTo>
                    <a:lnTo>
                      <a:pt x="100" y="82"/>
                    </a:lnTo>
                    <a:lnTo>
                      <a:pt x="106" y="81"/>
                    </a:lnTo>
                    <a:lnTo>
                      <a:pt x="113" y="82"/>
                    </a:lnTo>
                    <a:lnTo>
                      <a:pt x="119" y="83"/>
                    </a:lnTo>
                    <a:lnTo>
                      <a:pt x="126" y="84"/>
                    </a:lnTo>
                    <a:lnTo>
                      <a:pt x="132" y="82"/>
                    </a:lnTo>
                    <a:lnTo>
                      <a:pt x="138" y="84"/>
                    </a:lnTo>
                    <a:lnTo>
                      <a:pt x="145" y="83"/>
                    </a:lnTo>
                    <a:lnTo>
                      <a:pt x="151" y="83"/>
                    </a:lnTo>
                    <a:lnTo>
                      <a:pt x="158" y="84"/>
                    </a:lnTo>
                    <a:lnTo>
                      <a:pt x="164" y="84"/>
                    </a:lnTo>
                    <a:lnTo>
                      <a:pt x="171" y="84"/>
                    </a:lnTo>
                    <a:lnTo>
                      <a:pt x="177" y="84"/>
                    </a:lnTo>
                    <a:lnTo>
                      <a:pt x="182" y="84"/>
                    </a:lnTo>
                    <a:lnTo>
                      <a:pt x="190" y="84"/>
                    </a:lnTo>
                    <a:lnTo>
                      <a:pt x="195" y="83"/>
                    </a:lnTo>
                    <a:lnTo>
                      <a:pt x="202" y="83"/>
                    </a:lnTo>
                    <a:lnTo>
                      <a:pt x="208" y="81"/>
                    </a:lnTo>
                    <a:lnTo>
                      <a:pt x="214" y="79"/>
                    </a:lnTo>
                    <a:lnTo>
                      <a:pt x="221" y="78"/>
                    </a:lnTo>
                    <a:lnTo>
                      <a:pt x="227" y="79"/>
                    </a:lnTo>
                    <a:lnTo>
                      <a:pt x="234" y="81"/>
                    </a:lnTo>
                    <a:lnTo>
                      <a:pt x="240" y="84"/>
                    </a:lnTo>
                    <a:lnTo>
                      <a:pt x="246" y="85"/>
                    </a:lnTo>
                    <a:lnTo>
                      <a:pt x="253" y="86"/>
                    </a:lnTo>
                    <a:lnTo>
                      <a:pt x="259" y="87"/>
                    </a:lnTo>
                    <a:lnTo>
                      <a:pt x="266" y="86"/>
                    </a:lnTo>
                    <a:lnTo>
                      <a:pt x="271" y="86"/>
                    </a:lnTo>
                    <a:lnTo>
                      <a:pt x="277" y="86"/>
                    </a:lnTo>
                    <a:lnTo>
                      <a:pt x="284" y="86"/>
                    </a:lnTo>
                    <a:lnTo>
                      <a:pt x="290" y="86"/>
                    </a:lnTo>
                    <a:lnTo>
                      <a:pt x="297" y="86"/>
                    </a:lnTo>
                    <a:lnTo>
                      <a:pt x="303" y="86"/>
                    </a:lnTo>
                    <a:lnTo>
                      <a:pt x="309" y="86"/>
                    </a:lnTo>
                    <a:lnTo>
                      <a:pt x="316" y="85"/>
                    </a:lnTo>
                    <a:lnTo>
                      <a:pt x="322" y="86"/>
                    </a:lnTo>
                    <a:lnTo>
                      <a:pt x="329" y="76"/>
                    </a:lnTo>
                    <a:lnTo>
                      <a:pt x="335" y="37"/>
                    </a:lnTo>
                    <a:lnTo>
                      <a:pt x="342" y="81"/>
                    </a:lnTo>
                    <a:lnTo>
                      <a:pt x="348" y="140"/>
                    </a:lnTo>
                    <a:lnTo>
                      <a:pt x="353" y="187"/>
                    </a:lnTo>
                    <a:lnTo>
                      <a:pt x="361" y="195"/>
                    </a:lnTo>
                    <a:lnTo>
                      <a:pt x="366" y="149"/>
                    </a:lnTo>
                    <a:lnTo>
                      <a:pt x="374" y="116"/>
                    </a:lnTo>
                    <a:lnTo>
                      <a:pt x="379" y="95"/>
                    </a:lnTo>
                    <a:lnTo>
                      <a:pt x="385" y="86"/>
                    </a:lnTo>
                    <a:lnTo>
                      <a:pt x="392" y="82"/>
                    </a:lnTo>
                    <a:lnTo>
                      <a:pt x="398" y="81"/>
                    </a:lnTo>
                    <a:lnTo>
                      <a:pt x="405" y="80"/>
                    </a:lnTo>
                    <a:lnTo>
                      <a:pt x="411" y="78"/>
                    </a:lnTo>
                    <a:lnTo>
                      <a:pt x="417" y="78"/>
                    </a:lnTo>
                    <a:lnTo>
                      <a:pt x="424" y="78"/>
                    </a:lnTo>
                    <a:lnTo>
                      <a:pt x="430" y="77"/>
                    </a:lnTo>
                    <a:lnTo>
                      <a:pt x="437" y="76"/>
                    </a:lnTo>
                    <a:lnTo>
                      <a:pt x="443" y="75"/>
                    </a:lnTo>
                    <a:lnTo>
                      <a:pt x="448" y="75"/>
                    </a:lnTo>
                    <a:lnTo>
                      <a:pt x="455" y="72"/>
                    </a:lnTo>
                    <a:lnTo>
                      <a:pt x="461" y="71"/>
                    </a:lnTo>
                    <a:lnTo>
                      <a:pt x="468" y="69"/>
                    </a:lnTo>
                    <a:lnTo>
                      <a:pt x="474" y="66"/>
                    </a:lnTo>
                    <a:lnTo>
                      <a:pt x="480" y="63"/>
                    </a:lnTo>
                    <a:lnTo>
                      <a:pt x="487" y="58"/>
                    </a:lnTo>
                    <a:lnTo>
                      <a:pt x="493" y="53"/>
                    </a:lnTo>
                    <a:lnTo>
                      <a:pt x="500" y="45"/>
                    </a:lnTo>
                    <a:lnTo>
                      <a:pt x="506" y="37"/>
                    </a:lnTo>
                    <a:lnTo>
                      <a:pt x="513" y="28"/>
                    </a:lnTo>
                    <a:lnTo>
                      <a:pt x="519" y="19"/>
                    </a:lnTo>
                    <a:lnTo>
                      <a:pt x="524" y="10"/>
                    </a:lnTo>
                    <a:lnTo>
                      <a:pt x="532" y="3"/>
                    </a:lnTo>
                    <a:lnTo>
                      <a:pt x="537" y="0"/>
                    </a:lnTo>
                    <a:lnTo>
                      <a:pt x="545" y="6"/>
                    </a:lnTo>
                    <a:lnTo>
                      <a:pt x="550" y="17"/>
                    </a:lnTo>
                    <a:lnTo>
                      <a:pt x="556" y="34"/>
                    </a:lnTo>
                    <a:lnTo>
                      <a:pt x="563" y="51"/>
                    </a:lnTo>
                    <a:lnTo>
                      <a:pt x="569" y="63"/>
                    </a:lnTo>
                    <a:lnTo>
                      <a:pt x="576" y="72"/>
                    </a:lnTo>
                    <a:lnTo>
                      <a:pt x="582" y="77"/>
                    </a:lnTo>
                    <a:lnTo>
                      <a:pt x="588" y="80"/>
                    </a:lnTo>
                    <a:lnTo>
                      <a:pt x="595" y="80"/>
                    </a:lnTo>
                    <a:lnTo>
                      <a:pt x="601" y="81"/>
                    </a:lnTo>
                    <a:lnTo>
                      <a:pt x="608" y="81"/>
                    </a:lnTo>
                    <a:lnTo>
                      <a:pt x="614" y="81"/>
                    </a:lnTo>
                    <a:lnTo>
                      <a:pt x="619" y="81"/>
                    </a:lnTo>
                    <a:lnTo>
                      <a:pt x="627" y="81"/>
                    </a:lnTo>
                    <a:lnTo>
                      <a:pt x="632" y="80"/>
                    </a:lnTo>
                    <a:lnTo>
                      <a:pt x="639" y="79"/>
                    </a:lnTo>
                    <a:lnTo>
                      <a:pt x="645" y="79"/>
                    </a:lnTo>
                    <a:lnTo>
                      <a:pt x="651" y="80"/>
                    </a:lnTo>
                    <a:lnTo>
                      <a:pt x="658" y="80"/>
                    </a:lnTo>
                    <a:lnTo>
                      <a:pt x="664" y="80"/>
                    </a:lnTo>
                    <a:lnTo>
                      <a:pt x="671" y="81"/>
                    </a:lnTo>
                    <a:lnTo>
                      <a:pt x="677" y="81"/>
                    </a:lnTo>
                    <a:lnTo>
                      <a:pt x="684" y="82"/>
                    </a:lnTo>
                    <a:lnTo>
                      <a:pt x="690" y="81"/>
                    </a:lnTo>
                    <a:lnTo>
                      <a:pt x="696" y="83"/>
                    </a:lnTo>
                    <a:lnTo>
                      <a:pt x="703" y="83"/>
                    </a:lnTo>
                    <a:lnTo>
                      <a:pt x="708" y="84"/>
                    </a:lnTo>
                    <a:lnTo>
                      <a:pt x="716" y="84"/>
                    </a:lnTo>
                    <a:lnTo>
                      <a:pt x="721" y="84"/>
                    </a:lnTo>
                    <a:lnTo>
                      <a:pt x="727" y="85"/>
                    </a:lnTo>
                    <a:lnTo>
                      <a:pt x="734" y="84"/>
                    </a:lnTo>
                    <a:lnTo>
                      <a:pt x="740" y="86"/>
                    </a:lnTo>
                    <a:lnTo>
                      <a:pt x="747" y="86"/>
                    </a:lnTo>
                    <a:lnTo>
                      <a:pt x="753" y="86"/>
                    </a:lnTo>
                    <a:lnTo>
                      <a:pt x="759" y="86"/>
                    </a:lnTo>
                    <a:lnTo>
                      <a:pt x="766" y="86"/>
                    </a:lnTo>
                    <a:lnTo>
                      <a:pt x="772" y="86"/>
                    </a:lnTo>
                    <a:lnTo>
                      <a:pt x="779" y="86"/>
                    </a:lnTo>
                    <a:lnTo>
                      <a:pt x="785" y="86"/>
                    </a:lnTo>
                    <a:lnTo>
                      <a:pt x="790" y="86"/>
                    </a:lnTo>
                    <a:lnTo>
                      <a:pt x="798" y="86"/>
                    </a:lnTo>
                    <a:lnTo>
                      <a:pt x="803" y="86"/>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65" name="Freeform 203"/>
              <p:cNvSpPr>
                <a:spLocks/>
              </p:cNvSpPr>
              <p:nvPr/>
            </p:nvSpPr>
            <p:spPr bwMode="auto">
              <a:xfrm>
                <a:off x="1884363" y="2119313"/>
                <a:ext cx="82550" cy="3175"/>
              </a:xfrm>
              <a:custGeom>
                <a:avLst/>
                <a:gdLst/>
                <a:ahLst/>
                <a:cxnLst>
                  <a:cxn ang="0">
                    <a:pos x="0" y="0"/>
                  </a:cxn>
                  <a:cxn ang="0">
                    <a:pos x="8" y="1"/>
                  </a:cxn>
                  <a:cxn ang="0">
                    <a:pos x="13" y="0"/>
                  </a:cxn>
                  <a:cxn ang="0">
                    <a:pos x="19" y="1"/>
                  </a:cxn>
                  <a:cxn ang="0">
                    <a:pos x="26" y="1"/>
                  </a:cxn>
                  <a:cxn ang="0">
                    <a:pos x="32" y="1"/>
                  </a:cxn>
                  <a:cxn ang="0">
                    <a:pos x="39" y="1"/>
                  </a:cxn>
                  <a:cxn ang="0">
                    <a:pos x="45" y="2"/>
                  </a:cxn>
                  <a:cxn ang="0">
                    <a:pos x="52" y="1"/>
                  </a:cxn>
                </a:cxnLst>
                <a:rect l="0" t="0" r="r" b="b"/>
                <a:pathLst>
                  <a:path w="52" h="2">
                    <a:moveTo>
                      <a:pt x="0" y="0"/>
                    </a:moveTo>
                    <a:lnTo>
                      <a:pt x="8" y="1"/>
                    </a:lnTo>
                    <a:lnTo>
                      <a:pt x="13" y="0"/>
                    </a:lnTo>
                    <a:lnTo>
                      <a:pt x="19" y="1"/>
                    </a:lnTo>
                    <a:lnTo>
                      <a:pt x="26" y="1"/>
                    </a:lnTo>
                    <a:lnTo>
                      <a:pt x="32" y="1"/>
                    </a:lnTo>
                    <a:lnTo>
                      <a:pt x="39" y="1"/>
                    </a:lnTo>
                    <a:lnTo>
                      <a:pt x="45" y="2"/>
                    </a:lnTo>
                    <a:lnTo>
                      <a:pt x="52" y="1"/>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66" name="Freeform 204"/>
              <p:cNvSpPr>
                <a:spLocks/>
              </p:cNvSpPr>
              <p:nvPr/>
            </p:nvSpPr>
            <p:spPr bwMode="auto">
              <a:xfrm>
                <a:off x="609600" y="1982788"/>
                <a:ext cx="1274763" cy="349250"/>
              </a:xfrm>
              <a:custGeom>
                <a:avLst/>
                <a:gdLst/>
                <a:ahLst/>
                <a:cxnLst>
                  <a:cxn ang="0">
                    <a:pos x="11" y="84"/>
                  </a:cxn>
                  <a:cxn ang="0">
                    <a:pos x="31" y="84"/>
                  </a:cxn>
                  <a:cxn ang="0">
                    <a:pos x="50" y="84"/>
                  </a:cxn>
                  <a:cxn ang="0">
                    <a:pos x="69" y="84"/>
                  </a:cxn>
                  <a:cxn ang="0">
                    <a:pos x="87" y="84"/>
                  </a:cxn>
                  <a:cxn ang="0">
                    <a:pos x="106" y="85"/>
                  </a:cxn>
                  <a:cxn ang="0">
                    <a:pos x="126" y="84"/>
                  </a:cxn>
                  <a:cxn ang="0">
                    <a:pos x="145" y="84"/>
                  </a:cxn>
                  <a:cxn ang="0">
                    <a:pos x="164" y="83"/>
                  </a:cxn>
                  <a:cxn ang="0">
                    <a:pos x="182" y="82"/>
                  </a:cxn>
                  <a:cxn ang="0">
                    <a:pos x="202" y="78"/>
                  </a:cxn>
                  <a:cxn ang="0">
                    <a:pos x="221" y="78"/>
                  </a:cxn>
                  <a:cxn ang="0">
                    <a:pos x="240" y="86"/>
                  </a:cxn>
                  <a:cxn ang="0">
                    <a:pos x="259" y="85"/>
                  </a:cxn>
                  <a:cxn ang="0">
                    <a:pos x="277" y="84"/>
                  </a:cxn>
                  <a:cxn ang="0">
                    <a:pos x="297" y="84"/>
                  </a:cxn>
                  <a:cxn ang="0">
                    <a:pos x="316" y="47"/>
                  </a:cxn>
                  <a:cxn ang="0">
                    <a:pos x="335" y="160"/>
                  </a:cxn>
                  <a:cxn ang="0">
                    <a:pos x="353" y="143"/>
                  </a:cxn>
                  <a:cxn ang="0">
                    <a:pos x="374" y="86"/>
                  </a:cxn>
                  <a:cxn ang="0">
                    <a:pos x="392" y="79"/>
                  </a:cxn>
                  <a:cxn ang="0">
                    <a:pos x="411" y="78"/>
                  </a:cxn>
                  <a:cxn ang="0">
                    <a:pos x="430" y="74"/>
                  </a:cxn>
                  <a:cxn ang="0">
                    <a:pos x="448" y="72"/>
                  </a:cxn>
                  <a:cxn ang="0">
                    <a:pos x="468" y="62"/>
                  </a:cxn>
                  <a:cxn ang="0">
                    <a:pos x="487" y="47"/>
                  </a:cxn>
                  <a:cxn ang="0">
                    <a:pos x="506" y="26"/>
                  </a:cxn>
                  <a:cxn ang="0">
                    <a:pos x="524" y="20"/>
                  </a:cxn>
                  <a:cxn ang="0">
                    <a:pos x="545" y="50"/>
                  </a:cxn>
                  <a:cxn ang="0">
                    <a:pos x="563" y="73"/>
                  </a:cxn>
                  <a:cxn ang="0">
                    <a:pos x="582" y="78"/>
                  </a:cxn>
                  <a:cxn ang="0">
                    <a:pos x="601" y="77"/>
                  </a:cxn>
                  <a:cxn ang="0">
                    <a:pos x="619" y="77"/>
                  </a:cxn>
                  <a:cxn ang="0">
                    <a:pos x="639" y="76"/>
                  </a:cxn>
                  <a:cxn ang="0">
                    <a:pos x="658" y="78"/>
                  </a:cxn>
                  <a:cxn ang="0">
                    <a:pos x="677" y="81"/>
                  </a:cxn>
                  <a:cxn ang="0">
                    <a:pos x="696" y="81"/>
                  </a:cxn>
                  <a:cxn ang="0">
                    <a:pos x="716" y="84"/>
                  </a:cxn>
                  <a:cxn ang="0">
                    <a:pos x="734" y="84"/>
                  </a:cxn>
                  <a:cxn ang="0">
                    <a:pos x="753" y="85"/>
                  </a:cxn>
                  <a:cxn ang="0">
                    <a:pos x="772" y="86"/>
                  </a:cxn>
                  <a:cxn ang="0">
                    <a:pos x="790" y="85"/>
                  </a:cxn>
                </a:cxnLst>
                <a:rect l="0" t="0" r="r" b="b"/>
                <a:pathLst>
                  <a:path w="803" h="220">
                    <a:moveTo>
                      <a:pt x="0" y="84"/>
                    </a:moveTo>
                    <a:lnTo>
                      <a:pt x="6" y="84"/>
                    </a:lnTo>
                    <a:lnTo>
                      <a:pt x="11" y="84"/>
                    </a:lnTo>
                    <a:lnTo>
                      <a:pt x="18" y="83"/>
                    </a:lnTo>
                    <a:lnTo>
                      <a:pt x="24" y="84"/>
                    </a:lnTo>
                    <a:lnTo>
                      <a:pt x="31" y="84"/>
                    </a:lnTo>
                    <a:lnTo>
                      <a:pt x="37" y="83"/>
                    </a:lnTo>
                    <a:lnTo>
                      <a:pt x="43" y="84"/>
                    </a:lnTo>
                    <a:lnTo>
                      <a:pt x="50" y="84"/>
                    </a:lnTo>
                    <a:lnTo>
                      <a:pt x="56" y="84"/>
                    </a:lnTo>
                    <a:lnTo>
                      <a:pt x="63" y="84"/>
                    </a:lnTo>
                    <a:lnTo>
                      <a:pt x="69" y="84"/>
                    </a:lnTo>
                    <a:lnTo>
                      <a:pt x="75" y="83"/>
                    </a:lnTo>
                    <a:lnTo>
                      <a:pt x="82" y="84"/>
                    </a:lnTo>
                    <a:lnTo>
                      <a:pt x="87" y="84"/>
                    </a:lnTo>
                    <a:lnTo>
                      <a:pt x="95" y="84"/>
                    </a:lnTo>
                    <a:lnTo>
                      <a:pt x="100" y="84"/>
                    </a:lnTo>
                    <a:lnTo>
                      <a:pt x="106" y="85"/>
                    </a:lnTo>
                    <a:lnTo>
                      <a:pt x="113" y="84"/>
                    </a:lnTo>
                    <a:lnTo>
                      <a:pt x="119" y="83"/>
                    </a:lnTo>
                    <a:lnTo>
                      <a:pt x="126" y="84"/>
                    </a:lnTo>
                    <a:lnTo>
                      <a:pt x="132" y="83"/>
                    </a:lnTo>
                    <a:lnTo>
                      <a:pt x="138" y="84"/>
                    </a:lnTo>
                    <a:lnTo>
                      <a:pt x="145" y="84"/>
                    </a:lnTo>
                    <a:lnTo>
                      <a:pt x="151" y="84"/>
                    </a:lnTo>
                    <a:lnTo>
                      <a:pt x="158" y="84"/>
                    </a:lnTo>
                    <a:lnTo>
                      <a:pt x="164" y="83"/>
                    </a:lnTo>
                    <a:lnTo>
                      <a:pt x="171" y="83"/>
                    </a:lnTo>
                    <a:lnTo>
                      <a:pt x="177" y="82"/>
                    </a:lnTo>
                    <a:lnTo>
                      <a:pt x="182" y="82"/>
                    </a:lnTo>
                    <a:lnTo>
                      <a:pt x="190" y="81"/>
                    </a:lnTo>
                    <a:lnTo>
                      <a:pt x="195" y="78"/>
                    </a:lnTo>
                    <a:lnTo>
                      <a:pt x="202" y="78"/>
                    </a:lnTo>
                    <a:lnTo>
                      <a:pt x="208" y="78"/>
                    </a:lnTo>
                    <a:lnTo>
                      <a:pt x="214" y="75"/>
                    </a:lnTo>
                    <a:lnTo>
                      <a:pt x="221" y="78"/>
                    </a:lnTo>
                    <a:lnTo>
                      <a:pt x="227" y="79"/>
                    </a:lnTo>
                    <a:lnTo>
                      <a:pt x="234" y="83"/>
                    </a:lnTo>
                    <a:lnTo>
                      <a:pt x="240" y="86"/>
                    </a:lnTo>
                    <a:lnTo>
                      <a:pt x="246" y="84"/>
                    </a:lnTo>
                    <a:lnTo>
                      <a:pt x="253" y="87"/>
                    </a:lnTo>
                    <a:lnTo>
                      <a:pt x="259" y="85"/>
                    </a:lnTo>
                    <a:lnTo>
                      <a:pt x="266" y="86"/>
                    </a:lnTo>
                    <a:lnTo>
                      <a:pt x="271" y="86"/>
                    </a:lnTo>
                    <a:lnTo>
                      <a:pt x="277" y="84"/>
                    </a:lnTo>
                    <a:lnTo>
                      <a:pt x="284" y="86"/>
                    </a:lnTo>
                    <a:lnTo>
                      <a:pt x="290" y="86"/>
                    </a:lnTo>
                    <a:lnTo>
                      <a:pt x="297" y="84"/>
                    </a:lnTo>
                    <a:lnTo>
                      <a:pt x="303" y="83"/>
                    </a:lnTo>
                    <a:lnTo>
                      <a:pt x="309" y="77"/>
                    </a:lnTo>
                    <a:lnTo>
                      <a:pt x="316" y="47"/>
                    </a:lnTo>
                    <a:lnTo>
                      <a:pt x="322" y="0"/>
                    </a:lnTo>
                    <a:lnTo>
                      <a:pt x="329" y="55"/>
                    </a:lnTo>
                    <a:lnTo>
                      <a:pt x="335" y="160"/>
                    </a:lnTo>
                    <a:lnTo>
                      <a:pt x="342" y="220"/>
                    </a:lnTo>
                    <a:lnTo>
                      <a:pt x="348" y="193"/>
                    </a:lnTo>
                    <a:lnTo>
                      <a:pt x="353" y="143"/>
                    </a:lnTo>
                    <a:lnTo>
                      <a:pt x="361" y="107"/>
                    </a:lnTo>
                    <a:lnTo>
                      <a:pt x="366" y="90"/>
                    </a:lnTo>
                    <a:lnTo>
                      <a:pt x="374" y="86"/>
                    </a:lnTo>
                    <a:lnTo>
                      <a:pt x="379" y="83"/>
                    </a:lnTo>
                    <a:lnTo>
                      <a:pt x="385" y="81"/>
                    </a:lnTo>
                    <a:lnTo>
                      <a:pt x="392" y="79"/>
                    </a:lnTo>
                    <a:lnTo>
                      <a:pt x="398" y="78"/>
                    </a:lnTo>
                    <a:lnTo>
                      <a:pt x="405" y="78"/>
                    </a:lnTo>
                    <a:lnTo>
                      <a:pt x="411" y="78"/>
                    </a:lnTo>
                    <a:lnTo>
                      <a:pt x="417" y="76"/>
                    </a:lnTo>
                    <a:lnTo>
                      <a:pt x="424" y="75"/>
                    </a:lnTo>
                    <a:lnTo>
                      <a:pt x="430" y="74"/>
                    </a:lnTo>
                    <a:lnTo>
                      <a:pt x="437" y="73"/>
                    </a:lnTo>
                    <a:lnTo>
                      <a:pt x="443" y="72"/>
                    </a:lnTo>
                    <a:lnTo>
                      <a:pt x="448" y="72"/>
                    </a:lnTo>
                    <a:lnTo>
                      <a:pt x="455" y="68"/>
                    </a:lnTo>
                    <a:lnTo>
                      <a:pt x="461" y="65"/>
                    </a:lnTo>
                    <a:lnTo>
                      <a:pt x="468" y="62"/>
                    </a:lnTo>
                    <a:lnTo>
                      <a:pt x="474" y="58"/>
                    </a:lnTo>
                    <a:lnTo>
                      <a:pt x="480" y="52"/>
                    </a:lnTo>
                    <a:lnTo>
                      <a:pt x="487" y="47"/>
                    </a:lnTo>
                    <a:lnTo>
                      <a:pt x="493" y="39"/>
                    </a:lnTo>
                    <a:lnTo>
                      <a:pt x="500" y="34"/>
                    </a:lnTo>
                    <a:lnTo>
                      <a:pt x="506" y="26"/>
                    </a:lnTo>
                    <a:lnTo>
                      <a:pt x="513" y="23"/>
                    </a:lnTo>
                    <a:lnTo>
                      <a:pt x="519" y="21"/>
                    </a:lnTo>
                    <a:lnTo>
                      <a:pt x="524" y="20"/>
                    </a:lnTo>
                    <a:lnTo>
                      <a:pt x="532" y="28"/>
                    </a:lnTo>
                    <a:lnTo>
                      <a:pt x="537" y="39"/>
                    </a:lnTo>
                    <a:lnTo>
                      <a:pt x="545" y="50"/>
                    </a:lnTo>
                    <a:lnTo>
                      <a:pt x="550" y="60"/>
                    </a:lnTo>
                    <a:lnTo>
                      <a:pt x="556" y="70"/>
                    </a:lnTo>
                    <a:lnTo>
                      <a:pt x="563" y="73"/>
                    </a:lnTo>
                    <a:lnTo>
                      <a:pt x="569" y="76"/>
                    </a:lnTo>
                    <a:lnTo>
                      <a:pt x="576" y="77"/>
                    </a:lnTo>
                    <a:lnTo>
                      <a:pt x="582" y="78"/>
                    </a:lnTo>
                    <a:lnTo>
                      <a:pt x="588" y="78"/>
                    </a:lnTo>
                    <a:lnTo>
                      <a:pt x="595" y="79"/>
                    </a:lnTo>
                    <a:lnTo>
                      <a:pt x="601" y="77"/>
                    </a:lnTo>
                    <a:lnTo>
                      <a:pt x="608" y="78"/>
                    </a:lnTo>
                    <a:lnTo>
                      <a:pt x="614" y="78"/>
                    </a:lnTo>
                    <a:lnTo>
                      <a:pt x="619" y="77"/>
                    </a:lnTo>
                    <a:lnTo>
                      <a:pt x="627" y="77"/>
                    </a:lnTo>
                    <a:lnTo>
                      <a:pt x="632" y="77"/>
                    </a:lnTo>
                    <a:lnTo>
                      <a:pt x="639" y="76"/>
                    </a:lnTo>
                    <a:lnTo>
                      <a:pt x="645" y="76"/>
                    </a:lnTo>
                    <a:lnTo>
                      <a:pt x="651" y="77"/>
                    </a:lnTo>
                    <a:lnTo>
                      <a:pt x="658" y="78"/>
                    </a:lnTo>
                    <a:lnTo>
                      <a:pt x="664" y="79"/>
                    </a:lnTo>
                    <a:lnTo>
                      <a:pt x="671" y="79"/>
                    </a:lnTo>
                    <a:lnTo>
                      <a:pt x="677" y="81"/>
                    </a:lnTo>
                    <a:lnTo>
                      <a:pt x="684" y="81"/>
                    </a:lnTo>
                    <a:lnTo>
                      <a:pt x="690" y="81"/>
                    </a:lnTo>
                    <a:lnTo>
                      <a:pt x="696" y="81"/>
                    </a:lnTo>
                    <a:lnTo>
                      <a:pt x="703" y="83"/>
                    </a:lnTo>
                    <a:lnTo>
                      <a:pt x="708" y="83"/>
                    </a:lnTo>
                    <a:lnTo>
                      <a:pt x="716" y="84"/>
                    </a:lnTo>
                    <a:lnTo>
                      <a:pt x="721" y="82"/>
                    </a:lnTo>
                    <a:lnTo>
                      <a:pt x="727" y="83"/>
                    </a:lnTo>
                    <a:lnTo>
                      <a:pt x="734" y="84"/>
                    </a:lnTo>
                    <a:lnTo>
                      <a:pt x="740" y="84"/>
                    </a:lnTo>
                    <a:lnTo>
                      <a:pt x="747" y="84"/>
                    </a:lnTo>
                    <a:lnTo>
                      <a:pt x="753" y="85"/>
                    </a:lnTo>
                    <a:lnTo>
                      <a:pt x="759" y="85"/>
                    </a:lnTo>
                    <a:lnTo>
                      <a:pt x="766" y="86"/>
                    </a:lnTo>
                    <a:lnTo>
                      <a:pt x="772" y="86"/>
                    </a:lnTo>
                    <a:lnTo>
                      <a:pt x="779" y="86"/>
                    </a:lnTo>
                    <a:lnTo>
                      <a:pt x="785" y="85"/>
                    </a:lnTo>
                    <a:lnTo>
                      <a:pt x="790" y="85"/>
                    </a:lnTo>
                    <a:lnTo>
                      <a:pt x="798" y="86"/>
                    </a:lnTo>
                    <a:lnTo>
                      <a:pt x="803" y="86"/>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67" name="Freeform 205"/>
              <p:cNvSpPr>
                <a:spLocks/>
              </p:cNvSpPr>
              <p:nvPr/>
            </p:nvSpPr>
            <p:spPr bwMode="auto">
              <a:xfrm>
                <a:off x="1884363" y="2117725"/>
                <a:ext cx="82550" cy="1588"/>
              </a:xfrm>
              <a:custGeom>
                <a:avLst/>
                <a:gdLst/>
                <a:ahLst/>
                <a:cxnLst>
                  <a:cxn ang="0">
                    <a:pos x="0" y="1"/>
                  </a:cxn>
                  <a:cxn ang="0">
                    <a:pos x="8" y="1"/>
                  </a:cxn>
                  <a:cxn ang="0">
                    <a:pos x="13" y="1"/>
                  </a:cxn>
                  <a:cxn ang="0">
                    <a:pos x="19" y="0"/>
                  </a:cxn>
                  <a:cxn ang="0">
                    <a:pos x="26" y="1"/>
                  </a:cxn>
                  <a:cxn ang="0">
                    <a:pos x="32" y="0"/>
                  </a:cxn>
                  <a:cxn ang="0">
                    <a:pos x="39" y="1"/>
                  </a:cxn>
                  <a:cxn ang="0">
                    <a:pos x="45" y="0"/>
                  </a:cxn>
                  <a:cxn ang="0">
                    <a:pos x="52" y="1"/>
                  </a:cxn>
                </a:cxnLst>
                <a:rect l="0" t="0" r="r" b="b"/>
                <a:pathLst>
                  <a:path w="52" h="1">
                    <a:moveTo>
                      <a:pt x="0" y="1"/>
                    </a:moveTo>
                    <a:lnTo>
                      <a:pt x="8" y="1"/>
                    </a:lnTo>
                    <a:lnTo>
                      <a:pt x="13" y="1"/>
                    </a:lnTo>
                    <a:lnTo>
                      <a:pt x="19" y="0"/>
                    </a:lnTo>
                    <a:lnTo>
                      <a:pt x="26" y="1"/>
                    </a:lnTo>
                    <a:lnTo>
                      <a:pt x="32" y="0"/>
                    </a:lnTo>
                    <a:lnTo>
                      <a:pt x="39" y="1"/>
                    </a:lnTo>
                    <a:lnTo>
                      <a:pt x="45" y="0"/>
                    </a:lnTo>
                    <a:lnTo>
                      <a:pt x="52" y="1"/>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68" name="Freeform 206"/>
              <p:cNvSpPr>
                <a:spLocks/>
              </p:cNvSpPr>
              <p:nvPr/>
            </p:nvSpPr>
            <p:spPr bwMode="auto">
              <a:xfrm>
                <a:off x="609600" y="1995488"/>
                <a:ext cx="1274763" cy="319088"/>
              </a:xfrm>
              <a:custGeom>
                <a:avLst/>
                <a:gdLst/>
                <a:ahLst/>
                <a:cxnLst>
                  <a:cxn ang="0">
                    <a:pos x="11" y="73"/>
                  </a:cxn>
                  <a:cxn ang="0">
                    <a:pos x="31" y="74"/>
                  </a:cxn>
                  <a:cxn ang="0">
                    <a:pos x="50" y="74"/>
                  </a:cxn>
                  <a:cxn ang="0">
                    <a:pos x="69" y="74"/>
                  </a:cxn>
                  <a:cxn ang="0">
                    <a:pos x="87" y="75"/>
                  </a:cxn>
                  <a:cxn ang="0">
                    <a:pos x="106" y="76"/>
                  </a:cxn>
                  <a:cxn ang="0">
                    <a:pos x="126" y="75"/>
                  </a:cxn>
                  <a:cxn ang="0">
                    <a:pos x="145" y="75"/>
                  </a:cxn>
                  <a:cxn ang="0">
                    <a:pos x="164" y="76"/>
                  </a:cxn>
                  <a:cxn ang="0">
                    <a:pos x="182" y="76"/>
                  </a:cxn>
                  <a:cxn ang="0">
                    <a:pos x="202" y="76"/>
                  </a:cxn>
                  <a:cxn ang="0">
                    <a:pos x="221" y="73"/>
                  </a:cxn>
                  <a:cxn ang="0">
                    <a:pos x="240" y="70"/>
                  </a:cxn>
                  <a:cxn ang="0">
                    <a:pos x="259" y="75"/>
                  </a:cxn>
                  <a:cxn ang="0">
                    <a:pos x="277" y="75"/>
                  </a:cxn>
                  <a:cxn ang="0">
                    <a:pos x="297" y="78"/>
                  </a:cxn>
                  <a:cxn ang="0">
                    <a:pos x="316" y="78"/>
                  </a:cxn>
                  <a:cxn ang="0">
                    <a:pos x="335" y="77"/>
                  </a:cxn>
                  <a:cxn ang="0">
                    <a:pos x="353" y="31"/>
                  </a:cxn>
                  <a:cxn ang="0">
                    <a:pos x="374" y="201"/>
                  </a:cxn>
                  <a:cxn ang="0">
                    <a:pos x="392" y="95"/>
                  </a:cxn>
                  <a:cxn ang="0">
                    <a:pos x="411" y="74"/>
                  </a:cxn>
                  <a:cxn ang="0">
                    <a:pos x="430" y="70"/>
                  </a:cxn>
                  <a:cxn ang="0">
                    <a:pos x="448" y="69"/>
                  </a:cxn>
                  <a:cxn ang="0">
                    <a:pos x="468" y="66"/>
                  </a:cxn>
                  <a:cxn ang="0">
                    <a:pos x="487" y="60"/>
                  </a:cxn>
                  <a:cxn ang="0">
                    <a:pos x="506" y="47"/>
                  </a:cxn>
                  <a:cxn ang="0">
                    <a:pos x="524" y="26"/>
                  </a:cxn>
                  <a:cxn ang="0">
                    <a:pos x="545" y="4"/>
                  </a:cxn>
                  <a:cxn ang="0">
                    <a:pos x="563" y="8"/>
                  </a:cxn>
                  <a:cxn ang="0">
                    <a:pos x="582" y="50"/>
                  </a:cxn>
                  <a:cxn ang="0">
                    <a:pos x="601" y="69"/>
                  </a:cxn>
                  <a:cxn ang="0">
                    <a:pos x="619" y="73"/>
                  </a:cxn>
                  <a:cxn ang="0">
                    <a:pos x="639" y="73"/>
                  </a:cxn>
                  <a:cxn ang="0">
                    <a:pos x="658" y="71"/>
                  </a:cxn>
                  <a:cxn ang="0">
                    <a:pos x="677" y="71"/>
                  </a:cxn>
                  <a:cxn ang="0">
                    <a:pos x="696" y="72"/>
                  </a:cxn>
                  <a:cxn ang="0">
                    <a:pos x="716" y="75"/>
                  </a:cxn>
                  <a:cxn ang="0">
                    <a:pos x="734" y="77"/>
                  </a:cxn>
                  <a:cxn ang="0">
                    <a:pos x="753" y="77"/>
                  </a:cxn>
                  <a:cxn ang="0">
                    <a:pos x="772" y="77"/>
                  </a:cxn>
                  <a:cxn ang="0">
                    <a:pos x="790" y="78"/>
                  </a:cxn>
                </a:cxnLst>
                <a:rect l="0" t="0" r="r" b="b"/>
                <a:pathLst>
                  <a:path w="803" h="201">
                    <a:moveTo>
                      <a:pt x="0" y="48"/>
                    </a:moveTo>
                    <a:lnTo>
                      <a:pt x="6" y="73"/>
                    </a:lnTo>
                    <a:lnTo>
                      <a:pt x="11" y="73"/>
                    </a:lnTo>
                    <a:lnTo>
                      <a:pt x="18" y="74"/>
                    </a:lnTo>
                    <a:lnTo>
                      <a:pt x="24" y="74"/>
                    </a:lnTo>
                    <a:lnTo>
                      <a:pt x="31" y="74"/>
                    </a:lnTo>
                    <a:lnTo>
                      <a:pt x="37" y="74"/>
                    </a:lnTo>
                    <a:lnTo>
                      <a:pt x="43" y="75"/>
                    </a:lnTo>
                    <a:lnTo>
                      <a:pt x="50" y="74"/>
                    </a:lnTo>
                    <a:lnTo>
                      <a:pt x="56" y="74"/>
                    </a:lnTo>
                    <a:lnTo>
                      <a:pt x="63" y="74"/>
                    </a:lnTo>
                    <a:lnTo>
                      <a:pt x="69" y="74"/>
                    </a:lnTo>
                    <a:lnTo>
                      <a:pt x="75" y="75"/>
                    </a:lnTo>
                    <a:lnTo>
                      <a:pt x="82" y="75"/>
                    </a:lnTo>
                    <a:lnTo>
                      <a:pt x="87" y="75"/>
                    </a:lnTo>
                    <a:lnTo>
                      <a:pt x="95" y="75"/>
                    </a:lnTo>
                    <a:lnTo>
                      <a:pt x="100" y="74"/>
                    </a:lnTo>
                    <a:lnTo>
                      <a:pt x="106" y="76"/>
                    </a:lnTo>
                    <a:lnTo>
                      <a:pt x="113" y="75"/>
                    </a:lnTo>
                    <a:lnTo>
                      <a:pt x="119" y="76"/>
                    </a:lnTo>
                    <a:lnTo>
                      <a:pt x="126" y="75"/>
                    </a:lnTo>
                    <a:lnTo>
                      <a:pt x="132" y="75"/>
                    </a:lnTo>
                    <a:lnTo>
                      <a:pt x="138" y="76"/>
                    </a:lnTo>
                    <a:lnTo>
                      <a:pt x="145" y="75"/>
                    </a:lnTo>
                    <a:lnTo>
                      <a:pt x="151" y="76"/>
                    </a:lnTo>
                    <a:lnTo>
                      <a:pt x="158" y="76"/>
                    </a:lnTo>
                    <a:lnTo>
                      <a:pt x="164" y="76"/>
                    </a:lnTo>
                    <a:lnTo>
                      <a:pt x="171" y="76"/>
                    </a:lnTo>
                    <a:lnTo>
                      <a:pt x="177" y="75"/>
                    </a:lnTo>
                    <a:lnTo>
                      <a:pt x="182" y="76"/>
                    </a:lnTo>
                    <a:lnTo>
                      <a:pt x="190" y="76"/>
                    </a:lnTo>
                    <a:lnTo>
                      <a:pt x="195" y="76"/>
                    </a:lnTo>
                    <a:lnTo>
                      <a:pt x="202" y="76"/>
                    </a:lnTo>
                    <a:lnTo>
                      <a:pt x="208" y="75"/>
                    </a:lnTo>
                    <a:lnTo>
                      <a:pt x="214" y="76"/>
                    </a:lnTo>
                    <a:lnTo>
                      <a:pt x="221" y="73"/>
                    </a:lnTo>
                    <a:lnTo>
                      <a:pt x="227" y="72"/>
                    </a:lnTo>
                    <a:lnTo>
                      <a:pt x="234" y="70"/>
                    </a:lnTo>
                    <a:lnTo>
                      <a:pt x="240" y="70"/>
                    </a:lnTo>
                    <a:lnTo>
                      <a:pt x="246" y="69"/>
                    </a:lnTo>
                    <a:lnTo>
                      <a:pt x="253" y="73"/>
                    </a:lnTo>
                    <a:lnTo>
                      <a:pt x="259" y="75"/>
                    </a:lnTo>
                    <a:lnTo>
                      <a:pt x="266" y="76"/>
                    </a:lnTo>
                    <a:lnTo>
                      <a:pt x="271" y="77"/>
                    </a:lnTo>
                    <a:lnTo>
                      <a:pt x="277" y="75"/>
                    </a:lnTo>
                    <a:lnTo>
                      <a:pt x="284" y="78"/>
                    </a:lnTo>
                    <a:lnTo>
                      <a:pt x="290" y="78"/>
                    </a:lnTo>
                    <a:lnTo>
                      <a:pt x="297" y="78"/>
                    </a:lnTo>
                    <a:lnTo>
                      <a:pt x="303" y="78"/>
                    </a:lnTo>
                    <a:lnTo>
                      <a:pt x="309" y="78"/>
                    </a:lnTo>
                    <a:lnTo>
                      <a:pt x="316" y="78"/>
                    </a:lnTo>
                    <a:lnTo>
                      <a:pt x="322" y="77"/>
                    </a:lnTo>
                    <a:lnTo>
                      <a:pt x="329" y="77"/>
                    </a:lnTo>
                    <a:lnTo>
                      <a:pt x="335" y="77"/>
                    </a:lnTo>
                    <a:lnTo>
                      <a:pt x="342" y="73"/>
                    </a:lnTo>
                    <a:lnTo>
                      <a:pt x="348" y="45"/>
                    </a:lnTo>
                    <a:lnTo>
                      <a:pt x="353" y="31"/>
                    </a:lnTo>
                    <a:lnTo>
                      <a:pt x="361" y="94"/>
                    </a:lnTo>
                    <a:lnTo>
                      <a:pt x="366" y="167"/>
                    </a:lnTo>
                    <a:lnTo>
                      <a:pt x="374" y="201"/>
                    </a:lnTo>
                    <a:lnTo>
                      <a:pt x="379" y="168"/>
                    </a:lnTo>
                    <a:lnTo>
                      <a:pt x="385" y="125"/>
                    </a:lnTo>
                    <a:lnTo>
                      <a:pt x="392" y="95"/>
                    </a:lnTo>
                    <a:lnTo>
                      <a:pt x="398" y="81"/>
                    </a:lnTo>
                    <a:lnTo>
                      <a:pt x="405" y="78"/>
                    </a:lnTo>
                    <a:lnTo>
                      <a:pt x="411" y="74"/>
                    </a:lnTo>
                    <a:lnTo>
                      <a:pt x="417" y="73"/>
                    </a:lnTo>
                    <a:lnTo>
                      <a:pt x="424" y="73"/>
                    </a:lnTo>
                    <a:lnTo>
                      <a:pt x="430" y="70"/>
                    </a:lnTo>
                    <a:lnTo>
                      <a:pt x="437" y="71"/>
                    </a:lnTo>
                    <a:lnTo>
                      <a:pt x="443" y="70"/>
                    </a:lnTo>
                    <a:lnTo>
                      <a:pt x="448" y="69"/>
                    </a:lnTo>
                    <a:lnTo>
                      <a:pt x="455" y="68"/>
                    </a:lnTo>
                    <a:lnTo>
                      <a:pt x="461" y="63"/>
                    </a:lnTo>
                    <a:lnTo>
                      <a:pt x="468" y="66"/>
                    </a:lnTo>
                    <a:lnTo>
                      <a:pt x="474" y="63"/>
                    </a:lnTo>
                    <a:lnTo>
                      <a:pt x="480" y="62"/>
                    </a:lnTo>
                    <a:lnTo>
                      <a:pt x="487" y="60"/>
                    </a:lnTo>
                    <a:lnTo>
                      <a:pt x="493" y="57"/>
                    </a:lnTo>
                    <a:lnTo>
                      <a:pt x="500" y="53"/>
                    </a:lnTo>
                    <a:lnTo>
                      <a:pt x="506" y="47"/>
                    </a:lnTo>
                    <a:lnTo>
                      <a:pt x="513" y="41"/>
                    </a:lnTo>
                    <a:lnTo>
                      <a:pt x="519" y="34"/>
                    </a:lnTo>
                    <a:lnTo>
                      <a:pt x="524" y="26"/>
                    </a:lnTo>
                    <a:lnTo>
                      <a:pt x="532" y="18"/>
                    </a:lnTo>
                    <a:lnTo>
                      <a:pt x="537" y="11"/>
                    </a:lnTo>
                    <a:lnTo>
                      <a:pt x="545" y="4"/>
                    </a:lnTo>
                    <a:lnTo>
                      <a:pt x="550" y="0"/>
                    </a:lnTo>
                    <a:lnTo>
                      <a:pt x="556" y="0"/>
                    </a:lnTo>
                    <a:lnTo>
                      <a:pt x="563" y="8"/>
                    </a:lnTo>
                    <a:lnTo>
                      <a:pt x="569" y="22"/>
                    </a:lnTo>
                    <a:lnTo>
                      <a:pt x="576" y="36"/>
                    </a:lnTo>
                    <a:lnTo>
                      <a:pt x="582" y="50"/>
                    </a:lnTo>
                    <a:lnTo>
                      <a:pt x="588" y="60"/>
                    </a:lnTo>
                    <a:lnTo>
                      <a:pt x="595" y="65"/>
                    </a:lnTo>
                    <a:lnTo>
                      <a:pt x="601" y="69"/>
                    </a:lnTo>
                    <a:lnTo>
                      <a:pt x="608" y="71"/>
                    </a:lnTo>
                    <a:lnTo>
                      <a:pt x="614" y="72"/>
                    </a:lnTo>
                    <a:lnTo>
                      <a:pt x="619" y="73"/>
                    </a:lnTo>
                    <a:lnTo>
                      <a:pt x="627" y="73"/>
                    </a:lnTo>
                    <a:lnTo>
                      <a:pt x="632" y="73"/>
                    </a:lnTo>
                    <a:lnTo>
                      <a:pt x="639" y="73"/>
                    </a:lnTo>
                    <a:lnTo>
                      <a:pt x="645" y="73"/>
                    </a:lnTo>
                    <a:lnTo>
                      <a:pt x="651" y="72"/>
                    </a:lnTo>
                    <a:lnTo>
                      <a:pt x="658" y="71"/>
                    </a:lnTo>
                    <a:lnTo>
                      <a:pt x="664" y="72"/>
                    </a:lnTo>
                    <a:lnTo>
                      <a:pt x="671" y="71"/>
                    </a:lnTo>
                    <a:lnTo>
                      <a:pt x="677" y="71"/>
                    </a:lnTo>
                    <a:lnTo>
                      <a:pt x="684" y="72"/>
                    </a:lnTo>
                    <a:lnTo>
                      <a:pt x="690" y="73"/>
                    </a:lnTo>
                    <a:lnTo>
                      <a:pt x="696" y="72"/>
                    </a:lnTo>
                    <a:lnTo>
                      <a:pt x="703" y="72"/>
                    </a:lnTo>
                    <a:lnTo>
                      <a:pt x="708" y="74"/>
                    </a:lnTo>
                    <a:lnTo>
                      <a:pt x="716" y="75"/>
                    </a:lnTo>
                    <a:lnTo>
                      <a:pt x="721" y="75"/>
                    </a:lnTo>
                    <a:lnTo>
                      <a:pt x="727" y="75"/>
                    </a:lnTo>
                    <a:lnTo>
                      <a:pt x="734" y="77"/>
                    </a:lnTo>
                    <a:lnTo>
                      <a:pt x="740" y="76"/>
                    </a:lnTo>
                    <a:lnTo>
                      <a:pt x="747" y="76"/>
                    </a:lnTo>
                    <a:lnTo>
                      <a:pt x="753" y="77"/>
                    </a:lnTo>
                    <a:lnTo>
                      <a:pt x="759" y="77"/>
                    </a:lnTo>
                    <a:lnTo>
                      <a:pt x="766" y="78"/>
                    </a:lnTo>
                    <a:lnTo>
                      <a:pt x="772" y="77"/>
                    </a:lnTo>
                    <a:lnTo>
                      <a:pt x="779" y="77"/>
                    </a:lnTo>
                    <a:lnTo>
                      <a:pt x="785" y="78"/>
                    </a:lnTo>
                    <a:lnTo>
                      <a:pt x="790" y="78"/>
                    </a:lnTo>
                    <a:lnTo>
                      <a:pt x="798" y="78"/>
                    </a:lnTo>
                    <a:lnTo>
                      <a:pt x="803" y="78"/>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69" name="Freeform 207"/>
              <p:cNvSpPr>
                <a:spLocks/>
              </p:cNvSpPr>
              <p:nvPr/>
            </p:nvSpPr>
            <p:spPr bwMode="auto">
              <a:xfrm>
                <a:off x="1884363" y="2119313"/>
                <a:ext cx="82550" cy="3175"/>
              </a:xfrm>
              <a:custGeom>
                <a:avLst/>
                <a:gdLst/>
                <a:ahLst/>
                <a:cxnLst>
                  <a:cxn ang="0">
                    <a:pos x="0" y="0"/>
                  </a:cxn>
                  <a:cxn ang="0">
                    <a:pos x="8" y="0"/>
                  </a:cxn>
                  <a:cxn ang="0">
                    <a:pos x="13" y="0"/>
                  </a:cxn>
                  <a:cxn ang="0">
                    <a:pos x="19" y="1"/>
                  </a:cxn>
                  <a:cxn ang="0">
                    <a:pos x="26" y="1"/>
                  </a:cxn>
                  <a:cxn ang="0">
                    <a:pos x="32" y="0"/>
                  </a:cxn>
                  <a:cxn ang="0">
                    <a:pos x="39" y="1"/>
                  </a:cxn>
                  <a:cxn ang="0">
                    <a:pos x="45" y="2"/>
                  </a:cxn>
                  <a:cxn ang="0">
                    <a:pos x="52" y="1"/>
                  </a:cxn>
                </a:cxnLst>
                <a:rect l="0" t="0" r="r" b="b"/>
                <a:pathLst>
                  <a:path w="52" h="2">
                    <a:moveTo>
                      <a:pt x="0" y="0"/>
                    </a:moveTo>
                    <a:lnTo>
                      <a:pt x="8" y="0"/>
                    </a:lnTo>
                    <a:lnTo>
                      <a:pt x="13" y="0"/>
                    </a:lnTo>
                    <a:lnTo>
                      <a:pt x="19" y="1"/>
                    </a:lnTo>
                    <a:lnTo>
                      <a:pt x="26" y="1"/>
                    </a:lnTo>
                    <a:lnTo>
                      <a:pt x="32" y="0"/>
                    </a:lnTo>
                    <a:lnTo>
                      <a:pt x="39" y="1"/>
                    </a:lnTo>
                    <a:lnTo>
                      <a:pt x="45" y="2"/>
                    </a:lnTo>
                    <a:lnTo>
                      <a:pt x="52" y="1"/>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70" name="Freeform 208"/>
              <p:cNvSpPr>
                <a:spLocks/>
              </p:cNvSpPr>
              <p:nvPr/>
            </p:nvSpPr>
            <p:spPr bwMode="auto">
              <a:xfrm>
                <a:off x="609600" y="1995488"/>
                <a:ext cx="1274763" cy="322263"/>
              </a:xfrm>
              <a:custGeom>
                <a:avLst/>
                <a:gdLst/>
                <a:ahLst/>
                <a:cxnLst>
                  <a:cxn ang="0">
                    <a:pos x="11" y="73"/>
                  </a:cxn>
                  <a:cxn ang="0">
                    <a:pos x="31" y="72"/>
                  </a:cxn>
                  <a:cxn ang="0">
                    <a:pos x="50" y="72"/>
                  </a:cxn>
                  <a:cxn ang="0">
                    <a:pos x="69" y="73"/>
                  </a:cxn>
                  <a:cxn ang="0">
                    <a:pos x="87" y="73"/>
                  </a:cxn>
                  <a:cxn ang="0">
                    <a:pos x="106" y="73"/>
                  </a:cxn>
                  <a:cxn ang="0">
                    <a:pos x="126" y="73"/>
                  </a:cxn>
                  <a:cxn ang="0">
                    <a:pos x="145" y="73"/>
                  </a:cxn>
                  <a:cxn ang="0">
                    <a:pos x="164" y="74"/>
                  </a:cxn>
                  <a:cxn ang="0">
                    <a:pos x="182" y="73"/>
                  </a:cxn>
                  <a:cxn ang="0">
                    <a:pos x="202" y="70"/>
                  </a:cxn>
                  <a:cxn ang="0">
                    <a:pos x="221" y="71"/>
                  </a:cxn>
                  <a:cxn ang="0">
                    <a:pos x="240" y="78"/>
                  </a:cxn>
                  <a:cxn ang="0">
                    <a:pos x="259" y="77"/>
                  </a:cxn>
                  <a:cxn ang="0">
                    <a:pos x="277" y="77"/>
                  </a:cxn>
                  <a:cxn ang="0">
                    <a:pos x="297" y="76"/>
                  </a:cxn>
                  <a:cxn ang="0">
                    <a:pos x="316" y="47"/>
                  </a:cxn>
                  <a:cxn ang="0">
                    <a:pos x="335" y="158"/>
                  </a:cxn>
                  <a:cxn ang="0">
                    <a:pos x="353" y="127"/>
                  </a:cxn>
                  <a:cxn ang="0">
                    <a:pos x="374" y="77"/>
                  </a:cxn>
                  <a:cxn ang="0">
                    <a:pos x="392" y="71"/>
                  </a:cxn>
                  <a:cxn ang="0">
                    <a:pos x="411" y="69"/>
                  </a:cxn>
                  <a:cxn ang="0">
                    <a:pos x="430" y="67"/>
                  </a:cxn>
                  <a:cxn ang="0">
                    <a:pos x="448" y="61"/>
                  </a:cxn>
                  <a:cxn ang="0">
                    <a:pos x="468" y="52"/>
                  </a:cxn>
                  <a:cxn ang="0">
                    <a:pos x="487" y="34"/>
                  </a:cxn>
                  <a:cxn ang="0">
                    <a:pos x="506" y="10"/>
                  </a:cxn>
                  <a:cxn ang="0">
                    <a:pos x="524" y="0"/>
                  </a:cxn>
                  <a:cxn ang="0">
                    <a:pos x="545" y="34"/>
                  </a:cxn>
                  <a:cxn ang="0">
                    <a:pos x="563" y="65"/>
                  </a:cxn>
                  <a:cxn ang="0">
                    <a:pos x="582" y="75"/>
                  </a:cxn>
                  <a:cxn ang="0">
                    <a:pos x="601" y="73"/>
                  </a:cxn>
                  <a:cxn ang="0">
                    <a:pos x="619" y="73"/>
                  </a:cxn>
                  <a:cxn ang="0">
                    <a:pos x="639" y="72"/>
                  </a:cxn>
                  <a:cxn ang="0">
                    <a:pos x="658" y="73"/>
                  </a:cxn>
                  <a:cxn ang="0">
                    <a:pos x="677" y="75"/>
                  </a:cxn>
                  <a:cxn ang="0">
                    <a:pos x="696" y="76"/>
                  </a:cxn>
                  <a:cxn ang="0">
                    <a:pos x="716" y="77"/>
                  </a:cxn>
                  <a:cxn ang="0">
                    <a:pos x="734" y="78"/>
                  </a:cxn>
                  <a:cxn ang="0">
                    <a:pos x="753" y="79"/>
                  </a:cxn>
                  <a:cxn ang="0">
                    <a:pos x="772" y="79"/>
                  </a:cxn>
                  <a:cxn ang="0">
                    <a:pos x="790" y="80"/>
                  </a:cxn>
                </a:cxnLst>
                <a:rect l="0" t="0" r="r" b="b"/>
                <a:pathLst>
                  <a:path w="803" h="203">
                    <a:moveTo>
                      <a:pt x="0" y="72"/>
                    </a:moveTo>
                    <a:lnTo>
                      <a:pt x="6" y="72"/>
                    </a:lnTo>
                    <a:lnTo>
                      <a:pt x="11" y="73"/>
                    </a:lnTo>
                    <a:lnTo>
                      <a:pt x="18" y="72"/>
                    </a:lnTo>
                    <a:lnTo>
                      <a:pt x="24" y="73"/>
                    </a:lnTo>
                    <a:lnTo>
                      <a:pt x="31" y="72"/>
                    </a:lnTo>
                    <a:lnTo>
                      <a:pt x="37" y="73"/>
                    </a:lnTo>
                    <a:lnTo>
                      <a:pt x="43" y="73"/>
                    </a:lnTo>
                    <a:lnTo>
                      <a:pt x="50" y="72"/>
                    </a:lnTo>
                    <a:lnTo>
                      <a:pt x="56" y="72"/>
                    </a:lnTo>
                    <a:lnTo>
                      <a:pt x="63" y="73"/>
                    </a:lnTo>
                    <a:lnTo>
                      <a:pt x="69" y="73"/>
                    </a:lnTo>
                    <a:lnTo>
                      <a:pt x="75" y="72"/>
                    </a:lnTo>
                    <a:lnTo>
                      <a:pt x="82" y="73"/>
                    </a:lnTo>
                    <a:lnTo>
                      <a:pt x="87" y="73"/>
                    </a:lnTo>
                    <a:lnTo>
                      <a:pt x="95" y="73"/>
                    </a:lnTo>
                    <a:lnTo>
                      <a:pt x="100" y="73"/>
                    </a:lnTo>
                    <a:lnTo>
                      <a:pt x="106" y="73"/>
                    </a:lnTo>
                    <a:lnTo>
                      <a:pt x="113" y="73"/>
                    </a:lnTo>
                    <a:lnTo>
                      <a:pt x="119" y="73"/>
                    </a:lnTo>
                    <a:lnTo>
                      <a:pt x="126" y="73"/>
                    </a:lnTo>
                    <a:lnTo>
                      <a:pt x="132" y="73"/>
                    </a:lnTo>
                    <a:lnTo>
                      <a:pt x="138" y="74"/>
                    </a:lnTo>
                    <a:lnTo>
                      <a:pt x="145" y="73"/>
                    </a:lnTo>
                    <a:lnTo>
                      <a:pt x="151" y="73"/>
                    </a:lnTo>
                    <a:lnTo>
                      <a:pt x="158" y="74"/>
                    </a:lnTo>
                    <a:lnTo>
                      <a:pt x="164" y="74"/>
                    </a:lnTo>
                    <a:lnTo>
                      <a:pt x="171" y="73"/>
                    </a:lnTo>
                    <a:lnTo>
                      <a:pt x="177" y="74"/>
                    </a:lnTo>
                    <a:lnTo>
                      <a:pt x="182" y="73"/>
                    </a:lnTo>
                    <a:lnTo>
                      <a:pt x="190" y="73"/>
                    </a:lnTo>
                    <a:lnTo>
                      <a:pt x="195" y="70"/>
                    </a:lnTo>
                    <a:lnTo>
                      <a:pt x="202" y="70"/>
                    </a:lnTo>
                    <a:lnTo>
                      <a:pt x="208" y="69"/>
                    </a:lnTo>
                    <a:lnTo>
                      <a:pt x="214" y="69"/>
                    </a:lnTo>
                    <a:lnTo>
                      <a:pt x="221" y="71"/>
                    </a:lnTo>
                    <a:lnTo>
                      <a:pt x="227" y="74"/>
                    </a:lnTo>
                    <a:lnTo>
                      <a:pt x="234" y="75"/>
                    </a:lnTo>
                    <a:lnTo>
                      <a:pt x="240" y="78"/>
                    </a:lnTo>
                    <a:lnTo>
                      <a:pt x="246" y="74"/>
                    </a:lnTo>
                    <a:lnTo>
                      <a:pt x="253" y="77"/>
                    </a:lnTo>
                    <a:lnTo>
                      <a:pt x="259" y="77"/>
                    </a:lnTo>
                    <a:lnTo>
                      <a:pt x="266" y="77"/>
                    </a:lnTo>
                    <a:lnTo>
                      <a:pt x="271" y="77"/>
                    </a:lnTo>
                    <a:lnTo>
                      <a:pt x="277" y="77"/>
                    </a:lnTo>
                    <a:lnTo>
                      <a:pt x="284" y="76"/>
                    </a:lnTo>
                    <a:lnTo>
                      <a:pt x="290" y="77"/>
                    </a:lnTo>
                    <a:lnTo>
                      <a:pt x="297" y="76"/>
                    </a:lnTo>
                    <a:lnTo>
                      <a:pt x="303" y="78"/>
                    </a:lnTo>
                    <a:lnTo>
                      <a:pt x="309" y="75"/>
                    </a:lnTo>
                    <a:lnTo>
                      <a:pt x="316" y="47"/>
                    </a:lnTo>
                    <a:lnTo>
                      <a:pt x="322" y="31"/>
                    </a:lnTo>
                    <a:lnTo>
                      <a:pt x="329" y="89"/>
                    </a:lnTo>
                    <a:lnTo>
                      <a:pt x="335" y="158"/>
                    </a:lnTo>
                    <a:lnTo>
                      <a:pt x="342" y="203"/>
                    </a:lnTo>
                    <a:lnTo>
                      <a:pt x="348" y="171"/>
                    </a:lnTo>
                    <a:lnTo>
                      <a:pt x="353" y="127"/>
                    </a:lnTo>
                    <a:lnTo>
                      <a:pt x="361" y="97"/>
                    </a:lnTo>
                    <a:lnTo>
                      <a:pt x="366" y="82"/>
                    </a:lnTo>
                    <a:lnTo>
                      <a:pt x="374" y="77"/>
                    </a:lnTo>
                    <a:lnTo>
                      <a:pt x="379" y="75"/>
                    </a:lnTo>
                    <a:lnTo>
                      <a:pt x="385" y="73"/>
                    </a:lnTo>
                    <a:lnTo>
                      <a:pt x="392" y="71"/>
                    </a:lnTo>
                    <a:lnTo>
                      <a:pt x="398" y="70"/>
                    </a:lnTo>
                    <a:lnTo>
                      <a:pt x="405" y="70"/>
                    </a:lnTo>
                    <a:lnTo>
                      <a:pt x="411" y="69"/>
                    </a:lnTo>
                    <a:lnTo>
                      <a:pt x="417" y="68"/>
                    </a:lnTo>
                    <a:lnTo>
                      <a:pt x="424" y="67"/>
                    </a:lnTo>
                    <a:lnTo>
                      <a:pt x="430" y="67"/>
                    </a:lnTo>
                    <a:lnTo>
                      <a:pt x="437" y="65"/>
                    </a:lnTo>
                    <a:lnTo>
                      <a:pt x="443" y="64"/>
                    </a:lnTo>
                    <a:lnTo>
                      <a:pt x="448" y="61"/>
                    </a:lnTo>
                    <a:lnTo>
                      <a:pt x="455" y="59"/>
                    </a:lnTo>
                    <a:lnTo>
                      <a:pt x="461" y="56"/>
                    </a:lnTo>
                    <a:lnTo>
                      <a:pt x="468" y="52"/>
                    </a:lnTo>
                    <a:lnTo>
                      <a:pt x="474" y="48"/>
                    </a:lnTo>
                    <a:lnTo>
                      <a:pt x="480" y="41"/>
                    </a:lnTo>
                    <a:lnTo>
                      <a:pt x="487" y="34"/>
                    </a:lnTo>
                    <a:lnTo>
                      <a:pt x="493" y="26"/>
                    </a:lnTo>
                    <a:lnTo>
                      <a:pt x="500" y="18"/>
                    </a:lnTo>
                    <a:lnTo>
                      <a:pt x="506" y="10"/>
                    </a:lnTo>
                    <a:lnTo>
                      <a:pt x="513" y="3"/>
                    </a:lnTo>
                    <a:lnTo>
                      <a:pt x="519" y="0"/>
                    </a:lnTo>
                    <a:lnTo>
                      <a:pt x="524" y="0"/>
                    </a:lnTo>
                    <a:lnTo>
                      <a:pt x="532" y="8"/>
                    </a:lnTo>
                    <a:lnTo>
                      <a:pt x="537" y="18"/>
                    </a:lnTo>
                    <a:lnTo>
                      <a:pt x="545" y="34"/>
                    </a:lnTo>
                    <a:lnTo>
                      <a:pt x="550" y="48"/>
                    </a:lnTo>
                    <a:lnTo>
                      <a:pt x="556" y="59"/>
                    </a:lnTo>
                    <a:lnTo>
                      <a:pt x="563" y="65"/>
                    </a:lnTo>
                    <a:lnTo>
                      <a:pt x="569" y="70"/>
                    </a:lnTo>
                    <a:lnTo>
                      <a:pt x="576" y="71"/>
                    </a:lnTo>
                    <a:lnTo>
                      <a:pt x="582" y="75"/>
                    </a:lnTo>
                    <a:lnTo>
                      <a:pt x="588" y="73"/>
                    </a:lnTo>
                    <a:lnTo>
                      <a:pt x="595" y="74"/>
                    </a:lnTo>
                    <a:lnTo>
                      <a:pt x="601" y="73"/>
                    </a:lnTo>
                    <a:lnTo>
                      <a:pt x="608" y="73"/>
                    </a:lnTo>
                    <a:lnTo>
                      <a:pt x="614" y="73"/>
                    </a:lnTo>
                    <a:lnTo>
                      <a:pt x="619" y="73"/>
                    </a:lnTo>
                    <a:lnTo>
                      <a:pt x="627" y="72"/>
                    </a:lnTo>
                    <a:lnTo>
                      <a:pt x="632" y="72"/>
                    </a:lnTo>
                    <a:lnTo>
                      <a:pt x="639" y="72"/>
                    </a:lnTo>
                    <a:lnTo>
                      <a:pt x="645" y="73"/>
                    </a:lnTo>
                    <a:lnTo>
                      <a:pt x="651" y="73"/>
                    </a:lnTo>
                    <a:lnTo>
                      <a:pt x="658" y="73"/>
                    </a:lnTo>
                    <a:lnTo>
                      <a:pt x="664" y="73"/>
                    </a:lnTo>
                    <a:lnTo>
                      <a:pt x="671" y="73"/>
                    </a:lnTo>
                    <a:lnTo>
                      <a:pt x="677" y="75"/>
                    </a:lnTo>
                    <a:lnTo>
                      <a:pt x="684" y="75"/>
                    </a:lnTo>
                    <a:lnTo>
                      <a:pt x="690" y="76"/>
                    </a:lnTo>
                    <a:lnTo>
                      <a:pt x="696" y="76"/>
                    </a:lnTo>
                    <a:lnTo>
                      <a:pt x="703" y="77"/>
                    </a:lnTo>
                    <a:lnTo>
                      <a:pt x="708" y="77"/>
                    </a:lnTo>
                    <a:lnTo>
                      <a:pt x="716" y="77"/>
                    </a:lnTo>
                    <a:lnTo>
                      <a:pt x="721" y="77"/>
                    </a:lnTo>
                    <a:lnTo>
                      <a:pt x="727" y="78"/>
                    </a:lnTo>
                    <a:lnTo>
                      <a:pt x="734" y="78"/>
                    </a:lnTo>
                    <a:lnTo>
                      <a:pt x="740" y="78"/>
                    </a:lnTo>
                    <a:lnTo>
                      <a:pt x="747" y="78"/>
                    </a:lnTo>
                    <a:lnTo>
                      <a:pt x="753" y="79"/>
                    </a:lnTo>
                    <a:lnTo>
                      <a:pt x="759" y="79"/>
                    </a:lnTo>
                    <a:lnTo>
                      <a:pt x="766" y="79"/>
                    </a:lnTo>
                    <a:lnTo>
                      <a:pt x="772" y="79"/>
                    </a:lnTo>
                    <a:lnTo>
                      <a:pt x="779" y="80"/>
                    </a:lnTo>
                    <a:lnTo>
                      <a:pt x="785" y="80"/>
                    </a:lnTo>
                    <a:lnTo>
                      <a:pt x="790" y="80"/>
                    </a:lnTo>
                    <a:lnTo>
                      <a:pt x="798" y="80"/>
                    </a:lnTo>
                    <a:lnTo>
                      <a:pt x="803" y="81"/>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71" name="Freeform 209"/>
              <p:cNvSpPr>
                <a:spLocks/>
              </p:cNvSpPr>
              <p:nvPr/>
            </p:nvSpPr>
            <p:spPr bwMode="auto">
              <a:xfrm>
                <a:off x="1884363" y="2122488"/>
                <a:ext cx="82550" cy="1588"/>
              </a:xfrm>
              <a:custGeom>
                <a:avLst/>
                <a:gdLst/>
                <a:ahLst/>
                <a:cxnLst>
                  <a:cxn ang="0">
                    <a:pos x="0" y="1"/>
                  </a:cxn>
                  <a:cxn ang="0">
                    <a:pos x="8" y="0"/>
                  </a:cxn>
                  <a:cxn ang="0">
                    <a:pos x="13" y="0"/>
                  </a:cxn>
                  <a:cxn ang="0">
                    <a:pos x="19" y="1"/>
                  </a:cxn>
                  <a:cxn ang="0">
                    <a:pos x="26" y="1"/>
                  </a:cxn>
                  <a:cxn ang="0">
                    <a:pos x="32" y="1"/>
                  </a:cxn>
                  <a:cxn ang="0">
                    <a:pos x="39" y="0"/>
                  </a:cxn>
                  <a:cxn ang="0">
                    <a:pos x="45" y="1"/>
                  </a:cxn>
                  <a:cxn ang="0">
                    <a:pos x="52" y="1"/>
                  </a:cxn>
                </a:cxnLst>
                <a:rect l="0" t="0" r="r" b="b"/>
                <a:pathLst>
                  <a:path w="52" h="1">
                    <a:moveTo>
                      <a:pt x="0" y="1"/>
                    </a:moveTo>
                    <a:lnTo>
                      <a:pt x="8" y="0"/>
                    </a:lnTo>
                    <a:lnTo>
                      <a:pt x="13" y="0"/>
                    </a:lnTo>
                    <a:lnTo>
                      <a:pt x="19" y="1"/>
                    </a:lnTo>
                    <a:lnTo>
                      <a:pt x="26" y="1"/>
                    </a:lnTo>
                    <a:lnTo>
                      <a:pt x="32" y="1"/>
                    </a:lnTo>
                    <a:lnTo>
                      <a:pt x="39" y="0"/>
                    </a:lnTo>
                    <a:lnTo>
                      <a:pt x="45" y="1"/>
                    </a:lnTo>
                    <a:lnTo>
                      <a:pt x="52" y="1"/>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72" name="Freeform 210"/>
              <p:cNvSpPr>
                <a:spLocks/>
              </p:cNvSpPr>
              <p:nvPr/>
            </p:nvSpPr>
            <p:spPr bwMode="auto">
              <a:xfrm>
                <a:off x="609600" y="1987550"/>
                <a:ext cx="1274763" cy="304800"/>
              </a:xfrm>
              <a:custGeom>
                <a:avLst/>
                <a:gdLst/>
                <a:ahLst/>
                <a:cxnLst>
                  <a:cxn ang="0">
                    <a:pos x="11" y="87"/>
                  </a:cxn>
                  <a:cxn ang="0">
                    <a:pos x="31" y="88"/>
                  </a:cxn>
                  <a:cxn ang="0">
                    <a:pos x="50" y="88"/>
                  </a:cxn>
                  <a:cxn ang="0">
                    <a:pos x="69" y="87"/>
                  </a:cxn>
                  <a:cxn ang="0">
                    <a:pos x="87" y="87"/>
                  </a:cxn>
                  <a:cxn ang="0">
                    <a:pos x="106" y="86"/>
                  </a:cxn>
                  <a:cxn ang="0">
                    <a:pos x="126" y="86"/>
                  </a:cxn>
                  <a:cxn ang="0">
                    <a:pos x="145" y="86"/>
                  </a:cxn>
                  <a:cxn ang="0">
                    <a:pos x="164" y="86"/>
                  </a:cxn>
                  <a:cxn ang="0">
                    <a:pos x="182" y="85"/>
                  </a:cxn>
                  <a:cxn ang="0">
                    <a:pos x="202" y="82"/>
                  </a:cxn>
                  <a:cxn ang="0">
                    <a:pos x="221" y="82"/>
                  </a:cxn>
                  <a:cxn ang="0">
                    <a:pos x="240" y="86"/>
                  </a:cxn>
                  <a:cxn ang="0">
                    <a:pos x="259" y="86"/>
                  </a:cxn>
                  <a:cxn ang="0">
                    <a:pos x="277" y="85"/>
                  </a:cxn>
                  <a:cxn ang="0">
                    <a:pos x="297" y="84"/>
                  </a:cxn>
                  <a:cxn ang="0">
                    <a:pos x="316" y="83"/>
                  </a:cxn>
                  <a:cxn ang="0">
                    <a:pos x="335" y="122"/>
                  </a:cxn>
                  <a:cxn ang="0">
                    <a:pos x="353" y="161"/>
                  </a:cxn>
                  <a:cxn ang="0">
                    <a:pos x="374" y="84"/>
                  </a:cxn>
                  <a:cxn ang="0">
                    <a:pos x="392" y="76"/>
                  </a:cxn>
                  <a:cxn ang="0">
                    <a:pos x="411" y="74"/>
                  </a:cxn>
                  <a:cxn ang="0">
                    <a:pos x="430" y="73"/>
                  </a:cxn>
                  <a:cxn ang="0">
                    <a:pos x="448" y="67"/>
                  </a:cxn>
                  <a:cxn ang="0">
                    <a:pos x="468" y="59"/>
                  </a:cxn>
                  <a:cxn ang="0">
                    <a:pos x="487" y="44"/>
                  </a:cxn>
                  <a:cxn ang="0">
                    <a:pos x="506" y="21"/>
                  </a:cxn>
                  <a:cxn ang="0">
                    <a:pos x="524" y="0"/>
                  </a:cxn>
                  <a:cxn ang="0">
                    <a:pos x="545" y="23"/>
                  </a:cxn>
                  <a:cxn ang="0">
                    <a:pos x="563" y="62"/>
                  </a:cxn>
                  <a:cxn ang="0">
                    <a:pos x="582" y="72"/>
                  </a:cxn>
                  <a:cxn ang="0">
                    <a:pos x="601" y="74"/>
                  </a:cxn>
                  <a:cxn ang="0">
                    <a:pos x="619" y="73"/>
                  </a:cxn>
                  <a:cxn ang="0">
                    <a:pos x="639" y="72"/>
                  </a:cxn>
                  <a:cxn ang="0">
                    <a:pos x="658" y="73"/>
                  </a:cxn>
                  <a:cxn ang="0">
                    <a:pos x="677" y="73"/>
                  </a:cxn>
                  <a:cxn ang="0">
                    <a:pos x="696" y="75"/>
                  </a:cxn>
                  <a:cxn ang="0">
                    <a:pos x="716" y="75"/>
                  </a:cxn>
                  <a:cxn ang="0">
                    <a:pos x="734" y="75"/>
                  </a:cxn>
                  <a:cxn ang="0">
                    <a:pos x="753" y="75"/>
                  </a:cxn>
                  <a:cxn ang="0">
                    <a:pos x="772" y="75"/>
                  </a:cxn>
                  <a:cxn ang="0">
                    <a:pos x="790" y="76"/>
                  </a:cxn>
                </a:cxnLst>
                <a:rect l="0" t="0" r="r" b="b"/>
                <a:pathLst>
                  <a:path w="803" h="192">
                    <a:moveTo>
                      <a:pt x="0" y="88"/>
                    </a:moveTo>
                    <a:lnTo>
                      <a:pt x="6" y="88"/>
                    </a:lnTo>
                    <a:lnTo>
                      <a:pt x="11" y="87"/>
                    </a:lnTo>
                    <a:lnTo>
                      <a:pt x="18" y="87"/>
                    </a:lnTo>
                    <a:lnTo>
                      <a:pt x="24" y="88"/>
                    </a:lnTo>
                    <a:lnTo>
                      <a:pt x="31" y="88"/>
                    </a:lnTo>
                    <a:lnTo>
                      <a:pt x="37" y="88"/>
                    </a:lnTo>
                    <a:lnTo>
                      <a:pt x="43" y="88"/>
                    </a:lnTo>
                    <a:lnTo>
                      <a:pt x="50" y="88"/>
                    </a:lnTo>
                    <a:lnTo>
                      <a:pt x="56" y="87"/>
                    </a:lnTo>
                    <a:lnTo>
                      <a:pt x="63" y="87"/>
                    </a:lnTo>
                    <a:lnTo>
                      <a:pt x="69" y="87"/>
                    </a:lnTo>
                    <a:lnTo>
                      <a:pt x="75" y="88"/>
                    </a:lnTo>
                    <a:lnTo>
                      <a:pt x="82" y="87"/>
                    </a:lnTo>
                    <a:lnTo>
                      <a:pt x="87" y="87"/>
                    </a:lnTo>
                    <a:lnTo>
                      <a:pt x="95" y="86"/>
                    </a:lnTo>
                    <a:lnTo>
                      <a:pt x="100" y="86"/>
                    </a:lnTo>
                    <a:lnTo>
                      <a:pt x="106" y="86"/>
                    </a:lnTo>
                    <a:lnTo>
                      <a:pt x="113" y="86"/>
                    </a:lnTo>
                    <a:lnTo>
                      <a:pt x="119" y="86"/>
                    </a:lnTo>
                    <a:lnTo>
                      <a:pt x="126" y="86"/>
                    </a:lnTo>
                    <a:lnTo>
                      <a:pt x="132" y="86"/>
                    </a:lnTo>
                    <a:lnTo>
                      <a:pt x="138" y="86"/>
                    </a:lnTo>
                    <a:lnTo>
                      <a:pt x="145" y="86"/>
                    </a:lnTo>
                    <a:lnTo>
                      <a:pt x="151" y="86"/>
                    </a:lnTo>
                    <a:lnTo>
                      <a:pt x="158" y="86"/>
                    </a:lnTo>
                    <a:lnTo>
                      <a:pt x="164" y="86"/>
                    </a:lnTo>
                    <a:lnTo>
                      <a:pt x="171" y="85"/>
                    </a:lnTo>
                    <a:lnTo>
                      <a:pt x="177" y="86"/>
                    </a:lnTo>
                    <a:lnTo>
                      <a:pt x="182" y="85"/>
                    </a:lnTo>
                    <a:lnTo>
                      <a:pt x="190" y="85"/>
                    </a:lnTo>
                    <a:lnTo>
                      <a:pt x="195" y="83"/>
                    </a:lnTo>
                    <a:lnTo>
                      <a:pt x="202" y="82"/>
                    </a:lnTo>
                    <a:lnTo>
                      <a:pt x="208" y="81"/>
                    </a:lnTo>
                    <a:lnTo>
                      <a:pt x="214" y="79"/>
                    </a:lnTo>
                    <a:lnTo>
                      <a:pt x="221" y="82"/>
                    </a:lnTo>
                    <a:lnTo>
                      <a:pt x="227" y="83"/>
                    </a:lnTo>
                    <a:lnTo>
                      <a:pt x="234" y="85"/>
                    </a:lnTo>
                    <a:lnTo>
                      <a:pt x="240" y="86"/>
                    </a:lnTo>
                    <a:lnTo>
                      <a:pt x="246" y="85"/>
                    </a:lnTo>
                    <a:lnTo>
                      <a:pt x="253" y="85"/>
                    </a:lnTo>
                    <a:lnTo>
                      <a:pt x="259" y="86"/>
                    </a:lnTo>
                    <a:lnTo>
                      <a:pt x="266" y="86"/>
                    </a:lnTo>
                    <a:lnTo>
                      <a:pt x="271" y="85"/>
                    </a:lnTo>
                    <a:lnTo>
                      <a:pt x="277" y="85"/>
                    </a:lnTo>
                    <a:lnTo>
                      <a:pt x="284" y="85"/>
                    </a:lnTo>
                    <a:lnTo>
                      <a:pt x="290" y="85"/>
                    </a:lnTo>
                    <a:lnTo>
                      <a:pt x="297" y="84"/>
                    </a:lnTo>
                    <a:lnTo>
                      <a:pt x="303" y="83"/>
                    </a:lnTo>
                    <a:lnTo>
                      <a:pt x="309" y="84"/>
                    </a:lnTo>
                    <a:lnTo>
                      <a:pt x="316" y="83"/>
                    </a:lnTo>
                    <a:lnTo>
                      <a:pt x="322" y="55"/>
                    </a:lnTo>
                    <a:lnTo>
                      <a:pt x="329" y="57"/>
                    </a:lnTo>
                    <a:lnTo>
                      <a:pt x="335" y="122"/>
                    </a:lnTo>
                    <a:lnTo>
                      <a:pt x="342" y="167"/>
                    </a:lnTo>
                    <a:lnTo>
                      <a:pt x="348" y="192"/>
                    </a:lnTo>
                    <a:lnTo>
                      <a:pt x="353" y="161"/>
                    </a:lnTo>
                    <a:lnTo>
                      <a:pt x="361" y="122"/>
                    </a:lnTo>
                    <a:lnTo>
                      <a:pt x="366" y="98"/>
                    </a:lnTo>
                    <a:lnTo>
                      <a:pt x="374" y="84"/>
                    </a:lnTo>
                    <a:lnTo>
                      <a:pt x="379" y="81"/>
                    </a:lnTo>
                    <a:lnTo>
                      <a:pt x="385" y="78"/>
                    </a:lnTo>
                    <a:lnTo>
                      <a:pt x="392" y="76"/>
                    </a:lnTo>
                    <a:lnTo>
                      <a:pt x="398" y="75"/>
                    </a:lnTo>
                    <a:lnTo>
                      <a:pt x="405" y="75"/>
                    </a:lnTo>
                    <a:lnTo>
                      <a:pt x="411" y="74"/>
                    </a:lnTo>
                    <a:lnTo>
                      <a:pt x="417" y="73"/>
                    </a:lnTo>
                    <a:lnTo>
                      <a:pt x="424" y="73"/>
                    </a:lnTo>
                    <a:lnTo>
                      <a:pt x="430" y="73"/>
                    </a:lnTo>
                    <a:lnTo>
                      <a:pt x="437" y="70"/>
                    </a:lnTo>
                    <a:lnTo>
                      <a:pt x="443" y="69"/>
                    </a:lnTo>
                    <a:lnTo>
                      <a:pt x="448" y="67"/>
                    </a:lnTo>
                    <a:lnTo>
                      <a:pt x="455" y="65"/>
                    </a:lnTo>
                    <a:lnTo>
                      <a:pt x="461" y="63"/>
                    </a:lnTo>
                    <a:lnTo>
                      <a:pt x="468" y="59"/>
                    </a:lnTo>
                    <a:lnTo>
                      <a:pt x="474" y="55"/>
                    </a:lnTo>
                    <a:lnTo>
                      <a:pt x="480" y="50"/>
                    </a:lnTo>
                    <a:lnTo>
                      <a:pt x="487" y="44"/>
                    </a:lnTo>
                    <a:lnTo>
                      <a:pt x="493" y="38"/>
                    </a:lnTo>
                    <a:lnTo>
                      <a:pt x="500" y="29"/>
                    </a:lnTo>
                    <a:lnTo>
                      <a:pt x="506" y="21"/>
                    </a:lnTo>
                    <a:lnTo>
                      <a:pt x="513" y="13"/>
                    </a:lnTo>
                    <a:lnTo>
                      <a:pt x="519" y="5"/>
                    </a:lnTo>
                    <a:lnTo>
                      <a:pt x="524" y="0"/>
                    </a:lnTo>
                    <a:lnTo>
                      <a:pt x="532" y="2"/>
                    </a:lnTo>
                    <a:lnTo>
                      <a:pt x="537" y="9"/>
                    </a:lnTo>
                    <a:lnTo>
                      <a:pt x="545" y="23"/>
                    </a:lnTo>
                    <a:lnTo>
                      <a:pt x="550" y="39"/>
                    </a:lnTo>
                    <a:lnTo>
                      <a:pt x="556" y="52"/>
                    </a:lnTo>
                    <a:lnTo>
                      <a:pt x="563" y="62"/>
                    </a:lnTo>
                    <a:lnTo>
                      <a:pt x="569" y="68"/>
                    </a:lnTo>
                    <a:lnTo>
                      <a:pt x="576" y="71"/>
                    </a:lnTo>
                    <a:lnTo>
                      <a:pt x="582" y="72"/>
                    </a:lnTo>
                    <a:lnTo>
                      <a:pt x="588" y="73"/>
                    </a:lnTo>
                    <a:lnTo>
                      <a:pt x="595" y="74"/>
                    </a:lnTo>
                    <a:lnTo>
                      <a:pt x="601" y="74"/>
                    </a:lnTo>
                    <a:lnTo>
                      <a:pt x="608" y="73"/>
                    </a:lnTo>
                    <a:lnTo>
                      <a:pt x="614" y="73"/>
                    </a:lnTo>
                    <a:lnTo>
                      <a:pt x="619" y="73"/>
                    </a:lnTo>
                    <a:lnTo>
                      <a:pt x="627" y="73"/>
                    </a:lnTo>
                    <a:lnTo>
                      <a:pt x="632" y="73"/>
                    </a:lnTo>
                    <a:lnTo>
                      <a:pt x="639" y="72"/>
                    </a:lnTo>
                    <a:lnTo>
                      <a:pt x="645" y="73"/>
                    </a:lnTo>
                    <a:lnTo>
                      <a:pt x="651" y="73"/>
                    </a:lnTo>
                    <a:lnTo>
                      <a:pt x="658" y="73"/>
                    </a:lnTo>
                    <a:lnTo>
                      <a:pt x="664" y="72"/>
                    </a:lnTo>
                    <a:lnTo>
                      <a:pt x="671" y="73"/>
                    </a:lnTo>
                    <a:lnTo>
                      <a:pt x="677" y="73"/>
                    </a:lnTo>
                    <a:lnTo>
                      <a:pt x="684" y="74"/>
                    </a:lnTo>
                    <a:lnTo>
                      <a:pt x="690" y="74"/>
                    </a:lnTo>
                    <a:lnTo>
                      <a:pt x="696" y="75"/>
                    </a:lnTo>
                    <a:lnTo>
                      <a:pt x="703" y="75"/>
                    </a:lnTo>
                    <a:lnTo>
                      <a:pt x="708" y="75"/>
                    </a:lnTo>
                    <a:lnTo>
                      <a:pt x="716" y="75"/>
                    </a:lnTo>
                    <a:lnTo>
                      <a:pt x="721" y="75"/>
                    </a:lnTo>
                    <a:lnTo>
                      <a:pt x="727" y="75"/>
                    </a:lnTo>
                    <a:lnTo>
                      <a:pt x="734" y="75"/>
                    </a:lnTo>
                    <a:lnTo>
                      <a:pt x="740" y="75"/>
                    </a:lnTo>
                    <a:lnTo>
                      <a:pt x="747" y="77"/>
                    </a:lnTo>
                    <a:lnTo>
                      <a:pt x="753" y="75"/>
                    </a:lnTo>
                    <a:lnTo>
                      <a:pt x="759" y="75"/>
                    </a:lnTo>
                    <a:lnTo>
                      <a:pt x="766" y="75"/>
                    </a:lnTo>
                    <a:lnTo>
                      <a:pt x="772" y="75"/>
                    </a:lnTo>
                    <a:lnTo>
                      <a:pt x="779" y="76"/>
                    </a:lnTo>
                    <a:lnTo>
                      <a:pt x="785" y="77"/>
                    </a:lnTo>
                    <a:lnTo>
                      <a:pt x="790" y="76"/>
                    </a:lnTo>
                    <a:lnTo>
                      <a:pt x="798" y="76"/>
                    </a:lnTo>
                    <a:lnTo>
                      <a:pt x="803" y="75"/>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73" name="Freeform 211"/>
              <p:cNvSpPr>
                <a:spLocks/>
              </p:cNvSpPr>
              <p:nvPr/>
            </p:nvSpPr>
            <p:spPr bwMode="auto">
              <a:xfrm>
                <a:off x="1884363" y="2106613"/>
                <a:ext cx="82550" cy="3175"/>
              </a:xfrm>
              <a:custGeom>
                <a:avLst/>
                <a:gdLst/>
                <a:ahLst/>
                <a:cxnLst>
                  <a:cxn ang="0">
                    <a:pos x="0" y="0"/>
                  </a:cxn>
                  <a:cxn ang="0">
                    <a:pos x="8" y="1"/>
                  </a:cxn>
                  <a:cxn ang="0">
                    <a:pos x="13" y="0"/>
                  </a:cxn>
                  <a:cxn ang="0">
                    <a:pos x="19" y="1"/>
                  </a:cxn>
                  <a:cxn ang="0">
                    <a:pos x="26" y="1"/>
                  </a:cxn>
                  <a:cxn ang="0">
                    <a:pos x="32" y="1"/>
                  </a:cxn>
                  <a:cxn ang="0">
                    <a:pos x="39" y="0"/>
                  </a:cxn>
                  <a:cxn ang="0">
                    <a:pos x="45" y="1"/>
                  </a:cxn>
                  <a:cxn ang="0">
                    <a:pos x="52" y="2"/>
                  </a:cxn>
                </a:cxnLst>
                <a:rect l="0" t="0" r="r" b="b"/>
                <a:pathLst>
                  <a:path w="52" h="2">
                    <a:moveTo>
                      <a:pt x="0" y="0"/>
                    </a:moveTo>
                    <a:lnTo>
                      <a:pt x="8" y="1"/>
                    </a:lnTo>
                    <a:lnTo>
                      <a:pt x="13" y="0"/>
                    </a:lnTo>
                    <a:lnTo>
                      <a:pt x="19" y="1"/>
                    </a:lnTo>
                    <a:lnTo>
                      <a:pt x="26" y="1"/>
                    </a:lnTo>
                    <a:lnTo>
                      <a:pt x="32" y="1"/>
                    </a:lnTo>
                    <a:lnTo>
                      <a:pt x="39" y="0"/>
                    </a:lnTo>
                    <a:lnTo>
                      <a:pt x="45" y="1"/>
                    </a:lnTo>
                    <a:lnTo>
                      <a:pt x="52" y="2"/>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74" name="Freeform 212"/>
              <p:cNvSpPr>
                <a:spLocks/>
              </p:cNvSpPr>
              <p:nvPr/>
            </p:nvSpPr>
            <p:spPr bwMode="auto">
              <a:xfrm>
                <a:off x="609600" y="1995488"/>
                <a:ext cx="1274763" cy="323850"/>
              </a:xfrm>
              <a:custGeom>
                <a:avLst/>
                <a:gdLst/>
                <a:ahLst/>
                <a:cxnLst>
                  <a:cxn ang="0">
                    <a:pos x="11" y="70"/>
                  </a:cxn>
                  <a:cxn ang="0">
                    <a:pos x="31" y="71"/>
                  </a:cxn>
                  <a:cxn ang="0">
                    <a:pos x="50" y="73"/>
                  </a:cxn>
                  <a:cxn ang="0">
                    <a:pos x="69" y="73"/>
                  </a:cxn>
                  <a:cxn ang="0">
                    <a:pos x="87" y="73"/>
                  </a:cxn>
                  <a:cxn ang="0">
                    <a:pos x="106" y="73"/>
                  </a:cxn>
                  <a:cxn ang="0">
                    <a:pos x="126" y="72"/>
                  </a:cxn>
                  <a:cxn ang="0">
                    <a:pos x="145" y="73"/>
                  </a:cxn>
                  <a:cxn ang="0">
                    <a:pos x="164" y="73"/>
                  </a:cxn>
                  <a:cxn ang="0">
                    <a:pos x="182" y="72"/>
                  </a:cxn>
                  <a:cxn ang="0">
                    <a:pos x="202" y="70"/>
                  </a:cxn>
                  <a:cxn ang="0">
                    <a:pos x="221" y="73"/>
                  </a:cxn>
                  <a:cxn ang="0">
                    <a:pos x="240" y="76"/>
                  </a:cxn>
                  <a:cxn ang="0">
                    <a:pos x="259" y="78"/>
                  </a:cxn>
                  <a:cxn ang="0">
                    <a:pos x="277" y="77"/>
                  </a:cxn>
                  <a:cxn ang="0">
                    <a:pos x="297" y="77"/>
                  </a:cxn>
                  <a:cxn ang="0">
                    <a:pos x="316" y="38"/>
                  </a:cxn>
                  <a:cxn ang="0">
                    <a:pos x="335" y="204"/>
                  </a:cxn>
                  <a:cxn ang="0">
                    <a:pos x="353" y="93"/>
                  </a:cxn>
                  <a:cxn ang="0">
                    <a:pos x="374" y="74"/>
                  </a:cxn>
                  <a:cxn ang="0">
                    <a:pos x="392" y="71"/>
                  </a:cxn>
                  <a:cxn ang="0">
                    <a:pos x="411" y="68"/>
                  </a:cxn>
                  <a:cxn ang="0">
                    <a:pos x="430" y="65"/>
                  </a:cxn>
                  <a:cxn ang="0">
                    <a:pos x="448" y="60"/>
                  </a:cxn>
                  <a:cxn ang="0">
                    <a:pos x="468" y="47"/>
                  </a:cxn>
                  <a:cxn ang="0">
                    <a:pos x="487" y="25"/>
                  </a:cxn>
                  <a:cxn ang="0">
                    <a:pos x="506" y="3"/>
                  </a:cxn>
                  <a:cxn ang="0">
                    <a:pos x="524" y="11"/>
                  </a:cxn>
                  <a:cxn ang="0">
                    <a:pos x="545" y="53"/>
                  </a:cxn>
                  <a:cxn ang="0">
                    <a:pos x="563" y="70"/>
                  </a:cxn>
                  <a:cxn ang="0">
                    <a:pos x="582" y="75"/>
                  </a:cxn>
                  <a:cxn ang="0">
                    <a:pos x="601" y="74"/>
                  </a:cxn>
                  <a:cxn ang="0">
                    <a:pos x="619" y="73"/>
                  </a:cxn>
                  <a:cxn ang="0">
                    <a:pos x="639" y="73"/>
                  </a:cxn>
                  <a:cxn ang="0">
                    <a:pos x="658" y="73"/>
                  </a:cxn>
                  <a:cxn ang="0">
                    <a:pos x="677" y="74"/>
                  </a:cxn>
                  <a:cxn ang="0">
                    <a:pos x="696" y="76"/>
                  </a:cxn>
                  <a:cxn ang="0">
                    <a:pos x="716" y="77"/>
                  </a:cxn>
                  <a:cxn ang="0">
                    <a:pos x="734" y="78"/>
                  </a:cxn>
                  <a:cxn ang="0">
                    <a:pos x="753" y="78"/>
                  </a:cxn>
                  <a:cxn ang="0">
                    <a:pos x="772" y="78"/>
                  </a:cxn>
                  <a:cxn ang="0">
                    <a:pos x="790" y="78"/>
                  </a:cxn>
                </a:cxnLst>
                <a:rect l="0" t="0" r="r" b="b"/>
                <a:pathLst>
                  <a:path w="803" h="204">
                    <a:moveTo>
                      <a:pt x="0" y="70"/>
                    </a:moveTo>
                    <a:lnTo>
                      <a:pt x="6" y="70"/>
                    </a:lnTo>
                    <a:lnTo>
                      <a:pt x="11" y="70"/>
                    </a:lnTo>
                    <a:lnTo>
                      <a:pt x="18" y="71"/>
                    </a:lnTo>
                    <a:lnTo>
                      <a:pt x="24" y="70"/>
                    </a:lnTo>
                    <a:lnTo>
                      <a:pt x="31" y="71"/>
                    </a:lnTo>
                    <a:lnTo>
                      <a:pt x="37" y="72"/>
                    </a:lnTo>
                    <a:lnTo>
                      <a:pt x="43" y="72"/>
                    </a:lnTo>
                    <a:lnTo>
                      <a:pt x="50" y="73"/>
                    </a:lnTo>
                    <a:lnTo>
                      <a:pt x="56" y="73"/>
                    </a:lnTo>
                    <a:lnTo>
                      <a:pt x="63" y="72"/>
                    </a:lnTo>
                    <a:lnTo>
                      <a:pt x="69" y="73"/>
                    </a:lnTo>
                    <a:lnTo>
                      <a:pt x="75" y="71"/>
                    </a:lnTo>
                    <a:lnTo>
                      <a:pt x="82" y="72"/>
                    </a:lnTo>
                    <a:lnTo>
                      <a:pt x="87" y="73"/>
                    </a:lnTo>
                    <a:lnTo>
                      <a:pt x="95" y="73"/>
                    </a:lnTo>
                    <a:lnTo>
                      <a:pt x="100" y="73"/>
                    </a:lnTo>
                    <a:lnTo>
                      <a:pt x="106" y="73"/>
                    </a:lnTo>
                    <a:lnTo>
                      <a:pt x="113" y="73"/>
                    </a:lnTo>
                    <a:lnTo>
                      <a:pt x="119" y="73"/>
                    </a:lnTo>
                    <a:lnTo>
                      <a:pt x="126" y="72"/>
                    </a:lnTo>
                    <a:lnTo>
                      <a:pt x="132" y="73"/>
                    </a:lnTo>
                    <a:lnTo>
                      <a:pt x="138" y="73"/>
                    </a:lnTo>
                    <a:lnTo>
                      <a:pt x="145" y="73"/>
                    </a:lnTo>
                    <a:lnTo>
                      <a:pt x="151" y="74"/>
                    </a:lnTo>
                    <a:lnTo>
                      <a:pt x="158" y="73"/>
                    </a:lnTo>
                    <a:lnTo>
                      <a:pt x="164" y="73"/>
                    </a:lnTo>
                    <a:lnTo>
                      <a:pt x="171" y="74"/>
                    </a:lnTo>
                    <a:lnTo>
                      <a:pt x="177" y="73"/>
                    </a:lnTo>
                    <a:lnTo>
                      <a:pt x="182" y="72"/>
                    </a:lnTo>
                    <a:lnTo>
                      <a:pt x="190" y="70"/>
                    </a:lnTo>
                    <a:lnTo>
                      <a:pt x="195" y="71"/>
                    </a:lnTo>
                    <a:lnTo>
                      <a:pt x="202" y="70"/>
                    </a:lnTo>
                    <a:lnTo>
                      <a:pt x="208" y="69"/>
                    </a:lnTo>
                    <a:lnTo>
                      <a:pt x="214" y="69"/>
                    </a:lnTo>
                    <a:lnTo>
                      <a:pt x="221" y="73"/>
                    </a:lnTo>
                    <a:lnTo>
                      <a:pt x="227" y="76"/>
                    </a:lnTo>
                    <a:lnTo>
                      <a:pt x="234" y="76"/>
                    </a:lnTo>
                    <a:lnTo>
                      <a:pt x="240" y="76"/>
                    </a:lnTo>
                    <a:lnTo>
                      <a:pt x="246" y="77"/>
                    </a:lnTo>
                    <a:lnTo>
                      <a:pt x="253" y="78"/>
                    </a:lnTo>
                    <a:lnTo>
                      <a:pt x="259" y="78"/>
                    </a:lnTo>
                    <a:lnTo>
                      <a:pt x="266" y="77"/>
                    </a:lnTo>
                    <a:lnTo>
                      <a:pt x="271" y="78"/>
                    </a:lnTo>
                    <a:lnTo>
                      <a:pt x="277" y="77"/>
                    </a:lnTo>
                    <a:lnTo>
                      <a:pt x="284" y="77"/>
                    </a:lnTo>
                    <a:lnTo>
                      <a:pt x="290" y="77"/>
                    </a:lnTo>
                    <a:lnTo>
                      <a:pt x="297" y="77"/>
                    </a:lnTo>
                    <a:lnTo>
                      <a:pt x="303" y="71"/>
                    </a:lnTo>
                    <a:lnTo>
                      <a:pt x="309" y="37"/>
                    </a:lnTo>
                    <a:lnTo>
                      <a:pt x="316" y="38"/>
                    </a:lnTo>
                    <a:lnTo>
                      <a:pt x="322" y="102"/>
                    </a:lnTo>
                    <a:lnTo>
                      <a:pt x="329" y="176"/>
                    </a:lnTo>
                    <a:lnTo>
                      <a:pt x="335" y="204"/>
                    </a:lnTo>
                    <a:lnTo>
                      <a:pt x="342" y="163"/>
                    </a:lnTo>
                    <a:lnTo>
                      <a:pt x="348" y="120"/>
                    </a:lnTo>
                    <a:lnTo>
                      <a:pt x="353" y="93"/>
                    </a:lnTo>
                    <a:lnTo>
                      <a:pt x="361" y="81"/>
                    </a:lnTo>
                    <a:lnTo>
                      <a:pt x="366" y="77"/>
                    </a:lnTo>
                    <a:lnTo>
                      <a:pt x="374" y="74"/>
                    </a:lnTo>
                    <a:lnTo>
                      <a:pt x="379" y="72"/>
                    </a:lnTo>
                    <a:lnTo>
                      <a:pt x="385" y="72"/>
                    </a:lnTo>
                    <a:lnTo>
                      <a:pt x="392" y="71"/>
                    </a:lnTo>
                    <a:lnTo>
                      <a:pt x="398" y="70"/>
                    </a:lnTo>
                    <a:lnTo>
                      <a:pt x="405" y="69"/>
                    </a:lnTo>
                    <a:lnTo>
                      <a:pt x="411" y="68"/>
                    </a:lnTo>
                    <a:lnTo>
                      <a:pt x="417" y="68"/>
                    </a:lnTo>
                    <a:lnTo>
                      <a:pt x="424" y="66"/>
                    </a:lnTo>
                    <a:lnTo>
                      <a:pt x="430" y="65"/>
                    </a:lnTo>
                    <a:lnTo>
                      <a:pt x="437" y="64"/>
                    </a:lnTo>
                    <a:lnTo>
                      <a:pt x="443" y="62"/>
                    </a:lnTo>
                    <a:lnTo>
                      <a:pt x="448" y="60"/>
                    </a:lnTo>
                    <a:lnTo>
                      <a:pt x="455" y="56"/>
                    </a:lnTo>
                    <a:lnTo>
                      <a:pt x="461" y="52"/>
                    </a:lnTo>
                    <a:lnTo>
                      <a:pt x="468" y="47"/>
                    </a:lnTo>
                    <a:lnTo>
                      <a:pt x="474" y="42"/>
                    </a:lnTo>
                    <a:lnTo>
                      <a:pt x="480" y="33"/>
                    </a:lnTo>
                    <a:lnTo>
                      <a:pt x="487" y="25"/>
                    </a:lnTo>
                    <a:lnTo>
                      <a:pt x="493" y="17"/>
                    </a:lnTo>
                    <a:lnTo>
                      <a:pt x="500" y="10"/>
                    </a:lnTo>
                    <a:lnTo>
                      <a:pt x="506" y="3"/>
                    </a:lnTo>
                    <a:lnTo>
                      <a:pt x="513" y="0"/>
                    </a:lnTo>
                    <a:lnTo>
                      <a:pt x="519" y="2"/>
                    </a:lnTo>
                    <a:lnTo>
                      <a:pt x="524" y="11"/>
                    </a:lnTo>
                    <a:lnTo>
                      <a:pt x="532" y="26"/>
                    </a:lnTo>
                    <a:lnTo>
                      <a:pt x="537" y="41"/>
                    </a:lnTo>
                    <a:lnTo>
                      <a:pt x="545" y="53"/>
                    </a:lnTo>
                    <a:lnTo>
                      <a:pt x="550" y="62"/>
                    </a:lnTo>
                    <a:lnTo>
                      <a:pt x="556" y="68"/>
                    </a:lnTo>
                    <a:lnTo>
                      <a:pt x="563" y="70"/>
                    </a:lnTo>
                    <a:lnTo>
                      <a:pt x="569" y="72"/>
                    </a:lnTo>
                    <a:lnTo>
                      <a:pt x="576" y="73"/>
                    </a:lnTo>
                    <a:lnTo>
                      <a:pt x="582" y="75"/>
                    </a:lnTo>
                    <a:lnTo>
                      <a:pt x="588" y="73"/>
                    </a:lnTo>
                    <a:lnTo>
                      <a:pt x="595" y="74"/>
                    </a:lnTo>
                    <a:lnTo>
                      <a:pt x="601" y="74"/>
                    </a:lnTo>
                    <a:lnTo>
                      <a:pt x="608" y="73"/>
                    </a:lnTo>
                    <a:lnTo>
                      <a:pt x="614" y="73"/>
                    </a:lnTo>
                    <a:lnTo>
                      <a:pt x="619" y="73"/>
                    </a:lnTo>
                    <a:lnTo>
                      <a:pt x="627" y="72"/>
                    </a:lnTo>
                    <a:lnTo>
                      <a:pt x="632" y="72"/>
                    </a:lnTo>
                    <a:lnTo>
                      <a:pt x="639" y="73"/>
                    </a:lnTo>
                    <a:lnTo>
                      <a:pt x="645" y="72"/>
                    </a:lnTo>
                    <a:lnTo>
                      <a:pt x="651" y="73"/>
                    </a:lnTo>
                    <a:lnTo>
                      <a:pt x="658" y="73"/>
                    </a:lnTo>
                    <a:lnTo>
                      <a:pt x="664" y="73"/>
                    </a:lnTo>
                    <a:lnTo>
                      <a:pt x="671" y="74"/>
                    </a:lnTo>
                    <a:lnTo>
                      <a:pt x="677" y="74"/>
                    </a:lnTo>
                    <a:lnTo>
                      <a:pt x="684" y="75"/>
                    </a:lnTo>
                    <a:lnTo>
                      <a:pt x="690" y="76"/>
                    </a:lnTo>
                    <a:lnTo>
                      <a:pt x="696" y="76"/>
                    </a:lnTo>
                    <a:lnTo>
                      <a:pt x="703" y="76"/>
                    </a:lnTo>
                    <a:lnTo>
                      <a:pt x="708" y="78"/>
                    </a:lnTo>
                    <a:lnTo>
                      <a:pt x="716" y="77"/>
                    </a:lnTo>
                    <a:lnTo>
                      <a:pt x="721" y="77"/>
                    </a:lnTo>
                    <a:lnTo>
                      <a:pt x="727" y="78"/>
                    </a:lnTo>
                    <a:lnTo>
                      <a:pt x="734" y="78"/>
                    </a:lnTo>
                    <a:lnTo>
                      <a:pt x="740" y="78"/>
                    </a:lnTo>
                    <a:lnTo>
                      <a:pt x="747" y="78"/>
                    </a:lnTo>
                    <a:lnTo>
                      <a:pt x="753" y="78"/>
                    </a:lnTo>
                    <a:lnTo>
                      <a:pt x="759" y="78"/>
                    </a:lnTo>
                    <a:lnTo>
                      <a:pt x="766" y="78"/>
                    </a:lnTo>
                    <a:lnTo>
                      <a:pt x="772" y="78"/>
                    </a:lnTo>
                    <a:lnTo>
                      <a:pt x="779" y="78"/>
                    </a:lnTo>
                    <a:lnTo>
                      <a:pt x="785" y="78"/>
                    </a:lnTo>
                    <a:lnTo>
                      <a:pt x="790" y="78"/>
                    </a:lnTo>
                    <a:lnTo>
                      <a:pt x="798" y="78"/>
                    </a:lnTo>
                    <a:lnTo>
                      <a:pt x="803" y="78"/>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75" name="Freeform 213"/>
              <p:cNvSpPr>
                <a:spLocks/>
              </p:cNvSpPr>
              <p:nvPr/>
            </p:nvSpPr>
            <p:spPr bwMode="auto">
              <a:xfrm>
                <a:off x="1884363" y="2119313"/>
                <a:ext cx="82550" cy="3175"/>
              </a:xfrm>
              <a:custGeom>
                <a:avLst/>
                <a:gdLst/>
                <a:ahLst/>
                <a:cxnLst>
                  <a:cxn ang="0">
                    <a:pos x="0" y="0"/>
                  </a:cxn>
                  <a:cxn ang="0">
                    <a:pos x="8" y="1"/>
                  </a:cxn>
                  <a:cxn ang="0">
                    <a:pos x="13" y="0"/>
                  </a:cxn>
                  <a:cxn ang="0">
                    <a:pos x="19" y="0"/>
                  </a:cxn>
                  <a:cxn ang="0">
                    <a:pos x="26" y="1"/>
                  </a:cxn>
                  <a:cxn ang="0">
                    <a:pos x="32" y="1"/>
                  </a:cxn>
                  <a:cxn ang="0">
                    <a:pos x="39" y="1"/>
                  </a:cxn>
                  <a:cxn ang="0">
                    <a:pos x="45" y="2"/>
                  </a:cxn>
                  <a:cxn ang="0">
                    <a:pos x="52" y="1"/>
                  </a:cxn>
                </a:cxnLst>
                <a:rect l="0" t="0" r="r" b="b"/>
                <a:pathLst>
                  <a:path w="52" h="2">
                    <a:moveTo>
                      <a:pt x="0" y="0"/>
                    </a:moveTo>
                    <a:lnTo>
                      <a:pt x="8" y="1"/>
                    </a:lnTo>
                    <a:lnTo>
                      <a:pt x="13" y="0"/>
                    </a:lnTo>
                    <a:lnTo>
                      <a:pt x="19" y="0"/>
                    </a:lnTo>
                    <a:lnTo>
                      <a:pt x="26" y="1"/>
                    </a:lnTo>
                    <a:lnTo>
                      <a:pt x="32" y="1"/>
                    </a:lnTo>
                    <a:lnTo>
                      <a:pt x="39" y="1"/>
                    </a:lnTo>
                    <a:lnTo>
                      <a:pt x="45" y="2"/>
                    </a:lnTo>
                    <a:lnTo>
                      <a:pt x="52" y="1"/>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76" name="Freeform 214"/>
              <p:cNvSpPr>
                <a:spLocks/>
              </p:cNvSpPr>
              <p:nvPr/>
            </p:nvSpPr>
            <p:spPr bwMode="auto">
              <a:xfrm>
                <a:off x="609600" y="1995488"/>
                <a:ext cx="1274763" cy="319088"/>
              </a:xfrm>
              <a:custGeom>
                <a:avLst/>
                <a:gdLst/>
                <a:ahLst/>
                <a:cxnLst>
                  <a:cxn ang="0">
                    <a:pos x="11" y="68"/>
                  </a:cxn>
                  <a:cxn ang="0">
                    <a:pos x="31" y="69"/>
                  </a:cxn>
                  <a:cxn ang="0">
                    <a:pos x="50" y="69"/>
                  </a:cxn>
                  <a:cxn ang="0">
                    <a:pos x="69" y="70"/>
                  </a:cxn>
                  <a:cxn ang="0">
                    <a:pos x="87" y="70"/>
                  </a:cxn>
                  <a:cxn ang="0">
                    <a:pos x="106" y="71"/>
                  </a:cxn>
                  <a:cxn ang="0">
                    <a:pos x="126" y="73"/>
                  </a:cxn>
                  <a:cxn ang="0">
                    <a:pos x="145" y="72"/>
                  </a:cxn>
                  <a:cxn ang="0">
                    <a:pos x="164" y="73"/>
                  </a:cxn>
                  <a:cxn ang="0">
                    <a:pos x="182" y="73"/>
                  </a:cxn>
                  <a:cxn ang="0">
                    <a:pos x="202" y="73"/>
                  </a:cxn>
                  <a:cxn ang="0">
                    <a:pos x="221" y="70"/>
                  </a:cxn>
                  <a:cxn ang="0">
                    <a:pos x="240" y="68"/>
                  </a:cxn>
                  <a:cxn ang="0">
                    <a:pos x="259" y="73"/>
                  </a:cxn>
                  <a:cxn ang="0">
                    <a:pos x="277" y="76"/>
                  </a:cxn>
                  <a:cxn ang="0">
                    <a:pos x="297" y="78"/>
                  </a:cxn>
                  <a:cxn ang="0">
                    <a:pos x="316" y="76"/>
                  </a:cxn>
                  <a:cxn ang="0">
                    <a:pos x="335" y="77"/>
                  </a:cxn>
                  <a:cxn ang="0">
                    <a:pos x="353" y="29"/>
                  </a:cxn>
                  <a:cxn ang="0">
                    <a:pos x="374" y="201"/>
                  </a:cxn>
                  <a:cxn ang="0">
                    <a:pos x="392" y="96"/>
                  </a:cxn>
                  <a:cxn ang="0">
                    <a:pos x="411" y="75"/>
                  </a:cxn>
                  <a:cxn ang="0">
                    <a:pos x="430" y="71"/>
                  </a:cxn>
                  <a:cxn ang="0">
                    <a:pos x="448" y="70"/>
                  </a:cxn>
                  <a:cxn ang="0">
                    <a:pos x="468" y="66"/>
                  </a:cxn>
                  <a:cxn ang="0">
                    <a:pos x="487" y="60"/>
                  </a:cxn>
                  <a:cxn ang="0">
                    <a:pos x="506" y="49"/>
                  </a:cxn>
                  <a:cxn ang="0">
                    <a:pos x="524" y="27"/>
                  </a:cxn>
                  <a:cxn ang="0">
                    <a:pos x="545" y="4"/>
                  </a:cxn>
                  <a:cxn ang="0">
                    <a:pos x="563" y="11"/>
                  </a:cxn>
                  <a:cxn ang="0">
                    <a:pos x="582" y="52"/>
                  </a:cxn>
                  <a:cxn ang="0">
                    <a:pos x="601" y="72"/>
                  </a:cxn>
                  <a:cxn ang="0">
                    <a:pos x="619" y="75"/>
                  </a:cxn>
                  <a:cxn ang="0">
                    <a:pos x="639" y="75"/>
                  </a:cxn>
                  <a:cxn ang="0">
                    <a:pos x="658" y="73"/>
                  </a:cxn>
                  <a:cxn ang="0">
                    <a:pos x="677" y="74"/>
                  </a:cxn>
                  <a:cxn ang="0">
                    <a:pos x="696" y="75"/>
                  </a:cxn>
                  <a:cxn ang="0">
                    <a:pos x="716" y="77"/>
                  </a:cxn>
                  <a:cxn ang="0">
                    <a:pos x="734" y="79"/>
                  </a:cxn>
                  <a:cxn ang="0">
                    <a:pos x="753" y="80"/>
                  </a:cxn>
                  <a:cxn ang="0">
                    <a:pos x="772" y="81"/>
                  </a:cxn>
                  <a:cxn ang="0">
                    <a:pos x="790" y="82"/>
                  </a:cxn>
                </a:cxnLst>
                <a:rect l="0" t="0" r="r" b="b"/>
                <a:pathLst>
                  <a:path w="803" h="201">
                    <a:moveTo>
                      <a:pt x="0" y="48"/>
                    </a:moveTo>
                    <a:lnTo>
                      <a:pt x="6" y="67"/>
                    </a:lnTo>
                    <a:lnTo>
                      <a:pt x="11" y="68"/>
                    </a:lnTo>
                    <a:lnTo>
                      <a:pt x="18" y="68"/>
                    </a:lnTo>
                    <a:lnTo>
                      <a:pt x="24" y="68"/>
                    </a:lnTo>
                    <a:lnTo>
                      <a:pt x="31" y="69"/>
                    </a:lnTo>
                    <a:lnTo>
                      <a:pt x="37" y="70"/>
                    </a:lnTo>
                    <a:lnTo>
                      <a:pt x="43" y="69"/>
                    </a:lnTo>
                    <a:lnTo>
                      <a:pt x="50" y="69"/>
                    </a:lnTo>
                    <a:lnTo>
                      <a:pt x="56" y="70"/>
                    </a:lnTo>
                    <a:lnTo>
                      <a:pt x="63" y="70"/>
                    </a:lnTo>
                    <a:lnTo>
                      <a:pt x="69" y="70"/>
                    </a:lnTo>
                    <a:lnTo>
                      <a:pt x="75" y="70"/>
                    </a:lnTo>
                    <a:lnTo>
                      <a:pt x="82" y="71"/>
                    </a:lnTo>
                    <a:lnTo>
                      <a:pt x="87" y="70"/>
                    </a:lnTo>
                    <a:lnTo>
                      <a:pt x="95" y="70"/>
                    </a:lnTo>
                    <a:lnTo>
                      <a:pt x="100" y="70"/>
                    </a:lnTo>
                    <a:lnTo>
                      <a:pt x="106" y="71"/>
                    </a:lnTo>
                    <a:lnTo>
                      <a:pt x="113" y="71"/>
                    </a:lnTo>
                    <a:lnTo>
                      <a:pt x="119" y="71"/>
                    </a:lnTo>
                    <a:lnTo>
                      <a:pt x="126" y="73"/>
                    </a:lnTo>
                    <a:lnTo>
                      <a:pt x="132" y="71"/>
                    </a:lnTo>
                    <a:lnTo>
                      <a:pt x="138" y="71"/>
                    </a:lnTo>
                    <a:lnTo>
                      <a:pt x="145" y="72"/>
                    </a:lnTo>
                    <a:lnTo>
                      <a:pt x="151" y="73"/>
                    </a:lnTo>
                    <a:lnTo>
                      <a:pt x="158" y="73"/>
                    </a:lnTo>
                    <a:lnTo>
                      <a:pt x="164" y="73"/>
                    </a:lnTo>
                    <a:lnTo>
                      <a:pt x="171" y="73"/>
                    </a:lnTo>
                    <a:lnTo>
                      <a:pt x="177" y="73"/>
                    </a:lnTo>
                    <a:lnTo>
                      <a:pt x="182" y="73"/>
                    </a:lnTo>
                    <a:lnTo>
                      <a:pt x="190" y="73"/>
                    </a:lnTo>
                    <a:lnTo>
                      <a:pt x="195" y="73"/>
                    </a:lnTo>
                    <a:lnTo>
                      <a:pt x="202" y="73"/>
                    </a:lnTo>
                    <a:lnTo>
                      <a:pt x="208" y="73"/>
                    </a:lnTo>
                    <a:lnTo>
                      <a:pt x="214" y="74"/>
                    </a:lnTo>
                    <a:lnTo>
                      <a:pt x="221" y="70"/>
                    </a:lnTo>
                    <a:lnTo>
                      <a:pt x="227" y="69"/>
                    </a:lnTo>
                    <a:lnTo>
                      <a:pt x="234" y="69"/>
                    </a:lnTo>
                    <a:lnTo>
                      <a:pt x="240" y="68"/>
                    </a:lnTo>
                    <a:lnTo>
                      <a:pt x="246" y="68"/>
                    </a:lnTo>
                    <a:lnTo>
                      <a:pt x="253" y="71"/>
                    </a:lnTo>
                    <a:lnTo>
                      <a:pt x="259" y="73"/>
                    </a:lnTo>
                    <a:lnTo>
                      <a:pt x="266" y="75"/>
                    </a:lnTo>
                    <a:lnTo>
                      <a:pt x="271" y="78"/>
                    </a:lnTo>
                    <a:lnTo>
                      <a:pt x="277" y="76"/>
                    </a:lnTo>
                    <a:lnTo>
                      <a:pt x="284" y="77"/>
                    </a:lnTo>
                    <a:lnTo>
                      <a:pt x="290" y="77"/>
                    </a:lnTo>
                    <a:lnTo>
                      <a:pt x="297" y="78"/>
                    </a:lnTo>
                    <a:lnTo>
                      <a:pt x="303" y="77"/>
                    </a:lnTo>
                    <a:lnTo>
                      <a:pt x="309" y="77"/>
                    </a:lnTo>
                    <a:lnTo>
                      <a:pt x="316" y="76"/>
                    </a:lnTo>
                    <a:lnTo>
                      <a:pt x="322" y="76"/>
                    </a:lnTo>
                    <a:lnTo>
                      <a:pt x="329" y="76"/>
                    </a:lnTo>
                    <a:lnTo>
                      <a:pt x="335" y="77"/>
                    </a:lnTo>
                    <a:lnTo>
                      <a:pt x="342" y="73"/>
                    </a:lnTo>
                    <a:lnTo>
                      <a:pt x="348" y="45"/>
                    </a:lnTo>
                    <a:lnTo>
                      <a:pt x="353" y="29"/>
                    </a:lnTo>
                    <a:lnTo>
                      <a:pt x="361" y="94"/>
                    </a:lnTo>
                    <a:lnTo>
                      <a:pt x="366" y="167"/>
                    </a:lnTo>
                    <a:lnTo>
                      <a:pt x="374" y="201"/>
                    </a:lnTo>
                    <a:lnTo>
                      <a:pt x="379" y="169"/>
                    </a:lnTo>
                    <a:lnTo>
                      <a:pt x="385" y="125"/>
                    </a:lnTo>
                    <a:lnTo>
                      <a:pt x="392" y="96"/>
                    </a:lnTo>
                    <a:lnTo>
                      <a:pt x="398" y="82"/>
                    </a:lnTo>
                    <a:lnTo>
                      <a:pt x="405" y="76"/>
                    </a:lnTo>
                    <a:lnTo>
                      <a:pt x="411" y="75"/>
                    </a:lnTo>
                    <a:lnTo>
                      <a:pt x="417" y="73"/>
                    </a:lnTo>
                    <a:lnTo>
                      <a:pt x="424" y="73"/>
                    </a:lnTo>
                    <a:lnTo>
                      <a:pt x="430" y="71"/>
                    </a:lnTo>
                    <a:lnTo>
                      <a:pt x="437" y="70"/>
                    </a:lnTo>
                    <a:lnTo>
                      <a:pt x="443" y="70"/>
                    </a:lnTo>
                    <a:lnTo>
                      <a:pt x="448" y="70"/>
                    </a:lnTo>
                    <a:lnTo>
                      <a:pt x="455" y="67"/>
                    </a:lnTo>
                    <a:lnTo>
                      <a:pt x="461" y="67"/>
                    </a:lnTo>
                    <a:lnTo>
                      <a:pt x="468" y="66"/>
                    </a:lnTo>
                    <a:lnTo>
                      <a:pt x="474" y="65"/>
                    </a:lnTo>
                    <a:lnTo>
                      <a:pt x="480" y="63"/>
                    </a:lnTo>
                    <a:lnTo>
                      <a:pt x="487" y="60"/>
                    </a:lnTo>
                    <a:lnTo>
                      <a:pt x="493" y="57"/>
                    </a:lnTo>
                    <a:lnTo>
                      <a:pt x="500" y="54"/>
                    </a:lnTo>
                    <a:lnTo>
                      <a:pt x="506" y="49"/>
                    </a:lnTo>
                    <a:lnTo>
                      <a:pt x="513" y="42"/>
                    </a:lnTo>
                    <a:lnTo>
                      <a:pt x="519" y="34"/>
                    </a:lnTo>
                    <a:lnTo>
                      <a:pt x="524" y="27"/>
                    </a:lnTo>
                    <a:lnTo>
                      <a:pt x="532" y="18"/>
                    </a:lnTo>
                    <a:lnTo>
                      <a:pt x="537" y="11"/>
                    </a:lnTo>
                    <a:lnTo>
                      <a:pt x="545" y="4"/>
                    </a:lnTo>
                    <a:lnTo>
                      <a:pt x="550" y="0"/>
                    </a:lnTo>
                    <a:lnTo>
                      <a:pt x="556" y="2"/>
                    </a:lnTo>
                    <a:lnTo>
                      <a:pt x="563" y="11"/>
                    </a:lnTo>
                    <a:lnTo>
                      <a:pt x="569" y="24"/>
                    </a:lnTo>
                    <a:lnTo>
                      <a:pt x="576" y="40"/>
                    </a:lnTo>
                    <a:lnTo>
                      <a:pt x="582" y="52"/>
                    </a:lnTo>
                    <a:lnTo>
                      <a:pt x="588" y="63"/>
                    </a:lnTo>
                    <a:lnTo>
                      <a:pt x="595" y="68"/>
                    </a:lnTo>
                    <a:lnTo>
                      <a:pt x="601" y="72"/>
                    </a:lnTo>
                    <a:lnTo>
                      <a:pt x="608" y="73"/>
                    </a:lnTo>
                    <a:lnTo>
                      <a:pt x="614" y="75"/>
                    </a:lnTo>
                    <a:lnTo>
                      <a:pt x="619" y="75"/>
                    </a:lnTo>
                    <a:lnTo>
                      <a:pt x="627" y="75"/>
                    </a:lnTo>
                    <a:lnTo>
                      <a:pt x="632" y="75"/>
                    </a:lnTo>
                    <a:lnTo>
                      <a:pt x="639" y="75"/>
                    </a:lnTo>
                    <a:lnTo>
                      <a:pt x="645" y="74"/>
                    </a:lnTo>
                    <a:lnTo>
                      <a:pt x="651" y="74"/>
                    </a:lnTo>
                    <a:lnTo>
                      <a:pt x="658" y="73"/>
                    </a:lnTo>
                    <a:lnTo>
                      <a:pt x="664" y="73"/>
                    </a:lnTo>
                    <a:lnTo>
                      <a:pt x="671" y="74"/>
                    </a:lnTo>
                    <a:lnTo>
                      <a:pt x="677" y="74"/>
                    </a:lnTo>
                    <a:lnTo>
                      <a:pt x="684" y="73"/>
                    </a:lnTo>
                    <a:lnTo>
                      <a:pt x="690" y="75"/>
                    </a:lnTo>
                    <a:lnTo>
                      <a:pt x="696" y="75"/>
                    </a:lnTo>
                    <a:lnTo>
                      <a:pt x="703" y="76"/>
                    </a:lnTo>
                    <a:lnTo>
                      <a:pt x="708" y="76"/>
                    </a:lnTo>
                    <a:lnTo>
                      <a:pt x="716" y="77"/>
                    </a:lnTo>
                    <a:lnTo>
                      <a:pt x="721" y="78"/>
                    </a:lnTo>
                    <a:lnTo>
                      <a:pt x="727" y="78"/>
                    </a:lnTo>
                    <a:lnTo>
                      <a:pt x="734" y="79"/>
                    </a:lnTo>
                    <a:lnTo>
                      <a:pt x="740" y="81"/>
                    </a:lnTo>
                    <a:lnTo>
                      <a:pt x="747" y="80"/>
                    </a:lnTo>
                    <a:lnTo>
                      <a:pt x="753" y="80"/>
                    </a:lnTo>
                    <a:lnTo>
                      <a:pt x="759" y="80"/>
                    </a:lnTo>
                    <a:lnTo>
                      <a:pt x="766" y="80"/>
                    </a:lnTo>
                    <a:lnTo>
                      <a:pt x="772" y="81"/>
                    </a:lnTo>
                    <a:lnTo>
                      <a:pt x="779" y="82"/>
                    </a:lnTo>
                    <a:lnTo>
                      <a:pt x="785" y="81"/>
                    </a:lnTo>
                    <a:lnTo>
                      <a:pt x="790" y="82"/>
                    </a:lnTo>
                    <a:lnTo>
                      <a:pt x="798" y="82"/>
                    </a:lnTo>
                    <a:lnTo>
                      <a:pt x="803" y="82"/>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77" name="Freeform 215"/>
              <p:cNvSpPr>
                <a:spLocks/>
              </p:cNvSpPr>
              <p:nvPr/>
            </p:nvSpPr>
            <p:spPr bwMode="auto">
              <a:xfrm>
                <a:off x="1884363" y="2125663"/>
                <a:ext cx="82550" cy="1588"/>
              </a:xfrm>
              <a:custGeom>
                <a:avLst/>
                <a:gdLst/>
                <a:ahLst/>
                <a:cxnLst>
                  <a:cxn ang="0">
                    <a:pos x="0" y="0"/>
                  </a:cxn>
                  <a:cxn ang="0">
                    <a:pos x="8" y="1"/>
                  </a:cxn>
                  <a:cxn ang="0">
                    <a:pos x="13" y="1"/>
                  </a:cxn>
                  <a:cxn ang="0">
                    <a:pos x="19" y="1"/>
                  </a:cxn>
                  <a:cxn ang="0">
                    <a:pos x="26" y="1"/>
                  </a:cxn>
                  <a:cxn ang="0">
                    <a:pos x="32" y="1"/>
                  </a:cxn>
                  <a:cxn ang="0">
                    <a:pos x="39" y="1"/>
                  </a:cxn>
                  <a:cxn ang="0">
                    <a:pos x="45" y="0"/>
                  </a:cxn>
                  <a:cxn ang="0">
                    <a:pos x="52" y="1"/>
                  </a:cxn>
                </a:cxnLst>
                <a:rect l="0" t="0" r="r" b="b"/>
                <a:pathLst>
                  <a:path w="52" h="1">
                    <a:moveTo>
                      <a:pt x="0" y="0"/>
                    </a:moveTo>
                    <a:lnTo>
                      <a:pt x="8" y="1"/>
                    </a:lnTo>
                    <a:lnTo>
                      <a:pt x="13" y="1"/>
                    </a:lnTo>
                    <a:lnTo>
                      <a:pt x="19" y="1"/>
                    </a:lnTo>
                    <a:lnTo>
                      <a:pt x="26" y="1"/>
                    </a:lnTo>
                    <a:lnTo>
                      <a:pt x="32" y="1"/>
                    </a:lnTo>
                    <a:lnTo>
                      <a:pt x="39" y="1"/>
                    </a:lnTo>
                    <a:lnTo>
                      <a:pt x="45" y="0"/>
                    </a:lnTo>
                    <a:lnTo>
                      <a:pt x="52" y="1"/>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78" name="Freeform 216"/>
              <p:cNvSpPr>
                <a:spLocks/>
              </p:cNvSpPr>
              <p:nvPr/>
            </p:nvSpPr>
            <p:spPr bwMode="auto">
              <a:xfrm>
                <a:off x="609600" y="2024063"/>
                <a:ext cx="1274763" cy="333375"/>
              </a:xfrm>
              <a:custGeom>
                <a:avLst/>
                <a:gdLst/>
                <a:ahLst/>
                <a:cxnLst>
                  <a:cxn ang="0">
                    <a:pos x="11" y="49"/>
                  </a:cxn>
                  <a:cxn ang="0">
                    <a:pos x="31" y="48"/>
                  </a:cxn>
                  <a:cxn ang="0">
                    <a:pos x="50" y="48"/>
                  </a:cxn>
                  <a:cxn ang="0">
                    <a:pos x="69" y="50"/>
                  </a:cxn>
                  <a:cxn ang="0">
                    <a:pos x="87" y="49"/>
                  </a:cxn>
                  <a:cxn ang="0">
                    <a:pos x="106" y="50"/>
                  </a:cxn>
                  <a:cxn ang="0">
                    <a:pos x="126" y="50"/>
                  </a:cxn>
                  <a:cxn ang="0">
                    <a:pos x="145" y="50"/>
                  </a:cxn>
                  <a:cxn ang="0">
                    <a:pos x="164" y="51"/>
                  </a:cxn>
                  <a:cxn ang="0">
                    <a:pos x="182" y="51"/>
                  </a:cxn>
                  <a:cxn ang="0">
                    <a:pos x="202" y="52"/>
                  </a:cxn>
                  <a:cxn ang="0">
                    <a:pos x="221" y="47"/>
                  </a:cxn>
                  <a:cxn ang="0">
                    <a:pos x="240" y="60"/>
                  </a:cxn>
                  <a:cxn ang="0">
                    <a:pos x="259" y="59"/>
                  </a:cxn>
                  <a:cxn ang="0">
                    <a:pos x="277" y="55"/>
                  </a:cxn>
                  <a:cxn ang="0">
                    <a:pos x="297" y="56"/>
                  </a:cxn>
                  <a:cxn ang="0">
                    <a:pos x="316" y="55"/>
                  </a:cxn>
                  <a:cxn ang="0">
                    <a:pos x="335" y="28"/>
                  </a:cxn>
                  <a:cxn ang="0">
                    <a:pos x="353" y="210"/>
                  </a:cxn>
                  <a:cxn ang="0">
                    <a:pos x="374" y="96"/>
                  </a:cxn>
                  <a:cxn ang="0">
                    <a:pos x="392" y="52"/>
                  </a:cxn>
                  <a:cxn ang="0">
                    <a:pos x="411" y="47"/>
                  </a:cxn>
                  <a:cxn ang="0">
                    <a:pos x="430" y="49"/>
                  </a:cxn>
                  <a:cxn ang="0">
                    <a:pos x="448" y="47"/>
                  </a:cxn>
                  <a:cxn ang="0">
                    <a:pos x="468" y="43"/>
                  </a:cxn>
                  <a:cxn ang="0">
                    <a:pos x="487" y="39"/>
                  </a:cxn>
                  <a:cxn ang="0">
                    <a:pos x="506" y="26"/>
                  </a:cxn>
                  <a:cxn ang="0">
                    <a:pos x="524" y="10"/>
                  </a:cxn>
                  <a:cxn ang="0">
                    <a:pos x="545" y="1"/>
                  </a:cxn>
                  <a:cxn ang="0">
                    <a:pos x="563" y="28"/>
                  </a:cxn>
                  <a:cxn ang="0">
                    <a:pos x="582" y="51"/>
                  </a:cxn>
                  <a:cxn ang="0">
                    <a:pos x="601" y="55"/>
                  </a:cxn>
                  <a:cxn ang="0">
                    <a:pos x="619" y="57"/>
                  </a:cxn>
                  <a:cxn ang="0">
                    <a:pos x="639" y="53"/>
                  </a:cxn>
                  <a:cxn ang="0">
                    <a:pos x="658" y="55"/>
                  </a:cxn>
                  <a:cxn ang="0">
                    <a:pos x="677" y="55"/>
                  </a:cxn>
                  <a:cxn ang="0">
                    <a:pos x="696" y="55"/>
                  </a:cxn>
                  <a:cxn ang="0">
                    <a:pos x="716" y="55"/>
                  </a:cxn>
                  <a:cxn ang="0">
                    <a:pos x="734" y="56"/>
                  </a:cxn>
                  <a:cxn ang="0">
                    <a:pos x="753" y="58"/>
                  </a:cxn>
                  <a:cxn ang="0">
                    <a:pos x="772" y="58"/>
                  </a:cxn>
                  <a:cxn ang="0">
                    <a:pos x="790" y="58"/>
                  </a:cxn>
                </a:cxnLst>
                <a:rect l="0" t="0" r="r" b="b"/>
                <a:pathLst>
                  <a:path w="803" h="210">
                    <a:moveTo>
                      <a:pt x="0" y="47"/>
                    </a:moveTo>
                    <a:lnTo>
                      <a:pt x="6" y="48"/>
                    </a:lnTo>
                    <a:lnTo>
                      <a:pt x="11" y="49"/>
                    </a:lnTo>
                    <a:lnTo>
                      <a:pt x="18" y="48"/>
                    </a:lnTo>
                    <a:lnTo>
                      <a:pt x="24" y="49"/>
                    </a:lnTo>
                    <a:lnTo>
                      <a:pt x="31" y="48"/>
                    </a:lnTo>
                    <a:lnTo>
                      <a:pt x="37" y="49"/>
                    </a:lnTo>
                    <a:lnTo>
                      <a:pt x="43" y="48"/>
                    </a:lnTo>
                    <a:lnTo>
                      <a:pt x="50" y="48"/>
                    </a:lnTo>
                    <a:lnTo>
                      <a:pt x="56" y="48"/>
                    </a:lnTo>
                    <a:lnTo>
                      <a:pt x="63" y="50"/>
                    </a:lnTo>
                    <a:lnTo>
                      <a:pt x="69" y="50"/>
                    </a:lnTo>
                    <a:lnTo>
                      <a:pt x="75" y="49"/>
                    </a:lnTo>
                    <a:lnTo>
                      <a:pt x="82" y="52"/>
                    </a:lnTo>
                    <a:lnTo>
                      <a:pt x="87" y="49"/>
                    </a:lnTo>
                    <a:lnTo>
                      <a:pt x="95" y="50"/>
                    </a:lnTo>
                    <a:lnTo>
                      <a:pt x="100" y="50"/>
                    </a:lnTo>
                    <a:lnTo>
                      <a:pt x="106" y="50"/>
                    </a:lnTo>
                    <a:lnTo>
                      <a:pt x="113" y="51"/>
                    </a:lnTo>
                    <a:lnTo>
                      <a:pt x="119" y="50"/>
                    </a:lnTo>
                    <a:lnTo>
                      <a:pt x="126" y="50"/>
                    </a:lnTo>
                    <a:lnTo>
                      <a:pt x="132" y="50"/>
                    </a:lnTo>
                    <a:lnTo>
                      <a:pt x="138" y="52"/>
                    </a:lnTo>
                    <a:lnTo>
                      <a:pt x="145" y="50"/>
                    </a:lnTo>
                    <a:lnTo>
                      <a:pt x="151" y="50"/>
                    </a:lnTo>
                    <a:lnTo>
                      <a:pt x="158" y="53"/>
                    </a:lnTo>
                    <a:lnTo>
                      <a:pt x="164" y="51"/>
                    </a:lnTo>
                    <a:lnTo>
                      <a:pt x="171" y="51"/>
                    </a:lnTo>
                    <a:lnTo>
                      <a:pt x="177" y="52"/>
                    </a:lnTo>
                    <a:lnTo>
                      <a:pt x="182" y="51"/>
                    </a:lnTo>
                    <a:lnTo>
                      <a:pt x="190" y="52"/>
                    </a:lnTo>
                    <a:lnTo>
                      <a:pt x="195" y="54"/>
                    </a:lnTo>
                    <a:lnTo>
                      <a:pt x="202" y="52"/>
                    </a:lnTo>
                    <a:lnTo>
                      <a:pt x="208" y="50"/>
                    </a:lnTo>
                    <a:lnTo>
                      <a:pt x="214" y="47"/>
                    </a:lnTo>
                    <a:lnTo>
                      <a:pt x="221" y="47"/>
                    </a:lnTo>
                    <a:lnTo>
                      <a:pt x="227" y="47"/>
                    </a:lnTo>
                    <a:lnTo>
                      <a:pt x="234" y="55"/>
                    </a:lnTo>
                    <a:lnTo>
                      <a:pt x="240" y="60"/>
                    </a:lnTo>
                    <a:lnTo>
                      <a:pt x="246" y="60"/>
                    </a:lnTo>
                    <a:lnTo>
                      <a:pt x="253" y="61"/>
                    </a:lnTo>
                    <a:lnTo>
                      <a:pt x="259" y="59"/>
                    </a:lnTo>
                    <a:lnTo>
                      <a:pt x="266" y="53"/>
                    </a:lnTo>
                    <a:lnTo>
                      <a:pt x="271" y="56"/>
                    </a:lnTo>
                    <a:lnTo>
                      <a:pt x="277" y="55"/>
                    </a:lnTo>
                    <a:lnTo>
                      <a:pt x="284" y="57"/>
                    </a:lnTo>
                    <a:lnTo>
                      <a:pt x="290" y="55"/>
                    </a:lnTo>
                    <a:lnTo>
                      <a:pt x="297" y="56"/>
                    </a:lnTo>
                    <a:lnTo>
                      <a:pt x="303" y="55"/>
                    </a:lnTo>
                    <a:lnTo>
                      <a:pt x="309" y="55"/>
                    </a:lnTo>
                    <a:lnTo>
                      <a:pt x="316" y="55"/>
                    </a:lnTo>
                    <a:lnTo>
                      <a:pt x="322" y="54"/>
                    </a:lnTo>
                    <a:lnTo>
                      <a:pt x="329" y="52"/>
                    </a:lnTo>
                    <a:lnTo>
                      <a:pt x="335" y="28"/>
                    </a:lnTo>
                    <a:lnTo>
                      <a:pt x="342" y="77"/>
                    </a:lnTo>
                    <a:lnTo>
                      <a:pt x="348" y="169"/>
                    </a:lnTo>
                    <a:lnTo>
                      <a:pt x="353" y="210"/>
                    </a:lnTo>
                    <a:lnTo>
                      <a:pt x="361" y="164"/>
                    </a:lnTo>
                    <a:lnTo>
                      <a:pt x="366" y="127"/>
                    </a:lnTo>
                    <a:lnTo>
                      <a:pt x="374" y="96"/>
                    </a:lnTo>
                    <a:lnTo>
                      <a:pt x="379" y="74"/>
                    </a:lnTo>
                    <a:lnTo>
                      <a:pt x="385" y="56"/>
                    </a:lnTo>
                    <a:lnTo>
                      <a:pt x="392" y="52"/>
                    </a:lnTo>
                    <a:lnTo>
                      <a:pt x="398" y="51"/>
                    </a:lnTo>
                    <a:lnTo>
                      <a:pt x="405" y="50"/>
                    </a:lnTo>
                    <a:lnTo>
                      <a:pt x="411" y="47"/>
                    </a:lnTo>
                    <a:lnTo>
                      <a:pt x="417" y="49"/>
                    </a:lnTo>
                    <a:lnTo>
                      <a:pt x="424" y="48"/>
                    </a:lnTo>
                    <a:lnTo>
                      <a:pt x="430" y="49"/>
                    </a:lnTo>
                    <a:lnTo>
                      <a:pt x="437" y="47"/>
                    </a:lnTo>
                    <a:lnTo>
                      <a:pt x="443" y="46"/>
                    </a:lnTo>
                    <a:lnTo>
                      <a:pt x="448" y="47"/>
                    </a:lnTo>
                    <a:lnTo>
                      <a:pt x="455" y="46"/>
                    </a:lnTo>
                    <a:lnTo>
                      <a:pt x="461" y="50"/>
                    </a:lnTo>
                    <a:lnTo>
                      <a:pt x="468" y="43"/>
                    </a:lnTo>
                    <a:lnTo>
                      <a:pt x="474" y="41"/>
                    </a:lnTo>
                    <a:lnTo>
                      <a:pt x="480" y="40"/>
                    </a:lnTo>
                    <a:lnTo>
                      <a:pt x="487" y="39"/>
                    </a:lnTo>
                    <a:lnTo>
                      <a:pt x="493" y="34"/>
                    </a:lnTo>
                    <a:lnTo>
                      <a:pt x="500" y="32"/>
                    </a:lnTo>
                    <a:lnTo>
                      <a:pt x="506" y="26"/>
                    </a:lnTo>
                    <a:lnTo>
                      <a:pt x="513" y="21"/>
                    </a:lnTo>
                    <a:lnTo>
                      <a:pt x="519" y="16"/>
                    </a:lnTo>
                    <a:lnTo>
                      <a:pt x="524" y="10"/>
                    </a:lnTo>
                    <a:lnTo>
                      <a:pt x="532" y="3"/>
                    </a:lnTo>
                    <a:lnTo>
                      <a:pt x="537" y="0"/>
                    </a:lnTo>
                    <a:lnTo>
                      <a:pt x="545" y="1"/>
                    </a:lnTo>
                    <a:lnTo>
                      <a:pt x="550" y="6"/>
                    </a:lnTo>
                    <a:lnTo>
                      <a:pt x="556" y="16"/>
                    </a:lnTo>
                    <a:lnTo>
                      <a:pt x="563" y="28"/>
                    </a:lnTo>
                    <a:lnTo>
                      <a:pt x="569" y="39"/>
                    </a:lnTo>
                    <a:lnTo>
                      <a:pt x="576" y="47"/>
                    </a:lnTo>
                    <a:lnTo>
                      <a:pt x="582" y="51"/>
                    </a:lnTo>
                    <a:lnTo>
                      <a:pt x="588" y="55"/>
                    </a:lnTo>
                    <a:lnTo>
                      <a:pt x="595" y="55"/>
                    </a:lnTo>
                    <a:lnTo>
                      <a:pt x="601" y="55"/>
                    </a:lnTo>
                    <a:lnTo>
                      <a:pt x="608" y="56"/>
                    </a:lnTo>
                    <a:lnTo>
                      <a:pt x="614" y="55"/>
                    </a:lnTo>
                    <a:lnTo>
                      <a:pt x="619" y="57"/>
                    </a:lnTo>
                    <a:lnTo>
                      <a:pt x="627" y="55"/>
                    </a:lnTo>
                    <a:lnTo>
                      <a:pt x="632" y="55"/>
                    </a:lnTo>
                    <a:lnTo>
                      <a:pt x="639" y="53"/>
                    </a:lnTo>
                    <a:lnTo>
                      <a:pt x="645" y="52"/>
                    </a:lnTo>
                    <a:lnTo>
                      <a:pt x="651" y="53"/>
                    </a:lnTo>
                    <a:lnTo>
                      <a:pt x="658" y="55"/>
                    </a:lnTo>
                    <a:lnTo>
                      <a:pt x="664" y="53"/>
                    </a:lnTo>
                    <a:lnTo>
                      <a:pt x="671" y="55"/>
                    </a:lnTo>
                    <a:lnTo>
                      <a:pt x="677" y="55"/>
                    </a:lnTo>
                    <a:lnTo>
                      <a:pt x="684" y="55"/>
                    </a:lnTo>
                    <a:lnTo>
                      <a:pt x="690" y="54"/>
                    </a:lnTo>
                    <a:lnTo>
                      <a:pt x="696" y="55"/>
                    </a:lnTo>
                    <a:lnTo>
                      <a:pt x="703" y="53"/>
                    </a:lnTo>
                    <a:lnTo>
                      <a:pt x="708" y="57"/>
                    </a:lnTo>
                    <a:lnTo>
                      <a:pt x="716" y="55"/>
                    </a:lnTo>
                    <a:lnTo>
                      <a:pt x="721" y="55"/>
                    </a:lnTo>
                    <a:lnTo>
                      <a:pt x="727" y="55"/>
                    </a:lnTo>
                    <a:lnTo>
                      <a:pt x="734" y="56"/>
                    </a:lnTo>
                    <a:lnTo>
                      <a:pt x="740" y="56"/>
                    </a:lnTo>
                    <a:lnTo>
                      <a:pt x="747" y="56"/>
                    </a:lnTo>
                    <a:lnTo>
                      <a:pt x="753" y="58"/>
                    </a:lnTo>
                    <a:lnTo>
                      <a:pt x="759" y="58"/>
                    </a:lnTo>
                    <a:lnTo>
                      <a:pt x="766" y="58"/>
                    </a:lnTo>
                    <a:lnTo>
                      <a:pt x="772" y="58"/>
                    </a:lnTo>
                    <a:lnTo>
                      <a:pt x="779" y="58"/>
                    </a:lnTo>
                    <a:lnTo>
                      <a:pt x="785" y="57"/>
                    </a:lnTo>
                    <a:lnTo>
                      <a:pt x="790" y="58"/>
                    </a:lnTo>
                    <a:lnTo>
                      <a:pt x="798" y="60"/>
                    </a:lnTo>
                    <a:lnTo>
                      <a:pt x="803" y="58"/>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79" name="Freeform 217"/>
              <p:cNvSpPr>
                <a:spLocks/>
              </p:cNvSpPr>
              <p:nvPr/>
            </p:nvSpPr>
            <p:spPr bwMode="auto">
              <a:xfrm>
                <a:off x="1884363" y="2114550"/>
                <a:ext cx="82550" cy="1588"/>
              </a:xfrm>
              <a:custGeom>
                <a:avLst/>
                <a:gdLst/>
                <a:ahLst/>
                <a:cxnLst>
                  <a:cxn ang="0">
                    <a:pos x="0" y="1"/>
                  </a:cxn>
                  <a:cxn ang="0">
                    <a:pos x="8" y="1"/>
                  </a:cxn>
                  <a:cxn ang="0">
                    <a:pos x="13" y="1"/>
                  </a:cxn>
                  <a:cxn ang="0">
                    <a:pos x="19" y="1"/>
                  </a:cxn>
                  <a:cxn ang="0">
                    <a:pos x="26" y="1"/>
                  </a:cxn>
                  <a:cxn ang="0">
                    <a:pos x="32" y="1"/>
                  </a:cxn>
                  <a:cxn ang="0">
                    <a:pos x="39" y="1"/>
                  </a:cxn>
                  <a:cxn ang="0">
                    <a:pos x="45" y="0"/>
                  </a:cxn>
                  <a:cxn ang="0">
                    <a:pos x="52" y="0"/>
                  </a:cxn>
                </a:cxnLst>
                <a:rect l="0" t="0" r="r" b="b"/>
                <a:pathLst>
                  <a:path w="52" h="1">
                    <a:moveTo>
                      <a:pt x="0" y="1"/>
                    </a:moveTo>
                    <a:lnTo>
                      <a:pt x="8" y="1"/>
                    </a:lnTo>
                    <a:lnTo>
                      <a:pt x="13" y="1"/>
                    </a:lnTo>
                    <a:lnTo>
                      <a:pt x="19" y="1"/>
                    </a:lnTo>
                    <a:lnTo>
                      <a:pt x="26" y="1"/>
                    </a:lnTo>
                    <a:lnTo>
                      <a:pt x="32" y="1"/>
                    </a:lnTo>
                    <a:lnTo>
                      <a:pt x="39" y="1"/>
                    </a:lnTo>
                    <a:lnTo>
                      <a:pt x="45" y="0"/>
                    </a:lnTo>
                    <a:lnTo>
                      <a:pt x="52" y="0"/>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80" name="Freeform 218"/>
              <p:cNvSpPr>
                <a:spLocks/>
              </p:cNvSpPr>
              <p:nvPr/>
            </p:nvSpPr>
            <p:spPr bwMode="auto">
              <a:xfrm>
                <a:off x="609600" y="1995488"/>
                <a:ext cx="1274763" cy="327025"/>
              </a:xfrm>
              <a:custGeom>
                <a:avLst/>
                <a:gdLst/>
                <a:ahLst/>
                <a:cxnLst>
                  <a:cxn ang="0">
                    <a:pos x="11" y="73"/>
                  </a:cxn>
                  <a:cxn ang="0">
                    <a:pos x="31" y="74"/>
                  </a:cxn>
                  <a:cxn ang="0">
                    <a:pos x="50" y="75"/>
                  </a:cxn>
                  <a:cxn ang="0">
                    <a:pos x="69" y="75"/>
                  </a:cxn>
                  <a:cxn ang="0">
                    <a:pos x="87" y="76"/>
                  </a:cxn>
                  <a:cxn ang="0">
                    <a:pos x="106" y="76"/>
                  </a:cxn>
                  <a:cxn ang="0">
                    <a:pos x="126" y="76"/>
                  </a:cxn>
                  <a:cxn ang="0">
                    <a:pos x="145" y="76"/>
                  </a:cxn>
                  <a:cxn ang="0">
                    <a:pos x="164" y="76"/>
                  </a:cxn>
                  <a:cxn ang="0">
                    <a:pos x="182" y="77"/>
                  </a:cxn>
                  <a:cxn ang="0">
                    <a:pos x="202" y="74"/>
                  </a:cxn>
                  <a:cxn ang="0">
                    <a:pos x="221" y="71"/>
                  </a:cxn>
                  <a:cxn ang="0">
                    <a:pos x="240" y="75"/>
                  </a:cxn>
                  <a:cxn ang="0">
                    <a:pos x="259" y="76"/>
                  </a:cxn>
                  <a:cxn ang="0">
                    <a:pos x="277" y="79"/>
                  </a:cxn>
                  <a:cxn ang="0">
                    <a:pos x="297" y="78"/>
                  </a:cxn>
                  <a:cxn ang="0">
                    <a:pos x="316" y="78"/>
                  </a:cxn>
                  <a:cxn ang="0">
                    <a:pos x="335" y="32"/>
                  </a:cxn>
                  <a:cxn ang="0">
                    <a:pos x="353" y="206"/>
                  </a:cxn>
                  <a:cxn ang="0">
                    <a:pos x="374" y="96"/>
                  </a:cxn>
                  <a:cxn ang="0">
                    <a:pos x="392" y="74"/>
                  </a:cxn>
                  <a:cxn ang="0">
                    <a:pos x="411" y="71"/>
                  </a:cxn>
                  <a:cxn ang="0">
                    <a:pos x="430" y="69"/>
                  </a:cxn>
                  <a:cxn ang="0">
                    <a:pos x="448" y="65"/>
                  </a:cxn>
                  <a:cxn ang="0">
                    <a:pos x="468" y="58"/>
                  </a:cxn>
                  <a:cxn ang="0">
                    <a:pos x="487" y="47"/>
                  </a:cxn>
                  <a:cxn ang="0">
                    <a:pos x="506" y="26"/>
                  </a:cxn>
                  <a:cxn ang="0">
                    <a:pos x="524" y="4"/>
                  </a:cxn>
                  <a:cxn ang="0">
                    <a:pos x="545" y="10"/>
                  </a:cxn>
                  <a:cxn ang="0">
                    <a:pos x="563" y="53"/>
                  </a:cxn>
                  <a:cxn ang="0">
                    <a:pos x="582" y="69"/>
                  </a:cxn>
                  <a:cxn ang="0">
                    <a:pos x="601" y="72"/>
                  </a:cxn>
                  <a:cxn ang="0">
                    <a:pos x="619" y="70"/>
                  </a:cxn>
                  <a:cxn ang="0">
                    <a:pos x="639" y="70"/>
                  </a:cxn>
                  <a:cxn ang="0">
                    <a:pos x="658" y="70"/>
                  </a:cxn>
                  <a:cxn ang="0">
                    <a:pos x="677" y="71"/>
                  </a:cxn>
                  <a:cxn ang="0">
                    <a:pos x="696" y="72"/>
                  </a:cxn>
                  <a:cxn ang="0">
                    <a:pos x="716" y="74"/>
                  </a:cxn>
                  <a:cxn ang="0">
                    <a:pos x="734" y="75"/>
                  </a:cxn>
                  <a:cxn ang="0">
                    <a:pos x="753" y="76"/>
                  </a:cxn>
                  <a:cxn ang="0">
                    <a:pos x="772" y="76"/>
                  </a:cxn>
                  <a:cxn ang="0">
                    <a:pos x="790" y="77"/>
                  </a:cxn>
                </a:cxnLst>
                <a:rect l="0" t="0" r="r" b="b"/>
                <a:pathLst>
                  <a:path w="803" h="206">
                    <a:moveTo>
                      <a:pt x="0" y="73"/>
                    </a:moveTo>
                    <a:lnTo>
                      <a:pt x="6" y="73"/>
                    </a:lnTo>
                    <a:lnTo>
                      <a:pt x="11" y="73"/>
                    </a:lnTo>
                    <a:lnTo>
                      <a:pt x="18" y="74"/>
                    </a:lnTo>
                    <a:lnTo>
                      <a:pt x="24" y="75"/>
                    </a:lnTo>
                    <a:lnTo>
                      <a:pt x="31" y="74"/>
                    </a:lnTo>
                    <a:lnTo>
                      <a:pt x="37" y="75"/>
                    </a:lnTo>
                    <a:lnTo>
                      <a:pt x="43" y="75"/>
                    </a:lnTo>
                    <a:lnTo>
                      <a:pt x="50" y="75"/>
                    </a:lnTo>
                    <a:lnTo>
                      <a:pt x="56" y="75"/>
                    </a:lnTo>
                    <a:lnTo>
                      <a:pt x="63" y="76"/>
                    </a:lnTo>
                    <a:lnTo>
                      <a:pt x="69" y="75"/>
                    </a:lnTo>
                    <a:lnTo>
                      <a:pt x="75" y="75"/>
                    </a:lnTo>
                    <a:lnTo>
                      <a:pt x="82" y="76"/>
                    </a:lnTo>
                    <a:lnTo>
                      <a:pt x="87" y="76"/>
                    </a:lnTo>
                    <a:lnTo>
                      <a:pt x="95" y="76"/>
                    </a:lnTo>
                    <a:lnTo>
                      <a:pt x="100" y="76"/>
                    </a:lnTo>
                    <a:lnTo>
                      <a:pt x="106" y="76"/>
                    </a:lnTo>
                    <a:lnTo>
                      <a:pt x="113" y="76"/>
                    </a:lnTo>
                    <a:lnTo>
                      <a:pt x="119" y="76"/>
                    </a:lnTo>
                    <a:lnTo>
                      <a:pt x="126" y="76"/>
                    </a:lnTo>
                    <a:lnTo>
                      <a:pt x="132" y="76"/>
                    </a:lnTo>
                    <a:lnTo>
                      <a:pt x="138" y="76"/>
                    </a:lnTo>
                    <a:lnTo>
                      <a:pt x="145" y="76"/>
                    </a:lnTo>
                    <a:lnTo>
                      <a:pt x="151" y="76"/>
                    </a:lnTo>
                    <a:lnTo>
                      <a:pt x="158" y="76"/>
                    </a:lnTo>
                    <a:lnTo>
                      <a:pt x="164" y="76"/>
                    </a:lnTo>
                    <a:lnTo>
                      <a:pt x="171" y="76"/>
                    </a:lnTo>
                    <a:lnTo>
                      <a:pt x="177" y="76"/>
                    </a:lnTo>
                    <a:lnTo>
                      <a:pt x="182" y="77"/>
                    </a:lnTo>
                    <a:lnTo>
                      <a:pt x="190" y="77"/>
                    </a:lnTo>
                    <a:lnTo>
                      <a:pt x="195" y="76"/>
                    </a:lnTo>
                    <a:lnTo>
                      <a:pt x="202" y="74"/>
                    </a:lnTo>
                    <a:lnTo>
                      <a:pt x="208" y="73"/>
                    </a:lnTo>
                    <a:lnTo>
                      <a:pt x="214" y="72"/>
                    </a:lnTo>
                    <a:lnTo>
                      <a:pt x="221" y="71"/>
                    </a:lnTo>
                    <a:lnTo>
                      <a:pt x="227" y="72"/>
                    </a:lnTo>
                    <a:lnTo>
                      <a:pt x="234" y="73"/>
                    </a:lnTo>
                    <a:lnTo>
                      <a:pt x="240" y="75"/>
                    </a:lnTo>
                    <a:lnTo>
                      <a:pt x="246" y="78"/>
                    </a:lnTo>
                    <a:lnTo>
                      <a:pt x="253" y="78"/>
                    </a:lnTo>
                    <a:lnTo>
                      <a:pt x="259" y="76"/>
                    </a:lnTo>
                    <a:lnTo>
                      <a:pt x="266" y="79"/>
                    </a:lnTo>
                    <a:lnTo>
                      <a:pt x="271" y="79"/>
                    </a:lnTo>
                    <a:lnTo>
                      <a:pt x="277" y="79"/>
                    </a:lnTo>
                    <a:lnTo>
                      <a:pt x="284" y="78"/>
                    </a:lnTo>
                    <a:lnTo>
                      <a:pt x="290" y="78"/>
                    </a:lnTo>
                    <a:lnTo>
                      <a:pt x="297" y="78"/>
                    </a:lnTo>
                    <a:lnTo>
                      <a:pt x="303" y="78"/>
                    </a:lnTo>
                    <a:lnTo>
                      <a:pt x="309" y="78"/>
                    </a:lnTo>
                    <a:lnTo>
                      <a:pt x="316" y="78"/>
                    </a:lnTo>
                    <a:lnTo>
                      <a:pt x="322" y="75"/>
                    </a:lnTo>
                    <a:lnTo>
                      <a:pt x="329" y="43"/>
                    </a:lnTo>
                    <a:lnTo>
                      <a:pt x="335" y="32"/>
                    </a:lnTo>
                    <a:lnTo>
                      <a:pt x="342" y="98"/>
                    </a:lnTo>
                    <a:lnTo>
                      <a:pt x="348" y="166"/>
                    </a:lnTo>
                    <a:lnTo>
                      <a:pt x="353" y="206"/>
                    </a:lnTo>
                    <a:lnTo>
                      <a:pt x="361" y="169"/>
                    </a:lnTo>
                    <a:lnTo>
                      <a:pt x="366" y="124"/>
                    </a:lnTo>
                    <a:lnTo>
                      <a:pt x="374" y="96"/>
                    </a:lnTo>
                    <a:lnTo>
                      <a:pt x="379" y="82"/>
                    </a:lnTo>
                    <a:lnTo>
                      <a:pt x="385" y="78"/>
                    </a:lnTo>
                    <a:lnTo>
                      <a:pt x="392" y="74"/>
                    </a:lnTo>
                    <a:lnTo>
                      <a:pt x="398" y="73"/>
                    </a:lnTo>
                    <a:lnTo>
                      <a:pt x="405" y="72"/>
                    </a:lnTo>
                    <a:lnTo>
                      <a:pt x="411" y="71"/>
                    </a:lnTo>
                    <a:lnTo>
                      <a:pt x="417" y="70"/>
                    </a:lnTo>
                    <a:lnTo>
                      <a:pt x="424" y="69"/>
                    </a:lnTo>
                    <a:lnTo>
                      <a:pt x="430" y="69"/>
                    </a:lnTo>
                    <a:lnTo>
                      <a:pt x="437" y="68"/>
                    </a:lnTo>
                    <a:lnTo>
                      <a:pt x="443" y="65"/>
                    </a:lnTo>
                    <a:lnTo>
                      <a:pt x="448" y="65"/>
                    </a:lnTo>
                    <a:lnTo>
                      <a:pt x="455" y="63"/>
                    </a:lnTo>
                    <a:lnTo>
                      <a:pt x="461" y="61"/>
                    </a:lnTo>
                    <a:lnTo>
                      <a:pt x="468" y="58"/>
                    </a:lnTo>
                    <a:lnTo>
                      <a:pt x="474" y="56"/>
                    </a:lnTo>
                    <a:lnTo>
                      <a:pt x="480" y="52"/>
                    </a:lnTo>
                    <a:lnTo>
                      <a:pt x="487" y="47"/>
                    </a:lnTo>
                    <a:lnTo>
                      <a:pt x="493" y="41"/>
                    </a:lnTo>
                    <a:lnTo>
                      <a:pt x="500" y="34"/>
                    </a:lnTo>
                    <a:lnTo>
                      <a:pt x="506" y="26"/>
                    </a:lnTo>
                    <a:lnTo>
                      <a:pt x="513" y="18"/>
                    </a:lnTo>
                    <a:lnTo>
                      <a:pt x="519" y="11"/>
                    </a:lnTo>
                    <a:lnTo>
                      <a:pt x="524" y="4"/>
                    </a:lnTo>
                    <a:lnTo>
                      <a:pt x="532" y="0"/>
                    </a:lnTo>
                    <a:lnTo>
                      <a:pt x="537" y="2"/>
                    </a:lnTo>
                    <a:lnTo>
                      <a:pt x="545" y="10"/>
                    </a:lnTo>
                    <a:lnTo>
                      <a:pt x="550" y="24"/>
                    </a:lnTo>
                    <a:lnTo>
                      <a:pt x="556" y="38"/>
                    </a:lnTo>
                    <a:lnTo>
                      <a:pt x="563" y="53"/>
                    </a:lnTo>
                    <a:lnTo>
                      <a:pt x="569" y="60"/>
                    </a:lnTo>
                    <a:lnTo>
                      <a:pt x="576" y="66"/>
                    </a:lnTo>
                    <a:lnTo>
                      <a:pt x="582" y="69"/>
                    </a:lnTo>
                    <a:lnTo>
                      <a:pt x="588" y="71"/>
                    </a:lnTo>
                    <a:lnTo>
                      <a:pt x="595" y="71"/>
                    </a:lnTo>
                    <a:lnTo>
                      <a:pt x="601" y="72"/>
                    </a:lnTo>
                    <a:lnTo>
                      <a:pt x="608" y="72"/>
                    </a:lnTo>
                    <a:lnTo>
                      <a:pt x="614" y="71"/>
                    </a:lnTo>
                    <a:lnTo>
                      <a:pt x="619" y="70"/>
                    </a:lnTo>
                    <a:lnTo>
                      <a:pt x="627" y="71"/>
                    </a:lnTo>
                    <a:lnTo>
                      <a:pt x="632" y="70"/>
                    </a:lnTo>
                    <a:lnTo>
                      <a:pt x="639" y="70"/>
                    </a:lnTo>
                    <a:lnTo>
                      <a:pt x="645" y="69"/>
                    </a:lnTo>
                    <a:lnTo>
                      <a:pt x="651" y="70"/>
                    </a:lnTo>
                    <a:lnTo>
                      <a:pt x="658" y="70"/>
                    </a:lnTo>
                    <a:lnTo>
                      <a:pt x="664" y="70"/>
                    </a:lnTo>
                    <a:lnTo>
                      <a:pt x="671" y="70"/>
                    </a:lnTo>
                    <a:lnTo>
                      <a:pt x="677" y="71"/>
                    </a:lnTo>
                    <a:lnTo>
                      <a:pt x="684" y="72"/>
                    </a:lnTo>
                    <a:lnTo>
                      <a:pt x="690" y="73"/>
                    </a:lnTo>
                    <a:lnTo>
                      <a:pt x="696" y="72"/>
                    </a:lnTo>
                    <a:lnTo>
                      <a:pt x="703" y="73"/>
                    </a:lnTo>
                    <a:lnTo>
                      <a:pt x="708" y="74"/>
                    </a:lnTo>
                    <a:lnTo>
                      <a:pt x="716" y="74"/>
                    </a:lnTo>
                    <a:lnTo>
                      <a:pt x="721" y="74"/>
                    </a:lnTo>
                    <a:lnTo>
                      <a:pt x="727" y="74"/>
                    </a:lnTo>
                    <a:lnTo>
                      <a:pt x="734" y="75"/>
                    </a:lnTo>
                    <a:lnTo>
                      <a:pt x="740" y="76"/>
                    </a:lnTo>
                    <a:lnTo>
                      <a:pt x="747" y="74"/>
                    </a:lnTo>
                    <a:lnTo>
                      <a:pt x="753" y="76"/>
                    </a:lnTo>
                    <a:lnTo>
                      <a:pt x="759" y="75"/>
                    </a:lnTo>
                    <a:lnTo>
                      <a:pt x="766" y="76"/>
                    </a:lnTo>
                    <a:lnTo>
                      <a:pt x="772" y="76"/>
                    </a:lnTo>
                    <a:lnTo>
                      <a:pt x="779" y="76"/>
                    </a:lnTo>
                    <a:lnTo>
                      <a:pt x="785" y="76"/>
                    </a:lnTo>
                    <a:lnTo>
                      <a:pt x="790" y="77"/>
                    </a:lnTo>
                    <a:lnTo>
                      <a:pt x="798" y="76"/>
                    </a:lnTo>
                    <a:lnTo>
                      <a:pt x="803" y="76"/>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81" name="Freeform 219"/>
              <p:cNvSpPr>
                <a:spLocks/>
              </p:cNvSpPr>
              <p:nvPr/>
            </p:nvSpPr>
            <p:spPr bwMode="auto">
              <a:xfrm>
                <a:off x="1884363" y="2116138"/>
                <a:ext cx="82550" cy="1588"/>
              </a:xfrm>
              <a:custGeom>
                <a:avLst/>
                <a:gdLst/>
                <a:ahLst/>
                <a:cxnLst>
                  <a:cxn ang="0">
                    <a:pos x="0" y="0"/>
                  </a:cxn>
                  <a:cxn ang="0">
                    <a:pos x="8" y="0"/>
                  </a:cxn>
                  <a:cxn ang="0">
                    <a:pos x="13" y="0"/>
                  </a:cxn>
                  <a:cxn ang="0">
                    <a:pos x="19" y="0"/>
                  </a:cxn>
                  <a:cxn ang="0">
                    <a:pos x="26" y="0"/>
                  </a:cxn>
                  <a:cxn ang="0">
                    <a:pos x="32" y="0"/>
                  </a:cxn>
                  <a:cxn ang="0">
                    <a:pos x="39" y="0"/>
                  </a:cxn>
                  <a:cxn ang="0">
                    <a:pos x="45" y="0"/>
                  </a:cxn>
                  <a:cxn ang="0">
                    <a:pos x="52" y="0"/>
                  </a:cxn>
                </a:cxnLst>
                <a:rect l="0" t="0" r="r" b="b"/>
                <a:pathLst>
                  <a:path w="52">
                    <a:moveTo>
                      <a:pt x="0" y="0"/>
                    </a:moveTo>
                    <a:lnTo>
                      <a:pt x="8" y="0"/>
                    </a:lnTo>
                    <a:lnTo>
                      <a:pt x="13" y="0"/>
                    </a:lnTo>
                    <a:lnTo>
                      <a:pt x="19" y="0"/>
                    </a:lnTo>
                    <a:lnTo>
                      <a:pt x="26" y="0"/>
                    </a:lnTo>
                    <a:lnTo>
                      <a:pt x="32" y="0"/>
                    </a:lnTo>
                    <a:lnTo>
                      <a:pt x="39" y="0"/>
                    </a:lnTo>
                    <a:lnTo>
                      <a:pt x="45" y="0"/>
                    </a:lnTo>
                    <a:lnTo>
                      <a:pt x="52" y="0"/>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82" name="Freeform 220"/>
              <p:cNvSpPr>
                <a:spLocks/>
              </p:cNvSpPr>
              <p:nvPr/>
            </p:nvSpPr>
            <p:spPr bwMode="auto">
              <a:xfrm>
                <a:off x="609600" y="1982788"/>
                <a:ext cx="1274763" cy="309563"/>
              </a:xfrm>
              <a:custGeom>
                <a:avLst/>
                <a:gdLst/>
                <a:ahLst/>
                <a:cxnLst>
                  <a:cxn ang="0">
                    <a:pos x="11" y="81"/>
                  </a:cxn>
                  <a:cxn ang="0">
                    <a:pos x="31" y="82"/>
                  </a:cxn>
                  <a:cxn ang="0">
                    <a:pos x="50" y="83"/>
                  </a:cxn>
                  <a:cxn ang="0">
                    <a:pos x="69" y="84"/>
                  </a:cxn>
                  <a:cxn ang="0">
                    <a:pos x="87" y="84"/>
                  </a:cxn>
                  <a:cxn ang="0">
                    <a:pos x="106" y="84"/>
                  </a:cxn>
                  <a:cxn ang="0">
                    <a:pos x="126" y="84"/>
                  </a:cxn>
                  <a:cxn ang="0">
                    <a:pos x="145" y="84"/>
                  </a:cxn>
                  <a:cxn ang="0">
                    <a:pos x="164" y="83"/>
                  </a:cxn>
                  <a:cxn ang="0">
                    <a:pos x="182" y="83"/>
                  </a:cxn>
                  <a:cxn ang="0">
                    <a:pos x="202" y="79"/>
                  </a:cxn>
                  <a:cxn ang="0">
                    <a:pos x="221" y="85"/>
                  </a:cxn>
                  <a:cxn ang="0">
                    <a:pos x="240" y="86"/>
                  </a:cxn>
                  <a:cxn ang="0">
                    <a:pos x="259" y="86"/>
                  </a:cxn>
                  <a:cxn ang="0">
                    <a:pos x="277" y="86"/>
                  </a:cxn>
                  <a:cxn ang="0">
                    <a:pos x="297" y="88"/>
                  </a:cxn>
                  <a:cxn ang="0">
                    <a:pos x="316" y="45"/>
                  </a:cxn>
                  <a:cxn ang="0">
                    <a:pos x="335" y="195"/>
                  </a:cxn>
                  <a:cxn ang="0">
                    <a:pos x="353" y="110"/>
                  </a:cxn>
                  <a:cxn ang="0">
                    <a:pos x="374" y="83"/>
                  </a:cxn>
                  <a:cxn ang="0">
                    <a:pos x="392" y="78"/>
                  </a:cxn>
                  <a:cxn ang="0">
                    <a:pos x="411" y="77"/>
                  </a:cxn>
                  <a:cxn ang="0">
                    <a:pos x="430" y="73"/>
                  </a:cxn>
                  <a:cxn ang="0">
                    <a:pos x="448" y="67"/>
                  </a:cxn>
                  <a:cxn ang="0">
                    <a:pos x="468" y="56"/>
                  </a:cxn>
                  <a:cxn ang="0">
                    <a:pos x="487" y="34"/>
                  </a:cxn>
                  <a:cxn ang="0">
                    <a:pos x="506" y="8"/>
                  </a:cxn>
                  <a:cxn ang="0">
                    <a:pos x="524" y="6"/>
                  </a:cxn>
                  <a:cxn ang="0">
                    <a:pos x="545" y="52"/>
                  </a:cxn>
                  <a:cxn ang="0">
                    <a:pos x="563" y="78"/>
                  </a:cxn>
                  <a:cxn ang="0">
                    <a:pos x="582" y="81"/>
                  </a:cxn>
                  <a:cxn ang="0">
                    <a:pos x="601" y="81"/>
                  </a:cxn>
                  <a:cxn ang="0">
                    <a:pos x="619" y="79"/>
                  </a:cxn>
                  <a:cxn ang="0">
                    <a:pos x="639" y="79"/>
                  </a:cxn>
                  <a:cxn ang="0">
                    <a:pos x="658" y="81"/>
                  </a:cxn>
                  <a:cxn ang="0">
                    <a:pos x="677" y="81"/>
                  </a:cxn>
                  <a:cxn ang="0">
                    <a:pos x="696" y="83"/>
                  </a:cxn>
                  <a:cxn ang="0">
                    <a:pos x="716" y="84"/>
                  </a:cxn>
                  <a:cxn ang="0">
                    <a:pos x="734" y="84"/>
                  </a:cxn>
                  <a:cxn ang="0">
                    <a:pos x="753" y="85"/>
                  </a:cxn>
                  <a:cxn ang="0">
                    <a:pos x="772" y="85"/>
                  </a:cxn>
                  <a:cxn ang="0">
                    <a:pos x="790" y="86"/>
                  </a:cxn>
                </a:cxnLst>
                <a:rect l="0" t="0" r="r" b="b"/>
                <a:pathLst>
                  <a:path w="803" h="195">
                    <a:moveTo>
                      <a:pt x="0" y="81"/>
                    </a:moveTo>
                    <a:lnTo>
                      <a:pt x="6" y="82"/>
                    </a:lnTo>
                    <a:lnTo>
                      <a:pt x="11" y="81"/>
                    </a:lnTo>
                    <a:lnTo>
                      <a:pt x="18" y="82"/>
                    </a:lnTo>
                    <a:lnTo>
                      <a:pt x="24" y="82"/>
                    </a:lnTo>
                    <a:lnTo>
                      <a:pt x="31" y="82"/>
                    </a:lnTo>
                    <a:lnTo>
                      <a:pt x="37" y="83"/>
                    </a:lnTo>
                    <a:lnTo>
                      <a:pt x="43" y="83"/>
                    </a:lnTo>
                    <a:lnTo>
                      <a:pt x="50" y="83"/>
                    </a:lnTo>
                    <a:lnTo>
                      <a:pt x="56" y="84"/>
                    </a:lnTo>
                    <a:lnTo>
                      <a:pt x="63" y="83"/>
                    </a:lnTo>
                    <a:lnTo>
                      <a:pt x="69" y="84"/>
                    </a:lnTo>
                    <a:lnTo>
                      <a:pt x="75" y="82"/>
                    </a:lnTo>
                    <a:lnTo>
                      <a:pt x="82" y="83"/>
                    </a:lnTo>
                    <a:lnTo>
                      <a:pt x="87" y="84"/>
                    </a:lnTo>
                    <a:lnTo>
                      <a:pt x="95" y="83"/>
                    </a:lnTo>
                    <a:lnTo>
                      <a:pt x="100" y="83"/>
                    </a:lnTo>
                    <a:lnTo>
                      <a:pt x="106" y="84"/>
                    </a:lnTo>
                    <a:lnTo>
                      <a:pt x="113" y="83"/>
                    </a:lnTo>
                    <a:lnTo>
                      <a:pt x="119" y="84"/>
                    </a:lnTo>
                    <a:lnTo>
                      <a:pt x="126" y="84"/>
                    </a:lnTo>
                    <a:lnTo>
                      <a:pt x="132" y="84"/>
                    </a:lnTo>
                    <a:lnTo>
                      <a:pt x="138" y="84"/>
                    </a:lnTo>
                    <a:lnTo>
                      <a:pt x="145" y="84"/>
                    </a:lnTo>
                    <a:lnTo>
                      <a:pt x="151" y="84"/>
                    </a:lnTo>
                    <a:lnTo>
                      <a:pt x="158" y="83"/>
                    </a:lnTo>
                    <a:lnTo>
                      <a:pt x="164" y="83"/>
                    </a:lnTo>
                    <a:lnTo>
                      <a:pt x="171" y="84"/>
                    </a:lnTo>
                    <a:lnTo>
                      <a:pt x="177" y="84"/>
                    </a:lnTo>
                    <a:lnTo>
                      <a:pt x="182" y="83"/>
                    </a:lnTo>
                    <a:lnTo>
                      <a:pt x="190" y="81"/>
                    </a:lnTo>
                    <a:lnTo>
                      <a:pt x="195" y="80"/>
                    </a:lnTo>
                    <a:lnTo>
                      <a:pt x="202" y="79"/>
                    </a:lnTo>
                    <a:lnTo>
                      <a:pt x="208" y="80"/>
                    </a:lnTo>
                    <a:lnTo>
                      <a:pt x="214" y="80"/>
                    </a:lnTo>
                    <a:lnTo>
                      <a:pt x="221" y="85"/>
                    </a:lnTo>
                    <a:lnTo>
                      <a:pt x="227" y="86"/>
                    </a:lnTo>
                    <a:lnTo>
                      <a:pt x="234" y="86"/>
                    </a:lnTo>
                    <a:lnTo>
                      <a:pt x="240" y="86"/>
                    </a:lnTo>
                    <a:lnTo>
                      <a:pt x="246" y="86"/>
                    </a:lnTo>
                    <a:lnTo>
                      <a:pt x="253" y="86"/>
                    </a:lnTo>
                    <a:lnTo>
                      <a:pt x="259" y="86"/>
                    </a:lnTo>
                    <a:lnTo>
                      <a:pt x="266" y="86"/>
                    </a:lnTo>
                    <a:lnTo>
                      <a:pt x="271" y="86"/>
                    </a:lnTo>
                    <a:lnTo>
                      <a:pt x="277" y="86"/>
                    </a:lnTo>
                    <a:lnTo>
                      <a:pt x="284" y="86"/>
                    </a:lnTo>
                    <a:lnTo>
                      <a:pt x="290" y="86"/>
                    </a:lnTo>
                    <a:lnTo>
                      <a:pt x="297" y="88"/>
                    </a:lnTo>
                    <a:lnTo>
                      <a:pt x="303" y="86"/>
                    </a:lnTo>
                    <a:lnTo>
                      <a:pt x="309" y="71"/>
                    </a:lnTo>
                    <a:lnTo>
                      <a:pt x="316" y="45"/>
                    </a:lnTo>
                    <a:lnTo>
                      <a:pt x="322" y="97"/>
                    </a:lnTo>
                    <a:lnTo>
                      <a:pt x="329" y="146"/>
                    </a:lnTo>
                    <a:lnTo>
                      <a:pt x="335" y="195"/>
                    </a:lnTo>
                    <a:lnTo>
                      <a:pt x="342" y="185"/>
                    </a:lnTo>
                    <a:lnTo>
                      <a:pt x="348" y="141"/>
                    </a:lnTo>
                    <a:lnTo>
                      <a:pt x="353" y="110"/>
                    </a:lnTo>
                    <a:lnTo>
                      <a:pt x="361" y="93"/>
                    </a:lnTo>
                    <a:lnTo>
                      <a:pt x="366" y="86"/>
                    </a:lnTo>
                    <a:lnTo>
                      <a:pt x="374" y="83"/>
                    </a:lnTo>
                    <a:lnTo>
                      <a:pt x="379" y="81"/>
                    </a:lnTo>
                    <a:lnTo>
                      <a:pt x="385" y="80"/>
                    </a:lnTo>
                    <a:lnTo>
                      <a:pt x="392" y="78"/>
                    </a:lnTo>
                    <a:lnTo>
                      <a:pt x="398" y="78"/>
                    </a:lnTo>
                    <a:lnTo>
                      <a:pt x="405" y="77"/>
                    </a:lnTo>
                    <a:lnTo>
                      <a:pt x="411" y="77"/>
                    </a:lnTo>
                    <a:lnTo>
                      <a:pt x="417" y="76"/>
                    </a:lnTo>
                    <a:lnTo>
                      <a:pt x="424" y="74"/>
                    </a:lnTo>
                    <a:lnTo>
                      <a:pt x="430" y="73"/>
                    </a:lnTo>
                    <a:lnTo>
                      <a:pt x="437" y="72"/>
                    </a:lnTo>
                    <a:lnTo>
                      <a:pt x="443" y="71"/>
                    </a:lnTo>
                    <a:lnTo>
                      <a:pt x="448" y="67"/>
                    </a:lnTo>
                    <a:lnTo>
                      <a:pt x="455" y="65"/>
                    </a:lnTo>
                    <a:lnTo>
                      <a:pt x="461" y="61"/>
                    </a:lnTo>
                    <a:lnTo>
                      <a:pt x="468" y="56"/>
                    </a:lnTo>
                    <a:lnTo>
                      <a:pt x="474" y="50"/>
                    </a:lnTo>
                    <a:lnTo>
                      <a:pt x="480" y="42"/>
                    </a:lnTo>
                    <a:lnTo>
                      <a:pt x="487" y="34"/>
                    </a:lnTo>
                    <a:lnTo>
                      <a:pt x="493" y="25"/>
                    </a:lnTo>
                    <a:lnTo>
                      <a:pt x="500" y="17"/>
                    </a:lnTo>
                    <a:lnTo>
                      <a:pt x="506" y="8"/>
                    </a:lnTo>
                    <a:lnTo>
                      <a:pt x="513" y="3"/>
                    </a:lnTo>
                    <a:lnTo>
                      <a:pt x="519" y="0"/>
                    </a:lnTo>
                    <a:lnTo>
                      <a:pt x="524" y="6"/>
                    </a:lnTo>
                    <a:lnTo>
                      <a:pt x="532" y="19"/>
                    </a:lnTo>
                    <a:lnTo>
                      <a:pt x="537" y="36"/>
                    </a:lnTo>
                    <a:lnTo>
                      <a:pt x="545" y="52"/>
                    </a:lnTo>
                    <a:lnTo>
                      <a:pt x="550" y="64"/>
                    </a:lnTo>
                    <a:lnTo>
                      <a:pt x="556" y="73"/>
                    </a:lnTo>
                    <a:lnTo>
                      <a:pt x="563" y="78"/>
                    </a:lnTo>
                    <a:lnTo>
                      <a:pt x="569" y="78"/>
                    </a:lnTo>
                    <a:lnTo>
                      <a:pt x="576" y="80"/>
                    </a:lnTo>
                    <a:lnTo>
                      <a:pt x="582" y="81"/>
                    </a:lnTo>
                    <a:lnTo>
                      <a:pt x="588" y="81"/>
                    </a:lnTo>
                    <a:lnTo>
                      <a:pt x="595" y="81"/>
                    </a:lnTo>
                    <a:lnTo>
                      <a:pt x="601" y="81"/>
                    </a:lnTo>
                    <a:lnTo>
                      <a:pt x="608" y="80"/>
                    </a:lnTo>
                    <a:lnTo>
                      <a:pt x="614" y="80"/>
                    </a:lnTo>
                    <a:lnTo>
                      <a:pt x="619" y="79"/>
                    </a:lnTo>
                    <a:lnTo>
                      <a:pt x="627" y="80"/>
                    </a:lnTo>
                    <a:lnTo>
                      <a:pt x="632" y="79"/>
                    </a:lnTo>
                    <a:lnTo>
                      <a:pt x="639" y="79"/>
                    </a:lnTo>
                    <a:lnTo>
                      <a:pt x="645" y="79"/>
                    </a:lnTo>
                    <a:lnTo>
                      <a:pt x="651" y="81"/>
                    </a:lnTo>
                    <a:lnTo>
                      <a:pt x="658" y="81"/>
                    </a:lnTo>
                    <a:lnTo>
                      <a:pt x="664" y="81"/>
                    </a:lnTo>
                    <a:lnTo>
                      <a:pt x="671" y="83"/>
                    </a:lnTo>
                    <a:lnTo>
                      <a:pt x="677" y="81"/>
                    </a:lnTo>
                    <a:lnTo>
                      <a:pt x="684" y="82"/>
                    </a:lnTo>
                    <a:lnTo>
                      <a:pt x="690" y="83"/>
                    </a:lnTo>
                    <a:lnTo>
                      <a:pt x="696" y="83"/>
                    </a:lnTo>
                    <a:lnTo>
                      <a:pt x="703" y="84"/>
                    </a:lnTo>
                    <a:lnTo>
                      <a:pt x="708" y="84"/>
                    </a:lnTo>
                    <a:lnTo>
                      <a:pt x="716" y="84"/>
                    </a:lnTo>
                    <a:lnTo>
                      <a:pt x="721" y="84"/>
                    </a:lnTo>
                    <a:lnTo>
                      <a:pt x="727" y="85"/>
                    </a:lnTo>
                    <a:lnTo>
                      <a:pt x="734" y="84"/>
                    </a:lnTo>
                    <a:lnTo>
                      <a:pt x="740" y="85"/>
                    </a:lnTo>
                    <a:lnTo>
                      <a:pt x="747" y="85"/>
                    </a:lnTo>
                    <a:lnTo>
                      <a:pt x="753" y="85"/>
                    </a:lnTo>
                    <a:lnTo>
                      <a:pt x="759" y="86"/>
                    </a:lnTo>
                    <a:lnTo>
                      <a:pt x="766" y="86"/>
                    </a:lnTo>
                    <a:lnTo>
                      <a:pt x="772" y="85"/>
                    </a:lnTo>
                    <a:lnTo>
                      <a:pt x="779" y="86"/>
                    </a:lnTo>
                    <a:lnTo>
                      <a:pt x="785" y="86"/>
                    </a:lnTo>
                    <a:lnTo>
                      <a:pt x="790" y="86"/>
                    </a:lnTo>
                    <a:lnTo>
                      <a:pt x="798" y="86"/>
                    </a:lnTo>
                    <a:lnTo>
                      <a:pt x="803" y="86"/>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83" name="Freeform 221"/>
              <p:cNvSpPr>
                <a:spLocks/>
              </p:cNvSpPr>
              <p:nvPr/>
            </p:nvSpPr>
            <p:spPr bwMode="auto">
              <a:xfrm>
                <a:off x="1884363" y="2119313"/>
                <a:ext cx="82550" cy="1588"/>
              </a:xfrm>
              <a:custGeom>
                <a:avLst/>
                <a:gdLst/>
                <a:ahLst/>
                <a:cxnLst>
                  <a:cxn ang="0">
                    <a:pos x="0" y="0"/>
                  </a:cxn>
                  <a:cxn ang="0">
                    <a:pos x="8" y="0"/>
                  </a:cxn>
                  <a:cxn ang="0">
                    <a:pos x="13" y="0"/>
                  </a:cxn>
                  <a:cxn ang="0">
                    <a:pos x="19" y="0"/>
                  </a:cxn>
                  <a:cxn ang="0">
                    <a:pos x="26" y="0"/>
                  </a:cxn>
                  <a:cxn ang="0">
                    <a:pos x="32" y="0"/>
                  </a:cxn>
                  <a:cxn ang="0">
                    <a:pos x="39" y="0"/>
                  </a:cxn>
                  <a:cxn ang="0">
                    <a:pos x="45" y="0"/>
                  </a:cxn>
                  <a:cxn ang="0">
                    <a:pos x="52" y="1"/>
                  </a:cxn>
                </a:cxnLst>
                <a:rect l="0" t="0" r="r" b="b"/>
                <a:pathLst>
                  <a:path w="52" h="1">
                    <a:moveTo>
                      <a:pt x="0" y="0"/>
                    </a:moveTo>
                    <a:lnTo>
                      <a:pt x="8" y="0"/>
                    </a:lnTo>
                    <a:lnTo>
                      <a:pt x="13" y="0"/>
                    </a:lnTo>
                    <a:lnTo>
                      <a:pt x="19" y="0"/>
                    </a:lnTo>
                    <a:lnTo>
                      <a:pt x="26" y="0"/>
                    </a:lnTo>
                    <a:lnTo>
                      <a:pt x="32" y="0"/>
                    </a:lnTo>
                    <a:lnTo>
                      <a:pt x="39" y="0"/>
                    </a:lnTo>
                    <a:lnTo>
                      <a:pt x="45" y="0"/>
                    </a:lnTo>
                    <a:lnTo>
                      <a:pt x="52" y="1"/>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84" name="Freeform 222"/>
              <p:cNvSpPr>
                <a:spLocks/>
              </p:cNvSpPr>
              <p:nvPr/>
            </p:nvSpPr>
            <p:spPr bwMode="auto">
              <a:xfrm>
                <a:off x="609600" y="1912938"/>
                <a:ext cx="1274763" cy="419100"/>
              </a:xfrm>
              <a:custGeom>
                <a:avLst/>
                <a:gdLst/>
                <a:ahLst/>
                <a:cxnLst>
                  <a:cxn ang="0">
                    <a:pos x="11" y="114"/>
                  </a:cxn>
                  <a:cxn ang="0">
                    <a:pos x="31" y="114"/>
                  </a:cxn>
                  <a:cxn ang="0">
                    <a:pos x="50" y="115"/>
                  </a:cxn>
                  <a:cxn ang="0">
                    <a:pos x="69" y="115"/>
                  </a:cxn>
                  <a:cxn ang="0">
                    <a:pos x="87" y="117"/>
                  </a:cxn>
                  <a:cxn ang="0">
                    <a:pos x="106" y="117"/>
                  </a:cxn>
                  <a:cxn ang="0">
                    <a:pos x="126" y="118"/>
                  </a:cxn>
                  <a:cxn ang="0">
                    <a:pos x="145" y="118"/>
                  </a:cxn>
                  <a:cxn ang="0">
                    <a:pos x="164" y="118"/>
                  </a:cxn>
                  <a:cxn ang="0">
                    <a:pos x="182" y="118"/>
                  </a:cxn>
                  <a:cxn ang="0">
                    <a:pos x="202" y="114"/>
                  </a:cxn>
                  <a:cxn ang="0">
                    <a:pos x="221" y="108"/>
                  </a:cxn>
                  <a:cxn ang="0">
                    <a:pos x="240" y="120"/>
                  </a:cxn>
                  <a:cxn ang="0">
                    <a:pos x="259" y="125"/>
                  </a:cxn>
                  <a:cxn ang="0">
                    <a:pos x="277" y="124"/>
                  </a:cxn>
                  <a:cxn ang="0">
                    <a:pos x="297" y="125"/>
                  </a:cxn>
                  <a:cxn ang="0">
                    <a:pos x="316" y="104"/>
                  </a:cxn>
                  <a:cxn ang="0">
                    <a:pos x="335" y="101"/>
                  </a:cxn>
                  <a:cxn ang="0">
                    <a:pos x="353" y="223"/>
                  </a:cxn>
                  <a:cxn ang="0">
                    <a:pos x="374" y="133"/>
                  </a:cxn>
                  <a:cxn ang="0">
                    <a:pos x="392" y="123"/>
                  </a:cxn>
                  <a:cxn ang="0">
                    <a:pos x="411" y="122"/>
                  </a:cxn>
                  <a:cxn ang="0">
                    <a:pos x="430" y="121"/>
                  </a:cxn>
                  <a:cxn ang="0">
                    <a:pos x="448" y="117"/>
                  </a:cxn>
                  <a:cxn ang="0">
                    <a:pos x="468" y="113"/>
                  </a:cxn>
                  <a:cxn ang="0">
                    <a:pos x="487" y="105"/>
                  </a:cxn>
                  <a:cxn ang="0">
                    <a:pos x="506" y="96"/>
                  </a:cxn>
                  <a:cxn ang="0">
                    <a:pos x="524" y="99"/>
                  </a:cxn>
                  <a:cxn ang="0">
                    <a:pos x="545" y="115"/>
                  </a:cxn>
                  <a:cxn ang="0">
                    <a:pos x="563" y="124"/>
                  </a:cxn>
                  <a:cxn ang="0">
                    <a:pos x="582" y="127"/>
                  </a:cxn>
                  <a:cxn ang="0">
                    <a:pos x="601" y="125"/>
                  </a:cxn>
                  <a:cxn ang="0">
                    <a:pos x="619" y="125"/>
                  </a:cxn>
                  <a:cxn ang="0">
                    <a:pos x="639" y="125"/>
                  </a:cxn>
                  <a:cxn ang="0">
                    <a:pos x="658" y="127"/>
                  </a:cxn>
                  <a:cxn ang="0">
                    <a:pos x="677" y="129"/>
                  </a:cxn>
                  <a:cxn ang="0">
                    <a:pos x="696" y="130"/>
                  </a:cxn>
                  <a:cxn ang="0">
                    <a:pos x="716" y="131"/>
                  </a:cxn>
                  <a:cxn ang="0">
                    <a:pos x="734" y="133"/>
                  </a:cxn>
                  <a:cxn ang="0">
                    <a:pos x="753" y="132"/>
                  </a:cxn>
                  <a:cxn ang="0">
                    <a:pos x="772" y="133"/>
                  </a:cxn>
                  <a:cxn ang="0">
                    <a:pos x="790" y="134"/>
                  </a:cxn>
                </a:cxnLst>
                <a:rect l="0" t="0" r="r" b="b"/>
                <a:pathLst>
                  <a:path w="803" h="264">
                    <a:moveTo>
                      <a:pt x="0" y="113"/>
                    </a:moveTo>
                    <a:lnTo>
                      <a:pt x="6" y="114"/>
                    </a:lnTo>
                    <a:lnTo>
                      <a:pt x="11" y="114"/>
                    </a:lnTo>
                    <a:lnTo>
                      <a:pt x="18" y="114"/>
                    </a:lnTo>
                    <a:lnTo>
                      <a:pt x="24" y="115"/>
                    </a:lnTo>
                    <a:lnTo>
                      <a:pt x="31" y="114"/>
                    </a:lnTo>
                    <a:lnTo>
                      <a:pt x="37" y="115"/>
                    </a:lnTo>
                    <a:lnTo>
                      <a:pt x="43" y="116"/>
                    </a:lnTo>
                    <a:lnTo>
                      <a:pt x="50" y="115"/>
                    </a:lnTo>
                    <a:lnTo>
                      <a:pt x="56" y="115"/>
                    </a:lnTo>
                    <a:lnTo>
                      <a:pt x="63" y="116"/>
                    </a:lnTo>
                    <a:lnTo>
                      <a:pt x="69" y="115"/>
                    </a:lnTo>
                    <a:lnTo>
                      <a:pt x="75" y="116"/>
                    </a:lnTo>
                    <a:lnTo>
                      <a:pt x="82" y="118"/>
                    </a:lnTo>
                    <a:lnTo>
                      <a:pt x="87" y="117"/>
                    </a:lnTo>
                    <a:lnTo>
                      <a:pt x="95" y="117"/>
                    </a:lnTo>
                    <a:lnTo>
                      <a:pt x="100" y="116"/>
                    </a:lnTo>
                    <a:lnTo>
                      <a:pt x="106" y="117"/>
                    </a:lnTo>
                    <a:lnTo>
                      <a:pt x="113" y="117"/>
                    </a:lnTo>
                    <a:lnTo>
                      <a:pt x="119" y="117"/>
                    </a:lnTo>
                    <a:lnTo>
                      <a:pt x="126" y="118"/>
                    </a:lnTo>
                    <a:lnTo>
                      <a:pt x="132" y="118"/>
                    </a:lnTo>
                    <a:lnTo>
                      <a:pt x="138" y="117"/>
                    </a:lnTo>
                    <a:lnTo>
                      <a:pt x="145" y="118"/>
                    </a:lnTo>
                    <a:lnTo>
                      <a:pt x="151" y="119"/>
                    </a:lnTo>
                    <a:lnTo>
                      <a:pt x="158" y="118"/>
                    </a:lnTo>
                    <a:lnTo>
                      <a:pt x="164" y="118"/>
                    </a:lnTo>
                    <a:lnTo>
                      <a:pt x="171" y="117"/>
                    </a:lnTo>
                    <a:lnTo>
                      <a:pt x="177" y="119"/>
                    </a:lnTo>
                    <a:lnTo>
                      <a:pt x="182" y="118"/>
                    </a:lnTo>
                    <a:lnTo>
                      <a:pt x="190" y="118"/>
                    </a:lnTo>
                    <a:lnTo>
                      <a:pt x="195" y="115"/>
                    </a:lnTo>
                    <a:lnTo>
                      <a:pt x="202" y="114"/>
                    </a:lnTo>
                    <a:lnTo>
                      <a:pt x="208" y="114"/>
                    </a:lnTo>
                    <a:lnTo>
                      <a:pt x="214" y="112"/>
                    </a:lnTo>
                    <a:lnTo>
                      <a:pt x="221" y="108"/>
                    </a:lnTo>
                    <a:lnTo>
                      <a:pt x="227" y="114"/>
                    </a:lnTo>
                    <a:lnTo>
                      <a:pt x="234" y="118"/>
                    </a:lnTo>
                    <a:lnTo>
                      <a:pt x="240" y="120"/>
                    </a:lnTo>
                    <a:lnTo>
                      <a:pt x="246" y="122"/>
                    </a:lnTo>
                    <a:lnTo>
                      <a:pt x="253" y="124"/>
                    </a:lnTo>
                    <a:lnTo>
                      <a:pt x="259" y="125"/>
                    </a:lnTo>
                    <a:lnTo>
                      <a:pt x="266" y="125"/>
                    </a:lnTo>
                    <a:lnTo>
                      <a:pt x="271" y="125"/>
                    </a:lnTo>
                    <a:lnTo>
                      <a:pt x="277" y="124"/>
                    </a:lnTo>
                    <a:lnTo>
                      <a:pt x="284" y="125"/>
                    </a:lnTo>
                    <a:lnTo>
                      <a:pt x="290" y="124"/>
                    </a:lnTo>
                    <a:lnTo>
                      <a:pt x="297" y="125"/>
                    </a:lnTo>
                    <a:lnTo>
                      <a:pt x="303" y="122"/>
                    </a:lnTo>
                    <a:lnTo>
                      <a:pt x="309" y="123"/>
                    </a:lnTo>
                    <a:lnTo>
                      <a:pt x="316" y="104"/>
                    </a:lnTo>
                    <a:lnTo>
                      <a:pt x="322" y="50"/>
                    </a:lnTo>
                    <a:lnTo>
                      <a:pt x="329" y="0"/>
                    </a:lnTo>
                    <a:lnTo>
                      <a:pt x="335" y="101"/>
                    </a:lnTo>
                    <a:lnTo>
                      <a:pt x="342" y="242"/>
                    </a:lnTo>
                    <a:lnTo>
                      <a:pt x="348" y="264"/>
                    </a:lnTo>
                    <a:lnTo>
                      <a:pt x="353" y="223"/>
                    </a:lnTo>
                    <a:lnTo>
                      <a:pt x="361" y="179"/>
                    </a:lnTo>
                    <a:lnTo>
                      <a:pt x="366" y="145"/>
                    </a:lnTo>
                    <a:lnTo>
                      <a:pt x="374" y="133"/>
                    </a:lnTo>
                    <a:lnTo>
                      <a:pt x="379" y="130"/>
                    </a:lnTo>
                    <a:lnTo>
                      <a:pt x="385" y="125"/>
                    </a:lnTo>
                    <a:lnTo>
                      <a:pt x="392" y="123"/>
                    </a:lnTo>
                    <a:lnTo>
                      <a:pt x="398" y="123"/>
                    </a:lnTo>
                    <a:lnTo>
                      <a:pt x="405" y="123"/>
                    </a:lnTo>
                    <a:lnTo>
                      <a:pt x="411" y="122"/>
                    </a:lnTo>
                    <a:lnTo>
                      <a:pt x="417" y="122"/>
                    </a:lnTo>
                    <a:lnTo>
                      <a:pt x="424" y="120"/>
                    </a:lnTo>
                    <a:lnTo>
                      <a:pt x="430" y="121"/>
                    </a:lnTo>
                    <a:lnTo>
                      <a:pt x="437" y="120"/>
                    </a:lnTo>
                    <a:lnTo>
                      <a:pt x="443" y="118"/>
                    </a:lnTo>
                    <a:lnTo>
                      <a:pt x="448" y="117"/>
                    </a:lnTo>
                    <a:lnTo>
                      <a:pt x="455" y="117"/>
                    </a:lnTo>
                    <a:lnTo>
                      <a:pt x="461" y="116"/>
                    </a:lnTo>
                    <a:lnTo>
                      <a:pt x="468" y="113"/>
                    </a:lnTo>
                    <a:lnTo>
                      <a:pt x="474" y="112"/>
                    </a:lnTo>
                    <a:lnTo>
                      <a:pt x="480" y="108"/>
                    </a:lnTo>
                    <a:lnTo>
                      <a:pt x="487" y="105"/>
                    </a:lnTo>
                    <a:lnTo>
                      <a:pt x="493" y="102"/>
                    </a:lnTo>
                    <a:lnTo>
                      <a:pt x="500" y="99"/>
                    </a:lnTo>
                    <a:lnTo>
                      <a:pt x="506" y="96"/>
                    </a:lnTo>
                    <a:lnTo>
                      <a:pt x="513" y="95"/>
                    </a:lnTo>
                    <a:lnTo>
                      <a:pt x="519" y="96"/>
                    </a:lnTo>
                    <a:lnTo>
                      <a:pt x="524" y="99"/>
                    </a:lnTo>
                    <a:lnTo>
                      <a:pt x="532" y="104"/>
                    </a:lnTo>
                    <a:lnTo>
                      <a:pt x="537" y="110"/>
                    </a:lnTo>
                    <a:lnTo>
                      <a:pt x="545" y="115"/>
                    </a:lnTo>
                    <a:lnTo>
                      <a:pt x="550" y="120"/>
                    </a:lnTo>
                    <a:lnTo>
                      <a:pt x="556" y="123"/>
                    </a:lnTo>
                    <a:lnTo>
                      <a:pt x="563" y="124"/>
                    </a:lnTo>
                    <a:lnTo>
                      <a:pt x="569" y="125"/>
                    </a:lnTo>
                    <a:lnTo>
                      <a:pt x="576" y="125"/>
                    </a:lnTo>
                    <a:lnTo>
                      <a:pt x="582" y="127"/>
                    </a:lnTo>
                    <a:lnTo>
                      <a:pt x="588" y="127"/>
                    </a:lnTo>
                    <a:lnTo>
                      <a:pt x="595" y="126"/>
                    </a:lnTo>
                    <a:lnTo>
                      <a:pt x="601" y="125"/>
                    </a:lnTo>
                    <a:lnTo>
                      <a:pt x="608" y="125"/>
                    </a:lnTo>
                    <a:lnTo>
                      <a:pt x="614" y="125"/>
                    </a:lnTo>
                    <a:lnTo>
                      <a:pt x="619" y="125"/>
                    </a:lnTo>
                    <a:lnTo>
                      <a:pt x="627" y="122"/>
                    </a:lnTo>
                    <a:lnTo>
                      <a:pt x="632" y="123"/>
                    </a:lnTo>
                    <a:lnTo>
                      <a:pt x="639" y="125"/>
                    </a:lnTo>
                    <a:lnTo>
                      <a:pt x="645" y="126"/>
                    </a:lnTo>
                    <a:lnTo>
                      <a:pt x="651" y="125"/>
                    </a:lnTo>
                    <a:lnTo>
                      <a:pt x="658" y="127"/>
                    </a:lnTo>
                    <a:lnTo>
                      <a:pt x="664" y="128"/>
                    </a:lnTo>
                    <a:lnTo>
                      <a:pt x="671" y="127"/>
                    </a:lnTo>
                    <a:lnTo>
                      <a:pt x="677" y="129"/>
                    </a:lnTo>
                    <a:lnTo>
                      <a:pt x="684" y="129"/>
                    </a:lnTo>
                    <a:lnTo>
                      <a:pt x="690" y="130"/>
                    </a:lnTo>
                    <a:lnTo>
                      <a:pt x="696" y="130"/>
                    </a:lnTo>
                    <a:lnTo>
                      <a:pt x="703" y="131"/>
                    </a:lnTo>
                    <a:lnTo>
                      <a:pt x="708" y="130"/>
                    </a:lnTo>
                    <a:lnTo>
                      <a:pt x="716" y="131"/>
                    </a:lnTo>
                    <a:lnTo>
                      <a:pt x="721" y="133"/>
                    </a:lnTo>
                    <a:lnTo>
                      <a:pt x="727" y="133"/>
                    </a:lnTo>
                    <a:lnTo>
                      <a:pt x="734" y="133"/>
                    </a:lnTo>
                    <a:lnTo>
                      <a:pt x="740" y="133"/>
                    </a:lnTo>
                    <a:lnTo>
                      <a:pt x="747" y="132"/>
                    </a:lnTo>
                    <a:lnTo>
                      <a:pt x="753" y="132"/>
                    </a:lnTo>
                    <a:lnTo>
                      <a:pt x="759" y="133"/>
                    </a:lnTo>
                    <a:lnTo>
                      <a:pt x="766" y="133"/>
                    </a:lnTo>
                    <a:lnTo>
                      <a:pt x="772" y="133"/>
                    </a:lnTo>
                    <a:lnTo>
                      <a:pt x="779" y="135"/>
                    </a:lnTo>
                    <a:lnTo>
                      <a:pt x="785" y="135"/>
                    </a:lnTo>
                    <a:lnTo>
                      <a:pt x="790" y="134"/>
                    </a:lnTo>
                    <a:lnTo>
                      <a:pt x="798" y="133"/>
                    </a:lnTo>
                    <a:lnTo>
                      <a:pt x="803" y="134"/>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85" name="Freeform 223"/>
              <p:cNvSpPr>
                <a:spLocks/>
              </p:cNvSpPr>
              <p:nvPr/>
            </p:nvSpPr>
            <p:spPr bwMode="auto">
              <a:xfrm>
                <a:off x="1884363" y="2124075"/>
                <a:ext cx="82550" cy="6350"/>
              </a:xfrm>
              <a:custGeom>
                <a:avLst/>
                <a:gdLst/>
                <a:ahLst/>
                <a:cxnLst>
                  <a:cxn ang="0">
                    <a:pos x="0" y="1"/>
                  </a:cxn>
                  <a:cxn ang="0">
                    <a:pos x="8" y="1"/>
                  </a:cxn>
                  <a:cxn ang="0">
                    <a:pos x="13" y="2"/>
                  </a:cxn>
                  <a:cxn ang="0">
                    <a:pos x="19" y="3"/>
                  </a:cxn>
                  <a:cxn ang="0">
                    <a:pos x="26" y="2"/>
                  </a:cxn>
                  <a:cxn ang="0">
                    <a:pos x="32" y="0"/>
                  </a:cxn>
                  <a:cxn ang="0">
                    <a:pos x="39" y="2"/>
                  </a:cxn>
                  <a:cxn ang="0">
                    <a:pos x="45" y="2"/>
                  </a:cxn>
                  <a:cxn ang="0">
                    <a:pos x="52" y="4"/>
                  </a:cxn>
                </a:cxnLst>
                <a:rect l="0" t="0" r="r" b="b"/>
                <a:pathLst>
                  <a:path w="52" h="4">
                    <a:moveTo>
                      <a:pt x="0" y="1"/>
                    </a:moveTo>
                    <a:lnTo>
                      <a:pt x="8" y="1"/>
                    </a:lnTo>
                    <a:lnTo>
                      <a:pt x="13" y="2"/>
                    </a:lnTo>
                    <a:lnTo>
                      <a:pt x="19" y="3"/>
                    </a:lnTo>
                    <a:lnTo>
                      <a:pt x="26" y="2"/>
                    </a:lnTo>
                    <a:lnTo>
                      <a:pt x="32" y="0"/>
                    </a:lnTo>
                    <a:lnTo>
                      <a:pt x="39" y="2"/>
                    </a:lnTo>
                    <a:lnTo>
                      <a:pt x="45" y="2"/>
                    </a:lnTo>
                    <a:lnTo>
                      <a:pt x="52" y="4"/>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86" name="Freeform 224"/>
              <p:cNvSpPr>
                <a:spLocks/>
              </p:cNvSpPr>
              <p:nvPr/>
            </p:nvSpPr>
            <p:spPr bwMode="auto">
              <a:xfrm>
                <a:off x="609600" y="1993900"/>
                <a:ext cx="1274763" cy="312738"/>
              </a:xfrm>
              <a:custGeom>
                <a:avLst/>
                <a:gdLst/>
                <a:ahLst/>
                <a:cxnLst>
                  <a:cxn ang="0">
                    <a:pos x="11" y="76"/>
                  </a:cxn>
                  <a:cxn ang="0">
                    <a:pos x="31" y="78"/>
                  </a:cxn>
                  <a:cxn ang="0">
                    <a:pos x="50" y="78"/>
                  </a:cxn>
                  <a:cxn ang="0">
                    <a:pos x="69" y="77"/>
                  </a:cxn>
                  <a:cxn ang="0">
                    <a:pos x="87" y="79"/>
                  </a:cxn>
                  <a:cxn ang="0">
                    <a:pos x="106" y="77"/>
                  </a:cxn>
                  <a:cxn ang="0">
                    <a:pos x="126" y="78"/>
                  </a:cxn>
                  <a:cxn ang="0">
                    <a:pos x="145" y="78"/>
                  </a:cxn>
                  <a:cxn ang="0">
                    <a:pos x="164" y="78"/>
                  </a:cxn>
                  <a:cxn ang="0">
                    <a:pos x="182" y="78"/>
                  </a:cxn>
                  <a:cxn ang="0">
                    <a:pos x="202" y="78"/>
                  </a:cxn>
                  <a:cxn ang="0">
                    <a:pos x="221" y="75"/>
                  </a:cxn>
                  <a:cxn ang="0">
                    <a:pos x="240" y="73"/>
                  </a:cxn>
                  <a:cxn ang="0">
                    <a:pos x="259" y="79"/>
                  </a:cxn>
                  <a:cxn ang="0">
                    <a:pos x="277" y="79"/>
                  </a:cxn>
                  <a:cxn ang="0">
                    <a:pos x="297" y="80"/>
                  </a:cxn>
                  <a:cxn ang="0">
                    <a:pos x="316" y="79"/>
                  </a:cxn>
                  <a:cxn ang="0">
                    <a:pos x="335" y="79"/>
                  </a:cxn>
                  <a:cxn ang="0">
                    <a:pos x="353" y="59"/>
                  </a:cxn>
                  <a:cxn ang="0">
                    <a:pos x="374" y="190"/>
                  </a:cxn>
                  <a:cxn ang="0">
                    <a:pos x="392" y="86"/>
                  </a:cxn>
                  <a:cxn ang="0">
                    <a:pos x="411" y="74"/>
                  </a:cxn>
                  <a:cxn ang="0">
                    <a:pos x="430" y="71"/>
                  </a:cxn>
                  <a:cxn ang="0">
                    <a:pos x="448" y="70"/>
                  </a:cxn>
                  <a:cxn ang="0">
                    <a:pos x="468" y="66"/>
                  </a:cxn>
                  <a:cxn ang="0">
                    <a:pos x="487" y="59"/>
                  </a:cxn>
                  <a:cxn ang="0">
                    <a:pos x="506" y="45"/>
                  </a:cxn>
                  <a:cxn ang="0">
                    <a:pos x="524" y="22"/>
                  </a:cxn>
                  <a:cxn ang="0">
                    <a:pos x="545" y="1"/>
                  </a:cxn>
                  <a:cxn ang="0">
                    <a:pos x="563" y="17"/>
                  </a:cxn>
                  <a:cxn ang="0">
                    <a:pos x="582" y="57"/>
                  </a:cxn>
                  <a:cxn ang="0">
                    <a:pos x="601" y="71"/>
                  </a:cxn>
                  <a:cxn ang="0">
                    <a:pos x="619" y="73"/>
                  </a:cxn>
                  <a:cxn ang="0">
                    <a:pos x="639" y="72"/>
                  </a:cxn>
                  <a:cxn ang="0">
                    <a:pos x="658" y="71"/>
                  </a:cxn>
                  <a:cxn ang="0">
                    <a:pos x="677" y="71"/>
                  </a:cxn>
                  <a:cxn ang="0">
                    <a:pos x="696" y="72"/>
                  </a:cxn>
                  <a:cxn ang="0">
                    <a:pos x="716" y="74"/>
                  </a:cxn>
                  <a:cxn ang="0">
                    <a:pos x="734" y="76"/>
                  </a:cxn>
                  <a:cxn ang="0">
                    <a:pos x="753" y="76"/>
                  </a:cxn>
                  <a:cxn ang="0">
                    <a:pos x="772" y="77"/>
                  </a:cxn>
                  <a:cxn ang="0">
                    <a:pos x="790" y="77"/>
                  </a:cxn>
                </a:cxnLst>
                <a:rect l="0" t="0" r="r" b="b"/>
                <a:pathLst>
                  <a:path w="803" h="197">
                    <a:moveTo>
                      <a:pt x="0" y="49"/>
                    </a:moveTo>
                    <a:lnTo>
                      <a:pt x="6" y="75"/>
                    </a:lnTo>
                    <a:lnTo>
                      <a:pt x="11" y="76"/>
                    </a:lnTo>
                    <a:lnTo>
                      <a:pt x="18" y="78"/>
                    </a:lnTo>
                    <a:lnTo>
                      <a:pt x="24" y="78"/>
                    </a:lnTo>
                    <a:lnTo>
                      <a:pt x="31" y="78"/>
                    </a:lnTo>
                    <a:lnTo>
                      <a:pt x="37" y="77"/>
                    </a:lnTo>
                    <a:lnTo>
                      <a:pt x="43" y="77"/>
                    </a:lnTo>
                    <a:lnTo>
                      <a:pt x="50" y="78"/>
                    </a:lnTo>
                    <a:lnTo>
                      <a:pt x="56" y="77"/>
                    </a:lnTo>
                    <a:lnTo>
                      <a:pt x="63" y="78"/>
                    </a:lnTo>
                    <a:lnTo>
                      <a:pt x="69" y="77"/>
                    </a:lnTo>
                    <a:lnTo>
                      <a:pt x="75" y="79"/>
                    </a:lnTo>
                    <a:lnTo>
                      <a:pt x="82" y="78"/>
                    </a:lnTo>
                    <a:lnTo>
                      <a:pt x="87" y="79"/>
                    </a:lnTo>
                    <a:lnTo>
                      <a:pt x="95" y="78"/>
                    </a:lnTo>
                    <a:lnTo>
                      <a:pt x="100" y="78"/>
                    </a:lnTo>
                    <a:lnTo>
                      <a:pt x="106" y="77"/>
                    </a:lnTo>
                    <a:lnTo>
                      <a:pt x="113" y="79"/>
                    </a:lnTo>
                    <a:lnTo>
                      <a:pt x="119" y="79"/>
                    </a:lnTo>
                    <a:lnTo>
                      <a:pt x="126" y="78"/>
                    </a:lnTo>
                    <a:lnTo>
                      <a:pt x="132" y="79"/>
                    </a:lnTo>
                    <a:lnTo>
                      <a:pt x="138" y="79"/>
                    </a:lnTo>
                    <a:lnTo>
                      <a:pt x="145" y="78"/>
                    </a:lnTo>
                    <a:lnTo>
                      <a:pt x="151" y="77"/>
                    </a:lnTo>
                    <a:lnTo>
                      <a:pt x="158" y="79"/>
                    </a:lnTo>
                    <a:lnTo>
                      <a:pt x="164" y="78"/>
                    </a:lnTo>
                    <a:lnTo>
                      <a:pt x="171" y="79"/>
                    </a:lnTo>
                    <a:lnTo>
                      <a:pt x="177" y="79"/>
                    </a:lnTo>
                    <a:lnTo>
                      <a:pt x="182" y="78"/>
                    </a:lnTo>
                    <a:lnTo>
                      <a:pt x="190" y="78"/>
                    </a:lnTo>
                    <a:lnTo>
                      <a:pt x="195" y="78"/>
                    </a:lnTo>
                    <a:lnTo>
                      <a:pt x="202" y="78"/>
                    </a:lnTo>
                    <a:lnTo>
                      <a:pt x="208" y="77"/>
                    </a:lnTo>
                    <a:lnTo>
                      <a:pt x="214" y="77"/>
                    </a:lnTo>
                    <a:lnTo>
                      <a:pt x="221" y="75"/>
                    </a:lnTo>
                    <a:lnTo>
                      <a:pt x="227" y="75"/>
                    </a:lnTo>
                    <a:lnTo>
                      <a:pt x="234" y="73"/>
                    </a:lnTo>
                    <a:lnTo>
                      <a:pt x="240" y="73"/>
                    </a:lnTo>
                    <a:lnTo>
                      <a:pt x="246" y="73"/>
                    </a:lnTo>
                    <a:lnTo>
                      <a:pt x="253" y="77"/>
                    </a:lnTo>
                    <a:lnTo>
                      <a:pt x="259" y="79"/>
                    </a:lnTo>
                    <a:lnTo>
                      <a:pt x="266" y="79"/>
                    </a:lnTo>
                    <a:lnTo>
                      <a:pt x="271" y="79"/>
                    </a:lnTo>
                    <a:lnTo>
                      <a:pt x="277" y="79"/>
                    </a:lnTo>
                    <a:lnTo>
                      <a:pt x="284" y="80"/>
                    </a:lnTo>
                    <a:lnTo>
                      <a:pt x="290" y="80"/>
                    </a:lnTo>
                    <a:lnTo>
                      <a:pt x="297" y="80"/>
                    </a:lnTo>
                    <a:lnTo>
                      <a:pt x="303" y="79"/>
                    </a:lnTo>
                    <a:lnTo>
                      <a:pt x="309" y="79"/>
                    </a:lnTo>
                    <a:lnTo>
                      <a:pt x="316" y="79"/>
                    </a:lnTo>
                    <a:lnTo>
                      <a:pt x="322" y="78"/>
                    </a:lnTo>
                    <a:lnTo>
                      <a:pt x="329" y="79"/>
                    </a:lnTo>
                    <a:lnTo>
                      <a:pt x="335" y="79"/>
                    </a:lnTo>
                    <a:lnTo>
                      <a:pt x="342" y="62"/>
                    </a:lnTo>
                    <a:lnTo>
                      <a:pt x="348" y="27"/>
                    </a:lnTo>
                    <a:lnTo>
                      <a:pt x="353" y="59"/>
                    </a:lnTo>
                    <a:lnTo>
                      <a:pt x="361" y="125"/>
                    </a:lnTo>
                    <a:lnTo>
                      <a:pt x="366" y="197"/>
                    </a:lnTo>
                    <a:lnTo>
                      <a:pt x="374" y="190"/>
                    </a:lnTo>
                    <a:lnTo>
                      <a:pt x="379" y="142"/>
                    </a:lnTo>
                    <a:lnTo>
                      <a:pt x="385" y="107"/>
                    </a:lnTo>
                    <a:lnTo>
                      <a:pt x="392" y="86"/>
                    </a:lnTo>
                    <a:lnTo>
                      <a:pt x="398" y="79"/>
                    </a:lnTo>
                    <a:lnTo>
                      <a:pt x="405" y="76"/>
                    </a:lnTo>
                    <a:lnTo>
                      <a:pt x="411" y="74"/>
                    </a:lnTo>
                    <a:lnTo>
                      <a:pt x="417" y="73"/>
                    </a:lnTo>
                    <a:lnTo>
                      <a:pt x="424" y="72"/>
                    </a:lnTo>
                    <a:lnTo>
                      <a:pt x="430" y="71"/>
                    </a:lnTo>
                    <a:lnTo>
                      <a:pt x="437" y="70"/>
                    </a:lnTo>
                    <a:lnTo>
                      <a:pt x="443" y="69"/>
                    </a:lnTo>
                    <a:lnTo>
                      <a:pt x="448" y="70"/>
                    </a:lnTo>
                    <a:lnTo>
                      <a:pt x="455" y="68"/>
                    </a:lnTo>
                    <a:lnTo>
                      <a:pt x="461" y="66"/>
                    </a:lnTo>
                    <a:lnTo>
                      <a:pt x="468" y="66"/>
                    </a:lnTo>
                    <a:lnTo>
                      <a:pt x="474" y="64"/>
                    </a:lnTo>
                    <a:lnTo>
                      <a:pt x="480" y="61"/>
                    </a:lnTo>
                    <a:lnTo>
                      <a:pt x="487" y="59"/>
                    </a:lnTo>
                    <a:lnTo>
                      <a:pt x="493" y="55"/>
                    </a:lnTo>
                    <a:lnTo>
                      <a:pt x="500" y="51"/>
                    </a:lnTo>
                    <a:lnTo>
                      <a:pt x="506" y="45"/>
                    </a:lnTo>
                    <a:lnTo>
                      <a:pt x="513" y="39"/>
                    </a:lnTo>
                    <a:lnTo>
                      <a:pt x="519" y="30"/>
                    </a:lnTo>
                    <a:lnTo>
                      <a:pt x="524" y="22"/>
                    </a:lnTo>
                    <a:lnTo>
                      <a:pt x="532" y="14"/>
                    </a:lnTo>
                    <a:lnTo>
                      <a:pt x="537" y="6"/>
                    </a:lnTo>
                    <a:lnTo>
                      <a:pt x="545" y="1"/>
                    </a:lnTo>
                    <a:lnTo>
                      <a:pt x="550" y="0"/>
                    </a:lnTo>
                    <a:lnTo>
                      <a:pt x="556" y="5"/>
                    </a:lnTo>
                    <a:lnTo>
                      <a:pt x="563" y="17"/>
                    </a:lnTo>
                    <a:lnTo>
                      <a:pt x="569" y="32"/>
                    </a:lnTo>
                    <a:lnTo>
                      <a:pt x="576" y="46"/>
                    </a:lnTo>
                    <a:lnTo>
                      <a:pt x="582" y="57"/>
                    </a:lnTo>
                    <a:lnTo>
                      <a:pt x="588" y="64"/>
                    </a:lnTo>
                    <a:lnTo>
                      <a:pt x="595" y="69"/>
                    </a:lnTo>
                    <a:lnTo>
                      <a:pt x="601" y="71"/>
                    </a:lnTo>
                    <a:lnTo>
                      <a:pt x="608" y="72"/>
                    </a:lnTo>
                    <a:lnTo>
                      <a:pt x="614" y="72"/>
                    </a:lnTo>
                    <a:lnTo>
                      <a:pt x="619" y="73"/>
                    </a:lnTo>
                    <a:lnTo>
                      <a:pt x="627" y="73"/>
                    </a:lnTo>
                    <a:lnTo>
                      <a:pt x="632" y="74"/>
                    </a:lnTo>
                    <a:lnTo>
                      <a:pt x="639" y="72"/>
                    </a:lnTo>
                    <a:lnTo>
                      <a:pt x="645" y="71"/>
                    </a:lnTo>
                    <a:lnTo>
                      <a:pt x="651" y="71"/>
                    </a:lnTo>
                    <a:lnTo>
                      <a:pt x="658" y="71"/>
                    </a:lnTo>
                    <a:lnTo>
                      <a:pt x="664" y="71"/>
                    </a:lnTo>
                    <a:lnTo>
                      <a:pt x="671" y="71"/>
                    </a:lnTo>
                    <a:lnTo>
                      <a:pt x="677" y="71"/>
                    </a:lnTo>
                    <a:lnTo>
                      <a:pt x="684" y="71"/>
                    </a:lnTo>
                    <a:lnTo>
                      <a:pt x="690" y="71"/>
                    </a:lnTo>
                    <a:lnTo>
                      <a:pt x="696" y="72"/>
                    </a:lnTo>
                    <a:lnTo>
                      <a:pt x="703" y="72"/>
                    </a:lnTo>
                    <a:lnTo>
                      <a:pt x="708" y="73"/>
                    </a:lnTo>
                    <a:lnTo>
                      <a:pt x="716" y="74"/>
                    </a:lnTo>
                    <a:lnTo>
                      <a:pt x="721" y="74"/>
                    </a:lnTo>
                    <a:lnTo>
                      <a:pt x="727" y="74"/>
                    </a:lnTo>
                    <a:lnTo>
                      <a:pt x="734" y="76"/>
                    </a:lnTo>
                    <a:lnTo>
                      <a:pt x="740" y="75"/>
                    </a:lnTo>
                    <a:lnTo>
                      <a:pt x="747" y="76"/>
                    </a:lnTo>
                    <a:lnTo>
                      <a:pt x="753" y="76"/>
                    </a:lnTo>
                    <a:lnTo>
                      <a:pt x="759" y="77"/>
                    </a:lnTo>
                    <a:lnTo>
                      <a:pt x="766" y="77"/>
                    </a:lnTo>
                    <a:lnTo>
                      <a:pt x="772" y="77"/>
                    </a:lnTo>
                    <a:lnTo>
                      <a:pt x="779" y="77"/>
                    </a:lnTo>
                    <a:lnTo>
                      <a:pt x="785" y="77"/>
                    </a:lnTo>
                    <a:lnTo>
                      <a:pt x="790" y="77"/>
                    </a:lnTo>
                    <a:lnTo>
                      <a:pt x="798" y="77"/>
                    </a:lnTo>
                    <a:lnTo>
                      <a:pt x="803" y="78"/>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87" name="Freeform 225"/>
              <p:cNvSpPr>
                <a:spLocks/>
              </p:cNvSpPr>
              <p:nvPr/>
            </p:nvSpPr>
            <p:spPr bwMode="auto">
              <a:xfrm>
                <a:off x="1884363" y="2117725"/>
                <a:ext cx="82550" cy="1588"/>
              </a:xfrm>
              <a:custGeom>
                <a:avLst/>
                <a:gdLst/>
                <a:ahLst/>
                <a:cxnLst>
                  <a:cxn ang="0">
                    <a:pos x="0" y="0"/>
                  </a:cxn>
                  <a:cxn ang="0">
                    <a:pos x="8" y="0"/>
                  </a:cxn>
                  <a:cxn ang="0">
                    <a:pos x="13" y="0"/>
                  </a:cxn>
                  <a:cxn ang="0">
                    <a:pos x="19" y="0"/>
                  </a:cxn>
                  <a:cxn ang="0">
                    <a:pos x="26" y="0"/>
                  </a:cxn>
                  <a:cxn ang="0">
                    <a:pos x="32" y="0"/>
                  </a:cxn>
                  <a:cxn ang="0">
                    <a:pos x="39" y="0"/>
                  </a:cxn>
                  <a:cxn ang="0">
                    <a:pos x="45" y="0"/>
                  </a:cxn>
                  <a:cxn ang="0">
                    <a:pos x="52" y="0"/>
                  </a:cxn>
                </a:cxnLst>
                <a:rect l="0" t="0" r="r" b="b"/>
                <a:pathLst>
                  <a:path w="52">
                    <a:moveTo>
                      <a:pt x="0" y="0"/>
                    </a:moveTo>
                    <a:lnTo>
                      <a:pt x="8" y="0"/>
                    </a:lnTo>
                    <a:lnTo>
                      <a:pt x="13" y="0"/>
                    </a:lnTo>
                    <a:lnTo>
                      <a:pt x="19" y="0"/>
                    </a:lnTo>
                    <a:lnTo>
                      <a:pt x="26" y="0"/>
                    </a:lnTo>
                    <a:lnTo>
                      <a:pt x="32" y="0"/>
                    </a:lnTo>
                    <a:lnTo>
                      <a:pt x="39" y="0"/>
                    </a:lnTo>
                    <a:lnTo>
                      <a:pt x="45" y="0"/>
                    </a:lnTo>
                    <a:lnTo>
                      <a:pt x="52" y="0"/>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88" name="Freeform 226"/>
              <p:cNvSpPr>
                <a:spLocks/>
              </p:cNvSpPr>
              <p:nvPr/>
            </p:nvSpPr>
            <p:spPr bwMode="auto">
              <a:xfrm>
                <a:off x="609600" y="2028825"/>
                <a:ext cx="1274763" cy="336550"/>
              </a:xfrm>
              <a:custGeom>
                <a:avLst/>
                <a:gdLst/>
                <a:ahLst/>
                <a:cxnLst>
                  <a:cxn ang="0">
                    <a:pos x="11" y="49"/>
                  </a:cxn>
                  <a:cxn ang="0">
                    <a:pos x="31" y="50"/>
                  </a:cxn>
                  <a:cxn ang="0">
                    <a:pos x="50" y="47"/>
                  </a:cxn>
                  <a:cxn ang="0">
                    <a:pos x="69" y="52"/>
                  </a:cxn>
                  <a:cxn ang="0">
                    <a:pos x="87" y="49"/>
                  </a:cxn>
                  <a:cxn ang="0">
                    <a:pos x="106" y="49"/>
                  </a:cxn>
                  <a:cxn ang="0">
                    <a:pos x="126" y="50"/>
                  </a:cxn>
                  <a:cxn ang="0">
                    <a:pos x="145" y="49"/>
                  </a:cxn>
                  <a:cxn ang="0">
                    <a:pos x="164" y="51"/>
                  </a:cxn>
                  <a:cxn ang="0">
                    <a:pos x="182" y="49"/>
                  </a:cxn>
                  <a:cxn ang="0">
                    <a:pos x="202" y="50"/>
                  </a:cxn>
                  <a:cxn ang="0">
                    <a:pos x="221" y="45"/>
                  </a:cxn>
                  <a:cxn ang="0">
                    <a:pos x="240" y="54"/>
                  </a:cxn>
                  <a:cxn ang="0">
                    <a:pos x="259" y="58"/>
                  </a:cxn>
                  <a:cxn ang="0">
                    <a:pos x="277" y="52"/>
                  </a:cxn>
                  <a:cxn ang="0">
                    <a:pos x="297" y="50"/>
                  </a:cxn>
                  <a:cxn ang="0">
                    <a:pos x="316" y="50"/>
                  </a:cxn>
                  <a:cxn ang="0">
                    <a:pos x="335" y="31"/>
                  </a:cxn>
                  <a:cxn ang="0">
                    <a:pos x="353" y="212"/>
                  </a:cxn>
                  <a:cxn ang="0">
                    <a:pos x="374" y="92"/>
                  </a:cxn>
                  <a:cxn ang="0">
                    <a:pos x="392" y="52"/>
                  </a:cxn>
                  <a:cxn ang="0">
                    <a:pos x="411" y="47"/>
                  </a:cxn>
                  <a:cxn ang="0">
                    <a:pos x="430" y="44"/>
                  </a:cxn>
                  <a:cxn ang="0">
                    <a:pos x="448" y="43"/>
                  </a:cxn>
                  <a:cxn ang="0">
                    <a:pos x="468" y="43"/>
                  </a:cxn>
                  <a:cxn ang="0">
                    <a:pos x="487" y="38"/>
                  </a:cxn>
                  <a:cxn ang="0">
                    <a:pos x="506" y="29"/>
                  </a:cxn>
                  <a:cxn ang="0">
                    <a:pos x="524" y="12"/>
                  </a:cxn>
                  <a:cxn ang="0">
                    <a:pos x="545" y="0"/>
                  </a:cxn>
                  <a:cxn ang="0">
                    <a:pos x="563" y="25"/>
                  </a:cxn>
                  <a:cxn ang="0">
                    <a:pos x="582" y="44"/>
                  </a:cxn>
                  <a:cxn ang="0">
                    <a:pos x="601" y="49"/>
                  </a:cxn>
                  <a:cxn ang="0">
                    <a:pos x="619" y="48"/>
                  </a:cxn>
                  <a:cxn ang="0">
                    <a:pos x="639" y="49"/>
                  </a:cxn>
                  <a:cxn ang="0">
                    <a:pos x="658" y="48"/>
                  </a:cxn>
                  <a:cxn ang="0">
                    <a:pos x="677" y="49"/>
                  </a:cxn>
                  <a:cxn ang="0">
                    <a:pos x="696" y="49"/>
                  </a:cxn>
                  <a:cxn ang="0">
                    <a:pos x="716" y="49"/>
                  </a:cxn>
                  <a:cxn ang="0">
                    <a:pos x="734" y="50"/>
                  </a:cxn>
                  <a:cxn ang="0">
                    <a:pos x="753" y="50"/>
                  </a:cxn>
                  <a:cxn ang="0">
                    <a:pos x="772" y="51"/>
                  </a:cxn>
                  <a:cxn ang="0">
                    <a:pos x="790" y="52"/>
                  </a:cxn>
                </a:cxnLst>
                <a:rect l="0" t="0" r="r" b="b"/>
                <a:pathLst>
                  <a:path w="803" h="212">
                    <a:moveTo>
                      <a:pt x="0" y="49"/>
                    </a:moveTo>
                    <a:lnTo>
                      <a:pt x="6" y="47"/>
                    </a:lnTo>
                    <a:lnTo>
                      <a:pt x="11" y="49"/>
                    </a:lnTo>
                    <a:lnTo>
                      <a:pt x="18" y="49"/>
                    </a:lnTo>
                    <a:lnTo>
                      <a:pt x="24" y="51"/>
                    </a:lnTo>
                    <a:lnTo>
                      <a:pt x="31" y="50"/>
                    </a:lnTo>
                    <a:lnTo>
                      <a:pt x="37" y="52"/>
                    </a:lnTo>
                    <a:lnTo>
                      <a:pt x="43" y="49"/>
                    </a:lnTo>
                    <a:lnTo>
                      <a:pt x="50" y="47"/>
                    </a:lnTo>
                    <a:lnTo>
                      <a:pt x="56" y="52"/>
                    </a:lnTo>
                    <a:lnTo>
                      <a:pt x="63" y="51"/>
                    </a:lnTo>
                    <a:lnTo>
                      <a:pt x="69" y="52"/>
                    </a:lnTo>
                    <a:lnTo>
                      <a:pt x="75" y="49"/>
                    </a:lnTo>
                    <a:lnTo>
                      <a:pt x="82" y="49"/>
                    </a:lnTo>
                    <a:lnTo>
                      <a:pt x="87" y="49"/>
                    </a:lnTo>
                    <a:lnTo>
                      <a:pt x="95" y="49"/>
                    </a:lnTo>
                    <a:lnTo>
                      <a:pt x="100" y="50"/>
                    </a:lnTo>
                    <a:lnTo>
                      <a:pt x="106" y="49"/>
                    </a:lnTo>
                    <a:lnTo>
                      <a:pt x="113" y="49"/>
                    </a:lnTo>
                    <a:lnTo>
                      <a:pt x="119" y="52"/>
                    </a:lnTo>
                    <a:lnTo>
                      <a:pt x="126" y="50"/>
                    </a:lnTo>
                    <a:lnTo>
                      <a:pt x="132" y="49"/>
                    </a:lnTo>
                    <a:lnTo>
                      <a:pt x="138" y="50"/>
                    </a:lnTo>
                    <a:lnTo>
                      <a:pt x="145" y="49"/>
                    </a:lnTo>
                    <a:lnTo>
                      <a:pt x="151" y="49"/>
                    </a:lnTo>
                    <a:lnTo>
                      <a:pt x="158" y="50"/>
                    </a:lnTo>
                    <a:lnTo>
                      <a:pt x="164" y="51"/>
                    </a:lnTo>
                    <a:lnTo>
                      <a:pt x="171" y="49"/>
                    </a:lnTo>
                    <a:lnTo>
                      <a:pt x="177" y="47"/>
                    </a:lnTo>
                    <a:lnTo>
                      <a:pt x="182" y="49"/>
                    </a:lnTo>
                    <a:lnTo>
                      <a:pt x="190" y="51"/>
                    </a:lnTo>
                    <a:lnTo>
                      <a:pt x="195" y="49"/>
                    </a:lnTo>
                    <a:lnTo>
                      <a:pt x="202" y="50"/>
                    </a:lnTo>
                    <a:lnTo>
                      <a:pt x="208" y="48"/>
                    </a:lnTo>
                    <a:lnTo>
                      <a:pt x="214" y="44"/>
                    </a:lnTo>
                    <a:lnTo>
                      <a:pt x="221" y="45"/>
                    </a:lnTo>
                    <a:lnTo>
                      <a:pt x="227" y="44"/>
                    </a:lnTo>
                    <a:lnTo>
                      <a:pt x="234" y="50"/>
                    </a:lnTo>
                    <a:lnTo>
                      <a:pt x="240" y="54"/>
                    </a:lnTo>
                    <a:lnTo>
                      <a:pt x="246" y="60"/>
                    </a:lnTo>
                    <a:lnTo>
                      <a:pt x="253" y="56"/>
                    </a:lnTo>
                    <a:lnTo>
                      <a:pt x="259" y="58"/>
                    </a:lnTo>
                    <a:lnTo>
                      <a:pt x="266" y="53"/>
                    </a:lnTo>
                    <a:lnTo>
                      <a:pt x="271" y="53"/>
                    </a:lnTo>
                    <a:lnTo>
                      <a:pt x="277" y="52"/>
                    </a:lnTo>
                    <a:lnTo>
                      <a:pt x="284" y="52"/>
                    </a:lnTo>
                    <a:lnTo>
                      <a:pt x="290" y="49"/>
                    </a:lnTo>
                    <a:lnTo>
                      <a:pt x="297" y="50"/>
                    </a:lnTo>
                    <a:lnTo>
                      <a:pt x="303" y="50"/>
                    </a:lnTo>
                    <a:lnTo>
                      <a:pt x="309" y="48"/>
                    </a:lnTo>
                    <a:lnTo>
                      <a:pt x="316" y="50"/>
                    </a:lnTo>
                    <a:lnTo>
                      <a:pt x="322" y="48"/>
                    </a:lnTo>
                    <a:lnTo>
                      <a:pt x="329" y="51"/>
                    </a:lnTo>
                    <a:lnTo>
                      <a:pt x="335" y="31"/>
                    </a:lnTo>
                    <a:lnTo>
                      <a:pt x="342" y="47"/>
                    </a:lnTo>
                    <a:lnTo>
                      <a:pt x="348" y="155"/>
                    </a:lnTo>
                    <a:lnTo>
                      <a:pt x="353" y="212"/>
                    </a:lnTo>
                    <a:lnTo>
                      <a:pt x="361" y="172"/>
                    </a:lnTo>
                    <a:lnTo>
                      <a:pt x="366" y="139"/>
                    </a:lnTo>
                    <a:lnTo>
                      <a:pt x="374" y="92"/>
                    </a:lnTo>
                    <a:lnTo>
                      <a:pt x="379" y="73"/>
                    </a:lnTo>
                    <a:lnTo>
                      <a:pt x="385" y="56"/>
                    </a:lnTo>
                    <a:lnTo>
                      <a:pt x="392" y="52"/>
                    </a:lnTo>
                    <a:lnTo>
                      <a:pt x="398" y="50"/>
                    </a:lnTo>
                    <a:lnTo>
                      <a:pt x="405" y="47"/>
                    </a:lnTo>
                    <a:lnTo>
                      <a:pt x="411" y="47"/>
                    </a:lnTo>
                    <a:lnTo>
                      <a:pt x="417" y="44"/>
                    </a:lnTo>
                    <a:lnTo>
                      <a:pt x="424" y="45"/>
                    </a:lnTo>
                    <a:lnTo>
                      <a:pt x="430" y="44"/>
                    </a:lnTo>
                    <a:lnTo>
                      <a:pt x="437" y="43"/>
                    </a:lnTo>
                    <a:lnTo>
                      <a:pt x="443" y="44"/>
                    </a:lnTo>
                    <a:lnTo>
                      <a:pt x="448" y="43"/>
                    </a:lnTo>
                    <a:lnTo>
                      <a:pt x="455" y="42"/>
                    </a:lnTo>
                    <a:lnTo>
                      <a:pt x="461" y="42"/>
                    </a:lnTo>
                    <a:lnTo>
                      <a:pt x="468" y="43"/>
                    </a:lnTo>
                    <a:lnTo>
                      <a:pt x="474" y="40"/>
                    </a:lnTo>
                    <a:lnTo>
                      <a:pt x="480" y="39"/>
                    </a:lnTo>
                    <a:lnTo>
                      <a:pt x="487" y="38"/>
                    </a:lnTo>
                    <a:lnTo>
                      <a:pt x="493" y="36"/>
                    </a:lnTo>
                    <a:lnTo>
                      <a:pt x="500" y="31"/>
                    </a:lnTo>
                    <a:lnTo>
                      <a:pt x="506" y="29"/>
                    </a:lnTo>
                    <a:lnTo>
                      <a:pt x="513" y="22"/>
                    </a:lnTo>
                    <a:lnTo>
                      <a:pt x="519" y="16"/>
                    </a:lnTo>
                    <a:lnTo>
                      <a:pt x="524" y="12"/>
                    </a:lnTo>
                    <a:lnTo>
                      <a:pt x="532" y="6"/>
                    </a:lnTo>
                    <a:lnTo>
                      <a:pt x="537" y="3"/>
                    </a:lnTo>
                    <a:lnTo>
                      <a:pt x="545" y="0"/>
                    </a:lnTo>
                    <a:lnTo>
                      <a:pt x="550" y="5"/>
                    </a:lnTo>
                    <a:lnTo>
                      <a:pt x="556" y="13"/>
                    </a:lnTo>
                    <a:lnTo>
                      <a:pt x="563" y="25"/>
                    </a:lnTo>
                    <a:lnTo>
                      <a:pt x="569" y="36"/>
                    </a:lnTo>
                    <a:lnTo>
                      <a:pt x="576" y="42"/>
                    </a:lnTo>
                    <a:lnTo>
                      <a:pt x="582" y="44"/>
                    </a:lnTo>
                    <a:lnTo>
                      <a:pt x="588" y="47"/>
                    </a:lnTo>
                    <a:lnTo>
                      <a:pt x="595" y="50"/>
                    </a:lnTo>
                    <a:lnTo>
                      <a:pt x="601" y="49"/>
                    </a:lnTo>
                    <a:lnTo>
                      <a:pt x="608" y="48"/>
                    </a:lnTo>
                    <a:lnTo>
                      <a:pt x="614" y="48"/>
                    </a:lnTo>
                    <a:lnTo>
                      <a:pt x="619" y="48"/>
                    </a:lnTo>
                    <a:lnTo>
                      <a:pt x="627" y="49"/>
                    </a:lnTo>
                    <a:lnTo>
                      <a:pt x="632" y="47"/>
                    </a:lnTo>
                    <a:lnTo>
                      <a:pt x="639" y="49"/>
                    </a:lnTo>
                    <a:lnTo>
                      <a:pt x="645" y="49"/>
                    </a:lnTo>
                    <a:lnTo>
                      <a:pt x="651" y="49"/>
                    </a:lnTo>
                    <a:lnTo>
                      <a:pt x="658" y="48"/>
                    </a:lnTo>
                    <a:lnTo>
                      <a:pt x="664" y="49"/>
                    </a:lnTo>
                    <a:lnTo>
                      <a:pt x="671" y="48"/>
                    </a:lnTo>
                    <a:lnTo>
                      <a:pt x="677" y="49"/>
                    </a:lnTo>
                    <a:lnTo>
                      <a:pt x="684" y="49"/>
                    </a:lnTo>
                    <a:lnTo>
                      <a:pt x="690" y="49"/>
                    </a:lnTo>
                    <a:lnTo>
                      <a:pt x="696" y="49"/>
                    </a:lnTo>
                    <a:lnTo>
                      <a:pt x="703" y="50"/>
                    </a:lnTo>
                    <a:lnTo>
                      <a:pt x="708" y="52"/>
                    </a:lnTo>
                    <a:lnTo>
                      <a:pt x="716" y="49"/>
                    </a:lnTo>
                    <a:lnTo>
                      <a:pt x="721" y="51"/>
                    </a:lnTo>
                    <a:lnTo>
                      <a:pt x="727" y="50"/>
                    </a:lnTo>
                    <a:lnTo>
                      <a:pt x="734" y="50"/>
                    </a:lnTo>
                    <a:lnTo>
                      <a:pt x="740" y="52"/>
                    </a:lnTo>
                    <a:lnTo>
                      <a:pt x="747" y="51"/>
                    </a:lnTo>
                    <a:lnTo>
                      <a:pt x="753" y="50"/>
                    </a:lnTo>
                    <a:lnTo>
                      <a:pt x="759" y="51"/>
                    </a:lnTo>
                    <a:lnTo>
                      <a:pt x="766" y="52"/>
                    </a:lnTo>
                    <a:lnTo>
                      <a:pt x="772" y="51"/>
                    </a:lnTo>
                    <a:lnTo>
                      <a:pt x="779" y="52"/>
                    </a:lnTo>
                    <a:lnTo>
                      <a:pt x="785" y="50"/>
                    </a:lnTo>
                    <a:lnTo>
                      <a:pt x="790" y="52"/>
                    </a:lnTo>
                    <a:lnTo>
                      <a:pt x="798" y="53"/>
                    </a:lnTo>
                    <a:lnTo>
                      <a:pt x="803" y="52"/>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89" name="Freeform 227"/>
              <p:cNvSpPr>
                <a:spLocks/>
              </p:cNvSpPr>
              <p:nvPr/>
            </p:nvSpPr>
            <p:spPr bwMode="auto">
              <a:xfrm>
                <a:off x="1884363" y="2111375"/>
                <a:ext cx="82550" cy="4763"/>
              </a:xfrm>
              <a:custGeom>
                <a:avLst/>
                <a:gdLst/>
                <a:ahLst/>
                <a:cxnLst>
                  <a:cxn ang="0">
                    <a:pos x="0" y="0"/>
                  </a:cxn>
                  <a:cxn ang="0">
                    <a:pos x="8" y="0"/>
                  </a:cxn>
                  <a:cxn ang="0">
                    <a:pos x="13" y="0"/>
                  </a:cxn>
                  <a:cxn ang="0">
                    <a:pos x="19" y="0"/>
                  </a:cxn>
                  <a:cxn ang="0">
                    <a:pos x="26" y="0"/>
                  </a:cxn>
                  <a:cxn ang="0">
                    <a:pos x="32" y="0"/>
                  </a:cxn>
                  <a:cxn ang="0">
                    <a:pos x="39" y="0"/>
                  </a:cxn>
                  <a:cxn ang="0">
                    <a:pos x="45" y="3"/>
                  </a:cxn>
                  <a:cxn ang="0">
                    <a:pos x="52" y="2"/>
                  </a:cxn>
                </a:cxnLst>
                <a:rect l="0" t="0" r="r" b="b"/>
                <a:pathLst>
                  <a:path w="52" h="3">
                    <a:moveTo>
                      <a:pt x="0" y="0"/>
                    </a:moveTo>
                    <a:lnTo>
                      <a:pt x="8" y="0"/>
                    </a:lnTo>
                    <a:lnTo>
                      <a:pt x="13" y="0"/>
                    </a:lnTo>
                    <a:lnTo>
                      <a:pt x="19" y="0"/>
                    </a:lnTo>
                    <a:lnTo>
                      <a:pt x="26" y="0"/>
                    </a:lnTo>
                    <a:lnTo>
                      <a:pt x="32" y="0"/>
                    </a:lnTo>
                    <a:lnTo>
                      <a:pt x="39" y="0"/>
                    </a:lnTo>
                    <a:lnTo>
                      <a:pt x="45" y="3"/>
                    </a:lnTo>
                    <a:lnTo>
                      <a:pt x="52" y="2"/>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90" name="Freeform 228"/>
              <p:cNvSpPr>
                <a:spLocks/>
              </p:cNvSpPr>
              <p:nvPr/>
            </p:nvSpPr>
            <p:spPr bwMode="auto">
              <a:xfrm>
                <a:off x="609600" y="2000250"/>
                <a:ext cx="1274763" cy="295275"/>
              </a:xfrm>
              <a:custGeom>
                <a:avLst/>
                <a:gdLst/>
                <a:ahLst/>
                <a:cxnLst>
                  <a:cxn ang="0">
                    <a:pos x="11" y="88"/>
                  </a:cxn>
                  <a:cxn ang="0">
                    <a:pos x="31" y="87"/>
                  </a:cxn>
                  <a:cxn ang="0">
                    <a:pos x="50" y="87"/>
                  </a:cxn>
                  <a:cxn ang="0">
                    <a:pos x="69" y="86"/>
                  </a:cxn>
                  <a:cxn ang="0">
                    <a:pos x="87" y="85"/>
                  </a:cxn>
                  <a:cxn ang="0">
                    <a:pos x="106" y="84"/>
                  </a:cxn>
                  <a:cxn ang="0">
                    <a:pos x="126" y="83"/>
                  </a:cxn>
                  <a:cxn ang="0">
                    <a:pos x="145" y="81"/>
                  </a:cxn>
                  <a:cxn ang="0">
                    <a:pos x="164" y="81"/>
                  </a:cxn>
                  <a:cxn ang="0">
                    <a:pos x="182" y="80"/>
                  </a:cxn>
                  <a:cxn ang="0">
                    <a:pos x="202" y="76"/>
                  </a:cxn>
                  <a:cxn ang="0">
                    <a:pos x="221" y="73"/>
                  </a:cxn>
                  <a:cxn ang="0">
                    <a:pos x="240" y="78"/>
                  </a:cxn>
                  <a:cxn ang="0">
                    <a:pos x="259" y="77"/>
                  </a:cxn>
                  <a:cxn ang="0">
                    <a:pos x="277" y="78"/>
                  </a:cxn>
                  <a:cxn ang="0">
                    <a:pos x="297" y="76"/>
                  </a:cxn>
                  <a:cxn ang="0">
                    <a:pos x="316" y="75"/>
                  </a:cxn>
                  <a:cxn ang="0">
                    <a:pos x="335" y="39"/>
                  </a:cxn>
                  <a:cxn ang="0">
                    <a:pos x="353" y="186"/>
                  </a:cxn>
                  <a:cxn ang="0">
                    <a:pos x="374" y="87"/>
                  </a:cxn>
                  <a:cxn ang="0">
                    <a:pos x="392" y="70"/>
                  </a:cxn>
                  <a:cxn ang="0">
                    <a:pos x="411" y="67"/>
                  </a:cxn>
                  <a:cxn ang="0">
                    <a:pos x="430" y="62"/>
                  </a:cxn>
                  <a:cxn ang="0">
                    <a:pos x="448" y="59"/>
                  </a:cxn>
                  <a:cxn ang="0">
                    <a:pos x="468" y="53"/>
                  </a:cxn>
                  <a:cxn ang="0">
                    <a:pos x="487" y="41"/>
                  </a:cxn>
                  <a:cxn ang="0">
                    <a:pos x="506" y="22"/>
                  </a:cxn>
                  <a:cxn ang="0">
                    <a:pos x="524" y="2"/>
                  </a:cxn>
                  <a:cxn ang="0">
                    <a:pos x="545" y="8"/>
                  </a:cxn>
                  <a:cxn ang="0">
                    <a:pos x="563" y="45"/>
                  </a:cxn>
                  <a:cxn ang="0">
                    <a:pos x="582" y="61"/>
                  </a:cxn>
                  <a:cxn ang="0">
                    <a:pos x="601" y="63"/>
                  </a:cxn>
                  <a:cxn ang="0">
                    <a:pos x="619" y="62"/>
                  </a:cxn>
                  <a:cxn ang="0">
                    <a:pos x="639" y="60"/>
                  </a:cxn>
                  <a:cxn ang="0">
                    <a:pos x="658" y="60"/>
                  </a:cxn>
                  <a:cxn ang="0">
                    <a:pos x="677" y="61"/>
                  </a:cxn>
                  <a:cxn ang="0">
                    <a:pos x="696" y="62"/>
                  </a:cxn>
                  <a:cxn ang="0">
                    <a:pos x="716" y="63"/>
                  </a:cxn>
                  <a:cxn ang="0">
                    <a:pos x="734" y="63"/>
                  </a:cxn>
                  <a:cxn ang="0">
                    <a:pos x="753" y="64"/>
                  </a:cxn>
                  <a:cxn ang="0">
                    <a:pos x="772" y="64"/>
                  </a:cxn>
                  <a:cxn ang="0">
                    <a:pos x="790" y="65"/>
                  </a:cxn>
                </a:cxnLst>
                <a:rect l="0" t="0" r="r" b="b"/>
                <a:pathLst>
                  <a:path w="803" h="186">
                    <a:moveTo>
                      <a:pt x="0" y="88"/>
                    </a:moveTo>
                    <a:lnTo>
                      <a:pt x="6" y="88"/>
                    </a:lnTo>
                    <a:lnTo>
                      <a:pt x="11" y="88"/>
                    </a:lnTo>
                    <a:lnTo>
                      <a:pt x="18" y="87"/>
                    </a:lnTo>
                    <a:lnTo>
                      <a:pt x="24" y="88"/>
                    </a:lnTo>
                    <a:lnTo>
                      <a:pt x="31" y="87"/>
                    </a:lnTo>
                    <a:lnTo>
                      <a:pt x="37" y="88"/>
                    </a:lnTo>
                    <a:lnTo>
                      <a:pt x="43" y="87"/>
                    </a:lnTo>
                    <a:lnTo>
                      <a:pt x="50" y="87"/>
                    </a:lnTo>
                    <a:lnTo>
                      <a:pt x="56" y="86"/>
                    </a:lnTo>
                    <a:lnTo>
                      <a:pt x="63" y="86"/>
                    </a:lnTo>
                    <a:lnTo>
                      <a:pt x="69" y="86"/>
                    </a:lnTo>
                    <a:lnTo>
                      <a:pt x="75" y="86"/>
                    </a:lnTo>
                    <a:lnTo>
                      <a:pt x="82" y="85"/>
                    </a:lnTo>
                    <a:lnTo>
                      <a:pt x="87" y="85"/>
                    </a:lnTo>
                    <a:lnTo>
                      <a:pt x="95" y="84"/>
                    </a:lnTo>
                    <a:lnTo>
                      <a:pt x="100" y="84"/>
                    </a:lnTo>
                    <a:lnTo>
                      <a:pt x="106" y="84"/>
                    </a:lnTo>
                    <a:lnTo>
                      <a:pt x="113" y="83"/>
                    </a:lnTo>
                    <a:lnTo>
                      <a:pt x="119" y="83"/>
                    </a:lnTo>
                    <a:lnTo>
                      <a:pt x="126" y="83"/>
                    </a:lnTo>
                    <a:lnTo>
                      <a:pt x="132" y="83"/>
                    </a:lnTo>
                    <a:lnTo>
                      <a:pt x="138" y="82"/>
                    </a:lnTo>
                    <a:lnTo>
                      <a:pt x="145" y="81"/>
                    </a:lnTo>
                    <a:lnTo>
                      <a:pt x="151" y="81"/>
                    </a:lnTo>
                    <a:lnTo>
                      <a:pt x="158" y="81"/>
                    </a:lnTo>
                    <a:lnTo>
                      <a:pt x="164" y="81"/>
                    </a:lnTo>
                    <a:lnTo>
                      <a:pt x="171" y="80"/>
                    </a:lnTo>
                    <a:lnTo>
                      <a:pt x="177" y="80"/>
                    </a:lnTo>
                    <a:lnTo>
                      <a:pt x="182" y="80"/>
                    </a:lnTo>
                    <a:lnTo>
                      <a:pt x="190" y="80"/>
                    </a:lnTo>
                    <a:lnTo>
                      <a:pt x="195" y="79"/>
                    </a:lnTo>
                    <a:lnTo>
                      <a:pt x="202" y="76"/>
                    </a:lnTo>
                    <a:lnTo>
                      <a:pt x="208" y="75"/>
                    </a:lnTo>
                    <a:lnTo>
                      <a:pt x="214" y="75"/>
                    </a:lnTo>
                    <a:lnTo>
                      <a:pt x="221" y="73"/>
                    </a:lnTo>
                    <a:lnTo>
                      <a:pt x="227" y="72"/>
                    </a:lnTo>
                    <a:lnTo>
                      <a:pt x="234" y="76"/>
                    </a:lnTo>
                    <a:lnTo>
                      <a:pt x="240" y="78"/>
                    </a:lnTo>
                    <a:lnTo>
                      <a:pt x="246" y="77"/>
                    </a:lnTo>
                    <a:lnTo>
                      <a:pt x="253" y="79"/>
                    </a:lnTo>
                    <a:lnTo>
                      <a:pt x="259" y="77"/>
                    </a:lnTo>
                    <a:lnTo>
                      <a:pt x="266" y="78"/>
                    </a:lnTo>
                    <a:lnTo>
                      <a:pt x="271" y="79"/>
                    </a:lnTo>
                    <a:lnTo>
                      <a:pt x="277" y="78"/>
                    </a:lnTo>
                    <a:lnTo>
                      <a:pt x="284" y="78"/>
                    </a:lnTo>
                    <a:lnTo>
                      <a:pt x="290" y="77"/>
                    </a:lnTo>
                    <a:lnTo>
                      <a:pt x="297" y="76"/>
                    </a:lnTo>
                    <a:lnTo>
                      <a:pt x="303" y="75"/>
                    </a:lnTo>
                    <a:lnTo>
                      <a:pt x="309" y="75"/>
                    </a:lnTo>
                    <a:lnTo>
                      <a:pt x="316" y="75"/>
                    </a:lnTo>
                    <a:lnTo>
                      <a:pt x="322" y="70"/>
                    </a:lnTo>
                    <a:lnTo>
                      <a:pt x="329" y="40"/>
                    </a:lnTo>
                    <a:lnTo>
                      <a:pt x="335" y="39"/>
                    </a:lnTo>
                    <a:lnTo>
                      <a:pt x="342" y="95"/>
                    </a:lnTo>
                    <a:lnTo>
                      <a:pt x="348" y="158"/>
                    </a:lnTo>
                    <a:lnTo>
                      <a:pt x="353" y="186"/>
                    </a:lnTo>
                    <a:lnTo>
                      <a:pt x="361" y="149"/>
                    </a:lnTo>
                    <a:lnTo>
                      <a:pt x="366" y="112"/>
                    </a:lnTo>
                    <a:lnTo>
                      <a:pt x="374" y="87"/>
                    </a:lnTo>
                    <a:lnTo>
                      <a:pt x="379" y="76"/>
                    </a:lnTo>
                    <a:lnTo>
                      <a:pt x="385" y="73"/>
                    </a:lnTo>
                    <a:lnTo>
                      <a:pt x="392" y="70"/>
                    </a:lnTo>
                    <a:lnTo>
                      <a:pt x="398" y="68"/>
                    </a:lnTo>
                    <a:lnTo>
                      <a:pt x="405" y="67"/>
                    </a:lnTo>
                    <a:lnTo>
                      <a:pt x="411" y="67"/>
                    </a:lnTo>
                    <a:lnTo>
                      <a:pt x="417" y="65"/>
                    </a:lnTo>
                    <a:lnTo>
                      <a:pt x="424" y="64"/>
                    </a:lnTo>
                    <a:lnTo>
                      <a:pt x="430" y="62"/>
                    </a:lnTo>
                    <a:lnTo>
                      <a:pt x="437" y="62"/>
                    </a:lnTo>
                    <a:lnTo>
                      <a:pt x="443" y="60"/>
                    </a:lnTo>
                    <a:lnTo>
                      <a:pt x="448" y="59"/>
                    </a:lnTo>
                    <a:lnTo>
                      <a:pt x="455" y="57"/>
                    </a:lnTo>
                    <a:lnTo>
                      <a:pt x="461" y="56"/>
                    </a:lnTo>
                    <a:lnTo>
                      <a:pt x="468" y="53"/>
                    </a:lnTo>
                    <a:lnTo>
                      <a:pt x="474" y="49"/>
                    </a:lnTo>
                    <a:lnTo>
                      <a:pt x="480" y="47"/>
                    </a:lnTo>
                    <a:lnTo>
                      <a:pt x="487" y="41"/>
                    </a:lnTo>
                    <a:lnTo>
                      <a:pt x="493" y="36"/>
                    </a:lnTo>
                    <a:lnTo>
                      <a:pt x="500" y="30"/>
                    </a:lnTo>
                    <a:lnTo>
                      <a:pt x="506" y="22"/>
                    </a:lnTo>
                    <a:lnTo>
                      <a:pt x="513" y="15"/>
                    </a:lnTo>
                    <a:lnTo>
                      <a:pt x="519" y="8"/>
                    </a:lnTo>
                    <a:lnTo>
                      <a:pt x="524" y="2"/>
                    </a:lnTo>
                    <a:lnTo>
                      <a:pt x="532" y="0"/>
                    </a:lnTo>
                    <a:lnTo>
                      <a:pt x="537" y="1"/>
                    </a:lnTo>
                    <a:lnTo>
                      <a:pt x="545" y="8"/>
                    </a:lnTo>
                    <a:lnTo>
                      <a:pt x="550" y="20"/>
                    </a:lnTo>
                    <a:lnTo>
                      <a:pt x="556" y="34"/>
                    </a:lnTo>
                    <a:lnTo>
                      <a:pt x="563" y="45"/>
                    </a:lnTo>
                    <a:lnTo>
                      <a:pt x="569" y="53"/>
                    </a:lnTo>
                    <a:lnTo>
                      <a:pt x="576" y="57"/>
                    </a:lnTo>
                    <a:lnTo>
                      <a:pt x="582" y="61"/>
                    </a:lnTo>
                    <a:lnTo>
                      <a:pt x="588" y="62"/>
                    </a:lnTo>
                    <a:lnTo>
                      <a:pt x="595" y="62"/>
                    </a:lnTo>
                    <a:lnTo>
                      <a:pt x="601" y="63"/>
                    </a:lnTo>
                    <a:lnTo>
                      <a:pt x="608" y="62"/>
                    </a:lnTo>
                    <a:lnTo>
                      <a:pt x="614" y="62"/>
                    </a:lnTo>
                    <a:lnTo>
                      <a:pt x="619" y="62"/>
                    </a:lnTo>
                    <a:lnTo>
                      <a:pt x="627" y="62"/>
                    </a:lnTo>
                    <a:lnTo>
                      <a:pt x="632" y="61"/>
                    </a:lnTo>
                    <a:lnTo>
                      <a:pt x="639" y="60"/>
                    </a:lnTo>
                    <a:lnTo>
                      <a:pt x="645" y="60"/>
                    </a:lnTo>
                    <a:lnTo>
                      <a:pt x="651" y="60"/>
                    </a:lnTo>
                    <a:lnTo>
                      <a:pt x="658" y="60"/>
                    </a:lnTo>
                    <a:lnTo>
                      <a:pt x="664" y="60"/>
                    </a:lnTo>
                    <a:lnTo>
                      <a:pt x="671" y="62"/>
                    </a:lnTo>
                    <a:lnTo>
                      <a:pt x="677" y="61"/>
                    </a:lnTo>
                    <a:lnTo>
                      <a:pt x="684" y="61"/>
                    </a:lnTo>
                    <a:lnTo>
                      <a:pt x="690" y="61"/>
                    </a:lnTo>
                    <a:lnTo>
                      <a:pt x="696" y="62"/>
                    </a:lnTo>
                    <a:lnTo>
                      <a:pt x="703" y="62"/>
                    </a:lnTo>
                    <a:lnTo>
                      <a:pt x="708" y="62"/>
                    </a:lnTo>
                    <a:lnTo>
                      <a:pt x="716" y="63"/>
                    </a:lnTo>
                    <a:lnTo>
                      <a:pt x="721" y="62"/>
                    </a:lnTo>
                    <a:lnTo>
                      <a:pt x="727" y="64"/>
                    </a:lnTo>
                    <a:lnTo>
                      <a:pt x="734" y="63"/>
                    </a:lnTo>
                    <a:lnTo>
                      <a:pt x="740" y="63"/>
                    </a:lnTo>
                    <a:lnTo>
                      <a:pt x="747" y="64"/>
                    </a:lnTo>
                    <a:lnTo>
                      <a:pt x="753" y="64"/>
                    </a:lnTo>
                    <a:lnTo>
                      <a:pt x="759" y="64"/>
                    </a:lnTo>
                    <a:lnTo>
                      <a:pt x="766" y="65"/>
                    </a:lnTo>
                    <a:lnTo>
                      <a:pt x="772" y="64"/>
                    </a:lnTo>
                    <a:lnTo>
                      <a:pt x="779" y="65"/>
                    </a:lnTo>
                    <a:lnTo>
                      <a:pt x="785" y="64"/>
                    </a:lnTo>
                    <a:lnTo>
                      <a:pt x="790" y="65"/>
                    </a:lnTo>
                    <a:lnTo>
                      <a:pt x="798" y="65"/>
                    </a:lnTo>
                    <a:lnTo>
                      <a:pt x="803" y="65"/>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91" name="Freeform 229"/>
              <p:cNvSpPr>
                <a:spLocks/>
              </p:cNvSpPr>
              <p:nvPr/>
            </p:nvSpPr>
            <p:spPr bwMode="auto">
              <a:xfrm>
                <a:off x="1884363" y="2101850"/>
                <a:ext cx="82550" cy="1588"/>
              </a:xfrm>
              <a:custGeom>
                <a:avLst/>
                <a:gdLst/>
                <a:ahLst/>
                <a:cxnLst>
                  <a:cxn ang="0">
                    <a:pos x="0" y="1"/>
                  </a:cxn>
                  <a:cxn ang="0">
                    <a:pos x="8" y="0"/>
                  </a:cxn>
                  <a:cxn ang="0">
                    <a:pos x="13" y="1"/>
                  </a:cxn>
                  <a:cxn ang="0">
                    <a:pos x="19" y="1"/>
                  </a:cxn>
                  <a:cxn ang="0">
                    <a:pos x="26" y="1"/>
                  </a:cxn>
                  <a:cxn ang="0">
                    <a:pos x="32" y="1"/>
                  </a:cxn>
                  <a:cxn ang="0">
                    <a:pos x="39" y="0"/>
                  </a:cxn>
                  <a:cxn ang="0">
                    <a:pos x="45" y="0"/>
                  </a:cxn>
                  <a:cxn ang="0">
                    <a:pos x="52" y="1"/>
                  </a:cxn>
                </a:cxnLst>
                <a:rect l="0" t="0" r="r" b="b"/>
                <a:pathLst>
                  <a:path w="52" h="1">
                    <a:moveTo>
                      <a:pt x="0" y="1"/>
                    </a:moveTo>
                    <a:lnTo>
                      <a:pt x="8" y="0"/>
                    </a:lnTo>
                    <a:lnTo>
                      <a:pt x="13" y="1"/>
                    </a:lnTo>
                    <a:lnTo>
                      <a:pt x="19" y="1"/>
                    </a:lnTo>
                    <a:lnTo>
                      <a:pt x="26" y="1"/>
                    </a:lnTo>
                    <a:lnTo>
                      <a:pt x="32" y="1"/>
                    </a:lnTo>
                    <a:lnTo>
                      <a:pt x="39" y="0"/>
                    </a:lnTo>
                    <a:lnTo>
                      <a:pt x="45" y="0"/>
                    </a:lnTo>
                    <a:lnTo>
                      <a:pt x="52" y="1"/>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92" name="Freeform 230"/>
              <p:cNvSpPr>
                <a:spLocks/>
              </p:cNvSpPr>
              <p:nvPr/>
            </p:nvSpPr>
            <p:spPr bwMode="auto">
              <a:xfrm>
                <a:off x="609600" y="1909763"/>
                <a:ext cx="1274763" cy="433388"/>
              </a:xfrm>
              <a:custGeom>
                <a:avLst/>
                <a:gdLst/>
                <a:ahLst/>
                <a:cxnLst>
                  <a:cxn ang="0">
                    <a:pos x="11" y="123"/>
                  </a:cxn>
                  <a:cxn ang="0">
                    <a:pos x="31" y="123"/>
                  </a:cxn>
                  <a:cxn ang="0">
                    <a:pos x="50" y="124"/>
                  </a:cxn>
                  <a:cxn ang="0">
                    <a:pos x="69" y="123"/>
                  </a:cxn>
                  <a:cxn ang="0">
                    <a:pos x="87" y="124"/>
                  </a:cxn>
                  <a:cxn ang="0">
                    <a:pos x="106" y="124"/>
                  </a:cxn>
                  <a:cxn ang="0">
                    <a:pos x="126" y="126"/>
                  </a:cxn>
                  <a:cxn ang="0">
                    <a:pos x="145" y="125"/>
                  </a:cxn>
                  <a:cxn ang="0">
                    <a:pos x="164" y="126"/>
                  </a:cxn>
                  <a:cxn ang="0">
                    <a:pos x="182" y="127"/>
                  </a:cxn>
                  <a:cxn ang="0">
                    <a:pos x="202" y="126"/>
                  </a:cxn>
                  <a:cxn ang="0">
                    <a:pos x="221" y="121"/>
                  </a:cxn>
                  <a:cxn ang="0">
                    <a:pos x="240" y="120"/>
                  </a:cxn>
                  <a:cxn ang="0">
                    <a:pos x="259" y="127"/>
                  </a:cxn>
                  <a:cxn ang="0">
                    <a:pos x="277" y="131"/>
                  </a:cxn>
                  <a:cxn ang="0">
                    <a:pos x="297" y="130"/>
                  </a:cxn>
                  <a:cxn ang="0">
                    <a:pos x="316" y="132"/>
                  </a:cxn>
                  <a:cxn ang="0">
                    <a:pos x="335" y="75"/>
                  </a:cxn>
                  <a:cxn ang="0">
                    <a:pos x="353" y="203"/>
                  </a:cxn>
                  <a:cxn ang="0">
                    <a:pos x="374" y="194"/>
                  </a:cxn>
                  <a:cxn ang="0">
                    <a:pos x="392" y="134"/>
                  </a:cxn>
                  <a:cxn ang="0">
                    <a:pos x="411" y="127"/>
                  </a:cxn>
                  <a:cxn ang="0">
                    <a:pos x="430" y="124"/>
                  </a:cxn>
                  <a:cxn ang="0">
                    <a:pos x="448" y="122"/>
                  </a:cxn>
                  <a:cxn ang="0">
                    <a:pos x="468" y="117"/>
                  </a:cxn>
                  <a:cxn ang="0">
                    <a:pos x="487" y="113"/>
                  </a:cxn>
                  <a:cxn ang="0">
                    <a:pos x="506" y="103"/>
                  </a:cxn>
                  <a:cxn ang="0">
                    <a:pos x="524" y="94"/>
                  </a:cxn>
                  <a:cxn ang="0">
                    <a:pos x="545" y="98"/>
                  </a:cxn>
                  <a:cxn ang="0">
                    <a:pos x="563" y="116"/>
                  </a:cxn>
                  <a:cxn ang="0">
                    <a:pos x="582" y="124"/>
                  </a:cxn>
                  <a:cxn ang="0">
                    <a:pos x="601" y="125"/>
                  </a:cxn>
                  <a:cxn ang="0">
                    <a:pos x="619" y="126"/>
                  </a:cxn>
                  <a:cxn ang="0">
                    <a:pos x="639" y="125"/>
                  </a:cxn>
                  <a:cxn ang="0">
                    <a:pos x="658" y="124"/>
                  </a:cxn>
                  <a:cxn ang="0">
                    <a:pos x="677" y="124"/>
                  </a:cxn>
                  <a:cxn ang="0">
                    <a:pos x="696" y="127"/>
                  </a:cxn>
                  <a:cxn ang="0">
                    <a:pos x="716" y="127"/>
                  </a:cxn>
                  <a:cxn ang="0">
                    <a:pos x="734" y="129"/>
                  </a:cxn>
                  <a:cxn ang="0">
                    <a:pos x="753" y="130"/>
                  </a:cxn>
                  <a:cxn ang="0">
                    <a:pos x="772" y="130"/>
                  </a:cxn>
                  <a:cxn ang="0">
                    <a:pos x="790" y="131"/>
                  </a:cxn>
                </a:cxnLst>
                <a:rect l="0" t="0" r="r" b="b"/>
                <a:pathLst>
                  <a:path w="803" h="273">
                    <a:moveTo>
                      <a:pt x="0" y="122"/>
                    </a:moveTo>
                    <a:lnTo>
                      <a:pt x="6" y="121"/>
                    </a:lnTo>
                    <a:lnTo>
                      <a:pt x="11" y="123"/>
                    </a:lnTo>
                    <a:lnTo>
                      <a:pt x="18" y="122"/>
                    </a:lnTo>
                    <a:lnTo>
                      <a:pt x="24" y="124"/>
                    </a:lnTo>
                    <a:lnTo>
                      <a:pt x="31" y="123"/>
                    </a:lnTo>
                    <a:lnTo>
                      <a:pt x="37" y="124"/>
                    </a:lnTo>
                    <a:lnTo>
                      <a:pt x="43" y="123"/>
                    </a:lnTo>
                    <a:lnTo>
                      <a:pt x="50" y="124"/>
                    </a:lnTo>
                    <a:lnTo>
                      <a:pt x="56" y="123"/>
                    </a:lnTo>
                    <a:lnTo>
                      <a:pt x="63" y="125"/>
                    </a:lnTo>
                    <a:lnTo>
                      <a:pt x="69" y="123"/>
                    </a:lnTo>
                    <a:lnTo>
                      <a:pt x="75" y="124"/>
                    </a:lnTo>
                    <a:lnTo>
                      <a:pt x="82" y="124"/>
                    </a:lnTo>
                    <a:lnTo>
                      <a:pt x="87" y="124"/>
                    </a:lnTo>
                    <a:lnTo>
                      <a:pt x="95" y="124"/>
                    </a:lnTo>
                    <a:lnTo>
                      <a:pt x="100" y="125"/>
                    </a:lnTo>
                    <a:lnTo>
                      <a:pt x="106" y="124"/>
                    </a:lnTo>
                    <a:lnTo>
                      <a:pt x="113" y="125"/>
                    </a:lnTo>
                    <a:lnTo>
                      <a:pt x="119" y="125"/>
                    </a:lnTo>
                    <a:lnTo>
                      <a:pt x="126" y="126"/>
                    </a:lnTo>
                    <a:lnTo>
                      <a:pt x="132" y="124"/>
                    </a:lnTo>
                    <a:lnTo>
                      <a:pt x="138" y="126"/>
                    </a:lnTo>
                    <a:lnTo>
                      <a:pt x="145" y="125"/>
                    </a:lnTo>
                    <a:lnTo>
                      <a:pt x="151" y="127"/>
                    </a:lnTo>
                    <a:lnTo>
                      <a:pt x="158" y="124"/>
                    </a:lnTo>
                    <a:lnTo>
                      <a:pt x="164" y="126"/>
                    </a:lnTo>
                    <a:lnTo>
                      <a:pt x="171" y="126"/>
                    </a:lnTo>
                    <a:lnTo>
                      <a:pt x="177" y="127"/>
                    </a:lnTo>
                    <a:lnTo>
                      <a:pt x="182" y="127"/>
                    </a:lnTo>
                    <a:lnTo>
                      <a:pt x="190" y="126"/>
                    </a:lnTo>
                    <a:lnTo>
                      <a:pt x="195" y="124"/>
                    </a:lnTo>
                    <a:lnTo>
                      <a:pt x="202" y="126"/>
                    </a:lnTo>
                    <a:lnTo>
                      <a:pt x="208" y="124"/>
                    </a:lnTo>
                    <a:lnTo>
                      <a:pt x="214" y="120"/>
                    </a:lnTo>
                    <a:lnTo>
                      <a:pt x="221" y="121"/>
                    </a:lnTo>
                    <a:lnTo>
                      <a:pt x="227" y="119"/>
                    </a:lnTo>
                    <a:lnTo>
                      <a:pt x="234" y="117"/>
                    </a:lnTo>
                    <a:lnTo>
                      <a:pt x="240" y="120"/>
                    </a:lnTo>
                    <a:lnTo>
                      <a:pt x="246" y="122"/>
                    </a:lnTo>
                    <a:lnTo>
                      <a:pt x="253" y="127"/>
                    </a:lnTo>
                    <a:lnTo>
                      <a:pt x="259" y="127"/>
                    </a:lnTo>
                    <a:lnTo>
                      <a:pt x="266" y="127"/>
                    </a:lnTo>
                    <a:lnTo>
                      <a:pt x="271" y="131"/>
                    </a:lnTo>
                    <a:lnTo>
                      <a:pt x="277" y="131"/>
                    </a:lnTo>
                    <a:lnTo>
                      <a:pt x="284" y="131"/>
                    </a:lnTo>
                    <a:lnTo>
                      <a:pt x="290" y="130"/>
                    </a:lnTo>
                    <a:lnTo>
                      <a:pt x="297" y="130"/>
                    </a:lnTo>
                    <a:lnTo>
                      <a:pt x="303" y="129"/>
                    </a:lnTo>
                    <a:lnTo>
                      <a:pt x="309" y="128"/>
                    </a:lnTo>
                    <a:lnTo>
                      <a:pt x="316" y="132"/>
                    </a:lnTo>
                    <a:lnTo>
                      <a:pt x="322" y="127"/>
                    </a:lnTo>
                    <a:lnTo>
                      <a:pt x="329" y="116"/>
                    </a:lnTo>
                    <a:lnTo>
                      <a:pt x="335" y="75"/>
                    </a:lnTo>
                    <a:lnTo>
                      <a:pt x="342" y="0"/>
                    </a:lnTo>
                    <a:lnTo>
                      <a:pt x="348" y="65"/>
                    </a:lnTo>
                    <a:lnTo>
                      <a:pt x="353" y="203"/>
                    </a:lnTo>
                    <a:lnTo>
                      <a:pt x="361" y="273"/>
                    </a:lnTo>
                    <a:lnTo>
                      <a:pt x="366" y="247"/>
                    </a:lnTo>
                    <a:lnTo>
                      <a:pt x="374" y="194"/>
                    </a:lnTo>
                    <a:lnTo>
                      <a:pt x="379" y="155"/>
                    </a:lnTo>
                    <a:lnTo>
                      <a:pt x="385" y="137"/>
                    </a:lnTo>
                    <a:lnTo>
                      <a:pt x="392" y="134"/>
                    </a:lnTo>
                    <a:lnTo>
                      <a:pt x="398" y="129"/>
                    </a:lnTo>
                    <a:lnTo>
                      <a:pt x="405" y="128"/>
                    </a:lnTo>
                    <a:lnTo>
                      <a:pt x="411" y="127"/>
                    </a:lnTo>
                    <a:lnTo>
                      <a:pt x="417" y="123"/>
                    </a:lnTo>
                    <a:lnTo>
                      <a:pt x="424" y="124"/>
                    </a:lnTo>
                    <a:lnTo>
                      <a:pt x="430" y="124"/>
                    </a:lnTo>
                    <a:lnTo>
                      <a:pt x="437" y="122"/>
                    </a:lnTo>
                    <a:lnTo>
                      <a:pt x="443" y="123"/>
                    </a:lnTo>
                    <a:lnTo>
                      <a:pt x="448" y="122"/>
                    </a:lnTo>
                    <a:lnTo>
                      <a:pt x="455" y="120"/>
                    </a:lnTo>
                    <a:lnTo>
                      <a:pt x="461" y="119"/>
                    </a:lnTo>
                    <a:lnTo>
                      <a:pt x="468" y="117"/>
                    </a:lnTo>
                    <a:lnTo>
                      <a:pt x="474" y="117"/>
                    </a:lnTo>
                    <a:lnTo>
                      <a:pt x="480" y="115"/>
                    </a:lnTo>
                    <a:lnTo>
                      <a:pt x="487" y="113"/>
                    </a:lnTo>
                    <a:lnTo>
                      <a:pt x="493" y="110"/>
                    </a:lnTo>
                    <a:lnTo>
                      <a:pt x="500" y="105"/>
                    </a:lnTo>
                    <a:lnTo>
                      <a:pt x="506" y="103"/>
                    </a:lnTo>
                    <a:lnTo>
                      <a:pt x="513" y="98"/>
                    </a:lnTo>
                    <a:lnTo>
                      <a:pt x="519" y="96"/>
                    </a:lnTo>
                    <a:lnTo>
                      <a:pt x="524" y="94"/>
                    </a:lnTo>
                    <a:lnTo>
                      <a:pt x="532" y="92"/>
                    </a:lnTo>
                    <a:lnTo>
                      <a:pt x="537" y="93"/>
                    </a:lnTo>
                    <a:lnTo>
                      <a:pt x="545" y="98"/>
                    </a:lnTo>
                    <a:lnTo>
                      <a:pt x="550" y="102"/>
                    </a:lnTo>
                    <a:lnTo>
                      <a:pt x="556" y="111"/>
                    </a:lnTo>
                    <a:lnTo>
                      <a:pt x="563" y="116"/>
                    </a:lnTo>
                    <a:lnTo>
                      <a:pt x="569" y="119"/>
                    </a:lnTo>
                    <a:lnTo>
                      <a:pt x="576" y="124"/>
                    </a:lnTo>
                    <a:lnTo>
                      <a:pt x="582" y="124"/>
                    </a:lnTo>
                    <a:lnTo>
                      <a:pt x="588" y="124"/>
                    </a:lnTo>
                    <a:lnTo>
                      <a:pt x="595" y="127"/>
                    </a:lnTo>
                    <a:lnTo>
                      <a:pt x="601" y="125"/>
                    </a:lnTo>
                    <a:lnTo>
                      <a:pt x="608" y="126"/>
                    </a:lnTo>
                    <a:lnTo>
                      <a:pt x="614" y="127"/>
                    </a:lnTo>
                    <a:lnTo>
                      <a:pt x="619" y="126"/>
                    </a:lnTo>
                    <a:lnTo>
                      <a:pt x="627" y="126"/>
                    </a:lnTo>
                    <a:lnTo>
                      <a:pt x="632" y="124"/>
                    </a:lnTo>
                    <a:lnTo>
                      <a:pt x="639" y="125"/>
                    </a:lnTo>
                    <a:lnTo>
                      <a:pt x="645" y="124"/>
                    </a:lnTo>
                    <a:lnTo>
                      <a:pt x="651" y="124"/>
                    </a:lnTo>
                    <a:lnTo>
                      <a:pt x="658" y="124"/>
                    </a:lnTo>
                    <a:lnTo>
                      <a:pt x="664" y="124"/>
                    </a:lnTo>
                    <a:lnTo>
                      <a:pt x="671" y="125"/>
                    </a:lnTo>
                    <a:lnTo>
                      <a:pt x="677" y="124"/>
                    </a:lnTo>
                    <a:lnTo>
                      <a:pt x="684" y="127"/>
                    </a:lnTo>
                    <a:lnTo>
                      <a:pt x="690" y="126"/>
                    </a:lnTo>
                    <a:lnTo>
                      <a:pt x="696" y="127"/>
                    </a:lnTo>
                    <a:lnTo>
                      <a:pt x="703" y="126"/>
                    </a:lnTo>
                    <a:lnTo>
                      <a:pt x="708" y="129"/>
                    </a:lnTo>
                    <a:lnTo>
                      <a:pt x="716" y="127"/>
                    </a:lnTo>
                    <a:lnTo>
                      <a:pt x="721" y="130"/>
                    </a:lnTo>
                    <a:lnTo>
                      <a:pt x="727" y="128"/>
                    </a:lnTo>
                    <a:lnTo>
                      <a:pt x="734" y="129"/>
                    </a:lnTo>
                    <a:lnTo>
                      <a:pt x="740" y="130"/>
                    </a:lnTo>
                    <a:lnTo>
                      <a:pt x="747" y="130"/>
                    </a:lnTo>
                    <a:lnTo>
                      <a:pt x="753" y="130"/>
                    </a:lnTo>
                    <a:lnTo>
                      <a:pt x="759" y="131"/>
                    </a:lnTo>
                    <a:lnTo>
                      <a:pt x="766" y="132"/>
                    </a:lnTo>
                    <a:lnTo>
                      <a:pt x="772" y="130"/>
                    </a:lnTo>
                    <a:lnTo>
                      <a:pt x="779" y="132"/>
                    </a:lnTo>
                    <a:lnTo>
                      <a:pt x="785" y="132"/>
                    </a:lnTo>
                    <a:lnTo>
                      <a:pt x="790" y="131"/>
                    </a:lnTo>
                    <a:lnTo>
                      <a:pt x="798" y="132"/>
                    </a:lnTo>
                    <a:lnTo>
                      <a:pt x="803" y="130"/>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93" name="Freeform 231"/>
              <p:cNvSpPr>
                <a:spLocks/>
              </p:cNvSpPr>
              <p:nvPr/>
            </p:nvSpPr>
            <p:spPr bwMode="auto">
              <a:xfrm>
                <a:off x="1884363" y="2116138"/>
                <a:ext cx="82550" cy="4763"/>
              </a:xfrm>
              <a:custGeom>
                <a:avLst/>
                <a:gdLst/>
                <a:ahLst/>
                <a:cxnLst>
                  <a:cxn ang="0">
                    <a:pos x="0" y="0"/>
                  </a:cxn>
                  <a:cxn ang="0">
                    <a:pos x="8" y="0"/>
                  </a:cxn>
                  <a:cxn ang="0">
                    <a:pos x="13" y="2"/>
                  </a:cxn>
                  <a:cxn ang="0">
                    <a:pos x="19" y="1"/>
                  </a:cxn>
                  <a:cxn ang="0">
                    <a:pos x="26" y="2"/>
                  </a:cxn>
                  <a:cxn ang="0">
                    <a:pos x="32" y="3"/>
                  </a:cxn>
                  <a:cxn ang="0">
                    <a:pos x="39" y="2"/>
                  </a:cxn>
                  <a:cxn ang="0">
                    <a:pos x="45" y="3"/>
                  </a:cxn>
                  <a:cxn ang="0">
                    <a:pos x="52" y="2"/>
                  </a:cxn>
                </a:cxnLst>
                <a:rect l="0" t="0" r="r" b="b"/>
                <a:pathLst>
                  <a:path w="52" h="3">
                    <a:moveTo>
                      <a:pt x="0" y="0"/>
                    </a:moveTo>
                    <a:lnTo>
                      <a:pt x="8" y="0"/>
                    </a:lnTo>
                    <a:lnTo>
                      <a:pt x="13" y="2"/>
                    </a:lnTo>
                    <a:lnTo>
                      <a:pt x="19" y="1"/>
                    </a:lnTo>
                    <a:lnTo>
                      <a:pt x="26" y="2"/>
                    </a:lnTo>
                    <a:lnTo>
                      <a:pt x="32" y="3"/>
                    </a:lnTo>
                    <a:lnTo>
                      <a:pt x="39" y="2"/>
                    </a:lnTo>
                    <a:lnTo>
                      <a:pt x="45" y="3"/>
                    </a:lnTo>
                    <a:lnTo>
                      <a:pt x="52" y="2"/>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94" name="Freeform 232"/>
              <p:cNvSpPr>
                <a:spLocks/>
              </p:cNvSpPr>
              <p:nvPr/>
            </p:nvSpPr>
            <p:spPr bwMode="auto">
              <a:xfrm>
                <a:off x="609600" y="2027238"/>
                <a:ext cx="1274763" cy="307975"/>
              </a:xfrm>
              <a:custGeom>
                <a:avLst/>
                <a:gdLst/>
                <a:ahLst/>
                <a:cxnLst>
                  <a:cxn ang="0">
                    <a:pos x="11" y="45"/>
                  </a:cxn>
                  <a:cxn ang="0">
                    <a:pos x="31" y="46"/>
                  </a:cxn>
                  <a:cxn ang="0">
                    <a:pos x="50" y="45"/>
                  </a:cxn>
                  <a:cxn ang="0">
                    <a:pos x="69" y="45"/>
                  </a:cxn>
                  <a:cxn ang="0">
                    <a:pos x="87" y="48"/>
                  </a:cxn>
                  <a:cxn ang="0">
                    <a:pos x="106" y="48"/>
                  </a:cxn>
                  <a:cxn ang="0">
                    <a:pos x="126" y="48"/>
                  </a:cxn>
                  <a:cxn ang="0">
                    <a:pos x="145" y="47"/>
                  </a:cxn>
                  <a:cxn ang="0">
                    <a:pos x="164" y="48"/>
                  </a:cxn>
                  <a:cxn ang="0">
                    <a:pos x="182" y="47"/>
                  </a:cxn>
                  <a:cxn ang="0">
                    <a:pos x="202" y="40"/>
                  </a:cxn>
                  <a:cxn ang="0">
                    <a:pos x="221" y="56"/>
                  </a:cxn>
                  <a:cxn ang="0">
                    <a:pos x="240" y="56"/>
                  </a:cxn>
                  <a:cxn ang="0">
                    <a:pos x="259" y="53"/>
                  </a:cxn>
                  <a:cxn ang="0">
                    <a:pos x="277" y="52"/>
                  </a:cxn>
                  <a:cxn ang="0">
                    <a:pos x="297" y="51"/>
                  </a:cxn>
                  <a:cxn ang="0">
                    <a:pos x="316" y="22"/>
                  </a:cxn>
                  <a:cxn ang="0">
                    <a:pos x="335" y="194"/>
                  </a:cxn>
                  <a:cxn ang="0">
                    <a:pos x="353" y="82"/>
                  </a:cxn>
                  <a:cxn ang="0">
                    <a:pos x="374" y="52"/>
                  </a:cxn>
                  <a:cxn ang="0">
                    <a:pos x="392" y="48"/>
                  </a:cxn>
                  <a:cxn ang="0">
                    <a:pos x="411" y="48"/>
                  </a:cxn>
                  <a:cxn ang="0">
                    <a:pos x="430" y="46"/>
                  </a:cxn>
                  <a:cxn ang="0">
                    <a:pos x="448" y="41"/>
                  </a:cxn>
                  <a:cxn ang="0">
                    <a:pos x="468" y="35"/>
                  </a:cxn>
                  <a:cxn ang="0">
                    <a:pos x="487" y="23"/>
                  </a:cxn>
                  <a:cxn ang="0">
                    <a:pos x="506" y="6"/>
                  </a:cxn>
                  <a:cxn ang="0">
                    <a:pos x="524" y="2"/>
                  </a:cxn>
                  <a:cxn ang="0">
                    <a:pos x="545" y="38"/>
                  </a:cxn>
                  <a:cxn ang="0">
                    <a:pos x="563" y="52"/>
                  </a:cxn>
                  <a:cxn ang="0">
                    <a:pos x="582" y="55"/>
                  </a:cxn>
                  <a:cxn ang="0">
                    <a:pos x="601" y="53"/>
                  </a:cxn>
                  <a:cxn ang="0">
                    <a:pos x="619" y="52"/>
                  </a:cxn>
                  <a:cxn ang="0">
                    <a:pos x="639" y="51"/>
                  </a:cxn>
                  <a:cxn ang="0">
                    <a:pos x="658" y="53"/>
                  </a:cxn>
                  <a:cxn ang="0">
                    <a:pos x="677" y="53"/>
                  </a:cxn>
                  <a:cxn ang="0">
                    <a:pos x="696" y="54"/>
                  </a:cxn>
                  <a:cxn ang="0">
                    <a:pos x="716" y="55"/>
                  </a:cxn>
                  <a:cxn ang="0">
                    <a:pos x="734" y="56"/>
                  </a:cxn>
                  <a:cxn ang="0">
                    <a:pos x="753" y="56"/>
                  </a:cxn>
                  <a:cxn ang="0">
                    <a:pos x="772" y="56"/>
                  </a:cxn>
                  <a:cxn ang="0">
                    <a:pos x="790" y="55"/>
                  </a:cxn>
                </a:cxnLst>
                <a:rect l="0" t="0" r="r" b="b"/>
                <a:pathLst>
                  <a:path w="803" h="194">
                    <a:moveTo>
                      <a:pt x="0" y="46"/>
                    </a:moveTo>
                    <a:lnTo>
                      <a:pt x="6" y="45"/>
                    </a:lnTo>
                    <a:lnTo>
                      <a:pt x="11" y="45"/>
                    </a:lnTo>
                    <a:lnTo>
                      <a:pt x="18" y="44"/>
                    </a:lnTo>
                    <a:lnTo>
                      <a:pt x="24" y="45"/>
                    </a:lnTo>
                    <a:lnTo>
                      <a:pt x="31" y="46"/>
                    </a:lnTo>
                    <a:lnTo>
                      <a:pt x="37" y="46"/>
                    </a:lnTo>
                    <a:lnTo>
                      <a:pt x="43" y="46"/>
                    </a:lnTo>
                    <a:lnTo>
                      <a:pt x="50" y="45"/>
                    </a:lnTo>
                    <a:lnTo>
                      <a:pt x="56" y="45"/>
                    </a:lnTo>
                    <a:lnTo>
                      <a:pt x="63" y="47"/>
                    </a:lnTo>
                    <a:lnTo>
                      <a:pt x="69" y="45"/>
                    </a:lnTo>
                    <a:lnTo>
                      <a:pt x="75" y="46"/>
                    </a:lnTo>
                    <a:lnTo>
                      <a:pt x="82" y="45"/>
                    </a:lnTo>
                    <a:lnTo>
                      <a:pt x="87" y="48"/>
                    </a:lnTo>
                    <a:lnTo>
                      <a:pt x="95" y="49"/>
                    </a:lnTo>
                    <a:lnTo>
                      <a:pt x="100" y="45"/>
                    </a:lnTo>
                    <a:lnTo>
                      <a:pt x="106" y="48"/>
                    </a:lnTo>
                    <a:lnTo>
                      <a:pt x="113" y="48"/>
                    </a:lnTo>
                    <a:lnTo>
                      <a:pt x="119" y="47"/>
                    </a:lnTo>
                    <a:lnTo>
                      <a:pt x="126" y="48"/>
                    </a:lnTo>
                    <a:lnTo>
                      <a:pt x="132" y="47"/>
                    </a:lnTo>
                    <a:lnTo>
                      <a:pt x="138" y="48"/>
                    </a:lnTo>
                    <a:lnTo>
                      <a:pt x="145" y="47"/>
                    </a:lnTo>
                    <a:lnTo>
                      <a:pt x="151" y="48"/>
                    </a:lnTo>
                    <a:lnTo>
                      <a:pt x="158" y="48"/>
                    </a:lnTo>
                    <a:lnTo>
                      <a:pt x="164" y="48"/>
                    </a:lnTo>
                    <a:lnTo>
                      <a:pt x="171" y="50"/>
                    </a:lnTo>
                    <a:lnTo>
                      <a:pt x="177" y="48"/>
                    </a:lnTo>
                    <a:lnTo>
                      <a:pt x="182" y="47"/>
                    </a:lnTo>
                    <a:lnTo>
                      <a:pt x="190" y="43"/>
                    </a:lnTo>
                    <a:lnTo>
                      <a:pt x="195" y="42"/>
                    </a:lnTo>
                    <a:lnTo>
                      <a:pt x="202" y="40"/>
                    </a:lnTo>
                    <a:lnTo>
                      <a:pt x="208" y="45"/>
                    </a:lnTo>
                    <a:lnTo>
                      <a:pt x="214" y="50"/>
                    </a:lnTo>
                    <a:lnTo>
                      <a:pt x="221" y="56"/>
                    </a:lnTo>
                    <a:lnTo>
                      <a:pt x="227" y="56"/>
                    </a:lnTo>
                    <a:lnTo>
                      <a:pt x="234" y="56"/>
                    </a:lnTo>
                    <a:lnTo>
                      <a:pt x="240" y="56"/>
                    </a:lnTo>
                    <a:lnTo>
                      <a:pt x="246" y="50"/>
                    </a:lnTo>
                    <a:lnTo>
                      <a:pt x="253" y="50"/>
                    </a:lnTo>
                    <a:lnTo>
                      <a:pt x="259" y="53"/>
                    </a:lnTo>
                    <a:lnTo>
                      <a:pt x="266" y="53"/>
                    </a:lnTo>
                    <a:lnTo>
                      <a:pt x="271" y="50"/>
                    </a:lnTo>
                    <a:lnTo>
                      <a:pt x="277" y="52"/>
                    </a:lnTo>
                    <a:lnTo>
                      <a:pt x="284" y="50"/>
                    </a:lnTo>
                    <a:lnTo>
                      <a:pt x="290" y="52"/>
                    </a:lnTo>
                    <a:lnTo>
                      <a:pt x="297" y="51"/>
                    </a:lnTo>
                    <a:lnTo>
                      <a:pt x="303" y="52"/>
                    </a:lnTo>
                    <a:lnTo>
                      <a:pt x="309" y="40"/>
                    </a:lnTo>
                    <a:lnTo>
                      <a:pt x="316" y="22"/>
                    </a:lnTo>
                    <a:lnTo>
                      <a:pt x="322" y="118"/>
                    </a:lnTo>
                    <a:lnTo>
                      <a:pt x="329" y="189"/>
                    </a:lnTo>
                    <a:lnTo>
                      <a:pt x="335" y="194"/>
                    </a:lnTo>
                    <a:lnTo>
                      <a:pt x="342" y="155"/>
                    </a:lnTo>
                    <a:lnTo>
                      <a:pt x="348" y="108"/>
                    </a:lnTo>
                    <a:lnTo>
                      <a:pt x="353" y="82"/>
                    </a:lnTo>
                    <a:lnTo>
                      <a:pt x="361" y="64"/>
                    </a:lnTo>
                    <a:lnTo>
                      <a:pt x="366" y="54"/>
                    </a:lnTo>
                    <a:lnTo>
                      <a:pt x="374" y="52"/>
                    </a:lnTo>
                    <a:lnTo>
                      <a:pt x="379" y="48"/>
                    </a:lnTo>
                    <a:lnTo>
                      <a:pt x="385" y="48"/>
                    </a:lnTo>
                    <a:lnTo>
                      <a:pt x="392" y="48"/>
                    </a:lnTo>
                    <a:lnTo>
                      <a:pt x="398" y="47"/>
                    </a:lnTo>
                    <a:lnTo>
                      <a:pt x="405" y="47"/>
                    </a:lnTo>
                    <a:lnTo>
                      <a:pt x="411" y="48"/>
                    </a:lnTo>
                    <a:lnTo>
                      <a:pt x="417" y="49"/>
                    </a:lnTo>
                    <a:lnTo>
                      <a:pt x="424" y="45"/>
                    </a:lnTo>
                    <a:lnTo>
                      <a:pt x="430" y="46"/>
                    </a:lnTo>
                    <a:lnTo>
                      <a:pt x="437" y="45"/>
                    </a:lnTo>
                    <a:lnTo>
                      <a:pt x="443" y="44"/>
                    </a:lnTo>
                    <a:lnTo>
                      <a:pt x="448" y="41"/>
                    </a:lnTo>
                    <a:lnTo>
                      <a:pt x="455" y="40"/>
                    </a:lnTo>
                    <a:lnTo>
                      <a:pt x="461" y="39"/>
                    </a:lnTo>
                    <a:lnTo>
                      <a:pt x="468" y="35"/>
                    </a:lnTo>
                    <a:lnTo>
                      <a:pt x="474" y="32"/>
                    </a:lnTo>
                    <a:lnTo>
                      <a:pt x="480" y="28"/>
                    </a:lnTo>
                    <a:lnTo>
                      <a:pt x="487" y="23"/>
                    </a:lnTo>
                    <a:lnTo>
                      <a:pt x="493" y="17"/>
                    </a:lnTo>
                    <a:lnTo>
                      <a:pt x="500" y="11"/>
                    </a:lnTo>
                    <a:lnTo>
                      <a:pt x="506" y="6"/>
                    </a:lnTo>
                    <a:lnTo>
                      <a:pt x="513" y="0"/>
                    </a:lnTo>
                    <a:lnTo>
                      <a:pt x="519" y="1"/>
                    </a:lnTo>
                    <a:lnTo>
                      <a:pt x="524" y="2"/>
                    </a:lnTo>
                    <a:lnTo>
                      <a:pt x="532" y="10"/>
                    </a:lnTo>
                    <a:lnTo>
                      <a:pt x="537" y="23"/>
                    </a:lnTo>
                    <a:lnTo>
                      <a:pt x="545" y="38"/>
                    </a:lnTo>
                    <a:lnTo>
                      <a:pt x="550" y="44"/>
                    </a:lnTo>
                    <a:lnTo>
                      <a:pt x="556" y="50"/>
                    </a:lnTo>
                    <a:lnTo>
                      <a:pt x="563" y="52"/>
                    </a:lnTo>
                    <a:lnTo>
                      <a:pt x="569" y="54"/>
                    </a:lnTo>
                    <a:lnTo>
                      <a:pt x="576" y="53"/>
                    </a:lnTo>
                    <a:lnTo>
                      <a:pt x="582" y="55"/>
                    </a:lnTo>
                    <a:lnTo>
                      <a:pt x="588" y="54"/>
                    </a:lnTo>
                    <a:lnTo>
                      <a:pt x="595" y="56"/>
                    </a:lnTo>
                    <a:lnTo>
                      <a:pt x="601" y="53"/>
                    </a:lnTo>
                    <a:lnTo>
                      <a:pt x="608" y="54"/>
                    </a:lnTo>
                    <a:lnTo>
                      <a:pt x="614" y="53"/>
                    </a:lnTo>
                    <a:lnTo>
                      <a:pt x="619" y="52"/>
                    </a:lnTo>
                    <a:lnTo>
                      <a:pt x="627" y="52"/>
                    </a:lnTo>
                    <a:lnTo>
                      <a:pt x="632" y="52"/>
                    </a:lnTo>
                    <a:lnTo>
                      <a:pt x="639" y="51"/>
                    </a:lnTo>
                    <a:lnTo>
                      <a:pt x="645" y="50"/>
                    </a:lnTo>
                    <a:lnTo>
                      <a:pt x="651" y="51"/>
                    </a:lnTo>
                    <a:lnTo>
                      <a:pt x="658" y="53"/>
                    </a:lnTo>
                    <a:lnTo>
                      <a:pt x="664" y="52"/>
                    </a:lnTo>
                    <a:lnTo>
                      <a:pt x="671" y="52"/>
                    </a:lnTo>
                    <a:lnTo>
                      <a:pt x="677" y="53"/>
                    </a:lnTo>
                    <a:lnTo>
                      <a:pt x="684" y="54"/>
                    </a:lnTo>
                    <a:lnTo>
                      <a:pt x="690" y="53"/>
                    </a:lnTo>
                    <a:lnTo>
                      <a:pt x="696" y="54"/>
                    </a:lnTo>
                    <a:lnTo>
                      <a:pt x="703" y="53"/>
                    </a:lnTo>
                    <a:lnTo>
                      <a:pt x="708" y="56"/>
                    </a:lnTo>
                    <a:lnTo>
                      <a:pt x="716" y="55"/>
                    </a:lnTo>
                    <a:lnTo>
                      <a:pt x="721" y="55"/>
                    </a:lnTo>
                    <a:lnTo>
                      <a:pt x="727" y="56"/>
                    </a:lnTo>
                    <a:lnTo>
                      <a:pt x="734" y="56"/>
                    </a:lnTo>
                    <a:lnTo>
                      <a:pt x="740" y="56"/>
                    </a:lnTo>
                    <a:lnTo>
                      <a:pt x="747" y="57"/>
                    </a:lnTo>
                    <a:lnTo>
                      <a:pt x="753" y="56"/>
                    </a:lnTo>
                    <a:lnTo>
                      <a:pt x="759" y="57"/>
                    </a:lnTo>
                    <a:lnTo>
                      <a:pt x="766" y="57"/>
                    </a:lnTo>
                    <a:lnTo>
                      <a:pt x="772" y="56"/>
                    </a:lnTo>
                    <a:lnTo>
                      <a:pt x="779" y="56"/>
                    </a:lnTo>
                    <a:lnTo>
                      <a:pt x="785" y="57"/>
                    </a:lnTo>
                    <a:lnTo>
                      <a:pt x="790" y="55"/>
                    </a:lnTo>
                    <a:lnTo>
                      <a:pt x="798" y="56"/>
                    </a:lnTo>
                    <a:lnTo>
                      <a:pt x="803" y="56"/>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95" name="Freeform 233"/>
              <p:cNvSpPr>
                <a:spLocks/>
              </p:cNvSpPr>
              <p:nvPr/>
            </p:nvSpPr>
            <p:spPr bwMode="auto">
              <a:xfrm>
                <a:off x="1884363" y="2112963"/>
                <a:ext cx="82550" cy="4763"/>
              </a:xfrm>
              <a:custGeom>
                <a:avLst/>
                <a:gdLst/>
                <a:ahLst/>
                <a:cxnLst>
                  <a:cxn ang="0">
                    <a:pos x="0" y="2"/>
                  </a:cxn>
                  <a:cxn ang="0">
                    <a:pos x="8" y="2"/>
                  </a:cxn>
                  <a:cxn ang="0">
                    <a:pos x="13" y="2"/>
                  </a:cxn>
                  <a:cxn ang="0">
                    <a:pos x="19" y="3"/>
                  </a:cxn>
                  <a:cxn ang="0">
                    <a:pos x="26" y="1"/>
                  </a:cxn>
                  <a:cxn ang="0">
                    <a:pos x="32" y="2"/>
                  </a:cxn>
                  <a:cxn ang="0">
                    <a:pos x="39" y="1"/>
                  </a:cxn>
                  <a:cxn ang="0">
                    <a:pos x="45" y="2"/>
                  </a:cxn>
                  <a:cxn ang="0">
                    <a:pos x="52" y="0"/>
                  </a:cxn>
                </a:cxnLst>
                <a:rect l="0" t="0" r="r" b="b"/>
                <a:pathLst>
                  <a:path w="52" h="3">
                    <a:moveTo>
                      <a:pt x="0" y="2"/>
                    </a:moveTo>
                    <a:lnTo>
                      <a:pt x="8" y="2"/>
                    </a:lnTo>
                    <a:lnTo>
                      <a:pt x="13" y="2"/>
                    </a:lnTo>
                    <a:lnTo>
                      <a:pt x="19" y="3"/>
                    </a:lnTo>
                    <a:lnTo>
                      <a:pt x="26" y="1"/>
                    </a:lnTo>
                    <a:lnTo>
                      <a:pt x="32" y="2"/>
                    </a:lnTo>
                    <a:lnTo>
                      <a:pt x="39" y="1"/>
                    </a:lnTo>
                    <a:lnTo>
                      <a:pt x="45" y="2"/>
                    </a:lnTo>
                    <a:lnTo>
                      <a:pt x="52" y="0"/>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96" name="Freeform 234"/>
              <p:cNvSpPr>
                <a:spLocks/>
              </p:cNvSpPr>
              <p:nvPr/>
            </p:nvSpPr>
            <p:spPr bwMode="auto">
              <a:xfrm>
                <a:off x="609600" y="1981200"/>
                <a:ext cx="1274763" cy="304800"/>
              </a:xfrm>
              <a:custGeom>
                <a:avLst/>
                <a:gdLst/>
                <a:ahLst/>
                <a:cxnLst>
                  <a:cxn ang="0">
                    <a:pos x="11" y="87"/>
                  </a:cxn>
                  <a:cxn ang="0">
                    <a:pos x="31" y="87"/>
                  </a:cxn>
                  <a:cxn ang="0">
                    <a:pos x="50" y="87"/>
                  </a:cxn>
                  <a:cxn ang="0">
                    <a:pos x="69" y="87"/>
                  </a:cxn>
                  <a:cxn ang="0">
                    <a:pos x="87" y="87"/>
                  </a:cxn>
                  <a:cxn ang="0">
                    <a:pos x="106" y="87"/>
                  </a:cxn>
                  <a:cxn ang="0">
                    <a:pos x="126" y="87"/>
                  </a:cxn>
                  <a:cxn ang="0">
                    <a:pos x="145" y="87"/>
                  </a:cxn>
                  <a:cxn ang="0">
                    <a:pos x="164" y="87"/>
                  </a:cxn>
                  <a:cxn ang="0">
                    <a:pos x="182" y="87"/>
                  </a:cxn>
                  <a:cxn ang="0">
                    <a:pos x="202" y="86"/>
                  </a:cxn>
                  <a:cxn ang="0">
                    <a:pos x="221" y="83"/>
                  </a:cxn>
                  <a:cxn ang="0">
                    <a:pos x="240" y="83"/>
                  </a:cxn>
                  <a:cxn ang="0">
                    <a:pos x="259" y="87"/>
                  </a:cxn>
                  <a:cxn ang="0">
                    <a:pos x="277" y="87"/>
                  </a:cxn>
                  <a:cxn ang="0">
                    <a:pos x="297" y="87"/>
                  </a:cxn>
                  <a:cxn ang="0">
                    <a:pos x="316" y="87"/>
                  </a:cxn>
                  <a:cxn ang="0">
                    <a:pos x="335" y="82"/>
                  </a:cxn>
                  <a:cxn ang="0">
                    <a:pos x="353" y="132"/>
                  </a:cxn>
                  <a:cxn ang="0">
                    <a:pos x="374" y="150"/>
                  </a:cxn>
                  <a:cxn ang="0">
                    <a:pos x="392" y="87"/>
                  </a:cxn>
                  <a:cxn ang="0">
                    <a:pos x="411" y="81"/>
                  </a:cxn>
                  <a:cxn ang="0">
                    <a:pos x="430" y="79"/>
                  </a:cxn>
                  <a:cxn ang="0">
                    <a:pos x="448" y="75"/>
                  </a:cxn>
                  <a:cxn ang="0">
                    <a:pos x="468" y="71"/>
                  </a:cxn>
                  <a:cxn ang="0">
                    <a:pos x="487" y="62"/>
                  </a:cxn>
                  <a:cxn ang="0">
                    <a:pos x="506" y="45"/>
                  </a:cxn>
                  <a:cxn ang="0">
                    <a:pos x="524" y="20"/>
                  </a:cxn>
                  <a:cxn ang="0">
                    <a:pos x="545" y="0"/>
                  </a:cxn>
                  <a:cxn ang="0">
                    <a:pos x="563" y="28"/>
                  </a:cxn>
                  <a:cxn ang="0">
                    <a:pos x="582" y="69"/>
                  </a:cxn>
                  <a:cxn ang="0">
                    <a:pos x="601" y="81"/>
                  </a:cxn>
                  <a:cxn ang="0">
                    <a:pos x="619" y="81"/>
                  </a:cxn>
                  <a:cxn ang="0">
                    <a:pos x="639" y="79"/>
                  </a:cxn>
                  <a:cxn ang="0">
                    <a:pos x="658" y="79"/>
                  </a:cxn>
                  <a:cxn ang="0">
                    <a:pos x="677" y="79"/>
                  </a:cxn>
                  <a:cxn ang="0">
                    <a:pos x="696" y="81"/>
                  </a:cxn>
                  <a:cxn ang="0">
                    <a:pos x="716" y="81"/>
                  </a:cxn>
                  <a:cxn ang="0">
                    <a:pos x="734" y="83"/>
                  </a:cxn>
                  <a:cxn ang="0">
                    <a:pos x="753" y="85"/>
                  </a:cxn>
                  <a:cxn ang="0">
                    <a:pos x="772" y="85"/>
                  </a:cxn>
                  <a:cxn ang="0">
                    <a:pos x="790" y="85"/>
                  </a:cxn>
                </a:cxnLst>
                <a:rect l="0" t="0" r="r" b="b"/>
                <a:pathLst>
                  <a:path w="803" h="192">
                    <a:moveTo>
                      <a:pt x="0" y="87"/>
                    </a:moveTo>
                    <a:lnTo>
                      <a:pt x="6" y="87"/>
                    </a:lnTo>
                    <a:lnTo>
                      <a:pt x="11" y="87"/>
                    </a:lnTo>
                    <a:lnTo>
                      <a:pt x="18" y="87"/>
                    </a:lnTo>
                    <a:lnTo>
                      <a:pt x="24" y="87"/>
                    </a:lnTo>
                    <a:lnTo>
                      <a:pt x="31" y="87"/>
                    </a:lnTo>
                    <a:lnTo>
                      <a:pt x="37" y="88"/>
                    </a:lnTo>
                    <a:lnTo>
                      <a:pt x="43" y="87"/>
                    </a:lnTo>
                    <a:lnTo>
                      <a:pt x="50" y="87"/>
                    </a:lnTo>
                    <a:lnTo>
                      <a:pt x="56" y="87"/>
                    </a:lnTo>
                    <a:lnTo>
                      <a:pt x="63" y="88"/>
                    </a:lnTo>
                    <a:lnTo>
                      <a:pt x="69" y="87"/>
                    </a:lnTo>
                    <a:lnTo>
                      <a:pt x="75" y="87"/>
                    </a:lnTo>
                    <a:lnTo>
                      <a:pt x="82" y="87"/>
                    </a:lnTo>
                    <a:lnTo>
                      <a:pt x="87" y="87"/>
                    </a:lnTo>
                    <a:lnTo>
                      <a:pt x="95" y="87"/>
                    </a:lnTo>
                    <a:lnTo>
                      <a:pt x="100" y="88"/>
                    </a:lnTo>
                    <a:lnTo>
                      <a:pt x="106" y="87"/>
                    </a:lnTo>
                    <a:lnTo>
                      <a:pt x="113" y="87"/>
                    </a:lnTo>
                    <a:lnTo>
                      <a:pt x="119" y="87"/>
                    </a:lnTo>
                    <a:lnTo>
                      <a:pt x="126" y="87"/>
                    </a:lnTo>
                    <a:lnTo>
                      <a:pt x="132" y="87"/>
                    </a:lnTo>
                    <a:lnTo>
                      <a:pt x="138" y="87"/>
                    </a:lnTo>
                    <a:lnTo>
                      <a:pt x="145" y="87"/>
                    </a:lnTo>
                    <a:lnTo>
                      <a:pt x="151" y="87"/>
                    </a:lnTo>
                    <a:lnTo>
                      <a:pt x="158" y="87"/>
                    </a:lnTo>
                    <a:lnTo>
                      <a:pt x="164" y="87"/>
                    </a:lnTo>
                    <a:lnTo>
                      <a:pt x="171" y="86"/>
                    </a:lnTo>
                    <a:lnTo>
                      <a:pt x="177" y="87"/>
                    </a:lnTo>
                    <a:lnTo>
                      <a:pt x="182" y="87"/>
                    </a:lnTo>
                    <a:lnTo>
                      <a:pt x="190" y="87"/>
                    </a:lnTo>
                    <a:lnTo>
                      <a:pt x="195" y="87"/>
                    </a:lnTo>
                    <a:lnTo>
                      <a:pt x="202" y="86"/>
                    </a:lnTo>
                    <a:lnTo>
                      <a:pt x="208" y="86"/>
                    </a:lnTo>
                    <a:lnTo>
                      <a:pt x="214" y="85"/>
                    </a:lnTo>
                    <a:lnTo>
                      <a:pt x="221" y="83"/>
                    </a:lnTo>
                    <a:lnTo>
                      <a:pt x="227" y="82"/>
                    </a:lnTo>
                    <a:lnTo>
                      <a:pt x="234" y="83"/>
                    </a:lnTo>
                    <a:lnTo>
                      <a:pt x="240" y="83"/>
                    </a:lnTo>
                    <a:lnTo>
                      <a:pt x="246" y="87"/>
                    </a:lnTo>
                    <a:lnTo>
                      <a:pt x="253" y="87"/>
                    </a:lnTo>
                    <a:lnTo>
                      <a:pt x="259" y="87"/>
                    </a:lnTo>
                    <a:lnTo>
                      <a:pt x="266" y="88"/>
                    </a:lnTo>
                    <a:lnTo>
                      <a:pt x="271" y="87"/>
                    </a:lnTo>
                    <a:lnTo>
                      <a:pt x="277" y="87"/>
                    </a:lnTo>
                    <a:lnTo>
                      <a:pt x="284" y="87"/>
                    </a:lnTo>
                    <a:lnTo>
                      <a:pt x="290" y="87"/>
                    </a:lnTo>
                    <a:lnTo>
                      <a:pt x="297" y="87"/>
                    </a:lnTo>
                    <a:lnTo>
                      <a:pt x="303" y="87"/>
                    </a:lnTo>
                    <a:lnTo>
                      <a:pt x="309" y="87"/>
                    </a:lnTo>
                    <a:lnTo>
                      <a:pt x="316" y="87"/>
                    </a:lnTo>
                    <a:lnTo>
                      <a:pt x="322" y="87"/>
                    </a:lnTo>
                    <a:lnTo>
                      <a:pt x="329" y="87"/>
                    </a:lnTo>
                    <a:lnTo>
                      <a:pt x="335" y="82"/>
                    </a:lnTo>
                    <a:lnTo>
                      <a:pt x="342" y="43"/>
                    </a:lnTo>
                    <a:lnTo>
                      <a:pt x="348" y="78"/>
                    </a:lnTo>
                    <a:lnTo>
                      <a:pt x="353" y="132"/>
                    </a:lnTo>
                    <a:lnTo>
                      <a:pt x="361" y="178"/>
                    </a:lnTo>
                    <a:lnTo>
                      <a:pt x="366" y="192"/>
                    </a:lnTo>
                    <a:lnTo>
                      <a:pt x="374" y="150"/>
                    </a:lnTo>
                    <a:lnTo>
                      <a:pt x="379" y="118"/>
                    </a:lnTo>
                    <a:lnTo>
                      <a:pt x="385" y="98"/>
                    </a:lnTo>
                    <a:lnTo>
                      <a:pt x="392" y="87"/>
                    </a:lnTo>
                    <a:lnTo>
                      <a:pt x="398" y="85"/>
                    </a:lnTo>
                    <a:lnTo>
                      <a:pt x="405" y="82"/>
                    </a:lnTo>
                    <a:lnTo>
                      <a:pt x="411" y="81"/>
                    </a:lnTo>
                    <a:lnTo>
                      <a:pt x="417" y="80"/>
                    </a:lnTo>
                    <a:lnTo>
                      <a:pt x="424" y="79"/>
                    </a:lnTo>
                    <a:lnTo>
                      <a:pt x="430" y="79"/>
                    </a:lnTo>
                    <a:lnTo>
                      <a:pt x="437" y="77"/>
                    </a:lnTo>
                    <a:lnTo>
                      <a:pt x="443" y="77"/>
                    </a:lnTo>
                    <a:lnTo>
                      <a:pt x="448" y="75"/>
                    </a:lnTo>
                    <a:lnTo>
                      <a:pt x="455" y="74"/>
                    </a:lnTo>
                    <a:lnTo>
                      <a:pt x="461" y="73"/>
                    </a:lnTo>
                    <a:lnTo>
                      <a:pt x="468" y="71"/>
                    </a:lnTo>
                    <a:lnTo>
                      <a:pt x="474" y="69"/>
                    </a:lnTo>
                    <a:lnTo>
                      <a:pt x="480" y="66"/>
                    </a:lnTo>
                    <a:lnTo>
                      <a:pt x="487" y="62"/>
                    </a:lnTo>
                    <a:lnTo>
                      <a:pt x="493" y="57"/>
                    </a:lnTo>
                    <a:lnTo>
                      <a:pt x="500" y="53"/>
                    </a:lnTo>
                    <a:lnTo>
                      <a:pt x="506" y="45"/>
                    </a:lnTo>
                    <a:lnTo>
                      <a:pt x="513" y="37"/>
                    </a:lnTo>
                    <a:lnTo>
                      <a:pt x="519" y="28"/>
                    </a:lnTo>
                    <a:lnTo>
                      <a:pt x="524" y="20"/>
                    </a:lnTo>
                    <a:lnTo>
                      <a:pt x="532" y="11"/>
                    </a:lnTo>
                    <a:lnTo>
                      <a:pt x="537" y="4"/>
                    </a:lnTo>
                    <a:lnTo>
                      <a:pt x="545" y="0"/>
                    </a:lnTo>
                    <a:lnTo>
                      <a:pt x="550" y="3"/>
                    </a:lnTo>
                    <a:lnTo>
                      <a:pt x="556" y="12"/>
                    </a:lnTo>
                    <a:lnTo>
                      <a:pt x="563" y="28"/>
                    </a:lnTo>
                    <a:lnTo>
                      <a:pt x="569" y="46"/>
                    </a:lnTo>
                    <a:lnTo>
                      <a:pt x="576" y="60"/>
                    </a:lnTo>
                    <a:lnTo>
                      <a:pt x="582" y="69"/>
                    </a:lnTo>
                    <a:lnTo>
                      <a:pt x="588" y="74"/>
                    </a:lnTo>
                    <a:lnTo>
                      <a:pt x="595" y="79"/>
                    </a:lnTo>
                    <a:lnTo>
                      <a:pt x="601" y="81"/>
                    </a:lnTo>
                    <a:lnTo>
                      <a:pt x="608" y="79"/>
                    </a:lnTo>
                    <a:lnTo>
                      <a:pt x="614" y="81"/>
                    </a:lnTo>
                    <a:lnTo>
                      <a:pt x="619" y="81"/>
                    </a:lnTo>
                    <a:lnTo>
                      <a:pt x="627" y="81"/>
                    </a:lnTo>
                    <a:lnTo>
                      <a:pt x="632" y="80"/>
                    </a:lnTo>
                    <a:lnTo>
                      <a:pt x="639" y="79"/>
                    </a:lnTo>
                    <a:lnTo>
                      <a:pt x="645" y="79"/>
                    </a:lnTo>
                    <a:lnTo>
                      <a:pt x="651" y="79"/>
                    </a:lnTo>
                    <a:lnTo>
                      <a:pt x="658" y="79"/>
                    </a:lnTo>
                    <a:lnTo>
                      <a:pt x="664" y="79"/>
                    </a:lnTo>
                    <a:lnTo>
                      <a:pt x="671" y="79"/>
                    </a:lnTo>
                    <a:lnTo>
                      <a:pt x="677" y="79"/>
                    </a:lnTo>
                    <a:lnTo>
                      <a:pt x="684" y="79"/>
                    </a:lnTo>
                    <a:lnTo>
                      <a:pt x="690" y="80"/>
                    </a:lnTo>
                    <a:lnTo>
                      <a:pt x="696" y="81"/>
                    </a:lnTo>
                    <a:lnTo>
                      <a:pt x="703" y="82"/>
                    </a:lnTo>
                    <a:lnTo>
                      <a:pt x="708" y="82"/>
                    </a:lnTo>
                    <a:lnTo>
                      <a:pt x="716" y="81"/>
                    </a:lnTo>
                    <a:lnTo>
                      <a:pt x="721" y="83"/>
                    </a:lnTo>
                    <a:lnTo>
                      <a:pt x="727" y="84"/>
                    </a:lnTo>
                    <a:lnTo>
                      <a:pt x="734" y="83"/>
                    </a:lnTo>
                    <a:lnTo>
                      <a:pt x="740" y="84"/>
                    </a:lnTo>
                    <a:lnTo>
                      <a:pt x="747" y="85"/>
                    </a:lnTo>
                    <a:lnTo>
                      <a:pt x="753" y="85"/>
                    </a:lnTo>
                    <a:lnTo>
                      <a:pt x="759" y="85"/>
                    </a:lnTo>
                    <a:lnTo>
                      <a:pt x="766" y="85"/>
                    </a:lnTo>
                    <a:lnTo>
                      <a:pt x="772" y="85"/>
                    </a:lnTo>
                    <a:lnTo>
                      <a:pt x="779" y="85"/>
                    </a:lnTo>
                    <a:lnTo>
                      <a:pt x="785" y="85"/>
                    </a:lnTo>
                    <a:lnTo>
                      <a:pt x="790" y="85"/>
                    </a:lnTo>
                    <a:lnTo>
                      <a:pt x="798" y="85"/>
                    </a:lnTo>
                    <a:lnTo>
                      <a:pt x="803" y="86"/>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97" name="Freeform 235"/>
              <p:cNvSpPr>
                <a:spLocks/>
              </p:cNvSpPr>
              <p:nvPr/>
            </p:nvSpPr>
            <p:spPr bwMode="auto">
              <a:xfrm>
                <a:off x="1884363" y="2116138"/>
                <a:ext cx="82550" cy="1588"/>
              </a:xfrm>
              <a:custGeom>
                <a:avLst/>
                <a:gdLst/>
                <a:ahLst/>
                <a:cxnLst>
                  <a:cxn ang="0">
                    <a:pos x="0" y="1"/>
                  </a:cxn>
                  <a:cxn ang="0">
                    <a:pos x="8" y="1"/>
                  </a:cxn>
                  <a:cxn ang="0">
                    <a:pos x="13" y="0"/>
                  </a:cxn>
                  <a:cxn ang="0">
                    <a:pos x="19" y="1"/>
                  </a:cxn>
                  <a:cxn ang="0">
                    <a:pos x="26" y="0"/>
                  </a:cxn>
                  <a:cxn ang="0">
                    <a:pos x="32" y="0"/>
                  </a:cxn>
                  <a:cxn ang="0">
                    <a:pos x="39" y="1"/>
                  </a:cxn>
                  <a:cxn ang="0">
                    <a:pos x="45" y="1"/>
                  </a:cxn>
                  <a:cxn ang="0">
                    <a:pos x="52" y="0"/>
                  </a:cxn>
                </a:cxnLst>
                <a:rect l="0" t="0" r="r" b="b"/>
                <a:pathLst>
                  <a:path w="52" h="1">
                    <a:moveTo>
                      <a:pt x="0" y="1"/>
                    </a:moveTo>
                    <a:lnTo>
                      <a:pt x="8" y="1"/>
                    </a:lnTo>
                    <a:lnTo>
                      <a:pt x="13" y="0"/>
                    </a:lnTo>
                    <a:lnTo>
                      <a:pt x="19" y="1"/>
                    </a:lnTo>
                    <a:lnTo>
                      <a:pt x="26" y="0"/>
                    </a:lnTo>
                    <a:lnTo>
                      <a:pt x="32" y="0"/>
                    </a:lnTo>
                    <a:lnTo>
                      <a:pt x="39" y="1"/>
                    </a:lnTo>
                    <a:lnTo>
                      <a:pt x="45" y="1"/>
                    </a:lnTo>
                    <a:lnTo>
                      <a:pt x="52" y="0"/>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98" name="Freeform 236"/>
              <p:cNvSpPr>
                <a:spLocks/>
              </p:cNvSpPr>
              <p:nvPr/>
            </p:nvSpPr>
            <p:spPr bwMode="auto">
              <a:xfrm>
                <a:off x="609600" y="1905000"/>
                <a:ext cx="1274763" cy="431800"/>
              </a:xfrm>
              <a:custGeom>
                <a:avLst/>
                <a:gdLst/>
                <a:ahLst/>
                <a:cxnLst>
                  <a:cxn ang="0">
                    <a:pos x="11" y="121"/>
                  </a:cxn>
                  <a:cxn ang="0">
                    <a:pos x="31" y="120"/>
                  </a:cxn>
                  <a:cxn ang="0">
                    <a:pos x="50" y="122"/>
                  </a:cxn>
                  <a:cxn ang="0">
                    <a:pos x="69" y="122"/>
                  </a:cxn>
                  <a:cxn ang="0">
                    <a:pos x="87" y="122"/>
                  </a:cxn>
                  <a:cxn ang="0">
                    <a:pos x="106" y="123"/>
                  </a:cxn>
                  <a:cxn ang="0">
                    <a:pos x="126" y="126"/>
                  </a:cxn>
                  <a:cxn ang="0">
                    <a:pos x="145" y="126"/>
                  </a:cxn>
                  <a:cxn ang="0">
                    <a:pos x="164" y="125"/>
                  </a:cxn>
                  <a:cxn ang="0">
                    <a:pos x="182" y="122"/>
                  </a:cxn>
                  <a:cxn ang="0">
                    <a:pos x="202" y="118"/>
                  </a:cxn>
                  <a:cxn ang="0">
                    <a:pos x="221" y="125"/>
                  </a:cxn>
                  <a:cxn ang="0">
                    <a:pos x="240" y="129"/>
                  </a:cxn>
                  <a:cxn ang="0">
                    <a:pos x="259" y="130"/>
                  </a:cxn>
                  <a:cxn ang="0">
                    <a:pos x="277" y="133"/>
                  </a:cxn>
                  <a:cxn ang="0">
                    <a:pos x="297" y="130"/>
                  </a:cxn>
                  <a:cxn ang="0">
                    <a:pos x="316" y="0"/>
                  </a:cxn>
                  <a:cxn ang="0">
                    <a:pos x="335" y="272"/>
                  </a:cxn>
                  <a:cxn ang="0">
                    <a:pos x="353" y="157"/>
                  </a:cxn>
                  <a:cxn ang="0">
                    <a:pos x="374" y="134"/>
                  </a:cxn>
                  <a:cxn ang="0">
                    <a:pos x="392" y="130"/>
                  </a:cxn>
                  <a:cxn ang="0">
                    <a:pos x="411" y="127"/>
                  </a:cxn>
                  <a:cxn ang="0">
                    <a:pos x="430" y="127"/>
                  </a:cxn>
                  <a:cxn ang="0">
                    <a:pos x="448" y="124"/>
                  </a:cxn>
                  <a:cxn ang="0">
                    <a:pos x="468" y="114"/>
                  </a:cxn>
                  <a:cxn ang="0">
                    <a:pos x="487" y="103"/>
                  </a:cxn>
                  <a:cxn ang="0">
                    <a:pos x="506" y="100"/>
                  </a:cxn>
                  <a:cxn ang="0">
                    <a:pos x="524" y="111"/>
                  </a:cxn>
                  <a:cxn ang="0">
                    <a:pos x="545" y="125"/>
                  </a:cxn>
                  <a:cxn ang="0">
                    <a:pos x="563" y="129"/>
                  </a:cxn>
                  <a:cxn ang="0">
                    <a:pos x="582" y="132"/>
                  </a:cxn>
                  <a:cxn ang="0">
                    <a:pos x="601" y="130"/>
                  </a:cxn>
                  <a:cxn ang="0">
                    <a:pos x="619" y="128"/>
                  </a:cxn>
                  <a:cxn ang="0">
                    <a:pos x="639" y="130"/>
                  </a:cxn>
                  <a:cxn ang="0">
                    <a:pos x="658" y="133"/>
                  </a:cxn>
                  <a:cxn ang="0">
                    <a:pos x="677" y="132"/>
                  </a:cxn>
                  <a:cxn ang="0">
                    <a:pos x="696" y="134"/>
                  </a:cxn>
                  <a:cxn ang="0">
                    <a:pos x="716" y="135"/>
                  </a:cxn>
                  <a:cxn ang="0">
                    <a:pos x="734" y="135"/>
                  </a:cxn>
                  <a:cxn ang="0">
                    <a:pos x="753" y="135"/>
                  </a:cxn>
                  <a:cxn ang="0">
                    <a:pos x="772" y="135"/>
                  </a:cxn>
                  <a:cxn ang="0">
                    <a:pos x="790" y="138"/>
                  </a:cxn>
                </a:cxnLst>
                <a:rect l="0" t="0" r="r" b="b"/>
                <a:pathLst>
                  <a:path w="803" h="272">
                    <a:moveTo>
                      <a:pt x="0" y="120"/>
                    </a:moveTo>
                    <a:lnTo>
                      <a:pt x="6" y="120"/>
                    </a:lnTo>
                    <a:lnTo>
                      <a:pt x="11" y="121"/>
                    </a:lnTo>
                    <a:lnTo>
                      <a:pt x="18" y="122"/>
                    </a:lnTo>
                    <a:lnTo>
                      <a:pt x="24" y="120"/>
                    </a:lnTo>
                    <a:lnTo>
                      <a:pt x="31" y="120"/>
                    </a:lnTo>
                    <a:lnTo>
                      <a:pt x="37" y="122"/>
                    </a:lnTo>
                    <a:lnTo>
                      <a:pt x="43" y="120"/>
                    </a:lnTo>
                    <a:lnTo>
                      <a:pt x="50" y="122"/>
                    </a:lnTo>
                    <a:lnTo>
                      <a:pt x="56" y="122"/>
                    </a:lnTo>
                    <a:lnTo>
                      <a:pt x="63" y="122"/>
                    </a:lnTo>
                    <a:lnTo>
                      <a:pt x="69" y="122"/>
                    </a:lnTo>
                    <a:lnTo>
                      <a:pt x="75" y="122"/>
                    </a:lnTo>
                    <a:lnTo>
                      <a:pt x="82" y="122"/>
                    </a:lnTo>
                    <a:lnTo>
                      <a:pt x="87" y="122"/>
                    </a:lnTo>
                    <a:lnTo>
                      <a:pt x="95" y="122"/>
                    </a:lnTo>
                    <a:lnTo>
                      <a:pt x="100" y="124"/>
                    </a:lnTo>
                    <a:lnTo>
                      <a:pt x="106" y="123"/>
                    </a:lnTo>
                    <a:lnTo>
                      <a:pt x="113" y="123"/>
                    </a:lnTo>
                    <a:lnTo>
                      <a:pt x="119" y="124"/>
                    </a:lnTo>
                    <a:lnTo>
                      <a:pt x="126" y="126"/>
                    </a:lnTo>
                    <a:lnTo>
                      <a:pt x="132" y="125"/>
                    </a:lnTo>
                    <a:lnTo>
                      <a:pt x="138" y="123"/>
                    </a:lnTo>
                    <a:lnTo>
                      <a:pt x="145" y="126"/>
                    </a:lnTo>
                    <a:lnTo>
                      <a:pt x="151" y="126"/>
                    </a:lnTo>
                    <a:lnTo>
                      <a:pt x="158" y="125"/>
                    </a:lnTo>
                    <a:lnTo>
                      <a:pt x="164" y="125"/>
                    </a:lnTo>
                    <a:lnTo>
                      <a:pt x="171" y="126"/>
                    </a:lnTo>
                    <a:lnTo>
                      <a:pt x="177" y="123"/>
                    </a:lnTo>
                    <a:lnTo>
                      <a:pt x="182" y="122"/>
                    </a:lnTo>
                    <a:lnTo>
                      <a:pt x="190" y="122"/>
                    </a:lnTo>
                    <a:lnTo>
                      <a:pt x="195" y="120"/>
                    </a:lnTo>
                    <a:lnTo>
                      <a:pt x="202" y="118"/>
                    </a:lnTo>
                    <a:lnTo>
                      <a:pt x="208" y="114"/>
                    </a:lnTo>
                    <a:lnTo>
                      <a:pt x="214" y="122"/>
                    </a:lnTo>
                    <a:lnTo>
                      <a:pt x="221" y="125"/>
                    </a:lnTo>
                    <a:lnTo>
                      <a:pt x="227" y="125"/>
                    </a:lnTo>
                    <a:lnTo>
                      <a:pt x="234" y="131"/>
                    </a:lnTo>
                    <a:lnTo>
                      <a:pt x="240" y="129"/>
                    </a:lnTo>
                    <a:lnTo>
                      <a:pt x="246" y="133"/>
                    </a:lnTo>
                    <a:lnTo>
                      <a:pt x="253" y="132"/>
                    </a:lnTo>
                    <a:lnTo>
                      <a:pt x="259" y="130"/>
                    </a:lnTo>
                    <a:lnTo>
                      <a:pt x="266" y="131"/>
                    </a:lnTo>
                    <a:lnTo>
                      <a:pt x="271" y="132"/>
                    </a:lnTo>
                    <a:lnTo>
                      <a:pt x="277" y="133"/>
                    </a:lnTo>
                    <a:lnTo>
                      <a:pt x="284" y="130"/>
                    </a:lnTo>
                    <a:lnTo>
                      <a:pt x="290" y="131"/>
                    </a:lnTo>
                    <a:lnTo>
                      <a:pt x="297" y="130"/>
                    </a:lnTo>
                    <a:lnTo>
                      <a:pt x="303" y="118"/>
                    </a:lnTo>
                    <a:lnTo>
                      <a:pt x="309" y="83"/>
                    </a:lnTo>
                    <a:lnTo>
                      <a:pt x="316" y="0"/>
                    </a:lnTo>
                    <a:lnTo>
                      <a:pt x="322" y="55"/>
                    </a:lnTo>
                    <a:lnTo>
                      <a:pt x="329" y="197"/>
                    </a:lnTo>
                    <a:lnTo>
                      <a:pt x="335" y="272"/>
                    </a:lnTo>
                    <a:lnTo>
                      <a:pt x="342" y="249"/>
                    </a:lnTo>
                    <a:lnTo>
                      <a:pt x="348" y="198"/>
                    </a:lnTo>
                    <a:lnTo>
                      <a:pt x="353" y="157"/>
                    </a:lnTo>
                    <a:lnTo>
                      <a:pt x="361" y="139"/>
                    </a:lnTo>
                    <a:lnTo>
                      <a:pt x="366" y="136"/>
                    </a:lnTo>
                    <a:lnTo>
                      <a:pt x="374" y="134"/>
                    </a:lnTo>
                    <a:lnTo>
                      <a:pt x="379" y="130"/>
                    </a:lnTo>
                    <a:lnTo>
                      <a:pt x="385" y="130"/>
                    </a:lnTo>
                    <a:lnTo>
                      <a:pt x="392" y="130"/>
                    </a:lnTo>
                    <a:lnTo>
                      <a:pt x="398" y="129"/>
                    </a:lnTo>
                    <a:lnTo>
                      <a:pt x="405" y="127"/>
                    </a:lnTo>
                    <a:lnTo>
                      <a:pt x="411" y="127"/>
                    </a:lnTo>
                    <a:lnTo>
                      <a:pt x="417" y="127"/>
                    </a:lnTo>
                    <a:lnTo>
                      <a:pt x="424" y="127"/>
                    </a:lnTo>
                    <a:lnTo>
                      <a:pt x="430" y="127"/>
                    </a:lnTo>
                    <a:lnTo>
                      <a:pt x="437" y="125"/>
                    </a:lnTo>
                    <a:lnTo>
                      <a:pt x="443" y="122"/>
                    </a:lnTo>
                    <a:lnTo>
                      <a:pt x="448" y="124"/>
                    </a:lnTo>
                    <a:lnTo>
                      <a:pt x="455" y="120"/>
                    </a:lnTo>
                    <a:lnTo>
                      <a:pt x="461" y="117"/>
                    </a:lnTo>
                    <a:lnTo>
                      <a:pt x="468" y="114"/>
                    </a:lnTo>
                    <a:lnTo>
                      <a:pt x="474" y="113"/>
                    </a:lnTo>
                    <a:lnTo>
                      <a:pt x="480" y="110"/>
                    </a:lnTo>
                    <a:lnTo>
                      <a:pt x="487" y="103"/>
                    </a:lnTo>
                    <a:lnTo>
                      <a:pt x="493" y="101"/>
                    </a:lnTo>
                    <a:lnTo>
                      <a:pt x="500" y="99"/>
                    </a:lnTo>
                    <a:lnTo>
                      <a:pt x="506" y="100"/>
                    </a:lnTo>
                    <a:lnTo>
                      <a:pt x="513" y="99"/>
                    </a:lnTo>
                    <a:lnTo>
                      <a:pt x="519" y="104"/>
                    </a:lnTo>
                    <a:lnTo>
                      <a:pt x="524" y="111"/>
                    </a:lnTo>
                    <a:lnTo>
                      <a:pt x="532" y="114"/>
                    </a:lnTo>
                    <a:lnTo>
                      <a:pt x="537" y="120"/>
                    </a:lnTo>
                    <a:lnTo>
                      <a:pt x="545" y="125"/>
                    </a:lnTo>
                    <a:lnTo>
                      <a:pt x="550" y="129"/>
                    </a:lnTo>
                    <a:lnTo>
                      <a:pt x="556" y="130"/>
                    </a:lnTo>
                    <a:lnTo>
                      <a:pt x="563" y="129"/>
                    </a:lnTo>
                    <a:lnTo>
                      <a:pt x="569" y="129"/>
                    </a:lnTo>
                    <a:lnTo>
                      <a:pt x="576" y="131"/>
                    </a:lnTo>
                    <a:lnTo>
                      <a:pt x="582" y="132"/>
                    </a:lnTo>
                    <a:lnTo>
                      <a:pt x="588" y="133"/>
                    </a:lnTo>
                    <a:lnTo>
                      <a:pt x="595" y="130"/>
                    </a:lnTo>
                    <a:lnTo>
                      <a:pt x="601" y="130"/>
                    </a:lnTo>
                    <a:lnTo>
                      <a:pt x="608" y="131"/>
                    </a:lnTo>
                    <a:lnTo>
                      <a:pt x="614" y="128"/>
                    </a:lnTo>
                    <a:lnTo>
                      <a:pt x="619" y="128"/>
                    </a:lnTo>
                    <a:lnTo>
                      <a:pt x="627" y="129"/>
                    </a:lnTo>
                    <a:lnTo>
                      <a:pt x="632" y="128"/>
                    </a:lnTo>
                    <a:lnTo>
                      <a:pt x="639" y="130"/>
                    </a:lnTo>
                    <a:lnTo>
                      <a:pt x="645" y="128"/>
                    </a:lnTo>
                    <a:lnTo>
                      <a:pt x="651" y="130"/>
                    </a:lnTo>
                    <a:lnTo>
                      <a:pt x="658" y="133"/>
                    </a:lnTo>
                    <a:lnTo>
                      <a:pt x="664" y="131"/>
                    </a:lnTo>
                    <a:lnTo>
                      <a:pt x="671" y="133"/>
                    </a:lnTo>
                    <a:lnTo>
                      <a:pt x="677" y="132"/>
                    </a:lnTo>
                    <a:lnTo>
                      <a:pt x="684" y="134"/>
                    </a:lnTo>
                    <a:lnTo>
                      <a:pt x="690" y="133"/>
                    </a:lnTo>
                    <a:lnTo>
                      <a:pt x="696" y="134"/>
                    </a:lnTo>
                    <a:lnTo>
                      <a:pt x="703" y="131"/>
                    </a:lnTo>
                    <a:lnTo>
                      <a:pt x="708" y="133"/>
                    </a:lnTo>
                    <a:lnTo>
                      <a:pt x="716" y="135"/>
                    </a:lnTo>
                    <a:lnTo>
                      <a:pt x="721" y="135"/>
                    </a:lnTo>
                    <a:lnTo>
                      <a:pt x="727" y="135"/>
                    </a:lnTo>
                    <a:lnTo>
                      <a:pt x="734" y="135"/>
                    </a:lnTo>
                    <a:lnTo>
                      <a:pt x="740" y="135"/>
                    </a:lnTo>
                    <a:lnTo>
                      <a:pt x="747" y="135"/>
                    </a:lnTo>
                    <a:lnTo>
                      <a:pt x="753" y="135"/>
                    </a:lnTo>
                    <a:lnTo>
                      <a:pt x="759" y="136"/>
                    </a:lnTo>
                    <a:lnTo>
                      <a:pt x="766" y="138"/>
                    </a:lnTo>
                    <a:lnTo>
                      <a:pt x="772" y="135"/>
                    </a:lnTo>
                    <a:lnTo>
                      <a:pt x="779" y="137"/>
                    </a:lnTo>
                    <a:lnTo>
                      <a:pt x="785" y="138"/>
                    </a:lnTo>
                    <a:lnTo>
                      <a:pt x="790" y="138"/>
                    </a:lnTo>
                    <a:lnTo>
                      <a:pt x="798" y="136"/>
                    </a:lnTo>
                    <a:lnTo>
                      <a:pt x="803" y="138"/>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99" name="Freeform 237"/>
              <p:cNvSpPr>
                <a:spLocks/>
              </p:cNvSpPr>
              <p:nvPr/>
            </p:nvSpPr>
            <p:spPr bwMode="auto">
              <a:xfrm>
                <a:off x="1884363" y="2122488"/>
                <a:ext cx="82550" cy="3175"/>
              </a:xfrm>
              <a:custGeom>
                <a:avLst/>
                <a:gdLst/>
                <a:ahLst/>
                <a:cxnLst>
                  <a:cxn ang="0">
                    <a:pos x="0" y="1"/>
                  </a:cxn>
                  <a:cxn ang="0">
                    <a:pos x="8" y="1"/>
                  </a:cxn>
                  <a:cxn ang="0">
                    <a:pos x="13" y="2"/>
                  </a:cxn>
                  <a:cxn ang="0">
                    <a:pos x="19" y="2"/>
                  </a:cxn>
                  <a:cxn ang="0">
                    <a:pos x="26" y="1"/>
                  </a:cxn>
                  <a:cxn ang="0">
                    <a:pos x="32" y="1"/>
                  </a:cxn>
                  <a:cxn ang="0">
                    <a:pos x="39" y="0"/>
                  </a:cxn>
                  <a:cxn ang="0">
                    <a:pos x="45" y="1"/>
                  </a:cxn>
                  <a:cxn ang="0">
                    <a:pos x="52" y="2"/>
                  </a:cxn>
                </a:cxnLst>
                <a:rect l="0" t="0" r="r" b="b"/>
                <a:pathLst>
                  <a:path w="52" h="2">
                    <a:moveTo>
                      <a:pt x="0" y="1"/>
                    </a:moveTo>
                    <a:lnTo>
                      <a:pt x="8" y="1"/>
                    </a:lnTo>
                    <a:lnTo>
                      <a:pt x="13" y="2"/>
                    </a:lnTo>
                    <a:lnTo>
                      <a:pt x="19" y="2"/>
                    </a:lnTo>
                    <a:lnTo>
                      <a:pt x="26" y="1"/>
                    </a:lnTo>
                    <a:lnTo>
                      <a:pt x="32" y="1"/>
                    </a:lnTo>
                    <a:lnTo>
                      <a:pt x="39" y="0"/>
                    </a:lnTo>
                    <a:lnTo>
                      <a:pt x="45" y="1"/>
                    </a:lnTo>
                    <a:lnTo>
                      <a:pt x="52" y="2"/>
                    </a:lnTo>
                  </a:path>
                </a:pathLst>
              </a:custGeom>
              <a:noFill/>
              <a:ln w="12700">
                <a:solidFill>
                  <a:srgbClr val="0000CC"/>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grpSp>
        <p:grpSp>
          <p:nvGrpSpPr>
            <p:cNvPr id="6" name="Group 470"/>
            <p:cNvGrpSpPr/>
            <p:nvPr/>
          </p:nvGrpSpPr>
          <p:grpSpPr>
            <a:xfrm>
              <a:off x="614363" y="1962150"/>
              <a:ext cx="1357313" cy="403226"/>
              <a:chOff x="3810000" y="2297112"/>
              <a:chExt cx="1357313" cy="403226"/>
            </a:xfrm>
          </p:grpSpPr>
          <p:sp>
            <p:nvSpPr>
              <p:cNvPr id="80" name="Freeform 61"/>
              <p:cNvSpPr>
                <a:spLocks/>
              </p:cNvSpPr>
              <p:nvPr/>
            </p:nvSpPr>
            <p:spPr bwMode="auto">
              <a:xfrm>
                <a:off x="3810000" y="2368550"/>
                <a:ext cx="1274763" cy="304800"/>
              </a:xfrm>
              <a:custGeom>
                <a:avLst/>
                <a:gdLst/>
                <a:ahLst/>
                <a:cxnLst>
                  <a:cxn ang="0">
                    <a:pos x="11" y="37"/>
                  </a:cxn>
                  <a:cxn ang="0">
                    <a:pos x="31" y="37"/>
                  </a:cxn>
                  <a:cxn ang="0">
                    <a:pos x="50" y="37"/>
                  </a:cxn>
                  <a:cxn ang="0">
                    <a:pos x="69" y="39"/>
                  </a:cxn>
                  <a:cxn ang="0">
                    <a:pos x="87" y="37"/>
                  </a:cxn>
                  <a:cxn ang="0">
                    <a:pos x="106" y="40"/>
                  </a:cxn>
                  <a:cxn ang="0">
                    <a:pos x="126" y="41"/>
                  </a:cxn>
                  <a:cxn ang="0">
                    <a:pos x="145" y="39"/>
                  </a:cxn>
                  <a:cxn ang="0">
                    <a:pos x="164" y="40"/>
                  </a:cxn>
                  <a:cxn ang="0">
                    <a:pos x="182" y="42"/>
                  </a:cxn>
                  <a:cxn ang="0">
                    <a:pos x="202" y="42"/>
                  </a:cxn>
                  <a:cxn ang="0">
                    <a:pos x="221" y="44"/>
                  </a:cxn>
                  <a:cxn ang="0">
                    <a:pos x="240" y="36"/>
                  </a:cxn>
                  <a:cxn ang="0">
                    <a:pos x="259" y="50"/>
                  </a:cxn>
                  <a:cxn ang="0">
                    <a:pos x="277" y="50"/>
                  </a:cxn>
                  <a:cxn ang="0">
                    <a:pos x="297" y="48"/>
                  </a:cxn>
                  <a:cxn ang="0">
                    <a:pos x="316" y="45"/>
                  </a:cxn>
                  <a:cxn ang="0">
                    <a:pos x="335" y="46"/>
                  </a:cxn>
                  <a:cxn ang="0">
                    <a:pos x="353" y="34"/>
                  </a:cxn>
                  <a:cxn ang="0">
                    <a:pos x="374" y="187"/>
                  </a:cxn>
                  <a:cxn ang="0">
                    <a:pos x="392" y="83"/>
                  </a:cxn>
                  <a:cxn ang="0">
                    <a:pos x="411" y="47"/>
                  </a:cxn>
                  <a:cxn ang="0">
                    <a:pos x="430" y="44"/>
                  </a:cxn>
                  <a:cxn ang="0">
                    <a:pos x="448" y="44"/>
                  </a:cxn>
                  <a:cxn ang="0">
                    <a:pos x="468" y="42"/>
                  </a:cxn>
                  <a:cxn ang="0">
                    <a:pos x="487" y="36"/>
                  </a:cxn>
                  <a:cxn ang="0">
                    <a:pos x="506" y="25"/>
                  </a:cxn>
                  <a:cxn ang="0">
                    <a:pos x="524" y="13"/>
                  </a:cxn>
                  <a:cxn ang="0">
                    <a:pos x="545" y="13"/>
                  </a:cxn>
                  <a:cxn ang="0">
                    <a:pos x="563" y="39"/>
                  </a:cxn>
                  <a:cxn ang="0">
                    <a:pos x="582" y="47"/>
                  </a:cxn>
                  <a:cxn ang="0">
                    <a:pos x="601" y="47"/>
                  </a:cxn>
                  <a:cxn ang="0">
                    <a:pos x="619" y="48"/>
                  </a:cxn>
                  <a:cxn ang="0">
                    <a:pos x="639" y="47"/>
                  </a:cxn>
                  <a:cxn ang="0">
                    <a:pos x="658" y="44"/>
                  </a:cxn>
                  <a:cxn ang="0">
                    <a:pos x="677" y="45"/>
                  </a:cxn>
                  <a:cxn ang="0">
                    <a:pos x="696" y="47"/>
                  </a:cxn>
                  <a:cxn ang="0">
                    <a:pos x="716" y="47"/>
                  </a:cxn>
                  <a:cxn ang="0">
                    <a:pos x="734" y="45"/>
                  </a:cxn>
                  <a:cxn ang="0">
                    <a:pos x="753" y="47"/>
                  </a:cxn>
                  <a:cxn ang="0">
                    <a:pos x="772" y="48"/>
                  </a:cxn>
                  <a:cxn ang="0">
                    <a:pos x="790" y="48"/>
                  </a:cxn>
                </a:cxnLst>
                <a:rect l="0" t="0" r="r" b="b"/>
                <a:pathLst>
                  <a:path w="803" h="192">
                    <a:moveTo>
                      <a:pt x="0" y="0"/>
                    </a:moveTo>
                    <a:lnTo>
                      <a:pt x="6" y="37"/>
                    </a:lnTo>
                    <a:lnTo>
                      <a:pt x="11" y="37"/>
                    </a:lnTo>
                    <a:lnTo>
                      <a:pt x="18" y="38"/>
                    </a:lnTo>
                    <a:lnTo>
                      <a:pt x="24" y="37"/>
                    </a:lnTo>
                    <a:lnTo>
                      <a:pt x="31" y="37"/>
                    </a:lnTo>
                    <a:lnTo>
                      <a:pt x="37" y="37"/>
                    </a:lnTo>
                    <a:lnTo>
                      <a:pt x="43" y="38"/>
                    </a:lnTo>
                    <a:lnTo>
                      <a:pt x="50" y="37"/>
                    </a:lnTo>
                    <a:lnTo>
                      <a:pt x="56" y="39"/>
                    </a:lnTo>
                    <a:lnTo>
                      <a:pt x="63" y="37"/>
                    </a:lnTo>
                    <a:lnTo>
                      <a:pt x="69" y="39"/>
                    </a:lnTo>
                    <a:lnTo>
                      <a:pt x="75" y="37"/>
                    </a:lnTo>
                    <a:lnTo>
                      <a:pt x="82" y="38"/>
                    </a:lnTo>
                    <a:lnTo>
                      <a:pt x="87" y="37"/>
                    </a:lnTo>
                    <a:lnTo>
                      <a:pt x="95" y="38"/>
                    </a:lnTo>
                    <a:lnTo>
                      <a:pt x="100" y="39"/>
                    </a:lnTo>
                    <a:lnTo>
                      <a:pt x="106" y="40"/>
                    </a:lnTo>
                    <a:lnTo>
                      <a:pt x="113" y="40"/>
                    </a:lnTo>
                    <a:lnTo>
                      <a:pt x="119" y="41"/>
                    </a:lnTo>
                    <a:lnTo>
                      <a:pt x="126" y="41"/>
                    </a:lnTo>
                    <a:lnTo>
                      <a:pt x="132" y="39"/>
                    </a:lnTo>
                    <a:lnTo>
                      <a:pt x="138" y="40"/>
                    </a:lnTo>
                    <a:lnTo>
                      <a:pt x="145" y="39"/>
                    </a:lnTo>
                    <a:lnTo>
                      <a:pt x="151" y="42"/>
                    </a:lnTo>
                    <a:lnTo>
                      <a:pt x="158" y="42"/>
                    </a:lnTo>
                    <a:lnTo>
                      <a:pt x="164" y="40"/>
                    </a:lnTo>
                    <a:lnTo>
                      <a:pt x="171" y="42"/>
                    </a:lnTo>
                    <a:lnTo>
                      <a:pt x="177" y="42"/>
                    </a:lnTo>
                    <a:lnTo>
                      <a:pt x="182" y="42"/>
                    </a:lnTo>
                    <a:lnTo>
                      <a:pt x="190" y="42"/>
                    </a:lnTo>
                    <a:lnTo>
                      <a:pt x="195" y="42"/>
                    </a:lnTo>
                    <a:lnTo>
                      <a:pt x="202" y="42"/>
                    </a:lnTo>
                    <a:lnTo>
                      <a:pt x="208" y="43"/>
                    </a:lnTo>
                    <a:lnTo>
                      <a:pt x="214" y="44"/>
                    </a:lnTo>
                    <a:lnTo>
                      <a:pt x="221" y="44"/>
                    </a:lnTo>
                    <a:lnTo>
                      <a:pt x="227" y="37"/>
                    </a:lnTo>
                    <a:lnTo>
                      <a:pt x="234" y="38"/>
                    </a:lnTo>
                    <a:lnTo>
                      <a:pt x="240" y="36"/>
                    </a:lnTo>
                    <a:lnTo>
                      <a:pt x="246" y="45"/>
                    </a:lnTo>
                    <a:lnTo>
                      <a:pt x="253" y="49"/>
                    </a:lnTo>
                    <a:lnTo>
                      <a:pt x="259" y="50"/>
                    </a:lnTo>
                    <a:lnTo>
                      <a:pt x="266" y="51"/>
                    </a:lnTo>
                    <a:lnTo>
                      <a:pt x="271" y="53"/>
                    </a:lnTo>
                    <a:lnTo>
                      <a:pt x="277" y="50"/>
                    </a:lnTo>
                    <a:lnTo>
                      <a:pt x="284" y="46"/>
                    </a:lnTo>
                    <a:lnTo>
                      <a:pt x="290" y="46"/>
                    </a:lnTo>
                    <a:lnTo>
                      <a:pt x="297" y="48"/>
                    </a:lnTo>
                    <a:lnTo>
                      <a:pt x="303" y="47"/>
                    </a:lnTo>
                    <a:lnTo>
                      <a:pt x="309" y="47"/>
                    </a:lnTo>
                    <a:lnTo>
                      <a:pt x="316" y="45"/>
                    </a:lnTo>
                    <a:lnTo>
                      <a:pt x="322" y="47"/>
                    </a:lnTo>
                    <a:lnTo>
                      <a:pt x="329" y="46"/>
                    </a:lnTo>
                    <a:lnTo>
                      <a:pt x="335" y="46"/>
                    </a:lnTo>
                    <a:lnTo>
                      <a:pt x="342" y="45"/>
                    </a:lnTo>
                    <a:lnTo>
                      <a:pt x="348" y="30"/>
                    </a:lnTo>
                    <a:lnTo>
                      <a:pt x="353" y="34"/>
                    </a:lnTo>
                    <a:lnTo>
                      <a:pt x="361" y="127"/>
                    </a:lnTo>
                    <a:lnTo>
                      <a:pt x="366" y="192"/>
                    </a:lnTo>
                    <a:lnTo>
                      <a:pt x="374" y="187"/>
                    </a:lnTo>
                    <a:lnTo>
                      <a:pt x="379" y="147"/>
                    </a:lnTo>
                    <a:lnTo>
                      <a:pt x="385" y="107"/>
                    </a:lnTo>
                    <a:lnTo>
                      <a:pt x="392" y="83"/>
                    </a:lnTo>
                    <a:lnTo>
                      <a:pt x="398" y="64"/>
                    </a:lnTo>
                    <a:lnTo>
                      <a:pt x="405" y="50"/>
                    </a:lnTo>
                    <a:lnTo>
                      <a:pt x="411" y="47"/>
                    </a:lnTo>
                    <a:lnTo>
                      <a:pt x="417" y="44"/>
                    </a:lnTo>
                    <a:lnTo>
                      <a:pt x="424" y="44"/>
                    </a:lnTo>
                    <a:lnTo>
                      <a:pt x="430" y="44"/>
                    </a:lnTo>
                    <a:lnTo>
                      <a:pt x="437" y="43"/>
                    </a:lnTo>
                    <a:lnTo>
                      <a:pt x="443" y="42"/>
                    </a:lnTo>
                    <a:lnTo>
                      <a:pt x="448" y="44"/>
                    </a:lnTo>
                    <a:lnTo>
                      <a:pt x="455" y="42"/>
                    </a:lnTo>
                    <a:lnTo>
                      <a:pt x="461" y="43"/>
                    </a:lnTo>
                    <a:lnTo>
                      <a:pt x="468" y="42"/>
                    </a:lnTo>
                    <a:lnTo>
                      <a:pt x="474" y="39"/>
                    </a:lnTo>
                    <a:lnTo>
                      <a:pt x="480" y="37"/>
                    </a:lnTo>
                    <a:lnTo>
                      <a:pt x="487" y="36"/>
                    </a:lnTo>
                    <a:lnTo>
                      <a:pt x="493" y="34"/>
                    </a:lnTo>
                    <a:lnTo>
                      <a:pt x="500" y="30"/>
                    </a:lnTo>
                    <a:lnTo>
                      <a:pt x="506" y="25"/>
                    </a:lnTo>
                    <a:lnTo>
                      <a:pt x="513" y="21"/>
                    </a:lnTo>
                    <a:lnTo>
                      <a:pt x="519" y="17"/>
                    </a:lnTo>
                    <a:lnTo>
                      <a:pt x="524" y="13"/>
                    </a:lnTo>
                    <a:lnTo>
                      <a:pt x="532" y="11"/>
                    </a:lnTo>
                    <a:lnTo>
                      <a:pt x="537" y="11"/>
                    </a:lnTo>
                    <a:lnTo>
                      <a:pt x="545" y="13"/>
                    </a:lnTo>
                    <a:lnTo>
                      <a:pt x="550" y="22"/>
                    </a:lnTo>
                    <a:lnTo>
                      <a:pt x="556" y="30"/>
                    </a:lnTo>
                    <a:lnTo>
                      <a:pt x="563" y="39"/>
                    </a:lnTo>
                    <a:lnTo>
                      <a:pt x="569" y="41"/>
                    </a:lnTo>
                    <a:lnTo>
                      <a:pt x="576" y="45"/>
                    </a:lnTo>
                    <a:lnTo>
                      <a:pt x="582" y="47"/>
                    </a:lnTo>
                    <a:lnTo>
                      <a:pt x="588" y="46"/>
                    </a:lnTo>
                    <a:lnTo>
                      <a:pt x="595" y="44"/>
                    </a:lnTo>
                    <a:lnTo>
                      <a:pt x="601" y="47"/>
                    </a:lnTo>
                    <a:lnTo>
                      <a:pt x="608" y="47"/>
                    </a:lnTo>
                    <a:lnTo>
                      <a:pt x="614" y="48"/>
                    </a:lnTo>
                    <a:lnTo>
                      <a:pt x="619" y="48"/>
                    </a:lnTo>
                    <a:lnTo>
                      <a:pt x="627" y="49"/>
                    </a:lnTo>
                    <a:lnTo>
                      <a:pt x="632" y="47"/>
                    </a:lnTo>
                    <a:lnTo>
                      <a:pt x="639" y="47"/>
                    </a:lnTo>
                    <a:lnTo>
                      <a:pt x="645" y="43"/>
                    </a:lnTo>
                    <a:lnTo>
                      <a:pt x="651" y="44"/>
                    </a:lnTo>
                    <a:lnTo>
                      <a:pt x="658" y="44"/>
                    </a:lnTo>
                    <a:lnTo>
                      <a:pt x="664" y="45"/>
                    </a:lnTo>
                    <a:lnTo>
                      <a:pt x="671" y="43"/>
                    </a:lnTo>
                    <a:lnTo>
                      <a:pt x="677" y="45"/>
                    </a:lnTo>
                    <a:lnTo>
                      <a:pt x="684" y="44"/>
                    </a:lnTo>
                    <a:lnTo>
                      <a:pt x="690" y="47"/>
                    </a:lnTo>
                    <a:lnTo>
                      <a:pt x="696" y="47"/>
                    </a:lnTo>
                    <a:lnTo>
                      <a:pt x="703" y="48"/>
                    </a:lnTo>
                    <a:lnTo>
                      <a:pt x="708" y="46"/>
                    </a:lnTo>
                    <a:lnTo>
                      <a:pt x="716" y="47"/>
                    </a:lnTo>
                    <a:lnTo>
                      <a:pt x="721" y="44"/>
                    </a:lnTo>
                    <a:lnTo>
                      <a:pt x="727" y="49"/>
                    </a:lnTo>
                    <a:lnTo>
                      <a:pt x="734" y="45"/>
                    </a:lnTo>
                    <a:lnTo>
                      <a:pt x="740" y="49"/>
                    </a:lnTo>
                    <a:lnTo>
                      <a:pt x="747" y="47"/>
                    </a:lnTo>
                    <a:lnTo>
                      <a:pt x="753" y="47"/>
                    </a:lnTo>
                    <a:lnTo>
                      <a:pt x="759" y="45"/>
                    </a:lnTo>
                    <a:lnTo>
                      <a:pt x="766" y="47"/>
                    </a:lnTo>
                    <a:lnTo>
                      <a:pt x="772" y="48"/>
                    </a:lnTo>
                    <a:lnTo>
                      <a:pt x="779" y="47"/>
                    </a:lnTo>
                    <a:lnTo>
                      <a:pt x="785" y="47"/>
                    </a:lnTo>
                    <a:lnTo>
                      <a:pt x="790" y="48"/>
                    </a:lnTo>
                    <a:lnTo>
                      <a:pt x="798" y="47"/>
                    </a:lnTo>
                    <a:lnTo>
                      <a:pt x="803" y="48"/>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1" name="Freeform 62"/>
              <p:cNvSpPr>
                <a:spLocks/>
              </p:cNvSpPr>
              <p:nvPr/>
            </p:nvSpPr>
            <p:spPr bwMode="auto">
              <a:xfrm>
                <a:off x="5084763" y="2428875"/>
                <a:ext cx="82550" cy="25400"/>
              </a:xfrm>
              <a:custGeom>
                <a:avLst/>
                <a:gdLst/>
                <a:ahLst/>
                <a:cxnLst>
                  <a:cxn ang="0">
                    <a:pos x="0" y="10"/>
                  </a:cxn>
                  <a:cxn ang="0">
                    <a:pos x="8" y="7"/>
                  </a:cxn>
                  <a:cxn ang="0">
                    <a:pos x="13" y="4"/>
                  </a:cxn>
                  <a:cxn ang="0">
                    <a:pos x="19" y="4"/>
                  </a:cxn>
                  <a:cxn ang="0">
                    <a:pos x="26" y="0"/>
                  </a:cxn>
                  <a:cxn ang="0">
                    <a:pos x="32" y="8"/>
                  </a:cxn>
                  <a:cxn ang="0">
                    <a:pos x="39" y="15"/>
                  </a:cxn>
                  <a:cxn ang="0">
                    <a:pos x="45" y="14"/>
                  </a:cxn>
                  <a:cxn ang="0">
                    <a:pos x="52" y="16"/>
                  </a:cxn>
                </a:cxnLst>
                <a:rect l="0" t="0" r="r" b="b"/>
                <a:pathLst>
                  <a:path w="52" h="16">
                    <a:moveTo>
                      <a:pt x="0" y="10"/>
                    </a:moveTo>
                    <a:lnTo>
                      <a:pt x="8" y="7"/>
                    </a:lnTo>
                    <a:lnTo>
                      <a:pt x="13" y="4"/>
                    </a:lnTo>
                    <a:lnTo>
                      <a:pt x="19" y="4"/>
                    </a:lnTo>
                    <a:lnTo>
                      <a:pt x="26" y="0"/>
                    </a:lnTo>
                    <a:lnTo>
                      <a:pt x="32" y="8"/>
                    </a:lnTo>
                    <a:lnTo>
                      <a:pt x="39" y="15"/>
                    </a:lnTo>
                    <a:lnTo>
                      <a:pt x="45" y="14"/>
                    </a:lnTo>
                    <a:lnTo>
                      <a:pt x="52" y="16"/>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2" name="Freeform 63"/>
              <p:cNvSpPr>
                <a:spLocks/>
              </p:cNvSpPr>
              <p:nvPr/>
            </p:nvSpPr>
            <p:spPr bwMode="auto">
              <a:xfrm>
                <a:off x="3810000" y="2366962"/>
                <a:ext cx="1274763" cy="298450"/>
              </a:xfrm>
              <a:custGeom>
                <a:avLst/>
                <a:gdLst/>
                <a:ahLst/>
                <a:cxnLst>
                  <a:cxn ang="0">
                    <a:pos x="11" y="56"/>
                  </a:cxn>
                  <a:cxn ang="0">
                    <a:pos x="31" y="57"/>
                  </a:cxn>
                  <a:cxn ang="0">
                    <a:pos x="50" y="57"/>
                  </a:cxn>
                  <a:cxn ang="0">
                    <a:pos x="69" y="55"/>
                  </a:cxn>
                  <a:cxn ang="0">
                    <a:pos x="87" y="53"/>
                  </a:cxn>
                  <a:cxn ang="0">
                    <a:pos x="106" y="53"/>
                  </a:cxn>
                  <a:cxn ang="0">
                    <a:pos x="126" y="51"/>
                  </a:cxn>
                  <a:cxn ang="0">
                    <a:pos x="145" y="48"/>
                  </a:cxn>
                  <a:cxn ang="0">
                    <a:pos x="164" y="49"/>
                  </a:cxn>
                  <a:cxn ang="0">
                    <a:pos x="182" y="46"/>
                  </a:cxn>
                  <a:cxn ang="0">
                    <a:pos x="202" y="43"/>
                  </a:cxn>
                  <a:cxn ang="0">
                    <a:pos x="221" y="39"/>
                  </a:cxn>
                  <a:cxn ang="0">
                    <a:pos x="240" y="48"/>
                  </a:cxn>
                  <a:cxn ang="0">
                    <a:pos x="259" y="42"/>
                  </a:cxn>
                  <a:cxn ang="0">
                    <a:pos x="277" y="42"/>
                  </a:cxn>
                  <a:cxn ang="0">
                    <a:pos x="297" y="41"/>
                  </a:cxn>
                  <a:cxn ang="0">
                    <a:pos x="316" y="26"/>
                  </a:cxn>
                  <a:cxn ang="0">
                    <a:pos x="335" y="176"/>
                  </a:cxn>
                  <a:cxn ang="0">
                    <a:pos x="353" y="104"/>
                  </a:cxn>
                  <a:cxn ang="0">
                    <a:pos x="374" y="43"/>
                  </a:cxn>
                  <a:cxn ang="0">
                    <a:pos x="392" y="35"/>
                  </a:cxn>
                  <a:cxn ang="0">
                    <a:pos x="411" y="33"/>
                  </a:cxn>
                  <a:cxn ang="0">
                    <a:pos x="430" y="32"/>
                  </a:cxn>
                  <a:cxn ang="0">
                    <a:pos x="448" y="29"/>
                  </a:cxn>
                  <a:cxn ang="0">
                    <a:pos x="468" y="21"/>
                  </a:cxn>
                  <a:cxn ang="0">
                    <a:pos x="487" y="8"/>
                  </a:cxn>
                  <a:cxn ang="0">
                    <a:pos x="506" y="1"/>
                  </a:cxn>
                  <a:cxn ang="0">
                    <a:pos x="524" y="21"/>
                  </a:cxn>
                  <a:cxn ang="0">
                    <a:pos x="545" y="39"/>
                  </a:cxn>
                  <a:cxn ang="0">
                    <a:pos x="563" y="43"/>
                  </a:cxn>
                  <a:cxn ang="0">
                    <a:pos x="582" y="43"/>
                  </a:cxn>
                  <a:cxn ang="0">
                    <a:pos x="601" y="42"/>
                  </a:cxn>
                  <a:cxn ang="0">
                    <a:pos x="619" y="43"/>
                  </a:cxn>
                  <a:cxn ang="0">
                    <a:pos x="639" y="44"/>
                  </a:cxn>
                  <a:cxn ang="0">
                    <a:pos x="658" y="44"/>
                  </a:cxn>
                  <a:cxn ang="0">
                    <a:pos x="677" y="45"/>
                  </a:cxn>
                  <a:cxn ang="0">
                    <a:pos x="696" y="47"/>
                  </a:cxn>
                  <a:cxn ang="0">
                    <a:pos x="716" y="48"/>
                  </a:cxn>
                  <a:cxn ang="0">
                    <a:pos x="734" y="48"/>
                  </a:cxn>
                  <a:cxn ang="0">
                    <a:pos x="753" y="50"/>
                  </a:cxn>
                  <a:cxn ang="0">
                    <a:pos x="772" y="50"/>
                  </a:cxn>
                  <a:cxn ang="0">
                    <a:pos x="790" y="44"/>
                  </a:cxn>
                </a:cxnLst>
                <a:rect l="0" t="0" r="r" b="b"/>
                <a:pathLst>
                  <a:path w="803" h="188">
                    <a:moveTo>
                      <a:pt x="0" y="58"/>
                    </a:moveTo>
                    <a:lnTo>
                      <a:pt x="6" y="58"/>
                    </a:lnTo>
                    <a:lnTo>
                      <a:pt x="11" y="56"/>
                    </a:lnTo>
                    <a:lnTo>
                      <a:pt x="18" y="57"/>
                    </a:lnTo>
                    <a:lnTo>
                      <a:pt x="24" y="57"/>
                    </a:lnTo>
                    <a:lnTo>
                      <a:pt x="31" y="57"/>
                    </a:lnTo>
                    <a:lnTo>
                      <a:pt x="37" y="56"/>
                    </a:lnTo>
                    <a:lnTo>
                      <a:pt x="43" y="55"/>
                    </a:lnTo>
                    <a:lnTo>
                      <a:pt x="50" y="57"/>
                    </a:lnTo>
                    <a:lnTo>
                      <a:pt x="56" y="55"/>
                    </a:lnTo>
                    <a:lnTo>
                      <a:pt x="63" y="57"/>
                    </a:lnTo>
                    <a:lnTo>
                      <a:pt x="69" y="55"/>
                    </a:lnTo>
                    <a:lnTo>
                      <a:pt x="75" y="55"/>
                    </a:lnTo>
                    <a:lnTo>
                      <a:pt x="82" y="53"/>
                    </a:lnTo>
                    <a:lnTo>
                      <a:pt x="87" y="53"/>
                    </a:lnTo>
                    <a:lnTo>
                      <a:pt x="95" y="53"/>
                    </a:lnTo>
                    <a:lnTo>
                      <a:pt x="100" y="53"/>
                    </a:lnTo>
                    <a:lnTo>
                      <a:pt x="106" y="53"/>
                    </a:lnTo>
                    <a:lnTo>
                      <a:pt x="113" y="52"/>
                    </a:lnTo>
                    <a:lnTo>
                      <a:pt x="119" y="52"/>
                    </a:lnTo>
                    <a:lnTo>
                      <a:pt x="126" y="51"/>
                    </a:lnTo>
                    <a:lnTo>
                      <a:pt x="132" y="50"/>
                    </a:lnTo>
                    <a:lnTo>
                      <a:pt x="138" y="50"/>
                    </a:lnTo>
                    <a:lnTo>
                      <a:pt x="145" y="48"/>
                    </a:lnTo>
                    <a:lnTo>
                      <a:pt x="151" y="49"/>
                    </a:lnTo>
                    <a:lnTo>
                      <a:pt x="158" y="49"/>
                    </a:lnTo>
                    <a:lnTo>
                      <a:pt x="164" y="49"/>
                    </a:lnTo>
                    <a:lnTo>
                      <a:pt x="171" y="46"/>
                    </a:lnTo>
                    <a:lnTo>
                      <a:pt x="177" y="47"/>
                    </a:lnTo>
                    <a:lnTo>
                      <a:pt x="182" y="46"/>
                    </a:lnTo>
                    <a:lnTo>
                      <a:pt x="190" y="45"/>
                    </a:lnTo>
                    <a:lnTo>
                      <a:pt x="195" y="45"/>
                    </a:lnTo>
                    <a:lnTo>
                      <a:pt x="202" y="43"/>
                    </a:lnTo>
                    <a:lnTo>
                      <a:pt x="208" y="40"/>
                    </a:lnTo>
                    <a:lnTo>
                      <a:pt x="214" y="40"/>
                    </a:lnTo>
                    <a:lnTo>
                      <a:pt x="221" y="39"/>
                    </a:lnTo>
                    <a:lnTo>
                      <a:pt x="227" y="43"/>
                    </a:lnTo>
                    <a:lnTo>
                      <a:pt x="234" y="46"/>
                    </a:lnTo>
                    <a:lnTo>
                      <a:pt x="240" y="48"/>
                    </a:lnTo>
                    <a:lnTo>
                      <a:pt x="246" y="49"/>
                    </a:lnTo>
                    <a:lnTo>
                      <a:pt x="253" y="48"/>
                    </a:lnTo>
                    <a:lnTo>
                      <a:pt x="259" y="42"/>
                    </a:lnTo>
                    <a:lnTo>
                      <a:pt x="266" y="43"/>
                    </a:lnTo>
                    <a:lnTo>
                      <a:pt x="271" y="43"/>
                    </a:lnTo>
                    <a:lnTo>
                      <a:pt x="277" y="42"/>
                    </a:lnTo>
                    <a:lnTo>
                      <a:pt x="284" y="42"/>
                    </a:lnTo>
                    <a:lnTo>
                      <a:pt x="290" y="41"/>
                    </a:lnTo>
                    <a:lnTo>
                      <a:pt x="297" y="41"/>
                    </a:lnTo>
                    <a:lnTo>
                      <a:pt x="303" y="40"/>
                    </a:lnTo>
                    <a:lnTo>
                      <a:pt x="309" y="39"/>
                    </a:lnTo>
                    <a:lnTo>
                      <a:pt x="316" y="26"/>
                    </a:lnTo>
                    <a:lnTo>
                      <a:pt x="322" y="14"/>
                    </a:lnTo>
                    <a:lnTo>
                      <a:pt x="329" y="109"/>
                    </a:lnTo>
                    <a:lnTo>
                      <a:pt x="335" y="176"/>
                    </a:lnTo>
                    <a:lnTo>
                      <a:pt x="342" y="188"/>
                    </a:lnTo>
                    <a:lnTo>
                      <a:pt x="348" y="140"/>
                    </a:lnTo>
                    <a:lnTo>
                      <a:pt x="353" y="104"/>
                    </a:lnTo>
                    <a:lnTo>
                      <a:pt x="361" y="77"/>
                    </a:lnTo>
                    <a:lnTo>
                      <a:pt x="366" y="57"/>
                    </a:lnTo>
                    <a:lnTo>
                      <a:pt x="374" y="43"/>
                    </a:lnTo>
                    <a:lnTo>
                      <a:pt x="379" y="39"/>
                    </a:lnTo>
                    <a:lnTo>
                      <a:pt x="385" y="36"/>
                    </a:lnTo>
                    <a:lnTo>
                      <a:pt x="392" y="35"/>
                    </a:lnTo>
                    <a:lnTo>
                      <a:pt x="398" y="35"/>
                    </a:lnTo>
                    <a:lnTo>
                      <a:pt x="405" y="34"/>
                    </a:lnTo>
                    <a:lnTo>
                      <a:pt x="411" y="33"/>
                    </a:lnTo>
                    <a:lnTo>
                      <a:pt x="417" y="34"/>
                    </a:lnTo>
                    <a:lnTo>
                      <a:pt x="424" y="31"/>
                    </a:lnTo>
                    <a:lnTo>
                      <a:pt x="430" y="32"/>
                    </a:lnTo>
                    <a:lnTo>
                      <a:pt x="437" y="32"/>
                    </a:lnTo>
                    <a:lnTo>
                      <a:pt x="443" y="30"/>
                    </a:lnTo>
                    <a:lnTo>
                      <a:pt x="448" y="29"/>
                    </a:lnTo>
                    <a:lnTo>
                      <a:pt x="455" y="28"/>
                    </a:lnTo>
                    <a:lnTo>
                      <a:pt x="461" y="25"/>
                    </a:lnTo>
                    <a:lnTo>
                      <a:pt x="468" y="21"/>
                    </a:lnTo>
                    <a:lnTo>
                      <a:pt x="474" y="16"/>
                    </a:lnTo>
                    <a:lnTo>
                      <a:pt x="480" y="12"/>
                    </a:lnTo>
                    <a:lnTo>
                      <a:pt x="487" y="8"/>
                    </a:lnTo>
                    <a:lnTo>
                      <a:pt x="493" y="2"/>
                    </a:lnTo>
                    <a:lnTo>
                      <a:pt x="500" y="0"/>
                    </a:lnTo>
                    <a:lnTo>
                      <a:pt x="506" y="1"/>
                    </a:lnTo>
                    <a:lnTo>
                      <a:pt x="513" y="4"/>
                    </a:lnTo>
                    <a:lnTo>
                      <a:pt x="519" y="12"/>
                    </a:lnTo>
                    <a:lnTo>
                      <a:pt x="524" y="21"/>
                    </a:lnTo>
                    <a:lnTo>
                      <a:pt x="532" y="30"/>
                    </a:lnTo>
                    <a:lnTo>
                      <a:pt x="537" y="36"/>
                    </a:lnTo>
                    <a:lnTo>
                      <a:pt x="545" y="39"/>
                    </a:lnTo>
                    <a:lnTo>
                      <a:pt x="550" y="40"/>
                    </a:lnTo>
                    <a:lnTo>
                      <a:pt x="556" y="42"/>
                    </a:lnTo>
                    <a:lnTo>
                      <a:pt x="563" y="43"/>
                    </a:lnTo>
                    <a:lnTo>
                      <a:pt x="569" y="43"/>
                    </a:lnTo>
                    <a:lnTo>
                      <a:pt x="576" y="43"/>
                    </a:lnTo>
                    <a:lnTo>
                      <a:pt x="582" y="43"/>
                    </a:lnTo>
                    <a:lnTo>
                      <a:pt x="588" y="45"/>
                    </a:lnTo>
                    <a:lnTo>
                      <a:pt x="595" y="41"/>
                    </a:lnTo>
                    <a:lnTo>
                      <a:pt x="601" y="42"/>
                    </a:lnTo>
                    <a:lnTo>
                      <a:pt x="608" y="42"/>
                    </a:lnTo>
                    <a:lnTo>
                      <a:pt x="614" y="43"/>
                    </a:lnTo>
                    <a:lnTo>
                      <a:pt x="619" y="43"/>
                    </a:lnTo>
                    <a:lnTo>
                      <a:pt x="627" y="43"/>
                    </a:lnTo>
                    <a:lnTo>
                      <a:pt x="632" y="43"/>
                    </a:lnTo>
                    <a:lnTo>
                      <a:pt x="639" y="44"/>
                    </a:lnTo>
                    <a:lnTo>
                      <a:pt x="645" y="43"/>
                    </a:lnTo>
                    <a:lnTo>
                      <a:pt x="651" y="44"/>
                    </a:lnTo>
                    <a:lnTo>
                      <a:pt x="658" y="44"/>
                    </a:lnTo>
                    <a:lnTo>
                      <a:pt x="664" y="45"/>
                    </a:lnTo>
                    <a:lnTo>
                      <a:pt x="671" y="45"/>
                    </a:lnTo>
                    <a:lnTo>
                      <a:pt x="677" y="45"/>
                    </a:lnTo>
                    <a:lnTo>
                      <a:pt x="684" y="45"/>
                    </a:lnTo>
                    <a:lnTo>
                      <a:pt x="690" y="46"/>
                    </a:lnTo>
                    <a:lnTo>
                      <a:pt x="696" y="47"/>
                    </a:lnTo>
                    <a:lnTo>
                      <a:pt x="703" y="47"/>
                    </a:lnTo>
                    <a:lnTo>
                      <a:pt x="708" y="47"/>
                    </a:lnTo>
                    <a:lnTo>
                      <a:pt x="716" y="48"/>
                    </a:lnTo>
                    <a:lnTo>
                      <a:pt x="721" y="48"/>
                    </a:lnTo>
                    <a:lnTo>
                      <a:pt x="727" y="49"/>
                    </a:lnTo>
                    <a:lnTo>
                      <a:pt x="734" y="48"/>
                    </a:lnTo>
                    <a:lnTo>
                      <a:pt x="740" y="49"/>
                    </a:lnTo>
                    <a:lnTo>
                      <a:pt x="747" y="49"/>
                    </a:lnTo>
                    <a:lnTo>
                      <a:pt x="753" y="50"/>
                    </a:lnTo>
                    <a:lnTo>
                      <a:pt x="759" y="50"/>
                    </a:lnTo>
                    <a:lnTo>
                      <a:pt x="766" y="50"/>
                    </a:lnTo>
                    <a:lnTo>
                      <a:pt x="772" y="50"/>
                    </a:lnTo>
                    <a:lnTo>
                      <a:pt x="779" y="50"/>
                    </a:lnTo>
                    <a:lnTo>
                      <a:pt x="785" y="45"/>
                    </a:lnTo>
                    <a:lnTo>
                      <a:pt x="790" y="44"/>
                    </a:lnTo>
                    <a:lnTo>
                      <a:pt x="798" y="50"/>
                    </a:lnTo>
                    <a:lnTo>
                      <a:pt x="803" y="52"/>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3" name="Freeform 64"/>
              <p:cNvSpPr>
                <a:spLocks/>
              </p:cNvSpPr>
              <p:nvPr/>
            </p:nvSpPr>
            <p:spPr bwMode="auto">
              <a:xfrm>
                <a:off x="5084763" y="2449512"/>
                <a:ext cx="82550" cy="14288"/>
              </a:xfrm>
              <a:custGeom>
                <a:avLst/>
                <a:gdLst/>
                <a:ahLst/>
                <a:cxnLst>
                  <a:cxn ang="0">
                    <a:pos x="0" y="0"/>
                  </a:cxn>
                  <a:cxn ang="0">
                    <a:pos x="8" y="3"/>
                  </a:cxn>
                  <a:cxn ang="0">
                    <a:pos x="13" y="5"/>
                  </a:cxn>
                  <a:cxn ang="0">
                    <a:pos x="19" y="9"/>
                  </a:cxn>
                  <a:cxn ang="0">
                    <a:pos x="26" y="7"/>
                  </a:cxn>
                  <a:cxn ang="0">
                    <a:pos x="32" y="4"/>
                  </a:cxn>
                  <a:cxn ang="0">
                    <a:pos x="39" y="3"/>
                  </a:cxn>
                  <a:cxn ang="0">
                    <a:pos x="45" y="4"/>
                  </a:cxn>
                  <a:cxn ang="0">
                    <a:pos x="52" y="3"/>
                  </a:cxn>
                </a:cxnLst>
                <a:rect l="0" t="0" r="r" b="b"/>
                <a:pathLst>
                  <a:path w="52" h="9">
                    <a:moveTo>
                      <a:pt x="0" y="0"/>
                    </a:moveTo>
                    <a:lnTo>
                      <a:pt x="8" y="3"/>
                    </a:lnTo>
                    <a:lnTo>
                      <a:pt x="13" y="5"/>
                    </a:lnTo>
                    <a:lnTo>
                      <a:pt x="19" y="9"/>
                    </a:lnTo>
                    <a:lnTo>
                      <a:pt x="26" y="7"/>
                    </a:lnTo>
                    <a:lnTo>
                      <a:pt x="32" y="4"/>
                    </a:lnTo>
                    <a:lnTo>
                      <a:pt x="39" y="3"/>
                    </a:lnTo>
                    <a:lnTo>
                      <a:pt x="45" y="4"/>
                    </a:lnTo>
                    <a:lnTo>
                      <a:pt x="52" y="3"/>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4" name="Freeform 65"/>
              <p:cNvSpPr>
                <a:spLocks/>
              </p:cNvSpPr>
              <p:nvPr/>
            </p:nvSpPr>
            <p:spPr bwMode="auto">
              <a:xfrm>
                <a:off x="3810000" y="2297112"/>
                <a:ext cx="1274763" cy="384175"/>
              </a:xfrm>
              <a:custGeom>
                <a:avLst/>
                <a:gdLst/>
                <a:ahLst/>
                <a:cxnLst>
                  <a:cxn ang="0">
                    <a:pos x="11" y="84"/>
                  </a:cxn>
                  <a:cxn ang="0">
                    <a:pos x="31" y="86"/>
                  </a:cxn>
                  <a:cxn ang="0">
                    <a:pos x="50" y="87"/>
                  </a:cxn>
                  <a:cxn ang="0">
                    <a:pos x="69" y="88"/>
                  </a:cxn>
                  <a:cxn ang="0">
                    <a:pos x="87" y="89"/>
                  </a:cxn>
                  <a:cxn ang="0">
                    <a:pos x="106" y="89"/>
                  </a:cxn>
                  <a:cxn ang="0">
                    <a:pos x="126" y="90"/>
                  </a:cxn>
                  <a:cxn ang="0">
                    <a:pos x="145" y="91"/>
                  </a:cxn>
                  <a:cxn ang="0">
                    <a:pos x="164" y="89"/>
                  </a:cxn>
                  <a:cxn ang="0">
                    <a:pos x="182" y="87"/>
                  </a:cxn>
                  <a:cxn ang="0">
                    <a:pos x="202" y="83"/>
                  </a:cxn>
                  <a:cxn ang="0">
                    <a:pos x="221" y="91"/>
                  </a:cxn>
                  <a:cxn ang="0">
                    <a:pos x="240" y="94"/>
                  </a:cxn>
                  <a:cxn ang="0">
                    <a:pos x="259" y="96"/>
                  </a:cxn>
                  <a:cxn ang="0">
                    <a:pos x="277" y="95"/>
                  </a:cxn>
                  <a:cxn ang="0">
                    <a:pos x="297" y="88"/>
                  </a:cxn>
                  <a:cxn ang="0">
                    <a:pos x="316" y="44"/>
                  </a:cxn>
                  <a:cxn ang="0">
                    <a:pos x="335" y="219"/>
                  </a:cxn>
                  <a:cxn ang="0">
                    <a:pos x="353" y="109"/>
                  </a:cxn>
                  <a:cxn ang="0">
                    <a:pos x="374" y="94"/>
                  </a:cxn>
                  <a:cxn ang="0">
                    <a:pos x="392" y="92"/>
                  </a:cxn>
                  <a:cxn ang="0">
                    <a:pos x="411" y="90"/>
                  </a:cxn>
                  <a:cxn ang="0">
                    <a:pos x="430" y="84"/>
                  </a:cxn>
                  <a:cxn ang="0">
                    <a:pos x="448" y="73"/>
                  </a:cxn>
                  <a:cxn ang="0">
                    <a:pos x="468" y="59"/>
                  </a:cxn>
                  <a:cxn ang="0">
                    <a:pos x="487" y="53"/>
                  </a:cxn>
                  <a:cxn ang="0">
                    <a:pos x="506" y="70"/>
                  </a:cxn>
                  <a:cxn ang="0">
                    <a:pos x="524" y="86"/>
                  </a:cxn>
                  <a:cxn ang="0">
                    <a:pos x="545" y="91"/>
                  </a:cxn>
                  <a:cxn ang="0">
                    <a:pos x="563" y="91"/>
                  </a:cxn>
                  <a:cxn ang="0">
                    <a:pos x="582" y="90"/>
                  </a:cxn>
                  <a:cxn ang="0">
                    <a:pos x="601" y="90"/>
                  </a:cxn>
                  <a:cxn ang="0">
                    <a:pos x="619" y="90"/>
                  </a:cxn>
                  <a:cxn ang="0">
                    <a:pos x="639" y="92"/>
                  </a:cxn>
                  <a:cxn ang="0">
                    <a:pos x="658" y="92"/>
                  </a:cxn>
                  <a:cxn ang="0">
                    <a:pos x="677" y="94"/>
                  </a:cxn>
                  <a:cxn ang="0">
                    <a:pos x="696" y="94"/>
                  </a:cxn>
                  <a:cxn ang="0">
                    <a:pos x="716" y="94"/>
                  </a:cxn>
                  <a:cxn ang="0">
                    <a:pos x="734" y="94"/>
                  </a:cxn>
                  <a:cxn ang="0">
                    <a:pos x="753" y="95"/>
                  </a:cxn>
                  <a:cxn ang="0">
                    <a:pos x="772" y="91"/>
                  </a:cxn>
                  <a:cxn ang="0">
                    <a:pos x="790" y="88"/>
                  </a:cxn>
                </a:cxnLst>
                <a:rect l="0" t="0" r="r" b="b"/>
                <a:pathLst>
                  <a:path w="803" h="242">
                    <a:moveTo>
                      <a:pt x="0" y="85"/>
                    </a:moveTo>
                    <a:lnTo>
                      <a:pt x="6" y="85"/>
                    </a:lnTo>
                    <a:lnTo>
                      <a:pt x="11" y="84"/>
                    </a:lnTo>
                    <a:lnTo>
                      <a:pt x="18" y="84"/>
                    </a:lnTo>
                    <a:lnTo>
                      <a:pt x="24" y="86"/>
                    </a:lnTo>
                    <a:lnTo>
                      <a:pt x="31" y="86"/>
                    </a:lnTo>
                    <a:lnTo>
                      <a:pt x="37" y="85"/>
                    </a:lnTo>
                    <a:lnTo>
                      <a:pt x="43" y="86"/>
                    </a:lnTo>
                    <a:lnTo>
                      <a:pt x="50" y="87"/>
                    </a:lnTo>
                    <a:lnTo>
                      <a:pt x="56" y="88"/>
                    </a:lnTo>
                    <a:lnTo>
                      <a:pt x="63" y="88"/>
                    </a:lnTo>
                    <a:lnTo>
                      <a:pt x="69" y="88"/>
                    </a:lnTo>
                    <a:lnTo>
                      <a:pt x="75" y="87"/>
                    </a:lnTo>
                    <a:lnTo>
                      <a:pt x="82" y="89"/>
                    </a:lnTo>
                    <a:lnTo>
                      <a:pt x="87" y="89"/>
                    </a:lnTo>
                    <a:lnTo>
                      <a:pt x="95" y="89"/>
                    </a:lnTo>
                    <a:lnTo>
                      <a:pt x="100" y="88"/>
                    </a:lnTo>
                    <a:lnTo>
                      <a:pt x="106" y="89"/>
                    </a:lnTo>
                    <a:lnTo>
                      <a:pt x="113" y="89"/>
                    </a:lnTo>
                    <a:lnTo>
                      <a:pt x="119" y="89"/>
                    </a:lnTo>
                    <a:lnTo>
                      <a:pt x="126" y="90"/>
                    </a:lnTo>
                    <a:lnTo>
                      <a:pt x="132" y="90"/>
                    </a:lnTo>
                    <a:lnTo>
                      <a:pt x="138" y="89"/>
                    </a:lnTo>
                    <a:lnTo>
                      <a:pt x="145" y="91"/>
                    </a:lnTo>
                    <a:lnTo>
                      <a:pt x="151" y="89"/>
                    </a:lnTo>
                    <a:lnTo>
                      <a:pt x="158" y="90"/>
                    </a:lnTo>
                    <a:lnTo>
                      <a:pt x="164" y="89"/>
                    </a:lnTo>
                    <a:lnTo>
                      <a:pt x="171" y="89"/>
                    </a:lnTo>
                    <a:lnTo>
                      <a:pt x="177" y="88"/>
                    </a:lnTo>
                    <a:lnTo>
                      <a:pt x="182" y="87"/>
                    </a:lnTo>
                    <a:lnTo>
                      <a:pt x="190" y="85"/>
                    </a:lnTo>
                    <a:lnTo>
                      <a:pt x="195" y="84"/>
                    </a:lnTo>
                    <a:lnTo>
                      <a:pt x="202" y="83"/>
                    </a:lnTo>
                    <a:lnTo>
                      <a:pt x="208" y="84"/>
                    </a:lnTo>
                    <a:lnTo>
                      <a:pt x="214" y="88"/>
                    </a:lnTo>
                    <a:lnTo>
                      <a:pt x="221" y="91"/>
                    </a:lnTo>
                    <a:lnTo>
                      <a:pt x="227" y="92"/>
                    </a:lnTo>
                    <a:lnTo>
                      <a:pt x="234" y="94"/>
                    </a:lnTo>
                    <a:lnTo>
                      <a:pt x="240" y="94"/>
                    </a:lnTo>
                    <a:lnTo>
                      <a:pt x="246" y="94"/>
                    </a:lnTo>
                    <a:lnTo>
                      <a:pt x="253" y="96"/>
                    </a:lnTo>
                    <a:lnTo>
                      <a:pt x="259" y="96"/>
                    </a:lnTo>
                    <a:lnTo>
                      <a:pt x="266" y="94"/>
                    </a:lnTo>
                    <a:lnTo>
                      <a:pt x="271" y="94"/>
                    </a:lnTo>
                    <a:lnTo>
                      <a:pt x="277" y="95"/>
                    </a:lnTo>
                    <a:lnTo>
                      <a:pt x="284" y="94"/>
                    </a:lnTo>
                    <a:lnTo>
                      <a:pt x="290" y="94"/>
                    </a:lnTo>
                    <a:lnTo>
                      <a:pt x="297" y="88"/>
                    </a:lnTo>
                    <a:lnTo>
                      <a:pt x="303" y="53"/>
                    </a:lnTo>
                    <a:lnTo>
                      <a:pt x="309" y="0"/>
                    </a:lnTo>
                    <a:lnTo>
                      <a:pt x="316" y="44"/>
                    </a:lnTo>
                    <a:lnTo>
                      <a:pt x="322" y="162"/>
                    </a:lnTo>
                    <a:lnTo>
                      <a:pt x="329" y="242"/>
                    </a:lnTo>
                    <a:lnTo>
                      <a:pt x="335" y="219"/>
                    </a:lnTo>
                    <a:lnTo>
                      <a:pt x="342" y="172"/>
                    </a:lnTo>
                    <a:lnTo>
                      <a:pt x="348" y="133"/>
                    </a:lnTo>
                    <a:lnTo>
                      <a:pt x="353" y="109"/>
                    </a:lnTo>
                    <a:lnTo>
                      <a:pt x="361" y="101"/>
                    </a:lnTo>
                    <a:lnTo>
                      <a:pt x="366" y="96"/>
                    </a:lnTo>
                    <a:lnTo>
                      <a:pt x="374" y="94"/>
                    </a:lnTo>
                    <a:lnTo>
                      <a:pt x="379" y="93"/>
                    </a:lnTo>
                    <a:lnTo>
                      <a:pt x="385" y="93"/>
                    </a:lnTo>
                    <a:lnTo>
                      <a:pt x="392" y="92"/>
                    </a:lnTo>
                    <a:lnTo>
                      <a:pt x="398" y="91"/>
                    </a:lnTo>
                    <a:lnTo>
                      <a:pt x="405" y="90"/>
                    </a:lnTo>
                    <a:lnTo>
                      <a:pt x="411" y="90"/>
                    </a:lnTo>
                    <a:lnTo>
                      <a:pt x="417" y="88"/>
                    </a:lnTo>
                    <a:lnTo>
                      <a:pt x="424" y="87"/>
                    </a:lnTo>
                    <a:lnTo>
                      <a:pt x="430" y="84"/>
                    </a:lnTo>
                    <a:lnTo>
                      <a:pt x="437" y="82"/>
                    </a:lnTo>
                    <a:lnTo>
                      <a:pt x="443" y="78"/>
                    </a:lnTo>
                    <a:lnTo>
                      <a:pt x="448" y="73"/>
                    </a:lnTo>
                    <a:lnTo>
                      <a:pt x="455" y="68"/>
                    </a:lnTo>
                    <a:lnTo>
                      <a:pt x="461" y="63"/>
                    </a:lnTo>
                    <a:lnTo>
                      <a:pt x="468" y="59"/>
                    </a:lnTo>
                    <a:lnTo>
                      <a:pt x="474" y="55"/>
                    </a:lnTo>
                    <a:lnTo>
                      <a:pt x="480" y="53"/>
                    </a:lnTo>
                    <a:lnTo>
                      <a:pt x="487" y="53"/>
                    </a:lnTo>
                    <a:lnTo>
                      <a:pt x="493" y="57"/>
                    </a:lnTo>
                    <a:lnTo>
                      <a:pt x="500" y="64"/>
                    </a:lnTo>
                    <a:lnTo>
                      <a:pt x="506" y="70"/>
                    </a:lnTo>
                    <a:lnTo>
                      <a:pt x="513" y="77"/>
                    </a:lnTo>
                    <a:lnTo>
                      <a:pt x="519" y="83"/>
                    </a:lnTo>
                    <a:lnTo>
                      <a:pt x="524" y="86"/>
                    </a:lnTo>
                    <a:lnTo>
                      <a:pt x="532" y="88"/>
                    </a:lnTo>
                    <a:lnTo>
                      <a:pt x="537" y="89"/>
                    </a:lnTo>
                    <a:lnTo>
                      <a:pt x="545" y="91"/>
                    </a:lnTo>
                    <a:lnTo>
                      <a:pt x="550" y="92"/>
                    </a:lnTo>
                    <a:lnTo>
                      <a:pt x="556" y="92"/>
                    </a:lnTo>
                    <a:lnTo>
                      <a:pt x="563" y="91"/>
                    </a:lnTo>
                    <a:lnTo>
                      <a:pt x="569" y="92"/>
                    </a:lnTo>
                    <a:lnTo>
                      <a:pt x="576" y="92"/>
                    </a:lnTo>
                    <a:lnTo>
                      <a:pt x="582" y="90"/>
                    </a:lnTo>
                    <a:lnTo>
                      <a:pt x="588" y="91"/>
                    </a:lnTo>
                    <a:lnTo>
                      <a:pt x="595" y="90"/>
                    </a:lnTo>
                    <a:lnTo>
                      <a:pt x="601" y="90"/>
                    </a:lnTo>
                    <a:lnTo>
                      <a:pt x="608" y="90"/>
                    </a:lnTo>
                    <a:lnTo>
                      <a:pt x="614" y="89"/>
                    </a:lnTo>
                    <a:lnTo>
                      <a:pt x="619" y="90"/>
                    </a:lnTo>
                    <a:lnTo>
                      <a:pt x="627" y="90"/>
                    </a:lnTo>
                    <a:lnTo>
                      <a:pt x="632" y="91"/>
                    </a:lnTo>
                    <a:lnTo>
                      <a:pt x="639" y="92"/>
                    </a:lnTo>
                    <a:lnTo>
                      <a:pt x="645" y="91"/>
                    </a:lnTo>
                    <a:lnTo>
                      <a:pt x="651" y="92"/>
                    </a:lnTo>
                    <a:lnTo>
                      <a:pt x="658" y="92"/>
                    </a:lnTo>
                    <a:lnTo>
                      <a:pt x="664" y="92"/>
                    </a:lnTo>
                    <a:lnTo>
                      <a:pt x="671" y="92"/>
                    </a:lnTo>
                    <a:lnTo>
                      <a:pt x="677" y="94"/>
                    </a:lnTo>
                    <a:lnTo>
                      <a:pt x="684" y="94"/>
                    </a:lnTo>
                    <a:lnTo>
                      <a:pt x="690" y="94"/>
                    </a:lnTo>
                    <a:lnTo>
                      <a:pt x="696" y="94"/>
                    </a:lnTo>
                    <a:lnTo>
                      <a:pt x="703" y="94"/>
                    </a:lnTo>
                    <a:lnTo>
                      <a:pt x="708" y="94"/>
                    </a:lnTo>
                    <a:lnTo>
                      <a:pt x="716" y="94"/>
                    </a:lnTo>
                    <a:lnTo>
                      <a:pt x="721" y="94"/>
                    </a:lnTo>
                    <a:lnTo>
                      <a:pt x="727" y="94"/>
                    </a:lnTo>
                    <a:lnTo>
                      <a:pt x="734" y="94"/>
                    </a:lnTo>
                    <a:lnTo>
                      <a:pt x="740" y="94"/>
                    </a:lnTo>
                    <a:lnTo>
                      <a:pt x="747" y="94"/>
                    </a:lnTo>
                    <a:lnTo>
                      <a:pt x="753" y="95"/>
                    </a:lnTo>
                    <a:lnTo>
                      <a:pt x="759" y="95"/>
                    </a:lnTo>
                    <a:lnTo>
                      <a:pt x="766" y="93"/>
                    </a:lnTo>
                    <a:lnTo>
                      <a:pt x="772" y="91"/>
                    </a:lnTo>
                    <a:lnTo>
                      <a:pt x="779" y="89"/>
                    </a:lnTo>
                    <a:lnTo>
                      <a:pt x="785" y="89"/>
                    </a:lnTo>
                    <a:lnTo>
                      <a:pt x="790" y="88"/>
                    </a:lnTo>
                    <a:lnTo>
                      <a:pt x="798" y="86"/>
                    </a:lnTo>
                    <a:lnTo>
                      <a:pt x="803" y="92"/>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5" name="Freeform 66"/>
              <p:cNvSpPr>
                <a:spLocks/>
              </p:cNvSpPr>
              <p:nvPr/>
            </p:nvSpPr>
            <p:spPr bwMode="auto">
              <a:xfrm>
                <a:off x="5084763" y="2443162"/>
                <a:ext cx="82550" cy="11113"/>
              </a:xfrm>
              <a:custGeom>
                <a:avLst/>
                <a:gdLst/>
                <a:ahLst/>
                <a:cxnLst>
                  <a:cxn ang="0">
                    <a:pos x="0" y="0"/>
                  </a:cxn>
                  <a:cxn ang="0">
                    <a:pos x="8" y="3"/>
                  </a:cxn>
                  <a:cxn ang="0">
                    <a:pos x="13" y="3"/>
                  </a:cxn>
                  <a:cxn ang="0">
                    <a:pos x="19" y="6"/>
                  </a:cxn>
                  <a:cxn ang="0">
                    <a:pos x="26" y="5"/>
                  </a:cxn>
                  <a:cxn ang="0">
                    <a:pos x="32" y="7"/>
                  </a:cxn>
                  <a:cxn ang="0">
                    <a:pos x="39" y="7"/>
                  </a:cxn>
                  <a:cxn ang="0">
                    <a:pos x="45" y="7"/>
                  </a:cxn>
                  <a:cxn ang="0">
                    <a:pos x="52" y="7"/>
                  </a:cxn>
                </a:cxnLst>
                <a:rect l="0" t="0" r="r" b="b"/>
                <a:pathLst>
                  <a:path w="52" h="7">
                    <a:moveTo>
                      <a:pt x="0" y="0"/>
                    </a:moveTo>
                    <a:lnTo>
                      <a:pt x="8" y="3"/>
                    </a:lnTo>
                    <a:lnTo>
                      <a:pt x="13" y="3"/>
                    </a:lnTo>
                    <a:lnTo>
                      <a:pt x="19" y="6"/>
                    </a:lnTo>
                    <a:lnTo>
                      <a:pt x="26" y="5"/>
                    </a:lnTo>
                    <a:lnTo>
                      <a:pt x="32" y="7"/>
                    </a:lnTo>
                    <a:lnTo>
                      <a:pt x="39" y="7"/>
                    </a:lnTo>
                    <a:lnTo>
                      <a:pt x="45" y="7"/>
                    </a:lnTo>
                    <a:lnTo>
                      <a:pt x="52" y="7"/>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6" name="Freeform 67"/>
              <p:cNvSpPr>
                <a:spLocks/>
              </p:cNvSpPr>
              <p:nvPr/>
            </p:nvSpPr>
            <p:spPr bwMode="auto">
              <a:xfrm>
                <a:off x="3810000" y="2379662"/>
                <a:ext cx="1274763" cy="293688"/>
              </a:xfrm>
              <a:custGeom>
                <a:avLst/>
                <a:gdLst/>
                <a:ahLst/>
                <a:cxnLst>
                  <a:cxn ang="0">
                    <a:pos x="11" y="51"/>
                  </a:cxn>
                  <a:cxn ang="0">
                    <a:pos x="31" y="50"/>
                  </a:cxn>
                  <a:cxn ang="0">
                    <a:pos x="50" y="49"/>
                  </a:cxn>
                  <a:cxn ang="0">
                    <a:pos x="69" y="49"/>
                  </a:cxn>
                  <a:cxn ang="0">
                    <a:pos x="87" y="49"/>
                  </a:cxn>
                  <a:cxn ang="0">
                    <a:pos x="106" y="49"/>
                  </a:cxn>
                  <a:cxn ang="0">
                    <a:pos x="126" y="50"/>
                  </a:cxn>
                  <a:cxn ang="0">
                    <a:pos x="145" y="49"/>
                  </a:cxn>
                  <a:cxn ang="0">
                    <a:pos x="164" y="48"/>
                  </a:cxn>
                  <a:cxn ang="0">
                    <a:pos x="182" y="49"/>
                  </a:cxn>
                  <a:cxn ang="0">
                    <a:pos x="202" y="49"/>
                  </a:cxn>
                  <a:cxn ang="0">
                    <a:pos x="221" y="41"/>
                  </a:cxn>
                  <a:cxn ang="0">
                    <a:pos x="240" y="53"/>
                  </a:cxn>
                  <a:cxn ang="0">
                    <a:pos x="259" y="53"/>
                  </a:cxn>
                  <a:cxn ang="0">
                    <a:pos x="277" y="47"/>
                  </a:cxn>
                  <a:cxn ang="0">
                    <a:pos x="297" y="46"/>
                  </a:cxn>
                  <a:cxn ang="0">
                    <a:pos x="316" y="44"/>
                  </a:cxn>
                  <a:cxn ang="0">
                    <a:pos x="335" y="20"/>
                  </a:cxn>
                  <a:cxn ang="0">
                    <a:pos x="353" y="185"/>
                  </a:cxn>
                  <a:cxn ang="0">
                    <a:pos x="374" y="88"/>
                  </a:cxn>
                  <a:cxn ang="0">
                    <a:pos x="392" y="42"/>
                  </a:cxn>
                  <a:cxn ang="0">
                    <a:pos x="411" y="38"/>
                  </a:cxn>
                  <a:cxn ang="0">
                    <a:pos x="430" y="36"/>
                  </a:cxn>
                  <a:cxn ang="0">
                    <a:pos x="448" y="35"/>
                  </a:cxn>
                  <a:cxn ang="0">
                    <a:pos x="468" y="29"/>
                  </a:cxn>
                  <a:cxn ang="0">
                    <a:pos x="487" y="20"/>
                  </a:cxn>
                  <a:cxn ang="0">
                    <a:pos x="506" y="7"/>
                  </a:cxn>
                  <a:cxn ang="0">
                    <a:pos x="524" y="0"/>
                  </a:cxn>
                  <a:cxn ang="0">
                    <a:pos x="545" y="20"/>
                  </a:cxn>
                  <a:cxn ang="0">
                    <a:pos x="563" y="30"/>
                  </a:cxn>
                  <a:cxn ang="0">
                    <a:pos x="582" y="32"/>
                  </a:cxn>
                  <a:cxn ang="0">
                    <a:pos x="601" y="31"/>
                  </a:cxn>
                  <a:cxn ang="0">
                    <a:pos x="619" y="28"/>
                  </a:cxn>
                  <a:cxn ang="0">
                    <a:pos x="639" y="28"/>
                  </a:cxn>
                  <a:cxn ang="0">
                    <a:pos x="658" y="25"/>
                  </a:cxn>
                  <a:cxn ang="0">
                    <a:pos x="677" y="25"/>
                  </a:cxn>
                  <a:cxn ang="0">
                    <a:pos x="696" y="24"/>
                  </a:cxn>
                  <a:cxn ang="0">
                    <a:pos x="716" y="24"/>
                  </a:cxn>
                  <a:cxn ang="0">
                    <a:pos x="734" y="25"/>
                  </a:cxn>
                  <a:cxn ang="0">
                    <a:pos x="753" y="24"/>
                  </a:cxn>
                  <a:cxn ang="0">
                    <a:pos x="772" y="22"/>
                  </a:cxn>
                  <a:cxn ang="0">
                    <a:pos x="790" y="23"/>
                  </a:cxn>
                </a:cxnLst>
                <a:rect l="0" t="0" r="r" b="b"/>
                <a:pathLst>
                  <a:path w="803" h="185">
                    <a:moveTo>
                      <a:pt x="0" y="52"/>
                    </a:moveTo>
                    <a:lnTo>
                      <a:pt x="6" y="50"/>
                    </a:lnTo>
                    <a:lnTo>
                      <a:pt x="11" y="51"/>
                    </a:lnTo>
                    <a:lnTo>
                      <a:pt x="18" y="50"/>
                    </a:lnTo>
                    <a:lnTo>
                      <a:pt x="24" y="49"/>
                    </a:lnTo>
                    <a:lnTo>
                      <a:pt x="31" y="50"/>
                    </a:lnTo>
                    <a:lnTo>
                      <a:pt x="37" y="49"/>
                    </a:lnTo>
                    <a:lnTo>
                      <a:pt x="43" y="49"/>
                    </a:lnTo>
                    <a:lnTo>
                      <a:pt x="50" y="49"/>
                    </a:lnTo>
                    <a:lnTo>
                      <a:pt x="56" y="49"/>
                    </a:lnTo>
                    <a:lnTo>
                      <a:pt x="63" y="49"/>
                    </a:lnTo>
                    <a:lnTo>
                      <a:pt x="69" y="49"/>
                    </a:lnTo>
                    <a:lnTo>
                      <a:pt x="75" y="49"/>
                    </a:lnTo>
                    <a:lnTo>
                      <a:pt x="82" y="49"/>
                    </a:lnTo>
                    <a:lnTo>
                      <a:pt x="87" y="49"/>
                    </a:lnTo>
                    <a:lnTo>
                      <a:pt x="95" y="49"/>
                    </a:lnTo>
                    <a:lnTo>
                      <a:pt x="100" y="49"/>
                    </a:lnTo>
                    <a:lnTo>
                      <a:pt x="106" y="49"/>
                    </a:lnTo>
                    <a:lnTo>
                      <a:pt x="113" y="49"/>
                    </a:lnTo>
                    <a:lnTo>
                      <a:pt x="119" y="50"/>
                    </a:lnTo>
                    <a:lnTo>
                      <a:pt x="126" y="50"/>
                    </a:lnTo>
                    <a:lnTo>
                      <a:pt x="132" y="48"/>
                    </a:lnTo>
                    <a:lnTo>
                      <a:pt x="138" y="49"/>
                    </a:lnTo>
                    <a:lnTo>
                      <a:pt x="145" y="49"/>
                    </a:lnTo>
                    <a:lnTo>
                      <a:pt x="151" y="49"/>
                    </a:lnTo>
                    <a:lnTo>
                      <a:pt x="158" y="48"/>
                    </a:lnTo>
                    <a:lnTo>
                      <a:pt x="164" y="48"/>
                    </a:lnTo>
                    <a:lnTo>
                      <a:pt x="171" y="49"/>
                    </a:lnTo>
                    <a:lnTo>
                      <a:pt x="177" y="47"/>
                    </a:lnTo>
                    <a:lnTo>
                      <a:pt x="182" y="49"/>
                    </a:lnTo>
                    <a:lnTo>
                      <a:pt x="190" y="48"/>
                    </a:lnTo>
                    <a:lnTo>
                      <a:pt x="195" y="48"/>
                    </a:lnTo>
                    <a:lnTo>
                      <a:pt x="202" y="49"/>
                    </a:lnTo>
                    <a:lnTo>
                      <a:pt x="208" y="44"/>
                    </a:lnTo>
                    <a:lnTo>
                      <a:pt x="214" y="42"/>
                    </a:lnTo>
                    <a:lnTo>
                      <a:pt x="221" y="41"/>
                    </a:lnTo>
                    <a:lnTo>
                      <a:pt x="227" y="44"/>
                    </a:lnTo>
                    <a:lnTo>
                      <a:pt x="234" y="49"/>
                    </a:lnTo>
                    <a:lnTo>
                      <a:pt x="240" y="53"/>
                    </a:lnTo>
                    <a:lnTo>
                      <a:pt x="246" y="54"/>
                    </a:lnTo>
                    <a:lnTo>
                      <a:pt x="253" y="55"/>
                    </a:lnTo>
                    <a:lnTo>
                      <a:pt x="259" y="53"/>
                    </a:lnTo>
                    <a:lnTo>
                      <a:pt x="266" y="48"/>
                    </a:lnTo>
                    <a:lnTo>
                      <a:pt x="271" y="49"/>
                    </a:lnTo>
                    <a:lnTo>
                      <a:pt x="277" y="47"/>
                    </a:lnTo>
                    <a:lnTo>
                      <a:pt x="284" y="47"/>
                    </a:lnTo>
                    <a:lnTo>
                      <a:pt x="290" y="47"/>
                    </a:lnTo>
                    <a:lnTo>
                      <a:pt x="297" y="46"/>
                    </a:lnTo>
                    <a:lnTo>
                      <a:pt x="303" y="46"/>
                    </a:lnTo>
                    <a:lnTo>
                      <a:pt x="309" y="45"/>
                    </a:lnTo>
                    <a:lnTo>
                      <a:pt x="316" y="44"/>
                    </a:lnTo>
                    <a:lnTo>
                      <a:pt x="322" y="45"/>
                    </a:lnTo>
                    <a:lnTo>
                      <a:pt x="329" y="42"/>
                    </a:lnTo>
                    <a:lnTo>
                      <a:pt x="335" y="20"/>
                    </a:lnTo>
                    <a:lnTo>
                      <a:pt x="342" y="63"/>
                    </a:lnTo>
                    <a:lnTo>
                      <a:pt x="348" y="134"/>
                    </a:lnTo>
                    <a:lnTo>
                      <a:pt x="353" y="185"/>
                    </a:lnTo>
                    <a:lnTo>
                      <a:pt x="361" y="144"/>
                    </a:lnTo>
                    <a:lnTo>
                      <a:pt x="366" y="116"/>
                    </a:lnTo>
                    <a:lnTo>
                      <a:pt x="374" y="88"/>
                    </a:lnTo>
                    <a:lnTo>
                      <a:pt x="379" y="66"/>
                    </a:lnTo>
                    <a:lnTo>
                      <a:pt x="385" y="50"/>
                    </a:lnTo>
                    <a:lnTo>
                      <a:pt x="392" y="42"/>
                    </a:lnTo>
                    <a:lnTo>
                      <a:pt x="398" y="41"/>
                    </a:lnTo>
                    <a:lnTo>
                      <a:pt x="405" y="39"/>
                    </a:lnTo>
                    <a:lnTo>
                      <a:pt x="411" y="38"/>
                    </a:lnTo>
                    <a:lnTo>
                      <a:pt x="417" y="37"/>
                    </a:lnTo>
                    <a:lnTo>
                      <a:pt x="424" y="36"/>
                    </a:lnTo>
                    <a:lnTo>
                      <a:pt x="430" y="36"/>
                    </a:lnTo>
                    <a:lnTo>
                      <a:pt x="437" y="35"/>
                    </a:lnTo>
                    <a:lnTo>
                      <a:pt x="443" y="36"/>
                    </a:lnTo>
                    <a:lnTo>
                      <a:pt x="448" y="35"/>
                    </a:lnTo>
                    <a:lnTo>
                      <a:pt x="455" y="32"/>
                    </a:lnTo>
                    <a:lnTo>
                      <a:pt x="461" y="30"/>
                    </a:lnTo>
                    <a:lnTo>
                      <a:pt x="468" y="29"/>
                    </a:lnTo>
                    <a:lnTo>
                      <a:pt x="474" y="26"/>
                    </a:lnTo>
                    <a:lnTo>
                      <a:pt x="480" y="25"/>
                    </a:lnTo>
                    <a:lnTo>
                      <a:pt x="487" y="20"/>
                    </a:lnTo>
                    <a:lnTo>
                      <a:pt x="493" y="15"/>
                    </a:lnTo>
                    <a:lnTo>
                      <a:pt x="500" y="11"/>
                    </a:lnTo>
                    <a:lnTo>
                      <a:pt x="506" y="7"/>
                    </a:lnTo>
                    <a:lnTo>
                      <a:pt x="513" y="5"/>
                    </a:lnTo>
                    <a:lnTo>
                      <a:pt x="519" y="0"/>
                    </a:lnTo>
                    <a:lnTo>
                      <a:pt x="524" y="0"/>
                    </a:lnTo>
                    <a:lnTo>
                      <a:pt x="532" y="7"/>
                    </a:lnTo>
                    <a:lnTo>
                      <a:pt x="537" y="13"/>
                    </a:lnTo>
                    <a:lnTo>
                      <a:pt x="545" y="20"/>
                    </a:lnTo>
                    <a:lnTo>
                      <a:pt x="550" y="26"/>
                    </a:lnTo>
                    <a:lnTo>
                      <a:pt x="556" y="30"/>
                    </a:lnTo>
                    <a:lnTo>
                      <a:pt x="563" y="30"/>
                    </a:lnTo>
                    <a:lnTo>
                      <a:pt x="569" y="31"/>
                    </a:lnTo>
                    <a:lnTo>
                      <a:pt x="576" y="31"/>
                    </a:lnTo>
                    <a:lnTo>
                      <a:pt x="582" y="32"/>
                    </a:lnTo>
                    <a:lnTo>
                      <a:pt x="588" y="32"/>
                    </a:lnTo>
                    <a:lnTo>
                      <a:pt x="595" y="32"/>
                    </a:lnTo>
                    <a:lnTo>
                      <a:pt x="601" y="31"/>
                    </a:lnTo>
                    <a:lnTo>
                      <a:pt x="608" y="30"/>
                    </a:lnTo>
                    <a:lnTo>
                      <a:pt x="614" y="30"/>
                    </a:lnTo>
                    <a:lnTo>
                      <a:pt x="619" y="28"/>
                    </a:lnTo>
                    <a:lnTo>
                      <a:pt x="627" y="28"/>
                    </a:lnTo>
                    <a:lnTo>
                      <a:pt x="632" y="28"/>
                    </a:lnTo>
                    <a:lnTo>
                      <a:pt x="639" y="28"/>
                    </a:lnTo>
                    <a:lnTo>
                      <a:pt x="645" y="27"/>
                    </a:lnTo>
                    <a:lnTo>
                      <a:pt x="651" y="25"/>
                    </a:lnTo>
                    <a:lnTo>
                      <a:pt x="658" y="25"/>
                    </a:lnTo>
                    <a:lnTo>
                      <a:pt x="664" y="26"/>
                    </a:lnTo>
                    <a:lnTo>
                      <a:pt x="671" y="26"/>
                    </a:lnTo>
                    <a:lnTo>
                      <a:pt x="677" y="25"/>
                    </a:lnTo>
                    <a:lnTo>
                      <a:pt x="684" y="25"/>
                    </a:lnTo>
                    <a:lnTo>
                      <a:pt x="690" y="25"/>
                    </a:lnTo>
                    <a:lnTo>
                      <a:pt x="696" y="24"/>
                    </a:lnTo>
                    <a:lnTo>
                      <a:pt x="703" y="23"/>
                    </a:lnTo>
                    <a:lnTo>
                      <a:pt x="708" y="23"/>
                    </a:lnTo>
                    <a:lnTo>
                      <a:pt x="716" y="24"/>
                    </a:lnTo>
                    <a:lnTo>
                      <a:pt x="721" y="24"/>
                    </a:lnTo>
                    <a:lnTo>
                      <a:pt x="727" y="23"/>
                    </a:lnTo>
                    <a:lnTo>
                      <a:pt x="734" y="25"/>
                    </a:lnTo>
                    <a:lnTo>
                      <a:pt x="740" y="23"/>
                    </a:lnTo>
                    <a:lnTo>
                      <a:pt x="747" y="25"/>
                    </a:lnTo>
                    <a:lnTo>
                      <a:pt x="753" y="24"/>
                    </a:lnTo>
                    <a:lnTo>
                      <a:pt x="759" y="23"/>
                    </a:lnTo>
                    <a:lnTo>
                      <a:pt x="766" y="23"/>
                    </a:lnTo>
                    <a:lnTo>
                      <a:pt x="772" y="22"/>
                    </a:lnTo>
                    <a:lnTo>
                      <a:pt x="779" y="23"/>
                    </a:lnTo>
                    <a:lnTo>
                      <a:pt x="785" y="23"/>
                    </a:lnTo>
                    <a:lnTo>
                      <a:pt x="790" y="23"/>
                    </a:lnTo>
                    <a:lnTo>
                      <a:pt x="798" y="20"/>
                    </a:lnTo>
                    <a:lnTo>
                      <a:pt x="803" y="22"/>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7" name="Freeform 68"/>
              <p:cNvSpPr>
                <a:spLocks/>
              </p:cNvSpPr>
              <p:nvPr/>
            </p:nvSpPr>
            <p:spPr bwMode="auto">
              <a:xfrm>
                <a:off x="5084763" y="2403475"/>
                <a:ext cx="82550" cy="19050"/>
              </a:xfrm>
              <a:custGeom>
                <a:avLst/>
                <a:gdLst/>
                <a:ahLst/>
                <a:cxnLst>
                  <a:cxn ang="0">
                    <a:pos x="0" y="7"/>
                  </a:cxn>
                  <a:cxn ang="0">
                    <a:pos x="8" y="4"/>
                  </a:cxn>
                  <a:cxn ang="0">
                    <a:pos x="13" y="1"/>
                  </a:cxn>
                  <a:cxn ang="0">
                    <a:pos x="19" y="0"/>
                  </a:cxn>
                  <a:cxn ang="0">
                    <a:pos x="26" y="4"/>
                  </a:cxn>
                  <a:cxn ang="0">
                    <a:pos x="32" y="6"/>
                  </a:cxn>
                  <a:cxn ang="0">
                    <a:pos x="39" y="10"/>
                  </a:cxn>
                  <a:cxn ang="0">
                    <a:pos x="45" y="10"/>
                  </a:cxn>
                  <a:cxn ang="0">
                    <a:pos x="52" y="12"/>
                  </a:cxn>
                </a:cxnLst>
                <a:rect l="0" t="0" r="r" b="b"/>
                <a:pathLst>
                  <a:path w="52" h="12">
                    <a:moveTo>
                      <a:pt x="0" y="7"/>
                    </a:moveTo>
                    <a:lnTo>
                      <a:pt x="8" y="4"/>
                    </a:lnTo>
                    <a:lnTo>
                      <a:pt x="13" y="1"/>
                    </a:lnTo>
                    <a:lnTo>
                      <a:pt x="19" y="0"/>
                    </a:lnTo>
                    <a:lnTo>
                      <a:pt x="26" y="4"/>
                    </a:lnTo>
                    <a:lnTo>
                      <a:pt x="32" y="6"/>
                    </a:lnTo>
                    <a:lnTo>
                      <a:pt x="39" y="10"/>
                    </a:lnTo>
                    <a:lnTo>
                      <a:pt x="45" y="10"/>
                    </a:lnTo>
                    <a:lnTo>
                      <a:pt x="52" y="12"/>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8" name="Freeform 69"/>
              <p:cNvSpPr>
                <a:spLocks/>
              </p:cNvSpPr>
              <p:nvPr/>
            </p:nvSpPr>
            <p:spPr bwMode="auto">
              <a:xfrm>
                <a:off x="3810000" y="2308225"/>
                <a:ext cx="1274763" cy="377825"/>
              </a:xfrm>
              <a:custGeom>
                <a:avLst/>
                <a:gdLst/>
                <a:ahLst/>
                <a:cxnLst>
                  <a:cxn ang="0">
                    <a:pos x="11" y="78"/>
                  </a:cxn>
                  <a:cxn ang="0">
                    <a:pos x="31" y="77"/>
                  </a:cxn>
                  <a:cxn ang="0">
                    <a:pos x="50" y="79"/>
                  </a:cxn>
                  <a:cxn ang="0">
                    <a:pos x="69" y="80"/>
                  </a:cxn>
                  <a:cxn ang="0">
                    <a:pos x="87" y="81"/>
                  </a:cxn>
                  <a:cxn ang="0">
                    <a:pos x="106" y="82"/>
                  </a:cxn>
                  <a:cxn ang="0">
                    <a:pos x="126" y="82"/>
                  </a:cxn>
                  <a:cxn ang="0">
                    <a:pos x="145" y="82"/>
                  </a:cxn>
                  <a:cxn ang="0">
                    <a:pos x="164" y="82"/>
                  </a:cxn>
                  <a:cxn ang="0">
                    <a:pos x="182" y="80"/>
                  </a:cxn>
                  <a:cxn ang="0">
                    <a:pos x="202" y="77"/>
                  </a:cxn>
                  <a:cxn ang="0">
                    <a:pos x="221" y="79"/>
                  </a:cxn>
                  <a:cxn ang="0">
                    <a:pos x="240" y="85"/>
                  </a:cxn>
                  <a:cxn ang="0">
                    <a:pos x="259" y="86"/>
                  </a:cxn>
                  <a:cxn ang="0">
                    <a:pos x="277" y="86"/>
                  </a:cxn>
                  <a:cxn ang="0">
                    <a:pos x="297" y="85"/>
                  </a:cxn>
                  <a:cxn ang="0">
                    <a:pos x="316" y="20"/>
                  </a:cxn>
                  <a:cxn ang="0">
                    <a:pos x="335" y="201"/>
                  </a:cxn>
                  <a:cxn ang="0">
                    <a:pos x="353" y="148"/>
                  </a:cxn>
                  <a:cxn ang="0">
                    <a:pos x="374" y="91"/>
                  </a:cxn>
                  <a:cxn ang="0">
                    <a:pos x="392" y="86"/>
                  </a:cxn>
                  <a:cxn ang="0">
                    <a:pos x="411" y="82"/>
                  </a:cxn>
                  <a:cxn ang="0">
                    <a:pos x="430" y="79"/>
                  </a:cxn>
                  <a:cxn ang="0">
                    <a:pos x="448" y="72"/>
                  </a:cxn>
                  <a:cxn ang="0">
                    <a:pos x="468" y="58"/>
                  </a:cxn>
                  <a:cxn ang="0">
                    <a:pos x="487" y="48"/>
                  </a:cxn>
                  <a:cxn ang="0">
                    <a:pos x="506" y="53"/>
                  </a:cxn>
                  <a:cxn ang="0">
                    <a:pos x="524" y="73"/>
                  </a:cxn>
                  <a:cxn ang="0">
                    <a:pos x="545" y="82"/>
                  </a:cxn>
                  <a:cxn ang="0">
                    <a:pos x="563" y="85"/>
                  </a:cxn>
                  <a:cxn ang="0">
                    <a:pos x="582" y="85"/>
                  </a:cxn>
                  <a:cxn ang="0">
                    <a:pos x="601" y="84"/>
                  </a:cxn>
                  <a:cxn ang="0">
                    <a:pos x="619" y="83"/>
                  </a:cxn>
                  <a:cxn ang="0">
                    <a:pos x="639" y="84"/>
                  </a:cxn>
                  <a:cxn ang="0">
                    <a:pos x="658" y="87"/>
                  </a:cxn>
                  <a:cxn ang="0">
                    <a:pos x="677" y="86"/>
                  </a:cxn>
                  <a:cxn ang="0">
                    <a:pos x="696" y="88"/>
                  </a:cxn>
                  <a:cxn ang="0">
                    <a:pos x="716" y="89"/>
                  </a:cxn>
                  <a:cxn ang="0">
                    <a:pos x="734" y="89"/>
                  </a:cxn>
                  <a:cxn ang="0">
                    <a:pos x="753" y="89"/>
                  </a:cxn>
                  <a:cxn ang="0">
                    <a:pos x="772" y="91"/>
                  </a:cxn>
                  <a:cxn ang="0">
                    <a:pos x="790" y="86"/>
                  </a:cxn>
                </a:cxnLst>
                <a:rect l="0" t="0" r="r" b="b"/>
                <a:pathLst>
                  <a:path w="803" h="238">
                    <a:moveTo>
                      <a:pt x="0" y="79"/>
                    </a:moveTo>
                    <a:lnTo>
                      <a:pt x="6" y="78"/>
                    </a:lnTo>
                    <a:lnTo>
                      <a:pt x="11" y="78"/>
                    </a:lnTo>
                    <a:lnTo>
                      <a:pt x="18" y="77"/>
                    </a:lnTo>
                    <a:lnTo>
                      <a:pt x="24" y="78"/>
                    </a:lnTo>
                    <a:lnTo>
                      <a:pt x="31" y="77"/>
                    </a:lnTo>
                    <a:lnTo>
                      <a:pt x="37" y="78"/>
                    </a:lnTo>
                    <a:lnTo>
                      <a:pt x="43" y="79"/>
                    </a:lnTo>
                    <a:lnTo>
                      <a:pt x="50" y="79"/>
                    </a:lnTo>
                    <a:lnTo>
                      <a:pt x="56" y="80"/>
                    </a:lnTo>
                    <a:lnTo>
                      <a:pt x="63" y="80"/>
                    </a:lnTo>
                    <a:lnTo>
                      <a:pt x="69" y="80"/>
                    </a:lnTo>
                    <a:lnTo>
                      <a:pt x="75" y="81"/>
                    </a:lnTo>
                    <a:lnTo>
                      <a:pt x="82" y="80"/>
                    </a:lnTo>
                    <a:lnTo>
                      <a:pt x="87" y="81"/>
                    </a:lnTo>
                    <a:lnTo>
                      <a:pt x="95" y="81"/>
                    </a:lnTo>
                    <a:lnTo>
                      <a:pt x="100" y="82"/>
                    </a:lnTo>
                    <a:lnTo>
                      <a:pt x="106" y="82"/>
                    </a:lnTo>
                    <a:lnTo>
                      <a:pt x="113" y="81"/>
                    </a:lnTo>
                    <a:lnTo>
                      <a:pt x="119" y="82"/>
                    </a:lnTo>
                    <a:lnTo>
                      <a:pt x="126" y="82"/>
                    </a:lnTo>
                    <a:lnTo>
                      <a:pt x="132" y="82"/>
                    </a:lnTo>
                    <a:lnTo>
                      <a:pt x="138" y="82"/>
                    </a:lnTo>
                    <a:lnTo>
                      <a:pt x="145" y="82"/>
                    </a:lnTo>
                    <a:lnTo>
                      <a:pt x="151" y="82"/>
                    </a:lnTo>
                    <a:lnTo>
                      <a:pt x="158" y="82"/>
                    </a:lnTo>
                    <a:lnTo>
                      <a:pt x="164" y="82"/>
                    </a:lnTo>
                    <a:lnTo>
                      <a:pt x="171" y="82"/>
                    </a:lnTo>
                    <a:lnTo>
                      <a:pt x="177" y="82"/>
                    </a:lnTo>
                    <a:lnTo>
                      <a:pt x="182" y="80"/>
                    </a:lnTo>
                    <a:lnTo>
                      <a:pt x="190" y="79"/>
                    </a:lnTo>
                    <a:lnTo>
                      <a:pt x="195" y="77"/>
                    </a:lnTo>
                    <a:lnTo>
                      <a:pt x="202" y="77"/>
                    </a:lnTo>
                    <a:lnTo>
                      <a:pt x="208" y="75"/>
                    </a:lnTo>
                    <a:lnTo>
                      <a:pt x="214" y="75"/>
                    </a:lnTo>
                    <a:lnTo>
                      <a:pt x="221" y="79"/>
                    </a:lnTo>
                    <a:lnTo>
                      <a:pt x="227" y="82"/>
                    </a:lnTo>
                    <a:lnTo>
                      <a:pt x="234" y="82"/>
                    </a:lnTo>
                    <a:lnTo>
                      <a:pt x="240" y="85"/>
                    </a:lnTo>
                    <a:lnTo>
                      <a:pt x="246" y="84"/>
                    </a:lnTo>
                    <a:lnTo>
                      <a:pt x="253" y="87"/>
                    </a:lnTo>
                    <a:lnTo>
                      <a:pt x="259" y="86"/>
                    </a:lnTo>
                    <a:lnTo>
                      <a:pt x="266" y="86"/>
                    </a:lnTo>
                    <a:lnTo>
                      <a:pt x="271" y="85"/>
                    </a:lnTo>
                    <a:lnTo>
                      <a:pt x="277" y="86"/>
                    </a:lnTo>
                    <a:lnTo>
                      <a:pt x="284" y="85"/>
                    </a:lnTo>
                    <a:lnTo>
                      <a:pt x="290" y="85"/>
                    </a:lnTo>
                    <a:lnTo>
                      <a:pt x="297" y="85"/>
                    </a:lnTo>
                    <a:lnTo>
                      <a:pt x="303" y="84"/>
                    </a:lnTo>
                    <a:lnTo>
                      <a:pt x="309" y="68"/>
                    </a:lnTo>
                    <a:lnTo>
                      <a:pt x="316" y="20"/>
                    </a:lnTo>
                    <a:lnTo>
                      <a:pt x="322" y="0"/>
                    </a:lnTo>
                    <a:lnTo>
                      <a:pt x="329" y="86"/>
                    </a:lnTo>
                    <a:lnTo>
                      <a:pt x="335" y="201"/>
                    </a:lnTo>
                    <a:lnTo>
                      <a:pt x="342" y="238"/>
                    </a:lnTo>
                    <a:lnTo>
                      <a:pt x="348" y="190"/>
                    </a:lnTo>
                    <a:lnTo>
                      <a:pt x="353" y="148"/>
                    </a:lnTo>
                    <a:lnTo>
                      <a:pt x="361" y="111"/>
                    </a:lnTo>
                    <a:lnTo>
                      <a:pt x="366" y="96"/>
                    </a:lnTo>
                    <a:lnTo>
                      <a:pt x="374" y="91"/>
                    </a:lnTo>
                    <a:lnTo>
                      <a:pt x="379" y="88"/>
                    </a:lnTo>
                    <a:lnTo>
                      <a:pt x="385" y="87"/>
                    </a:lnTo>
                    <a:lnTo>
                      <a:pt x="392" y="86"/>
                    </a:lnTo>
                    <a:lnTo>
                      <a:pt x="398" y="85"/>
                    </a:lnTo>
                    <a:lnTo>
                      <a:pt x="405" y="83"/>
                    </a:lnTo>
                    <a:lnTo>
                      <a:pt x="411" y="82"/>
                    </a:lnTo>
                    <a:lnTo>
                      <a:pt x="417" y="82"/>
                    </a:lnTo>
                    <a:lnTo>
                      <a:pt x="424" y="80"/>
                    </a:lnTo>
                    <a:lnTo>
                      <a:pt x="430" y="79"/>
                    </a:lnTo>
                    <a:lnTo>
                      <a:pt x="437" y="77"/>
                    </a:lnTo>
                    <a:lnTo>
                      <a:pt x="443" y="75"/>
                    </a:lnTo>
                    <a:lnTo>
                      <a:pt x="448" y="72"/>
                    </a:lnTo>
                    <a:lnTo>
                      <a:pt x="455" y="68"/>
                    </a:lnTo>
                    <a:lnTo>
                      <a:pt x="461" y="63"/>
                    </a:lnTo>
                    <a:lnTo>
                      <a:pt x="468" y="58"/>
                    </a:lnTo>
                    <a:lnTo>
                      <a:pt x="474" y="54"/>
                    </a:lnTo>
                    <a:lnTo>
                      <a:pt x="480" y="50"/>
                    </a:lnTo>
                    <a:lnTo>
                      <a:pt x="487" y="48"/>
                    </a:lnTo>
                    <a:lnTo>
                      <a:pt x="493" y="48"/>
                    </a:lnTo>
                    <a:lnTo>
                      <a:pt x="500" y="48"/>
                    </a:lnTo>
                    <a:lnTo>
                      <a:pt x="506" y="53"/>
                    </a:lnTo>
                    <a:lnTo>
                      <a:pt x="513" y="60"/>
                    </a:lnTo>
                    <a:lnTo>
                      <a:pt x="519" y="68"/>
                    </a:lnTo>
                    <a:lnTo>
                      <a:pt x="524" y="73"/>
                    </a:lnTo>
                    <a:lnTo>
                      <a:pt x="532" y="77"/>
                    </a:lnTo>
                    <a:lnTo>
                      <a:pt x="537" y="80"/>
                    </a:lnTo>
                    <a:lnTo>
                      <a:pt x="545" y="82"/>
                    </a:lnTo>
                    <a:lnTo>
                      <a:pt x="550" y="84"/>
                    </a:lnTo>
                    <a:lnTo>
                      <a:pt x="556" y="84"/>
                    </a:lnTo>
                    <a:lnTo>
                      <a:pt x="563" y="85"/>
                    </a:lnTo>
                    <a:lnTo>
                      <a:pt x="569" y="85"/>
                    </a:lnTo>
                    <a:lnTo>
                      <a:pt x="576" y="85"/>
                    </a:lnTo>
                    <a:lnTo>
                      <a:pt x="582" y="85"/>
                    </a:lnTo>
                    <a:lnTo>
                      <a:pt x="588" y="84"/>
                    </a:lnTo>
                    <a:lnTo>
                      <a:pt x="595" y="85"/>
                    </a:lnTo>
                    <a:lnTo>
                      <a:pt x="601" y="84"/>
                    </a:lnTo>
                    <a:lnTo>
                      <a:pt x="608" y="83"/>
                    </a:lnTo>
                    <a:lnTo>
                      <a:pt x="614" y="82"/>
                    </a:lnTo>
                    <a:lnTo>
                      <a:pt x="619" y="83"/>
                    </a:lnTo>
                    <a:lnTo>
                      <a:pt x="627" y="84"/>
                    </a:lnTo>
                    <a:lnTo>
                      <a:pt x="632" y="85"/>
                    </a:lnTo>
                    <a:lnTo>
                      <a:pt x="639" y="84"/>
                    </a:lnTo>
                    <a:lnTo>
                      <a:pt x="645" y="85"/>
                    </a:lnTo>
                    <a:lnTo>
                      <a:pt x="651" y="84"/>
                    </a:lnTo>
                    <a:lnTo>
                      <a:pt x="658" y="87"/>
                    </a:lnTo>
                    <a:lnTo>
                      <a:pt x="664" y="87"/>
                    </a:lnTo>
                    <a:lnTo>
                      <a:pt x="671" y="87"/>
                    </a:lnTo>
                    <a:lnTo>
                      <a:pt x="677" y="86"/>
                    </a:lnTo>
                    <a:lnTo>
                      <a:pt x="684" y="87"/>
                    </a:lnTo>
                    <a:lnTo>
                      <a:pt x="690" y="87"/>
                    </a:lnTo>
                    <a:lnTo>
                      <a:pt x="696" y="88"/>
                    </a:lnTo>
                    <a:lnTo>
                      <a:pt x="703" y="87"/>
                    </a:lnTo>
                    <a:lnTo>
                      <a:pt x="708" y="88"/>
                    </a:lnTo>
                    <a:lnTo>
                      <a:pt x="716" y="89"/>
                    </a:lnTo>
                    <a:lnTo>
                      <a:pt x="721" y="89"/>
                    </a:lnTo>
                    <a:lnTo>
                      <a:pt x="727" y="89"/>
                    </a:lnTo>
                    <a:lnTo>
                      <a:pt x="734" y="89"/>
                    </a:lnTo>
                    <a:lnTo>
                      <a:pt x="740" y="89"/>
                    </a:lnTo>
                    <a:lnTo>
                      <a:pt x="747" y="91"/>
                    </a:lnTo>
                    <a:lnTo>
                      <a:pt x="753" y="89"/>
                    </a:lnTo>
                    <a:lnTo>
                      <a:pt x="759" y="89"/>
                    </a:lnTo>
                    <a:lnTo>
                      <a:pt x="766" y="91"/>
                    </a:lnTo>
                    <a:lnTo>
                      <a:pt x="772" y="91"/>
                    </a:lnTo>
                    <a:lnTo>
                      <a:pt x="779" y="91"/>
                    </a:lnTo>
                    <a:lnTo>
                      <a:pt x="785" y="89"/>
                    </a:lnTo>
                    <a:lnTo>
                      <a:pt x="790" y="86"/>
                    </a:lnTo>
                    <a:lnTo>
                      <a:pt x="798" y="86"/>
                    </a:lnTo>
                    <a:lnTo>
                      <a:pt x="803" y="86"/>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9" name="Freeform 70"/>
              <p:cNvSpPr>
                <a:spLocks/>
              </p:cNvSpPr>
              <p:nvPr/>
            </p:nvSpPr>
            <p:spPr bwMode="auto">
              <a:xfrm>
                <a:off x="5084763" y="2439987"/>
                <a:ext cx="82550" cy="17463"/>
              </a:xfrm>
              <a:custGeom>
                <a:avLst/>
                <a:gdLst/>
                <a:ahLst/>
                <a:cxnLst>
                  <a:cxn ang="0">
                    <a:pos x="0" y="3"/>
                  </a:cxn>
                  <a:cxn ang="0">
                    <a:pos x="8" y="2"/>
                  </a:cxn>
                  <a:cxn ang="0">
                    <a:pos x="13" y="0"/>
                  </a:cxn>
                  <a:cxn ang="0">
                    <a:pos x="19" y="5"/>
                  </a:cxn>
                  <a:cxn ang="0">
                    <a:pos x="26" y="6"/>
                  </a:cxn>
                  <a:cxn ang="0">
                    <a:pos x="32" y="9"/>
                  </a:cxn>
                  <a:cxn ang="0">
                    <a:pos x="39" y="11"/>
                  </a:cxn>
                  <a:cxn ang="0">
                    <a:pos x="45" y="10"/>
                  </a:cxn>
                  <a:cxn ang="0">
                    <a:pos x="52" y="11"/>
                  </a:cxn>
                </a:cxnLst>
                <a:rect l="0" t="0" r="r" b="b"/>
                <a:pathLst>
                  <a:path w="52" h="11">
                    <a:moveTo>
                      <a:pt x="0" y="3"/>
                    </a:moveTo>
                    <a:lnTo>
                      <a:pt x="8" y="2"/>
                    </a:lnTo>
                    <a:lnTo>
                      <a:pt x="13" y="0"/>
                    </a:lnTo>
                    <a:lnTo>
                      <a:pt x="19" y="5"/>
                    </a:lnTo>
                    <a:lnTo>
                      <a:pt x="26" y="6"/>
                    </a:lnTo>
                    <a:lnTo>
                      <a:pt x="32" y="9"/>
                    </a:lnTo>
                    <a:lnTo>
                      <a:pt x="39" y="11"/>
                    </a:lnTo>
                    <a:lnTo>
                      <a:pt x="45" y="10"/>
                    </a:lnTo>
                    <a:lnTo>
                      <a:pt x="52" y="11"/>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90" name="Freeform 71"/>
              <p:cNvSpPr>
                <a:spLocks/>
              </p:cNvSpPr>
              <p:nvPr/>
            </p:nvSpPr>
            <p:spPr bwMode="auto">
              <a:xfrm>
                <a:off x="3810000" y="2343150"/>
                <a:ext cx="1274763" cy="314325"/>
              </a:xfrm>
              <a:custGeom>
                <a:avLst/>
                <a:gdLst/>
                <a:ahLst/>
                <a:cxnLst>
                  <a:cxn ang="0">
                    <a:pos x="11" y="58"/>
                  </a:cxn>
                  <a:cxn ang="0">
                    <a:pos x="31" y="56"/>
                  </a:cxn>
                  <a:cxn ang="0">
                    <a:pos x="50" y="57"/>
                  </a:cxn>
                  <a:cxn ang="0">
                    <a:pos x="69" y="58"/>
                  </a:cxn>
                  <a:cxn ang="0">
                    <a:pos x="87" y="59"/>
                  </a:cxn>
                  <a:cxn ang="0">
                    <a:pos x="106" y="60"/>
                  </a:cxn>
                  <a:cxn ang="0">
                    <a:pos x="126" y="60"/>
                  </a:cxn>
                  <a:cxn ang="0">
                    <a:pos x="145" y="60"/>
                  </a:cxn>
                  <a:cxn ang="0">
                    <a:pos x="164" y="62"/>
                  </a:cxn>
                  <a:cxn ang="0">
                    <a:pos x="182" y="61"/>
                  </a:cxn>
                  <a:cxn ang="0">
                    <a:pos x="202" y="62"/>
                  </a:cxn>
                  <a:cxn ang="0">
                    <a:pos x="221" y="60"/>
                  </a:cxn>
                  <a:cxn ang="0">
                    <a:pos x="240" y="58"/>
                  </a:cxn>
                  <a:cxn ang="0">
                    <a:pos x="259" y="63"/>
                  </a:cxn>
                  <a:cxn ang="0">
                    <a:pos x="277" y="65"/>
                  </a:cxn>
                  <a:cxn ang="0">
                    <a:pos x="297" y="65"/>
                  </a:cxn>
                  <a:cxn ang="0">
                    <a:pos x="316" y="66"/>
                  </a:cxn>
                  <a:cxn ang="0">
                    <a:pos x="335" y="65"/>
                  </a:cxn>
                  <a:cxn ang="0">
                    <a:pos x="353" y="50"/>
                  </a:cxn>
                  <a:cxn ang="0">
                    <a:pos x="374" y="198"/>
                  </a:cxn>
                  <a:cxn ang="0">
                    <a:pos x="392" y="89"/>
                  </a:cxn>
                  <a:cxn ang="0">
                    <a:pos x="411" y="65"/>
                  </a:cxn>
                  <a:cxn ang="0">
                    <a:pos x="430" y="63"/>
                  </a:cxn>
                  <a:cxn ang="0">
                    <a:pos x="448" y="59"/>
                  </a:cxn>
                  <a:cxn ang="0">
                    <a:pos x="468" y="53"/>
                  </a:cxn>
                  <a:cxn ang="0">
                    <a:pos x="487" y="40"/>
                  </a:cxn>
                  <a:cxn ang="0">
                    <a:pos x="506" y="18"/>
                  </a:cxn>
                  <a:cxn ang="0">
                    <a:pos x="524" y="0"/>
                  </a:cxn>
                  <a:cxn ang="0">
                    <a:pos x="545" y="19"/>
                  </a:cxn>
                  <a:cxn ang="0">
                    <a:pos x="563" y="54"/>
                  </a:cxn>
                  <a:cxn ang="0">
                    <a:pos x="582" y="64"/>
                  </a:cxn>
                  <a:cxn ang="0">
                    <a:pos x="601" y="66"/>
                  </a:cxn>
                  <a:cxn ang="0">
                    <a:pos x="619" y="66"/>
                  </a:cxn>
                  <a:cxn ang="0">
                    <a:pos x="639" y="65"/>
                  </a:cxn>
                  <a:cxn ang="0">
                    <a:pos x="658" y="65"/>
                  </a:cxn>
                  <a:cxn ang="0">
                    <a:pos x="677" y="65"/>
                  </a:cxn>
                  <a:cxn ang="0">
                    <a:pos x="696" y="67"/>
                  </a:cxn>
                  <a:cxn ang="0">
                    <a:pos x="716" y="67"/>
                  </a:cxn>
                  <a:cxn ang="0">
                    <a:pos x="734" y="69"/>
                  </a:cxn>
                  <a:cxn ang="0">
                    <a:pos x="753" y="68"/>
                  </a:cxn>
                  <a:cxn ang="0">
                    <a:pos x="772" y="69"/>
                  </a:cxn>
                  <a:cxn ang="0">
                    <a:pos x="790" y="69"/>
                  </a:cxn>
                </a:cxnLst>
                <a:rect l="0" t="0" r="r" b="b"/>
                <a:pathLst>
                  <a:path w="803" h="198">
                    <a:moveTo>
                      <a:pt x="0" y="16"/>
                    </a:moveTo>
                    <a:lnTo>
                      <a:pt x="6" y="57"/>
                    </a:lnTo>
                    <a:lnTo>
                      <a:pt x="11" y="58"/>
                    </a:lnTo>
                    <a:lnTo>
                      <a:pt x="18" y="57"/>
                    </a:lnTo>
                    <a:lnTo>
                      <a:pt x="24" y="57"/>
                    </a:lnTo>
                    <a:lnTo>
                      <a:pt x="31" y="56"/>
                    </a:lnTo>
                    <a:lnTo>
                      <a:pt x="37" y="57"/>
                    </a:lnTo>
                    <a:lnTo>
                      <a:pt x="43" y="56"/>
                    </a:lnTo>
                    <a:lnTo>
                      <a:pt x="50" y="57"/>
                    </a:lnTo>
                    <a:lnTo>
                      <a:pt x="56" y="57"/>
                    </a:lnTo>
                    <a:lnTo>
                      <a:pt x="63" y="57"/>
                    </a:lnTo>
                    <a:lnTo>
                      <a:pt x="69" y="58"/>
                    </a:lnTo>
                    <a:lnTo>
                      <a:pt x="75" y="58"/>
                    </a:lnTo>
                    <a:lnTo>
                      <a:pt x="82" y="58"/>
                    </a:lnTo>
                    <a:lnTo>
                      <a:pt x="87" y="59"/>
                    </a:lnTo>
                    <a:lnTo>
                      <a:pt x="95" y="58"/>
                    </a:lnTo>
                    <a:lnTo>
                      <a:pt x="100" y="60"/>
                    </a:lnTo>
                    <a:lnTo>
                      <a:pt x="106" y="60"/>
                    </a:lnTo>
                    <a:lnTo>
                      <a:pt x="113" y="60"/>
                    </a:lnTo>
                    <a:lnTo>
                      <a:pt x="119" y="60"/>
                    </a:lnTo>
                    <a:lnTo>
                      <a:pt x="126" y="60"/>
                    </a:lnTo>
                    <a:lnTo>
                      <a:pt x="132" y="61"/>
                    </a:lnTo>
                    <a:lnTo>
                      <a:pt x="138" y="61"/>
                    </a:lnTo>
                    <a:lnTo>
                      <a:pt x="145" y="60"/>
                    </a:lnTo>
                    <a:lnTo>
                      <a:pt x="151" y="61"/>
                    </a:lnTo>
                    <a:lnTo>
                      <a:pt x="158" y="61"/>
                    </a:lnTo>
                    <a:lnTo>
                      <a:pt x="164" y="62"/>
                    </a:lnTo>
                    <a:lnTo>
                      <a:pt x="171" y="61"/>
                    </a:lnTo>
                    <a:lnTo>
                      <a:pt x="177" y="61"/>
                    </a:lnTo>
                    <a:lnTo>
                      <a:pt x="182" y="61"/>
                    </a:lnTo>
                    <a:lnTo>
                      <a:pt x="190" y="61"/>
                    </a:lnTo>
                    <a:lnTo>
                      <a:pt x="195" y="61"/>
                    </a:lnTo>
                    <a:lnTo>
                      <a:pt x="202" y="62"/>
                    </a:lnTo>
                    <a:lnTo>
                      <a:pt x="208" y="61"/>
                    </a:lnTo>
                    <a:lnTo>
                      <a:pt x="214" y="62"/>
                    </a:lnTo>
                    <a:lnTo>
                      <a:pt x="221" y="60"/>
                    </a:lnTo>
                    <a:lnTo>
                      <a:pt x="227" y="58"/>
                    </a:lnTo>
                    <a:lnTo>
                      <a:pt x="234" y="57"/>
                    </a:lnTo>
                    <a:lnTo>
                      <a:pt x="240" y="58"/>
                    </a:lnTo>
                    <a:lnTo>
                      <a:pt x="246" y="58"/>
                    </a:lnTo>
                    <a:lnTo>
                      <a:pt x="253" y="62"/>
                    </a:lnTo>
                    <a:lnTo>
                      <a:pt x="259" y="63"/>
                    </a:lnTo>
                    <a:lnTo>
                      <a:pt x="266" y="64"/>
                    </a:lnTo>
                    <a:lnTo>
                      <a:pt x="271" y="65"/>
                    </a:lnTo>
                    <a:lnTo>
                      <a:pt x="277" y="65"/>
                    </a:lnTo>
                    <a:lnTo>
                      <a:pt x="284" y="65"/>
                    </a:lnTo>
                    <a:lnTo>
                      <a:pt x="290" y="66"/>
                    </a:lnTo>
                    <a:lnTo>
                      <a:pt x="297" y="65"/>
                    </a:lnTo>
                    <a:lnTo>
                      <a:pt x="303" y="66"/>
                    </a:lnTo>
                    <a:lnTo>
                      <a:pt x="309" y="65"/>
                    </a:lnTo>
                    <a:lnTo>
                      <a:pt x="316" y="66"/>
                    </a:lnTo>
                    <a:lnTo>
                      <a:pt x="322" y="65"/>
                    </a:lnTo>
                    <a:lnTo>
                      <a:pt x="329" y="65"/>
                    </a:lnTo>
                    <a:lnTo>
                      <a:pt x="335" y="65"/>
                    </a:lnTo>
                    <a:lnTo>
                      <a:pt x="342" y="60"/>
                    </a:lnTo>
                    <a:lnTo>
                      <a:pt x="348" y="19"/>
                    </a:lnTo>
                    <a:lnTo>
                      <a:pt x="353" y="50"/>
                    </a:lnTo>
                    <a:lnTo>
                      <a:pt x="361" y="110"/>
                    </a:lnTo>
                    <a:lnTo>
                      <a:pt x="366" y="172"/>
                    </a:lnTo>
                    <a:lnTo>
                      <a:pt x="374" y="198"/>
                    </a:lnTo>
                    <a:lnTo>
                      <a:pt x="379" y="157"/>
                    </a:lnTo>
                    <a:lnTo>
                      <a:pt x="385" y="118"/>
                    </a:lnTo>
                    <a:lnTo>
                      <a:pt x="392" y="89"/>
                    </a:lnTo>
                    <a:lnTo>
                      <a:pt x="398" y="74"/>
                    </a:lnTo>
                    <a:lnTo>
                      <a:pt x="405" y="68"/>
                    </a:lnTo>
                    <a:lnTo>
                      <a:pt x="411" y="65"/>
                    </a:lnTo>
                    <a:lnTo>
                      <a:pt x="417" y="65"/>
                    </a:lnTo>
                    <a:lnTo>
                      <a:pt x="424" y="63"/>
                    </a:lnTo>
                    <a:lnTo>
                      <a:pt x="430" y="63"/>
                    </a:lnTo>
                    <a:lnTo>
                      <a:pt x="437" y="62"/>
                    </a:lnTo>
                    <a:lnTo>
                      <a:pt x="443" y="61"/>
                    </a:lnTo>
                    <a:lnTo>
                      <a:pt x="448" y="59"/>
                    </a:lnTo>
                    <a:lnTo>
                      <a:pt x="455" y="58"/>
                    </a:lnTo>
                    <a:lnTo>
                      <a:pt x="461" y="55"/>
                    </a:lnTo>
                    <a:lnTo>
                      <a:pt x="468" y="53"/>
                    </a:lnTo>
                    <a:lnTo>
                      <a:pt x="474" y="50"/>
                    </a:lnTo>
                    <a:lnTo>
                      <a:pt x="480" y="46"/>
                    </a:lnTo>
                    <a:lnTo>
                      <a:pt x="487" y="40"/>
                    </a:lnTo>
                    <a:lnTo>
                      <a:pt x="493" y="33"/>
                    </a:lnTo>
                    <a:lnTo>
                      <a:pt x="500" y="25"/>
                    </a:lnTo>
                    <a:lnTo>
                      <a:pt x="506" y="18"/>
                    </a:lnTo>
                    <a:lnTo>
                      <a:pt x="513" y="10"/>
                    </a:lnTo>
                    <a:lnTo>
                      <a:pt x="519" y="4"/>
                    </a:lnTo>
                    <a:lnTo>
                      <a:pt x="524" y="0"/>
                    </a:lnTo>
                    <a:lnTo>
                      <a:pt x="532" y="1"/>
                    </a:lnTo>
                    <a:lnTo>
                      <a:pt x="537" y="7"/>
                    </a:lnTo>
                    <a:lnTo>
                      <a:pt x="545" y="19"/>
                    </a:lnTo>
                    <a:lnTo>
                      <a:pt x="550" y="33"/>
                    </a:lnTo>
                    <a:lnTo>
                      <a:pt x="556" y="46"/>
                    </a:lnTo>
                    <a:lnTo>
                      <a:pt x="563" y="54"/>
                    </a:lnTo>
                    <a:lnTo>
                      <a:pt x="569" y="60"/>
                    </a:lnTo>
                    <a:lnTo>
                      <a:pt x="576" y="63"/>
                    </a:lnTo>
                    <a:lnTo>
                      <a:pt x="582" y="64"/>
                    </a:lnTo>
                    <a:lnTo>
                      <a:pt x="588" y="65"/>
                    </a:lnTo>
                    <a:lnTo>
                      <a:pt x="595" y="65"/>
                    </a:lnTo>
                    <a:lnTo>
                      <a:pt x="601" y="66"/>
                    </a:lnTo>
                    <a:lnTo>
                      <a:pt x="608" y="66"/>
                    </a:lnTo>
                    <a:lnTo>
                      <a:pt x="614" y="65"/>
                    </a:lnTo>
                    <a:lnTo>
                      <a:pt x="619" y="66"/>
                    </a:lnTo>
                    <a:lnTo>
                      <a:pt x="627" y="65"/>
                    </a:lnTo>
                    <a:lnTo>
                      <a:pt x="632" y="65"/>
                    </a:lnTo>
                    <a:lnTo>
                      <a:pt x="639" y="65"/>
                    </a:lnTo>
                    <a:lnTo>
                      <a:pt x="645" y="65"/>
                    </a:lnTo>
                    <a:lnTo>
                      <a:pt x="651" y="65"/>
                    </a:lnTo>
                    <a:lnTo>
                      <a:pt x="658" y="65"/>
                    </a:lnTo>
                    <a:lnTo>
                      <a:pt x="664" y="65"/>
                    </a:lnTo>
                    <a:lnTo>
                      <a:pt x="671" y="65"/>
                    </a:lnTo>
                    <a:lnTo>
                      <a:pt x="677" y="65"/>
                    </a:lnTo>
                    <a:lnTo>
                      <a:pt x="684" y="67"/>
                    </a:lnTo>
                    <a:lnTo>
                      <a:pt x="690" y="66"/>
                    </a:lnTo>
                    <a:lnTo>
                      <a:pt x="696" y="67"/>
                    </a:lnTo>
                    <a:lnTo>
                      <a:pt x="703" y="67"/>
                    </a:lnTo>
                    <a:lnTo>
                      <a:pt x="708" y="68"/>
                    </a:lnTo>
                    <a:lnTo>
                      <a:pt x="716" y="67"/>
                    </a:lnTo>
                    <a:lnTo>
                      <a:pt x="721" y="68"/>
                    </a:lnTo>
                    <a:lnTo>
                      <a:pt x="727" y="68"/>
                    </a:lnTo>
                    <a:lnTo>
                      <a:pt x="734" y="69"/>
                    </a:lnTo>
                    <a:lnTo>
                      <a:pt x="740" y="68"/>
                    </a:lnTo>
                    <a:lnTo>
                      <a:pt x="747" y="69"/>
                    </a:lnTo>
                    <a:lnTo>
                      <a:pt x="753" y="68"/>
                    </a:lnTo>
                    <a:lnTo>
                      <a:pt x="759" y="69"/>
                    </a:lnTo>
                    <a:lnTo>
                      <a:pt x="766" y="68"/>
                    </a:lnTo>
                    <a:lnTo>
                      <a:pt x="772" y="69"/>
                    </a:lnTo>
                    <a:lnTo>
                      <a:pt x="779" y="70"/>
                    </a:lnTo>
                    <a:lnTo>
                      <a:pt x="785" y="70"/>
                    </a:lnTo>
                    <a:lnTo>
                      <a:pt x="790" y="69"/>
                    </a:lnTo>
                    <a:lnTo>
                      <a:pt x="798" y="70"/>
                    </a:lnTo>
                    <a:lnTo>
                      <a:pt x="803" y="70"/>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91" name="Freeform 72"/>
              <p:cNvSpPr>
                <a:spLocks/>
              </p:cNvSpPr>
              <p:nvPr/>
            </p:nvSpPr>
            <p:spPr bwMode="auto">
              <a:xfrm>
                <a:off x="5084763" y="2446337"/>
                <a:ext cx="82550" cy="7938"/>
              </a:xfrm>
              <a:custGeom>
                <a:avLst/>
                <a:gdLst/>
                <a:ahLst/>
                <a:cxnLst>
                  <a:cxn ang="0">
                    <a:pos x="0" y="5"/>
                  </a:cxn>
                  <a:cxn ang="0">
                    <a:pos x="8" y="5"/>
                  </a:cxn>
                  <a:cxn ang="0">
                    <a:pos x="13" y="4"/>
                  </a:cxn>
                  <a:cxn ang="0">
                    <a:pos x="19" y="2"/>
                  </a:cxn>
                  <a:cxn ang="0">
                    <a:pos x="26" y="1"/>
                  </a:cxn>
                  <a:cxn ang="0">
                    <a:pos x="32" y="0"/>
                  </a:cxn>
                  <a:cxn ang="0">
                    <a:pos x="39" y="0"/>
                  </a:cxn>
                  <a:cxn ang="0">
                    <a:pos x="45" y="0"/>
                  </a:cxn>
                  <a:cxn ang="0">
                    <a:pos x="52" y="3"/>
                  </a:cxn>
                </a:cxnLst>
                <a:rect l="0" t="0" r="r" b="b"/>
                <a:pathLst>
                  <a:path w="52" h="5">
                    <a:moveTo>
                      <a:pt x="0" y="5"/>
                    </a:moveTo>
                    <a:lnTo>
                      <a:pt x="8" y="5"/>
                    </a:lnTo>
                    <a:lnTo>
                      <a:pt x="13" y="4"/>
                    </a:lnTo>
                    <a:lnTo>
                      <a:pt x="19" y="2"/>
                    </a:lnTo>
                    <a:lnTo>
                      <a:pt x="26" y="1"/>
                    </a:lnTo>
                    <a:lnTo>
                      <a:pt x="32" y="0"/>
                    </a:lnTo>
                    <a:lnTo>
                      <a:pt x="39" y="0"/>
                    </a:lnTo>
                    <a:lnTo>
                      <a:pt x="45" y="0"/>
                    </a:lnTo>
                    <a:lnTo>
                      <a:pt x="52" y="3"/>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92" name="Freeform 73"/>
              <p:cNvSpPr>
                <a:spLocks/>
              </p:cNvSpPr>
              <p:nvPr/>
            </p:nvSpPr>
            <p:spPr bwMode="auto">
              <a:xfrm>
                <a:off x="3810000" y="2355850"/>
                <a:ext cx="1274763" cy="311150"/>
              </a:xfrm>
              <a:custGeom>
                <a:avLst/>
                <a:gdLst/>
                <a:ahLst/>
                <a:cxnLst>
                  <a:cxn ang="0">
                    <a:pos x="11" y="49"/>
                  </a:cxn>
                  <a:cxn ang="0">
                    <a:pos x="31" y="50"/>
                  </a:cxn>
                  <a:cxn ang="0">
                    <a:pos x="50" y="51"/>
                  </a:cxn>
                  <a:cxn ang="0">
                    <a:pos x="69" y="52"/>
                  </a:cxn>
                  <a:cxn ang="0">
                    <a:pos x="87" y="52"/>
                  </a:cxn>
                  <a:cxn ang="0">
                    <a:pos x="106" y="53"/>
                  </a:cxn>
                  <a:cxn ang="0">
                    <a:pos x="126" y="54"/>
                  </a:cxn>
                  <a:cxn ang="0">
                    <a:pos x="145" y="55"/>
                  </a:cxn>
                  <a:cxn ang="0">
                    <a:pos x="164" y="54"/>
                  </a:cxn>
                  <a:cxn ang="0">
                    <a:pos x="182" y="51"/>
                  </a:cxn>
                  <a:cxn ang="0">
                    <a:pos x="202" y="49"/>
                  </a:cxn>
                  <a:cxn ang="0">
                    <a:pos x="221" y="56"/>
                  </a:cxn>
                  <a:cxn ang="0">
                    <a:pos x="240" y="57"/>
                  </a:cxn>
                  <a:cxn ang="0">
                    <a:pos x="259" y="59"/>
                  </a:cxn>
                  <a:cxn ang="0">
                    <a:pos x="277" y="58"/>
                  </a:cxn>
                  <a:cxn ang="0">
                    <a:pos x="297" y="57"/>
                  </a:cxn>
                  <a:cxn ang="0">
                    <a:pos x="316" y="31"/>
                  </a:cxn>
                  <a:cxn ang="0">
                    <a:pos x="335" y="196"/>
                  </a:cxn>
                  <a:cxn ang="0">
                    <a:pos x="353" y="78"/>
                  </a:cxn>
                  <a:cxn ang="0">
                    <a:pos x="374" y="57"/>
                  </a:cxn>
                  <a:cxn ang="0">
                    <a:pos x="392" y="54"/>
                  </a:cxn>
                  <a:cxn ang="0">
                    <a:pos x="411" y="50"/>
                  </a:cxn>
                  <a:cxn ang="0">
                    <a:pos x="430" y="45"/>
                  </a:cxn>
                  <a:cxn ang="0">
                    <a:pos x="448" y="32"/>
                  </a:cxn>
                  <a:cxn ang="0">
                    <a:pos x="468" y="12"/>
                  </a:cxn>
                  <a:cxn ang="0">
                    <a:pos x="487" y="0"/>
                  </a:cxn>
                  <a:cxn ang="0">
                    <a:pos x="506" y="18"/>
                  </a:cxn>
                  <a:cxn ang="0">
                    <a:pos x="524" y="46"/>
                  </a:cxn>
                  <a:cxn ang="0">
                    <a:pos x="545" y="55"/>
                  </a:cxn>
                  <a:cxn ang="0">
                    <a:pos x="563" y="55"/>
                  </a:cxn>
                  <a:cxn ang="0">
                    <a:pos x="582" y="55"/>
                  </a:cxn>
                  <a:cxn ang="0">
                    <a:pos x="601" y="55"/>
                  </a:cxn>
                  <a:cxn ang="0">
                    <a:pos x="619" y="55"/>
                  </a:cxn>
                  <a:cxn ang="0">
                    <a:pos x="639" y="56"/>
                  </a:cxn>
                  <a:cxn ang="0">
                    <a:pos x="658" y="57"/>
                  </a:cxn>
                  <a:cxn ang="0">
                    <a:pos x="677" y="57"/>
                  </a:cxn>
                  <a:cxn ang="0">
                    <a:pos x="696" y="57"/>
                  </a:cxn>
                  <a:cxn ang="0">
                    <a:pos x="716" y="58"/>
                  </a:cxn>
                  <a:cxn ang="0">
                    <a:pos x="734" y="58"/>
                  </a:cxn>
                  <a:cxn ang="0">
                    <a:pos x="753" y="57"/>
                  </a:cxn>
                  <a:cxn ang="0">
                    <a:pos x="772" y="57"/>
                  </a:cxn>
                  <a:cxn ang="0">
                    <a:pos x="790" y="52"/>
                  </a:cxn>
                </a:cxnLst>
                <a:rect l="0" t="0" r="r" b="b"/>
                <a:pathLst>
                  <a:path w="803" h="196">
                    <a:moveTo>
                      <a:pt x="0" y="50"/>
                    </a:moveTo>
                    <a:lnTo>
                      <a:pt x="6" y="50"/>
                    </a:lnTo>
                    <a:lnTo>
                      <a:pt x="11" y="49"/>
                    </a:lnTo>
                    <a:lnTo>
                      <a:pt x="18" y="49"/>
                    </a:lnTo>
                    <a:lnTo>
                      <a:pt x="24" y="49"/>
                    </a:lnTo>
                    <a:lnTo>
                      <a:pt x="31" y="50"/>
                    </a:lnTo>
                    <a:lnTo>
                      <a:pt x="37" y="50"/>
                    </a:lnTo>
                    <a:lnTo>
                      <a:pt x="43" y="50"/>
                    </a:lnTo>
                    <a:lnTo>
                      <a:pt x="50" y="51"/>
                    </a:lnTo>
                    <a:lnTo>
                      <a:pt x="56" y="51"/>
                    </a:lnTo>
                    <a:lnTo>
                      <a:pt x="63" y="52"/>
                    </a:lnTo>
                    <a:lnTo>
                      <a:pt x="69" y="52"/>
                    </a:lnTo>
                    <a:lnTo>
                      <a:pt x="75" y="52"/>
                    </a:lnTo>
                    <a:lnTo>
                      <a:pt x="82" y="52"/>
                    </a:lnTo>
                    <a:lnTo>
                      <a:pt x="87" y="52"/>
                    </a:lnTo>
                    <a:lnTo>
                      <a:pt x="95" y="52"/>
                    </a:lnTo>
                    <a:lnTo>
                      <a:pt x="100" y="53"/>
                    </a:lnTo>
                    <a:lnTo>
                      <a:pt x="106" y="53"/>
                    </a:lnTo>
                    <a:lnTo>
                      <a:pt x="113" y="53"/>
                    </a:lnTo>
                    <a:lnTo>
                      <a:pt x="119" y="53"/>
                    </a:lnTo>
                    <a:lnTo>
                      <a:pt x="126" y="54"/>
                    </a:lnTo>
                    <a:lnTo>
                      <a:pt x="132" y="54"/>
                    </a:lnTo>
                    <a:lnTo>
                      <a:pt x="138" y="55"/>
                    </a:lnTo>
                    <a:lnTo>
                      <a:pt x="145" y="55"/>
                    </a:lnTo>
                    <a:lnTo>
                      <a:pt x="151" y="54"/>
                    </a:lnTo>
                    <a:lnTo>
                      <a:pt x="158" y="55"/>
                    </a:lnTo>
                    <a:lnTo>
                      <a:pt x="164" y="54"/>
                    </a:lnTo>
                    <a:lnTo>
                      <a:pt x="171" y="55"/>
                    </a:lnTo>
                    <a:lnTo>
                      <a:pt x="177" y="53"/>
                    </a:lnTo>
                    <a:lnTo>
                      <a:pt x="182" y="51"/>
                    </a:lnTo>
                    <a:lnTo>
                      <a:pt x="190" y="50"/>
                    </a:lnTo>
                    <a:lnTo>
                      <a:pt x="195" y="49"/>
                    </a:lnTo>
                    <a:lnTo>
                      <a:pt x="202" y="49"/>
                    </a:lnTo>
                    <a:lnTo>
                      <a:pt x="208" y="48"/>
                    </a:lnTo>
                    <a:lnTo>
                      <a:pt x="214" y="53"/>
                    </a:lnTo>
                    <a:lnTo>
                      <a:pt x="221" y="56"/>
                    </a:lnTo>
                    <a:lnTo>
                      <a:pt x="227" y="57"/>
                    </a:lnTo>
                    <a:lnTo>
                      <a:pt x="234" y="57"/>
                    </a:lnTo>
                    <a:lnTo>
                      <a:pt x="240" y="57"/>
                    </a:lnTo>
                    <a:lnTo>
                      <a:pt x="246" y="58"/>
                    </a:lnTo>
                    <a:lnTo>
                      <a:pt x="253" y="58"/>
                    </a:lnTo>
                    <a:lnTo>
                      <a:pt x="259" y="59"/>
                    </a:lnTo>
                    <a:lnTo>
                      <a:pt x="266" y="59"/>
                    </a:lnTo>
                    <a:lnTo>
                      <a:pt x="271" y="58"/>
                    </a:lnTo>
                    <a:lnTo>
                      <a:pt x="277" y="58"/>
                    </a:lnTo>
                    <a:lnTo>
                      <a:pt x="284" y="57"/>
                    </a:lnTo>
                    <a:lnTo>
                      <a:pt x="290" y="57"/>
                    </a:lnTo>
                    <a:lnTo>
                      <a:pt x="297" y="57"/>
                    </a:lnTo>
                    <a:lnTo>
                      <a:pt x="303" y="40"/>
                    </a:lnTo>
                    <a:lnTo>
                      <a:pt x="309" y="4"/>
                    </a:lnTo>
                    <a:lnTo>
                      <a:pt x="316" y="31"/>
                    </a:lnTo>
                    <a:lnTo>
                      <a:pt x="322" y="107"/>
                    </a:lnTo>
                    <a:lnTo>
                      <a:pt x="329" y="186"/>
                    </a:lnTo>
                    <a:lnTo>
                      <a:pt x="335" y="196"/>
                    </a:lnTo>
                    <a:lnTo>
                      <a:pt x="342" y="145"/>
                    </a:lnTo>
                    <a:lnTo>
                      <a:pt x="348" y="106"/>
                    </a:lnTo>
                    <a:lnTo>
                      <a:pt x="353" y="78"/>
                    </a:lnTo>
                    <a:lnTo>
                      <a:pt x="361" y="64"/>
                    </a:lnTo>
                    <a:lnTo>
                      <a:pt x="366" y="59"/>
                    </a:lnTo>
                    <a:lnTo>
                      <a:pt x="374" y="57"/>
                    </a:lnTo>
                    <a:lnTo>
                      <a:pt x="379" y="55"/>
                    </a:lnTo>
                    <a:lnTo>
                      <a:pt x="385" y="54"/>
                    </a:lnTo>
                    <a:lnTo>
                      <a:pt x="392" y="54"/>
                    </a:lnTo>
                    <a:lnTo>
                      <a:pt x="398" y="52"/>
                    </a:lnTo>
                    <a:lnTo>
                      <a:pt x="405" y="52"/>
                    </a:lnTo>
                    <a:lnTo>
                      <a:pt x="411" y="50"/>
                    </a:lnTo>
                    <a:lnTo>
                      <a:pt x="417" y="49"/>
                    </a:lnTo>
                    <a:lnTo>
                      <a:pt x="424" y="46"/>
                    </a:lnTo>
                    <a:lnTo>
                      <a:pt x="430" y="45"/>
                    </a:lnTo>
                    <a:lnTo>
                      <a:pt x="437" y="41"/>
                    </a:lnTo>
                    <a:lnTo>
                      <a:pt x="443" y="37"/>
                    </a:lnTo>
                    <a:lnTo>
                      <a:pt x="448" y="32"/>
                    </a:lnTo>
                    <a:lnTo>
                      <a:pt x="455" y="25"/>
                    </a:lnTo>
                    <a:lnTo>
                      <a:pt x="461" y="18"/>
                    </a:lnTo>
                    <a:lnTo>
                      <a:pt x="468" y="12"/>
                    </a:lnTo>
                    <a:lnTo>
                      <a:pt x="474" y="6"/>
                    </a:lnTo>
                    <a:lnTo>
                      <a:pt x="480" y="2"/>
                    </a:lnTo>
                    <a:lnTo>
                      <a:pt x="487" y="0"/>
                    </a:lnTo>
                    <a:lnTo>
                      <a:pt x="493" y="2"/>
                    </a:lnTo>
                    <a:lnTo>
                      <a:pt x="500" y="8"/>
                    </a:lnTo>
                    <a:lnTo>
                      <a:pt x="506" y="18"/>
                    </a:lnTo>
                    <a:lnTo>
                      <a:pt x="513" y="30"/>
                    </a:lnTo>
                    <a:lnTo>
                      <a:pt x="519" y="40"/>
                    </a:lnTo>
                    <a:lnTo>
                      <a:pt x="524" y="46"/>
                    </a:lnTo>
                    <a:lnTo>
                      <a:pt x="532" y="52"/>
                    </a:lnTo>
                    <a:lnTo>
                      <a:pt x="537" y="53"/>
                    </a:lnTo>
                    <a:lnTo>
                      <a:pt x="545" y="55"/>
                    </a:lnTo>
                    <a:lnTo>
                      <a:pt x="550" y="55"/>
                    </a:lnTo>
                    <a:lnTo>
                      <a:pt x="556" y="56"/>
                    </a:lnTo>
                    <a:lnTo>
                      <a:pt x="563" y="55"/>
                    </a:lnTo>
                    <a:lnTo>
                      <a:pt x="569" y="55"/>
                    </a:lnTo>
                    <a:lnTo>
                      <a:pt x="576" y="55"/>
                    </a:lnTo>
                    <a:lnTo>
                      <a:pt x="582" y="55"/>
                    </a:lnTo>
                    <a:lnTo>
                      <a:pt x="588" y="55"/>
                    </a:lnTo>
                    <a:lnTo>
                      <a:pt x="595" y="55"/>
                    </a:lnTo>
                    <a:lnTo>
                      <a:pt x="601" y="55"/>
                    </a:lnTo>
                    <a:lnTo>
                      <a:pt x="608" y="55"/>
                    </a:lnTo>
                    <a:lnTo>
                      <a:pt x="614" y="54"/>
                    </a:lnTo>
                    <a:lnTo>
                      <a:pt x="619" y="55"/>
                    </a:lnTo>
                    <a:lnTo>
                      <a:pt x="627" y="55"/>
                    </a:lnTo>
                    <a:lnTo>
                      <a:pt x="632" y="55"/>
                    </a:lnTo>
                    <a:lnTo>
                      <a:pt x="639" y="56"/>
                    </a:lnTo>
                    <a:lnTo>
                      <a:pt x="645" y="56"/>
                    </a:lnTo>
                    <a:lnTo>
                      <a:pt x="651" y="57"/>
                    </a:lnTo>
                    <a:lnTo>
                      <a:pt x="658" y="57"/>
                    </a:lnTo>
                    <a:lnTo>
                      <a:pt x="664" y="57"/>
                    </a:lnTo>
                    <a:lnTo>
                      <a:pt x="671" y="57"/>
                    </a:lnTo>
                    <a:lnTo>
                      <a:pt x="677" y="57"/>
                    </a:lnTo>
                    <a:lnTo>
                      <a:pt x="684" y="57"/>
                    </a:lnTo>
                    <a:lnTo>
                      <a:pt x="690" y="57"/>
                    </a:lnTo>
                    <a:lnTo>
                      <a:pt x="696" y="57"/>
                    </a:lnTo>
                    <a:lnTo>
                      <a:pt x="703" y="57"/>
                    </a:lnTo>
                    <a:lnTo>
                      <a:pt x="708" y="57"/>
                    </a:lnTo>
                    <a:lnTo>
                      <a:pt x="716" y="58"/>
                    </a:lnTo>
                    <a:lnTo>
                      <a:pt x="721" y="58"/>
                    </a:lnTo>
                    <a:lnTo>
                      <a:pt x="727" y="57"/>
                    </a:lnTo>
                    <a:lnTo>
                      <a:pt x="734" y="58"/>
                    </a:lnTo>
                    <a:lnTo>
                      <a:pt x="740" y="57"/>
                    </a:lnTo>
                    <a:lnTo>
                      <a:pt x="747" y="57"/>
                    </a:lnTo>
                    <a:lnTo>
                      <a:pt x="753" y="57"/>
                    </a:lnTo>
                    <a:lnTo>
                      <a:pt x="759" y="58"/>
                    </a:lnTo>
                    <a:lnTo>
                      <a:pt x="766" y="57"/>
                    </a:lnTo>
                    <a:lnTo>
                      <a:pt x="772" y="57"/>
                    </a:lnTo>
                    <a:lnTo>
                      <a:pt x="779" y="55"/>
                    </a:lnTo>
                    <a:lnTo>
                      <a:pt x="785" y="52"/>
                    </a:lnTo>
                    <a:lnTo>
                      <a:pt x="790" y="52"/>
                    </a:lnTo>
                    <a:lnTo>
                      <a:pt x="798" y="52"/>
                    </a:lnTo>
                    <a:lnTo>
                      <a:pt x="803" y="52"/>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93" name="Freeform 74"/>
              <p:cNvSpPr>
                <a:spLocks/>
              </p:cNvSpPr>
              <p:nvPr/>
            </p:nvSpPr>
            <p:spPr bwMode="auto">
              <a:xfrm>
                <a:off x="5084763" y="2438400"/>
                <a:ext cx="82550" cy="11113"/>
              </a:xfrm>
              <a:custGeom>
                <a:avLst/>
                <a:gdLst/>
                <a:ahLst/>
                <a:cxnLst>
                  <a:cxn ang="0">
                    <a:pos x="0" y="0"/>
                  </a:cxn>
                  <a:cxn ang="0">
                    <a:pos x="8" y="2"/>
                  </a:cxn>
                  <a:cxn ang="0">
                    <a:pos x="13" y="3"/>
                  </a:cxn>
                  <a:cxn ang="0">
                    <a:pos x="19" y="6"/>
                  </a:cxn>
                  <a:cxn ang="0">
                    <a:pos x="26" y="6"/>
                  </a:cxn>
                  <a:cxn ang="0">
                    <a:pos x="32" y="6"/>
                  </a:cxn>
                  <a:cxn ang="0">
                    <a:pos x="39" y="7"/>
                  </a:cxn>
                  <a:cxn ang="0">
                    <a:pos x="45" y="6"/>
                  </a:cxn>
                  <a:cxn ang="0">
                    <a:pos x="52" y="7"/>
                  </a:cxn>
                </a:cxnLst>
                <a:rect l="0" t="0" r="r" b="b"/>
                <a:pathLst>
                  <a:path w="52" h="7">
                    <a:moveTo>
                      <a:pt x="0" y="0"/>
                    </a:moveTo>
                    <a:lnTo>
                      <a:pt x="8" y="2"/>
                    </a:lnTo>
                    <a:lnTo>
                      <a:pt x="13" y="3"/>
                    </a:lnTo>
                    <a:lnTo>
                      <a:pt x="19" y="6"/>
                    </a:lnTo>
                    <a:lnTo>
                      <a:pt x="26" y="6"/>
                    </a:lnTo>
                    <a:lnTo>
                      <a:pt x="32" y="6"/>
                    </a:lnTo>
                    <a:lnTo>
                      <a:pt x="39" y="7"/>
                    </a:lnTo>
                    <a:lnTo>
                      <a:pt x="45" y="6"/>
                    </a:lnTo>
                    <a:lnTo>
                      <a:pt x="52" y="7"/>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94" name="Freeform 75"/>
              <p:cNvSpPr>
                <a:spLocks/>
              </p:cNvSpPr>
              <p:nvPr/>
            </p:nvSpPr>
            <p:spPr bwMode="auto">
              <a:xfrm>
                <a:off x="3810000" y="2381250"/>
                <a:ext cx="1274763" cy="306388"/>
              </a:xfrm>
              <a:custGeom>
                <a:avLst/>
                <a:gdLst/>
                <a:ahLst/>
                <a:cxnLst>
                  <a:cxn ang="0">
                    <a:pos x="11" y="21"/>
                  </a:cxn>
                  <a:cxn ang="0">
                    <a:pos x="31" y="22"/>
                  </a:cxn>
                  <a:cxn ang="0">
                    <a:pos x="50" y="23"/>
                  </a:cxn>
                  <a:cxn ang="0">
                    <a:pos x="69" y="25"/>
                  </a:cxn>
                  <a:cxn ang="0">
                    <a:pos x="87" y="24"/>
                  </a:cxn>
                  <a:cxn ang="0">
                    <a:pos x="106" y="27"/>
                  </a:cxn>
                  <a:cxn ang="0">
                    <a:pos x="126" y="26"/>
                  </a:cxn>
                  <a:cxn ang="0">
                    <a:pos x="145" y="28"/>
                  </a:cxn>
                  <a:cxn ang="0">
                    <a:pos x="164" y="28"/>
                  </a:cxn>
                  <a:cxn ang="0">
                    <a:pos x="182" y="30"/>
                  </a:cxn>
                  <a:cxn ang="0">
                    <a:pos x="202" y="22"/>
                  </a:cxn>
                  <a:cxn ang="0">
                    <a:pos x="221" y="36"/>
                  </a:cxn>
                  <a:cxn ang="0">
                    <a:pos x="240" y="37"/>
                  </a:cxn>
                  <a:cxn ang="0">
                    <a:pos x="259" y="33"/>
                  </a:cxn>
                  <a:cxn ang="0">
                    <a:pos x="277" y="31"/>
                  </a:cxn>
                  <a:cxn ang="0">
                    <a:pos x="297" y="34"/>
                  </a:cxn>
                  <a:cxn ang="0">
                    <a:pos x="316" y="5"/>
                  </a:cxn>
                  <a:cxn ang="0">
                    <a:pos x="335" y="193"/>
                  </a:cxn>
                  <a:cxn ang="0">
                    <a:pos x="353" y="86"/>
                  </a:cxn>
                  <a:cxn ang="0">
                    <a:pos x="374" y="40"/>
                  </a:cxn>
                  <a:cxn ang="0">
                    <a:pos x="392" y="33"/>
                  </a:cxn>
                  <a:cxn ang="0">
                    <a:pos x="411" y="33"/>
                  </a:cxn>
                  <a:cxn ang="0">
                    <a:pos x="430" y="31"/>
                  </a:cxn>
                  <a:cxn ang="0">
                    <a:pos x="448" y="27"/>
                  </a:cxn>
                  <a:cxn ang="0">
                    <a:pos x="468" y="17"/>
                  </a:cxn>
                  <a:cxn ang="0">
                    <a:pos x="487" y="5"/>
                  </a:cxn>
                  <a:cxn ang="0">
                    <a:pos x="506" y="2"/>
                  </a:cxn>
                  <a:cxn ang="0">
                    <a:pos x="524" y="27"/>
                  </a:cxn>
                  <a:cxn ang="0">
                    <a:pos x="545" y="41"/>
                  </a:cxn>
                  <a:cxn ang="0">
                    <a:pos x="563" y="44"/>
                  </a:cxn>
                  <a:cxn ang="0">
                    <a:pos x="582" y="42"/>
                  </a:cxn>
                  <a:cxn ang="0">
                    <a:pos x="601" y="44"/>
                  </a:cxn>
                  <a:cxn ang="0">
                    <a:pos x="619" y="42"/>
                  </a:cxn>
                  <a:cxn ang="0">
                    <a:pos x="639" y="42"/>
                  </a:cxn>
                  <a:cxn ang="0">
                    <a:pos x="658" y="41"/>
                  </a:cxn>
                  <a:cxn ang="0">
                    <a:pos x="677" y="43"/>
                  </a:cxn>
                  <a:cxn ang="0">
                    <a:pos x="696" y="46"/>
                  </a:cxn>
                  <a:cxn ang="0">
                    <a:pos x="716" y="48"/>
                  </a:cxn>
                  <a:cxn ang="0">
                    <a:pos x="734" y="46"/>
                  </a:cxn>
                  <a:cxn ang="0">
                    <a:pos x="753" y="47"/>
                  </a:cxn>
                  <a:cxn ang="0">
                    <a:pos x="772" y="45"/>
                  </a:cxn>
                  <a:cxn ang="0">
                    <a:pos x="790" y="42"/>
                  </a:cxn>
                </a:cxnLst>
                <a:rect l="0" t="0" r="r" b="b"/>
                <a:pathLst>
                  <a:path w="803" h="193">
                    <a:moveTo>
                      <a:pt x="0" y="19"/>
                    </a:moveTo>
                    <a:lnTo>
                      <a:pt x="6" y="22"/>
                    </a:lnTo>
                    <a:lnTo>
                      <a:pt x="11" y="21"/>
                    </a:lnTo>
                    <a:lnTo>
                      <a:pt x="18" y="23"/>
                    </a:lnTo>
                    <a:lnTo>
                      <a:pt x="24" y="22"/>
                    </a:lnTo>
                    <a:lnTo>
                      <a:pt x="31" y="22"/>
                    </a:lnTo>
                    <a:lnTo>
                      <a:pt x="37" y="22"/>
                    </a:lnTo>
                    <a:lnTo>
                      <a:pt x="43" y="24"/>
                    </a:lnTo>
                    <a:lnTo>
                      <a:pt x="50" y="23"/>
                    </a:lnTo>
                    <a:lnTo>
                      <a:pt x="56" y="24"/>
                    </a:lnTo>
                    <a:lnTo>
                      <a:pt x="63" y="24"/>
                    </a:lnTo>
                    <a:lnTo>
                      <a:pt x="69" y="25"/>
                    </a:lnTo>
                    <a:lnTo>
                      <a:pt x="75" y="24"/>
                    </a:lnTo>
                    <a:lnTo>
                      <a:pt x="82" y="26"/>
                    </a:lnTo>
                    <a:lnTo>
                      <a:pt x="87" y="24"/>
                    </a:lnTo>
                    <a:lnTo>
                      <a:pt x="95" y="26"/>
                    </a:lnTo>
                    <a:lnTo>
                      <a:pt x="100" y="26"/>
                    </a:lnTo>
                    <a:lnTo>
                      <a:pt x="106" y="27"/>
                    </a:lnTo>
                    <a:lnTo>
                      <a:pt x="113" y="26"/>
                    </a:lnTo>
                    <a:lnTo>
                      <a:pt x="119" y="26"/>
                    </a:lnTo>
                    <a:lnTo>
                      <a:pt x="126" y="26"/>
                    </a:lnTo>
                    <a:lnTo>
                      <a:pt x="132" y="27"/>
                    </a:lnTo>
                    <a:lnTo>
                      <a:pt x="138" y="27"/>
                    </a:lnTo>
                    <a:lnTo>
                      <a:pt x="145" y="28"/>
                    </a:lnTo>
                    <a:lnTo>
                      <a:pt x="151" y="27"/>
                    </a:lnTo>
                    <a:lnTo>
                      <a:pt x="158" y="29"/>
                    </a:lnTo>
                    <a:lnTo>
                      <a:pt x="164" y="28"/>
                    </a:lnTo>
                    <a:lnTo>
                      <a:pt x="171" y="29"/>
                    </a:lnTo>
                    <a:lnTo>
                      <a:pt x="177" y="27"/>
                    </a:lnTo>
                    <a:lnTo>
                      <a:pt x="182" y="30"/>
                    </a:lnTo>
                    <a:lnTo>
                      <a:pt x="190" y="24"/>
                    </a:lnTo>
                    <a:lnTo>
                      <a:pt x="195" y="24"/>
                    </a:lnTo>
                    <a:lnTo>
                      <a:pt x="202" y="22"/>
                    </a:lnTo>
                    <a:lnTo>
                      <a:pt x="208" y="27"/>
                    </a:lnTo>
                    <a:lnTo>
                      <a:pt x="214" y="31"/>
                    </a:lnTo>
                    <a:lnTo>
                      <a:pt x="221" y="36"/>
                    </a:lnTo>
                    <a:lnTo>
                      <a:pt x="227" y="38"/>
                    </a:lnTo>
                    <a:lnTo>
                      <a:pt x="234" y="37"/>
                    </a:lnTo>
                    <a:lnTo>
                      <a:pt x="240" y="37"/>
                    </a:lnTo>
                    <a:lnTo>
                      <a:pt x="246" y="35"/>
                    </a:lnTo>
                    <a:lnTo>
                      <a:pt x="253" y="32"/>
                    </a:lnTo>
                    <a:lnTo>
                      <a:pt x="259" y="33"/>
                    </a:lnTo>
                    <a:lnTo>
                      <a:pt x="266" y="32"/>
                    </a:lnTo>
                    <a:lnTo>
                      <a:pt x="271" y="33"/>
                    </a:lnTo>
                    <a:lnTo>
                      <a:pt x="277" y="31"/>
                    </a:lnTo>
                    <a:lnTo>
                      <a:pt x="284" y="34"/>
                    </a:lnTo>
                    <a:lnTo>
                      <a:pt x="290" y="32"/>
                    </a:lnTo>
                    <a:lnTo>
                      <a:pt x="297" y="34"/>
                    </a:lnTo>
                    <a:lnTo>
                      <a:pt x="303" y="33"/>
                    </a:lnTo>
                    <a:lnTo>
                      <a:pt x="309" y="30"/>
                    </a:lnTo>
                    <a:lnTo>
                      <a:pt x="316" y="5"/>
                    </a:lnTo>
                    <a:lnTo>
                      <a:pt x="322" y="61"/>
                    </a:lnTo>
                    <a:lnTo>
                      <a:pt x="329" y="138"/>
                    </a:lnTo>
                    <a:lnTo>
                      <a:pt x="335" y="193"/>
                    </a:lnTo>
                    <a:lnTo>
                      <a:pt x="342" y="149"/>
                    </a:lnTo>
                    <a:lnTo>
                      <a:pt x="348" y="119"/>
                    </a:lnTo>
                    <a:lnTo>
                      <a:pt x="353" y="86"/>
                    </a:lnTo>
                    <a:lnTo>
                      <a:pt x="361" y="61"/>
                    </a:lnTo>
                    <a:lnTo>
                      <a:pt x="366" y="47"/>
                    </a:lnTo>
                    <a:lnTo>
                      <a:pt x="374" y="40"/>
                    </a:lnTo>
                    <a:lnTo>
                      <a:pt x="379" y="34"/>
                    </a:lnTo>
                    <a:lnTo>
                      <a:pt x="385" y="35"/>
                    </a:lnTo>
                    <a:lnTo>
                      <a:pt x="392" y="33"/>
                    </a:lnTo>
                    <a:lnTo>
                      <a:pt x="398" y="34"/>
                    </a:lnTo>
                    <a:lnTo>
                      <a:pt x="405" y="33"/>
                    </a:lnTo>
                    <a:lnTo>
                      <a:pt x="411" y="33"/>
                    </a:lnTo>
                    <a:lnTo>
                      <a:pt x="417" y="32"/>
                    </a:lnTo>
                    <a:lnTo>
                      <a:pt x="424" y="34"/>
                    </a:lnTo>
                    <a:lnTo>
                      <a:pt x="430" y="31"/>
                    </a:lnTo>
                    <a:lnTo>
                      <a:pt x="437" y="31"/>
                    </a:lnTo>
                    <a:lnTo>
                      <a:pt x="443" y="27"/>
                    </a:lnTo>
                    <a:lnTo>
                      <a:pt x="448" y="27"/>
                    </a:lnTo>
                    <a:lnTo>
                      <a:pt x="455" y="24"/>
                    </a:lnTo>
                    <a:lnTo>
                      <a:pt x="461" y="22"/>
                    </a:lnTo>
                    <a:lnTo>
                      <a:pt x="468" y="17"/>
                    </a:lnTo>
                    <a:lnTo>
                      <a:pt x="474" y="14"/>
                    </a:lnTo>
                    <a:lnTo>
                      <a:pt x="480" y="9"/>
                    </a:lnTo>
                    <a:lnTo>
                      <a:pt x="487" y="5"/>
                    </a:lnTo>
                    <a:lnTo>
                      <a:pt x="493" y="0"/>
                    </a:lnTo>
                    <a:lnTo>
                      <a:pt x="500" y="0"/>
                    </a:lnTo>
                    <a:lnTo>
                      <a:pt x="506" y="2"/>
                    </a:lnTo>
                    <a:lnTo>
                      <a:pt x="513" y="10"/>
                    </a:lnTo>
                    <a:lnTo>
                      <a:pt x="519" y="17"/>
                    </a:lnTo>
                    <a:lnTo>
                      <a:pt x="524" y="27"/>
                    </a:lnTo>
                    <a:lnTo>
                      <a:pt x="532" y="33"/>
                    </a:lnTo>
                    <a:lnTo>
                      <a:pt x="537" y="38"/>
                    </a:lnTo>
                    <a:lnTo>
                      <a:pt x="545" y="41"/>
                    </a:lnTo>
                    <a:lnTo>
                      <a:pt x="550" y="41"/>
                    </a:lnTo>
                    <a:lnTo>
                      <a:pt x="556" y="42"/>
                    </a:lnTo>
                    <a:lnTo>
                      <a:pt x="563" y="44"/>
                    </a:lnTo>
                    <a:lnTo>
                      <a:pt x="569" y="43"/>
                    </a:lnTo>
                    <a:lnTo>
                      <a:pt x="576" y="44"/>
                    </a:lnTo>
                    <a:lnTo>
                      <a:pt x="582" y="42"/>
                    </a:lnTo>
                    <a:lnTo>
                      <a:pt x="588" y="43"/>
                    </a:lnTo>
                    <a:lnTo>
                      <a:pt x="595" y="42"/>
                    </a:lnTo>
                    <a:lnTo>
                      <a:pt x="601" y="44"/>
                    </a:lnTo>
                    <a:lnTo>
                      <a:pt x="608" y="41"/>
                    </a:lnTo>
                    <a:lnTo>
                      <a:pt x="614" y="42"/>
                    </a:lnTo>
                    <a:lnTo>
                      <a:pt x="619" y="42"/>
                    </a:lnTo>
                    <a:lnTo>
                      <a:pt x="627" y="43"/>
                    </a:lnTo>
                    <a:lnTo>
                      <a:pt x="632" y="43"/>
                    </a:lnTo>
                    <a:lnTo>
                      <a:pt x="639" y="42"/>
                    </a:lnTo>
                    <a:lnTo>
                      <a:pt x="645" y="42"/>
                    </a:lnTo>
                    <a:lnTo>
                      <a:pt x="651" y="43"/>
                    </a:lnTo>
                    <a:lnTo>
                      <a:pt x="658" y="41"/>
                    </a:lnTo>
                    <a:lnTo>
                      <a:pt x="664" y="43"/>
                    </a:lnTo>
                    <a:lnTo>
                      <a:pt x="671" y="46"/>
                    </a:lnTo>
                    <a:lnTo>
                      <a:pt x="677" y="43"/>
                    </a:lnTo>
                    <a:lnTo>
                      <a:pt x="684" y="44"/>
                    </a:lnTo>
                    <a:lnTo>
                      <a:pt x="690" y="43"/>
                    </a:lnTo>
                    <a:lnTo>
                      <a:pt x="696" y="46"/>
                    </a:lnTo>
                    <a:lnTo>
                      <a:pt x="703" y="45"/>
                    </a:lnTo>
                    <a:lnTo>
                      <a:pt x="708" y="45"/>
                    </a:lnTo>
                    <a:lnTo>
                      <a:pt x="716" y="48"/>
                    </a:lnTo>
                    <a:lnTo>
                      <a:pt x="721" y="46"/>
                    </a:lnTo>
                    <a:lnTo>
                      <a:pt x="727" y="47"/>
                    </a:lnTo>
                    <a:lnTo>
                      <a:pt x="734" y="46"/>
                    </a:lnTo>
                    <a:lnTo>
                      <a:pt x="740" y="48"/>
                    </a:lnTo>
                    <a:lnTo>
                      <a:pt x="747" y="46"/>
                    </a:lnTo>
                    <a:lnTo>
                      <a:pt x="753" y="47"/>
                    </a:lnTo>
                    <a:lnTo>
                      <a:pt x="759" y="47"/>
                    </a:lnTo>
                    <a:lnTo>
                      <a:pt x="766" y="46"/>
                    </a:lnTo>
                    <a:lnTo>
                      <a:pt x="772" y="45"/>
                    </a:lnTo>
                    <a:lnTo>
                      <a:pt x="779" y="47"/>
                    </a:lnTo>
                    <a:lnTo>
                      <a:pt x="785" y="46"/>
                    </a:lnTo>
                    <a:lnTo>
                      <a:pt x="790" y="42"/>
                    </a:lnTo>
                    <a:lnTo>
                      <a:pt x="798" y="40"/>
                    </a:lnTo>
                    <a:lnTo>
                      <a:pt x="803" y="39"/>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95" name="Freeform 76"/>
              <p:cNvSpPr>
                <a:spLocks/>
              </p:cNvSpPr>
              <p:nvPr/>
            </p:nvSpPr>
            <p:spPr bwMode="auto">
              <a:xfrm>
                <a:off x="5084763" y="2443162"/>
                <a:ext cx="82550" cy="26988"/>
              </a:xfrm>
              <a:custGeom>
                <a:avLst/>
                <a:gdLst/>
                <a:ahLst/>
                <a:cxnLst>
                  <a:cxn ang="0">
                    <a:pos x="0" y="0"/>
                  </a:cxn>
                  <a:cxn ang="0">
                    <a:pos x="8" y="5"/>
                  </a:cxn>
                  <a:cxn ang="0">
                    <a:pos x="13" y="10"/>
                  </a:cxn>
                  <a:cxn ang="0">
                    <a:pos x="19" y="13"/>
                  </a:cxn>
                  <a:cxn ang="0">
                    <a:pos x="26" y="17"/>
                  </a:cxn>
                  <a:cxn ang="0">
                    <a:pos x="32" y="16"/>
                  </a:cxn>
                  <a:cxn ang="0">
                    <a:pos x="39" y="14"/>
                  </a:cxn>
                  <a:cxn ang="0">
                    <a:pos x="45" y="9"/>
                  </a:cxn>
                  <a:cxn ang="0">
                    <a:pos x="52" y="9"/>
                  </a:cxn>
                </a:cxnLst>
                <a:rect l="0" t="0" r="r" b="b"/>
                <a:pathLst>
                  <a:path w="52" h="17">
                    <a:moveTo>
                      <a:pt x="0" y="0"/>
                    </a:moveTo>
                    <a:lnTo>
                      <a:pt x="8" y="5"/>
                    </a:lnTo>
                    <a:lnTo>
                      <a:pt x="13" y="10"/>
                    </a:lnTo>
                    <a:lnTo>
                      <a:pt x="19" y="13"/>
                    </a:lnTo>
                    <a:lnTo>
                      <a:pt x="26" y="17"/>
                    </a:lnTo>
                    <a:lnTo>
                      <a:pt x="32" y="16"/>
                    </a:lnTo>
                    <a:lnTo>
                      <a:pt x="39" y="14"/>
                    </a:lnTo>
                    <a:lnTo>
                      <a:pt x="45" y="9"/>
                    </a:lnTo>
                    <a:lnTo>
                      <a:pt x="52" y="9"/>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96" name="Freeform 77"/>
              <p:cNvSpPr>
                <a:spLocks/>
              </p:cNvSpPr>
              <p:nvPr/>
            </p:nvSpPr>
            <p:spPr bwMode="auto">
              <a:xfrm>
                <a:off x="3810000" y="2322512"/>
                <a:ext cx="1274763" cy="354013"/>
              </a:xfrm>
              <a:custGeom>
                <a:avLst/>
                <a:gdLst/>
                <a:ahLst/>
                <a:cxnLst>
                  <a:cxn ang="0">
                    <a:pos x="11" y="68"/>
                  </a:cxn>
                  <a:cxn ang="0">
                    <a:pos x="31" y="68"/>
                  </a:cxn>
                  <a:cxn ang="0">
                    <a:pos x="50" y="70"/>
                  </a:cxn>
                  <a:cxn ang="0">
                    <a:pos x="69" y="71"/>
                  </a:cxn>
                  <a:cxn ang="0">
                    <a:pos x="87" y="72"/>
                  </a:cxn>
                  <a:cxn ang="0">
                    <a:pos x="106" y="72"/>
                  </a:cxn>
                  <a:cxn ang="0">
                    <a:pos x="126" y="73"/>
                  </a:cxn>
                  <a:cxn ang="0">
                    <a:pos x="145" y="73"/>
                  </a:cxn>
                  <a:cxn ang="0">
                    <a:pos x="164" y="73"/>
                  </a:cxn>
                  <a:cxn ang="0">
                    <a:pos x="182" y="74"/>
                  </a:cxn>
                  <a:cxn ang="0">
                    <a:pos x="202" y="73"/>
                  </a:cxn>
                  <a:cxn ang="0">
                    <a:pos x="221" y="70"/>
                  </a:cxn>
                  <a:cxn ang="0">
                    <a:pos x="240" y="73"/>
                  </a:cxn>
                  <a:cxn ang="0">
                    <a:pos x="259" y="78"/>
                  </a:cxn>
                  <a:cxn ang="0">
                    <a:pos x="277" y="80"/>
                  </a:cxn>
                  <a:cxn ang="0">
                    <a:pos x="297" y="80"/>
                  </a:cxn>
                  <a:cxn ang="0">
                    <a:pos x="316" y="80"/>
                  </a:cxn>
                  <a:cxn ang="0">
                    <a:pos x="335" y="0"/>
                  </a:cxn>
                  <a:cxn ang="0">
                    <a:pos x="353" y="223"/>
                  </a:cxn>
                  <a:cxn ang="0">
                    <a:pos x="374" y="130"/>
                  </a:cxn>
                  <a:cxn ang="0">
                    <a:pos x="392" y="84"/>
                  </a:cxn>
                  <a:cxn ang="0">
                    <a:pos x="411" y="80"/>
                  </a:cxn>
                  <a:cxn ang="0">
                    <a:pos x="430" y="77"/>
                  </a:cxn>
                  <a:cxn ang="0">
                    <a:pos x="448" y="73"/>
                  </a:cxn>
                  <a:cxn ang="0">
                    <a:pos x="468" y="65"/>
                  </a:cxn>
                  <a:cxn ang="0">
                    <a:pos x="487" y="51"/>
                  </a:cxn>
                  <a:cxn ang="0">
                    <a:pos x="506" y="42"/>
                  </a:cxn>
                  <a:cxn ang="0">
                    <a:pos x="524" y="47"/>
                  </a:cxn>
                  <a:cxn ang="0">
                    <a:pos x="545" y="67"/>
                  </a:cxn>
                  <a:cxn ang="0">
                    <a:pos x="563" y="75"/>
                  </a:cxn>
                  <a:cxn ang="0">
                    <a:pos x="582" y="76"/>
                  </a:cxn>
                  <a:cxn ang="0">
                    <a:pos x="601" y="76"/>
                  </a:cxn>
                  <a:cxn ang="0">
                    <a:pos x="619" y="74"/>
                  </a:cxn>
                  <a:cxn ang="0">
                    <a:pos x="639" y="73"/>
                  </a:cxn>
                  <a:cxn ang="0">
                    <a:pos x="658" y="73"/>
                  </a:cxn>
                  <a:cxn ang="0">
                    <a:pos x="677" y="74"/>
                  </a:cxn>
                  <a:cxn ang="0">
                    <a:pos x="696" y="75"/>
                  </a:cxn>
                  <a:cxn ang="0">
                    <a:pos x="716" y="75"/>
                  </a:cxn>
                  <a:cxn ang="0">
                    <a:pos x="734" y="75"/>
                  </a:cxn>
                  <a:cxn ang="0">
                    <a:pos x="753" y="76"/>
                  </a:cxn>
                  <a:cxn ang="0">
                    <a:pos x="772" y="76"/>
                  </a:cxn>
                  <a:cxn ang="0">
                    <a:pos x="790" y="76"/>
                  </a:cxn>
                </a:cxnLst>
                <a:rect l="0" t="0" r="r" b="b"/>
                <a:pathLst>
                  <a:path w="803" h="223">
                    <a:moveTo>
                      <a:pt x="0" y="69"/>
                    </a:moveTo>
                    <a:lnTo>
                      <a:pt x="6" y="69"/>
                    </a:lnTo>
                    <a:lnTo>
                      <a:pt x="11" y="68"/>
                    </a:lnTo>
                    <a:lnTo>
                      <a:pt x="18" y="68"/>
                    </a:lnTo>
                    <a:lnTo>
                      <a:pt x="24" y="69"/>
                    </a:lnTo>
                    <a:lnTo>
                      <a:pt x="31" y="68"/>
                    </a:lnTo>
                    <a:lnTo>
                      <a:pt x="37" y="68"/>
                    </a:lnTo>
                    <a:lnTo>
                      <a:pt x="43" y="68"/>
                    </a:lnTo>
                    <a:lnTo>
                      <a:pt x="50" y="70"/>
                    </a:lnTo>
                    <a:lnTo>
                      <a:pt x="56" y="70"/>
                    </a:lnTo>
                    <a:lnTo>
                      <a:pt x="63" y="71"/>
                    </a:lnTo>
                    <a:lnTo>
                      <a:pt x="69" y="71"/>
                    </a:lnTo>
                    <a:lnTo>
                      <a:pt x="75" y="71"/>
                    </a:lnTo>
                    <a:lnTo>
                      <a:pt x="82" y="72"/>
                    </a:lnTo>
                    <a:lnTo>
                      <a:pt x="87" y="72"/>
                    </a:lnTo>
                    <a:lnTo>
                      <a:pt x="95" y="72"/>
                    </a:lnTo>
                    <a:lnTo>
                      <a:pt x="100" y="73"/>
                    </a:lnTo>
                    <a:lnTo>
                      <a:pt x="106" y="72"/>
                    </a:lnTo>
                    <a:lnTo>
                      <a:pt x="113" y="73"/>
                    </a:lnTo>
                    <a:lnTo>
                      <a:pt x="119" y="73"/>
                    </a:lnTo>
                    <a:lnTo>
                      <a:pt x="126" y="73"/>
                    </a:lnTo>
                    <a:lnTo>
                      <a:pt x="132" y="73"/>
                    </a:lnTo>
                    <a:lnTo>
                      <a:pt x="138" y="73"/>
                    </a:lnTo>
                    <a:lnTo>
                      <a:pt x="145" y="73"/>
                    </a:lnTo>
                    <a:lnTo>
                      <a:pt x="151" y="74"/>
                    </a:lnTo>
                    <a:lnTo>
                      <a:pt x="158" y="73"/>
                    </a:lnTo>
                    <a:lnTo>
                      <a:pt x="164" y="73"/>
                    </a:lnTo>
                    <a:lnTo>
                      <a:pt x="171" y="74"/>
                    </a:lnTo>
                    <a:lnTo>
                      <a:pt x="177" y="74"/>
                    </a:lnTo>
                    <a:lnTo>
                      <a:pt x="182" y="74"/>
                    </a:lnTo>
                    <a:lnTo>
                      <a:pt x="190" y="76"/>
                    </a:lnTo>
                    <a:lnTo>
                      <a:pt x="195" y="75"/>
                    </a:lnTo>
                    <a:lnTo>
                      <a:pt x="202" y="73"/>
                    </a:lnTo>
                    <a:lnTo>
                      <a:pt x="208" y="72"/>
                    </a:lnTo>
                    <a:lnTo>
                      <a:pt x="214" y="71"/>
                    </a:lnTo>
                    <a:lnTo>
                      <a:pt x="221" y="70"/>
                    </a:lnTo>
                    <a:lnTo>
                      <a:pt x="227" y="68"/>
                    </a:lnTo>
                    <a:lnTo>
                      <a:pt x="234" y="68"/>
                    </a:lnTo>
                    <a:lnTo>
                      <a:pt x="240" y="73"/>
                    </a:lnTo>
                    <a:lnTo>
                      <a:pt x="246" y="77"/>
                    </a:lnTo>
                    <a:lnTo>
                      <a:pt x="253" y="78"/>
                    </a:lnTo>
                    <a:lnTo>
                      <a:pt x="259" y="78"/>
                    </a:lnTo>
                    <a:lnTo>
                      <a:pt x="266" y="80"/>
                    </a:lnTo>
                    <a:lnTo>
                      <a:pt x="271" y="80"/>
                    </a:lnTo>
                    <a:lnTo>
                      <a:pt x="277" y="80"/>
                    </a:lnTo>
                    <a:lnTo>
                      <a:pt x="284" y="80"/>
                    </a:lnTo>
                    <a:lnTo>
                      <a:pt x="290" y="80"/>
                    </a:lnTo>
                    <a:lnTo>
                      <a:pt x="297" y="80"/>
                    </a:lnTo>
                    <a:lnTo>
                      <a:pt x="303" y="80"/>
                    </a:lnTo>
                    <a:lnTo>
                      <a:pt x="309" y="80"/>
                    </a:lnTo>
                    <a:lnTo>
                      <a:pt x="316" y="80"/>
                    </a:lnTo>
                    <a:lnTo>
                      <a:pt x="322" y="78"/>
                    </a:lnTo>
                    <a:lnTo>
                      <a:pt x="329" y="54"/>
                    </a:lnTo>
                    <a:lnTo>
                      <a:pt x="335" y="0"/>
                    </a:lnTo>
                    <a:lnTo>
                      <a:pt x="342" y="17"/>
                    </a:lnTo>
                    <a:lnTo>
                      <a:pt x="348" y="112"/>
                    </a:lnTo>
                    <a:lnTo>
                      <a:pt x="353" y="223"/>
                    </a:lnTo>
                    <a:lnTo>
                      <a:pt x="361" y="221"/>
                    </a:lnTo>
                    <a:lnTo>
                      <a:pt x="366" y="172"/>
                    </a:lnTo>
                    <a:lnTo>
                      <a:pt x="374" y="130"/>
                    </a:lnTo>
                    <a:lnTo>
                      <a:pt x="379" y="100"/>
                    </a:lnTo>
                    <a:lnTo>
                      <a:pt x="385" y="88"/>
                    </a:lnTo>
                    <a:lnTo>
                      <a:pt x="392" y="84"/>
                    </a:lnTo>
                    <a:lnTo>
                      <a:pt x="398" y="81"/>
                    </a:lnTo>
                    <a:lnTo>
                      <a:pt x="405" y="80"/>
                    </a:lnTo>
                    <a:lnTo>
                      <a:pt x="411" y="80"/>
                    </a:lnTo>
                    <a:lnTo>
                      <a:pt x="417" y="79"/>
                    </a:lnTo>
                    <a:lnTo>
                      <a:pt x="424" y="78"/>
                    </a:lnTo>
                    <a:lnTo>
                      <a:pt x="430" y="77"/>
                    </a:lnTo>
                    <a:lnTo>
                      <a:pt x="437" y="76"/>
                    </a:lnTo>
                    <a:lnTo>
                      <a:pt x="443" y="75"/>
                    </a:lnTo>
                    <a:lnTo>
                      <a:pt x="448" y="73"/>
                    </a:lnTo>
                    <a:lnTo>
                      <a:pt x="455" y="71"/>
                    </a:lnTo>
                    <a:lnTo>
                      <a:pt x="461" y="68"/>
                    </a:lnTo>
                    <a:lnTo>
                      <a:pt x="468" y="65"/>
                    </a:lnTo>
                    <a:lnTo>
                      <a:pt x="474" y="60"/>
                    </a:lnTo>
                    <a:lnTo>
                      <a:pt x="480" y="56"/>
                    </a:lnTo>
                    <a:lnTo>
                      <a:pt x="487" y="51"/>
                    </a:lnTo>
                    <a:lnTo>
                      <a:pt x="493" y="46"/>
                    </a:lnTo>
                    <a:lnTo>
                      <a:pt x="500" y="43"/>
                    </a:lnTo>
                    <a:lnTo>
                      <a:pt x="506" y="42"/>
                    </a:lnTo>
                    <a:lnTo>
                      <a:pt x="513" y="41"/>
                    </a:lnTo>
                    <a:lnTo>
                      <a:pt x="519" y="44"/>
                    </a:lnTo>
                    <a:lnTo>
                      <a:pt x="524" y="47"/>
                    </a:lnTo>
                    <a:lnTo>
                      <a:pt x="532" y="54"/>
                    </a:lnTo>
                    <a:lnTo>
                      <a:pt x="537" y="61"/>
                    </a:lnTo>
                    <a:lnTo>
                      <a:pt x="545" y="67"/>
                    </a:lnTo>
                    <a:lnTo>
                      <a:pt x="550" y="70"/>
                    </a:lnTo>
                    <a:lnTo>
                      <a:pt x="556" y="73"/>
                    </a:lnTo>
                    <a:lnTo>
                      <a:pt x="563" y="75"/>
                    </a:lnTo>
                    <a:lnTo>
                      <a:pt x="569" y="76"/>
                    </a:lnTo>
                    <a:lnTo>
                      <a:pt x="576" y="76"/>
                    </a:lnTo>
                    <a:lnTo>
                      <a:pt x="582" y="76"/>
                    </a:lnTo>
                    <a:lnTo>
                      <a:pt x="588" y="76"/>
                    </a:lnTo>
                    <a:lnTo>
                      <a:pt x="595" y="76"/>
                    </a:lnTo>
                    <a:lnTo>
                      <a:pt x="601" y="76"/>
                    </a:lnTo>
                    <a:lnTo>
                      <a:pt x="608" y="74"/>
                    </a:lnTo>
                    <a:lnTo>
                      <a:pt x="614" y="74"/>
                    </a:lnTo>
                    <a:lnTo>
                      <a:pt x="619" y="74"/>
                    </a:lnTo>
                    <a:lnTo>
                      <a:pt x="627" y="73"/>
                    </a:lnTo>
                    <a:lnTo>
                      <a:pt x="632" y="73"/>
                    </a:lnTo>
                    <a:lnTo>
                      <a:pt x="639" y="73"/>
                    </a:lnTo>
                    <a:lnTo>
                      <a:pt x="645" y="73"/>
                    </a:lnTo>
                    <a:lnTo>
                      <a:pt x="651" y="73"/>
                    </a:lnTo>
                    <a:lnTo>
                      <a:pt x="658" y="73"/>
                    </a:lnTo>
                    <a:lnTo>
                      <a:pt x="664" y="74"/>
                    </a:lnTo>
                    <a:lnTo>
                      <a:pt x="671" y="74"/>
                    </a:lnTo>
                    <a:lnTo>
                      <a:pt x="677" y="74"/>
                    </a:lnTo>
                    <a:lnTo>
                      <a:pt x="684" y="75"/>
                    </a:lnTo>
                    <a:lnTo>
                      <a:pt x="690" y="75"/>
                    </a:lnTo>
                    <a:lnTo>
                      <a:pt x="696" y="75"/>
                    </a:lnTo>
                    <a:lnTo>
                      <a:pt x="703" y="76"/>
                    </a:lnTo>
                    <a:lnTo>
                      <a:pt x="708" y="75"/>
                    </a:lnTo>
                    <a:lnTo>
                      <a:pt x="716" y="75"/>
                    </a:lnTo>
                    <a:lnTo>
                      <a:pt x="721" y="76"/>
                    </a:lnTo>
                    <a:lnTo>
                      <a:pt x="727" y="76"/>
                    </a:lnTo>
                    <a:lnTo>
                      <a:pt x="734" y="75"/>
                    </a:lnTo>
                    <a:lnTo>
                      <a:pt x="740" y="76"/>
                    </a:lnTo>
                    <a:lnTo>
                      <a:pt x="747" y="76"/>
                    </a:lnTo>
                    <a:lnTo>
                      <a:pt x="753" y="76"/>
                    </a:lnTo>
                    <a:lnTo>
                      <a:pt x="759" y="76"/>
                    </a:lnTo>
                    <a:lnTo>
                      <a:pt x="766" y="76"/>
                    </a:lnTo>
                    <a:lnTo>
                      <a:pt x="772" y="76"/>
                    </a:lnTo>
                    <a:lnTo>
                      <a:pt x="779" y="76"/>
                    </a:lnTo>
                    <a:lnTo>
                      <a:pt x="785" y="76"/>
                    </a:lnTo>
                    <a:lnTo>
                      <a:pt x="790" y="76"/>
                    </a:lnTo>
                    <a:lnTo>
                      <a:pt x="798" y="76"/>
                    </a:lnTo>
                    <a:lnTo>
                      <a:pt x="803" y="75"/>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97" name="Freeform 78"/>
              <p:cNvSpPr>
                <a:spLocks/>
              </p:cNvSpPr>
              <p:nvPr/>
            </p:nvSpPr>
            <p:spPr bwMode="auto">
              <a:xfrm>
                <a:off x="5084763" y="2427287"/>
                <a:ext cx="82550" cy="15875"/>
              </a:xfrm>
              <a:custGeom>
                <a:avLst/>
                <a:gdLst/>
                <a:ahLst/>
                <a:cxnLst>
                  <a:cxn ang="0">
                    <a:pos x="0" y="9"/>
                  </a:cxn>
                  <a:cxn ang="0">
                    <a:pos x="8" y="6"/>
                  </a:cxn>
                  <a:cxn ang="0">
                    <a:pos x="13" y="5"/>
                  </a:cxn>
                  <a:cxn ang="0">
                    <a:pos x="19" y="4"/>
                  </a:cxn>
                  <a:cxn ang="0">
                    <a:pos x="26" y="2"/>
                  </a:cxn>
                  <a:cxn ang="0">
                    <a:pos x="32" y="0"/>
                  </a:cxn>
                  <a:cxn ang="0">
                    <a:pos x="39" y="4"/>
                  </a:cxn>
                  <a:cxn ang="0">
                    <a:pos x="45" y="7"/>
                  </a:cxn>
                  <a:cxn ang="0">
                    <a:pos x="52" y="10"/>
                  </a:cxn>
                </a:cxnLst>
                <a:rect l="0" t="0" r="r" b="b"/>
                <a:pathLst>
                  <a:path w="52" h="10">
                    <a:moveTo>
                      <a:pt x="0" y="9"/>
                    </a:moveTo>
                    <a:lnTo>
                      <a:pt x="8" y="6"/>
                    </a:lnTo>
                    <a:lnTo>
                      <a:pt x="13" y="5"/>
                    </a:lnTo>
                    <a:lnTo>
                      <a:pt x="19" y="4"/>
                    </a:lnTo>
                    <a:lnTo>
                      <a:pt x="26" y="2"/>
                    </a:lnTo>
                    <a:lnTo>
                      <a:pt x="32" y="0"/>
                    </a:lnTo>
                    <a:lnTo>
                      <a:pt x="39" y="4"/>
                    </a:lnTo>
                    <a:lnTo>
                      <a:pt x="45" y="7"/>
                    </a:lnTo>
                    <a:lnTo>
                      <a:pt x="52" y="10"/>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98" name="Freeform 79"/>
              <p:cNvSpPr>
                <a:spLocks/>
              </p:cNvSpPr>
              <p:nvPr/>
            </p:nvSpPr>
            <p:spPr bwMode="auto">
              <a:xfrm>
                <a:off x="3810000" y="2359025"/>
                <a:ext cx="1274763" cy="312738"/>
              </a:xfrm>
              <a:custGeom>
                <a:avLst/>
                <a:gdLst/>
                <a:ahLst/>
                <a:cxnLst>
                  <a:cxn ang="0">
                    <a:pos x="11" y="52"/>
                  </a:cxn>
                  <a:cxn ang="0">
                    <a:pos x="31" y="50"/>
                  </a:cxn>
                  <a:cxn ang="0">
                    <a:pos x="50" y="50"/>
                  </a:cxn>
                  <a:cxn ang="0">
                    <a:pos x="69" y="50"/>
                  </a:cxn>
                  <a:cxn ang="0">
                    <a:pos x="87" y="52"/>
                  </a:cxn>
                  <a:cxn ang="0">
                    <a:pos x="106" y="53"/>
                  </a:cxn>
                  <a:cxn ang="0">
                    <a:pos x="126" y="53"/>
                  </a:cxn>
                  <a:cxn ang="0">
                    <a:pos x="145" y="53"/>
                  </a:cxn>
                  <a:cxn ang="0">
                    <a:pos x="164" y="53"/>
                  </a:cxn>
                  <a:cxn ang="0">
                    <a:pos x="182" y="53"/>
                  </a:cxn>
                  <a:cxn ang="0">
                    <a:pos x="202" y="53"/>
                  </a:cxn>
                  <a:cxn ang="0">
                    <a:pos x="221" y="50"/>
                  </a:cxn>
                  <a:cxn ang="0">
                    <a:pos x="240" y="48"/>
                  </a:cxn>
                  <a:cxn ang="0">
                    <a:pos x="259" y="54"/>
                  </a:cxn>
                  <a:cxn ang="0">
                    <a:pos x="277" y="55"/>
                  </a:cxn>
                  <a:cxn ang="0">
                    <a:pos x="297" y="57"/>
                  </a:cxn>
                  <a:cxn ang="0">
                    <a:pos x="316" y="56"/>
                  </a:cxn>
                  <a:cxn ang="0">
                    <a:pos x="335" y="55"/>
                  </a:cxn>
                  <a:cxn ang="0">
                    <a:pos x="353" y="22"/>
                  </a:cxn>
                  <a:cxn ang="0">
                    <a:pos x="374" y="197"/>
                  </a:cxn>
                  <a:cxn ang="0">
                    <a:pos x="392" y="77"/>
                  </a:cxn>
                  <a:cxn ang="0">
                    <a:pos x="411" y="55"/>
                  </a:cxn>
                  <a:cxn ang="0">
                    <a:pos x="430" y="52"/>
                  </a:cxn>
                  <a:cxn ang="0">
                    <a:pos x="448" y="48"/>
                  </a:cxn>
                  <a:cxn ang="0">
                    <a:pos x="468" y="43"/>
                  </a:cxn>
                  <a:cxn ang="0">
                    <a:pos x="487" y="33"/>
                  </a:cxn>
                  <a:cxn ang="0">
                    <a:pos x="506" y="12"/>
                  </a:cxn>
                  <a:cxn ang="0">
                    <a:pos x="524" y="1"/>
                  </a:cxn>
                  <a:cxn ang="0">
                    <a:pos x="545" y="16"/>
                  </a:cxn>
                  <a:cxn ang="0">
                    <a:pos x="563" y="43"/>
                  </a:cxn>
                  <a:cxn ang="0">
                    <a:pos x="582" y="52"/>
                  </a:cxn>
                  <a:cxn ang="0">
                    <a:pos x="601" y="53"/>
                  </a:cxn>
                  <a:cxn ang="0">
                    <a:pos x="619" y="53"/>
                  </a:cxn>
                  <a:cxn ang="0">
                    <a:pos x="639" y="51"/>
                  </a:cxn>
                  <a:cxn ang="0">
                    <a:pos x="658" y="52"/>
                  </a:cxn>
                  <a:cxn ang="0">
                    <a:pos x="677" y="52"/>
                  </a:cxn>
                  <a:cxn ang="0">
                    <a:pos x="696" y="54"/>
                  </a:cxn>
                  <a:cxn ang="0">
                    <a:pos x="716" y="54"/>
                  </a:cxn>
                  <a:cxn ang="0">
                    <a:pos x="734" y="55"/>
                  </a:cxn>
                  <a:cxn ang="0">
                    <a:pos x="753" y="56"/>
                  </a:cxn>
                  <a:cxn ang="0">
                    <a:pos x="772" y="55"/>
                  </a:cxn>
                  <a:cxn ang="0">
                    <a:pos x="790" y="56"/>
                  </a:cxn>
                </a:cxnLst>
                <a:rect l="0" t="0" r="r" b="b"/>
                <a:pathLst>
                  <a:path w="803" h="197">
                    <a:moveTo>
                      <a:pt x="0" y="6"/>
                    </a:moveTo>
                    <a:lnTo>
                      <a:pt x="6" y="52"/>
                    </a:lnTo>
                    <a:lnTo>
                      <a:pt x="11" y="52"/>
                    </a:lnTo>
                    <a:lnTo>
                      <a:pt x="18" y="50"/>
                    </a:lnTo>
                    <a:lnTo>
                      <a:pt x="24" y="50"/>
                    </a:lnTo>
                    <a:lnTo>
                      <a:pt x="31" y="50"/>
                    </a:lnTo>
                    <a:lnTo>
                      <a:pt x="37" y="50"/>
                    </a:lnTo>
                    <a:lnTo>
                      <a:pt x="43" y="50"/>
                    </a:lnTo>
                    <a:lnTo>
                      <a:pt x="50" y="50"/>
                    </a:lnTo>
                    <a:lnTo>
                      <a:pt x="56" y="50"/>
                    </a:lnTo>
                    <a:lnTo>
                      <a:pt x="63" y="50"/>
                    </a:lnTo>
                    <a:lnTo>
                      <a:pt x="69" y="50"/>
                    </a:lnTo>
                    <a:lnTo>
                      <a:pt x="75" y="50"/>
                    </a:lnTo>
                    <a:lnTo>
                      <a:pt x="82" y="51"/>
                    </a:lnTo>
                    <a:lnTo>
                      <a:pt x="87" y="52"/>
                    </a:lnTo>
                    <a:lnTo>
                      <a:pt x="95" y="52"/>
                    </a:lnTo>
                    <a:lnTo>
                      <a:pt x="100" y="52"/>
                    </a:lnTo>
                    <a:lnTo>
                      <a:pt x="106" y="53"/>
                    </a:lnTo>
                    <a:lnTo>
                      <a:pt x="113" y="53"/>
                    </a:lnTo>
                    <a:lnTo>
                      <a:pt x="119" y="53"/>
                    </a:lnTo>
                    <a:lnTo>
                      <a:pt x="126" y="53"/>
                    </a:lnTo>
                    <a:lnTo>
                      <a:pt x="132" y="53"/>
                    </a:lnTo>
                    <a:lnTo>
                      <a:pt x="138" y="53"/>
                    </a:lnTo>
                    <a:lnTo>
                      <a:pt x="145" y="53"/>
                    </a:lnTo>
                    <a:lnTo>
                      <a:pt x="151" y="53"/>
                    </a:lnTo>
                    <a:lnTo>
                      <a:pt x="158" y="53"/>
                    </a:lnTo>
                    <a:lnTo>
                      <a:pt x="164" y="53"/>
                    </a:lnTo>
                    <a:lnTo>
                      <a:pt x="171" y="53"/>
                    </a:lnTo>
                    <a:lnTo>
                      <a:pt x="177" y="53"/>
                    </a:lnTo>
                    <a:lnTo>
                      <a:pt x="182" y="53"/>
                    </a:lnTo>
                    <a:lnTo>
                      <a:pt x="190" y="53"/>
                    </a:lnTo>
                    <a:lnTo>
                      <a:pt x="195" y="53"/>
                    </a:lnTo>
                    <a:lnTo>
                      <a:pt x="202" y="53"/>
                    </a:lnTo>
                    <a:lnTo>
                      <a:pt x="208" y="53"/>
                    </a:lnTo>
                    <a:lnTo>
                      <a:pt x="214" y="52"/>
                    </a:lnTo>
                    <a:lnTo>
                      <a:pt x="221" y="50"/>
                    </a:lnTo>
                    <a:lnTo>
                      <a:pt x="227" y="49"/>
                    </a:lnTo>
                    <a:lnTo>
                      <a:pt x="234" y="48"/>
                    </a:lnTo>
                    <a:lnTo>
                      <a:pt x="240" y="48"/>
                    </a:lnTo>
                    <a:lnTo>
                      <a:pt x="246" y="46"/>
                    </a:lnTo>
                    <a:lnTo>
                      <a:pt x="253" y="51"/>
                    </a:lnTo>
                    <a:lnTo>
                      <a:pt x="259" y="54"/>
                    </a:lnTo>
                    <a:lnTo>
                      <a:pt x="266" y="55"/>
                    </a:lnTo>
                    <a:lnTo>
                      <a:pt x="271" y="57"/>
                    </a:lnTo>
                    <a:lnTo>
                      <a:pt x="277" y="55"/>
                    </a:lnTo>
                    <a:lnTo>
                      <a:pt x="284" y="57"/>
                    </a:lnTo>
                    <a:lnTo>
                      <a:pt x="290" y="57"/>
                    </a:lnTo>
                    <a:lnTo>
                      <a:pt x="297" y="57"/>
                    </a:lnTo>
                    <a:lnTo>
                      <a:pt x="303" y="56"/>
                    </a:lnTo>
                    <a:lnTo>
                      <a:pt x="309" y="57"/>
                    </a:lnTo>
                    <a:lnTo>
                      <a:pt x="316" y="56"/>
                    </a:lnTo>
                    <a:lnTo>
                      <a:pt x="322" y="56"/>
                    </a:lnTo>
                    <a:lnTo>
                      <a:pt x="329" y="56"/>
                    </a:lnTo>
                    <a:lnTo>
                      <a:pt x="335" y="55"/>
                    </a:lnTo>
                    <a:lnTo>
                      <a:pt x="342" y="42"/>
                    </a:lnTo>
                    <a:lnTo>
                      <a:pt x="348" y="4"/>
                    </a:lnTo>
                    <a:lnTo>
                      <a:pt x="353" y="22"/>
                    </a:lnTo>
                    <a:lnTo>
                      <a:pt x="361" y="96"/>
                    </a:lnTo>
                    <a:lnTo>
                      <a:pt x="366" y="179"/>
                    </a:lnTo>
                    <a:lnTo>
                      <a:pt x="374" y="197"/>
                    </a:lnTo>
                    <a:lnTo>
                      <a:pt x="379" y="147"/>
                    </a:lnTo>
                    <a:lnTo>
                      <a:pt x="385" y="108"/>
                    </a:lnTo>
                    <a:lnTo>
                      <a:pt x="392" y="77"/>
                    </a:lnTo>
                    <a:lnTo>
                      <a:pt x="398" y="62"/>
                    </a:lnTo>
                    <a:lnTo>
                      <a:pt x="405" y="57"/>
                    </a:lnTo>
                    <a:lnTo>
                      <a:pt x="411" y="55"/>
                    </a:lnTo>
                    <a:lnTo>
                      <a:pt x="417" y="53"/>
                    </a:lnTo>
                    <a:lnTo>
                      <a:pt x="424" y="53"/>
                    </a:lnTo>
                    <a:lnTo>
                      <a:pt x="430" y="52"/>
                    </a:lnTo>
                    <a:lnTo>
                      <a:pt x="437" y="50"/>
                    </a:lnTo>
                    <a:lnTo>
                      <a:pt x="443" y="50"/>
                    </a:lnTo>
                    <a:lnTo>
                      <a:pt x="448" y="48"/>
                    </a:lnTo>
                    <a:lnTo>
                      <a:pt x="455" y="47"/>
                    </a:lnTo>
                    <a:lnTo>
                      <a:pt x="461" y="45"/>
                    </a:lnTo>
                    <a:lnTo>
                      <a:pt x="468" y="43"/>
                    </a:lnTo>
                    <a:lnTo>
                      <a:pt x="474" y="40"/>
                    </a:lnTo>
                    <a:lnTo>
                      <a:pt x="480" y="38"/>
                    </a:lnTo>
                    <a:lnTo>
                      <a:pt x="487" y="33"/>
                    </a:lnTo>
                    <a:lnTo>
                      <a:pt x="493" y="26"/>
                    </a:lnTo>
                    <a:lnTo>
                      <a:pt x="500" y="19"/>
                    </a:lnTo>
                    <a:lnTo>
                      <a:pt x="506" y="12"/>
                    </a:lnTo>
                    <a:lnTo>
                      <a:pt x="513" y="6"/>
                    </a:lnTo>
                    <a:lnTo>
                      <a:pt x="519" y="2"/>
                    </a:lnTo>
                    <a:lnTo>
                      <a:pt x="524" y="1"/>
                    </a:lnTo>
                    <a:lnTo>
                      <a:pt x="532" y="0"/>
                    </a:lnTo>
                    <a:lnTo>
                      <a:pt x="537" y="6"/>
                    </a:lnTo>
                    <a:lnTo>
                      <a:pt x="545" y="16"/>
                    </a:lnTo>
                    <a:lnTo>
                      <a:pt x="550" y="28"/>
                    </a:lnTo>
                    <a:lnTo>
                      <a:pt x="556" y="38"/>
                    </a:lnTo>
                    <a:lnTo>
                      <a:pt x="563" y="43"/>
                    </a:lnTo>
                    <a:lnTo>
                      <a:pt x="569" y="48"/>
                    </a:lnTo>
                    <a:lnTo>
                      <a:pt x="576" y="50"/>
                    </a:lnTo>
                    <a:lnTo>
                      <a:pt x="582" y="52"/>
                    </a:lnTo>
                    <a:lnTo>
                      <a:pt x="588" y="53"/>
                    </a:lnTo>
                    <a:lnTo>
                      <a:pt x="595" y="53"/>
                    </a:lnTo>
                    <a:lnTo>
                      <a:pt x="601" y="53"/>
                    </a:lnTo>
                    <a:lnTo>
                      <a:pt x="608" y="53"/>
                    </a:lnTo>
                    <a:lnTo>
                      <a:pt x="614" y="53"/>
                    </a:lnTo>
                    <a:lnTo>
                      <a:pt x="619" y="53"/>
                    </a:lnTo>
                    <a:lnTo>
                      <a:pt x="627" y="52"/>
                    </a:lnTo>
                    <a:lnTo>
                      <a:pt x="632" y="52"/>
                    </a:lnTo>
                    <a:lnTo>
                      <a:pt x="639" y="51"/>
                    </a:lnTo>
                    <a:lnTo>
                      <a:pt x="645" y="52"/>
                    </a:lnTo>
                    <a:lnTo>
                      <a:pt x="651" y="51"/>
                    </a:lnTo>
                    <a:lnTo>
                      <a:pt x="658" y="52"/>
                    </a:lnTo>
                    <a:lnTo>
                      <a:pt x="664" y="51"/>
                    </a:lnTo>
                    <a:lnTo>
                      <a:pt x="671" y="53"/>
                    </a:lnTo>
                    <a:lnTo>
                      <a:pt x="677" y="52"/>
                    </a:lnTo>
                    <a:lnTo>
                      <a:pt x="684" y="53"/>
                    </a:lnTo>
                    <a:lnTo>
                      <a:pt x="690" y="53"/>
                    </a:lnTo>
                    <a:lnTo>
                      <a:pt x="696" y="54"/>
                    </a:lnTo>
                    <a:lnTo>
                      <a:pt x="703" y="54"/>
                    </a:lnTo>
                    <a:lnTo>
                      <a:pt x="708" y="54"/>
                    </a:lnTo>
                    <a:lnTo>
                      <a:pt x="716" y="54"/>
                    </a:lnTo>
                    <a:lnTo>
                      <a:pt x="721" y="55"/>
                    </a:lnTo>
                    <a:lnTo>
                      <a:pt x="727" y="55"/>
                    </a:lnTo>
                    <a:lnTo>
                      <a:pt x="734" y="55"/>
                    </a:lnTo>
                    <a:lnTo>
                      <a:pt x="740" y="56"/>
                    </a:lnTo>
                    <a:lnTo>
                      <a:pt x="747" y="56"/>
                    </a:lnTo>
                    <a:lnTo>
                      <a:pt x="753" y="56"/>
                    </a:lnTo>
                    <a:lnTo>
                      <a:pt x="759" y="55"/>
                    </a:lnTo>
                    <a:lnTo>
                      <a:pt x="766" y="55"/>
                    </a:lnTo>
                    <a:lnTo>
                      <a:pt x="772" y="55"/>
                    </a:lnTo>
                    <a:lnTo>
                      <a:pt x="779" y="56"/>
                    </a:lnTo>
                    <a:lnTo>
                      <a:pt x="785" y="57"/>
                    </a:lnTo>
                    <a:lnTo>
                      <a:pt x="790" y="56"/>
                    </a:lnTo>
                    <a:lnTo>
                      <a:pt x="798" y="56"/>
                    </a:lnTo>
                    <a:lnTo>
                      <a:pt x="803" y="56"/>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99" name="Freeform 80"/>
              <p:cNvSpPr>
                <a:spLocks/>
              </p:cNvSpPr>
              <p:nvPr/>
            </p:nvSpPr>
            <p:spPr bwMode="auto">
              <a:xfrm>
                <a:off x="5084763" y="2438400"/>
                <a:ext cx="82550" cy="9525"/>
              </a:xfrm>
              <a:custGeom>
                <a:avLst/>
                <a:gdLst/>
                <a:ahLst/>
                <a:cxnLst>
                  <a:cxn ang="0">
                    <a:pos x="0" y="6"/>
                  </a:cxn>
                  <a:cxn ang="0">
                    <a:pos x="8" y="6"/>
                  </a:cxn>
                  <a:cxn ang="0">
                    <a:pos x="13" y="6"/>
                  </a:cxn>
                  <a:cxn ang="0">
                    <a:pos x="19" y="4"/>
                  </a:cxn>
                  <a:cxn ang="0">
                    <a:pos x="26" y="2"/>
                  </a:cxn>
                  <a:cxn ang="0">
                    <a:pos x="32" y="2"/>
                  </a:cxn>
                  <a:cxn ang="0">
                    <a:pos x="39" y="2"/>
                  </a:cxn>
                  <a:cxn ang="0">
                    <a:pos x="45" y="0"/>
                  </a:cxn>
                  <a:cxn ang="0">
                    <a:pos x="52" y="3"/>
                  </a:cxn>
                </a:cxnLst>
                <a:rect l="0" t="0" r="r" b="b"/>
                <a:pathLst>
                  <a:path w="52" h="6">
                    <a:moveTo>
                      <a:pt x="0" y="6"/>
                    </a:moveTo>
                    <a:lnTo>
                      <a:pt x="8" y="6"/>
                    </a:lnTo>
                    <a:lnTo>
                      <a:pt x="13" y="6"/>
                    </a:lnTo>
                    <a:lnTo>
                      <a:pt x="19" y="4"/>
                    </a:lnTo>
                    <a:lnTo>
                      <a:pt x="26" y="2"/>
                    </a:lnTo>
                    <a:lnTo>
                      <a:pt x="32" y="2"/>
                    </a:lnTo>
                    <a:lnTo>
                      <a:pt x="39" y="2"/>
                    </a:lnTo>
                    <a:lnTo>
                      <a:pt x="45" y="0"/>
                    </a:lnTo>
                    <a:lnTo>
                      <a:pt x="52" y="3"/>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00" name="Freeform 81"/>
              <p:cNvSpPr>
                <a:spLocks/>
              </p:cNvSpPr>
              <p:nvPr/>
            </p:nvSpPr>
            <p:spPr bwMode="auto">
              <a:xfrm>
                <a:off x="3810000" y="2308225"/>
                <a:ext cx="1274763" cy="379413"/>
              </a:xfrm>
              <a:custGeom>
                <a:avLst/>
                <a:gdLst/>
                <a:ahLst/>
                <a:cxnLst>
                  <a:cxn ang="0">
                    <a:pos x="11" y="85"/>
                  </a:cxn>
                  <a:cxn ang="0">
                    <a:pos x="31" y="86"/>
                  </a:cxn>
                  <a:cxn ang="0">
                    <a:pos x="50" y="86"/>
                  </a:cxn>
                  <a:cxn ang="0">
                    <a:pos x="69" y="87"/>
                  </a:cxn>
                  <a:cxn ang="0">
                    <a:pos x="87" y="87"/>
                  </a:cxn>
                  <a:cxn ang="0">
                    <a:pos x="106" y="87"/>
                  </a:cxn>
                  <a:cxn ang="0">
                    <a:pos x="126" y="87"/>
                  </a:cxn>
                  <a:cxn ang="0">
                    <a:pos x="145" y="87"/>
                  </a:cxn>
                  <a:cxn ang="0">
                    <a:pos x="164" y="87"/>
                  </a:cxn>
                  <a:cxn ang="0">
                    <a:pos x="182" y="82"/>
                  </a:cxn>
                  <a:cxn ang="0">
                    <a:pos x="202" y="79"/>
                  </a:cxn>
                  <a:cxn ang="0">
                    <a:pos x="221" y="86"/>
                  </a:cxn>
                  <a:cxn ang="0">
                    <a:pos x="240" y="88"/>
                  </a:cxn>
                  <a:cxn ang="0">
                    <a:pos x="259" y="89"/>
                  </a:cxn>
                  <a:cxn ang="0">
                    <a:pos x="277" y="88"/>
                  </a:cxn>
                  <a:cxn ang="0">
                    <a:pos x="297" y="87"/>
                  </a:cxn>
                  <a:cxn ang="0">
                    <a:pos x="316" y="0"/>
                  </a:cxn>
                  <a:cxn ang="0">
                    <a:pos x="335" y="239"/>
                  </a:cxn>
                  <a:cxn ang="0">
                    <a:pos x="353" y="113"/>
                  </a:cxn>
                  <a:cxn ang="0">
                    <a:pos x="374" y="88"/>
                  </a:cxn>
                  <a:cxn ang="0">
                    <a:pos x="392" y="84"/>
                  </a:cxn>
                  <a:cxn ang="0">
                    <a:pos x="411" y="82"/>
                  </a:cxn>
                  <a:cxn ang="0">
                    <a:pos x="430" y="76"/>
                  </a:cxn>
                  <a:cxn ang="0">
                    <a:pos x="448" y="68"/>
                  </a:cxn>
                  <a:cxn ang="0">
                    <a:pos x="468" y="55"/>
                  </a:cxn>
                  <a:cxn ang="0">
                    <a:pos x="487" y="48"/>
                  </a:cxn>
                  <a:cxn ang="0">
                    <a:pos x="506" y="57"/>
                  </a:cxn>
                  <a:cxn ang="0">
                    <a:pos x="524" y="75"/>
                  </a:cxn>
                  <a:cxn ang="0">
                    <a:pos x="545" y="82"/>
                  </a:cxn>
                  <a:cxn ang="0">
                    <a:pos x="563" y="82"/>
                  </a:cxn>
                  <a:cxn ang="0">
                    <a:pos x="582" y="80"/>
                  </a:cxn>
                  <a:cxn ang="0">
                    <a:pos x="601" y="80"/>
                  </a:cxn>
                  <a:cxn ang="0">
                    <a:pos x="619" y="80"/>
                  </a:cxn>
                  <a:cxn ang="0">
                    <a:pos x="639" y="79"/>
                  </a:cxn>
                  <a:cxn ang="0">
                    <a:pos x="658" y="81"/>
                  </a:cxn>
                  <a:cxn ang="0">
                    <a:pos x="677" y="84"/>
                  </a:cxn>
                  <a:cxn ang="0">
                    <a:pos x="696" y="83"/>
                  </a:cxn>
                  <a:cxn ang="0">
                    <a:pos x="716" y="84"/>
                  </a:cxn>
                  <a:cxn ang="0">
                    <a:pos x="734" y="84"/>
                  </a:cxn>
                  <a:cxn ang="0">
                    <a:pos x="753" y="85"/>
                  </a:cxn>
                  <a:cxn ang="0">
                    <a:pos x="772" y="85"/>
                  </a:cxn>
                  <a:cxn ang="0">
                    <a:pos x="790" y="82"/>
                  </a:cxn>
                </a:cxnLst>
                <a:rect l="0" t="0" r="r" b="b"/>
                <a:pathLst>
                  <a:path w="803" h="239">
                    <a:moveTo>
                      <a:pt x="0" y="85"/>
                    </a:moveTo>
                    <a:lnTo>
                      <a:pt x="6" y="85"/>
                    </a:lnTo>
                    <a:lnTo>
                      <a:pt x="11" y="85"/>
                    </a:lnTo>
                    <a:lnTo>
                      <a:pt x="18" y="85"/>
                    </a:lnTo>
                    <a:lnTo>
                      <a:pt x="24" y="85"/>
                    </a:lnTo>
                    <a:lnTo>
                      <a:pt x="31" y="86"/>
                    </a:lnTo>
                    <a:lnTo>
                      <a:pt x="37" y="86"/>
                    </a:lnTo>
                    <a:lnTo>
                      <a:pt x="43" y="87"/>
                    </a:lnTo>
                    <a:lnTo>
                      <a:pt x="50" y="86"/>
                    </a:lnTo>
                    <a:lnTo>
                      <a:pt x="56" y="86"/>
                    </a:lnTo>
                    <a:lnTo>
                      <a:pt x="63" y="87"/>
                    </a:lnTo>
                    <a:lnTo>
                      <a:pt x="69" y="87"/>
                    </a:lnTo>
                    <a:lnTo>
                      <a:pt x="75" y="87"/>
                    </a:lnTo>
                    <a:lnTo>
                      <a:pt x="82" y="87"/>
                    </a:lnTo>
                    <a:lnTo>
                      <a:pt x="87" y="87"/>
                    </a:lnTo>
                    <a:lnTo>
                      <a:pt x="95" y="87"/>
                    </a:lnTo>
                    <a:lnTo>
                      <a:pt x="100" y="87"/>
                    </a:lnTo>
                    <a:lnTo>
                      <a:pt x="106" y="87"/>
                    </a:lnTo>
                    <a:lnTo>
                      <a:pt x="113" y="87"/>
                    </a:lnTo>
                    <a:lnTo>
                      <a:pt x="119" y="87"/>
                    </a:lnTo>
                    <a:lnTo>
                      <a:pt x="126" y="87"/>
                    </a:lnTo>
                    <a:lnTo>
                      <a:pt x="132" y="87"/>
                    </a:lnTo>
                    <a:lnTo>
                      <a:pt x="138" y="87"/>
                    </a:lnTo>
                    <a:lnTo>
                      <a:pt x="145" y="87"/>
                    </a:lnTo>
                    <a:lnTo>
                      <a:pt x="151" y="87"/>
                    </a:lnTo>
                    <a:lnTo>
                      <a:pt x="158" y="87"/>
                    </a:lnTo>
                    <a:lnTo>
                      <a:pt x="164" y="87"/>
                    </a:lnTo>
                    <a:lnTo>
                      <a:pt x="171" y="87"/>
                    </a:lnTo>
                    <a:lnTo>
                      <a:pt x="177" y="85"/>
                    </a:lnTo>
                    <a:lnTo>
                      <a:pt x="182" y="82"/>
                    </a:lnTo>
                    <a:lnTo>
                      <a:pt x="190" y="80"/>
                    </a:lnTo>
                    <a:lnTo>
                      <a:pt x="195" y="80"/>
                    </a:lnTo>
                    <a:lnTo>
                      <a:pt x="202" y="79"/>
                    </a:lnTo>
                    <a:lnTo>
                      <a:pt x="208" y="77"/>
                    </a:lnTo>
                    <a:lnTo>
                      <a:pt x="214" y="81"/>
                    </a:lnTo>
                    <a:lnTo>
                      <a:pt x="221" y="86"/>
                    </a:lnTo>
                    <a:lnTo>
                      <a:pt x="227" y="87"/>
                    </a:lnTo>
                    <a:lnTo>
                      <a:pt x="234" y="89"/>
                    </a:lnTo>
                    <a:lnTo>
                      <a:pt x="240" y="88"/>
                    </a:lnTo>
                    <a:lnTo>
                      <a:pt x="246" y="89"/>
                    </a:lnTo>
                    <a:lnTo>
                      <a:pt x="253" y="89"/>
                    </a:lnTo>
                    <a:lnTo>
                      <a:pt x="259" y="89"/>
                    </a:lnTo>
                    <a:lnTo>
                      <a:pt x="266" y="89"/>
                    </a:lnTo>
                    <a:lnTo>
                      <a:pt x="271" y="89"/>
                    </a:lnTo>
                    <a:lnTo>
                      <a:pt x="277" y="88"/>
                    </a:lnTo>
                    <a:lnTo>
                      <a:pt x="284" y="88"/>
                    </a:lnTo>
                    <a:lnTo>
                      <a:pt x="290" y="87"/>
                    </a:lnTo>
                    <a:lnTo>
                      <a:pt x="297" y="87"/>
                    </a:lnTo>
                    <a:lnTo>
                      <a:pt x="303" y="71"/>
                    </a:lnTo>
                    <a:lnTo>
                      <a:pt x="309" y="25"/>
                    </a:lnTo>
                    <a:lnTo>
                      <a:pt x="316" y="0"/>
                    </a:lnTo>
                    <a:lnTo>
                      <a:pt x="322" y="81"/>
                    </a:lnTo>
                    <a:lnTo>
                      <a:pt x="329" y="198"/>
                    </a:lnTo>
                    <a:lnTo>
                      <a:pt x="335" y="239"/>
                    </a:lnTo>
                    <a:lnTo>
                      <a:pt x="342" y="194"/>
                    </a:lnTo>
                    <a:lnTo>
                      <a:pt x="348" y="151"/>
                    </a:lnTo>
                    <a:lnTo>
                      <a:pt x="353" y="113"/>
                    </a:lnTo>
                    <a:lnTo>
                      <a:pt x="361" y="96"/>
                    </a:lnTo>
                    <a:lnTo>
                      <a:pt x="366" y="91"/>
                    </a:lnTo>
                    <a:lnTo>
                      <a:pt x="374" y="88"/>
                    </a:lnTo>
                    <a:lnTo>
                      <a:pt x="379" y="86"/>
                    </a:lnTo>
                    <a:lnTo>
                      <a:pt x="385" y="85"/>
                    </a:lnTo>
                    <a:lnTo>
                      <a:pt x="392" y="84"/>
                    </a:lnTo>
                    <a:lnTo>
                      <a:pt x="398" y="83"/>
                    </a:lnTo>
                    <a:lnTo>
                      <a:pt x="405" y="82"/>
                    </a:lnTo>
                    <a:lnTo>
                      <a:pt x="411" y="82"/>
                    </a:lnTo>
                    <a:lnTo>
                      <a:pt x="417" y="80"/>
                    </a:lnTo>
                    <a:lnTo>
                      <a:pt x="424" y="79"/>
                    </a:lnTo>
                    <a:lnTo>
                      <a:pt x="430" y="76"/>
                    </a:lnTo>
                    <a:lnTo>
                      <a:pt x="437" y="75"/>
                    </a:lnTo>
                    <a:lnTo>
                      <a:pt x="443" y="72"/>
                    </a:lnTo>
                    <a:lnTo>
                      <a:pt x="448" y="68"/>
                    </a:lnTo>
                    <a:lnTo>
                      <a:pt x="455" y="64"/>
                    </a:lnTo>
                    <a:lnTo>
                      <a:pt x="461" y="60"/>
                    </a:lnTo>
                    <a:lnTo>
                      <a:pt x="468" y="55"/>
                    </a:lnTo>
                    <a:lnTo>
                      <a:pt x="474" y="51"/>
                    </a:lnTo>
                    <a:lnTo>
                      <a:pt x="480" y="48"/>
                    </a:lnTo>
                    <a:lnTo>
                      <a:pt x="487" y="48"/>
                    </a:lnTo>
                    <a:lnTo>
                      <a:pt x="493" y="48"/>
                    </a:lnTo>
                    <a:lnTo>
                      <a:pt x="500" y="52"/>
                    </a:lnTo>
                    <a:lnTo>
                      <a:pt x="506" y="57"/>
                    </a:lnTo>
                    <a:lnTo>
                      <a:pt x="513" y="65"/>
                    </a:lnTo>
                    <a:lnTo>
                      <a:pt x="519" y="70"/>
                    </a:lnTo>
                    <a:lnTo>
                      <a:pt x="524" y="75"/>
                    </a:lnTo>
                    <a:lnTo>
                      <a:pt x="532" y="77"/>
                    </a:lnTo>
                    <a:lnTo>
                      <a:pt x="537" y="80"/>
                    </a:lnTo>
                    <a:lnTo>
                      <a:pt x="545" y="82"/>
                    </a:lnTo>
                    <a:lnTo>
                      <a:pt x="550" y="82"/>
                    </a:lnTo>
                    <a:lnTo>
                      <a:pt x="556" y="81"/>
                    </a:lnTo>
                    <a:lnTo>
                      <a:pt x="563" y="82"/>
                    </a:lnTo>
                    <a:lnTo>
                      <a:pt x="569" y="82"/>
                    </a:lnTo>
                    <a:lnTo>
                      <a:pt x="576" y="82"/>
                    </a:lnTo>
                    <a:lnTo>
                      <a:pt x="582" y="80"/>
                    </a:lnTo>
                    <a:lnTo>
                      <a:pt x="588" y="80"/>
                    </a:lnTo>
                    <a:lnTo>
                      <a:pt x="595" y="79"/>
                    </a:lnTo>
                    <a:lnTo>
                      <a:pt x="601" y="80"/>
                    </a:lnTo>
                    <a:lnTo>
                      <a:pt x="608" y="80"/>
                    </a:lnTo>
                    <a:lnTo>
                      <a:pt x="614" y="80"/>
                    </a:lnTo>
                    <a:lnTo>
                      <a:pt x="619" y="80"/>
                    </a:lnTo>
                    <a:lnTo>
                      <a:pt x="627" y="80"/>
                    </a:lnTo>
                    <a:lnTo>
                      <a:pt x="632" y="80"/>
                    </a:lnTo>
                    <a:lnTo>
                      <a:pt x="639" y="79"/>
                    </a:lnTo>
                    <a:lnTo>
                      <a:pt x="645" y="80"/>
                    </a:lnTo>
                    <a:lnTo>
                      <a:pt x="651" y="81"/>
                    </a:lnTo>
                    <a:lnTo>
                      <a:pt x="658" y="81"/>
                    </a:lnTo>
                    <a:lnTo>
                      <a:pt x="664" y="80"/>
                    </a:lnTo>
                    <a:lnTo>
                      <a:pt x="671" y="82"/>
                    </a:lnTo>
                    <a:lnTo>
                      <a:pt x="677" y="84"/>
                    </a:lnTo>
                    <a:lnTo>
                      <a:pt x="684" y="82"/>
                    </a:lnTo>
                    <a:lnTo>
                      <a:pt x="690" y="82"/>
                    </a:lnTo>
                    <a:lnTo>
                      <a:pt x="696" y="83"/>
                    </a:lnTo>
                    <a:lnTo>
                      <a:pt x="703" y="83"/>
                    </a:lnTo>
                    <a:lnTo>
                      <a:pt x="708" y="83"/>
                    </a:lnTo>
                    <a:lnTo>
                      <a:pt x="716" y="84"/>
                    </a:lnTo>
                    <a:lnTo>
                      <a:pt x="721" y="85"/>
                    </a:lnTo>
                    <a:lnTo>
                      <a:pt x="727" y="84"/>
                    </a:lnTo>
                    <a:lnTo>
                      <a:pt x="734" y="84"/>
                    </a:lnTo>
                    <a:lnTo>
                      <a:pt x="740" y="86"/>
                    </a:lnTo>
                    <a:lnTo>
                      <a:pt x="747" y="83"/>
                    </a:lnTo>
                    <a:lnTo>
                      <a:pt x="753" y="85"/>
                    </a:lnTo>
                    <a:lnTo>
                      <a:pt x="759" y="84"/>
                    </a:lnTo>
                    <a:lnTo>
                      <a:pt x="766" y="86"/>
                    </a:lnTo>
                    <a:lnTo>
                      <a:pt x="772" y="85"/>
                    </a:lnTo>
                    <a:lnTo>
                      <a:pt x="779" y="85"/>
                    </a:lnTo>
                    <a:lnTo>
                      <a:pt x="785" y="85"/>
                    </a:lnTo>
                    <a:lnTo>
                      <a:pt x="790" y="82"/>
                    </a:lnTo>
                    <a:lnTo>
                      <a:pt x="798" y="81"/>
                    </a:lnTo>
                    <a:lnTo>
                      <a:pt x="803" y="81"/>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01" name="Freeform 82"/>
              <p:cNvSpPr>
                <a:spLocks/>
              </p:cNvSpPr>
              <p:nvPr/>
            </p:nvSpPr>
            <p:spPr bwMode="auto">
              <a:xfrm>
                <a:off x="5084763" y="2430462"/>
                <a:ext cx="82550" cy="20638"/>
              </a:xfrm>
              <a:custGeom>
                <a:avLst/>
                <a:gdLst/>
                <a:ahLst/>
                <a:cxnLst>
                  <a:cxn ang="0">
                    <a:pos x="0" y="4"/>
                  </a:cxn>
                  <a:cxn ang="0">
                    <a:pos x="8" y="3"/>
                  </a:cxn>
                  <a:cxn ang="0">
                    <a:pos x="13" y="0"/>
                  </a:cxn>
                  <a:cxn ang="0">
                    <a:pos x="19" y="3"/>
                  </a:cxn>
                  <a:cxn ang="0">
                    <a:pos x="26" y="5"/>
                  </a:cxn>
                  <a:cxn ang="0">
                    <a:pos x="32" y="9"/>
                  </a:cxn>
                  <a:cxn ang="0">
                    <a:pos x="39" y="10"/>
                  </a:cxn>
                  <a:cxn ang="0">
                    <a:pos x="45" y="10"/>
                  </a:cxn>
                  <a:cxn ang="0">
                    <a:pos x="52" y="13"/>
                  </a:cxn>
                </a:cxnLst>
                <a:rect l="0" t="0" r="r" b="b"/>
                <a:pathLst>
                  <a:path w="52" h="13">
                    <a:moveTo>
                      <a:pt x="0" y="4"/>
                    </a:moveTo>
                    <a:lnTo>
                      <a:pt x="8" y="3"/>
                    </a:lnTo>
                    <a:lnTo>
                      <a:pt x="13" y="0"/>
                    </a:lnTo>
                    <a:lnTo>
                      <a:pt x="19" y="3"/>
                    </a:lnTo>
                    <a:lnTo>
                      <a:pt x="26" y="5"/>
                    </a:lnTo>
                    <a:lnTo>
                      <a:pt x="32" y="9"/>
                    </a:lnTo>
                    <a:lnTo>
                      <a:pt x="39" y="10"/>
                    </a:lnTo>
                    <a:lnTo>
                      <a:pt x="45" y="10"/>
                    </a:lnTo>
                    <a:lnTo>
                      <a:pt x="52" y="13"/>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02" name="Freeform 83"/>
              <p:cNvSpPr>
                <a:spLocks/>
              </p:cNvSpPr>
              <p:nvPr/>
            </p:nvSpPr>
            <p:spPr bwMode="auto">
              <a:xfrm>
                <a:off x="3810000" y="2373312"/>
                <a:ext cx="1274763" cy="322263"/>
              </a:xfrm>
              <a:custGeom>
                <a:avLst/>
                <a:gdLst/>
                <a:ahLst/>
                <a:cxnLst>
                  <a:cxn ang="0">
                    <a:pos x="11" y="44"/>
                  </a:cxn>
                  <a:cxn ang="0">
                    <a:pos x="31" y="43"/>
                  </a:cxn>
                  <a:cxn ang="0">
                    <a:pos x="50" y="42"/>
                  </a:cxn>
                  <a:cxn ang="0">
                    <a:pos x="69" y="44"/>
                  </a:cxn>
                  <a:cxn ang="0">
                    <a:pos x="87" y="43"/>
                  </a:cxn>
                  <a:cxn ang="0">
                    <a:pos x="106" y="44"/>
                  </a:cxn>
                  <a:cxn ang="0">
                    <a:pos x="126" y="42"/>
                  </a:cxn>
                  <a:cxn ang="0">
                    <a:pos x="145" y="41"/>
                  </a:cxn>
                  <a:cxn ang="0">
                    <a:pos x="164" y="41"/>
                  </a:cxn>
                  <a:cxn ang="0">
                    <a:pos x="182" y="41"/>
                  </a:cxn>
                  <a:cxn ang="0">
                    <a:pos x="202" y="37"/>
                  </a:cxn>
                  <a:cxn ang="0">
                    <a:pos x="221" y="40"/>
                  </a:cxn>
                  <a:cxn ang="0">
                    <a:pos x="240" y="53"/>
                  </a:cxn>
                  <a:cxn ang="0">
                    <a:pos x="259" y="46"/>
                  </a:cxn>
                  <a:cxn ang="0">
                    <a:pos x="277" y="45"/>
                  </a:cxn>
                  <a:cxn ang="0">
                    <a:pos x="297" y="45"/>
                  </a:cxn>
                  <a:cxn ang="0">
                    <a:pos x="316" y="43"/>
                  </a:cxn>
                  <a:cxn ang="0">
                    <a:pos x="335" y="75"/>
                  </a:cxn>
                  <a:cxn ang="0">
                    <a:pos x="353" y="156"/>
                  </a:cxn>
                  <a:cxn ang="0">
                    <a:pos x="374" y="69"/>
                  </a:cxn>
                  <a:cxn ang="0">
                    <a:pos x="392" y="40"/>
                  </a:cxn>
                  <a:cxn ang="0">
                    <a:pos x="411" y="40"/>
                  </a:cxn>
                  <a:cxn ang="0">
                    <a:pos x="430" y="36"/>
                  </a:cxn>
                  <a:cxn ang="0">
                    <a:pos x="448" y="33"/>
                  </a:cxn>
                  <a:cxn ang="0">
                    <a:pos x="468" y="27"/>
                  </a:cxn>
                  <a:cxn ang="0">
                    <a:pos x="487" y="15"/>
                  </a:cxn>
                  <a:cxn ang="0">
                    <a:pos x="506" y="1"/>
                  </a:cxn>
                  <a:cxn ang="0">
                    <a:pos x="524" y="10"/>
                  </a:cxn>
                  <a:cxn ang="0">
                    <a:pos x="545" y="32"/>
                  </a:cxn>
                  <a:cxn ang="0">
                    <a:pos x="563" y="41"/>
                  </a:cxn>
                  <a:cxn ang="0">
                    <a:pos x="582" y="41"/>
                  </a:cxn>
                  <a:cxn ang="0">
                    <a:pos x="601" y="41"/>
                  </a:cxn>
                  <a:cxn ang="0">
                    <a:pos x="619" y="39"/>
                  </a:cxn>
                  <a:cxn ang="0">
                    <a:pos x="639" y="41"/>
                  </a:cxn>
                  <a:cxn ang="0">
                    <a:pos x="658" y="37"/>
                  </a:cxn>
                  <a:cxn ang="0">
                    <a:pos x="677" y="39"/>
                  </a:cxn>
                  <a:cxn ang="0">
                    <a:pos x="696" y="39"/>
                  </a:cxn>
                  <a:cxn ang="0">
                    <a:pos x="716" y="41"/>
                  </a:cxn>
                  <a:cxn ang="0">
                    <a:pos x="734" y="41"/>
                  </a:cxn>
                  <a:cxn ang="0">
                    <a:pos x="753" y="42"/>
                  </a:cxn>
                  <a:cxn ang="0">
                    <a:pos x="772" y="40"/>
                  </a:cxn>
                  <a:cxn ang="0">
                    <a:pos x="790" y="41"/>
                  </a:cxn>
                </a:cxnLst>
                <a:rect l="0" t="0" r="r" b="b"/>
                <a:pathLst>
                  <a:path w="803" h="203">
                    <a:moveTo>
                      <a:pt x="0" y="43"/>
                    </a:moveTo>
                    <a:lnTo>
                      <a:pt x="6" y="44"/>
                    </a:lnTo>
                    <a:lnTo>
                      <a:pt x="11" y="44"/>
                    </a:lnTo>
                    <a:lnTo>
                      <a:pt x="18" y="45"/>
                    </a:lnTo>
                    <a:lnTo>
                      <a:pt x="24" y="42"/>
                    </a:lnTo>
                    <a:lnTo>
                      <a:pt x="31" y="43"/>
                    </a:lnTo>
                    <a:lnTo>
                      <a:pt x="37" y="42"/>
                    </a:lnTo>
                    <a:lnTo>
                      <a:pt x="43" y="44"/>
                    </a:lnTo>
                    <a:lnTo>
                      <a:pt x="50" y="42"/>
                    </a:lnTo>
                    <a:lnTo>
                      <a:pt x="56" y="42"/>
                    </a:lnTo>
                    <a:lnTo>
                      <a:pt x="63" y="44"/>
                    </a:lnTo>
                    <a:lnTo>
                      <a:pt x="69" y="44"/>
                    </a:lnTo>
                    <a:lnTo>
                      <a:pt x="75" y="42"/>
                    </a:lnTo>
                    <a:lnTo>
                      <a:pt x="82" y="44"/>
                    </a:lnTo>
                    <a:lnTo>
                      <a:pt x="87" y="43"/>
                    </a:lnTo>
                    <a:lnTo>
                      <a:pt x="95" y="43"/>
                    </a:lnTo>
                    <a:lnTo>
                      <a:pt x="100" y="43"/>
                    </a:lnTo>
                    <a:lnTo>
                      <a:pt x="106" y="44"/>
                    </a:lnTo>
                    <a:lnTo>
                      <a:pt x="113" y="42"/>
                    </a:lnTo>
                    <a:lnTo>
                      <a:pt x="119" y="42"/>
                    </a:lnTo>
                    <a:lnTo>
                      <a:pt x="126" y="42"/>
                    </a:lnTo>
                    <a:lnTo>
                      <a:pt x="132" y="42"/>
                    </a:lnTo>
                    <a:lnTo>
                      <a:pt x="138" y="42"/>
                    </a:lnTo>
                    <a:lnTo>
                      <a:pt x="145" y="41"/>
                    </a:lnTo>
                    <a:lnTo>
                      <a:pt x="151" y="41"/>
                    </a:lnTo>
                    <a:lnTo>
                      <a:pt x="158" y="41"/>
                    </a:lnTo>
                    <a:lnTo>
                      <a:pt x="164" y="41"/>
                    </a:lnTo>
                    <a:lnTo>
                      <a:pt x="171" y="41"/>
                    </a:lnTo>
                    <a:lnTo>
                      <a:pt x="177" y="41"/>
                    </a:lnTo>
                    <a:lnTo>
                      <a:pt x="182" y="41"/>
                    </a:lnTo>
                    <a:lnTo>
                      <a:pt x="190" y="43"/>
                    </a:lnTo>
                    <a:lnTo>
                      <a:pt x="195" y="44"/>
                    </a:lnTo>
                    <a:lnTo>
                      <a:pt x="202" y="37"/>
                    </a:lnTo>
                    <a:lnTo>
                      <a:pt x="208" y="36"/>
                    </a:lnTo>
                    <a:lnTo>
                      <a:pt x="214" y="34"/>
                    </a:lnTo>
                    <a:lnTo>
                      <a:pt x="221" y="40"/>
                    </a:lnTo>
                    <a:lnTo>
                      <a:pt x="227" y="44"/>
                    </a:lnTo>
                    <a:lnTo>
                      <a:pt x="234" y="49"/>
                    </a:lnTo>
                    <a:lnTo>
                      <a:pt x="240" y="53"/>
                    </a:lnTo>
                    <a:lnTo>
                      <a:pt x="246" y="52"/>
                    </a:lnTo>
                    <a:lnTo>
                      <a:pt x="253" y="49"/>
                    </a:lnTo>
                    <a:lnTo>
                      <a:pt x="259" y="46"/>
                    </a:lnTo>
                    <a:lnTo>
                      <a:pt x="266" y="44"/>
                    </a:lnTo>
                    <a:lnTo>
                      <a:pt x="271" y="46"/>
                    </a:lnTo>
                    <a:lnTo>
                      <a:pt x="277" y="45"/>
                    </a:lnTo>
                    <a:lnTo>
                      <a:pt x="284" y="46"/>
                    </a:lnTo>
                    <a:lnTo>
                      <a:pt x="290" y="44"/>
                    </a:lnTo>
                    <a:lnTo>
                      <a:pt x="297" y="45"/>
                    </a:lnTo>
                    <a:lnTo>
                      <a:pt x="303" y="43"/>
                    </a:lnTo>
                    <a:lnTo>
                      <a:pt x="309" y="44"/>
                    </a:lnTo>
                    <a:lnTo>
                      <a:pt x="316" y="43"/>
                    </a:lnTo>
                    <a:lnTo>
                      <a:pt x="322" y="40"/>
                    </a:lnTo>
                    <a:lnTo>
                      <a:pt x="329" y="14"/>
                    </a:lnTo>
                    <a:lnTo>
                      <a:pt x="335" y="75"/>
                    </a:lnTo>
                    <a:lnTo>
                      <a:pt x="342" y="153"/>
                    </a:lnTo>
                    <a:lnTo>
                      <a:pt x="348" y="203"/>
                    </a:lnTo>
                    <a:lnTo>
                      <a:pt x="353" y="156"/>
                    </a:lnTo>
                    <a:lnTo>
                      <a:pt x="361" y="126"/>
                    </a:lnTo>
                    <a:lnTo>
                      <a:pt x="366" y="92"/>
                    </a:lnTo>
                    <a:lnTo>
                      <a:pt x="374" y="69"/>
                    </a:lnTo>
                    <a:lnTo>
                      <a:pt x="379" y="51"/>
                    </a:lnTo>
                    <a:lnTo>
                      <a:pt x="385" y="44"/>
                    </a:lnTo>
                    <a:lnTo>
                      <a:pt x="392" y="40"/>
                    </a:lnTo>
                    <a:lnTo>
                      <a:pt x="398" y="39"/>
                    </a:lnTo>
                    <a:lnTo>
                      <a:pt x="405" y="39"/>
                    </a:lnTo>
                    <a:lnTo>
                      <a:pt x="411" y="40"/>
                    </a:lnTo>
                    <a:lnTo>
                      <a:pt x="417" y="35"/>
                    </a:lnTo>
                    <a:lnTo>
                      <a:pt x="424" y="36"/>
                    </a:lnTo>
                    <a:lnTo>
                      <a:pt x="430" y="36"/>
                    </a:lnTo>
                    <a:lnTo>
                      <a:pt x="437" y="35"/>
                    </a:lnTo>
                    <a:lnTo>
                      <a:pt x="443" y="34"/>
                    </a:lnTo>
                    <a:lnTo>
                      <a:pt x="448" y="33"/>
                    </a:lnTo>
                    <a:lnTo>
                      <a:pt x="455" y="32"/>
                    </a:lnTo>
                    <a:lnTo>
                      <a:pt x="461" y="31"/>
                    </a:lnTo>
                    <a:lnTo>
                      <a:pt x="468" y="27"/>
                    </a:lnTo>
                    <a:lnTo>
                      <a:pt x="474" y="24"/>
                    </a:lnTo>
                    <a:lnTo>
                      <a:pt x="480" y="19"/>
                    </a:lnTo>
                    <a:lnTo>
                      <a:pt x="487" y="15"/>
                    </a:lnTo>
                    <a:lnTo>
                      <a:pt x="493" y="10"/>
                    </a:lnTo>
                    <a:lnTo>
                      <a:pt x="500" y="6"/>
                    </a:lnTo>
                    <a:lnTo>
                      <a:pt x="506" y="1"/>
                    </a:lnTo>
                    <a:lnTo>
                      <a:pt x="513" y="0"/>
                    </a:lnTo>
                    <a:lnTo>
                      <a:pt x="519" y="2"/>
                    </a:lnTo>
                    <a:lnTo>
                      <a:pt x="524" y="10"/>
                    </a:lnTo>
                    <a:lnTo>
                      <a:pt x="532" y="17"/>
                    </a:lnTo>
                    <a:lnTo>
                      <a:pt x="537" y="27"/>
                    </a:lnTo>
                    <a:lnTo>
                      <a:pt x="545" y="32"/>
                    </a:lnTo>
                    <a:lnTo>
                      <a:pt x="550" y="38"/>
                    </a:lnTo>
                    <a:lnTo>
                      <a:pt x="556" y="39"/>
                    </a:lnTo>
                    <a:lnTo>
                      <a:pt x="563" y="41"/>
                    </a:lnTo>
                    <a:lnTo>
                      <a:pt x="569" y="41"/>
                    </a:lnTo>
                    <a:lnTo>
                      <a:pt x="576" y="42"/>
                    </a:lnTo>
                    <a:lnTo>
                      <a:pt x="582" y="41"/>
                    </a:lnTo>
                    <a:lnTo>
                      <a:pt x="588" y="41"/>
                    </a:lnTo>
                    <a:lnTo>
                      <a:pt x="595" y="39"/>
                    </a:lnTo>
                    <a:lnTo>
                      <a:pt x="601" y="41"/>
                    </a:lnTo>
                    <a:lnTo>
                      <a:pt x="608" y="40"/>
                    </a:lnTo>
                    <a:lnTo>
                      <a:pt x="614" y="39"/>
                    </a:lnTo>
                    <a:lnTo>
                      <a:pt x="619" y="39"/>
                    </a:lnTo>
                    <a:lnTo>
                      <a:pt x="627" y="39"/>
                    </a:lnTo>
                    <a:lnTo>
                      <a:pt x="632" y="39"/>
                    </a:lnTo>
                    <a:lnTo>
                      <a:pt x="639" y="41"/>
                    </a:lnTo>
                    <a:lnTo>
                      <a:pt x="645" y="36"/>
                    </a:lnTo>
                    <a:lnTo>
                      <a:pt x="651" y="38"/>
                    </a:lnTo>
                    <a:lnTo>
                      <a:pt x="658" y="37"/>
                    </a:lnTo>
                    <a:lnTo>
                      <a:pt x="664" y="39"/>
                    </a:lnTo>
                    <a:lnTo>
                      <a:pt x="671" y="38"/>
                    </a:lnTo>
                    <a:lnTo>
                      <a:pt x="677" y="39"/>
                    </a:lnTo>
                    <a:lnTo>
                      <a:pt x="684" y="39"/>
                    </a:lnTo>
                    <a:lnTo>
                      <a:pt x="690" y="39"/>
                    </a:lnTo>
                    <a:lnTo>
                      <a:pt x="696" y="39"/>
                    </a:lnTo>
                    <a:lnTo>
                      <a:pt x="703" y="39"/>
                    </a:lnTo>
                    <a:lnTo>
                      <a:pt x="708" y="39"/>
                    </a:lnTo>
                    <a:lnTo>
                      <a:pt x="716" y="41"/>
                    </a:lnTo>
                    <a:lnTo>
                      <a:pt x="721" y="40"/>
                    </a:lnTo>
                    <a:lnTo>
                      <a:pt x="727" y="39"/>
                    </a:lnTo>
                    <a:lnTo>
                      <a:pt x="734" y="41"/>
                    </a:lnTo>
                    <a:lnTo>
                      <a:pt x="740" y="41"/>
                    </a:lnTo>
                    <a:lnTo>
                      <a:pt x="747" y="41"/>
                    </a:lnTo>
                    <a:lnTo>
                      <a:pt x="753" y="42"/>
                    </a:lnTo>
                    <a:lnTo>
                      <a:pt x="759" y="42"/>
                    </a:lnTo>
                    <a:lnTo>
                      <a:pt x="766" y="41"/>
                    </a:lnTo>
                    <a:lnTo>
                      <a:pt x="772" y="40"/>
                    </a:lnTo>
                    <a:lnTo>
                      <a:pt x="779" y="41"/>
                    </a:lnTo>
                    <a:lnTo>
                      <a:pt x="785" y="41"/>
                    </a:lnTo>
                    <a:lnTo>
                      <a:pt x="790" y="41"/>
                    </a:lnTo>
                    <a:lnTo>
                      <a:pt x="798" y="39"/>
                    </a:lnTo>
                    <a:lnTo>
                      <a:pt x="803" y="36"/>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03" name="Freeform 84"/>
              <p:cNvSpPr>
                <a:spLocks/>
              </p:cNvSpPr>
              <p:nvPr/>
            </p:nvSpPr>
            <p:spPr bwMode="auto">
              <a:xfrm>
                <a:off x="5084763" y="2425700"/>
                <a:ext cx="82550" cy="23813"/>
              </a:xfrm>
              <a:custGeom>
                <a:avLst/>
                <a:gdLst/>
                <a:ahLst/>
                <a:cxnLst>
                  <a:cxn ang="0">
                    <a:pos x="0" y="3"/>
                  </a:cxn>
                  <a:cxn ang="0">
                    <a:pos x="8" y="2"/>
                  </a:cxn>
                  <a:cxn ang="0">
                    <a:pos x="13" y="0"/>
                  </a:cxn>
                  <a:cxn ang="0">
                    <a:pos x="19" y="6"/>
                  </a:cxn>
                  <a:cxn ang="0">
                    <a:pos x="26" y="9"/>
                  </a:cxn>
                  <a:cxn ang="0">
                    <a:pos x="32" y="15"/>
                  </a:cxn>
                  <a:cxn ang="0">
                    <a:pos x="39" y="15"/>
                  </a:cxn>
                  <a:cxn ang="0">
                    <a:pos x="45" y="15"/>
                  </a:cxn>
                  <a:cxn ang="0">
                    <a:pos x="52" y="15"/>
                  </a:cxn>
                </a:cxnLst>
                <a:rect l="0" t="0" r="r" b="b"/>
                <a:pathLst>
                  <a:path w="52" h="15">
                    <a:moveTo>
                      <a:pt x="0" y="3"/>
                    </a:moveTo>
                    <a:lnTo>
                      <a:pt x="8" y="2"/>
                    </a:lnTo>
                    <a:lnTo>
                      <a:pt x="13" y="0"/>
                    </a:lnTo>
                    <a:lnTo>
                      <a:pt x="19" y="6"/>
                    </a:lnTo>
                    <a:lnTo>
                      <a:pt x="26" y="9"/>
                    </a:lnTo>
                    <a:lnTo>
                      <a:pt x="32" y="15"/>
                    </a:lnTo>
                    <a:lnTo>
                      <a:pt x="39" y="15"/>
                    </a:lnTo>
                    <a:lnTo>
                      <a:pt x="45" y="15"/>
                    </a:lnTo>
                    <a:lnTo>
                      <a:pt x="52" y="15"/>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04" name="Freeform 85"/>
              <p:cNvSpPr>
                <a:spLocks/>
              </p:cNvSpPr>
              <p:nvPr/>
            </p:nvSpPr>
            <p:spPr bwMode="auto">
              <a:xfrm>
                <a:off x="3810000" y="2368550"/>
                <a:ext cx="1274763" cy="331788"/>
              </a:xfrm>
              <a:custGeom>
                <a:avLst/>
                <a:gdLst/>
                <a:ahLst/>
                <a:cxnLst>
                  <a:cxn ang="0">
                    <a:pos x="11" y="44"/>
                  </a:cxn>
                  <a:cxn ang="0">
                    <a:pos x="31" y="44"/>
                  </a:cxn>
                  <a:cxn ang="0">
                    <a:pos x="50" y="44"/>
                  </a:cxn>
                  <a:cxn ang="0">
                    <a:pos x="69" y="44"/>
                  </a:cxn>
                  <a:cxn ang="0">
                    <a:pos x="87" y="44"/>
                  </a:cxn>
                  <a:cxn ang="0">
                    <a:pos x="106" y="44"/>
                  </a:cxn>
                  <a:cxn ang="0">
                    <a:pos x="126" y="41"/>
                  </a:cxn>
                  <a:cxn ang="0">
                    <a:pos x="145" y="44"/>
                  </a:cxn>
                  <a:cxn ang="0">
                    <a:pos x="164" y="43"/>
                  </a:cxn>
                  <a:cxn ang="0">
                    <a:pos x="182" y="43"/>
                  </a:cxn>
                  <a:cxn ang="0">
                    <a:pos x="202" y="43"/>
                  </a:cxn>
                  <a:cxn ang="0">
                    <a:pos x="221" y="43"/>
                  </a:cxn>
                  <a:cxn ang="0">
                    <a:pos x="240" y="37"/>
                  </a:cxn>
                  <a:cxn ang="0">
                    <a:pos x="259" y="48"/>
                  </a:cxn>
                  <a:cxn ang="0">
                    <a:pos x="277" y="51"/>
                  </a:cxn>
                  <a:cxn ang="0">
                    <a:pos x="297" y="46"/>
                  </a:cxn>
                  <a:cxn ang="0">
                    <a:pos x="316" y="46"/>
                  </a:cxn>
                  <a:cxn ang="0">
                    <a:pos x="335" y="43"/>
                  </a:cxn>
                  <a:cxn ang="0">
                    <a:pos x="353" y="15"/>
                  </a:cxn>
                  <a:cxn ang="0">
                    <a:pos x="374" y="209"/>
                  </a:cxn>
                  <a:cxn ang="0">
                    <a:pos x="392" y="93"/>
                  </a:cxn>
                  <a:cxn ang="0">
                    <a:pos x="411" y="45"/>
                  </a:cxn>
                  <a:cxn ang="0">
                    <a:pos x="430" y="41"/>
                  </a:cxn>
                  <a:cxn ang="0">
                    <a:pos x="448" y="41"/>
                  </a:cxn>
                  <a:cxn ang="0">
                    <a:pos x="468" y="38"/>
                  </a:cxn>
                  <a:cxn ang="0">
                    <a:pos x="487" y="35"/>
                  </a:cxn>
                  <a:cxn ang="0">
                    <a:pos x="506" y="23"/>
                  </a:cxn>
                  <a:cxn ang="0">
                    <a:pos x="524" y="10"/>
                  </a:cxn>
                  <a:cxn ang="0">
                    <a:pos x="545" y="5"/>
                  </a:cxn>
                  <a:cxn ang="0">
                    <a:pos x="563" y="32"/>
                  </a:cxn>
                  <a:cxn ang="0">
                    <a:pos x="582" y="45"/>
                  </a:cxn>
                  <a:cxn ang="0">
                    <a:pos x="601" y="47"/>
                  </a:cxn>
                  <a:cxn ang="0">
                    <a:pos x="619" y="47"/>
                  </a:cxn>
                  <a:cxn ang="0">
                    <a:pos x="639" y="47"/>
                  </a:cxn>
                  <a:cxn ang="0">
                    <a:pos x="658" y="47"/>
                  </a:cxn>
                  <a:cxn ang="0">
                    <a:pos x="677" y="48"/>
                  </a:cxn>
                  <a:cxn ang="0">
                    <a:pos x="696" y="47"/>
                  </a:cxn>
                  <a:cxn ang="0">
                    <a:pos x="716" y="49"/>
                  </a:cxn>
                  <a:cxn ang="0">
                    <a:pos x="734" y="49"/>
                  </a:cxn>
                  <a:cxn ang="0">
                    <a:pos x="753" y="48"/>
                  </a:cxn>
                  <a:cxn ang="0">
                    <a:pos x="772" y="48"/>
                  </a:cxn>
                  <a:cxn ang="0">
                    <a:pos x="790" y="47"/>
                  </a:cxn>
                </a:cxnLst>
                <a:rect l="0" t="0" r="r" b="b"/>
                <a:pathLst>
                  <a:path w="803" h="209">
                    <a:moveTo>
                      <a:pt x="0" y="0"/>
                    </a:moveTo>
                    <a:lnTo>
                      <a:pt x="6" y="44"/>
                    </a:lnTo>
                    <a:lnTo>
                      <a:pt x="11" y="44"/>
                    </a:lnTo>
                    <a:lnTo>
                      <a:pt x="18" y="42"/>
                    </a:lnTo>
                    <a:lnTo>
                      <a:pt x="24" y="44"/>
                    </a:lnTo>
                    <a:lnTo>
                      <a:pt x="31" y="44"/>
                    </a:lnTo>
                    <a:lnTo>
                      <a:pt x="37" y="45"/>
                    </a:lnTo>
                    <a:lnTo>
                      <a:pt x="43" y="44"/>
                    </a:lnTo>
                    <a:lnTo>
                      <a:pt x="50" y="44"/>
                    </a:lnTo>
                    <a:lnTo>
                      <a:pt x="56" y="43"/>
                    </a:lnTo>
                    <a:lnTo>
                      <a:pt x="63" y="43"/>
                    </a:lnTo>
                    <a:lnTo>
                      <a:pt x="69" y="44"/>
                    </a:lnTo>
                    <a:lnTo>
                      <a:pt x="75" y="43"/>
                    </a:lnTo>
                    <a:lnTo>
                      <a:pt x="82" y="44"/>
                    </a:lnTo>
                    <a:lnTo>
                      <a:pt x="87" y="44"/>
                    </a:lnTo>
                    <a:lnTo>
                      <a:pt x="95" y="45"/>
                    </a:lnTo>
                    <a:lnTo>
                      <a:pt x="100" y="43"/>
                    </a:lnTo>
                    <a:lnTo>
                      <a:pt x="106" y="44"/>
                    </a:lnTo>
                    <a:lnTo>
                      <a:pt x="113" y="44"/>
                    </a:lnTo>
                    <a:lnTo>
                      <a:pt x="119" y="44"/>
                    </a:lnTo>
                    <a:lnTo>
                      <a:pt x="126" y="41"/>
                    </a:lnTo>
                    <a:lnTo>
                      <a:pt x="132" y="42"/>
                    </a:lnTo>
                    <a:lnTo>
                      <a:pt x="138" y="42"/>
                    </a:lnTo>
                    <a:lnTo>
                      <a:pt x="145" y="44"/>
                    </a:lnTo>
                    <a:lnTo>
                      <a:pt x="151" y="45"/>
                    </a:lnTo>
                    <a:lnTo>
                      <a:pt x="158" y="44"/>
                    </a:lnTo>
                    <a:lnTo>
                      <a:pt x="164" y="43"/>
                    </a:lnTo>
                    <a:lnTo>
                      <a:pt x="171" y="43"/>
                    </a:lnTo>
                    <a:lnTo>
                      <a:pt x="177" y="44"/>
                    </a:lnTo>
                    <a:lnTo>
                      <a:pt x="182" y="43"/>
                    </a:lnTo>
                    <a:lnTo>
                      <a:pt x="190" y="44"/>
                    </a:lnTo>
                    <a:lnTo>
                      <a:pt x="195" y="43"/>
                    </a:lnTo>
                    <a:lnTo>
                      <a:pt x="202" y="43"/>
                    </a:lnTo>
                    <a:lnTo>
                      <a:pt x="208" y="45"/>
                    </a:lnTo>
                    <a:lnTo>
                      <a:pt x="214" y="43"/>
                    </a:lnTo>
                    <a:lnTo>
                      <a:pt x="221" y="43"/>
                    </a:lnTo>
                    <a:lnTo>
                      <a:pt x="227" y="41"/>
                    </a:lnTo>
                    <a:lnTo>
                      <a:pt x="234" y="37"/>
                    </a:lnTo>
                    <a:lnTo>
                      <a:pt x="240" y="37"/>
                    </a:lnTo>
                    <a:lnTo>
                      <a:pt x="246" y="39"/>
                    </a:lnTo>
                    <a:lnTo>
                      <a:pt x="253" y="45"/>
                    </a:lnTo>
                    <a:lnTo>
                      <a:pt x="259" y="48"/>
                    </a:lnTo>
                    <a:lnTo>
                      <a:pt x="266" y="51"/>
                    </a:lnTo>
                    <a:lnTo>
                      <a:pt x="271" y="50"/>
                    </a:lnTo>
                    <a:lnTo>
                      <a:pt x="277" y="51"/>
                    </a:lnTo>
                    <a:lnTo>
                      <a:pt x="284" y="48"/>
                    </a:lnTo>
                    <a:lnTo>
                      <a:pt x="290" y="44"/>
                    </a:lnTo>
                    <a:lnTo>
                      <a:pt x="297" y="46"/>
                    </a:lnTo>
                    <a:lnTo>
                      <a:pt x="303" y="45"/>
                    </a:lnTo>
                    <a:lnTo>
                      <a:pt x="309" y="46"/>
                    </a:lnTo>
                    <a:lnTo>
                      <a:pt x="316" y="46"/>
                    </a:lnTo>
                    <a:lnTo>
                      <a:pt x="322" y="42"/>
                    </a:lnTo>
                    <a:lnTo>
                      <a:pt x="329" y="43"/>
                    </a:lnTo>
                    <a:lnTo>
                      <a:pt x="335" y="43"/>
                    </a:lnTo>
                    <a:lnTo>
                      <a:pt x="342" y="42"/>
                    </a:lnTo>
                    <a:lnTo>
                      <a:pt x="348" y="39"/>
                    </a:lnTo>
                    <a:lnTo>
                      <a:pt x="353" y="15"/>
                    </a:lnTo>
                    <a:lnTo>
                      <a:pt x="361" y="74"/>
                    </a:lnTo>
                    <a:lnTo>
                      <a:pt x="366" y="158"/>
                    </a:lnTo>
                    <a:lnTo>
                      <a:pt x="374" y="209"/>
                    </a:lnTo>
                    <a:lnTo>
                      <a:pt x="379" y="153"/>
                    </a:lnTo>
                    <a:lnTo>
                      <a:pt x="385" y="127"/>
                    </a:lnTo>
                    <a:lnTo>
                      <a:pt x="392" y="93"/>
                    </a:lnTo>
                    <a:lnTo>
                      <a:pt x="398" y="69"/>
                    </a:lnTo>
                    <a:lnTo>
                      <a:pt x="405" y="52"/>
                    </a:lnTo>
                    <a:lnTo>
                      <a:pt x="411" y="45"/>
                    </a:lnTo>
                    <a:lnTo>
                      <a:pt x="417" y="42"/>
                    </a:lnTo>
                    <a:lnTo>
                      <a:pt x="424" y="42"/>
                    </a:lnTo>
                    <a:lnTo>
                      <a:pt x="430" y="41"/>
                    </a:lnTo>
                    <a:lnTo>
                      <a:pt x="437" y="41"/>
                    </a:lnTo>
                    <a:lnTo>
                      <a:pt x="443" y="39"/>
                    </a:lnTo>
                    <a:lnTo>
                      <a:pt x="448" y="41"/>
                    </a:lnTo>
                    <a:lnTo>
                      <a:pt x="455" y="39"/>
                    </a:lnTo>
                    <a:lnTo>
                      <a:pt x="461" y="39"/>
                    </a:lnTo>
                    <a:lnTo>
                      <a:pt x="468" y="38"/>
                    </a:lnTo>
                    <a:lnTo>
                      <a:pt x="474" y="37"/>
                    </a:lnTo>
                    <a:lnTo>
                      <a:pt x="480" y="37"/>
                    </a:lnTo>
                    <a:lnTo>
                      <a:pt x="487" y="35"/>
                    </a:lnTo>
                    <a:lnTo>
                      <a:pt x="493" y="32"/>
                    </a:lnTo>
                    <a:lnTo>
                      <a:pt x="500" y="29"/>
                    </a:lnTo>
                    <a:lnTo>
                      <a:pt x="506" y="23"/>
                    </a:lnTo>
                    <a:lnTo>
                      <a:pt x="513" y="20"/>
                    </a:lnTo>
                    <a:lnTo>
                      <a:pt x="519" y="13"/>
                    </a:lnTo>
                    <a:lnTo>
                      <a:pt x="524" y="10"/>
                    </a:lnTo>
                    <a:lnTo>
                      <a:pt x="532" y="3"/>
                    </a:lnTo>
                    <a:lnTo>
                      <a:pt x="537" y="3"/>
                    </a:lnTo>
                    <a:lnTo>
                      <a:pt x="545" y="5"/>
                    </a:lnTo>
                    <a:lnTo>
                      <a:pt x="550" y="13"/>
                    </a:lnTo>
                    <a:lnTo>
                      <a:pt x="556" y="24"/>
                    </a:lnTo>
                    <a:lnTo>
                      <a:pt x="563" y="32"/>
                    </a:lnTo>
                    <a:lnTo>
                      <a:pt x="569" y="38"/>
                    </a:lnTo>
                    <a:lnTo>
                      <a:pt x="576" y="42"/>
                    </a:lnTo>
                    <a:lnTo>
                      <a:pt x="582" y="45"/>
                    </a:lnTo>
                    <a:lnTo>
                      <a:pt x="588" y="46"/>
                    </a:lnTo>
                    <a:lnTo>
                      <a:pt x="595" y="47"/>
                    </a:lnTo>
                    <a:lnTo>
                      <a:pt x="601" y="47"/>
                    </a:lnTo>
                    <a:lnTo>
                      <a:pt x="608" y="47"/>
                    </a:lnTo>
                    <a:lnTo>
                      <a:pt x="614" y="49"/>
                    </a:lnTo>
                    <a:lnTo>
                      <a:pt x="619" y="47"/>
                    </a:lnTo>
                    <a:lnTo>
                      <a:pt x="627" y="47"/>
                    </a:lnTo>
                    <a:lnTo>
                      <a:pt x="632" y="46"/>
                    </a:lnTo>
                    <a:lnTo>
                      <a:pt x="639" y="47"/>
                    </a:lnTo>
                    <a:lnTo>
                      <a:pt x="645" y="45"/>
                    </a:lnTo>
                    <a:lnTo>
                      <a:pt x="651" y="47"/>
                    </a:lnTo>
                    <a:lnTo>
                      <a:pt x="658" y="47"/>
                    </a:lnTo>
                    <a:lnTo>
                      <a:pt x="664" y="48"/>
                    </a:lnTo>
                    <a:lnTo>
                      <a:pt x="671" y="47"/>
                    </a:lnTo>
                    <a:lnTo>
                      <a:pt x="677" y="48"/>
                    </a:lnTo>
                    <a:lnTo>
                      <a:pt x="684" y="47"/>
                    </a:lnTo>
                    <a:lnTo>
                      <a:pt x="690" y="48"/>
                    </a:lnTo>
                    <a:lnTo>
                      <a:pt x="696" y="47"/>
                    </a:lnTo>
                    <a:lnTo>
                      <a:pt x="703" y="49"/>
                    </a:lnTo>
                    <a:lnTo>
                      <a:pt x="708" y="48"/>
                    </a:lnTo>
                    <a:lnTo>
                      <a:pt x="716" y="49"/>
                    </a:lnTo>
                    <a:lnTo>
                      <a:pt x="721" y="48"/>
                    </a:lnTo>
                    <a:lnTo>
                      <a:pt x="727" y="48"/>
                    </a:lnTo>
                    <a:lnTo>
                      <a:pt x="734" y="49"/>
                    </a:lnTo>
                    <a:lnTo>
                      <a:pt x="740" y="45"/>
                    </a:lnTo>
                    <a:lnTo>
                      <a:pt x="747" y="46"/>
                    </a:lnTo>
                    <a:lnTo>
                      <a:pt x="753" y="48"/>
                    </a:lnTo>
                    <a:lnTo>
                      <a:pt x="759" y="48"/>
                    </a:lnTo>
                    <a:lnTo>
                      <a:pt x="766" y="48"/>
                    </a:lnTo>
                    <a:lnTo>
                      <a:pt x="772" y="48"/>
                    </a:lnTo>
                    <a:lnTo>
                      <a:pt x="779" y="47"/>
                    </a:lnTo>
                    <a:lnTo>
                      <a:pt x="785" y="47"/>
                    </a:lnTo>
                    <a:lnTo>
                      <a:pt x="790" y="47"/>
                    </a:lnTo>
                    <a:lnTo>
                      <a:pt x="798" y="47"/>
                    </a:lnTo>
                    <a:lnTo>
                      <a:pt x="803" y="49"/>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05" name="Freeform 86"/>
              <p:cNvSpPr>
                <a:spLocks/>
              </p:cNvSpPr>
              <p:nvPr/>
            </p:nvSpPr>
            <p:spPr bwMode="auto">
              <a:xfrm>
                <a:off x="5084763" y="2430462"/>
                <a:ext cx="82550" cy="23813"/>
              </a:xfrm>
              <a:custGeom>
                <a:avLst/>
                <a:gdLst/>
                <a:ahLst/>
                <a:cxnLst>
                  <a:cxn ang="0">
                    <a:pos x="0" y="10"/>
                  </a:cxn>
                  <a:cxn ang="0">
                    <a:pos x="8" y="8"/>
                  </a:cxn>
                  <a:cxn ang="0">
                    <a:pos x="13" y="8"/>
                  </a:cxn>
                  <a:cxn ang="0">
                    <a:pos x="19" y="6"/>
                  </a:cxn>
                  <a:cxn ang="0">
                    <a:pos x="26" y="3"/>
                  </a:cxn>
                  <a:cxn ang="0">
                    <a:pos x="32" y="0"/>
                  </a:cxn>
                  <a:cxn ang="0">
                    <a:pos x="39" y="3"/>
                  </a:cxn>
                  <a:cxn ang="0">
                    <a:pos x="45" y="9"/>
                  </a:cxn>
                  <a:cxn ang="0">
                    <a:pos x="52" y="15"/>
                  </a:cxn>
                </a:cxnLst>
                <a:rect l="0" t="0" r="r" b="b"/>
                <a:pathLst>
                  <a:path w="52" h="15">
                    <a:moveTo>
                      <a:pt x="0" y="10"/>
                    </a:moveTo>
                    <a:lnTo>
                      <a:pt x="8" y="8"/>
                    </a:lnTo>
                    <a:lnTo>
                      <a:pt x="13" y="8"/>
                    </a:lnTo>
                    <a:lnTo>
                      <a:pt x="19" y="6"/>
                    </a:lnTo>
                    <a:lnTo>
                      <a:pt x="26" y="3"/>
                    </a:lnTo>
                    <a:lnTo>
                      <a:pt x="32" y="0"/>
                    </a:lnTo>
                    <a:lnTo>
                      <a:pt x="39" y="3"/>
                    </a:lnTo>
                    <a:lnTo>
                      <a:pt x="45" y="9"/>
                    </a:lnTo>
                    <a:lnTo>
                      <a:pt x="52" y="15"/>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06" name="Freeform 87"/>
              <p:cNvSpPr>
                <a:spLocks/>
              </p:cNvSpPr>
              <p:nvPr/>
            </p:nvSpPr>
            <p:spPr bwMode="auto">
              <a:xfrm>
                <a:off x="3810000" y="2344737"/>
                <a:ext cx="1274763" cy="311150"/>
              </a:xfrm>
              <a:custGeom>
                <a:avLst/>
                <a:gdLst/>
                <a:ahLst/>
                <a:cxnLst>
                  <a:cxn ang="0">
                    <a:pos x="11" y="57"/>
                  </a:cxn>
                  <a:cxn ang="0">
                    <a:pos x="31" y="59"/>
                  </a:cxn>
                  <a:cxn ang="0">
                    <a:pos x="50" y="59"/>
                  </a:cxn>
                  <a:cxn ang="0">
                    <a:pos x="69" y="60"/>
                  </a:cxn>
                  <a:cxn ang="0">
                    <a:pos x="87" y="62"/>
                  </a:cxn>
                  <a:cxn ang="0">
                    <a:pos x="106" y="62"/>
                  </a:cxn>
                  <a:cxn ang="0">
                    <a:pos x="126" y="62"/>
                  </a:cxn>
                  <a:cxn ang="0">
                    <a:pos x="145" y="63"/>
                  </a:cxn>
                  <a:cxn ang="0">
                    <a:pos x="164" y="64"/>
                  </a:cxn>
                  <a:cxn ang="0">
                    <a:pos x="182" y="61"/>
                  </a:cxn>
                  <a:cxn ang="0">
                    <a:pos x="202" y="59"/>
                  </a:cxn>
                  <a:cxn ang="0">
                    <a:pos x="221" y="66"/>
                  </a:cxn>
                  <a:cxn ang="0">
                    <a:pos x="240" y="67"/>
                  </a:cxn>
                  <a:cxn ang="0">
                    <a:pos x="259" y="67"/>
                  </a:cxn>
                  <a:cxn ang="0">
                    <a:pos x="277" y="67"/>
                  </a:cxn>
                  <a:cxn ang="0">
                    <a:pos x="297" y="66"/>
                  </a:cxn>
                  <a:cxn ang="0">
                    <a:pos x="316" y="83"/>
                  </a:cxn>
                  <a:cxn ang="0">
                    <a:pos x="335" y="185"/>
                  </a:cxn>
                  <a:cxn ang="0">
                    <a:pos x="353" y="81"/>
                  </a:cxn>
                  <a:cxn ang="0">
                    <a:pos x="374" y="64"/>
                  </a:cxn>
                  <a:cxn ang="0">
                    <a:pos x="392" y="61"/>
                  </a:cxn>
                  <a:cxn ang="0">
                    <a:pos x="411" y="57"/>
                  </a:cxn>
                  <a:cxn ang="0">
                    <a:pos x="430" y="50"/>
                  </a:cxn>
                  <a:cxn ang="0">
                    <a:pos x="448" y="36"/>
                  </a:cxn>
                  <a:cxn ang="0">
                    <a:pos x="468" y="13"/>
                  </a:cxn>
                  <a:cxn ang="0">
                    <a:pos x="487" y="0"/>
                  </a:cxn>
                  <a:cxn ang="0">
                    <a:pos x="506" y="23"/>
                  </a:cxn>
                  <a:cxn ang="0">
                    <a:pos x="524" y="53"/>
                  </a:cxn>
                  <a:cxn ang="0">
                    <a:pos x="545" y="62"/>
                  </a:cxn>
                  <a:cxn ang="0">
                    <a:pos x="563" y="62"/>
                  </a:cxn>
                  <a:cxn ang="0">
                    <a:pos x="582" y="61"/>
                  </a:cxn>
                  <a:cxn ang="0">
                    <a:pos x="601" y="59"/>
                  </a:cxn>
                  <a:cxn ang="0">
                    <a:pos x="619" y="59"/>
                  </a:cxn>
                  <a:cxn ang="0">
                    <a:pos x="639" y="60"/>
                  </a:cxn>
                  <a:cxn ang="0">
                    <a:pos x="658" y="62"/>
                  </a:cxn>
                  <a:cxn ang="0">
                    <a:pos x="677" y="62"/>
                  </a:cxn>
                  <a:cxn ang="0">
                    <a:pos x="696" y="62"/>
                  </a:cxn>
                  <a:cxn ang="0">
                    <a:pos x="716" y="62"/>
                  </a:cxn>
                  <a:cxn ang="0">
                    <a:pos x="734" y="62"/>
                  </a:cxn>
                  <a:cxn ang="0">
                    <a:pos x="753" y="62"/>
                  </a:cxn>
                  <a:cxn ang="0">
                    <a:pos x="772" y="62"/>
                  </a:cxn>
                  <a:cxn ang="0">
                    <a:pos x="790" y="58"/>
                  </a:cxn>
                </a:cxnLst>
                <a:rect l="0" t="0" r="r" b="b"/>
                <a:pathLst>
                  <a:path w="803" h="196">
                    <a:moveTo>
                      <a:pt x="0" y="57"/>
                    </a:moveTo>
                    <a:lnTo>
                      <a:pt x="6" y="58"/>
                    </a:lnTo>
                    <a:lnTo>
                      <a:pt x="11" y="57"/>
                    </a:lnTo>
                    <a:lnTo>
                      <a:pt x="18" y="58"/>
                    </a:lnTo>
                    <a:lnTo>
                      <a:pt x="24" y="58"/>
                    </a:lnTo>
                    <a:lnTo>
                      <a:pt x="31" y="59"/>
                    </a:lnTo>
                    <a:lnTo>
                      <a:pt x="37" y="59"/>
                    </a:lnTo>
                    <a:lnTo>
                      <a:pt x="43" y="59"/>
                    </a:lnTo>
                    <a:lnTo>
                      <a:pt x="50" y="59"/>
                    </a:lnTo>
                    <a:lnTo>
                      <a:pt x="56" y="60"/>
                    </a:lnTo>
                    <a:lnTo>
                      <a:pt x="63" y="61"/>
                    </a:lnTo>
                    <a:lnTo>
                      <a:pt x="69" y="60"/>
                    </a:lnTo>
                    <a:lnTo>
                      <a:pt x="75" y="61"/>
                    </a:lnTo>
                    <a:lnTo>
                      <a:pt x="82" y="61"/>
                    </a:lnTo>
                    <a:lnTo>
                      <a:pt x="87" y="62"/>
                    </a:lnTo>
                    <a:lnTo>
                      <a:pt x="95" y="62"/>
                    </a:lnTo>
                    <a:lnTo>
                      <a:pt x="100" y="62"/>
                    </a:lnTo>
                    <a:lnTo>
                      <a:pt x="106" y="62"/>
                    </a:lnTo>
                    <a:lnTo>
                      <a:pt x="113" y="62"/>
                    </a:lnTo>
                    <a:lnTo>
                      <a:pt x="119" y="63"/>
                    </a:lnTo>
                    <a:lnTo>
                      <a:pt x="126" y="62"/>
                    </a:lnTo>
                    <a:lnTo>
                      <a:pt x="132" y="63"/>
                    </a:lnTo>
                    <a:lnTo>
                      <a:pt x="138" y="63"/>
                    </a:lnTo>
                    <a:lnTo>
                      <a:pt x="145" y="63"/>
                    </a:lnTo>
                    <a:lnTo>
                      <a:pt x="151" y="63"/>
                    </a:lnTo>
                    <a:lnTo>
                      <a:pt x="158" y="64"/>
                    </a:lnTo>
                    <a:lnTo>
                      <a:pt x="164" y="64"/>
                    </a:lnTo>
                    <a:lnTo>
                      <a:pt x="171" y="64"/>
                    </a:lnTo>
                    <a:lnTo>
                      <a:pt x="177" y="62"/>
                    </a:lnTo>
                    <a:lnTo>
                      <a:pt x="182" y="61"/>
                    </a:lnTo>
                    <a:lnTo>
                      <a:pt x="190" y="59"/>
                    </a:lnTo>
                    <a:lnTo>
                      <a:pt x="195" y="59"/>
                    </a:lnTo>
                    <a:lnTo>
                      <a:pt x="202" y="59"/>
                    </a:lnTo>
                    <a:lnTo>
                      <a:pt x="208" y="61"/>
                    </a:lnTo>
                    <a:lnTo>
                      <a:pt x="214" y="64"/>
                    </a:lnTo>
                    <a:lnTo>
                      <a:pt x="221" y="66"/>
                    </a:lnTo>
                    <a:lnTo>
                      <a:pt x="227" y="66"/>
                    </a:lnTo>
                    <a:lnTo>
                      <a:pt x="234" y="67"/>
                    </a:lnTo>
                    <a:lnTo>
                      <a:pt x="240" y="67"/>
                    </a:lnTo>
                    <a:lnTo>
                      <a:pt x="246" y="67"/>
                    </a:lnTo>
                    <a:lnTo>
                      <a:pt x="253" y="67"/>
                    </a:lnTo>
                    <a:lnTo>
                      <a:pt x="259" y="67"/>
                    </a:lnTo>
                    <a:lnTo>
                      <a:pt x="266" y="68"/>
                    </a:lnTo>
                    <a:lnTo>
                      <a:pt x="271" y="67"/>
                    </a:lnTo>
                    <a:lnTo>
                      <a:pt x="277" y="67"/>
                    </a:lnTo>
                    <a:lnTo>
                      <a:pt x="284" y="67"/>
                    </a:lnTo>
                    <a:lnTo>
                      <a:pt x="290" y="66"/>
                    </a:lnTo>
                    <a:lnTo>
                      <a:pt x="297" y="66"/>
                    </a:lnTo>
                    <a:lnTo>
                      <a:pt x="303" y="41"/>
                    </a:lnTo>
                    <a:lnTo>
                      <a:pt x="309" y="26"/>
                    </a:lnTo>
                    <a:lnTo>
                      <a:pt x="316" y="83"/>
                    </a:lnTo>
                    <a:lnTo>
                      <a:pt x="322" y="147"/>
                    </a:lnTo>
                    <a:lnTo>
                      <a:pt x="329" y="196"/>
                    </a:lnTo>
                    <a:lnTo>
                      <a:pt x="335" y="185"/>
                    </a:lnTo>
                    <a:lnTo>
                      <a:pt x="342" y="137"/>
                    </a:lnTo>
                    <a:lnTo>
                      <a:pt x="348" y="103"/>
                    </a:lnTo>
                    <a:lnTo>
                      <a:pt x="353" y="81"/>
                    </a:lnTo>
                    <a:lnTo>
                      <a:pt x="361" y="70"/>
                    </a:lnTo>
                    <a:lnTo>
                      <a:pt x="366" y="66"/>
                    </a:lnTo>
                    <a:lnTo>
                      <a:pt x="374" y="64"/>
                    </a:lnTo>
                    <a:lnTo>
                      <a:pt x="379" y="63"/>
                    </a:lnTo>
                    <a:lnTo>
                      <a:pt x="385" y="62"/>
                    </a:lnTo>
                    <a:lnTo>
                      <a:pt x="392" y="61"/>
                    </a:lnTo>
                    <a:lnTo>
                      <a:pt x="398" y="60"/>
                    </a:lnTo>
                    <a:lnTo>
                      <a:pt x="405" y="59"/>
                    </a:lnTo>
                    <a:lnTo>
                      <a:pt x="411" y="57"/>
                    </a:lnTo>
                    <a:lnTo>
                      <a:pt x="417" y="55"/>
                    </a:lnTo>
                    <a:lnTo>
                      <a:pt x="424" y="53"/>
                    </a:lnTo>
                    <a:lnTo>
                      <a:pt x="430" y="50"/>
                    </a:lnTo>
                    <a:lnTo>
                      <a:pt x="437" y="47"/>
                    </a:lnTo>
                    <a:lnTo>
                      <a:pt x="443" y="42"/>
                    </a:lnTo>
                    <a:lnTo>
                      <a:pt x="448" y="36"/>
                    </a:lnTo>
                    <a:lnTo>
                      <a:pt x="455" y="29"/>
                    </a:lnTo>
                    <a:lnTo>
                      <a:pt x="461" y="20"/>
                    </a:lnTo>
                    <a:lnTo>
                      <a:pt x="468" y="13"/>
                    </a:lnTo>
                    <a:lnTo>
                      <a:pt x="474" y="8"/>
                    </a:lnTo>
                    <a:lnTo>
                      <a:pt x="480" y="3"/>
                    </a:lnTo>
                    <a:lnTo>
                      <a:pt x="487" y="0"/>
                    </a:lnTo>
                    <a:lnTo>
                      <a:pt x="493" y="3"/>
                    </a:lnTo>
                    <a:lnTo>
                      <a:pt x="500" y="10"/>
                    </a:lnTo>
                    <a:lnTo>
                      <a:pt x="506" y="23"/>
                    </a:lnTo>
                    <a:lnTo>
                      <a:pt x="513" y="36"/>
                    </a:lnTo>
                    <a:lnTo>
                      <a:pt x="519" y="47"/>
                    </a:lnTo>
                    <a:lnTo>
                      <a:pt x="524" y="53"/>
                    </a:lnTo>
                    <a:lnTo>
                      <a:pt x="532" y="57"/>
                    </a:lnTo>
                    <a:lnTo>
                      <a:pt x="537" y="59"/>
                    </a:lnTo>
                    <a:lnTo>
                      <a:pt x="545" y="62"/>
                    </a:lnTo>
                    <a:lnTo>
                      <a:pt x="550" y="62"/>
                    </a:lnTo>
                    <a:lnTo>
                      <a:pt x="556" y="61"/>
                    </a:lnTo>
                    <a:lnTo>
                      <a:pt x="563" y="62"/>
                    </a:lnTo>
                    <a:lnTo>
                      <a:pt x="569" y="61"/>
                    </a:lnTo>
                    <a:lnTo>
                      <a:pt x="576" y="61"/>
                    </a:lnTo>
                    <a:lnTo>
                      <a:pt x="582" y="61"/>
                    </a:lnTo>
                    <a:lnTo>
                      <a:pt x="588" y="60"/>
                    </a:lnTo>
                    <a:lnTo>
                      <a:pt x="595" y="60"/>
                    </a:lnTo>
                    <a:lnTo>
                      <a:pt x="601" y="59"/>
                    </a:lnTo>
                    <a:lnTo>
                      <a:pt x="608" y="59"/>
                    </a:lnTo>
                    <a:lnTo>
                      <a:pt x="614" y="60"/>
                    </a:lnTo>
                    <a:lnTo>
                      <a:pt x="619" y="59"/>
                    </a:lnTo>
                    <a:lnTo>
                      <a:pt x="627" y="59"/>
                    </a:lnTo>
                    <a:lnTo>
                      <a:pt x="632" y="60"/>
                    </a:lnTo>
                    <a:lnTo>
                      <a:pt x="639" y="60"/>
                    </a:lnTo>
                    <a:lnTo>
                      <a:pt x="645" y="61"/>
                    </a:lnTo>
                    <a:lnTo>
                      <a:pt x="651" y="59"/>
                    </a:lnTo>
                    <a:lnTo>
                      <a:pt x="658" y="62"/>
                    </a:lnTo>
                    <a:lnTo>
                      <a:pt x="664" y="62"/>
                    </a:lnTo>
                    <a:lnTo>
                      <a:pt x="671" y="62"/>
                    </a:lnTo>
                    <a:lnTo>
                      <a:pt x="677" y="62"/>
                    </a:lnTo>
                    <a:lnTo>
                      <a:pt x="684" y="62"/>
                    </a:lnTo>
                    <a:lnTo>
                      <a:pt x="690" y="62"/>
                    </a:lnTo>
                    <a:lnTo>
                      <a:pt x="696" y="62"/>
                    </a:lnTo>
                    <a:lnTo>
                      <a:pt x="703" y="62"/>
                    </a:lnTo>
                    <a:lnTo>
                      <a:pt x="708" y="62"/>
                    </a:lnTo>
                    <a:lnTo>
                      <a:pt x="716" y="62"/>
                    </a:lnTo>
                    <a:lnTo>
                      <a:pt x="721" y="62"/>
                    </a:lnTo>
                    <a:lnTo>
                      <a:pt x="727" y="63"/>
                    </a:lnTo>
                    <a:lnTo>
                      <a:pt x="734" y="62"/>
                    </a:lnTo>
                    <a:lnTo>
                      <a:pt x="740" y="62"/>
                    </a:lnTo>
                    <a:lnTo>
                      <a:pt x="747" y="63"/>
                    </a:lnTo>
                    <a:lnTo>
                      <a:pt x="753" y="62"/>
                    </a:lnTo>
                    <a:lnTo>
                      <a:pt x="759" y="62"/>
                    </a:lnTo>
                    <a:lnTo>
                      <a:pt x="766" y="62"/>
                    </a:lnTo>
                    <a:lnTo>
                      <a:pt x="772" y="62"/>
                    </a:lnTo>
                    <a:lnTo>
                      <a:pt x="779" y="60"/>
                    </a:lnTo>
                    <a:lnTo>
                      <a:pt x="785" y="59"/>
                    </a:lnTo>
                    <a:lnTo>
                      <a:pt x="790" y="58"/>
                    </a:lnTo>
                    <a:lnTo>
                      <a:pt x="798" y="56"/>
                    </a:lnTo>
                    <a:lnTo>
                      <a:pt x="803" y="57"/>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07" name="Freeform 88"/>
              <p:cNvSpPr>
                <a:spLocks/>
              </p:cNvSpPr>
              <p:nvPr/>
            </p:nvSpPr>
            <p:spPr bwMode="auto">
              <a:xfrm>
                <a:off x="5084763" y="2435225"/>
                <a:ext cx="82550" cy="12700"/>
              </a:xfrm>
              <a:custGeom>
                <a:avLst/>
                <a:gdLst/>
                <a:ahLst/>
                <a:cxnLst>
                  <a:cxn ang="0">
                    <a:pos x="0" y="0"/>
                  </a:cxn>
                  <a:cxn ang="0">
                    <a:pos x="8" y="1"/>
                  </a:cxn>
                  <a:cxn ang="0">
                    <a:pos x="13" y="4"/>
                  </a:cxn>
                  <a:cxn ang="0">
                    <a:pos x="19" y="7"/>
                  </a:cxn>
                  <a:cxn ang="0">
                    <a:pos x="26" y="7"/>
                  </a:cxn>
                  <a:cxn ang="0">
                    <a:pos x="32" y="7"/>
                  </a:cxn>
                  <a:cxn ang="0">
                    <a:pos x="39" y="7"/>
                  </a:cxn>
                  <a:cxn ang="0">
                    <a:pos x="45" y="7"/>
                  </a:cxn>
                  <a:cxn ang="0">
                    <a:pos x="52" y="8"/>
                  </a:cxn>
                </a:cxnLst>
                <a:rect l="0" t="0" r="r" b="b"/>
                <a:pathLst>
                  <a:path w="52" h="8">
                    <a:moveTo>
                      <a:pt x="0" y="0"/>
                    </a:moveTo>
                    <a:lnTo>
                      <a:pt x="8" y="1"/>
                    </a:lnTo>
                    <a:lnTo>
                      <a:pt x="13" y="4"/>
                    </a:lnTo>
                    <a:lnTo>
                      <a:pt x="19" y="7"/>
                    </a:lnTo>
                    <a:lnTo>
                      <a:pt x="26" y="7"/>
                    </a:lnTo>
                    <a:lnTo>
                      <a:pt x="32" y="7"/>
                    </a:lnTo>
                    <a:lnTo>
                      <a:pt x="39" y="7"/>
                    </a:lnTo>
                    <a:lnTo>
                      <a:pt x="45" y="7"/>
                    </a:lnTo>
                    <a:lnTo>
                      <a:pt x="52" y="8"/>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08" name="Freeform 89"/>
              <p:cNvSpPr>
                <a:spLocks/>
              </p:cNvSpPr>
              <p:nvPr/>
            </p:nvSpPr>
            <p:spPr bwMode="auto">
              <a:xfrm>
                <a:off x="3810000" y="2384425"/>
                <a:ext cx="1274763" cy="292100"/>
              </a:xfrm>
              <a:custGeom>
                <a:avLst/>
                <a:gdLst/>
                <a:ahLst/>
                <a:cxnLst>
                  <a:cxn ang="0">
                    <a:pos x="11" y="20"/>
                  </a:cxn>
                  <a:cxn ang="0">
                    <a:pos x="31" y="22"/>
                  </a:cxn>
                  <a:cxn ang="0">
                    <a:pos x="50" y="21"/>
                  </a:cxn>
                  <a:cxn ang="0">
                    <a:pos x="69" y="22"/>
                  </a:cxn>
                  <a:cxn ang="0">
                    <a:pos x="87" y="22"/>
                  </a:cxn>
                  <a:cxn ang="0">
                    <a:pos x="106" y="22"/>
                  </a:cxn>
                  <a:cxn ang="0">
                    <a:pos x="126" y="24"/>
                  </a:cxn>
                  <a:cxn ang="0">
                    <a:pos x="145" y="26"/>
                  </a:cxn>
                  <a:cxn ang="0">
                    <a:pos x="164" y="26"/>
                  </a:cxn>
                  <a:cxn ang="0">
                    <a:pos x="182" y="28"/>
                  </a:cxn>
                  <a:cxn ang="0">
                    <a:pos x="202" y="25"/>
                  </a:cxn>
                  <a:cxn ang="0">
                    <a:pos x="221" y="21"/>
                  </a:cxn>
                  <a:cxn ang="0">
                    <a:pos x="240" y="29"/>
                  </a:cxn>
                  <a:cxn ang="0">
                    <a:pos x="259" y="37"/>
                  </a:cxn>
                  <a:cxn ang="0">
                    <a:pos x="277" y="31"/>
                  </a:cxn>
                  <a:cxn ang="0">
                    <a:pos x="297" y="32"/>
                  </a:cxn>
                  <a:cxn ang="0">
                    <a:pos x="316" y="32"/>
                  </a:cxn>
                  <a:cxn ang="0">
                    <a:pos x="335" y="26"/>
                  </a:cxn>
                  <a:cxn ang="0">
                    <a:pos x="353" y="154"/>
                  </a:cxn>
                  <a:cxn ang="0">
                    <a:pos x="374" y="107"/>
                  </a:cxn>
                  <a:cxn ang="0">
                    <a:pos x="392" y="41"/>
                  </a:cxn>
                  <a:cxn ang="0">
                    <a:pos x="411" y="32"/>
                  </a:cxn>
                  <a:cxn ang="0">
                    <a:pos x="430" y="32"/>
                  </a:cxn>
                  <a:cxn ang="0">
                    <a:pos x="448" y="31"/>
                  </a:cxn>
                  <a:cxn ang="0">
                    <a:pos x="468" y="27"/>
                  </a:cxn>
                  <a:cxn ang="0">
                    <a:pos x="487" y="20"/>
                  </a:cxn>
                  <a:cxn ang="0">
                    <a:pos x="506" y="6"/>
                  </a:cxn>
                  <a:cxn ang="0">
                    <a:pos x="524" y="0"/>
                  </a:cxn>
                  <a:cxn ang="0">
                    <a:pos x="545" y="18"/>
                  </a:cxn>
                  <a:cxn ang="0">
                    <a:pos x="563" y="36"/>
                  </a:cxn>
                  <a:cxn ang="0">
                    <a:pos x="582" y="41"/>
                  </a:cxn>
                  <a:cxn ang="0">
                    <a:pos x="601" y="42"/>
                  </a:cxn>
                  <a:cxn ang="0">
                    <a:pos x="619" y="41"/>
                  </a:cxn>
                  <a:cxn ang="0">
                    <a:pos x="639" y="41"/>
                  </a:cxn>
                  <a:cxn ang="0">
                    <a:pos x="658" y="41"/>
                  </a:cxn>
                  <a:cxn ang="0">
                    <a:pos x="677" y="42"/>
                  </a:cxn>
                  <a:cxn ang="0">
                    <a:pos x="696" y="42"/>
                  </a:cxn>
                  <a:cxn ang="0">
                    <a:pos x="716" y="44"/>
                  </a:cxn>
                  <a:cxn ang="0">
                    <a:pos x="734" y="44"/>
                  </a:cxn>
                  <a:cxn ang="0">
                    <a:pos x="753" y="46"/>
                  </a:cxn>
                  <a:cxn ang="0">
                    <a:pos x="772" y="46"/>
                  </a:cxn>
                  <a:cxn ang="0">
                    <a:pos x="790" y="47"/>
                  </a:cxn>
                </a:cxnLst>
                <a:rect l="0" t="0" r="r" b="b"/>
                <a:pathLst>
                  <a:path w="803" h="184">
                    <a:moveTo>
                      <a:pt x="0" y="20"/>
                    </a:moveTo>
                    <a:lnTo>
                      <a:pt x="6" y="21"/>
                    </a:lnTo>
                    <a:lnTo>
                      <a:pt x="11" y="20"/>
                    </a:lnTo>
                    <a:lnTo>
                      <a:pt x="18" y="20"/>
                    </a:lnTo>
                    <a:lnTo>
                      <a:pt x="24" y="20"/>
                    </a:lnTo>
                    <a:lnTo>
                      <a:pt x="31" y="22"/>
                    </a:lnTo>
                    <a:lnTo>
                      <a:pt x="37" y="20"/>
                    </a:lnTo>
                    <a:lnTo>
                      <a:pt x="43" y="21"/>
                    </a:lnTo>
                    <a:lnTo>
                      <a:pt x="50" y="21"/>
                    </a:lnTo>
                    <a:lnTo>
                      <a:pt x="56" y="22"/>
                    </a:lnTo>
                    <a:lnTo>
                      <a:pt x="63" y="22"/>
                    </a:lnTo>
                    <a:lnTo>
                      <a:pt x="69" y="22"/>
                    </a:lnTo>
                    <a:lnTo>
                      <a:pt x="75" y="22"/>
                    </a:lnTo>
                    <a:lnTo>
                      <a:pt x="82" y="22"/>
                    </a:lnTo>
                    <a:lnTo>
                      <a:pt x="87" y="22"/>
                    </a:lnTo>
                    <a:lnTo>
                      <a:pt x="95" y="23"/>
                    </a:lnTo>
                    <a:lnTo>
                      <a:pt x="100" y="23"/>
                    </a:lnTo>
                    <a:lnTo>
                      <a:pt x="106" y="22"/>
                    </a:lnTo>
                    <a:lnTo>
                      <a:pt x="113" y="23"/>
                    </a:lnTo>
                    <a:lnTo>
                      <a:pt x="119" y="24"/>
                    </a:lnTo>
                    <a:lnTo>
                      <a:pt x="126" y="24"/>
                    </a:lnTo>
                    <a:lnTo>
                      <a:pt x="132" y="24"/>
                    </a:lnTo>
                    <a:lnTo>
                      <a:pt x="138" y="24"/>
                    </a:lnTo>
                    <a:lnTo>
                      <a:pt x="145" y="26"/>
                    </a:lnTo>
                    <a:lnTo>
                      <a:pt x="151" y="26"/>
                    </a:lnTo>
                    <a:lnTo>
                      <a:pt x="158" y="26"/>
                    </a:lnTo>
                    <a:lnTo>
                      <a:pt x="164" y="26"/>
                    </a:lnTo>
                    <a:lnTo>
                      <a:pt x="171" y="27"/>
                    </a:lnTo>
                    <a:lnTo>
                      <a:pt x="177" y="27"/>
                    </a:lnTo>
                    <a:lnTo>
                      <a:pt x="182" y="28"/>
                    </a:lnTo>
                    <a:lnTo>
                      <a:pt x="190" y="27"/>
                    </a:lnTo>
                    <a:lnTo>
                      <a:pt x="195" y="28"/>
                    </a:lnTo>
                    <a:lnTo>
                      <a:pt x="202" y="25"/>
                    </a:lnTo>
                    <a:lnTo>
                      <a:pt x="208" y="27"/>
                    </a:lnTo>
                    <a:lnTo>
                      <a:pt x="214" y="22"/>
                    </a:lnTo>
                    <a:lnTo>
                      <a:pt x="221" y="21"/>
                    </a:lnTo>
                    <a:lnTo>
                      <a:pt x="227" y="20"/>
                    </a:lnTo>
                    <a:lnTo>
                      <a:pt x="234" y="25"/>
                    </a:lnTo>
                    <a:lnTo>
                      <a:pt x="240" y="29"/>
                    </a:lnTo>
                    <a:lnTo>
                      <a:pt x="246" y="34"/>
                    </a:lnTo>
                    <a:lnTo>
                      <a:pt x="253" y="35"/>
                    </a:lnTo>
                    <a:lnTo>
                      <a:pt x="259" y="37"/>
                    </a:lnTo>
                    <a:lnTo>
                      <a:pt x="266" y="35"/>
                    </a:lnTo>
                    <a:lnTo>
                      <a:pt x="271" y="31"/>
                    </a:lnTo>
                    <a:lnTo>
                      <a:pt x="277" y="31"/>
                    </a:lnTo>
                    <a:lnTo>
                      <a:pt x="284" y="32"/>
                    </a:lnTo>
                    <a:lnTo>
                      <a:pt x="290" y="31"/>
                    </a:lnTo>
                    <a:lnTo>
                      <a:pt x="297" y="32"/>
                    </a:lnTo>
                    <a:lnTo>
                      <a:pt x="303" y="35"/>
                    </a:lnTo>
                    <a:lnTo>
                      <a:pt x="309" y="32"/>
                    </a:lnTo>
                    <a:lnTo>
                      <a:pt x="316" y="32"/>
                    </a:lnTo>
                    <a:lnTo>
                      <a:pt x="322" y="32"/>
                    </a:lnTo>
                    <a:lnTo>
                      <a:pt x="329" y="31"/>
                    </a:lnTo>
                    <a:lnTo>
                      <a:pt x="335" y="26"/>
                    </a:lnTo>
                    <a:lnTo>
                      <a:pt x="342" y="5"/>
                    </a:lnTo>
                    <a:lnTo>
                      <a:pt x="348" y="80"/>
                    </a:lnTo>
                    <a:lnTo>
                      <a:pt x="353" y="154"/>
                    </a:lnTo>
                    <a:lnTo>
                      <a:pt x="361" y="184"/>
                    </a:lnTo>
                    <a:lnTo>
                      <a:pt x="366" y="144"/>
                    </a:lnTo>
                    <a:lnTo>
                      <a:pt x="374" y="107"/>
                    </a:lnTo>
                    <a:lnTo>
                      <a:pt x="379" y="78"/>
                    </a:lnTo>
                    <a:lnTo>
                      <a:pt x="385" y="58"/>
                    </a:lnTo>
                    <a:lnTo>
                      <a:pt x="392" y="41"/>
                    </a:lnTo>
                    <a:lnTo>
                      <a:pt x="398" y="37"/>
                    </a:lnTo>
                    <a:lnTo>
                      <a:pt x="405" y="34"/>
                    </a:lnTo>
                    <a:lnTo>
                      <a:pt x="411" y="32"/>
                    </a:lnTo>
                    <a:lnTo>
                      <a:pt x="417" y="32"/>
                    </a:lnTo>
                    <a:lnTo>
                      <a:pt x="424" y="34"/>
                    </a:lnTo>
                    <a:lnTo>
                      <a:pt x="430" y="32"/>
                    </a:lnTo>
                    <a:lnTo>
                      <a:pt x="437" y="31"/>
                    </a:lnTo>
                    <a:lnTo>
                      <a:pt x="443" y="30"/>
                    </a:lnTo>
                    <a:lnTo>
                      <a:pt x="448" y="31"/>
                    </a:lnTo>
                    <a:lnTo>
                      <a:pt x="455" y="29"/>
                    </a:lnTo>
                    <a:lnTo>
                      <a:pt x="461" y="29"/>
                    </a:lnTo>
                    <a:lnTo>
                      <a:pt x="468" y="27"/>
                    </a:lnTo>
                    <a:lnTo>
                      <a:pt x="474" y="25"/>
                    </a:lnTo>
                    <a:lnTo>
                      <a:pt x="480" y="23"/>
                    </a:lnTo>
                    <a:lnTo>
                      <a:pt x="487" y="20"/>
                    </a:lnTo>
                    <a:lnTo>
                      <a:pt x="493" y="16"/>
                    </a:lnTo>
                    <a:lnTo>
                      <a:pt x="500" y="11"/>
                    </a:lnTo>
                    <a:lnTo>
                      <a:pt x="506" y="6"/>
                    </a:lnTo>
                    <a:lnTo>
                      <a:pt x="513" y="5"/>
                    </a:lnTo>
                    <a:lnTo>
                      <a:pt x="519" y="0"/>
                    </a:lnTo>
                    <a:lnTo>
                      <a:pt x="524" y="0"/>
                    </a:lnTo>
                    <a:lnTo>
                      <a:pt x="532" y="2"/>
                    </a:lnTo>
                    <a:lnTo>
                      <a:pt x="537" y="9"/>
                    </a:lnTo>
                    <a:lnTo>
                      <a:pt x="545" y="18"/>
                    </a:lnTo>
                    <a:lnTo>
                      <a:pt x="550" y="27"/>
                    </a:lnTo>
                    <a:lnTo>
                      <a:pt x="556" y="32"/>
                    </a:lnTo>
                    <a:lnTo>
                      <a:pt x="563" y="36"/>
                    </a:lnTo>
                    <a:lnTo>
                      <a:pt x="569" y="38"/>
                    </a:lnTo>
                    <a:lnTo>
                      <a:pt x="576" y="39"/>
                    </a:lnTo>
                    <a:lnTo>
                      <a:pt x="582" y="41"/>
                    </a:lnTo>
                    <a:lnTo>
                      <a:pt x="588" y="41"/>
                    </a:lnTo>
                    <a:lnTo>
                      <a:pt x="595" y="41"/>
                    </a:lnTo>
                    <a:lnTo>
                      <a:pt x="601" y="42"/>
                    </a:lnTo>
                    <a:lnTo>
                      <a:pt x="608" y="42"/>
                    </a:lnTo>
                    <a:lnTo>
                      <a:pt x="614" y="43"/>
                    </a:lnTo>
                    <a:lnTo>
                      <a:pt x="619" y="41"/>
                    </a:lnTo>
                    <a:lnTo>
                      <a:pt x="627" y="41"/>
                    </a:lnTo>
                    <a:lnTo>
                      <a:pt x="632" y="41"/>
                    </a:lnTo>
                    <a:lnTo>
                      <a:pt x="639" y="41"/>
                    </a:lnTo>
                    <a:lnTo>
                      <a:pt x="645" y="40"/>
                    </a:lnTo>
                    <a:lnTo>
                      <a:pt x="651" y="41"/>
                    </a:lnTo>
                    <a:lnTo>
                      <a:pt x="658" y="41"/>
                    </a:lnTo>
                    <a:lnTo>
                      <a:pt x="664" y="41"/>
                    </a:lnTo>
                    <a:lnTo>
                      <a:pt x="671" y="41"/>
                    </a:lnTo>
                    <a:lnTo>
                      <a:pt x="677" y="42"/>
                    </a:lnTo>
                    <a:lnTo>
                      <a:pt x="684" y="41"/>
                    </a:lnTo>
                    <a:lnTo>
                      <a:pt x="690" y="43"/>
                    </a:lnTo>
                    <a:lnTo>
                      <a:pt x="696" y="42"/>
                    </a:lnTo>
                    <a:lnTo>
                      <a:pt x="703" y="44"/>
                    </a:lnTo>
                    <a:lnTo>
                      <a:pt x="708" y="43"/>
                    </a:lnTo>
                    <a:lnTo>
                      <a:pt x="716" y="44"/>
                    </a:lnTo>
                    <a:lnTo>
                      <a:pt x="721" y="44"/>
                    </a:lnTo>
                    <a:lnTo>
                      <a:pt x="727" y="46"/>
                    </a:lnTo>
                    <a:lnTo>
                      <a:pt x="734" y="44"/>
                    </a:lnTo>
                    <a:lnTo>
                      <a:pt x="740" y="45"/>
                    </a:lnTo>
                    <a:lnTo>
                      <a:pt x="747" y="45"/>
                    </a:lnTo>
                    <a:lnTo>
                      <a:pt x="753" y="46"/>
                    </a:lnTo>
                    <a:lnTo>
                      <a:pt x="759" y="46"/>
                    </a:lnTo>
                    <a:lnTo>
                      <a:pt x="766" y="46"/>
                    </a:lnTo>
                    <a:lnTo>
                      <a:pt x="772" y="46"/>
                    </a:lnTo>
                    <a:lnTo>
                      <a:pt x="779" y="46"/>
                    </a:lnTo>
                    <a:lnTo>
                      <a:pt x="785" y="46"/>
                    </a:lnTo>
                    <a:lnTo>
                      <a:pt x="790" y="47"/>
                    </a:lnTo>
                    <a:lnTo>
                      <a:pt x="798" y="47"/>
                    </a:lnTo>
                    <a:lnTo>
                      <a:pt x="803" y="46"/>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09" name="Freeform 90"/>
              <p:cNvSpPr>
                <a:spLocks/>
              </p:cNvSpPr>
              <p:nvPr/>
            </p:nvSpPr>
            <p:spPr bwMode="auto">
              <a:xfrm>
                <a:off x="5084763" y="2449512"/>
                <a:ext cx="82550" cy="23813"/>
              </a:xfrm>
              <a:custGeom>
                <a:avLst/>
                <a:gdLst/>
                <a:ahLst/>
                <a:cxnLst>
                  <a:cxn ang="0">
                    <a:pos x="0" y="5"/>
                  </a:cxn>
                  <a:cxn ang="0">
                    <a:pos x="8" y="7"/>
                  </a:cxn>
                  <a:cxn ang="0">
                    <a:pos x="13" y="3"/>
                  </a:cxn>
                  <a:cxn ang="0">
                    <a:pos x="19" y="0"/>
                  </a:cxn>
                  <a:cxn ang="0">
                    <a:pos x="26" y="0"/>
                  </a:cxn>
                  <a:cxn ang="0">
                    <a:pos x="32" y="0"/>
                  </a:cxn>
                  <a:cxn ang="0">
                    <a:pos x="39" y="8"/>
                  </a:cxn>
                  <a:cxn ang="0">
                    <a:pos x="45" y="9"/>
                  </a:cxn>
                  <a:cxn ang="0">
                    <a:pos x="52" y="15"/>
                  </a:cxn>
                </a:cxnLst>
                <a:rect l="0" t="0" r="r" b="b"/>
                <a:pathLst>
                  <a:path w="52" h="15">
                    <a:moveTo>
                      <a:pt x="0" y="5"/>
                    </a:moveTo>
                    <a:lnTo>
                      <a:pt x="8" y="7"/>
                    </a:lnTo>
                    <a:lnTo>
                      <a:pt x="13" y="3"/>
                    </a:lnTo>
                    <a:lnTo>
                      <a:pt x="19" y="0"/>
                    </a:lnTo>
                    <a:lnTo>
                      <a:pt x="26" y="0"/>
                    </a:lnTo>
                    <a:lnTo>
                      <a:pt x="32" y="0"/>
                    </a:lnTo>
                    <a:lnTo>
                      <a:pt x="39" y="8"/>
                    </a:lnTo>
                    <a:lnTo>
                      <a:pt x="45" y="9"/>
                    </a:lnTo>
                    <a:lnTo>
                      <a:pt x="52" y="15"/>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10" name="Freeform 91"/>
              <p:cNvSpPr>
                <a:spLocks/>
              </p:cNvSpPr>
              <p:nvPr/>
            </p:nvSpPr>
            <p:spPr bwMode="auto">
              <a:xfrm>
                <a:off x="3810000" y="2378075"/>
                <a:ext cx="1274763" cy="304800"/>
              </a:xfrm>
              <a:custGeom>
                <a:avLst/>
                <a:gdLst/>
                <a:ahLst/>
                <a:cxnLst>
                  <a:cxn ang="0">
                    <a:pos x="11" y="48"/>
                  </a:cxn>
                  <a:cxn ang="0">
                    <a:pos x="31" y="48"/>
                  </a:cxn>
                  <a:cxn ang="0">
                    <a:pos x="50" y="45"/>
                  </a:cxn>
                  <a:cxn ang="0">
                    <a:pos x="69" y="46"/>
                  </a:cxn>
                  <a:cxn ang="0">
                    <a:pos x="87" y="48"/>
                  </a:cxn>
                  <a:cxn ang="0">
                    <a:pos x="106" y="45"/>
                  </a:cxn>
                  <a:cxn ang="0">
                    <a:pos x="126" y="45"/>
                  </a:cxn>
                  <a:cxn ang="0">
                    <a:pos x="145" y="45"/>
                  </a:cxn>
                  <a:cxn ang="0">
                    <a:pos x="164" y="44"/>
                  </a:cxn>
                  <a:cxn ang="0">
                    <a:pos x="182" y="43"/>
                  </a:cxn>
                  <a:cxn ang="0">
                    <a:pos x="202" y="38"/>
                  </a:cxn>
                  <a:cxn ang="0">
                    <a:pos x="221" y="48"/>
                  </a:cxn>
                  <a:cxn ang="0">
                    <a:pos x="240" y="50"/>
                  </a:cxn>
                  <a:cxn ang="0">
                    <a:pos x="259" y="41"/>
                  </a:cxn>
                  <a:cxn ang="0">
                    <a:pos x="277" y="41"/>
                  </a:cxn>
                  <a:cxn ang="0">
                    <a:pos x="297" y="39"/>
                  </a:cxn>
                  <a:cxn ang="0">
                    <a:pos x="316" y="18"/>
                  </a:cxn>
                  <a:cxn ang="0">
                    <a:pos x="335" y="192"/>
                  </a:cxn>
                  <a:cxn ang="0">
                    <a:pos x="353" y="92"/>
                  </a:cxn>
                  <a:cxn ang="0">
                    <a:pos x="374" y="43"/>
                  </a:cxn>
                  <a:cxn ang="0">
                    <a:pos x="392" y="33"/>
                  </a:cxn>
                  <a:cxn ang="0">
                    <a:pos x="411" y="32"/>
                  </a:cxn>
                  <a:cxn ang="0">
                    <a:pos x="430" y="33"/>
                  </a:cxn>
                  <a:cxn ang="0">
                    <a:pos x="448" y="30"/>
                  </a:cxn>
                  <a:cxn ang="0">
                    <a:pos x="468" y="21"/>
                  </a:cxn>
                  <a:cxn ang="0">
                    <a:pos x="487" y="7"/>
                  </a:cxn>
                  <a:cxn ang="0">
                    <a:pos x="506" y="2"/>
                  </a:cxn>
                  <a:cxn ang="0">
                    <a:pos x="524" y="19"/>
                  </a:cxn>
                  <a:cxn ang="0">
                    <a:pos x="545" y="33"/>
                  </a:cxn>
                  <a:cxn ang="0">
                    <a:pos x="563" y="34"/>
                  </a:cxn>
                  <a:cxn ang="0">
                    <a:pos x="582" y="33"/>
                  </a:cxn>
                  <a:cxn ang="0">
                    <a:pos x="601" y="34"/>
                  </a:cxn>
                  <a:cxn ang="0">
                    <a:pos x="619" y="33"/>
                  </a:cxn>
                  <a:cxn ang="0">
                    <a:pos x="639" y="33"/>
                  </a:cxn>
                  <a:cxn ang="0">
                    <a:pos x="658" y="32"/>
                  </a:cxn>
                  <a:cxn ang="0">
                    <a:pos x="677" y="32"/>
                  </a:cxn>
                  <a:cxn ang="0">
                    <a:pos x="696" y="33"/>
                  </a:cxn>
                  <a:cxn ang="0">
                    <a:pos x="716" y="34"/>
                  </a:cxn>
                  <a:cxn ang="0">
                    <a:pos x="734" y="33"/>
                  </a:cxn>
                  <a:cxn ang="0">
                    <a:pos x="753" y="32"/>
                  </a:cxn>
                  <a:cxn ang="0">
                    <a:pos x="772" y="31"/>
                  </a:cxn>
                  <a:cxn ang="0">
                    <a:pos x="790" y="25"/>
                  </a:cxn>
                </a:cxnLst>
                <a:rect l="0" t="0" r="r" b="b"/>
                <a:pathLst>
                  <a:path w="803" h="192">
                    <a:moveTo>
                      <a:pt x="0" y="50"/>
                    </a:moveTo>
                    <a:lnTo>
                      <a:pt x="6" y="49"/>
                    </a:lnTo>
                    <a:lnTo>
                      <a:pt x="11" y="48"/>
                    </a:lnTo>
                    <a:lnTo>
                      <a:pt x="18" y="50"/>
                    </a:lnTo>
                    <a:lnTo>
                      <a:pt x="24" y="47"/>
                    </a:lnTo>
                    <a:lnTo>
                      <a:pt x="31" y="48"/>
                    </a:lnTo>
                    <a:lnTo>
                      <a:pt x="37" y="48"/>
                    </a:lnTo>
                    <a:lnTo>
                      <a:pt x="43" y="47"/>
                    </a:lnTo>
                    <a:lnTo>
                      <a:pt x="50" y="45"/>
                    </a:lnTo>
                    <a:lnTo>
                      <a:pt x="56" y="46"/>
                    </a:lnTo>
                    <a:lnTo>
                      <a:pt x="63" y="48"/>
                    </a:lnTo>
                    <a:lnTo>
                      <a:pt x="69" y="46"/>
                    </a:lnTo>
                    <a:lnTo>
                      <a:pt x="75" y="44"/>
                    </a:lnTo>
                    <a:lnTo>
                      <a:pt x="82" y="46"/>
                    </a:lnTo>
                    <a:lnTo>
                      <a:pt x="87" y="48"/>
                    </a:lnTo>
                    <a:lnTo>
                      <a:pt x="95" y="44"/>
                    </a:lnTo>
                    <a:lnTo>
                      <a:pt x="100" y="45"/>
                    </a:lnTo>
                    <a:lnTo>
                      <a:pt x="106" y="45"/>
                    </a:lnTo>
                    <a:lnTo>
                      <a:pt x="113" y="48"/>
                    </a:lnTo>
                    <a:lnTo>
                      <a:pt x="119" y="45"/>
                    </a:lnTo>
                    <a:lnTo>
                      <a:pt x="126" y="45"/>
                    </a:lnTo>
                    <a:lnTo>
                      <a:pt x="132" y="45"/>
                    </a:lnTo>
                    <a:lnTo>
                      <a:pt x="138" y="46"/>
                    </a:lnTo>
                    <a:lnTo>
                      <a:pt x="145" y="45"/>
                    </a:lnTo>
                    <a:lnTo>
                      <a:pt x="151" y="44"/>
                    </a:lnTo>
                    <a:lnTo>
                      <a:pt x="158" y="45"/>
                    </a:lnTo>
                    <a:lnTo>
                      <a:pt x="164" y="44"/>
                    </a:lnTo>
                    <a:lnTo>
                      <a:pt x="171" y="45"/>
                    </a:lnTo>
                    <a:lnTo>
                      <a:pt x="177" y="43"/>
                    </a:lnTo>
                    <a:lnTo>
                      <a:pt x="182" y="43"/>
                    </a:lnTo>
                    <a:lnTo>
                      <a:pt x="190" y="42"/>
                    </a:lnTo>
                    <a:lnTo>
                      <a:pt x="195" y="36"/>
                    </a:lnTo>
                    <a:lnTo>
                      <a:pt x="202" y="38"/>
                    </a:lnTo>
                    <a:lnTo>
                      <a:pt x="208" y="35"/>
                    </a:lnTo>
                    <a:lnTo>
                      <a:pt x="214" y="44"/>
                    </a:lnTo>
                    <a:lnTo>
                      <a:pt x="221" y="48"/>
                    </a:lnTo>
                    <a:lnTo>
                      <a:pt x="227" y="47"/>
                    </a:lnTo>
                    <a:lnTo>
                      <a:pt x="234" y="50"/>
                    </a:lnTo>
                    <a:lnTo>
                      <a:pt x="240" y="50"/>
                    </a:lnTo>
                    <a:lnTo>
                      <a:pt x="246" y="48"/>
                    </a:lnTo>
                    <a:lnTo>
                      <a:pt x="253" y="42"/>
                    </a:lnTo>
                    <a:lnTo>
                      <a:pt x="259" y="41"/>
                    </a:lnTo>
                    <a:lnTo>
                      <a:pt x="266" y="42"/>
                    </a:lnTo>
                    <a:lnTo>
                      <a:pt x="271" y="39"/>
                    </a:lnTo>
                    <a:lnTo>
                      <a:pt x="277" y="41"/>
                    </a:lnTo>
                    <a:lnTo>
                      <a:pt x="284" y="41"/>
                    </a:lnTo>
                    <a:lnTo>
                      <a:pt x="290" y="40"/>
                    </a:lnTo>
                    <a:lnTo>
                      <a:pt x="297" y="39"/>
                    </a:lnTo>
                    <a:lnTo>
                      <a:pt x="303" y="38"/>
                    </a:lnTo>
                    <a:lnTo>
                      <a:pt x="309" y="38"/>
                    </a:lnTo>
                    <a:lnTo>
                      <a:pt x="316" y="18"/>
                    </a:lnTo>
                    <a:lnTo>
                      <a:pt x="322" y="32"/>
                    </a:lnTo>
                    <a:lnTo>
                      <a:pt x="329" y="130"/>
                    </a:lnTo>
                    <a:lnTo>
                      <a:pt x="335" y="192"/>
                    </a:lnTo>
                    <a:lnTo>
                      <a:pt x="342" y="171"/>
                    </a:lnTo>
                    <a:lnTo>
                      <a:pt x="348" y="131"/>
                    </a:lnTo>
                    <a:lnTo>
                      <a:pt x="353" y="92"/>
                    </a:lnTo>
                    <a:lnTo>
                      <a:pt x="361" y="70"/>
                    </a:lnTo>
                    <a:lnTo>
                      <a:pt x="366" y="53"/>
                    </a:lnTo>
                    <a:lnTo>
                      <a:pt x="374" y="43"/>
                    </a:lnTo>
                    <a:lnTo>
                      <a:pt x="379" y="38"/>
                    </a:lnTo>
                    <a:lnTo>
                      <a:pt x="385" y="35"/>
                    </a:lnTo>
                    <a:lnTo>
                      <a:pt x="392" y="33"/>
                    </a:lnTo>
                    <a:lnTo>
                      <a:pt x="398" y="34"/>
                    </a:lnTo>
                    <a:lnTo>
                      <a:pt x="405" y="34"/>
                    </a:lnTo>
                    <a:lnTo>
                      <a:pt x="411" y="32"/>
                    </a:lnTo>
                    <a:lnTo>
                      <a:pt x="417" y="33"/>
                    </a:lnTo>
                    <a:lnTo>
                      <a:pt x="424" y="35"/>
                    </a:lnTo>
                    <a:lnTo>
                      <a:pt x="430" y="33"/>
                    </a:lnTo>
                    <a:lnTo>
                      <a:pt x="437" y="31"/>
                    </a:lnTo>
                    <a:lnTo>
                      <a:pt x="443" y="31"/>
                    </a:lnTo>
                    <a:lnTo>
                      <a:pt x="448" y="30"/>
                    </a:lnTo>
                    <a:lnTo>
                      <a:pt x="455" y="26"/>
                    </a:lnTo>
                    <a:lnTo>
                      <a:pt x="461" y="26"/>
                    </a:lnTo>
                    <a:lnTo>
                      <a:pt x="468" y="21"/>
                    </a:lnTo>
                    <a:lnTo>
                      <a:pt x="474" y="17"/>
                    </a:lnTo>
                    <a:lnTo>
                      <a:pt x="480" y="11"/>
                    </a:lnTo>
                    <a:lnTo>
                      <a:pt x="487" y="7"/>
                    </a:lnTo>
                    <a:lnTo>
                      <a:pt x="493" y="4"/>
                    </a:lnTo>
                    <a:lnTo>
                      <a:pt x="500" y="0"/>
                    </a:lnTo>
                    <a:lnTo>
                      <a:pt x="506" y="2"/>
                    </a:lnTo>
                    <a:lnTo>
                      <a:pt x="513" y="3"/>
                    </a:lnTo>
                    <a:lnTo>
                      <a:pt x="519" y="12"/>
                    </a:lnTo>
                    <a:lnTo>
                      <a:pt x="524" y="19"/>
                    </a:lnTo>
                    <a:lnTo>
                      <a:pt x="532" y="27"/>
                    </a:lnTo>
                    <a:lnTo>
                      <a:pt x="537" y="30"/>
                    </a:lnTo>
                    <a:lnTo>
                      <a:pt x="545" y="33"/>
                    </a:lnTo>
                    <a:lnTo>
                      <a:pt x="550" y="34"/>
                    </a:lnTo>
                    <a:lnTo>
                      <a:pt x="556" y="33"/>
                    </a:lnTo>
                    <a:lnTo>
                      <a:pt x="563" y="34"/>
                    </a:lnTo>
                    <a:lnTo>
                      <a:pt x="569" y="36"/>
                    </a:lnTo>
                    <a:lnTo>
                      <a:pt x="576" y="36"/>
                    </a:lnTo>
                    <a:lnTo>
                      <a:pt x="582" y="33"/>
                    </a:lnTo>
                    <a:lnTo>
                      <a:pt x="588" y="33"/>
                    </a:lnTo>
                    <a:lnTo>
                      <a:pt x="595" y="33"/>
                    </a:lnTo>
                    <a:lnTo>
                      <a:pt x="601" y="34"/>
                    </a:lnTo>
                    <a:lnTo>
                      <a:pt x="608" y="33"/>
                    </a:lnTo>
                    <a:lnTo>
                      <a:pt x="614" y="34"/>
                    </a:lnTo>
                    <a:lnTo>
                      <a:pt x="619" y="33"/>
                    </a:lnTo>
                    <a:lnTo>
                      <a:pt x="627" y="33"/>
                    </a:lnTo>
                    <a:lnTo>
                      <a:pt x="632" y="33"/>
                    </a:lnTo>
                    <a:lnTo>
                      <a:pt x="639" y="33"/>
                    </a:lnTo>
                    <a:lnTo>
                      <a:pt x="645" y="34"/>
                    </a:lnTo>
                    <a:lnTo>
                      <a:pt x="651" y="33"/>
                    </a:lnTo>
                    <a:lnTo>
                      <a:pt x="658" y="32"/>
                    </a:lnTo>
                    <a:lnTo>
                      <a:pt x="664" y="33"/>
                    </a:lnTo>
                    <a:lnTo>
                      <a:pt x="671" y="33"/>
                    </a:lnTo>
                    <a:lnTo>
                      <a:pt x="677" y="32"/>
                    </a:lnTo>
                    <a:lnTo>
                      <a:pt x="684" y="33"/>
                    </a:lnTo>
                    <a:lnTo>
                      <a:pt x="690" y="33"/>
                    </a:lnTo>
                    <a:lnTo>
                      <a:pt x="696" y="33"/>
                    </a:lnTo>
                    <a:lnTo>
                      <a:pt x="703" y="33"/>
                    </a:lnTo>
                    <a:lnTo>
                      <a:pt x="708" y="33"/>
                    </a:lnTo>
                    <a:lnTo>
                      <a:pt x="716" y="34"/>
                    </a:lnTo>
                    <a:lnTo>
                      <a:pt x="721" y="33"/>
                    </a:lnTo>
                    <a:lnTo>
                      <a:pt x="727" y="33"/>
                    </a:lnTo>
                    <a:lnTo>
                      <a:pt x="734" y="33"/>
                    </a:lnTo>
                    <a:lnTo>
                      <a:pt x="740" y="32"/>
                    </a:lnTo>
                    <a:lnTo>
                      <a:pt x="747" y="33"/>
                    </a:lnTo>
                    <a:lnTo>
                      <a:pt x="753" y="32"/>
                    </a:lnTo>
                    <a:lnTo>
                      <a:pt x="759" y="32"/>
                    </a:lnTo>
                    <a:lnTo>
                      <a:pt x="766" y="32"/>
                    </a:lnTo>
                    <a:lnTo>
                      <a:pt x="772" y="31"/>
                    </a:lnTo>
                    <a:lnTo>
                      <a:pt x="779" y="28"/>
                    </a:lnTo>
                    <a:lnTo>
                      <a:pt x="785" y="25"/>
                    </a:lnTo>
                    <a:lnTo>
                      <a:pt x="790" y="25"/>
                    </a:lnTo>
                    <a:lnTo>
                      <a:pt x="798" y="26"/>
                    </a:lnTo>
                    <a:lnTo>
                      <a:pt x="803" y="33"/>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11" name="Freeform 92"/>
              <p:cNvSpPr>
                <a:spLocks/>
              </p:cNvSpPr>
              <p:nvPr/>
            </p:nvSpPr>
            <p:spPr bwMode="auto">
              <a:xfrm>
                <a:off x="5084763" y="2430462"/>
                <a:ext cx="82550" cy="12700"/>
              </a:xfrm>
              <a:custGeom>
                <a:avLst/>
                <a:gdLst/>
                <a:ahLst/>
                <a:cxnLst>
                  <a:cxn ang="0">
                    <a:pos x="0" y="0"/>
                  </a:cxn>
                  <a:cxn ang="0">
                    <a:pos x="8" y="4"/>
                  </a:cxn>
                  <a:cxn ang="0">
                    <a:pos x="13" y="7"/>
                  </a:cxn>
                  <a:cxn ang="0">
                    <a:pos x="19" y="8"/>
                  </a:cxn>
                  <a:cxn ang="0">
                    <a:pos x="26" y="5"/>
                  </a:cxn>
                  <a:cxn ang="0">
                    <a:pos x="32" y="2"/>
                  </a:cxn>
                  <a:cxn ang="0">
                    <a:pos x="39" y="0"/>
                  </a:cxn>
                  <a:cxn ang="0">
                    <a:pos x="45" y="0"/>
                  </a:cxn>
                  <a:cxn ang="0">
                    <a:pos x="52" y="1"/>
                  </a:cxn>
                </a:cxnLst>
                <a:rect l="0" t="0" r="r" b="b"/>
                <a:pathLst>
                  <a:path w="52" h="8">
                    <a:moveTo>
                      <a:pt x="0" y="0"/>
                    </a:moveTo>
                    <a:lnTo>
                      <a:pt x="8" y="4"/>
                    </a:lnTo>
                    <a:lnTo>
                      <a:pt x="13" y="7"/>
                    </a:lnTo>
                    <a:lnTo>
                      <a:pt x="19" y="8"/>
                    </a:lnTo>
                    <a:lnTo>
                      <a:pt x="26" y="5"/>
                    </a:lnTo>
                    <a:lnTo>
                      <a:pt x="32" y="2"/>
                    </a:lnTo>
                    <a:lnTo>
                      <a:pt x="39" y="0"/>
                    </a:lnTo>
                    <a:lnTo>
                      <a:pt x="45" y="0"/>
                    </a:lnTo>
                    <a:lnTo>
                      <a:pt x="52" y="1"/>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12" name="Freeform 93"/>
              <p:cNvSpPr>
                <a:spLocks/>
              </p:cNvSpPr>
              <p:nvPr/>
            </p:nvSpPr>
            <p:spPr bwMode="auto">
              <a:xfrm>
                <a:off x="3810000" y="2308225"/>
                <a:ext cx="1274763" cy="379413"/>
              </a:xfrm>
              <a:custGeom>
                <a:avLst/>
                <a:gdLst/>
                <a:ahLst/>
                <a:cxnLst>
                  <a:cxn ang="0">
                    <a:pos x="11" y="82"/>
                  </a:cxn>
                  <a:cxn ang="0">
                    <a:pos x="31" y="81"/>
                  </a:cxn>
                  <a:cxn ang="0">
                    <a:pos x="50" y="81"/>
                  </a:cxn>
                  <a:cxn ang="0">
                    <a:pos x="69" y="82"/>
                  </a:cxn>
                  <a:cxn ang="0">
                    <a:pos x="87" y="83"/>
                  </a:cxn>
                  <a:cxn ang="0">
                    <a:pos x="106" y="82"/>
                  </a:cxn>
                  <a:cxn ang="0">
                    <a:pos x="126" y="84"/>
                  </a:cxn>
                  <a:cxn ang="0">
                    <a:pos x="145" y="85"/>
                  </a:cxn>
                  <a:cxn ang="0">
                    <a:pos x="164" y="85"/>
                  </a:cxn>
                  <a:cxn ang="0">
                    <a:pos x="182" y="85"/>
                  </a:cxn>
                  <a:cxn ang="0">
                    <a:pos x="202" y="85"/>
                  </a:cxn>
                  <a:cxn ang="0">
                    <a:pos x="221" y="79"/>
                  </a:cxn>
                  <a:cxn ang="0">
                    <a:pos x="240" y="80"/>
                  </a:cxn>
                  <a:cxn ang="0">
                    <a:pos x="259" y="87"/>
                  </a:cxn>
                  <a:cxn ang="0">
                    <a:pos x="277" y="89"/>
                  </a:cxn>
                  <a:cxn ang="0">
                    <a:pos x="297" y="89"/>
                  </a:cxn>
                  <a:cxn ang="0">
                    <a:pos x="316" y="88"/>
                  </a:cxn>
                  <a:cxn ang="0">
                    <a:pos x="335" y="47"/>
                  </a:cxn>
                  <a:cxn ang="0">
                    <a:pos x="353" y="160"/>
                  </a:cxn>
                  <a:cxn ang="0">
                    <a:pos x="374" y="165"/>
                  </a:cxn>
                  <a:cxn ang="0">
                    <a:pos x="392" y="94"/>
                  </a:cxn>
                  <a:cxn ang="0">
                    <a:pos x="411" y="87"/>
                  </a:cxn>
                  <a:cxn ang="0">
                    <a:pos x="430" y="85"/>
                  </a:cxn>
                  <a:cxn ang="0">
                    <a:pos x="448" y="82"/>
                  </a:cxn>
                  <a:cxn ang="0">
                    <a:pos x="468" y="75"/>
                  </a:cxn>
                  <a:cxn ang="0">
                    <a:pos x="487" y="63"/>
                  </a:cxn>
                  <a:cxn ang="0">
                    <a:pos x="506" y="51"/>
                  </a:cxn>
                  <a:cxn ang="0">
                    <a:pos x="524" y="53"/>
                  </a:cxn>
                  <a:cxn ang="0">
                    <a:pos x="545" y="71"/>
                  </a:cxn>
                  <a:cxn ang="0">
                    <a:pos x="563" y="82"/>
                  </a:cxn>
                  <a:cxn ang="0">
                    <a:pos x="582" y="85"/>
                  </a:cxn>
                  <a:cxn ang="0">
                    <a:pos x="601" y="85"/>
                  </a:cxn>
                  <a:cxn ang="0">
                    <a:pos x="619" y="82"/>
                  </a:cxn>
                  <a:cxn ang="0">
                    <a:pos x="639" y="82"/>
                  </a:cxn>
                  <a:cxn ang="0">
                    <a:pos x="658" y="82"/>
                  </a:cxn>
                  <a:cxn ang="0">
                    <a:pos x="677" y="82"/>
                  </a:cxn>
                  <a:cxn ang="0">
                    <a:pos x="696" y="85"/>
                  </a:cxn>
                  <a:cxn ang="0">
                    <a:pos x="716" y="85"/>
                  </a:cxn>
                  <a:cxn ang="0">
                    <a:pos x="734" y="85"/>
                  </a:cxn>
                  <a:cxn ang="0">
                    <a:pos x="753" y="85"/>
                  </a:cxn>
                  <a:cxn ang="0">
                    <a:pos x="772" y="85"/>
                  </a:cxn>
                  <a:cxn ang="0">
                    <a:pos x="790" y="85"/>
                  </a:cxn>
                </a:cxnLst>
                <a:rect l="0" t="0" r="r" b="b"/>
                <a:pathLst>
                  <a:path w="803" h="239">
                    <a:moveTo>
                      <a:pt x="0" y="38"/>
                    </a:moveTo>
                    <a:lnTo>
                      <a:pt x="6" y="82"/>
                    </a:lnTo>
                    <a:lnTo>
                      <a:pt x="11" y="82"/>
                    </a:lnTo>
                    <a:lnTo>
                      <a:pt x="18" y="81"/>
                    </a:lnTo>
                    <a:lnTo>
                      <a:pt x="24" y="80"/>
                    </a:lnTo>
                    <a:lnTo>
                      <a:pt x="31" y="81"/>
                    </a:lnTo>
                    <a:lnTo>
                      <a:pt x="37" y="80"/>
                    </a:lnTo>
                    <a:lnTo>
                      <a:pt x="43" y="80"/>
                    </a:lnTo>
                    <a:lnTo>
                      <a:pt x="50" y="81"/>
                    </a:lnTo>
                    <a:lnTo>
                      <a:pt x="56" y="81"/>
                    </a:lnTo>
                    <a:lnTo>
                      <a:pt x="63" y="82"/>
                    </a:lnTo>
                    <a:lnTo>
                      <a:pt x="69" y="82"/>
                    </a:lnTo>
                    <a:lnTo>
                      <a:pt x="75" y="82"/>
                    </a:lnTo>
                    <a:lnTo>
                      <a:pt x="82" y="83"/>
                    </a:lnTo>
                    <a:lnTo>
                      <a:pt x="87" y="83"/>
                    </a:lnTo>
                    <a:lnTo>
                      <a:pt x="95" y="83"/>
                    </a:lnTo>
                    <a:lnTo>
                      <a:pt x="100" y="85"/>
                    </a:lnTo>
                    <a:lnTo>
                      <a:pt x="106" y="82"/>
                    </a:lnTo>
                    <a:lnTo>
                      <a:pt x="113" y="83"/>
                    </a:lnTo>
                    <a:lnTo>
                      <a:pt x="119" y="84"/>
                    </a:lnTo>
                    <a:lnTo>
                      <a:pt x="126" y="84"/>
                    </a:lnTo>
                    <a:lnTo>
                      <a:pt x="132" y="84"/>
                    </a:lnTo>
                    <a:lnTo>
                      <a:pt x="138" y="85"/>
                    </a:lnTo>
                    <a:lnTo>
                      <a:pt x="145" y="85"/>
                    </a:lnTo>
                    <a:lnTo>
                      <a:pt x="151" y="85"/>
                    </a:lnTo>
                    <a:lnTo>
                      <a:pt x="158" y="84"/>
                    </a:lnTo>
                    <a:lnTo>
                      <a:pt x="164" y="85"/>
                    </a:lnTo>
                    <a:lnTo>
                      <a:pt x="171" y="84"/>
                    </a:lnTo>
                    <a:lnTo>
                      <a:pt x="177" y="84"/>
                    </a:lnTo>
                    <a:lnTo>
                      <a:pt x="182" y="85"/>
                    </a:lnTo>
                    <a:lnTo>
                      <a:pt x="190" y="85"/>
                    </a:lnTo>
                    <a:lnTo>
                      <a:pt x="195" y="85"/>
                    </a:lnTo>
                    <a:lnTo>
                      <a:pt x="202" y="85"/>
                    </a:lnTo>
                    <a:lnTo>
                      <a:pt x="208" y="82"/>
                    </a:lnTo>
                    <a:lnTo>
                      <a:pt x="214" y="80"/>
                    </a:lnTo>
                    <a:lnTo>
                      <a:pt x="221" y="79"/>
                    </a:lnTo>
                    <a:lnTo>
                      <a:pt x="227" y="78"/>
                    </a:lnTo>
                    <a:lnTo>
                      <a:pt x="234" y="77"/>
                    </a:lnTo>
                    <a:lnTo>
                      <a:pt x="240" y="80"/>
                    </a:lnTo>
                    <a:lnTo>
                      <a:pt x="246" y="82"/>
                    </a:lnTo>
                    <a:lnTo>
                      <a:pt x="253" y="87"/>
                    </a:lnTo>
                    <a:lnTo>
                      <a:pt x="259" y="87"/>
                    </a:lnTo>
                    <a:lnTo>
                      <a:pt x="266" y="88"/>
                    </a:lnTo>
                    <a:lnTo>
                      <a:pt x="271" y="89"/>
                    </a:lnTo>
                    <a:lnTo>
                      <a:pt x="277" y="89"/>
                    </a:lnTo>
                    <a:lnTo>
                      <a:pt x="284" y="89"/>
                    </a:lnTo>
                    <a:lnTo>
                      <a:pt x="290" y="89"/>
                    </a:lnTo>
                    <a:lnTo>
                      <a:pt x="297" y="89"/>
                    </a:lnTo>
                    <a:lnTo>
                      <a:pt x="303" y="89"/>
                    </a:lnTo>
                    <a:lnTo>
                      <a:pt x="309" y="88"/>
                    </a:lnTo>
                    <a:lnTo>
                      <a:pt x="316" y="88"/>
                    </a:lnTo>
                    <a:lnTo>
                      <a:pt x="322" y="87"/>
                    </a:lnTo>
                    <a:lnTo>
                      <a:pt x="329" y="83"/>
                    </a:lnTo>
                    <a:lnTo>
                      <a:pt x="335" y="47"/>
                    </a:lnTo>
                    <a:lnTo>
                      <a:pt x="342" y="0"/>
                    </a:lnTo>
                    <a:lnTo>
                      <a:pt x="348" y="46"/>
                    </a:lnTo>
                    <a:lnTo>
                      <a:pt x="353" y="160"/>
                    </a:lnTo>
                    <a:lnTo>
                      <a:pt x="361" y="239"/>
                    </a:lnTo>
                    <a:lnTo>
                      <a:pt x="366" y="213"/>
                    </a:lnTo>
                    <a:lnTo>
                      <a:pt x="374" y="165"/>
                    </a:lnTo>
                    <a:lnTo>
                      <a:pt x="379" y="127"/>
                    </a:lnTo>
                    <a:lnTo>
                      <a:pt x="385" y="102"/>
                    </a:lnTo>
                    <a:lnTo>
                      <a:pt x="392" y="94"/>
                    </a:lnTo>
                    <a:lnTo>
                      <a:pt x="398" y="91"/>
                    </a:lnTo>
                    <a:lnTo>
                      <a:pt x="405" y="88"/>
                    </a:lnTo>
                    <a:lnTo>
                      <a:pt x="411" y="87"/>
                    </a:lnTo>
                    <a:lnTo>
                      <a:pt x="417" y="87"/>
                    </a:lnTo>
                    <a:lnTo>
                      <a:pt x="424" y="86"/>
                    </a:lnTo>
                    <a:lnTo>
                      <a:pt x="430" y="85"/>
                    </a:lnTo>
                    <a:lnTo>
                      <a:pt x="437" y="84"/>
                    </a:lnTo>
                    <a:lnTo>
                      <a:pt x="443" y="82"/>
                    </a:lnTo>
                    <a:lnTo>
                      <a:pt x="448" y="82"/>
                    </a:lnTo>
                    <a:lnTo>
                      <a:pt x="455" y="80"/>
                    </a:lnTo>
                    <a:lnTo>
                      <a:pt x="461" y="79"/>
                    </a:lnTo>
                    <a:lnTo>
                      <a:pt x="468" y="75"/>
                    </a:lnTo>
                    <a:lnTo>
                      <a:pt x="474" y="71"/>
                    </a:lnTo>
                    <a:lnTo>
                      <a:pt x="480" y="68"/>
                    </a:lnTo>
                    <a:lnTo>
                      <a:pt x="487" y="63"/>
                    </a:lnTo>
                    <a:lnTo>
                      <a:pt x="493" y="58"/>
                    </a:lnTo>
                    <a:lnTo>
                      <a:pt x="500" y="54"/>
                    </a:lnTo>
                    <a:lnTo>
                      <a:pt x="506" y="51"/>
                    </a:lnTo>
                    <a:lnTo>
                      <a:pt x="513" y="50"/>
                    </a:lnTo>
                    <a:lnTo>
                      <a:pt x="519" y="51"/>
                    </a:lnTo>
                    <a:lnTo>
                      <a:pt x="524" y="53"/>
                    </a:lnTo>
                    <a:lnTo>
                      <a:pt x="532" y="58"/>
                    </a:lnTo>
                    <a:lnTo>
                      <a:pt x="537" y="65"/>
                    </a:lnTo>
                    <a:lnTo>
                      <a:pt x="545" y="71"/>
                    </a:lnTo>
                    <a:lnTo>
                      <a:pt x="550" y="76"/>
                    </a:lnTo>
                    <a:lnTo>
                      <a:pt x="556" y="80"/>
                    </a:lnTo>
                    <a:lnTo>
                      <a:pt x="563" y="82"/>
                    </a:lnTo>
                    <a:lnTo>
                      <a:pt x="569" y="84"/>
                    </a:lnTo>
                    <a:lnTo>
                      <a:pt x="576" y="85"/>
                    </a:lnTo>
                    <a:lnTo>
                      <a:pt x="582" y="85"/>
                    </a:lnTo>
                    <a:lnTo>
                      <a:pt x="588" y="85"/>
                    </a:lnTo>
                    <a:lnTo>
                      <a:pt x="595" y="85"/>
                    </a:lnTo>
                    <a:lnTo>
                      <a:pt x="601" y="85"/>
                    </a:lnTo>
                    <a:lnTo>
                      <a:pt x="608" y="85"/>
                    </a:lnTo>
                    <a:lnTo>
                      <a:pt x="614" y="82"/>
                    </a:lnTo>
                    <a:lnTo>
                      <a:pt x="619" y="82"/>
                    </a:lnTo>
                    <a:lnTo>
                      <a:pt x="627" y="82"/>
                    </a:lnTo>
                    <a:lnTo>
                      <a:pt x="632" y="82"/>
                    </a:lnTo>
                    <a:lnTo>
                      <a:pt x="639" y="82"/>
                    </a:lnTo>
                    <a:lnTo>
                      <a:pt x="645" y="82"/>
                    </a:lnTo>
                    <a:lnTo>
                      <a:pt x="651" y="82"/>
                    </a:lnTo>
                    <a:lnTo>
                      <a:pt x="658" y="82"/>
                    </a:lnTo>
                    <a:lnTo>
                      <a:pt x="664" y="82"/>
                    </a:lnTo>
                    <a:lnTo>
                      <a:pt x="671" y="83"/>
                    </a:lnTo>
                    <a:lnTo>
                      <a:pt x="677" y="82"/>
                    </a:lnTo>
                    <a:lnTo>
                      <a:pt x="684" y="83"/>
                    </a:lnTo>
                    <a:lnTo>
                      <a:pt x="690" y="83"/>
                    </a:lnTo>
                    <a:lnTo>
                      <a:pt x="696" y="85"/>
                    </a:lnTo>
                    <a:lnTo>
                      <a:pt x="703" y="85"/>
                    </a:lnTo>
                    <a:lnTo>
                      <a:pt x="708" y="85"/>
                    </a:lnTo>
                    <a:lnTo>
                      <a:pt x="716" y="85"/>
                    </a:lnTo>
                    <a:lnTo>
                      <a:pt x="721" y="85"/>
                    </a:lnTo>
                    <a:lnTo>
                      <a:pt x="727" y="85"/>
                    </a:lnTo>
                    <a:lnTo>
                      <a:pt x="734" y="85"/>
                    </a:lnTo>
                    <a:lnTo>
                      <a:pt x="740" y="85"/>
                    </a:lnTo>
                    <a:lnTo>
                      <a:pt x="747" y="85"/>
                    </a:lnTo>
                    <a:lnTo>
                      <a:pt x="753" y="85"/>
                    </a:lnTo>
                    <a:lnTo>
                      <a:pt x="759" y="85"/>
                    </a:lnTo>
                    <a:lnTo>
                      <a:pt x="766" y="85"/>
                    </a:lnTo>
                    <a:lnTo>
                      <a:pt x="772" y="85"/>
                    </a:lnTo>
                    <a:lnTo>
                      <a:pt x="779" y="86"/>
                    </a:lnTo>
                    <a:lnTo>
                      <a:pt x="785" y="85"/>
                    </a:lnTo>
                    <a:lnTo>
                      <a:pt x="790" y="85"/>
                    </a:lnTo>
                    <a:lnTo>
                      <a:pt x="798" y="86"/>
                    </a:lnTo>
                    <a:lnTo>
                      <a:pt x="803" y="86"/>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13" name="Freeform 94"/>
              <p:cNvSpPr>
                <a:spLocks/>
              </p:cNvSpPr>
              <p:nvPr/>
            </p:nvSpPr>
            <p:spPr bwMode="auto">
              <a:xfrm>
                <a:off x="5084763" y="2430462"/>
                <a:ext cx="82550" cy="14288"/>
              </a:xfrm>
              <a:custGeom>
                <a:avLst/>
                <a:gdLst/>
                <a:ahLst/>
                <a:cxnLst>
                  <a:cxn ang="0">
                    <a:pos x="0" y="9"/>
                  </a:cxn>
                  <a:cxn ang="0">
                    <a:pos x="8" y="8"/>
                  </a:cxn>
                  <a:cxn ang="0">
                    <a:pos x="13" y="7"/>
                  </a:cxn>
                  <a:cxn ang="0">
                    <a:pos x="19" y="5"/>
                  </a:cxn>
                  <a:cxn ang="0">
                    <a:pos x="26" y="4"/>
                  </a:cxn>
                  <a:cxn ang="0">
                    <a:pos x="32" y="3"/>
                  </a:cxn>
                  <a:cxn ang="0">
                    <a:pos x="39" y="1"/>
                  </a:cxn>
                  <a:cxn ang="0">
                    <a:pos x="45" y="0"/>
                  </a:cxn>
                  <a:cxn ang="0">
                    <a:pos x="52" y="4"/>
                  </a:cxn>
                </a:cxnLst>
                <a:rect l="0" t="0" r="r" b="b"/>
                <a:pathLst>
                  <a:path w="52" h="9">
                    <a:moveTo>
                      <a:pt x="0" y="9"/>
                    </a:moveTo>
                    <a:lnTo>
                      <a:pt x="8" y="8"/>
                    </a:lnTo>
                    <a:lnTo>
                      <a:pt x="13" y="7"/>
                    </a:lnTo>
                    <a:lnTo>
                      <a:pt x="19" y="5"/>
                    </a:lnTo>
                    <a:lnTo>
                      <a:pt x="26" y="4"/>
                    </a:lnTo>
                    <a:lnTo>
                      <a:pt x="32" y="3"/>
                    </a:lnTo>
                    <a:lnTo>
                      <a:pt x="39" y="1"/>
                    </a:lnTo>
                    <a:lnTo>
                      <a:pt x="45" y="0"/>
                    </a:lnTo>
                    <a:lnTo>
                      <a:pt x="52" y="4"/>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14" name="Freeform 95"/>
              <p:cNvSpPr>
                <a:spLocks/>
              </p:cNvSpPr>
              <p:nvPr/>
            </p:nvSpPr>
            <p:spPr bwMode="auto">
              <a:xfrm>
                <a:off x="3810000" y="2338387"/>
                <a:ext cx="1274763" cy="314325"/>
              </a:xfrm>
              <a:custGeom>
                <a:avLst/>
                <a:gdLst/>
                <a:ahLst/>
                <a:cxnLst>
                  <a:cxn ang="0">
                    <a:pos x="11" y="64"/>
                  </a:cxn>
                  <a:cxn ang="0">
                    <a:pos x="31" y="64"/>
                  </a:cxn>
                  <a:cxn ang="0">
                    <a:pos x="50" y="64"/>
                  </a:cxn>
                  <a:cxn ang="0">
                    <a:pos x="69" y="66"/>
                  </a:cxn>
                  <a:cxn ang="0">
                    <a:pos x="87" y="66"/>
                  </a:cxn>
                  <a:cxn ang="0">
                    <a:pos x="106" y="66"/>
                  </a:cxn>
                  <a:cxn ang="0">
                    <a:pos x="126" y="66"/>
                  </a:cxn>
                  <a:cxn ang="0">
                    <a:pos x="145" y="66"/>
                  </a:cxn>
                  <a:cxn ang="0">
                    <a:pos x="164" y="66"/>
                  </a:cxn>
                  <a:cxn ang="0">
                    <a:pos x="182" y="66"/>
                  </a:cxn>
                  <a:cxn ang="0">
                    <a:pos x="202" y="63"/>
                  </a:cxn>
                  <a:cxn ang="0">
                    <a:pos x="221" y="61"/>
                  </a:cxn>
                  <a:cxn ang="0">
                    <a:pos x="240" y="66"/>
                  </a:cxn>
                  <a:cxn ang="0">
                    <a:pos x="259" y="68"/>
                  </a:cxn>
                  <a:cxn ang="0">
                    <a:pos x="277" y="69"/>
                  </a:cxn>
                  <a:cxn ang="0">
                    <a:pos x="297" y="68"/>
                  </a:cxn>
                  <a:cxn ang="0">
                    <a:pos x="316" y="68"/>
                  </a:cxn>
                  <a:cxn ang="0">
                    <a:pos x="335" y="50"/>
                  </a:cxn>
                  <a:cxn ang="0">
                    <a:pos x="353" y="198"/>
                  </a:cxn>
                  <a:cxn ang="0">
                    <a:pos x="374" y="91"/>
                  </a:cxn>
                  <a:cxn ang="0">
                    <a:pos x="392" y="66"/>
                  </a:cxn>
                  <a:cxn ang="0">
                    <a:pos x="411" y="63"/>
                  </a:cxn>
                  <a:cxn ang="0">
                    <a:pos x="430" y="60"/>
                  </a:cxn>
                  <a:cxn ang="0">
                    <a:pos x="448" y="54"/>
                  </a:cxn>
                  <a:cxn ang="0">
                    <a:pos x="468" y="41"/>
                  </a:cxn>
                  <a:cxn ang="0">
                    <a:pos x="487" y="18"/>
                  </a:cxn>
                  <a:cxn ang="0">
                    <a:pos x="506" y="1"/>
                  </a:cxn>
                  <a:cxn ang="0">
                    <a:pos x="524" y="16"/>
                  </a:cxn>
                  <a:cxn ang="0">
                    <a:pos x="545" y="53"/>
                  </a:cxn>
                  <a:cxn ang="0">
                    <a:pos x="563" y="65"/>
                  </a:cxn>
                  <a:cxn ang="0">
                    <a:pos x="582" y="67"/>
                  </a:cxn>
                  <a:cxn ang="0">
                    <a:pos x="601" y="67"/>
                  </a:cxn>
                  <a:cxn ang="0">
                    <a:pos x="619" y="66"/>
                  </a:cxn>
                  <a:cxn ang="0">
                    <a:pos x="639" y="66"/>
                  </a:cxn>
                  <a:cxn ang="0">
                    <a:pos x="658" y="67"/>
                  </a:cxn>
                  <a:cxn ang="0">
                    <a:pos x="677" y="68"/>
                  </a:cxn>
                  <a:cxn ang="0">
                    <a:pos x="696" y="69"/>
                  </a:cxn>
                  <a:cxn ang="0">
                    <a:pos x="716" y="70"/>
                  </a:cxn>
                  <a:cxn ang="0">
                    <a:pos x="734" y="70"/>
                  </a:cxn>
                  <a:cxn ang="0">
                    <a:pos x="753" y="70"/>
                  </a:cxn>
                  <a:cxn ang="0">
                    <a:pos x="772" y="71"/>
                  </a:cxn>
                  <a:cxn ang="0">
                    <a:pos x="790" y="71"/>
                  </a:cxn>
                </a:cxnLst>
                <a:rect l="0" t="0" r="r" b="b"/>
                <a:pathLst>
                  <a:path w="803" h="198">
                    <a:moveTo>
                      <a:pt x="0" y="64"/>
                    </a:moveTo>
                    <a:lnTo>
                      <a:pt x="6" y="65"/>
                    </a:lnTo>
                    <a:lnTo>
                      <a:pt x="11" y="64"/>
                    </a:lnTo>
                    <a:lnTo>
                      <a:pt x="18" y="63"/>
                    </a:lnTo>
                    <a:lnTo>
                      <a:pt x="24" y="63"/>
                    </a:lnTo>
                    <a:lnTo>
                      <a:pt x="31" y="64"/>
                    </a:lnTo>
                    <a:lnTo>
                      <a:pt x="37" y="64"/>
                    </a:lnTo>
                    <a:lnTo>
                      <a:pt x="43" y="65"/>
                    </a:lnTo>
                    <a:lnTo>
                      <a:pt x="50" y="64"/>
                    </a:lnTo>
                    <a:lnTo>
                      <a:pt x="56" y="65"/>
                    </a:lnTo>
                    <a:lnTo>
                      <a:pt x="63" y="66"/>
                    </a:lnTo>
                    <a:lnTo>
                      <a:pt x="69" y="66"/>
                    </a:lnTo>
                    <a:lnTo>
                      <a:pt x="75" y="66"/>
                    </a:lnTo>
                    <a:lnTo>
                      <a:pt x="82" y="65"/>
                    </a:lnTo>
                    <a:lnTo>
                      <a:pt x="87" y="66"/>
                    </a:lnTo>
                    <a:lnTo>
                      <a:pt x="95" y="66"/>
                    </a:lnTo>
                    <a:lnTo>
                      <a:pt x="100" y="67"/>
                    </a:lnTo>
                    <a:lnTo>
                      <a:pt x="106" y="66"/>
                    </a:lnTo>
                    <a:lnTo>
                      <a:pt x="113" y="66"/>
                    </a:lnTo>
                    <a:lnTo>
                      <a:pt x="119" y="66"/>
                    </a:lnTo>
                    <a:lnTo>
                      <a:pt x="126" y="66"/>
                    </a:lnTo>
                    <a:lnTo>
                      <a:pt x="132" y="66"/>
                    </a:lnTo>
                    <a:lnTo>
                      <a:pt x="138" y="66"/>
                    </a:lnTo>
                    <a:lnTo>
                      <a:pt x="145" y="66"/>
                    </a:lnTo>
                    <a:lnTo>
                      <a:pt x="151" y="66"/>
                    </a:lnTo>
                    <a:lnTo>
                      <a:pt x="158" y="66"/>
                    </a:lnTo>
                    <a:lnTo>
                      <a:pt x="164" y="66"/>
                    </a:lnTo>
                    <a:lnTo>
                      <a:pt x="171" y="66"/>
                    </a:lnTo>
                    <a:lnTo>
                      <a:pt x="177" y="66"/>
                    </a:lnTo>
                    <a:lnTo>
                      <a:pt x="182" y="66"/>
                    </a:lnTo>
                    <a:lnTo>
                      <a:pt x="190" y="66"/>
                    </a:lnTo>
                    <a:lnTo>
                      <a:pt x="195" y="66"/>
                    </a:lnTo>
                    <a:lnTo>
                      <a:pt x="202" y="63"/>
                    </a:lnTo>
                    <a:lnTo>
                      <a:pt x="208" y="62"/>
                    </a:lnTo>
                    <a:lnTo>
                      <a:pt x="214" y="61"/>
                    </a:lnTo>
                    <a:lnTo>
                      <a:pt x="221" y="61"/>
                    </a:lnTo>
                    <a:lnTo>
                      <a:pt x="227" y="61"/>
                    </a:lnTo>
                    <a:lnTo>
                      <a:pt x="234" y="64"/>
                    </a:lnTo>
                    <a:lnTo>
                      <a:pt x="240" y="66"/>
                    </a:lnTo>
                    <a:lnTo>
                      <a:pt x="246" y="68"/>
                    </a:lnTo>
                    <a:lnTo>
                      <a:pt x="253" y="68"/>
                    </a:lnTo>
                    <a:lnTo>
                      <a:pt x="259" y="68"/>
                    </a:lnTo>
                    <a:lnTo>
                      <a:pt x="266" y="68"/>
                    </a:lnTo>
                    <a:lnTo>
                      <a:pt x="271" y="68"/>
                    </a:lnTo>
                    <a:lnTo>
                      <a:pt x="277" y="69"/>
                    </a:lnTo>
                    <a:lnTo>
                      <a:pt x="284" y="68"/>
                    </a:lnTo>
                    <a:lnTo>
                      <a:pt x="290" y="68"/>
                    </a:lnTo>
                    <a:lnTo>
                      <a:pt x="297" y="68"/>
                    </a:lnTo>
                    <a:lnTo>
                      <a:pt x="303" y="68"/>
                    </a:lnTo>
                    <a:lnTo>
                      <a:pt x="309" y="67"/>
                    </a:lnTo>
                    <a:lnTo>
                      <a:pt x="316" y="68"/>
                    </a:lnTo>
                    <a:lnTo>
                      <a:pt x="322" y="62"/>
                    </a:lnTo>
                    <a:lnTo>
                      <a:pt x="329" y="20"/>
                    </a:lnTo>
                    <a:lnTo>
                      <a:pt x="335" y="50"/>
                    </a:lnTo>
                    <a:lnTo>
                      <a:pt x="342" y="112"/>
                    </a:lnTo>
                    <a:lnTo>
                      <a:pt x="348" y="172"/>
                    </a:lnTo>
                    <a:lnTo>
                      <a:pt x="353" y="198"/>
                    </a:lnTo>
                    <a:lnTo>
                      <a:pt x="361" y="160"/>
                    </a:lnTo>
                    <a:lnTo>
                      <a:pt x="366" y="121"/>
                    </a:lnTo>
                    <a:lnTo>
                      <a:pt x="374" y="91"/>
                    </a:lnTo>
                    <a:lnTo>
                      <a:pt x="379" y="75"/>
                    </a:lnTo>
                    <a:lnTo>
                      <a:pt x="385" y="69"/>
                    </a:lnTo>
                    <a:lnTo>
                      <a:pt x="392" y="66"/>
                    </a:lnTo>
                    <a:lnTo>
                      <a:pt x="398" y="64"/>
                    </a:lnTo>
                    <a:lnTo>
                      <a:pt x="405" y="63"/>
                    </a:lnTo>
                    <a:lnTo>
                      <a:pt x="411" y="63"/>
                    </a:lnTo>
                    <a:lnTo>
                      <a:pt x="417" y="62"/>
                    </a:lnTo>
                    <a:lnTo>
                      <a:pt x="424" y="61"/>
                    </a:lnTo>
                    <a:lnTo>
                      <a:pt x="430" y="60"/>
                    </a:lnTo>
                    <a:lnTo>
                      <a:pt x="437" y="58"/>
                    </a:lnTo>
                    <a:lnTo>
                      <a:pt x="443" y="56"/>
                    </a:lnTo>
                    <a:lnTo>
                      <a:pt x="448" y="54"/>
                    </a:lnTo>
                    <a:lnTo>
                      <a:pt x="455" y="51"/>
                    </a:lnTo>
                    <a:lnTo>
                      <a:pt x="461" y="47"/>
                    </a:lnTo>
                    <a:lnTo>
                      <a:pt x="468" y="41"/>
                    </a:lnTo>
                    <a:lnTo>
                      <a:pt x="474" y="34"/>
                    </a:lnTo>
                    <a:lnTo>
                      <a:pt x="480" y="27"/>
                    </a:lnTo>
                    <a:lnTo>
                      <a:pt x="487" y="18"/>
                    </a:lnTo>
                    <a:lnTo>
                      <a:pt x="493" y="11"/>
                    </a:lnTo>
                    <a:lnTo>
                      <a:pt x="500" y="5"/>
                    </a:lnTo>
                    <a:lnTo>
                      <a:pt x="506" y="1"/>
                    </a:lnTo>
                    <a:lnTo>
                      <a:pt x="513" y="0"/>
                    </a:lnTo>
                    <a:lnTo>
                      <a:pt x="519" y="5"/>
                    </a:lnTo>
                    <a:lnTo>
                      <a:pt x="524" y="16"/>
                    </a:lnTo>
                    <a:lnTo>
                      <a:pt x="532" y="30"/>
                    </a:lnTo>
                    <a:lnTo>
                      <a:pt x="537" y="43"/>
                    </a:lnTo>
                    <a:lnTo>
                      <a:pt x="545" y="53"/>
                    </a:lnTo>
                    <a:lnTo>
                      <a:pt x="550" y="59"/>
                    </a:lnTo>
                    <a:lnTo>
                      <a:pt x="556" y="63"/>
                    </a:lnTo>
                    <a:lnTo>
                      <a:pt x="563" y="65"/>
                    </a:lnTo>
                    <a:lnTo>
                      <a:pt x="569" y="65"/>
                    </a:lnTo>
                    <a:lnTo>
                      <a:pt x="576" y="66"/>
                    </a:lnTo>
                    <a:lnTo>
                      <a:pt x="582" y="67"/>
                    </a:lnTo>
                    <a:lnTo>
                      <a:pt x="588" y="67"/>
                    </a:lnTo>
                    <a:lnTo>
                      <a:pt x="595" y="67"/>
                    </a:lnTo>
                    <a:lnTo>
                      <a:pt x="601" y="67"/>
                    </a:lnTo>
                    <a:lnTo>
                      <a:pt x="608" y="66"/>
                    </a:lnTo>
                    <a:lnTo>
                      <a:pt x="614" y="66"/>
                    </a:lnTo>
                    <a:lnTo>
                      <a:pt x="619" y="66"/>
                    </a:lnTo>
                    <a:lnTo>
                      <a:pt x="627" y="66"/>
                    </a:lnTo>
                    <a:lnTo>
                      <a:pt x="632" y="66"/>
                    </a:lnTo>
                    <a:lnTo>
                      <a:pt x="639" y="66"/>
                    </a:lnTo>
                    <a:lnTo>
                      <a:pt x="645" y="66"/>
                    </a:lnTo>
                    <a:lnTo>
                      <a:pt x="651" y="66"/>
                    </a:lnTo>
                    <a:lnTo>
                      <a:pt x="658" y="67"/>
                    </a:lnTo>
                    <a:lnTo>
                      <a:pt x="664" y="67"/>
                    </a:lnTo>
                    <a:lnTo>
                      <a:pt x="671" y="68"/>
                    </a:lnTo>
                    <a:lnTo>
                      <a:pt x="677" y="68"/>
                    </a:lnTo>
                    <a:lnTo>
                      <a:pt x="684" y="68"/>
                    </a:lnTo>
                    <a:lnTo>
                      <a:pt x="690" y="68"/>
                    </a:lnTo>
                    <a:lnTo>
                      <a:pt x="696" y="69"/>
                    </a:lnTo>
                    <a:lnTo>
                      <a:pt x="703" y="69"/>
                    </a:lnTo>
                    <a:lnTo>
                      <a:pt x="708" y="70"/>
                    </a:lnTo>
                    <a:lnTo>
                      <a:pt x="716" y="70"/>
                    </a:lnTo>
                    <a:lnTo>
                      <a:pt x="721" y="70"/>
                    </a:lnTo>
                    <a:lnTo>
                      <a:pt x="727" y="70"/>
                    </a:lnTo>
                    <a:lnTo>
                      <a:pt x="734" y="70"/>
                    </a:lnTo>
                    <a:lnTo>
                      <a:pt x="740" y="71"/>
                    </a:lnTo>
                    <a:lnTo>
                      <a:pt x="747" y="71"/>
                    </a:lnTo>
                    <a:lnTo>
                      <a:pt x="753" y="70"/>
                    </a:lnTo>
                    <a:lnTo>
                      <a:pt x="759" y="70"/>
                    </a:lnTo>
                    <a:lnTo>
                      <a:pt x="766" y="71"/>
                    </a:lnTo>
                    <a:lnTo>
                      <a:pt x="772" y="71"/>
                    </a:lnTo>
                    <a:lnTo>
                      <a:pt x="779" y="71"/>
                    </a:lnTo>
                    <a:lnTo>
                      <a:pt x="785" y="72"/>
                    </a:lnTo>
                    <a:lnTo>
                      <a:pt x="790" y="71"/>
                    </a:lnTo>
                    <a:lnTo>
                      <a:pt x="798" y="71"/>
                    </a:lnTo>
                    <a:lnTo>
                      <a:pt x="803" y="71"/>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15" name="Freeform 96"/>
              <p:cNvSpPr>
                <a:spLocks/>
              </p:cNvSpPr>
              <p:nvPr/>
            </p:nvSpPr>
            <p:spPr bwMode="auto">
              <a:xfrm>
                <a:off x="5084763" y="2443162"/>
                <a:ext cx="82550" cy="9525"/>
              </a:xfrm>
              <a:custGeom>
                <a:avLst/>
                <a:gdLst/>
                <a:ahLst/>
                <a:cxnLst>
                  <a:cxn ang="0">
                    <a:pos x="0" y="5"/>
                  </a:cxn>
                  <a:cxn ang="0">
                    <a:pos x="8" y="6"/>
                  </a:cxn>
                  <a:cxn ang="0">
                    <a:pos x="13" y="5"/>
                  </a:cxn>
                  <a:cxn ang="0">
                    <a:pos x="19" y="4"/>
                  </a:cxn>
                  <a:cxn ang="0">
                    <a:pos x="26" y="2"/>
                  </a:cxn>
                  <a:cxn ang="0">
                    <a:pos x="32" y="0"/>
                  </a:cxn>
                  <a:cxn ang="0">
                    <a:pos x="39" y="2"/>
                  </a:cxn>
                  <a:cxn ang="0">
                    <a:pos x="45" y="1"/>
                  </a:cxn>
                  <a:cxn ang="0">
                    <a:pos x="52" y="5"/>
                  </a:cxn>
                </a:cxnLst>
                <a:rect l="0" t="0" r="r" b="b"/>
                <a:pathLst>
                  <a:path w="52" h="6">
                    <a:moveTo>
                      <a:pt x="0" y="5"/>
                    </a:moveTo>
                    <a:lnTo>
                      <a:pt x="8" y="6"/>
                    </a:lnTo>
                    <a:lnTo>
                      <a:pt x="13" y="5"/>
                    </a:lnTo>
                    <a:lnTo>
                      <a:pt x="19" y="4"/>
                    </a:lnTo>
                    <a:lnTo>
                      <a:pt x="26" y="2"/>
                    </a:lnTo>
                    <a:lnTo>
                      <a:pt x="32" y="0"/>
                    </a:lnTo>
                    <a:lnTo>
                      <a:pt x="39" y="2"/>
                    </a:lnTo>
                    <a:lnTo>
                      <a:pt x="45" y="1"/>
                    </a:lnTo>
                    <a:lnTo>
                      <a:pt x="52" y="5"/>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16" name="Freeform 97"/>
              <p:cNvSpPr>
                <a:spLocks/>
              </p:cNvSpPr>
              <p:nvPr/>
            </p:nvSpPr>
            <p:spPr bwMode="auto">
              <a:xfrm>
                <a:off x="3810000" y="2355850"/>
                <a:ext cx="1274763" cy="309563"/>
              </a:xfrm>
              <a:custGeom>
                <a:avLst/>
                <a:gdLst/>
                <a:ahLst/>
                <a:cxnLst>
                  <a:cxn ang="0">
                    <a:pos x="11" y="59"/>
                  </a:cxn>
                  <a:cxn ang="0">
                    <a:pos x="31" y="57"/>
                  </a:cxn>
                  <a:cxn ang="0">
                    <a:pos x="50" y="56"/>
                  </a:cxn>
                  <a:cxn ang="0">
                    <a:pos x="69" y="55"/>
                  </a:cxn>
                  <a:cxn ang="0">
                    <a:pos x="87" y="57"/>
                  </a:cxn>
                  <a:cxn ang="0">
                    <a:pos x="106" y="57"/>
                  </a:cxn>
                  <a:cxn ang="0">
                    <a:pos x="126" y="57"/>
                  </a:cxn>
                  <a:cxn ang="0">
                    <a:pos x="145" y="57"/>
                  </a:cxn>
                  <a:cxn ang="0">
                    <a:pos x="164" y="57"/>
                  </a:cxn>
                  <a:cxn ang="0">
                    <a:pos x="182" y="56"/>
                  </a:cxn>
                  <a:cxn ang="0">
                    <a:pos x="202" y="57"/>
                  </a:cxn>
                  <a:cxn ang="0">
                    <a:pos x="221" y="55"/>
                  </a:cxn>
                  <a:cxn ang="0">
                    <a:pos x="240" y="52"/>
                  </a:cxn>
                  <a:cxn ang="0">
                    <a:pos x="259" y="55"/>
                  </a:cxn>
                  <a:cxn ang="0">
                    <a:pos x="277" y="58"/>
                  </a:cxn>
                  <a:cxn ang="0">
                    <a:pos x="297" y="59"/>
                  </a:cxn>
                  <a:cxn ang="0">
                    <a:pos x="316" y="58"/>
                  </a:cxn>
                  <a:cxn ang="0">
                    <a:pos x="335" y="56"/>
                  </a:cxn>
                  <a:cxn ang="0">
                    <a:pos x="353" y="11"/>
                  </a:cxn>
                  <a:cxn ang="0">
                    <a:pos x="374" y="195"/>
                  </a:cxn>
                  <a:cxn ang="0">
                    <a:pos x="392" y="87"/>
                  </a:cxn>
                  <a:cxn ang="0">
                    <a:pos x="411" y="57"/>
                  </a:cxn>
                  <a:cxn ang="0">
                    <a:pos x="430" y="53"/>
                  </a:cxn>
                  <a:cxn ang="0">
                    <a:pos x="448" y="50"/>
                  </a:cxn>
                  <a:cxn ang="0">
                    <a:pos x="468" y="45"/>
                  </a:cxn>
                  <a:cxn ang="0">
                    <a:pos x="487" y="33"/>
                  </a:cxn>
                  <a:cxn ang="0">
                    <a:pos x="506" y="15"/>
                  </a:cxn>
                  <a:cxn ang="0">
                    <a:pos x="524" y="0"/>
                  </a:cxn>
                  <a:cxn ang="0">
                    <a:pos x="545" y="13"/>
                  </a:cxn>
                  <a:cxn ang="0">
                    <a:pos x="563" y="42"/>
                  </a:cxn>
                  <a:cxn ang="0">
                    <a:pos x="582" y="52"/>
                  </a:cxn>
                  <a:cxn ang="0">
                    <a:pos x="601" y="53"/>
                  </a:cxn>
                  <a:cxn ang="0">
                    <a:pos x="619" y="53"/>
                  </a:cxn>
                  <a:cxn ang="0">
                    <a:pos x="639" y="53"/>
                  </a:cxn>
                  <a:cxn ang="0">
                    <a:pos x="658" y="52"/>
                  </a:cxn>
                  <a:cxn ang="0">
                    <a:pos x="677" y="53"/>
                  </a:cxn>
                  <a:cxn ang="0">
                    <a:pos x="696" y="54"/>
                  </a:cxn>
                  <a:cxn ang="0">
                    <a:pos x="716" y="57"/>
                  </a:cxn>
                  <a:cxn ang="0">
                    <a:pos x="734" y="55"/>
                  </a:cxn>
                  <a:cxn ang="0">
                    <a:pos x="753" y="56"/>
                  </a:cxn>
                  <a:cxn ang="0">
                    <a:pos x="772" y="55"/>
                  </a:cxn>
                  <a:cxn ang="0">
                    <a:pos x="790" y="56"/>
                  </a:cxn>
                </a:cxnLst>
                <a:rect l="0" t="0" r="r" b="b"/>
                <a:pathLst>
                  <a:path w="803" h="195">
                    <a:moveTo>
                      <a:pt x="0" y="8"/>
                    </a:moveTo>
                    <a:lnTo>
                      <a:pt x="6" y="58"/>
                    </a:lnTo>
                    <a:lnTo>
                      <a:pt x="11" y="59"/>
                    </a:lnTo>
                    <a:lnTo>
                      <a:pt x="18" y="57"/>
                    </a:lnTo>
                    <a:lnTo>
                      <a:pt x="24" y="56"/>
                    </a:lnTo>
                    <a:lnTo>
                      <a:pt x="31" y="57"/>
                    </a:lnTo>
                    <a:lnTo>
                      <a:pt x="37" y="56"/>
                    </a:lnTo>
                    <a:lnTo>
                      <a:pt x="43" y="55"/>
                    </a:lnTo>
                    <a:lnTo>
                      <a:pt x="50" y="56"/>
                    </a:lnTo>
                    <a:lnTo>
                      <a:pt x="56" y="56"/>
                    </a:lnTo>
                    <a:lnTo>
                      <a:pt x="63" y="55"/>
                    </a:lnTo>
                    <a:lnTo>
                      <a:pt x="69" y="55"/>
                    </a:lnTo>
                    <a:lnTo>
                      <a:pt x="75" y="56"/>
                    </a:lnTo>
                    <a:lnTo>
                      <a:pt x="82" y="57"/>
                    </a:lnTo>
                    <a:lnTo>
                      <a:pt x="87" y="57"/>
                    </a:lnTo>
                    <a:lnTo>
                      <a:pt x="95" y="57"/>
                    </a:lnTo>
                    <a:lnTo>
                      <a:pt x="100" y="57"/>
                    </a:lnTo>
                    <a:lnTo>
                      <a:pt x="106" y="57"/>
                    </a:lnTo>
                    <a:lnTo>
                      <a:pt x="113" y="57"/>
                    </a:lnTo>
                    <a:lnTo>
                      <a:pt x="119" y="57"/>
                    </a:lnTo>
                    <a:lnTo>
                      <a:pt x="126" y="57"/>
                    </a:lnTo>
                    <a:lnTo>
                      <a:pt x="132" y="58"/>
                    </a:lnTo>
                    <a:lnTo>
                      <a:pt x="138" y="57"/>
                    </a:lnTo>
                    <a:lnTo>
                      <a:pt x="145" y="57"/>
                    </a:lnTo>
                    <a:lnTo>
                      <a:pt x="151" y="57"/>
                    </a:lnTo>
                    <a:lnTo>
                      <a:pt x="158" y="57"/>
                    </a:lnTo>
                    <a:lnTo>
                      <a:pt x="164" y="57"/>
                    </a:lnTo>
                    <a:lnTo>
                      <a:pt x="171" y="57"/>
                    </a:lnTo>
                    <a:lnTo>
                      <a:pt x="177" y="57"/>
                    </a:lnTo>
                    <a:lnTo>
                      <a:pt x="182" y="56"/>
                    </a:lnTo>
                    <a:lnTo>
                      <a:pt x="190" y="57"/>
                    </a:lnTo>
                    <a:lnTo>
                      <a:pt x="195" y="57"/>
                    </a:lnTo>
                    <a:lnTo>
                      <a:pt x="202" y="57"/>
                    </a:lnTo>
                    <a:lnTo>
                      <a:pt x="208" y="57"/>
                    </a:lnTo>
                    <a:lnTo>
                      <a:pt x="214" y="57"/>
                    </a:lnTo>
                    <a:lnTo>
                      <a:pt x="221" y="55"/>
                    </a:lnTo>
                    <a:lnTo>
                      <a:pt x="227" y="52"/>
                    </a:lnTo>
                    <a:lnTo>
                      <a:pt x="234" y="52"/>
                    </a:lnTo>
                    <a:lnTo>
                      <a:pt x="240" y="52"/>
                    </a:lnTo>
                    <a:lnTo>
                      <a:pt x="246" y="50"/>
                    </a:lnTo>
                    <a:lnTo>
                      <a:pt x="253" y="54"/>
                    </a:lnTo>
                    <a:lnTo>
                      <a:pt x="259" y="55"/>
                    </a:lnTo>
                    <a:lnTo>
                      <a:pt x="266" y="58"/>
                    </a:lnTo>
                    <a:lnTo>
                      <a:pt x="271" y="59"/>
                    </a:lnTo>
                    <a:lnTo>
                      <a:pt x="277" y="58"/>
                    </a:lnTo>
                    <a:lnTo>
                      <a:pt x="284" y="59"/>
                    </a:lnTo>
                    <a:lnTo>
                      <a:pt x="290" y="59"/>
                    </a:lnTo>
                    <a:lnTo>
                      <a:pt x="297" y="59"/>
                    </a:lnTo>
                    <a:lnTo>
                      <a:pt x="303" y="59"/>
                    </a:lnTo>
                    <a:lnTo>
                      <a:pt x="309" y="58"/>
                    </a:lnTo>
                    <a:lnTo>
                      <a:pt x="316" y="58"/>
                    </a:lnTo>
                    <a:lnTo>
                      <a:pt x="322" y="58"/>
                    </a:lnTo>
                    <a:lnTo>
                      <a:pt x="329" y="57"/>
                    </a:lnTo>
                    <a:lnTo>
                      <a:pt x="335" y="56"/>
                    </a:lnTo>
                    <a:lnTo>
                      <a:pt x="342" y="52"/>
                    </a:lnTo>
                    <a:lnTo>
                      <a:pt x="348" y="16"/>
                    </a:lnTo>
                    <a:lnTo>
                      <a:pt x="353" y="11"/>
                    </a:lnTo>
                    <a:lnTo>
                      <a:pt x="361" y="74"/>
                    </a:lnTo>
                    <a:lnTo>
                      <a:pt x="366" y="158"/>
                    </a:lnTo>
                    <a:lnTo>
                      <a:pt x="374" y="195"/>
                    </a:lnTo>
                    <a:lnTo>
                      <a:pt x="379" y="168"/>
                    </a:lnTo>
                    <a:lnTo>
                      <a:pt x="385" y="120"/>
                    </a:lnTo>
                    <a:lnTo>
                      <a:pt x="392" y="87"/>
                    </a:lnTo>
                    <a:lnTo>
                      <a:pt x="398" y="67"/>
                    </a:lnTo>
                    <a:lnTo>
                      <a:pt x="405" y="60"/>
                    </a:lnTo>
                    <a:lnTo>
                      <a:pt x="411" y="57"/>
                    </a:lnTo>
                    <a:lnTo>
                      <a:pt x="417" y="55"/>
                    </a:lnTo>
                    <a:lnTo>
                      <a:pt x="424" y="53"/>
                    </a:lnTo>
                    <a:lnTo>
                      <a:pt x="430" y="53"/>
                    </a:lnTo>
                    <a:lnTo>
                      <a:pt x="437" y="52"/>
                    </a:lnTo>
                    <a:lnTo>
                      <a:pt x="443" y="50"/>
                    </a:lnTo>
                    <a:lnTo>
                      <a:pt x="448" y="50"/>
                    </a:lnTo>
                    <a:lnTo>
                      <a:pt x="455" y="48"/>
                    </a:lnTo>
                    <a:lnTo>
                      <a:pt x="461" y="47"/>
                    </a:lnTo>
                    <a:lnTo>
                      <a:pt x="468" y="45"/>
                    </a:lnTo>
                    <a:lnTo>
                      <a:pt x="474" y="42"/>
                    </a:lnTo>
                    <a:lnTo>
                      <a:pt x="480" y="38"/>
                    </a:lnTo>
                    <a:lnTo>
                      <a:pt x="487" y="33"/>
                    </a:lnTo>
                    <a:lnTo>
                      <a:pt x="493" y="28"/>
                    </a:lnTo>
                    <a:lnTo>
                      <a:pt x="500" y="21"/>
                    </a:lnTo>
                    <a:lnTo>
                      <a:pt x="506" y="15"/>
                    </a:lnTo>
                    <a:lnTo>
                      <a:pt x="513" y="8"/>
                    </a:lnTo>
                    <a:lnTo>
                      <a:pt x="519" y="3"/>
                    </a:lnTo>
                    <a:lnTo>
                      <a:pt x="524" y="0"/>
                    </a:lnTo>
                    <a:lnTo>
                      <a:pt x="532" y="0"/>
                    </a:lnTo>
                    <a:lnTo>
                      <a:pt x="537" y="4"/>
                    </a:lnTo>
                    <a:lnTo>
                      <a:pt x="545" y="13"/>
                    </a:lnTo>
                    <a:lnTo>
                      <a:pt x="550" y="25"/>
                    </a:lnTo>
                    <a:lnTo>
                      <a:pt x="556" y="35"/>
                    </a:lnTo>
                    <a:lnTo>
                      <a:pt x="563" y="42"/>
                    </a:lnTo>
                    <a:lnTo>
                      <a:pt x="569" y="47"/>
                    </a:lnTo>
                    <a:lnTo>
                      <a:pt x="576" y="50"/>
                    </a:lnTo>
                    <a:lnTo>
                      <a:pt x="582" y="52"/>
                    </a:lnTo>
                    <a:lnTo>
                      <a:pt x="588" y="53"/>
                    </a:lnTo>
                    <a:lnTo>
                      <a:pt x="595" y="53"/>
                    </a:lnTo>
                    <a:lnTo>
                      <a:pt x="601" y="53"/>
                    </a:lnTo>
                    <a:lnTo>
                      <a:pt x="608" y="53"/>
                    </a:lnTo>
                    <a:lnTo>
                      <a:pt x="614" y="54"/>
                    </a:lnTo>
                    <a:lnTo>
                      <a:pt x="619" y="53"/>
                    </a:lnTo>
                    <a:lnTo>
                      <a:pt x="627" y="54"/>
                    </a:lnTo>
                    <a:lnTo>
                      <a:pt x="632" y="53"/>
                    </a:lnTo>
                    <a:lnTo>
                      <a:pt x="639" y="53"/>
                    </a:lnTo>
                    <a:lnTo>
                      <a:pt x="645" y="52"/>
                    </a:lnTo>
                    <a:lnTo>
                      <a:pt x="651" y="53"/>
                    </a:lnTo>
                    <a:lnTo>
                      <a:pt x="658" y="52"/>
                    </a:lnTo>
                    <a:lnTo>
                      <a:pt x="664" y="52"/>
                    </a:lnTo>
                    <a:lnTo>
                      <a:pt x="671" y="52"/>
                    </a:lnTo>
                    <a:lnTo>
                      <a:pt x="677" y="53"/>
                    </a:lnTo>
                    <a:lnTo>
                      <a:pt x="684" y="54"/>
                    </a:lnTo>
                    <a:lnTo>
                      <a:pt x="690" y="53"/>
                    </a:lnTo>
                    <a:lnTo>
                      <a:pt x="696" y="54"/>
                    </a:lnTo>
                    <a:lnTo>
                      <a:pt x="703" y="55"/>
                    </a:lnTo>
                    <a:lnTo>
                      <a:pt x="708" y="55"/>
                    </a:lnTo>
                    <a:lnTo>
                      <a:pt x="716" y="57"/>
                    </a:lnTo>
                    <a:lnTo>
                      <a:pt x="721" y="55"/>
                    </a:lnTo>
                    <a:lnTo>
                      <a:pt x="727" y="55"/>
                    </a:lnTo>
                    <a:lnTo>
                      <a:pt x="734" y="55"/>
                    </a:lnTo>
                    <a:lnTo>
                      <a:pt x="740" y="56"/>
                    </a:lnTo>
                    <a:lnTo>
                      <a:pt x="747" y="55"/>
                    </a:lnTo>
                    <a:lnTo>
                      <a:pt x="753" y="56"/>
                    </a:lnTo>
                    <a:lnTo>
                      <a:pt x="759" y="55"/>
                    </a:lnTo>
                    <a:lnTo>
                      <a:pt x="766" y="56"/>
                    </a:lnTo>
                    <a:lnTo>
                      <a:pt x="772" y="55"/>
                    </a:lnTo>
                    <a:lnTo>
                      <a:pt x="779" y="56"/>
                    </a:lnTo>
                    <a:lnTo>
                      <a:pt x="785" y="55"/>
                    </a:lnTo>
                    <a:lnTo>
                      <a:pt x="790" y="56"/>
                    </a:lnTo>
                    <a:lnTo>
                      <a:pt x="798" y="56"/>
                    </a:lnTo>
                    <a:lnTo>
                      <a:pt x="803" y="56"/>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17" name="Freeform 98"/>
              <p:cNvSpPr>
                <a:spLocks/>
              </p:cNvSpPr>
              <p:nvPr/>
            </p:nvSpPr>
            <p:spPr bwMode="auto">
              <a:xfrm>
                <a:off x="5084763" y="2435225"/>
                <a:ext cx="82550" cy="11113"/>
              </a:xfrm>
              <a:custGeom>
                <a:avLst/>
                <a:gdLst/>
                <a:ahLst/>
                <a:cxnLst>
                  <a:cxn ang="0">
                    <a:pos x="0" y="6"/>
                  </a:cxn>
                  <a:cxn ang="0">
                    <a:pos x="8" y="7"/>
                  </a:cxn>
                  <a:cxn ang="0">
                    <a:pos x="13" y="7"/>
                  </a:cxn>
                  <a:cxn ang="0">
                    <a:pos x="19" y="5"/>
                  </a:cxn>
                  <a:cxn ang="0">
                    <a:pos x="26" y="4"/>
                  </a:cxn>
                  <a:cxn ang="0">
                    <a:pos x="32" y="2"/>
                  </a:cxn>
                  <a:cxn ang="0">
                    <a:pos x="39" y="1"/>
                  </a:cxn>
                  <a:cxn ang="0">
                    <a:pos x="45" y="1"/>
                  </a:cxn>
                  <a:cxn ang="0">
                    <a:pos x="52" y="0"/>
                  </a:cxn>
                </a:cxnLst>
                <a:rect l="0" t="0" r="r" b="b"/>
                <a:pathLst>
                  <a:path w="52" h="7">
                    <a:moveTo>
                      <a:pt x="0" y="6"/>
                    </a:moveTo>
                    <a:lnTo>
                      <a:pt x="8" y="7"/>
                    </a:lnTo>
                    <a:lnTo>
                      <a:pt x="13" y="7"/>
                    </a:lnTo>
                    <a:lnTo>
                      <a:pt x="19" y="5"/>
                    </a:lnTo>
                    <a:lnTo>
                      <a:pt x="26" y="4"/>
                    </a:lnTo>
                    <a:lnTo>
                      <a:pt x="32" y="2"/>
                    </a:lnTo>
                    <a:lnTo>
                      <a:pt x="39" y="1"/>
                    </a:lnTo>
                    <a:lnTo>
                      <a:pt x="45" y="1"/>
                    </a:lnTo>
                    <a:lnTo>
                      <a:pt x="52" y="0"/>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18" name="Freeform 99"/>
              <p:cNvSpPr>
                <a:spLocks/>
              </p:cNvSpPr>
              <p:nvPr/>
            </p:nvSpPr>
            <p:spPr bwMode="auto">
              <a:xfrm>
                <a:off x="3810000" y="2308225"/>
                <a:ext cx="1274763" cy="381000"/>
              </a:xfrm>
              <a:custGeom>
                <a:avLst/>
                <a:gdLst/>
                <a:ahLst/>
                <a:cxnLst>
                  <a:cxn ang="0">
                    <a:pos x="11" y="80"/>
                  </a:cxn>
                  <a:cxn ang="0">
                    <a:pos x="31" y="80"/>
                  </a:cxn>
                  <a:cxn ang="0">
                    <a:pos x="50" y="83"/>
                  </a:cxn>
                  <a:cxn ang="0">
                    <a:pos x="69" y="83"/>
                  </a:cxn>
                  <a:cxn ang="0">
                    <a:pos x="87" y="84"/>
                  </a:cxn>
                  <a:cxn ang="0">
                    <a:pos x="106" y="84"/>
                  </a:cxn>
                  <a:cxn ang="0">
                    <a:pos x="126" y="85"/>
                  </a:cxn>
                  <a:cxn ang="0">
                    <a:pos x="145" y="85"/>
                  </a:cxn>
                  <a:cxn ang="0">
                    <a:pos x="164" y="84"/>
                  </a:cxn>
                  <a:cxn ang="0">
                    <a:pos x="182" y="82"/>
                  </a:cxn>
                  <a:cxn ang="0">
                    <a:pos x="202" y="80"/>
                  </a:cxn>
                  <a:cxn ang="0">
                    <a:pos x="221" y="82"/>
                  </a:cxn>
                  <a:cxn ang="0">
                    <a:pos x="240" y="87"/>
                  </a:cxn>
                  <a:cxn ang="0">
                    <a:pos x="259" y="88"/>
                  </a:cxn>
                  <a:cxn ang="0">
                    <a:pos x="277" y="87"/>
                  </a:cxn>
                  <a:cxn ang="0">
                    <a:pos x="297" y="88"/>
                  </a:cxn>
                  <a:cxn ang="0">
                    <a:pos x="316" y="0"/>
                  </a:cxn>
                  <a:cxn ang="0">
                    <a:pos x="335" y="240"/>
                  </a:cxn>
                  <a:cxn ang="0">
                    <a:pos x="353" y="125"/>
                  </a:cxn>
                  <a:cxn ang="0">
                    <a:pos x="374" y="88"/>
                  </a:cxn>
                  <a:cxn ang="0">
                    <a:pos x="392" y="85"/>
                  </a:cxn>
                  <a:cxn ang="0">
                    <a:pos x="411" y="84"/>
                  </a:cxn>
                  <a:cxn ang="0">
                    <a:pos x="430" y="81"/>
                  </a:cxn>
                  <a:cxn ang="0">
                    <a:pos x="448" y="70"/>
                  </a:cxn>
                  <a:cxn ang="0">
                    <a:pos x="468" y="56"/>
                  </a:cxn>
                  <a:cxn ang="0">
                    <a:pos x="487" y="48"/>
                  </a:cxn>
                  <a:cxn ang="0">
                    <a:pos x="506" y="55"/>
                  </a:cxn>
                  <a:cxn ang="0">
                    <a:pos x="524" y="75"/>
                  </a:cxn>
                  <a:cxn ang="0">
                    <a:pos x="545" y="84"/>
                  </a:cxn>
                  <a:cxn ang="0">
                    <a:pos x="563" y="84"/>
                  </a:cxn>
                  <a:cxn ang="0">
                    <a:pos x="582" y="84"/>
                  </a:cxn>
                  <a:cxn ang="0">
                    <a:pos x="601" y="82"/>
                  </a:cxn>
                  <a:cxn ang="0">
                    <a:pos x="619" y="82"/>
                  </a:cxn>
                  <a:cxn ang="0">
                    <a:pos x="639" y="81"/>
                  </a:cxn>
                  <a:cxn ang="0">
                    <a:pos x="658" y="84"/>
                  </a:cxn>
                  <a:cxn ang="0">
                    <a:pos x="677" y="83"/>
                  </a:cxn>
                  <a:cxn ang="0">
                    <a:pos x="696" y="85"/>
                  </a:cxn>
                  <a:cxn ang="0">
                    <a:pos x="716" y="85"/>
                  </a:cxn>
                  <a:cxn ang="0">
                    <a:pos x="734" y="83"/>
                  </a:cxn>
                  <a:cxn ang="0">
                    <a:pos x="753" y="84"/>
                  </a:cxn>
                  <a:cxn ang="0">
                    <a:pos x="772" y="85"/>
                  </a:cxn>
                  <a:cxn ang="0">
                    <a:pos x="790" y="80"/>
                  </a:cxn>
                </a:cxnLst>
                <a:rect l="0" t="0" r="r" b="b"/>
                <a:pathLst>
                  <a:path w="803" h="240">
                    <a:moveTo>
                      <a:pt x="0" y="80"/>
                    </a:moveTo>
                    <a:lnTo>
                      <a:pt x="6" y="80"/>
                    </a:lnTo>
                    <a:lnTo>
                      <a:pt x="11" y="80"/>
                    </a:lnTo>
                    <a:lnTo>
                      <a:pt x="18" y="80"/>
                    </a:lnTo>
                    <a:lnTo>
                      <a:pt x="24" y="80"/>
                    </a:lnTo>
                    <a:lnTo>
                      <a:pt x="31" y="80"/>
                    </a:lnTo>
                    <a:lnTo>
                      <a:pt x="37" y="81"/>
                    </a:lnTo>
                    <a:lnTo>
                      <a:pt x="43" y="82"/>
                    </a:lnTo>
                    <a:lnTo>
                      <a:pt x="50" y="83"/>
                    </a:lnTo>
                    <a:lnTo>
                      <a:pt x="56" y="82"/>
                    </a:lnTo>
                    <a:lnTo>
                      <a:pt x="63" y="83"/>
                    </a:lnTo>
                    <a:lnTo>
                      <a:pt x="69" y="83"/>
                    </a:lnTo>
                    <a:lnTo>
                      <a:pt x="75" y="84"/>
                    </a:lnTo>
                    <a:lnTo>
                      <a:pt x="82" y="83"/>
                    </a:lnTo>
                    <a:lnTo>
                      <a:pt x="87" y="84"/>
                    </a:lnTo>
                    <a:lnTo>
                      <a:pt x="95" y="85"/>
                    </a:lnTo>
                    <a:lnTo>
                      <a:pt x="100" y="85"/>
                    </a:lnTo>
                    <a:lnTo>
                      <a:pt x="106" y="84"/>
                    </a:lnTo>
                    <a:lnTo>
                      <a:pt x="113" y="84"/>
                    </a:lnTo>
                    <a:lnTo>
                      <a:pt x="119" y="85"/>
                    </a:lnTo>
                    <a:lnTo>
                      <a:pt x="126" y="85"/>
                    </a:lnTo>
                    <a:lnTo>
                      <a:pt x="132" y="85"/>
                    </a:lnTo>
                    <a:lnTo>
                      <a:pt x="138" y="86"/>
                    </a:lnTo>
                    <a:lnTo>
                      <a:pt x="145" y="85"/>
                    </a:lnTo>
                    <a:lnTo>
                      <a:pt x="151" y="85"/>
                    </a:lnTo>
                    <a:lnTo>
                      <a:pt x="158" y="85"/>
                    </a:lnTo>
                    <a:lnTo>
                      <a:pt x="164" y="84"/>
                    </a:lnTo>
                    <a:lnTo>
                      <a:pt x="171" y="85"/>
                    </a:lnTo>
                    <a:lnTo>
                      <a:pt x="177" y="85"/>
                    </a:lnTo>
                    <a:lnTo>
                      <a:pt x="182" y="82"/>
                    </a:lnTo>
                    <a:lnTo>
                      <a:pt x="190" y="80"/>
                    </a:lnTo>
                    <a:lnTo>
                      <a:pt x="195" y="80"/>
                    </a:lnTo>
                    <a:lnTo>
                      <a:pt x="202" y="80"/>
                    </a:lnTo>
                    <a:lnTo>
                      <a:pt x="208" y="77"/>
                    </a:lnTo>
                    <a:lnTo>
                      <a:pt x="214" y="82"/>
                    </a:lnTo>
                    <a:lnTo>
                      <a:pt x="221" y="82"/>
                    </a:lnTo>
                    <a:lnTo>
                      <a:pt x="227" y="86"/>
                    </a:lnTo>
                    <a:lnTo>
                      <a:pt x="234" y="88"/>
                    </a:lnTo>
                    <a:lnTo>
                      <a:pt x="240" y="87"/>
                    </a:lnTo>
                    <a:lnTo>
                      <a:pt x="246" y="89"/>
                    </a:lnTo>
                    <a:lnTo>
                      <a:pt x="253" y="89"/>
                    </a:lnTo>
                    <a:lnTo>
                      <a:pt x="259" y="88"/>
                    </a:lnTo>
                    <a:lnTo>
                      <a:pt x="266" y="89"/>
                    </a:lnTo>
                    <a:lnTo>
                      <a:pt x="271" y="89"/>
                    </a:lnTo>
                    <a:lnTo>
                      <a:pt x="277" y="87"/>
                    </a:lnTo>
                    <a:lnTo>
                      <a:pt x="284" y="88"/>
                    </a:lnTo>
                    <a:lnTo>
                      <a:pt x="290" y="87"/>
                    </a:lnTo>
                    <a:lnTo>
                      <a:pt x="297" y="88"/>
                    </a:lnTo>
                    <a:lnTo>
                      <a:pt x="303" y="81"/>
                    </a:lnTo>
                    <a:lnTo>
                      <a:pt x="309" y="43"/>
                    </a:lnTo>
                    <a:lnTo>
                      <a:pt x="316" y="0"/>
                    </a:lnTo>
                    <a:lnTo>
                      <a:pt x="322" y="51"/>
                    </a:lnTo>
                    <a:lnTo>
                      <a:pt x="329" y="172"/>
                    </a:lnTo>
                    <a:lnTo>
                      <a:pt x="335" y="240"/>
                    </a:lnTo>
                    <a:lnTo>
                      <a:pt x="342" y="211"/>
                    </a:lnTo>
                    <a:lnTo>
                      <a:pt x="348" y="162"/>
                    </a:lnTo>
                    <a:lnTo>
                      <a:pt x="353" y="125"/>
                    </a:lnTo>
                    <a:lnTo>
                      <a:pt x="361" y="101"/>
                    </a:lnTo>
                    <a:lnTo>
                      <a:pt x="366" y="94"/>
                    </a:lnTo>
                    <a:lnTo>
                      <a:pt x="374" y="88"/>
                    </a:lnTo>
                    <a:lnTo>
                      <a:pt x="379" y="87"/>
                    </a:lnTo>
                    <a:lnTo>
                      <a:pt x="385" y="87"/>
                    </a:lnTo>
                    <a:lnTo>
                      <a:pt x="392" y="85"/>
                    </a:lnTo>
                    <a:lnTo>
                      <a:pt x="398" y="85"/>
                    </a:lnTo>
                    <a:lnTo>
                      <a:pt x="405" y="84"/>
                    </a:lnTo>
                    <a:lnTo>
                      <a:pt x="411" y="84"/>
                    </a:lnTo>
                    <a:lnTo>
                      <a:pt x="417" y="82"/>
                    </a:lnTo>
                    <a:lnTo>
                      <a:pt x="424" y="80"/>
                    </a:lnTo>
                    <a:lnTo>
                      <a:pt x="430" y="81"/>
                    </a:lnTo>
                    <a:lnTo>
                      <a:pt x="437" y="78"/>
                    </a:lnTo>
                    <a:lnTo>
                      <a:pt x="443" y="73"/>
                    </a:lnTo>
                    <a:lnTo>
                      <a:pt x="448" y="70"/>
                    </a:lnTo>
                    <a:lnTo>
                      <a:pt x="455" y="68"/>
                    </a:lnTo>
                    <a:lnTo>
                      <a:pt x="461" y="63"/>
                    </a:lnTo>
                    <a:lnTo>
                      <a:pt x="468" y="56"/>
                    </a:lnTo>
                    <a:lnTo>
                      <a:pt x="474" y="53"/>
                    </a:lnTo>
                    <a:lnTo>
                      <a:pt x="480" y="50"/>
                    </a:lnTo>
                    <a:lnTo>
                      <a:pt x="487" y="48"/>
                    </a:lnTo>
                    <a:lnTo>
                      <a:pt x="493" y="48"/>
                    </a:lnTo>
                    <a:lnTo>
                      <a:pt x="500" y="50"/>
                    </a:lnTo>
                    <a:lnTo>
                      <a:pt x="506" y="55"/>
                    </a:lnTo>
                    <a:lnTo>
                      <a:pt x="513" y="64"/>
                    </a:lnTo>
                    <a:lnTo>
                      <a:pt x="519" y="70"/>
                    </a:lnTo>
                    <a:lnTo>
                      <a:pt x="524" y="75"/>
                    </a:lnTo>
                    <a:lnTo>
                      <a:pt x="532" y="78"/>
                    </a:lnTo>
                    <a:lnTo>
                      <a:pt x="537" y="82"/>
                    </a:lnTo>
                    <a:lnTo>
                      <a:pt x="545" y="84"/>
                    </a:lnTo>
                    <a:lnTo>
                      <a:pt x="550" y="82"/>
                    </a:lnTo>
                    <a:lnTo>
                      <a:pt x="556" y="82"/>
                    </a:lnTo>
                    <a:lnTo>
                      <a:pt x="563" y="84"/>
                    </a:lnTo>
                    <a:lnTo>
                      <a:pt x="569" y="85"/>
                    </a:lnTo>
                    <a:lnTo>
                      <a:pt x="576" y="83"/>
                    </a:lnTo>
                    <a:lnTo>
                      <a:pt x="582" y="84"/>
                    </a:lnTo>
                    <a:lnTo>
                      <a:pt x="588" y="82"/>
                    </a:lnTo>
                    <a:lnTo>
                      <a:pt x="595" y="82"/>
                    </a:lnTo>
                    <a:lnTo>
                      <a:pt x="601" y="82"/>
                    </a:lnTo>
                    <a:lnTo>
                      <a:pt x="608" y="82"/>
                    </a:lnTo>
                    <a:lnTo>
                      <a:pt x="614" y="81"/>
                    </a:lnTo>
                    <a:lnTo>
                      <a:pt x="619" y="82"/>
                    </a:lnTo>
                    <a:lnTo>
                      <a:pt x="627" y="81"/>
                    </a:lnTo>
                    <a:lnTo>
                      <a:pt x="632" y="82"/>
                    </a:lnTo>
                    <a:lnTo>
                      <a:pt x="639" y="81"/>
                    </a:lnTo>
                    <a:lnTo>
                      <a:pt x="645" y="82"/>
                    </a:lnTo>
                    <a:lnTo>
                      <a:pt x="651" y="82"/>
                    </a:lnTo>
                    <a:lnTo>
                      <a:pt x="658" y="84"/>
                    </a:lnTo>
                    <a:lnTo>
                      <a:pt x="664" y="82"/>
                    </a:lnTo>
                    <a:lnTo>
                      <a:pt x="671" y="84"/>
                    </a:lnTo>
                    <a:lnTo>
                      <a:pt x="677" y="83"/>
                    </a:lnTo>
                    <a:lnTo>
                      <a:pt x="684" y="85"/>
                    </a:lnTo>
                    <a:lnTo>
                      <a:pt x="690" y="84"/>
                    </a:lnTo>
                    <a:lnTo>
                      <a:pt x="696" y="85"/>
                    </a:lnTo>
                    <a:lnTo>
                      <a:pt x="703" y="84"/>
                    </a:lnTo>
                    <a:lnTo>
                      <a:pt x="708" y="85"/>
                    </a:lnTo>
                    <a:lnTo>
                      <a:pt x="716" y="85"/>
                    </a:lnTo>
                    <a:lnTo>
                      <a:pt x="721" y="86"/>
                    </a:lnTo>
                    <a:lnTo>
                      <a:pt x="727" y="85"/>
                    </a:lnTo>
                    <a:lnTo>
                      <a:pt x="734" y="83"/>
                    </a:lnTo>
                    <a:lnTo>
                      <a:pt x="740" y="85"/>
                    </a:lnTo>
                    <a:lnTo>
                      <a:pt x="747" y="85"/>
                    </a:lnTo>
                    <a:lnTo>
                      <a:pt x="753" y="84"/>
                    </a:lnTo>
                    <a:lnTo>
                      <a:pt x="759" y="85"/>
                    </a:lnTo>
                    <a:lnTo>
                      <a:pt x="766" y="84"/>
                    </a:lnTo>
                    <a:lnTo>
                      <a:pt x="772" y="85"/>
                    </a:lnTo>
                    <a:lnTo>
                      <a:pt x="779" y="84"/>
                    </a:lnTo>
                    <a:lnTo>
                      <a:pt x="785" y="82"/>
                    </a:lnTo>
                    <a:lnTo>
                      <a:pt x="790" y="80"/>
                    </a:lnTo>
                    <a:lnTo>
                      <a:pt x="798" y="80"/>
                    </a:lnTo>
                    <a:lnTo>
                      <a:pt x="803" y="79"/>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19" name="Freeform 100"/>
              <p:cNvSpPr>
                <a:spLocks/>
              </p:cNvSpPr>
              <p:nvPr/>
            </p:nvSpPr>
            <p:spPr bwMode="auto">
              <a:xfrm>
                <a:off x="5084763" y="2430462"/>
                <a:ext cx="82550" cy="17463"/>
              </a:xfrm>
              <a:custGeom>
                <a:avLst/>
                <a:gdLst/>
                <a:ahLst/>
                <a:cxnLst>
                  <a:cxn ang="0">
                    <a:pos x="0" y="2"/>
                  </a:cxn>
                  <a:cxn ang="0">
                    <a:pos x="8" y="0"/>
                  </a:cxn>
                  <a:cxn ang="0">
                    <a:pos x="13" y="3"/>
                  </a:cxn>
                  <a:cxn ang="0">
                    <a:pos x="19" y="5"/>
                  </a:cxn>
                  <a:cxn ang="0">
                    <a:pos x="26" y="8"/>
                  </a:cxn>
                  <a:cxn ang="0">
                    <a:pos x="32" y="10"/>
                  </a:cxn>
                  <a:cxn ang="0">
                    <a:pos x="39" y="8"/>
                  </a:cxn>
                  <a:cxn ang="0">
                    <a:pos x="45" y="11"/>
                  </a:cxn>
                  <a:cxn ang="0">
                    <a:pos x="52" y="10"/>
                  </a:cxn>
                </a:cxnLst>
                <a:rect l="0" t="0" r="r" b="b"/>
                <a:pathLst>
                  <a:path w="52" h="11">
                    <a:moveTo>
                      <a:pt x="0" y="2"/>
                    </a:moveTo>
                    <a:lnTo>
                      <a:pt x="8" y="0"/>
                    </a:lnTo>
                    <a:lnTo>
                      <a:pt x="13" y="3"/>
                    </a:lnTo>
                    <a:lnTo>
                      <a:pt x="19" y="5"/>
                    </a:lnTo>
                    <a:lnTo>
                      <a:pt x="26" y="8"/>
                    </a:lnTo>
                    <a:lnTo>
                      <a:pt x="32" y="10"/>
                    </a:lnTo>
                    <a:lnTo>
                      <a:pt x="39" y="8"/>
                    </a:lnTo>
                    <a:lnTo>
                      <a:pt x="45" y="11"/>
                    </a:lnTo>
                    <a:lnTo>
                      <a:pt x="52" y="10"/>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0" name="Freeform 101"/>
              <p:cNvSpPr>
                <a:spLocks/>
              </p:cNvSpPr>
              <p:nvPr/>
            </p:nvSpPr>
            <p:spPr bwMode="auto">
              <a:xfrm>
                <a:off x="3810000" y="2303462"/>
                <a:ext cx="1274763" cy="379413"/>
              </a:xfrm>
              <a:custGeom>
                <a:avLst/>
                <a:gdLst/>
                <a:ahLst/>
                <a:cxnLst>
                  <a:cxn ang="0">
                    <a:pos x="11" y="90"/>
                  </a:cxn>
                  <a:cxn ang="0">
                    <a:pos x="31" y="87"/>
                  </a:cxn>
                  <a:cxn ang="0">
                    <a:pos x="50" y="86"/>
                  </a:cxn>
                  <a:cxn ang="0">
                    <a:pos x="69" y="86"/>
                  </a:cxn>
                  <a:cxn ang="0">
                    <a:pos x="87" y="88"/>
                  </a:cxn>
                  <a:cxn ang="0">
                    <a:pos x="106" y="89"/>
                  </a:cxn>
                  <a:cxn ang="0">
                    <a:pos x="126" y="89"/>
                  </a:cxn>
                  <a:cxn ang="0">
                    <a:pos x="145" y="90"/>
                  </a:cxn>
                  <a:cxn ang="0">
                    <a:pos x="164" y="90"/>
                  </a:cxn>
                  <a:cxn ang="0">
                    <a:pos x="182" y="91"/>
                  </a:cxn>
                  <a:cxn ang="0">
                    <a:pos x="202" y="85"/>
                  </a:cxn>
                  <a:cxn ang="0">
                    <a:pos x="221" y="80"/>
                  </a:cxn>
                  <a:cxn ang="0">
                    <a:pos x="240" y="90"/>
                  </a:cxn>
                  <a:cxn ang="0">
                    <a:pos x="259" y="91"/>
                  </a:cxn>
                  <a:cxn ang="0">
                    <a:pos x="277" y="92"/>
                  </a:cxn>
                  <a:cxn ang="0">
                    <a:pos x="297" y="91"/>
                  </a:cxn>
                  <a:cxn ang="0">
                    <a:pos x="316" y="85"/>
                  </a:cxn>
                  <a:cxn ang="0">
                    <a:pos x="335" y="48"/>
                  </a:cxn>
                  <a:cxn ang="0">
                    <a:pos x="353" y="215"/>
                  </a:cxn>
                  <a:cxn ang="0">
                    <a:pos x="374" y="104"/>
                  </a:cxn>
                  <a:cxn ang="0">
                    <a:pos x="392" y="91"/>
                  </a:cxn>
                  <a:cxn ang="0">
                    <a:pos x="411" y="88"/>
                  </a:cxn>
                  <a:cxn ang="0">
                    <a:pos x="430" y="85"/>
                  </a:cxn>
                  <a:cxn ang="0">
                    <a:pos x="448" y="80"/>
                  </a:cxn>
                  <a:cxn ang="0">
                    <a:pos x="468" y="68"/>
                  </a:cxn>
                  <a:cxn ang="0">
                    <a:pos x="487" y="54"/>
                  </a:cxn>
                  <a:cxn ang="0">
                    <a:pos x="506" y="49"/>
                  </a:cxn>
                  <a:cxn ang="0">
                    <a:pos x="524" y="66"/>
                  </a:cxn>
                  <a:cxn ang="0">
                    <a:pos x="545" y="80"/>
                  </a:cxn>
                  <a:cxn ang="0">
                    <a:pos x="563" y="86"/>
                  </a:cxn>
                  <a:cxn ang="0">
                    <a:pos x="582" y="85"/>
                  </a:cxn>
                  <a:cxn ang="0">
                    <a:pos x="601" y="85"/>
                  </a:cxn>
                  <a:cxn ang="0">
                    <a:pos x="619" y="84"/>
                  </a:cxn>
                  <a:cxn ang="0">
                    <a:pos x="639" y="83"/>
                  </a:cxn>
                  <a:cxn ang="0">
                    <a:pos x="658" y="84"/>
                  </a:cxn>
                  <a:cxn ang="0">
                    <a:pos x="677" y="85"/>
                  </a:cxn>
                  <a:cxn ang="0">
                    <a:pos x="696" y="86"/>
                  </a:cxn>
                  <a:cxn ang="0">
                    <a:pos x="716" y="85"/>
                  </a:cxn>
                  <a:cxn ang="0">
                    <a:pos x="734" y="85"/>
                  </a:cxn>
                  <a:cxn ang="0">
                    <a:pos x="753" y="87"/>
                  </a:cxn>
                  <a:cxn ang="0">
                    <a:pos x="772" y="85"/>
                  </a:cxn>
                  <a:cxn ang="0">
                    <a:pos x="790" y="80"/>
                  </a:cxn>
                </a:cxnLst>
                <a:rect l="0" t="0" r="r" b="b"/>
                <a:pathLst>
                  <a:path w="803" h="239">
                    <a:moveTo>
                      <a:pt x="0" y="89"/>
                    </a:moveTo>
                    <a:lnTo>
                      <a:pt x="6" y="90"/>
                    </a:lnTo>
                    <a:lnTo>
                      <a:pt x="11" y="90"/>
                    </a:lnTo>
                    <a:lnTo>
                      <a:pt x="18" y="88"/>
                    </a:lnTo>
                    <a:lnTo>
                      <a:pt x="24" y="88"/>
                    </a:lnTo>
                    <a:lnTo>
                      <a:pt x="31" y="87"/>
                    </a:lnTo>
                    <a:lnTo>
                      <a:pt x="37" y="87"/>
                    </a:lnTo>
                    <a:lnTo>
                      <a:pt x="43" y="87"/>
                    </a:lnTo>
                    <a:lnTo>
                      <a:pt x="50" y="86"/>
                    </a:lnTo>
                    <a:lnTo>
                      <a:pt x="56" y="87"/>
                    </a:lnTo>
                    <a:lnTo>
                      <a:pt x="63" y="88"/>
                    </a:lnTo>
                    <a:lnTo>
                      <a:pt x="69" y="86"/>
                    </a:lnTo>
                    <a:lnTo>
                      <a:pt x="75" y="87"/>
                    </a:lnTo>
                    <a:lnTo>
                      <a:pt x="82" y="88"/>
                    </a:lnTo>
                    <a:lnTo>
                      <a:pt x="87" y="88"/>
                    </a:lnTo>
                    <a:lnTo>
                      <a:pt x="95" y="89"/>
                    </a:lnTo>
                    <a:lnTo>
                      <a:pt x="100" y="88"/>
                    </a:lnTo>
                    <a:lnTo>
                      <a:pt x="106" y="89"/>
                    </a:lnTo>
                    <a:lnTo>
                      <a:pt x="113" y="90"/>
                    </a:lnTo>
                    <a:lnTo>
                      <a:pt x="119" y="90"/>
                    </a:lnTo>
                    <a:lnTo>
                      <a:pt x="126" y="89"/>
                    </a:lnTo>
                    <a:lnTo>
                      <a:pt x="132" y="89"/>
                    </a:lnTo>
                    <a:lnTo>
                      <a:pt x="138" y="90"/>
                    </a:lnTo>
                    <a:lnTo>
                      <a:pt x="145" y="90"/>
                    </a:lnTo>
                    <a:lnTo>
                      <a:pt x="151" y="90"/>
                    </a:lnTo>
                    <a:lnTo>
                      <a:pt x="158" y="90"/>
                    </a:lnTo>
                    <a:lnTo>
                      <a:pt x="164" y="90"/>
                    </a:lnTo>
                    <a:lnTo>
                      <a:pt x="171" y="90"/>
                    </a:lnTo>
                    <a:lnTo>
                      <a:pt x="177" y="90"/>
                    </a:lnTo>
                    <a:lnTo>
                      <a:pt x="182" y="91"/>
                    </a:lnTo>
                    <a:lnTo>
                      <a:pt x="190" y="90"/>
                    </a:lnTo>
                    <a:lnTo>
                      <a:pt x="195" y="87"/>
                    </a:lnTo>
                    <a:lnTo>
                      <a:pt x="202" y="85"/>
                    </a:lnTo>
                    <a:lnTo>
                      <a:pt x="208" y="83"/>
                    </a:lnTo>
                    <a:lnTo>
                      <a:pt x="214" y="83"/>
                    </a:lnTo>
                    <a:lnTo>
                      <a:pt x="221" y="80"/>
                    </a:lnTo>
                    <a:lnTo>
                      <a:pt x="227" y="83"/>
                    </a:lnTo>
                    <a:lnTo>
                      <a:pt x="234" y="85"/>
                    </a:lnTo>
                    <a:lnTo>
                      <a:pt x="240" y="90"/>
                    </a:lnTo>
                    <a:lnTo>
                      <a:pt x="246" y="91"/>
                    </a:lnTo>
                    <a:lnTo>
                      <a:pt x="253" y="93"/>
                    </a:lnTo>
                    <a:lnTo>
                      <a:pt x="259" y="91"/>
                    </a:lnTo>
                    <a:lnTo>
                      <a:pt x="266" y="93"/>
                    </a:lnTo>
                    <a:lnTo>
                      <a:pt x="271" y="92"/>
                    </a:lnTo>
                    <a:lnTo>
                      <a:pt x="277" y="92"/>
                    </a:lnTo>
                    <a:lnTo>
                      <a:pt x="284" y="95"/>
                    </a:lnTo>
                    <a:lnTo>
                      <a:pt x="290" y="92"/>
                    </a:lnTo>
                    <a:lnTo>
                      <a:pt x="297" y="91"/>
                    </a:lnTo>
                    <a:lnTo>
                      <a:pt x="303" y="91"/>
                    </a:lnTo>
                    <a:lnTo>
                      <a:pt x="309" y="90"/>
                    </a:lnTo>
                    <a:lnTo>
                      <a:pt x="316" y="85"/>
                    </a:lnTo>
                    <a:lnTo>
                      <a:pt x="322" y="49"/>
                    </a:lnTo>
                    <a:lnTo>
                      <a:pt x="329" y="0"/>
                    </a:lnTo>
                    <a:lnTo>
                      <a:pt x="335" y="48"/>
                    </a:lnTo>
                    <a:lnTo>
                      <a:pt x="342" y="167"/>
                    </a:lnTo>
                    <a:lnTo>
                      <a:pt x="348" y="239"/>
                    </a:lnTo>
                    <a:lnTo>
                      <a:pt x="353" y="215"/>
                    </a:lnTo>
                    <a:lnTo>
                      <a:pt x="361" y="167"/>
                    </a:lnTo>
                    <a:lnTo>
                      <a:pt x="366" y="127"/>
                    </a:lnTo>
                    <a:lnTo>
                      <a:pt x="374" y="104"/>
                    </a:lnTo>
                    <a:lnTo>
                      <a:pt x="379" y="95"/>
                    </a:lnTo>
                    <a:lnTo>
                      <a:pt x="385" y="92"/>
                    </a:lnTo>
                    <a:lnTo>
                      <a:pt x="392" y="91"/>
                    </a:lnTo>
                    <a:lnTo>
                      <a:pt x="398" y="90"/>
                    </a:lnTo>
                    <a:lnTo>
                      <a:pt x="405" y="88"/>
                    </a:lnTo>
                    <a:lnTo>
                      <a:pt x="411" y="88"/>
                    </a:lnTo>
                    <a:lnTo>
                      <a:pt x="417" y="87"/>
                    </a:lnTo>
                    <a:lnTo>
                      <a:pt x="424" y="87"/>
                    </a:lnTo>
                    <a:lnTo>
                      <a:pt x="430" y="85"/>
                    </a:lnTo>
                    <a:lnTo>
                      <a:pt x="437" y="82"/>
                    </a:lnTo>
                    <a:lnTo>
                      <a:pt x="443" y="82"/>
                    </a:lnTo>
                    <a:lnTo>
                      <a:pt x="448" y="80"/>
                    </a:lnTo>
                    <a:lnTo>
                      <a:pt x="455" y="76"/>
                    </a:lnTo>
                    <a:lnTo>
                      <a:pt x="461" y="73"/>
                    </a:lnTo>
                    <a:lnTo>
                      <a:pt x="468" y="68"/>
                    </a:lnTo>
                    <a:lnTo>
                      <a:pt x="474" y="63"/>
                    </a:lnTo>
                    <a:lnTo>
                      <a:pt x="480" y="58"/>
                    </a:lnTo>
                    <a:lnTo>
                      <a:pt x="487" y="54"/>
                    </a:lnTo>
                    <a:lnTo>
                      <a:pt x="493" y="49"/>
                    </a:lnTo>
                    <a:lnTo>
                      <a:pt x="500" y="49"/>
                    </a:lnTo>
                    <a:lnTo>
                      <a:pt x="506" y="49"/>
                    </a:lnTo>
                    <a:lnTo>
                      <a:pt x="513" y="51"/>
                    </a:lnTo>
                    <a:lnTo>
                      <a:pt x="519" y="58"/>
                    </a:lnTo>
                    <a:lnTo>
                      <a:pt x="524" y="66"/>
                    </a:lnTo>
                    <a:lnTo>
                      <a:pt x="532" y="71"/>
                    </a:lnTo>
                    <a:lnTo>
                      <a:pt x="537" y="77"/>
                    </a:lnTo>
                    <a:lnTo>
                      <a:pt x="545" y="80"/>
                    </a:lnTo>
                    <a:lnTo>
                      <a:pt x="550" y="83"/>
                    </a:lnTo>
                    <a:lnTo>
                      <a:pt x="556" y="85"/>
                    </a:lnTo>
                    <a:lnTo>
                      <a:pt x="563" y="86"/>
                    </a:lnTo>
                    <a:lnTo>
                      <a:pt x="569" y="85"/>
                    </a:lnTo>
                    <a:lnTo>
                      <a:pt x="576" y="85"/>
                    </a:lnTo>
                    <a:lnTo>
                      <a:pt x="582" y="85"/>
                    </a:lnTo>
                    <a:lnTo>
                      <a:pt x="588" y="85"/>
                    </a:lnTo>
                    <a:lnTo>
                      <a:pt x="595" y="85"/>
                    </a:lnTo>
                    <a:lnTo>
                      <a:pt x="601" y="85"/>
                    </a:lnTo>
                    <a:lnTo>
                      <a:pt x="608" y="85"/>
                    </a:lnTo>
                    <a:lnTo>
                      <a:pt x="614" y="84"/>
                    </a:lnTo>
                    <a:lnTo>
                      <a:pt x="619" y="84"/>
                    </a:lnTo>
                    <a:lnTo>
                      <a:pt x="627" y="83"/>
                    </a:lnTo>
                    <a:lnTo>
                      <a:pt x="632" y="83"/>
                    </a:lnTo>
                    <a:lnTo>
                      <a:pt x="639" y="83"/>
                    </a:lnTo>
                    <a:lnTo>
                      <a:pt x="645" y="83"/>
                    </a:lnTo>
                    <a:lnTo>
                      <a:pt x="651" y="84"/>
                    </a:lnTo>
                    <a:lnTo>
                      <a:pt x="658" y="84"/>
                    </a:lnTo>
                    <a:lnTo>
                      <a:pt x="664" y="85"/>
                    </a:lnTo>
                    <a:lnTo>
                      <a:pt x="671" y="85"/>
                    </a:lnTo>
                    <a:lnTo>
                      <a:pt x="677" y="85"/>
                    </a:lnTo>
                    <a:lnTo>
                      <a:pt x="684" y="85"/>
                    </a:lnTo>
                    <a:lnTo>
                      <a:pt x="690" y="85"/>
                    </a:lnTo>
                    <a:lnTo>
                      <a:pt x="696" y="86"/>
                    </a:lnTo>
                    <a:lnTo>
                      <a:pt x="703" y="85"/>
                    </a:lnTo>
                    <a:lnTo>
                      <a:pt x="708" y="86"/>
                    </a:lnTo>
                    <a:lnTo>
                      <a:pt x="716" y="85"/>
                    </a:lnTo>
                    <a:lnTo>
                      <a:pt x="721" y="86"/>
                    </a:lnTo>
                    <a:lnTo>
                      <a:pt x="727" y="86"/>
                    </a:lnTo>
                    <a:lnTo>
                      <a:pt x="734" y="85"/>
                    </a:lnTo>
                    <a:lnTo>
                      <a:pt x="740" y="86"/>
                    </a:lnTo>
                    <a:lnTo>
                      <a:pt x="747" y="86"/>
                    </a:lnTo>
                    <a:lnTo>
                      <a:pt x="753" y="87"/>
                    </a:lnTo>
                    <a:lnTo>
                      <a:pt x="759" y="86"/>
                    </a:lnTo>
                    <a:lnTo>
                      <a:pt x="766" y="87"/>
                    </a:lnTo>
                    <a:lnTo>
                      <a:pt x="772" y="85"/>
                    </a:lnTo>
                    <a:lnTo>
                      <a:pt x="779" y="83"/>
                    </a:lnTo>
                    <a:lnTo>
                      <a:pt x="785" y="81"/>
                    </a:lnTo>
                    <a:lnTo>
                      <a:pt x="790" y="80"/>
                    </a:lnTo>
                    <a:lnTo>
                      <a:pt x="798" y="79"/>
                    </a:lnTo>
                    <a:lnTo>
                      <a:pt x="803" y="78"/>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1" name="Freeform 102"/>
              <p:cNvSpPr>
                <a:spLocks/>
              </p:cNvSpPr>
              <p:nvPr/>
            </p:nvSpPr>
            <p:spPr bwMode="auto">
              <a:xfrm>
                <a:off x="5084763" y="2427287"/>
                <a:ext cx="82550" cy="20638"/>
              </a:xfrm>
              <a:custGeom>
                <a:avLst/>
                <a:gdLst/>
                <a:ahLst/>
                <a:cxnLst>
                  <a:cxn ang="0">
                    <a:pos x="0" y="0"/>
                  </a:cxn>
                  <a:cxn ang="0">
                    <a:pos x="8" y="5"/>
                  </a:cxn>
                  <a:cxn ang="0">
                    <a:pos x="13" y="9"/>
                  </a:cxn>
                  <a:cxn ang="0">
                    <a:pos x="19" y="10"/>
                  </a:cxn>
                  <a:cxn ang="0">
                    <a:pos x="26" y="13"/>
                  </a:cxn>
                  <a:cxn ang="0">
                    <a:pos x="32" y="12"/>
                  </a:cxn>
                  <a:cxn ang="0">
                    <a:pos x="39" y="12"/>
                  </a:cxn>
                  <a:cxn ang="0">
                    <a:pos x="45" y="13"/>
                  </a:cxn>
                  <a:cxn ang="0">
                    <a:pos x="52" y="12"/>
                  </a:cxn>
                </a:cxnLst>
                <a:rect l="0" t="0" r="r" b="b"/>
                <a:pathLst>
                  <a:path w="52" h="13">
                    <a:moveTo>
                      <a:pt x="0" y="0"/>
                    </a:moveTo>
                    <a:lnTo>
                      <a:pt x="8" y="5"/>
                    </a:lnTo>
                    <a:lnTo>
                      <a:pt x="13" y="9"/>
                    </a:lnTo>
                    <a:lnTo>
                      <a:pt x="19" y="10"/>
                    </a:lnTo>
                    <a:lnTo>
                      <a:pt x="26" y="13"/>
                    </a:lnTo>
                    <a:lnTo>
                      <a:pt x="32" y="12"/>
                    </a:lnTo>
                    <a:lnTo>
                      <a:pt x="39" y="12"/>
                    </a:lnTo>
                    <a:lnTo>
                      <a:pt x="45" y="13"/>
                    </a:lnTo>
                    <a:lnTo>
                      <a:pt x="52" y="12"/>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2" name="Freeform 103"/>
              <p:cNvSpPr>
                <a:spLocks/>
              </p:cNvSpPr>
              <p:nvPr/>
            </p:nvSpPr>
            <p:spPr bwMode="auto">
              <a:xfrm>
                <a:off x="3810000" y="2303462"/>
                <a:ext cx="1274763" cy="381000"/>
              </a:xfrm>
              <a:custGeom>
                <a:avLst/>
                <a:gdLst/>
                <a:ahLst/>
                <a:cxnLst>
                  <a:cxn ang="0">
                    <a:pos x="11" y="84"/>
                  </a:cxn>
                  <a:cxn ang="0">
                    <a:pos x="31" y="84"/>
                  </a:cxn>
                  <a:cxn ang="0">
                    <a:pos x="50" y="85"/>
                  </a:cxn>
                  <a:cxn ang="0">
                    <a:pos x="69" y="87"/>
                  </a:cxn>
                  <a:cxn ang="0">
                    <a:pos x="87" y="87"/>
                  </a:cxn>
                  <a:cxn ang="0">
                    <a:pos x="106" y="87"/>
                  </a:cxn>
                  <a:cxn ang="0">
                    <a:pos x="126" y="87"/>
                  </a:cxn>
                  <a:cxn ang="0">
                    <a:pos x="145" y="89"/>
                  </a:cxn>
                  <a:cxn ang="0">
                    <a:pos x="164" y="88"/>
                  </a:cxn>
                  <a:cxn ang="0">
                    <a:pos x="182" y="89"/>
                  </a:cxn>
                  <a:cxn ang="0">
                    <a:pos x="202" y="85"/>
                  </a:cxn>
                  <a:cxn ang="0">
                    <a:pos x="221" y="83"/>
                  </a:cxn>
                  <a:cxn ang="0">
                    <a:pos x="240" y="88"/>
                  </a:cxn>
                  <a:cxn ang="0">
                    <a:pos x="259" y="91"/>
                  </a:cxn>
                  <a:cxn ang="0">
                    <a:pos x="277" y="93"/>
                  </a:cxn>
                  <a:cxn ang="0">
                    <a:pos x="297" y="92"/>
                  </a:cxn>
                  <a:cxn ang="0">
                    <a:pos x="316" y="92"/>
                  </a:cxn>
                  <a:cxn ang="0">
                    <a:pos x="335" y="0"/>
                  </a:cxn>
                  <a:cxn ang="0">
                    <a:pos x="353" y="240"/>
                  </a:cxn>
                  <a:cxn ang="0">
                    <a:pos x="374" y="129"/>
                  </a:cxn>
                  <a:cxn ang="0">
                    <a:pos x="392" y="93"/>
                  </a:cxn>
                  <a:cxn ang="0">
                    <a:pos x="411" y="90"/>
                  </a:cxn>
                  <a:cxn ang="0">
                    <a:pos x="430" y="87"/>
                  </a:cxn>
                  <a:cxn ang="0">
                    <a:pos x="448" y="83"/>
                  </a:cxn>
                  <a:cxn ang="0">
                    <a:pos x="468" y="75"/>
                  </a:cxn>
                  <a:cxn ang="0">
                    <a:pos x="487" y="59"/>
                  </a:cxn>
                  <a:cxn ang="0">
                    <a:pos x="506" y="49"/>
                  </a:cxn>
                  <a:cxn ang="0">
                    <a:pos x="524" y="58"/>
                  </a:cxn>
                  <a:cxn ang="0">
                    <a:pos x="545" y="77"/>
                  </a:cxn>
                  <a:cxn ang="0">
                    <a:pos x="563" y="85"/>
                  </a:cxn>
                  <a:cxn ang="0">
                    <a:pos x="582" y="87"/>
                  </a:cxn>
                  <a:cxn ang="0">
                    <a:pos x="601" y="86"/>
                  </a:cxn>
                  <a:cxn ang="0">
                    <a:pos x="619" y="85"/>
                  </a:cxn>
                  <a:cxn ang="0">
                    <a:pos x="639" y="84"/>
                  </a:cxn>
                  <a:cxn ang="0">
                    <a:pos x="658" y="85"/>
                  </a:cxn>
                  <a:cxn ang="0">
                    <a:pos x="677" y="85"/>
                  </a:cxn>
                  <a:cxn ang="0">
                    <a:pos x="696" y="87"/>
                  </a:cxn>
                  <a:cxn ang="0">
                    <a:pos x="716" y="86"/>
                  </a:cxn>
                  <a:cxn ang="0">
                    <a:pos x="734" y="88"/>
                  </a:cxn>
                  <a:cxn ang="0">
                    <a:pos x="753" y="88"/>
                  </a:cxn>
                  <a:cxn ang="0">
                    <a:pos x="772" y="87"/>
                  </a:cxn>
                  <a:cxn ang="0">
                    <a:pos x="790" y="87"/>
                  </a:cxn>
                </a:cxnLst>
                <a:rect l="0" t="0" r="r" b="b"/>
                <a:pathLst>
                  <a:path w="803" h="240">
                    <a:moveTo>
                      <a:pt x="0" y="84"/>
                    </a:moveTo>
                    <a:lnTo>
                      <a:pt x="6" y="85"/>
                    </a:lnTo>
                    <a:lnTo>
                      <a:pt x="11" y="84"/>
                    </a:lnTo>
                    <a:lnTo>
                      <a:pt x="18" y="83"/>
                    </a:lnTo>
                    <a:lnTo>
                      <a:pt x="24" y="84"/>
                    </a:lnTo>
                    <a:lnTo>
                      <a:pt x="31" y="84"/>
                    </a:lnTo>
                    <a:lnTo>
                      <a:pt x="37" y="84"/>
                    </a:lnTo>
                    <a:lnTo>
                      <a:pt x="43" y="86"/>
                    </a:lnTo>
                    <a:lnTo>
                      <a:pt x="50" y="85"/>
                    </a:lnTo>
                    <a:lnTo>
                      <a:pt x="56" y="85"/>
                    </a:lnTo>
                    <a:lnTo>
                      <a:pt x="63" y="85"/>
                    </a:lnTo>
                    <a:lnTo>
                      <a:pt x="69" y="87"/>
                    </a:lnTo>
                    <a:lnTo>
                      <a:pt x="75" y="87"/>
                    </a:lnTo>
                    <a:lnTo>
                      <a:pt x="82" y="87"/>
                    </a:lnTo>
                    <a:lnTo>
                      <a:pt x="87" y="87"/>
                    </a:lnTo>
                    <a:lnTo>
                      <a:pt x="95" y="88"/>
                    </a:lnTo>
                    <a:lnTo>
                      <a:pt x="100" y="88"/>
                    </a:lnTo>
                    <a:lnTo>
                      <a:pt x="106" y="87"/>
                    </a:lnTo>
                    <a:lnTo>
                      <a:pt x="113" y="88"/>
                    </a:lnTo>
                    <a:lnTo>
                      <a:pt x="119" y="89"/>
                    </a:lnTo>
                    <a:lnTo>
                      <a:pt x="126" y="87"/>
                    </a:lnTo>
                    <a:lnTo>
                      <a:pt x="132" y="88"/>
                    </a:lnTo>
                    <a:lnTo>
                      <a:pt x="138" y="88"/>
                    </a:lnTo>
                    <a:lnTo>
                      <a:pt x="145" y="89"/>
                    </a:lnTo>
                    <a:lnTo>
                      <a:pt x="151" y="88"/>
                    </a:lnTo>
                    <a:lnTo>
                      <a:pt x="158" y="88"/>
                    </a:lnTo>
                    <a:lnTo>
                      <a:pt x="164" y="88"/>
                    </a:lnTo>
                    <a:lnTo>
                      <a:pt x="171" y="88"/>
                    </a:lnTo>
                    <a:lnTo>
                      <a:pt x="177" y="89"/>
                    </a:lnTo>
                    <a:lnTo>
                      <a:pt x="182" y="89"/>
                    </a:lnTo>
                    <a:lnTo>
                      <a:pt x="190" y="90"/>
                    </a:lnTo>
                    <a:lnTo>
                      <a:pt x="195" y="89"/>
                    </a:lnTo>
                    <a:lnTo>
                      <a:pt x="202" y="85"/>
                    </a:lnTo>
                    <a:lnTo>
                      <a:pt x="208" y="85"/>
                    </a:lnTo>
                    <a:lnTo>
                      <a:pt x="214" y="84"/>
                    </a:lnTo>
                    <a:lnTo>
                      <a:pt x="221" y="83"/>
                    </a:lnTo>
                    <a:lnTo>
                      <a:pt x="227" y="80"/>
                    </a:lnTo>
                    <a:lnTo>
                      <a:pt x="234" y="85"/>
                    </a:lnTo>
                    <a:lnTo>
                      <a:pt x="240" y="88"/>
                    </a:lnTo>
                    <a:lnTo>
                      <a:pt x="246" y="89"/>
                    </a:lnTo>
                    <a:lnTo>
                      <a:pt x="253" y="92"/>
                    </a:lnTo>
                    <a:lnTo>
                      <a:pt x="259" y="91"/>
                    </a:lnTo>
                    <a:lnTo>
                      <a:pt x="266" y="91"/>
                    </a:lnTo>
                    <a:lnTo>
                      <a:pt x="271" y="93"/>
                    </a:lnTo>
                    <a:lnTo>
                      <a:pt x="277" y="93"/>
                    </a:lnTo>
                    <a:lnTo>
                      <a:pt x="284" y="92"/>
                    </a:lnTo>
                    <a:lnTo>
                      <a:pt x="290" y="92"/>
                    </a:lnTo>
                    <a:lnTo>
                      <a:pt x="297" y="92"/>
                    </a:lnTo>
                    <a:lnTo>
                      <a:pt x="303" y="92"/>
                    </a:lnTo>
                    <a:lnTo>
                      <a:pt x="309" y="90"/>
                    </a:lnTo>
                    <a:lnTo>
                      <a:pt x="316" y="92"/>
                    </a:lnTo>
                    <a:lnTo>
                      <a:pt x="322" y="85"/>
                    </a:lnTo>
                    <a:lnTo>
                      <a:pt x="329" y="49"/>
                    </a:lnTo>
                    <a:lnTo>
                      <a:pt x="335" y="0"/>
                    </a:lnTo>
                    <a:lnTo>
                      <a:pt x="342" y="49"/>
                    </a:lnTo>
                    <a:lnTo>
                      <a:pt x="348" y="170"/>
                    </a:lnTo>
                    <a:lnTo>
                      <a:pt x="353" y="240"/>
                    </a:lnTo>
                    <a:lnTo>
                      <a:pt x="361" y="215"/>
                    </a:lnTo>
                    <a:lnTo>
                      <a:pt x="366" y="168"/>
                    </a:lnTo>
                    <a:lnTo>
                      <a:pt x="374" y="129"/>
                    </a:lnTo>
                    <a:lnTo>
                      <a:pt x="379" y="104"/>
                    </a:lnTo>
                    <a:lnTo>
                      <a:pt x="385" y="96"/>
                    </a:lnTo>
                    <a:lnTo>
                      <a:pt x="392" y="93"/>
                    </a:lnTo>
                    <a:lnTo>
                      <a:pt x="398" y="91"/>
                    </a:lnTo>
                    <a:lnTo>
                      <a:pt x="405" y="90"/>
                    </a:lnTo>
                    <a:lnTo>
                      <a:pt x="411" y="90"/>
                    </a:lnTo>
                    <a:lnTo>
                      <a:pt x="417" y="88"/>
                    </a:lnTo>
                    <a:lnTo>
                      <a:pt x="424" y="87"/>
                    </a:lnTo>
                    <a:lnTo>
                      <a:pt x="430" y="87"/>
                    </a:lnTo>
                    <a:lnTo>
                      <a:pt x="437" y="86"/>
                    </a:lnTo>
                    <a:lnTo>
                      <a:pt x="443" y="85"/>
                    </a:lnTo>
                    <a:lnTo>
                      <a:pt x="448" y="83"/>
                    </a:lnTo>
                    <a:lnTo>
                      <a:pt x="455" y="80"/>
                    </a:lnTo>
                    <a:lnTo>
                      <a:pt x="461" y="79"/>
                    </a:lnTo>
                    <a:lnTo>
                      <a:pt x="468" y="75"/>
                    </a:lnTo>
                    <a:lnTo>
                      <a:pt x="474" y="70"/>
                    </a:lnTo>
                    <a:lnTo>
                      <a:pt x="480" y="66"/>
                    </a:lnTo>
                    <a:lnTo>
                      <a:pt x="487" y="59"/>
                    </a:lnTo>
                    <a:lnTo>
                      <a:pt x="493" y="56"/>
                    </a:lnTo>
                    <a:lnTo>
                      <a:pt x="500" y="52"/>
                    </a:lnTo>
                    <a:lnTo>
                      <a:pt x="506" y="49"/>
                    </a:lnTo>
                    <a:lnTo>
                      <a:pt x="513" y="51"/>
                    </a:lnTo>
                    <a:lnTo>
                      <a:pt x="519" y="54"/>
                    </a:lnTo>
                    <a:lnTo>
                      <a:pt x="524" y="58"/>
                    </a:lnTo>
                    <a:lnTo>
                      <a:pt x="532" y="66"/>
                    </a:lnTo>
                    <a:lnTo>
                      <a:pt x="537" y="73"/>
                    </a:lnTo>
                    <a:lnTo>
                      <a:pt x="545" y="77"/>
                    </a:lnTo>
                    <a:lnTo>
                      <a:pt x="550" y="81"/>
                    </a:lnTo>
                    <a:lnTo>
                      <a:pt x="556" y="83"/>
                    </a:lnTo>
                    <a:lnTo>
                      <a:pt x="563" y="85"/>
                    </a:lnTo>
                    <a:lnTo>
                      <a:pt x="569" y="87"/>
                    </a:lnTo>
                    <a:lnTo>
                      <a:pt x="576" y="87"/>
                    </a:lnTo>
                    <a:lnTo>
                      <a:pt x="582" y="87"/>
                    </a:lnTo>
                    <a:lnTo>
                      <a:pt x="588" y="87"/>
                    </a:lnTo>
                    <a:lnTo>
                      <a:pt x="595" y="86"/>
                    </a:lnTo>
                    <a:lnTo>
                      <a:pt x="601" y="86"/>
                    </a:lnTo>
                    <a:lnTo>
                      <a:pt x="608" y="86"/>
                    </a:lnTo>
                    <a:lnTo>
                      <a:pt x="614" y="85"/>
                    </a:lnTo>
                    <a:lnTo>
                      <a:pt x="619" y="85"/>
                    </a:lnTo>
                    <a:lnTo>
                      <a:pt x="627" y="83"/>
                    </a:lnTo>
                    <a:lnTo>
                      <a:pt x="632" y="84"/>
                    </a:lnTo>
                    <a:lnTo>
                      <a:pt x="639" y="84"/>
                    </a:lnTo>
                    <a:lnTo>
                      <a:pt x="645" y="85"/>
                    </a:lnTo>
                    <a:lnTo>
                      <a:pt x="651" y="84"/>
                    </a:lnTo>
                    <a:lnTo>
                      <a:pt x="658" y="85"/>
                    </a:lnTo>
                    <a:lnTo>
                      <a:pt x="664" y="85"/>
                    </a:lnTo>
                    <a:lnTo>
                      <a:pt x="671" y="86"/>
                    </a:lnTo>
                    <a:lnTo>
                      <a:pt x="677" y="85"/>
                    </a:lnTo>
                    <a:lnTo>
                      <a:pt x="684" y="86"/>
                    </a:lnTo>
                    <a:lnTo>
                      <a:pt x="690" y="87"/>
                    </a:lnTo>
                    <a:lnTo>
                      <a:pt x="696" y="87"/>
                    </a:lnTo>
                    <a:lnTo>
                      <a:pt x="703" y="85"/>
                    </a:lnTo>
                    <a:lnTo>
                      <a:pt x="708" y="87"/>
                    </a:lnTo>
                    <a:lnTo>
                      <a:pt x="716" y="86"/>
                    </a:lnTo>
                    <a:lnTo>
                      <a:pt x="721" y="87"/>
                    </a:lnTo>
                    <a:lnTo>
                      <a:pt x="727" y="87"/>
                    </a:lnTo>
                    <a:lnTo>
                      <a:pt x="734" y="88"/>
                    </a:lnTo>
                    <a:lnTo>
                      <a:pt x="740" y="88"/>
                    </a:lnTo>
                    <a:lnTo>
                      <a:pt x="747" y="87"/>
                    </a:lnTo>
                    <a:lnTo>
                      <a:pt x="753" y="88"/>
                    </a:lnTo>
                    <a:lnTo>
                      <a:pt x="759" y="88"/>
                    </a:lnTo>
                    <a:lnTo>
                      <a:pt x="766" y="87"/>
                    </a:lnTo>
                    <a:lnTo>
                      <a:pt x="772" y="87"/>
                    </a:lnTo>
                    <a:lnTo>
                      <a:pt x="779" y="88"/>
                    </a:lnTo>
                    <a:lnTo>
                      <a:pt x="785" y="88"/>
                    </a:lnTo>
                    <a:lnTo>
                      <a:pt x="790" y="87"/>
                    </a:lnTo>
                    <a:lnTo>
                      <a:pt x="798" y="88"/>
                    </a:lnTo>
                    <a:lnTo>
                      <a:pt x="803" y="87"/>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3" name="Freeform 104"/>
              <p:cNvSpPr>
                <a:spLocks/>
              </p:cNvSpPr>
              <p:nvPr/>
            </p:nvSpPr>
            <p:spPr bwMode="auto">
              <a:xfrm>
                <a:off x="5084763" y="2427287"/>
                <a:ext cx="82550" cy="14288"/>
              </a:xfrm>
              <a:custGeom>
                <a:avLst/>
                <a:gdLst/>
                <a:ahLst/>
                <a:cxnLst>
                  <a:cxn ang="0">
                    <a:pos x="0" y="9"/>
                  </a:cxn>
                  <a:cxn ang="0">
                    <a:pos x="8" y="9"/>
                  </a:cxn>
                  <a:cxn ang="0">
                    <a:pos x="13" y="7"/>
                  </a:cxn>
                  <a:cxn ang="0">
                    <a:pos x="19" y="5"/>
                  </a:cxn>
                  <a:cxn ang="0">
                    <a:pos x="26" y="3"/>
                  </a:cxn>
                  <a:cxn ang="0">
                    <a:pos x="32" y="2"/>
                  </a:cxn>
                  <a:cxn ang="0">
                    <a:pos x="39" y="0"/>
                  </a:cxn>
                  <a:cxn ang="0">
                    <a:pos x="45" y="5"/>
                  </a:cxn>
                  <a:cxn ang="0">
                    <a:pos x="52" y="7"/>
                  </a:cxn>
                </a:cxnLst>
                <a:rect l="0" t="0" r="r" b="b"/>
                <a:pathLst>
                  <a:path w="52" h="9">
                    <a:moveTo>
                      <a:pt x="0" y="9"/>
                    </a:moveTo>
                    <a:lnTo>
                      <a:pt x="8" y="9"/>
                    </a:lnTo>
                    <a:lnTo>
                      <a:pt x="13" y="7"/>
                    </a:lnTo>
                    <a:lnTo>
                      <a:pt x="19" y="5"/>
                    </a:lnTo>
                    <a:lnTo>
                      <a:pt x="26" y="3"/>
                    </a:lnTo>
                    <a:lnTo>
                      <a:pt x="32" y="2"/>
                    </a:lnTo>
                    <a:lnTo>
                      <a:pt x="39" y="0"/>
                    </a:lnTo>
                    <a:lnTo>
                      <a:pt x="45" y="5"/>
                    </a:lnTo>
                    <a:lnTo>
                      <a:pt x="52" y="7"/>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4" name="Freeform 105"/>
              <p:cNvSpPr>
                <a:spLocks/>
              </p:cNvSpPr>
              <p:nvPr/>
            </p:nvSpPr>
            <p:spPr bwMode="auto">
              <a:xfrm>
                <a:off x="3810000" y="2378075"/>
                <a:ext cx="1274763" cy="314325"/>
              </a:xfrm>
              <a:custGeom>
                <a:avLst/>
                <a:gdLst/>
                <a:ahLst/>
                <a:cxnLst>
                  <a:cxn ang="0">
                    <a:pos x="11" y="41"/>
                  </a:cxn>
                  <a:cxn ang="0">
                    <a:pos x="31" y="39"/>
                  </a:cxn>
                  <a:cxn ang="0">
                    <a:pos x="50" y="38"/>
                  </a:cxn>
                  <a:cxn ang="0">
                    <a:pos x="69" y="38"/>
                  </a:cxn>
                  <a:cxn ang="0">
                    <a:pos x="87" y="38"/>
                  </a:cxn>
                  <a:cxn ang="0">
                    <a:pos x="106" y="38"/>
                  </a:cxn>
                  <a:cxn ang="0">
                    <a:pos x="126" y="38"/>
                  </a:cxn>
                  <a:cxn ang="0">
                    <a:pos x="145" y="38"/>
                  </a:cxn>
                  <a:cxn ang="0">
                    <a:pos x="164" y="36"/>
                  </a:cxn>
                  <a:cxn ang="0">
                    <a:pos x="182" y="38"/>
                  </a:cxn>
                  <a:cxn ang="0">
                    <a:pos x="202" y="36"/>
                  </a:cxn>
                  <a:cxn ang="0">
                    <a:pos x="221" y="32"/>
                  </a:cxn>
                  <a:cxn ang="0">
                    <a:pos x="240" y="34"/>
                  </a:cxn>
                  <a:cxn ang="0">
                    <a:pos x="259" y="47"/>
                  </a:cxn>
                  <a:cxn ang="0">
                    <a:pos x="277" y="41"/>
                  </a:cxn>
                  <a:cxn ang="0">
                    <a:pos x="297" y="40"/>
                  </a:cxn>
                  <a:cxn ang="0">
                    <a:pos x="316" y="37"/>
                  </a:cxn>
                  <a:cxn ang="0">
                    <a:pos x="335" y="38"/>
                  </a:cxn>
                  <a:cxn ang="0">
                    <a:pos x="353" y="95"/>
                  </a:cxn>
                  <a:cxn ang="0">
                    <a:pos x="374" y="135"/>
                  </a:cxn>
                  <a:cxn ang="0">
                    <a:pos x="392" y="58"/>
                  </a:cxn>
                  <a:cxn ang="0">
                    <a:pos x="411" y="33"/>
                  </a:cxn>
                  <a:cxn ang="0">
                    <a:pos x="430" y="31"/>
                  </a:cxn>
                  <a:cxn ang="0">
                    <a:pos x="448" y="31"/>
                  </a:cxn>
                  <a:cxn ang="0">
                    <a:pos x="468" y="31"/>
                  </a:cxn>
                  <a:cxn ang="0">
                    <a:pos x="487" y="26"/>
                  </a:cxn>
                  <a:cxn ang="0">
                    <a:pos x="506" y="12"/>
                  </a:cxn>
                  <a:cxn ang="0">
                    <a:pos x="524" y="2"/>
                  </a:cxn>
                  <a:cxn ang="0">
                    <a:pos x="545" y="10"/>
                  </a:cxn>
                  <a:cxn ang="0">
                    <a:pos x="563" y="31"/>
                  </a:cxn>
                  <a:cxn ang="0">
                    <a:pos x="582" y="38"/>
                  </a:cxn>
                  <a:cxn ang="0">
                    <a:pos x="601" y="36"/>
                  </a:cxn>
                  <a:cxn ang="0">
                    <a:pos x="619" y="36"/>
                  </a:cxn>
                  <a:cxn ang="0">
                    <a:pos x="639" y="38"/>
                  </a:cxn>
                  <a:cxn ang="0">
                    <a:pos x="658" y="38"/>
                  </a:cxn>
                  <a:cxn ang="0">
                    <a:pos x="677" y="38"/>
                  </a:cxn>
                  <a:cxn ang="0">
                    <a:pos x="696" y="39"/>
                  </a:cxn>
                  <a:cxn ang="0">
                    <a:pos x="716" y="39"/>
                  </a:cxn>
                  <a:cxn ang="0">
                    <a:pos x="734" y="41"/>
                  </a:cxn>
                  <a:cxn ang="0">
                    <a:pos x="753" y="43"/>
                  </a:cxn>
                  <a:cxn ang="0">
                    <a:pos x="772" y="43"/>
                  </a:cxn>
                  <a:cxn ang="0">
                    <a:pos x="790" y="45"/>
                  </a:cxn>
                </a:cxnLst>
                <a:rect l="0" t="0" r="r" b="b"/>
                <a:pathLst>
                  <a:path w="803" h="198">
                    <a:moveTo>
                      <a:pt x="0" y="42"/>
                    </a:moveTo>
                    <a:lnTo>
                      <a:pt x="6" y="41"/>
                    </a:lnTo>
                    <a:lnTo>
                      <a:pt x="11" y="41"/>
                    </a:lnTo>
                    <a:lnTo>
                      <a:pt x="18" y="43"/>
                    </a:lnTo>
                    <a:lnTo>
                      <a:pt x="24" y="39"/>
                    </a:lnTo>
                    <a:lnTo>
                      <a:pt x="31" y="39"/>
                    </a:lnTo>
                    <a:lnTo>
                      <a:pt x="37" y="38"/>
                    </a:lnTo>
                    <a:lnTo>
                      <a:pt x="43" y="41"/>
                    </a:lnTo>
                    <a:lnTo>
                      <a:pt x="50" y="38"/>
                    </a:lnTo>
                    <a:lnTo>
                      <a:pt x="56" y="40"/>
                    </a:lnTo>
                    <a:lnTo>
                      <a:pt x="63" y="36"/>
                    </a:lnTo>
                    <a:lnTo>
                      <a:pt x="69" y="38"/>
                    </a:lnTo>
                    <a:lnTo>
                      <a:pt x="75" y="36"/>
                    </a:lnTo>
                    <a:lnTo>
                      <a:pt x="82" y="38"/>
                    </a:lnTo>
                    <a:lnTo>
                      <a:pt x="87" y="38"/>
                    </a:lnTo>
                    <a:lnTo>
                      <a:pt x="95" y="38"/>
                    </a:lnTo>
                    <a:lnTo>
                      <a:pt x="100" y="36"/>
                    </a:lnTo>
                    <a:lnTo>
                      <a:pt x="106" y="38"/>
                    </a:lnTo>
                    <a:lnTo>
                      <a:pt x="113" y="38"/>
                    </a:lnTo>
                    <a:lnTo>
                      <a:pt x="119" y="38"/>
                    </a:lnTo>
                    <a:lnTo>
                      <a:pt x="126" y="38"/>
                    </a:lnTo>
                    <a:lnTo>
                      <a:pt x="132" y="38"/>
                    </a:lnTo>
                    <a:lnTo>
                      <a:pt x="138" y="38"/>
                    </a:lnTo>
                    <a:lnTo>
                      <a:pt x="145" y="38"/>
                    </a:lnTo>
                    <a:lnTo>
                      <a:pt x="151" y="36"/>
                    </a:lnTo>
                    <a:lnTo>
                      <a:pt x="158" y="38"/>
                    </a:lnTo>
                    <a:lnTo>
                      <a:pt x="164" y="36"/>
                    </a:lnTo>
                    <a:lnTo>
                      <a:pt x="171" y="38"/>
                    </a:lnTo>
                    <a:lnTo>
                      <a:pt x="177" y="37"/>
                    </a:lnTo>
                    <a:lnTo>
                      <a:pt x="182" y="38"/>
                    </a:lnTo>
                    <a:lnTo>
                      <a:pt x="190" y="38"/>
                    </a:lnTo>
                    <a:lnTo>
                      <a:pt x="195" y="38"/>
                    </a:lnTo>
                    <a:lnTo>
                      <a:pt x="202" y="36"/>
                    </a:lnTo>
                    <a:lnTo>
                      <a:pt x="208" y="38"/>
                    </a:lnTo>
                    <a:lnTo>
                      <a:pt x="214" y="37"/>
                    </a:lnTo>
                    <a:lnTo>
                      <a:pt x="221" y="32"/>
                    </a:lnTo>
                    <a:lnTo>
                      <a:pt x="227" y="28"/>
                    </a:lnTo>
                    <a:lnTo>
                      <a:pt x="234" y="29"/>
                    </a:lnTo>
                    <a:lnTo>
                      <a:pt x="240" y="34"/>
                    </a:lnTo>
                    <a:lnTo>
                      <a:pt x="246" y="39"/>
                    </a:lnTo>
                    <a:lnTo>
                      <a:pt x="253" y="45"/>
                    </a:lnTo>
                    <a:lnTo>
                      <a:pt x="259" y="47"/>
                    </a:lnTo>
                    <a:lnTo>
                      <a:pt x="266" y="45"/>
                    </a:lnTo>
                    <a:lnTo>
                      <a:pt x="271" y="42"/>
                    </a:lnTo>
                    <a:lnTo>
                      <a:pt x="277" y="41"/>
                    </a:lnTo>
                    <a:lnTo>
                      <a:pt x="284" y="40"/>
                    </a:lnTo>
                    <a:lnTo>
                      <a:pt x="290" y="37"/>
                    </a:lnTo>
                    <a:lnTo>
                      <a:pt x="297" y="40"/>
                    </a:lnTo>
                    <a:lnTo>
                      <a:pt x="303" y="36"/>
                    </a:lnTo>
                    <a:lnTo>
                      <a:pt x="309" y="36"/>
                    </a:lnTo>
                    <a:lnTo>
                      <a:pt x="316" y="37"/>
                    </a:lnTo>
                    <a:lnTo>
                      <a:pt x="322" y="38"/>
                    </a:lnTo>
                    <a:lnTo>
                      <a:pt x="329" y="36"/>
                    </a:lnTo>
                    <a:lnTo>
                      <a:pt x="335" y="38"/>
                    </a:lnTo>
                    <a:lnTo>
                      <a:pt x="342" y="27"/>
                    </a:lnTo>
                    <a:lnTo>
                      <a:pt x="348" y="8"/>
                    </a:lnTo>
                    <a:lnTo>
                      <a:pt x="353" y="95"/>
                    </a:lnTo>
                    <a:lnTo>
                      <a:pt x="361" y="179"/>
                    </a:lnTo>
                    <a:lnTo>
                      <a:pt x="366" y="198"/>
                    </a:lnTo>
                    <a:lnTo>
                      <a:pt x="374" y="135"/>
                    </a:lnTo>
                    <a:lnTo>
                      <a:pt x="379" y="107"/>
                    </a:lnTo>
                    <a:lnTo>
                      <a:pt x="385" y="77"/>
                    </a:lnTo>
                    <a:lnTo>
                      <a:pt x="392" y="58"/>
                    </a:lnTo>
                    <a:lnTo>
                      <a:pt x="398" y="42"/>
                    </a:lnTo>
                    <a:lnTo>
                      <a:pt x="405" y="36"/>
                    </a:lnTo>
                    <a:lnTo>
                      <a:pt x="411" y="33"/>
                    </a:lnTo>
                    <a:lnTo>
                      <a:pt x="417" y="33"/>
                    </a:lnTo>
                    <a:lnTo>
                      <a:pt x="424" y="31"/>
                    </a:lnTo>
                    <a:lnTo>
                      <a:pt x="430" y="31"/>
                    </a:lnTo>
                    <a:lnTo>
                      <a:pt x="437" y="33"/>
                    </a:lnTo>
                    <a:lnTo>
                      <a:pt x="443" y="31"/>
                    </a:lnTo>
                    <a:lnTo>
                      <a:pt x="448" y="31"/>
                    </a:lnTo>
                    <a:lnTo>
                      <a:pt x="455" y="30"/>
                    </a:lnTo>
                    <a:lnTo>
                      <a:pt x="461" y="32"/>
                    </a:lnTo>
                    <a:lnTo>
                      <a:pt x="468" y="31"/>
                    </a:lnTo>
                    <a:lnTo>
                      <a:pt x="474" y="30"/>
                    </a:lnTo>
                    <a:lnTo>
                      <a:pt x="480" y="28"/>
                    </a:lnTo>
                    <a:lnTo>
                      <a:pt x="487" y="26"/>
                    </a:lnTo>
                    <a:lnTo>
                      <a:pt x="493" y="22"/>
                    </a:lnTo>
                    <a:lnTo>
                      <a:pt x="500" y="19"/>
                    </a:lnTo>
                    <a:lnTo>
                      <a:pt x="506" y="12"/>
                    </a:lnTo>
                    <a:lnTo>
                      <a:pt x="513" y="8"/>
                    </a:lnTo>
                    <a:lnTo>
                      <a:pt x="519" y="4"/>
                    </a:lnTo>
                    <a:lnTo>
                      <a:pt x="524" y="2"/>
                    </a:lnTo>
                    <a:lnTo>
                      <a:pt x="532" y="0"/>
                    </a:lnTo>
                    <a:lnTo>
                      <a:pt x="537" y="2"/>
                    </a:lnTo>
                    <a:lnTo>
                      <a:pt x="545" y="10"/>
                    </a:lnTo>
                    <a:lnTo>
                      <a:pt x="550" y="19"/>
                    </a:lnTo>
                    <a:lnTo>
                      <a:pt x="556" y="25"/>
                    </a:lnTo>
                    <a:lnTo>
                      <a:pt x="563" y="31"/>
                    </a:lnTo>
                    <a:lnTo>
                      <a:pt x="569" y="33"/>
                    </a:lnTo>
                    <a:lnTo>
                      <a:pt x="576" y="36"/>
                    </a:lnTo>
                    <a:lnTo>
                      <a:pt x="582" y="38"/>
                    </a:lnTo>
                    <a:lnTo>
                      <a:pt x="588" y="38"/>
                    </a:lnTo>
                    <a:lnTo>
                      <a:pt x="595" y="36"/>
                    </a:lnTo>
                    <a:lnTo>
                      <a:pt x="601" y="36"/>
                    </a:lnTo>
                    <a:lnTo>
                      <a:pt x="608" y="36"/>
                    </a:lnTo>
                    <a:lnTo>
                      <a:pt x="614" y="38"/>
                    </a:lnTo>
                    <a:lnTo>
                      <a:pt x="619" y="36"/>
                    </a:lnTo>
                    <a:lnTo>
                      <a:pt x="627" y="37"/>
                    </a:lnTo>
                    <a:lnTo>
                      <a:pt x="632" y="36"/>
                    </a:lnTo>
                    <a:lnTo>
                      <a:pt x="639" y="38"/>
                    </a:lnTo>
                    <a:lnTo>
                      <a:pt x="645" y="37"/>
                    </a:lnTo>
                    <a:lnTo>
                      <a:pt x="651" y="38"/>
                    </a:lnTo>
                    <a:lnTo>
                      <a:pt x="658" y="38"/>
                    </a:lnTo>
                    <a:lnTo>
                      <a:pt x="664" y="38"/>
                    </a:lnTo>
                    <a:lnTo>
                      <a:pt x="671" y="38"/>
                    </a:lnTo>
                    <a:lnTo>
                      <a:pt x="677" y="38"/>
                    </a:lnTo>
                    <a:lnTo>
                      <a:pt x="684" y="38"/>
                    </a:lnTo>
                    <a:lnTo>
                      <a:pt x="690" y="38"/>
                    </a:lnTo>
                    <a:lnTo>
                      <a:pt x="696" y="39"/>
                    </a:lnTo>
                    <a:lnTo>
                      <a:pt x="703" y="40"/>
                    </a:lnTo>
                    <a:lnTo>
                      <a:pt x="708" y="40"/>
                    </a:lnTo>
                    <a:lnTo>
                      <a:pt x="716" y="39"/>
                    </a:lnTo>
                    <a:lnTo>
                      <a:pt x="721" y="39"/>
                    </a:lnTo>
                    <a:lnTo>
                      <a:pt x="727" y="41"/>
                    </a:lnTo>
                    <a:lnTo>
                      <a:pt x="734" y="41"/>
                    </a:lnTo>
                    <a:lnTo>
                      <a:pt x="740" y="41"/>
                    </a:lnTo>
                    <a:lnTo>
                      <a:pt x="747" y="41"/>
                    </a:lnTo>
                    <a:lnTo>
                      <a:pt x="753" y="43"/>
                    </a:lnTo>
                    <a:lnTo>
                      <a:pt x="759" y="43"/>
                    </a:lnTo>
                    <a:lnTo>
                      <a:pt x="766" y="43"/>
                    </a:lnTo>
                    <a:lnTo>
                      <a:pt x="772" y="43"/>
                    </a:lnTo>
                    <a:lnTo>
                      <a:pt x="779" y="43"/>
                    </a:lnTo>
                    <a:lnTo>
                      <a:pt x="785" y="43"/>
                    </a:lnTo>
                    <a:lnTo>
                      <a:pt x="790" y="45"/>
                    </a:lnTo>
                    <a:lnTo>
                      <a:pt x="798" y="43"/>
                    </a:lnTo>
                    <a:lnTo>
                      <a:pt x="803" y="45"/>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5" name="Freeform 106"/>
              <p:cNvSpPr>
                <a:spLocks/>
              </p:cNvSpPr>
              <p:nvPr/>
            </p:nvSpPr>
            <p:spPr bwMode="auto">
              <a:xfrm>
                <a:off x="5084763" y="2435225"/>
                <a:ext cx="82550" cy="25400"/>
              </a:xfrm>
              <a:custGeom>
                <a:avLst/>
                <a:gdLst/>
                <a:ahLst/>
                <a:cxnLst>
                  <a:cxn ang="0">
                    <a:pos x="0" y="9"/>
                  </a:cxn>
                  <a:cxn ang="0">
                    <a:pos x="8" y="6"/>
                  </a:cxn>
                  <a:cxn ang="0">
                    <a:pos x="13" y="8"/>
                  </a:cxn>
                  <a:cxn ang="0">
                    <a:pos x="19" y="3"/>
                  </a:cxn>
                  <a:cxn ang="0">
                    <a:pos x="26" y="2"/>
                  </a:cxn>
                  <a:cxn ang="0">
                    <a:pos x="32" y="0"/>
                  </a:cxn>
                  <a:cxn ang="0">
                    <a:pos x="39" y="7"/>
                  </a:cxn>
                  <a:cxn ang="0">
                    <a:pos x="45" y="11"/>
                  </a:cxn>
                  <a:cxn ang="0">
                    <a:pos x="52" y="16"/>
                  </a:cxn>
                </a:cxnLst>
                <a:rect l="0" t="0" r="r" b="b"/>
                <a:pathLst>
                  <a:path w="52" h="16">
                    <a:moveTo>
                      <a:pt x="0" y="9"/>
                    </a:moveTo>
                    <a:lnTo>
                      <a:pt x="8" y="6"/>
                    </a:lnTo>
                    <a:lnTo>
                      <a:pt x="13" y="8"/>
                    </a:lnTo>
                    <a:lnTo>
                      <a:pt x="19" y="3"/>
                    </a:lnTo>
                    <a:lnTo>
                      <a:pt x="26" y="2"/>
                    </a:lnTo>
                    <a:lnTo>
                      <a:pt x="32" y="0"/>
                    </a:lnTo>
                    <a:lnTo>
                      <a:pt x="39" y="7"/>
                    </a:lnTo>
                    <a:lnTo>
                      <a:pt x="45" y="11"/>
                    </a:lnTo>
                    <a:lnTo>
                      <a:pt x="52" y="16"/>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6" name="Freeform 107"/>
              <p:cNvSpPr>
                <a:spLocks/>
              </p:cNvSpPr>
              <p:nvPr/>
            </p:nvSpPr>
            <p:spPr bwMode="auto">
              <a:xfrm>
                <a:off x="3810000" y="2311400"/>
                <a:ext cx="1274763" cy="376238"/>
              </a:xfrm>
              <a:custGeom>
                <a:avLst/>
                <a:gdLst/>
                <a:ahLst/>
                <a:cxnLst>
                  <a:cxn ang="0">
                    <a:pos x="11" y="79"/>
                  </a:cxn>
                  <a:cxn ang="0">
                    <a:pos x="31" y="79"/>
                  </a:cxn>
                  <a:cxn ang="0">
                    <a:pos x="50" y="80"/>
                  </a:cxn>
                  <a:cxn ang="0">
                    <a:pos x="69" y="80"/>
                  </a:cxn>
                  <a:cxn ang="0">
                    <a:pos x="87" y="81"/>
                  </a:cxn>
                  <a:cxn ang="0">
                    <a:pos x="106" y="82"/>
                  </a:cxn>
                  <a:cxn ang="0">
                    <a:pos x="126" y="83"/>
                  </a:cxn>
                  <a:cxn ang="0">
                    <a:pos x="145" y="76"/>
                  </a:cxn>
                  <a:cxn ang="0">
                    <a:pos x="164" y="83"/>
                  </a:cxn>
                  <a:cxn ang="0">
                    <a:pos x="182" y="82"/>
                  </a:cxn>
                  <a:cxn ang="0">
                    <a:pos x="202" y="76"/>
                  </a:cxn>
                  <a:cxn ang="0">
                    <a:pos x="221" y="78"/>
                  </a:cxn>
                  <a:cxn ang="0">
                    <a:pos x="240" y="85"/>
                  </a:cxn>
                  <a:cxn ang="0">
                    <a:pos x="259" y="85"/>
                  </a:cxn>
                  <a:cxn ang="0">
                    <a:pos x="277" y="85"/>
                  </a:cxn>
                  <a:cxn ang="0">
                    <a:pos x="297" y="85"/>
                  </a:cxn>
                  <a:cxn ang="0">
                    <a:pos x="316" y="21"/>
                  </a:cxn>
                  <a:cxn ang="0">
                    <a:pos x="335" y="198"/>
                  </a:cxn>
                  <a:cxn ang="0">
                    <a:pos x="353" y="146"/>
                  </a:cxn>
                  <a:cxn ang="0">
                    <a:pos x="374" y="89"/>
                  </a:cxn>
                  <a:cxn ang="0">
                    <a:pos x="392" y="83"/>
                  </a:cxn>
                  <a:cxn ang="0">
                    <a:pos x="411" y="80"/>
                  </a:cxn>
                  <a:cxn ang="0">
                    <a:pos x="430" y="77"/>
                  </a:cxn>
                  <a:cxn ang="0">
                    <a:pos x="448" y="69"/>
                  </a:cxn>
                  <a:cxn ang="0">
                    <a:pos x="468" y="55"/>
                  </a:cxn>
                  <a:cxn ang="0">
                    <a:pos x="487" y="44"/>
                  </a:cxn>
                  <a:cxn ang="0">
                    <a:pos x="506" y="49"/>
                  </a:cxn>
                  <a:cxn ang="0">
                    <a:pos x="524" y="70"/>
                  </a:cxn>
                  <a:cxn ang="0">
                    <a:pos x="545" y="80"/>
                  </a:cxn>
                  <a:cxn ang="0">
                    <a:pos x="563" y="82"/>
                  </a:cxn>
                  <a:cxn ang="0">
                    <a:pos x="582" y="83"/>
                  </a:cxn>
                  <a:cxn ang="0">
                    <a:pos x="601" y="81"/>
                  </a:cxn>
                  <a:cxn ang="0">
                    <a:pos x="619" y="80"/>
                  </a:cxn>
                  <a:cxn ang="0">
                    <a:pos x="639" y="80"/>
                  </a:cxn>
                  <a:cxn ang="0">
                    <a:pos x="658" y="81"/>
                  </a:cxn>
                  <a:cxn ang="0">
                    <a:pos x="677" y="83"/>
                  </a:cxn>
                  <a:cxn ang="0">
                    <a:pos x="696" y="83"/>
                  </a:cxn>
                  <a:cxn ang="0">
                    <a:pos x="716" y="84"/>
                  </a:cxn>
                  <a:cxn ang="0">
                    <a:pos x="734" y="84"/>
                  </a:cxn>
                  <a:cxn ang="0">
                    <a:pos x="753" y="85"/>
                  </a:cxn>
                  <a:cxn ang="0">
                    <a:pos x="772" y="85"/>
                  </a:cxn>
                  <a:cxn ang="0">
                    <a:pos x="790" y="78"/>
                  </a:cxn>
                </a:cxnLst>
                <a:rect l="0" t="0" r="r" b="b"/>
                <a:pathLst>
                  <a:path w="803" h="237">
                    <a:moveTo>
                      <a:pt x="0" y="80"/>
                    </a:moveTo>
                    <a:lnTo>
                      <a:pt x="6" y="80"/>
                    </a:lnTo>
                    <a:lnTo>
                      <a:pt x="11" y="79"/>
                    </a:lnTo>
                    <a:lnTo>
                      <a:pt x="18" y="80"/>
                    </a:lnTo>
                    <a:lnTo>
                      <a:pt x="24" y="79"/>
                    </a:lnTo>
                    <a:lnTo>
                      <a:pt x="31" y="79"/>
                    </a:lnTo>
                    <a:lnTo>
                      <a:pt x="37" y="80"/>
                    </a:lnTo>
                    <a:lnTo>
                      <a:pt x="43" y="80"/>
                    </a:lnTo>
                    <a:lnTo>
                      <a:pt x="50" y="80"/>
                    </a:lnTo>
                    <a:lnTo>
                      <a:pt x="56" y="80"/>
                    </a:lnTo>
                    <a:lnTo>
                      <a:pt x="63" y="80"/>
                    </a:lnTo>
                    <a:lnTo>
                      <a:pt x="69" y="80"/>
                    </a:lnTo>
                    <a:lnTo>
                      <a:pt x="75" y="81"/>
                    </a:lnTo>
                    <a:lnTo>
                      <a:pt x="82" y="82"/>
                    </a:lnTo>
                    <a:lnTo>
                      <a:pt x="87" y="81"/>
                    </a:lnTo>
                    <a:lnTo>
                      <a:pt x="95" y="83"/>
                    </a:lnTo>
                    <a:lnTo>
                      <a:pt x="100" y="82"/>
                    </a:lnTo>
                    <a:lnTo>
                      <a:pt x="106" y="82"/>
                    </a:lnTo>
                    <a:lnTo>
                      <a:pt x="113" y="83"/>
                    </a:lnTo>
                    <a:lnTo>
                      <a:pt x="119" y="83"/>
                    </a:lnTo>
                    <a:lnTo>
                      <a:pt x="126" y="83"/>
                    </a:lnTo>
                    <a:lnTo>
                      <a:pt x="132" y="83"/>
                    </a:lnTo>
                    <a:lnTo>
                      <a:pt x="138" y="83"/>
                    </a:lnTo>
                    <a:lnTo>
                      <a:pt x="145" y="76"/>
                    </a:lnTo>
                    <a:lnTo>
                      <a:pt x="151" y="83"/>
                    </a:lnTo>
                    <a:lnTo>
                      <a:pt x="158" y="83"/>
                    </a:lnTo>
                    <a:lnTo>
                      <a:pt x="164" y="83"/>
                    </a:lnTo>
                    <a:lnTo>
                      <a:pt x="171" y="83"/>
                    </a:lnTo>
                    <a:lnTo>
                      <a:pt x="177" y="83"/>
                    </a:lnTo>
                    <a:lnTo>
                      <a:pt x="182" y="82"/>
                    </a:lnTo>
                    <a:lnTo>
                      <a:pt x="190" y="79"/>
                    </a:lnTo>
                    <a:lnTo>
                      <a:pt x="195" y="77"/>
                    </a:lnTo>
                    <a:lnTo>
                      <a:pt x="202" y="76"/>
                    </a:lnTo>
                    <a:lnTo>
                      <a:pt x="208" y="75"/>
                    </a:lnTo>
                    <a:lnTo>
                      <a:pt x="214" y="73"/>
                    </a:lnTo>
                    <a:lnTo>
                      <a:pt x="221" y="78"/>
                    </a:lnTo>
                    <a:lnTo>
                      <a:pt x="227" y="80"/>
                    </a:lnTo>
                    <a:lnTo>
                      <a:pt x="234" y="84"/>
                    </a:lnTo>
                    <a:lnTo>
                      <a:pt x="240" y="85"/>
                    </a:lnTo>
                    <a:lnTo>
                      <a:pt x="246" y="85"/>
                    </a:lnTo>
                    <a:lnTo>
                      <a:pt x="253" y="86"/>
                    </a:lnTo>
                    <a:lnTo>
                      <a:pt x="259" y="85"/>
                    </a:lnTo>
                    <a:lnTo>
                      <a:pt x="266" y="86"/>
                    </a:lnTo>
                    <a:lnTo>
                      <a:pt x="271" y="86"/>
                    </a:lnTo>
                    <a:lnTo>
                      <a:pt x="277" y="85"/>
                    </a:lnTo>
                    <a:lnTo>
                      <a:pt x="284" y="85"/>
                    </a:lnTo>
                    <a:lnTo>
                      <a:pt x="290" y="86"/>
                    </a:lnTo>
                    <a:lnTo>
                      <a:pt x="297" y="85"/>
                    </a:lnTo>
                    <a:lnTo>
                      <a:pt x="303" y="84"/>
                    </a:lnTo>
                    <a:lnTo>
                      <a:pt x="309" y="68"/>
                    </a:lnTo>
                    <a:lnTo>
                      <a:pt x="316" y="21"/>
                    </a:lnTo>
                    <a:lnTo>
                      <a:pt x="322" y="0"/>
                    </a:lnTo>
                    <a:lnTo>
                      <a:pt x="329" y="83"/>
                    </a:lnTo>
                    <a:lnTo>
                      <a:pt x="335" y="198"/>
                    </a:lnTo>
                    <a:lnTo>
                      <a:pt x="342" y="237"/>
                    </a:lnTo>
                    <a:lnTo>
                      <a:pt x="348" y="189"/>
                    </a:lnTo>
                    <a:lnTo>
                      <a:pt x="353" y="146"/>
                    </a:lnTo>
                    <a:lnTo>
                      <a:pt x="361" y="111"/>
                    </a:lnTo>
                    <a:lnTo>
                      <a:pt x="366" y="94"/>
                    </a:lnTo>
                    <a:lnTo>
                      <a:pt x="374" y="89"/>
                    </a:lnTo>
                    <a:lnTo>
                      <a:pt x="379" y="86"/>
                    </a:lnTo>
                    <a:lnTo>
                      <a:pt x="385" y="85"/>
                    </a:lnTo>
                    <a:lnTo>
                      <a:pt x="392" y="83"/>
                    </a:lnTo>
                    <a:lnTo>
                      <a:pt x="398" y="83"/>
                    </a:lnTo>
                    <a:lnTo>
                      <a:pt x="405" y="82"/>
                    </a:lnTo>
                    <a:lnTo>
                      <a:pt x="411" y="80"/>
                    </a:lnTo>
                    <a:lnTo>
                      <a:pt x="417" y="80"/>
                    </a:lnTo>
                    <a:lnTo>
                      <a:pt x="424" y="78"/>
                    </a:lnTo>
                    <a:lnTo>
                      <a:pt x="430" y="77"/>
                    </a:lnTo>
                    <a:lnTo>
                      <a:pt x="437" y="75"/>
                    </a:lnTo>
                    <a:lnTo>
                      <a:pt x="443" y="72"/>
                    </a:lnTo>
                    <a:lnTo>
                      <a:pt x="448" y="69"/>
                    </a:lnTo>
                    <a:lnTo>
                      <a:pt x="455" y="65"/>
                    </a:lnTo>
                    <a:lnTo>
                      <a:pt x="461" y="61"/>
                    </a:lnTo>
                    <a:lnTo>
                      <a:pt x="468" y="55"/>
                    </a:lnTo>
                    <a:lnTo>
                      <a:pt x="474" y="51"/>
                    </a:lnTo>
                    <a:lnTo>
                      <a:pt x="480" y="47"/>
                    </a:lnTo>
                    <a:lnTo>
                      <a:pt x="487" y="44"/>
                    </a:lnTo>
                    <a:lnTo>
                      <a:pt x="493" y="44"/>
                    </a:lnTo>
                    <a:lnTo>
                      <a:pt x="500" y="45"/>
                    </a:lnTo>
                    <a:lnTo>
                      <a:pt x="506" y="49"/>
                    </a:lnTo>
                    <a:lnTo>
                      <a:pt x="513" y="56"/>
                    </a:lnTo>
                    <a:lnTo>
                      <a:pt x="519" y="64"/>
                    </a:lnTo>
                    <a:lnTo>
                      <a:pt x="524" y="70"/>
                    </a:lnTo>
                    <a:lnTo>
                      <a:pt x="532" y="76"/>
                    </a:lnTo>
                    <a:lnTo>
                      <a:pt x="537" y="78"/>
                    </a:lnTo>
                    <a:lnTo>
                      <a:pt x="545" y="80"/>
                    </a:lnTo>
                    <a:lnTo>
                      <a:pt x="550" y="81"/>
                    </a:lnTo>
                    <a:lnTo>
                      <a:pt x="556" y="81"/>
                    </a:lnTo>
                    <a:lnTo>
                      <a:pt x="563" y="82"/>
                    </a:lnTo>
                    <a:lnTo>
                      <a:pt x="569" y="83"/>
                    </a:lnTo>
                    <a:lnTo>
                      <a:pt x="576" y="82"/>
                    </a:lnTo>
                    <a:lnTo>
                      <a:pt x="582" y="83"/>
                    </a:lnTo>
                    <a:lnTo>
                      <a:pt x="588" y="82"/>
                    </a:lnTo>
                    <a:lnTo>
                      <a:pt x="595" y="81"/>
                    </a:lnTo>
                    <a:lnTo>
                      <a:pt x="601" y="81"/>
                    </a:lnTo>
                    <a:lnTo>
                      <a:pt x="608" y="81"/>
                    </a:lnTo>
                    <a:lnTo>
                      <a:pt x="614" y="80"/>
                    </a:lnTo>
                    <a:lnTo>
                      <a:pt x="619" y="80"/>
                    </a:lnTo>
                    <a:lnTo>
                      <a:pt x="627" y="80"/>
                    </a:lnTo>
                    <a:lnTo>
                      <a:pt x="632" y="80"/>
                    </a:lnTo>
                    <a:lnTo>
                      <a:pt x="639" y="80"/>
                    </a:lnTo>
                    <a:lnTo>
                      <a:pt x="645" y="81"/>
                    </a:lnTo>
                    <a:lnTo>
                      <a:pt x="651" y="83"/>
                    </a:lnTo>
                    <a:lnTo>
                      <a:pt x="658" y="81"/>
                    </a:lnTo>
                    <a:lnTo>
                      <a:pt x="664" y="82"/>
                    </a:lnTo>
                    <a:lnTo>
                      <a:pt x="671" y="82"/>
                    </a:lnTo>
                    <a:lnTo>
                      <a:pt x="677" y="83"/>
                    </a:lnTo>
                    <a:lnTo>
                      <a:pt x="684" y="83"/>
                    </a:lnTo>
                    <a:lnTo>
                      <a:pt x="690" y="83"/>
                    </a:lnTo>
                    <a:lnTo>
                      <a:pt x="696" y="83"/>
                    </a:lnTo>
                    <a:lnTo>
                      <a:pt x="703" y="84"/>
                    </a:lnTo>
                    <a:lnTo>
                      <a:pt x="708" y="84"/>
                    </a:lnTo>
                    <a:lnTo>
                      <a:pt x="716" y="84"/>
                    </a:lnTo>
                    <a:lnTo>
                      <a:pt x="721" y="84"/>
                    </a:lnTo>
                    <a:lnTo>
                      <a:pt x="727" y="84"/>
                    </a:lnTo>
                    <a:lnTo>
                      <a:pt x="734" y="84"/>
                    </a:lnTo>
                    <a:lnTo>
                      <a:pt x="740" y="85"/>
                    </a:lnTo>
                    <a:lnTo>
                      <a:pt x="747" y="85"/>
                    </a:lnTo>
                    <a:lnTo>
                      <a:pt x="753" y="85"/>
                    </a:lnTo>
                    <a:lnTo>
                      <a:pt x="759" y="85"/>
                    </a:lnTo>
                    <a:lnTo>
                      <a:pt x="766" y="85"/>
                    </a:lnTo>
                    <a:lnTo>
                      <a:pt x="772" y="85"/>
                    </a:lnTo>
                    <a:lnTo>
                      <a:pt x="779" y="82"/>
                    </a:lnTo>
                    <a:lnTo>
                      <a:pt x="785" y="79"/>
                    </a:lnTo>
                    <a:lnTo>
                      <a:pt x="790" y="78"/>
                    </a:lnTo>
                    <a:lnTo>
                      <a:pt x="798" y="79"/>
                    </a:lnTo>
                    <a:lnTo>
                      <a:pt x="803" y="75"/>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7" name="Freeform 108"/>
              <p:cNvSpPr>
                <a:spLocks/>
              </p:cNvSpPr>
              <p:nvPr/>
            </p:nvSpPr>
            <p:spPr bwMode="auto">
              <a:xfrm>
                <a:off x="5084763" y="2430462"/>
                <a:ext cx="82550" cy="23813"/>
              </a:xfrm>
              <a:custGeom>
                <a:avLst/>
                <a:gdLst/>
                <a:ahLst/>
                <a:cxnLst>
                  <a:cxn ang="0">
                    <a:pos x="0" y="0"/>
                  </a:cxn>
                  <a:cxn ang="0">
                    <a:pos x="8" y="4"/>
                  </a:cxn>
                  <a:cxn ang="0">
                    <a:pos x="13" y="7"/>
                  </a:cxn>
                  <a:cxn ang="0">
                    <a:pos x="19" y="12"/>
                  </a:cxn>
                  <a:cxn ang="0">
                    <a:pos x="26" y="12"/>
                  </a:cxn>
                  <a:cxn ang="0">
                    <a:pos x="32" y="13"/>
                  </a:cxn>
                  <a:cxn ang="0">
                    <a:pos x="39" y="15"/>
                  </a:cxn>
                  <a:cxn ang="0">
                    <a:pos x="45" y="14"/>
                  </a:cxn>
                  <a:cxn ang="0">
                    <a:pos x="52" y="12"/>
                  </a:cxn>
                </a:cxnLst>
                <a:rect l="0" t="0" r="r" b="b"/>
                <a:pathLst>
                  <a:path w="52" h="15">
                    <a:moveTo>
                      <a:pt x="0" y="0"/>
                    </a:moveTo>
                    <a:lnTo>
                      <a:pt x="8" y="4"/>
                    </a:lnTo>
                    <a:lnTo>
                      <a:pt x="13" y="7"/>
                    </a:lnTo>
                    <a:lnTo>
                      <a:pt x="19" y="12"/>
                    </a:lnTo>
                    <a:lnTo>
                      <a:pt x="26" y="12"/>
                    </a:lnTo>
                    <a:lnTo>
                      <a:pt x="32" y="13"/>
                    </a:lnTo>
                    <a:lnTo>
                      <a:pt x="39" y="15"/>
                    </a:lnTo>
                    <a:lnTo>
                      <a:pt x="45" y="14"/>
                    </a:lnTo>
                    <a:lnTo>
                      <a:pt x="52" y="12"/>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8" name="Freeform 109"/>
              <p:cNvSpPr>
                <a:spLocks/>
              </p:cNvSpPr>
              <p:nvPr/>
            </p:nvSpPr>
            <p:spPr bwMode="auto">
              <a:xfrm>
                <a:off x="3810000" y="2376487"/>
                <a:ext cx="1274763" cy="309563"/>
              </a:xfrm>
              <a:custGeom>
                <a:avLst/>
                <a:gdLst/>
                <a:ahLst/>
                <a:cxnLst>
                  <a:cxn ang="0">
                    <a:pos x="11" y="44"/>
                  </a:cxn>
                  <a:cxn ang="0">
                    <a:pos x="31" y="49"/>
                  </a:cxn>
                  <a:cxn ang="0">
                    <a:pos x="50" y="46"/>
                  </a:cxn>
                  <a:cxn ang="0">
                    <a:pos x="69" y="46"/>
                  </a:cxn>
                  <a:cxn ang="0">
                    <a:pos x="87" y="45"/>
                  </a:cxn>
                  <a:cxn ang="0">
                    <a:pos x="106" y="45"/>
                  </a:cxn>
                  <a:cxn ang="0">
                    <a:pos x="126" y="44"/>
                  </a:cxn>
                  <a:cxn ang="0">
                    <a:pos x="145" y="46"/>
                  </a:cxn>
                  <a:cxn ang="0">
                    <a:pos x="164" y="44"/>
                  </a:cxn>
                  <a:cxn ang="0">
                    <a:pos x="182" y="40"/>
                  </a:cxn>
                  <a:cxn ang="0">
                    <a:pos x="202" y="36"/>
                  </a:cxn>
                  <a:cxn ang="0">
                    <a:pos x="221" y="50"/>
                  </a:cxn>
                  <a:cxn ang="0">
                    <a:pos x="240" y="44"/>
                  </a:cxn>
                  <a:cxn ang="0">
                    <a:pos x="259" y="43"/>
                  </a:cxn>
                  <a:cxn ang="0">
                    <a:pos x="277" y="43"/>
                  </a:cxn>
                  <a:cxn ang="0">
                    <a:pos x="297" y="42"/>
                  </a:cxn>
                  <a:cxn ang="0">
                    <a:pos x="316" y="41"/>
                  </a:cxn>
                  <a:cxn ang="0">
                    <a:pos x="335" y="168"/>
                  </a:cxn>
                  <a:cxn ang="0">
                    <a:pos x="353" y="70"/>
                  </a:cxn>
                  <a:cxn ang="0">
                    <a:pos x="374" y="40"/>
                  </a:cxn>
                  <a:cxn ang="0">
                    <a:pos x="392" y="35"/>
                  </a:cxn>
                  <a:cxn ang="0">
                    <a:pos x="411" y="34"/>
                  </a:cxn>
                  <a:cxn ang="0">
                    <a:pos x="430" y="34"/>
                  </a:cxn>
                  <a:cxn ang="0">
                    <a:pos x="448" y="29"/>
                  </a:cxn>
                  <a:cxn ang="0">
                    <a:pos x="468" y="16"/>
                  </a:cxn>
                  <a:cxn ang="0">
                    <a:pos x="487" y="5"/>
                  </a:cxn>
                  <a:cxn ang="0">
                    <a:pos x="506" y="6"/>
                  </a:cxn>
                  <a:cxn ang="0">
                    <a:pos x="524" y="27"/>
                  </a:cxn>
                  <a:cxn ang="0">
                    <a:pos x="545" y="37"/>
                  </a:cxn>
                  <a:cxn ang="0">
                    <a:pos x="563" y="36"/>
                  </a:cxn>
                  <a:cxn ang="0">
                    <a:pos x="582" y="35"/>
                  </a:cxn>
                  <a:cxn ang="0">
                    <a:pos x="601" y="37"/>
                  </a:cxn>
                  <a:cxn ang="0">
                    <a:pos x="619" y="35"/>
                  </a:cxn>
                  <a:cxn ang="0">
                    <a:pos x="639" y="35"/>
                  </a:cxn>
                  <a:cxn ang="0">
                    <a:pos x="658" y="34"/>
                  </a:cxn>
                  <a:cxn ang="0">
                    <a:pos x="677" y="35"/>
                  </a:cxn>
                  <a:cxn ang="0">
                    <a:pos x="696" y="32"/>
                  </a:cxn>
                  <a:cxn ang="0">
                    <a:pos x="716" y="34"/>
                  </a:cxn>
                  <a:cxn ang="0">
                    <a:pos x="734" y="32"/>
                  </a:cxn>
                  <a:cxn ang="0">
                    <a:pos x="753" y="33"/>
                  </a:cxn>
                  <a:cxn ang="0">
                    <a:pos x="772" y="34"/>
                  </a:cxn>
                  <a:cxn ang="0">
                    <a:pos x="790" y="34"/>
                  </a:cxn>
                </a:cxnLst>
                <a:rect l="0" t="0" r="r" b="b"/>
                <a:pathLst>
                  <a:path w="803" h="195">
                    <a:moveTo>
                      <a:pt x="0" y="46"/>
                    </a:moveTo>
                    <a:lnTo>
                      <a:pt x="6" y="47"/>
                    </a:lnTo>
                    <a:lnTo>
                      <a:pt x="11" y="44"/>
                    </a:lnTo>
                    <a:lnTo>
                      <a:pt x="18" y="48"/>
                    </a:lnTo>
                    <a:lnTo>
                      <a:pt x="24" y="47"/>
                    </a:lnTo>
                    <a:lnTo>
                      <a:pt x="31" y="49"/>
                    </a:lnTo>
                    <a:lnTo>
                      <a:pt x="37" y="48"/>
                    </a:lnTo>
                    <a:lnTo>
                      <a:pt x="43" y="47"/>
                    </a:lnTo>
                    <a:lnTo>
                      <a:pt x="50" y="46"/>
                    </a:lnTo>
                    <a:lnTo>
                      <a:pt x="56" y="49"/>
                    </a:lnTo>
                    <a:lnTo>
                      <a:pt x="63" y="47"/>
                    </a:lnTo>
                    <a:lnTo>
                      <a:pt x="69" y="46"/>
                    </a:lnTo>
                    <a:lnTo>
                      <a:pt x="75" y="46"/>
                    </a:lnTo>
                    <a:lnTo>
                      <a:pt x="82" y="46"/>
                    </a:lnTo>
                    <a:lnTo>
                      <a:pt x="87" y="45"/>
                    </a:lnTo>
                    <a:lnTo>
                      <a:pt x="95" y="46"/>
                    </a:lnTo>
                    <a:lnTo>
                      <a:pt x="100" y="42"/>
                    </a:lnTo>
                    <a:lnTo>
                      <a:pt x="106" y="45"/>
                    </a:lnTo>
                    <a:lnTo>
                      <a:pt x="113" y="46"/>
                    </a:lnTo>
                    <a:lnTo>
                      <a:pt x="119" y="44"/>
                    </a:lnTo>
                    <a:lnTo>
                      <a:pt x="126" y="44"/>
                    </a:lnTo>
                    <a:lnTo>
                      <a:pt x="132" y="43"/>
                    </a:lnTo>
                    <a:lnTo>
                      <a:pt x="138" y="42"/>
                    </a:lnTo>
                    <a:lnTo>
                      <a:pt x="145" y="46"/>
                    </a:lnTo>
                    <a:lnTo>
                      <a:pt x="151" y="42"/>
                    </a:lnTo>
                    <a:lnTo>
                      <a:pt x="158" y="44"/>
                    </a:lnTo>
                    <a:lnTo>
                      <a:pt x="164" y="44"/>
                    </a:lnTo>
                    <a:lnTo>
                      <a:pt x="171" y="44"/>
                    </a:lnTo>
                    <a:lnTo>
                      <a:pt x="177" y="42"/>
                    </a:lnTo>
                    <a:lnTo>
                      <a:pt x="182" y="40"/>
                    </a:lnTo>
                    <a:lnTo>
                      <a:pt x="190" y="34"/>
                    </a:lnTo>
                    <a:lnTo>
                      <a:pt x="195" y="37"/>
                    </a:lnTo>
                    <a:lnTo>
                      <a:pt x="202" y="36"/>
                    </a:lnTo>
                    <a:lnTo>
                      <a:pt x="208" y="44"/>
                    </a:lnTo>
                    <a:lnTo>
                      <a:pt x="214" y="46"/>
                    </a:lnTo>
                    <a:lnTo>
                      <a:pt x="221" y="50"/>
                    </a:lnTo>
                    <a:lnTo>
                      <a:pt x="227" y="48"/>
                    </a:lnTo>
                    <a:lnTo>
                      <a:pt x="234" y="49"/>
                    </a:lnTo>
                    <a:lnTo>
                      <a:pt x="240" y="44"/>
                    </a:lnTo>
                    <a:lnTo>
                      <a:pt x="246" y="45"/>
                    </a:lnTo>
                    <a:lnTo>
                      <a:pt x="253" y="44"/>
                    </a:lnTo>
                    <a:lnTo>
                      <a:pt x="259" y="43"/>
                    </a:lnTo>
                    <a:lnTo>
                      <a:pt x="266" y="43"/>
                    </a:lnTo>
                    <a:lnTo>
                      <a:pt x="271" y="42"/>
                    </a:lnTo>
                    <a:lnTo>
                      <a:pt x="277" y="43"/>
                    </a:lnTo>
                    <a:lnTo>
                      <a:pt x="284" y="41"/>
                    </a:lnTo>
                    <a:lnTo>
                      <a:pt x="290" y="39"/>
                    </a:lnTo>
                    <a:lnTo>
                      <a:pt x="297" y="42"/>
                    </a:lnTo>
                    <a:lnTo>
                      <a:pt x="303" y="37"/>
                    </a:lnTo>
                    <a:lnTo>
                      <a:pt x="309" y="19"/>
                    </a:lnTo>
                    <a:lnTo>
                      <a:pt x="316" y="41"/>
                    </a:lnTo>
                    <a:lnTo>
                      <a:pt x="322" y="141"/>
                    </a:lnTo>
                    <a:lnTo>
                      <a:pt x="329" y="195"/>
                    </a:lnTo>
                    <a:lnTo>
                      <a:pt x="335" y="168"/>
                    </a:lnTo>
                    <a:lnTo>
                      <a:pt x="342" y="129"/>
                    </a:lnTo>
                    <a:lnTo>
                      <a:pt x="348" y="96"/>
                    </a:lnTo>
                    <a:lnTo>
                      <a:pt x="353" y="70"/>
                    </a:lnTo>
                    <a:lnTo>
                      <a:pt x="361" y="52"/>
                    </a:lnTo>
                    <a:lnTo>
                      <a:pt x="366" y="42"/>
                    </a:lnTo>
                    <a:lnTo>
                      <a:pt x="374" y="40"/>
                    </a:lnTo>
                    <a:lnTo>
                      <a:pt x="379" y="37"/>
                    </a:lnTo>
                    <a:lnTo>
                      <a:pt x="385" y="37"/>
                    </a:lnTo>
                    <a:lnTo>
                      <a:pt x="392" y="35"/>
                    </a:lnTo>
                    <a:lnTo>
                      <a:pt x="398" y="36"/>
                    </a:lnTo>
                    <a:lnTo>
                      <a:pt x="405" y="35"/>
                    </a:lnTo>
                    <a:lnTo>
                      <a:pt x="411" y="34"/>
                    </a:lnTo>
                    <a:lnTo>
                      <a:pt x="417" y="32"/>
                    </a:lnTo>
                    <a:lnTo>
                      <a:pt x="424" y="34"/>
                    </a:lnTo>
                    <a:lnTo>
                      <a:pt x="430" y="34"/>
                    </a:lnTo>
                    <a:lnTo>
                      <a:pt x="437" y="32"/>
                    </a:lnTo>
                    <a:lnTo>
                      <a:pt x="443" y="30"/>
                    </a:lnTo>
                    <a:lnTo>
                      <a:pt x="448" y="29"/>
                    </a:lnTo>
                    <a:lnTo>
                      <a:pt x="455" y="25"/>
                    </a:lnTo>
                    <a:lnTo>
                      <a:pt x="461" y="22"/>
                    </a:lnTo>
                    <a:lnTo>
                      <a:pt x="468" y="16"/>
                    </a:lnTo>
                    <a:lnTo>
                      <a:pt x="474" y="12"/>
                    </a:lnTo>
                    <a:lnTo>
                      <a:pt x="480" y="9"/>
                    </a:lnTo>
                    <a:lnTo>
                      <a:pt x="487" y="5"/>
                    </a:lnTo>
                    <a:lnTo>
                      <a:pt x="493" y="0"/>
                    </a:lnTo>
                    <a:lnTo>
                      <a:pt x="500" y="3"/>
                    </a:lnTo>
                    <a:lnTo>
                      <a:pt x="506" y="6"/>
                    </a:lnTo>
                    <a:lnTo>
                      <a:pt x="513" y="12"/>
                    </a:lnTo>
                    <a:lnTo>
                      <a:pt x="519" y="22"/>
                    </a:lnTo>
                    <a:lnTo>
                      <a:pt x="524" y="27"/>
                    </a:lnTo>
                    <a:lnTo>
                      <a:pt x="532" y="31"/>
                    </a:lnTo>
                    <a:lnTo>
                      <a:pt x="537" y="34"/>
                    </a:lnTo>
                    <a:lnTo>
                      <a:pt x="545" y="37"/>
                    </a:lnTo>
                    <a:lnTo>
                      <a:pt x="550" y="38"/>
                    </a:lnTo>
                    <a:lnTo>
                      <a:pt x="556" y="35"/>
                    </a:lnTo>
                    <a:lnTo>
                      <a:pt x="563" y="36"/>
                    </a:lnTo>
                    <a:lnTo>
                      <a:pt x="569" y="35"/>
                    </a:lnTo>
                    <a:lnTo>
                      <a:pt x="576" y="37"/>
                    </a:lnTo>
                    <a:lnTo>
                      <a:pt x="582" y="35"/>
                    </a:lnTo>
                    <a:lnTo>
                      <a:pt x="588" y="37"/>
                    </a:lnTo>
                    <a:lnTo>
                      <a:pt x="595" y="36"/>
                    </a:lnTo>
                    <a:lnTo>
                      <a:pt x="601" y="37"/>
                    </a:lnTo>
                    <a:lnTo>
                      <a:pt x="608" y="36"/>
                    </a:lnTo>
                    <a:lnTo>
                      <a:pt x="614" y="37"/>
                    </a:lnTo>
                    <a:lnTo>
                      <a:pt x="619" y="35"/>
                    </a:lnTo>
                    <a:lnTo>
                      <a:pt x="627" y="34"/>
                    </a:lnTo>
                    <a:lnTo>
                      <a:pt x="632" y="34"/>
                    </a:lnTo>
                    <a:lnTo>
                      <a:pt x="639" y="35"/>
                    </a:lnTo>
                    <a:lnTo>
                      <a:pt x="645" y="35"/>
                    </a:lnTo>
                    <a:lnTo>
                      <a:pt x="651" y="37"/>
                    </a:lnTo>
                    <a:lnTo>
                      <a:pt x="658" y="34"/>
                    </a:lnTo>
                    <a:lnTo>
                      <a:pt x="664" y="34"/>
                    </a:lnTo>
                    <a:lnTo>
                      <a:pt x="671" y="35"/>
                    </a:lnTo>
                    <a:lnTo>
                      <a:pt x="677" y="35"/>
                    </a:lnTo>
                    <a:lnTo>
                      <a:pt x="684" y="33"/>
                    </a:lnTo>
                    <a:lnTo>
                      <a:pt x="690" y="35"/>
                    </a:lnTo>
                    <a:lnTo>
                      <a:pt x="696" y="32"/>
                    </a:lnTo>
                    <a:lnTo>
                      <a:pt x="703" y="35"/>
                    </a:lnTo>
                    <a:lnTo>
                      <a:pt x="708" y="35"/>
                    </a:lnTo>
                    <a:lnTo>
                      <a:pt x="716" y="34"/>
                    </a:lnTo>
                    <a:lnTo>
                      <a:pt x="721" y="34"/>
                    </a:lnTo>
                    <a:lnTo>
                      <a:pt x="727" y="35"/>
                    </a:lnTo>
                    <a:lnTo>
                      <a:pt x="734" y="32"/>
                    </a:lnTo>
                    <a:lnTo>
                      <a:pt x="740" y="33"/>
                    </a:lnTo>
                    <a:lnTo>
                      <a:pt x="747" y="33"/>
                    </a:lnTo>
                    <a:lnTo>
                      <a:pt x="753" y="33"/>
                    </a:lnTo>
                    <a:lnTo>
                      <a:pt x="759" y="34"/>
                    </a:lnTo>
                    <a:lnTo>
                      <a:pt x="766" y="33"/>
                    </a:lnTo>
                    <a:lnTo>
                      <a:pt x="772" y="34"/>
                    </a:lnTo>
                    <a:lnTo>
                      <a:pt x="779" y="36"/>
                    </a:lnTo>
                    <a:lnTo>
                      <a:pt x="785" y="34"/>
                    </a:lnTo>
                    <a:lnTo>
                      <a:pt x="790" y="34"/>
                    </a:lnTo>
                    <a:lnTo>
                      <a:pt x="798" y="29"/>
                    </a:lnTo>
                    <a:lnTo>
                      <a:pt x="803" y="29"/>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29" name="Freeform 110"/>
              <p:cNvSpPr>
                <a:spLocks/>
              </p:cNvSpPr>
              <p:nvPr/>
            </p:nvSpPr>
            <p:spPr bwMode="auto">
              <a:xfrm>
                <a:off x="5084763" y="2422525"/>
                <a:ext cx="82550" cy="22225"/>
              </a:xfrm>
              <a:custGeom>
                <a:avLst/>
                <a:gdLst/>
                <a:ahLst/>
                <a:cxnLst>
                  <a:cxn ang="0">
                    <a:pos x="0" y="0"/>
                  </a:cxn>
                  <a:cxn ang="0">
                    <a:pos x="8" y="0"/>
                  </a:cxn>
                  <a:cxn ang="0">
                    <a:pos x="13" y="8"/>
                  </a:cxn>
                  <a:cxn ang="0">
                    <a:pos x="19" y="10"/>
                  </a:cxn>
                  <a:cxn ang="0">
                    <a:pos x="26" y="14"/>
                  </a:cxn>
                  <a:cxn ang="0">
                    <a:pos x="32" y="14"/>
                  </a:cxn>
                  <a:cxn ang="0">
                    <a:pos x="39" y="13"/>
                  </a:cxn>
                  <a:cxn ang="0">
                    <a:pos x="45" y="9"/>
                  </a:cxn>
                  <a:cxn ang="0">
                    <a:pos x="52" y="8"/>
                  </a:cxn>
                </a:cxnLst>
                <a:rect l="0" t="0" r="r" b="b"/>
                <a:pathLst>
                  <a:path w="52" h="14">
                    <a:moveTo>
                      <a:pt x="0" y="0"/>
                    </a:moveTo>
                    <a:lnTo>
                      <a:pt x="8" y="0"/>
                    </a:lnTo>
                    <a:lnTo>
                      <a:pt x="13" y="8"/>
                    </a:lnTo>
                    <a:lnTo>
                      <a:pt x="19" y="10"/>
                    </a:lnTo>
                    <a:lnTo>
                      <a:pt x="26" y="14"/>
                    </a:lnTo>
                    <a:lnTo>
                      <a:pt x="32" y="14"/>
                    </a:lnTo>
                    <a:lnTo>
                      <a:pt x="39" y="13"/>
                    </a:lnTo>
                    <a:lnTo>
                      <a:pt x="45" y="9"/>
                    </a:lnTo>
                    <a:lnTo>
                      <a:pt x="52" y="8"/>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30" name="Freeform 111"/>
              <p:cNvSpPr>
                <a:spLocks/>
              </p:cNvSpPr>
              <p:nvPr/>
            </p:nvSpPr>
            <p:spPr bwMode="auto">
              <a:xfrm>
                <a:off x="3810000" y="2301875"/>
                <a:ext cx="1274763" cy="387350"/>
              </a:xfrm>
              <a:custGeom>
                <a:avLst/>
                <a:gdLst/>
                <a:ahLst/>
                <a:cxnLst>
                  <a:cxn ang="0">
                    <a:pos x="11" y="81"/>
                  </a:cxn>
                  <a:cxn ang="0">
                    <a:pos x="31" y="82"/>
                  </a:cxn>
                  <a:cxn ang="0">
                    <a:pos x="50" y="82"/>
                  </a:cxn>
                  <a:cxn ang="0">
                    <a:pos x="69" y="84"/>
                  </a:cxn>
                  <a:cxn ang="0">
                    <a:pos x="87" y="84"/>
                  </a:cxn>
                  <a:cxn ang="0">
                    <a:pos x="106" y="86"/>
                  </a:cxn>
                  <a:cxn ang="0">
                    <a:pos x="126" y="87"/>
                  </a:cxn>
                  <a:cxn ang="0">
                    <a:pos x="145" y="87"/>
                  </a:cxn>
                  <a:cxn ang="0">
                    <a:pos x="164" y="87"/>
                  </a:cxn>
                  <a:cxn ang="0">
                    <a:pos x="182" y="84"/>
                  </a:cxn>
                  <a:cxn ang="0">
                    <a:pos x="202" y="82"/>
                  </a:cxn>
                  <a:cxn ang="0">
                    <a:pos x="221" y="88"/>
                  </a:cxn>
                  <a:cxn ang="0">
                    <a:pos x="240" y="91"/>
                  </a:cxn>
                  <a:cxn ang="0">
                    <a:pos x="259" y="93"/>
                  </a:cxn>
                  <a:cxn ang="0">
                    <a:pos x="277" y="91"/>
                  </a:cxn>
                  <a:cxn ang="0">
                    <a:pos x="297" y="91"/>
                  </a:cxn>
                  <a:cxn ang="0">
                    <a:pos x="316" y="0"/>
                  </a:cxn>
                  <a:cxn ang="0">
                    <a:pos x="335" y="244"/>
                  </a:cxn>
                  <a:cxn ang="0">
                    <a:pos x="353" y="123"/>
                  </a:cxn>
                  <a:cxn ang="0">
                    <a:pos x="374" y="93"/>
                  </a:cxn>
                  <a:cxn ang="0">
                    <a:pos x="392" y="89"/>
                  </a:cxn>
                  <a:cxn ang="0">
                    <a:pos x="411" y="88"/>
                  </a:cxn>
                  <a:cxn ang="0">
                    <a:pos x="430" y="84"/>
                  </a:cxn>
                  <a:cxn ang="0">
                    <a:pos x="448" y="75"/>
                  </a:cxn>
                  <a:cxn ang="0">
                    <a:pos x="468" y="60"/>
                  </a:cxn>
                  <a:cxn ang="0">
                    <a:pos x="487" y="53"/>
                  </a:cxn>
                  <a:cxn ang="0">
                    <a:pos x="506" y="64"/>
                  </a:cxn>
                  <a:cxn ang="0">
                    <a:pos x="524" y="81"/>
                  </a:cxn>
                  <a:cxn ang="0">
                    <a:pos x="545" y="89"/>
                  </a:cxn>
                  <a:cxn ang="0">
                    <a:pos x="563" y="88"/>
                  </a:cxn>
                  <a:cxn ang="0">
                    <a:pos x="582" y="88"/>
                  </a:cxn>
                  <a:cxn ang="0">
                    <a:pos x="601" y="87"/>
                  </a:cxn>
                  <a:cxn ang="0">
                    <a:pos x="619" y="86"/>
                  </a:cxn>
                  <a:cxn ang="0">
                    <a:pos x="639" y="86"/>
                  </a:cxn>
                  <a:cxn ang="0">
                    <a:pos x="658" y="88"/>
                  </a:cxn>
                  <a:cxn ang="0">
                    <a:pos x="677" y="89"/>
                  </a:cxn>
                  <a:cxn ang="0">
                    <a:pos x="696" y="89"/>
                  </a:cxn>
                  <a:cxn ang="0">
                    <a:pos x="716" y="91"/>
                  </a:cxn>
                  <a:cxn ang="0">
                    <a:pos x="734" y="91"/>
                  </a:cxn>
                  <a:cxn ang="0">
                    <a:pos x="753" y="91"/>
                  </a:cxn>
                  <a:cxn ang="0">
                    <a:pos x="772" y="91"/>
                  </a:cxn>
                  <a:cxn ang="0">
                    <a:pos x="790" y="86"/>
                  </a:cxn>
                </a:cxnLst>
                <a:rect l="0" t="0" r="r" b="b"/>
                <a:pathLst>
                  <a:path w="803" h="244">
                    <a:moveTo>
                      <a:pt x="0" y="81"/>
                    </a:moveTo>
                    <a:lnTo>
                      <a:pt x="6" y="82"/>
                    </a:lnTo>
                    <a:lnTo>
                      <a:pt x="11" y="81"/>
                    </a:lnTo>
                    <a:lnTo>
                      <a:pt x="18" y="82"/>
                    </a:lnTo>
                    <a:lnTo>
                      <a:pt x="24" y="80"/>
                    </a:lnTo>
                    <a:lnTo>
                      <a:pt x="31" y="82"/>
                    </a:lnTo>
                    <a:lnTo>
                      <a:pt x="37" y="83"/>
                    </a:lnTo>
                    <a:lnTo>
                      <a:pt x="43" y="81"/>
                    </a:lnTo>
                    <a:lnTo>
                      <a:pt x="50" y="82"/>
                    </a:lnTo>
                    <a:lnTo>
                      <a:pt x="56" y="83"/>
                    </a:lnTo>
                    <a:lnTo>
                      <a:pt x="63" y="83"/>
                    </a:lnTo>
                    <a:lnTo>
                      <a:pt x="69" y="84"/>
                    </a:lnTo>
                    <a:lnTo>
                      <a:pt x="75" y="85"/>
                    </a:lnTo>
                    <a:lnTo>
                      <a:pt x="82" y="84"/>
                    </a:lnTo>
                    <a:lnTo>
                      <a:pt x="87" y="84"/>
                    </a:lnTo>
                    <a:lnTo>
                      <a:pt x="95" y="86"/>
                    </a:lnTo>
                    <a:lnTo>
                      <a:pt x="100" y="85"/>
                    </a:lnTo>
                    <a:lnTo>
                      <a:pt x="106" y="86"/>
                    </a:lnTo>
                    <a:lnTo>
                      <a:pt x="113" y="84"/>
                    </a:lnTo>
                    <a:lnTo>
                      <a:pt x="119" y="87"/>
                    </a:lnTo>
                    <a:lnTo>
                      <a:pt x="126" y="87"/>
                    </a:lnTo>
                    <a:lnTo>
                      <a:pt x="132" y="86"/>
                    </a:lnTo>
                    <a:lnTo>
                      <a:pt x="138" y="86"/>
                    </a:lnTo>
                    <a:lnTo>
                      <a:pt x="145" y="87"/>
                    </a:lnTo>
                    <a:lnTo>
                      <a:pt x="151" y="87"/>
                    </a:lnTo>
                    <a:lnTo>
                      <a:pt x="158" y="88"/>
                    </a:lnTo>
                    <a:lnTo>
                      <a:pt x="164" y="87"/>
                    </a:lnTo>
                    <a:lnTo>
                      <a:pt x="171" y="87"/>
                    </a:lnTo>
                    <a:lnTo>
                      <a:pt x="177" y="88"/>
                    </a:lnTo>
                    <a:lnTo>
                      <a:pt x="182" y="84"/>
                    </a:lnTo>
                    <a:lnTo>
                      <a:pt x="190" y="82"/>
                    </a:lnTo>
                    <a:lnTo>
                      <a:pt x="195" y="83"/>
                    </a:lnTo>
                    <a:lnTo>
                      <a:pt x="202" y="82"/>
                    </a:lnTo>
                    <a:lnTo>
                      <a:pt x="208" y="80"/>
                    </a:lnTo>
                    <a:lnTo>
                      <a:pt x="214" y="83"/>
                    </a:lnTo>
                    <a:lnTo>
                      <a:pt x="221" y="88"/>
                    </a:lnTo>
                    <a:lnTo>
                      <a:pt x="227" y="89"/>
                    </a:lnTo>
                    <a:lnTo>
                      <a:pt x="234" y="89"/>
                    </a:lnTo>
                    <a:lnTo>
                      <a:pt x="240" y="91"/>
                    </a:lnTo>
                    <a:lnTo>
                      <a:pt x="246" y="93"/>
                    </a:lnTo>
                    <a:lnTo>
                      <a:pt x="253" y="91"/>
                    </a:lnTo>
                    <a:lnTo>
                      <a:pt x="259" y="93"/>
                    </a:lnTo>
                    <a:lnTo>
                      <a:pt x="266" y="92"/>
                    </a:lnTo>
                    <a:lnTo>
                      <a:pt x="271" y="92"/>
                    </a:lnTo>
                    <a:lnTo>
                      <a:pt x="277" y="91"/>
                    </a:lnTo>
                    <a:lnTo>
                      <a:pt x="284" y="91"/>
                    </a:lnTo>
                    <a:lnTo>
                      <a:pt x="290" y="91"/>
                    </a:lnTo>
                    <a:lnTo>
                      <a:pt x="297" y="91"/>
                    </a:lnTo>
                    <a:lnTo>
                      <a:pt x="303" y="81"/>
                    </a:lnTo>
                    <a:lnTo>
                      <a:pt x="309" y="39"/>
                    </a:lnTo>
                    <a:lnTo>
                      <a:pt x="316" y="0"/>
                    </a:lnTo>
                    <a:lnTo>
                      <a:pt x="322" y="62"/>
                    </a:lnTo>
                    <a:lnTo>
                      <a:pt x="329" y="186"/>
                    </a:lnTo>
                    <a:lnTo>
                      <a:pt x="335" y="244"/>
                    </a:lnTo>
                    <a:lnTo>
                      <a:pt x="342" y="210"/>
                    </a:lnTo>
                    <a:lnTo>
                      <a:pt x="348" y="163"/>
                    </a:lnTo>
                    <a:lnTo>
                      <a:pt x="353" y="123"/>
                    </a:lnTo>
                    <a:lnTo>
                      <a:pt x="361" y="103"/>
                    </a:lnTo>
                    <a:lnTo>
                      <a:pt x="366" y="96"/>
                    </a:lnTo>
                    <a:lnTo>
                      <a:pt x="374" y="93"/>
                    </a:lnTo>
                    <a:lnTo>
                      <a:pt x="379" y="92"/>
                    </a:lnTo>
                    <a:lnTo>
                      <a:pt x="385" y="90"/>
                    </a:lnTo>
                    <a:lnTo>
                      <a:pt x="392" y="89"/>
                    </a:lnTo>
                    <a:lnTo>
                      <a:pt x="398" y="89"/>
                    </a:lnTo>
                    <a:lnTo>
                      <a:pt x="405" y="88"/>
                    </a:lnTo>
                    <a:lnTo>
                      <a:pt x="411" y="88"/>
                    </a:lnTo>
                    <a:lnTo>
                      <a:pt x="417" y="86"/>
                    </a:lnTo>
                    <a:lnTo>
                      <a:pt x="424" y="86"/>
                    </a:lnTo>
                    <a:lnTo>
                      <a:pt x="430" y="84"/>
                    </a:lnTo>
                    <a:lnTo>
                      <a:pt x="437" y="81"/>
                    </a:lnTo>
                    <a:lnTo>
                      <a:pt x="443" y="79"/>
                    </a:lnTo>
                    <a:lnTo>
                      <a:pt x="448" y="75"/>
                    </a:lnTo>
                    <a:lnTo>
                      <a:pt x="455" y="70"/>
                    </a:lnTo>
                    <a:lnTo>
                      <a:pt x="461" y="65"/>
                    </a:lnTo>
                    <a:lnTo>
                      <a:pt x="468" y="60"/>
                    </a:lnTo>
                    <a:lnTo>
                      <a:pt x="474" y="56"/>
                    </a:lnTo>
                    <a:lnTo>
                      <a:pt x="480" y="54"/>
                    </a:lnTo>
                    <a:lnTo>
                      <a:pt x="487" y="53"/>
                    </a:lnTo>
                    <a:lnTo>
                      <a:pt x="493" y="54"/>
                    </a:lnTo>
                    <a:lnTo>
                      <a:pt x="500" y="57"/>
                    </a:lnTo>
                    <a:lnTo>
                      <a:pt x="506" y="64"/>
                    </a:lnTo>
                    <a:lnTo>
                      <a:pt x="513" y="72"/>
                    </a:lnTo>
                    <a:lnTo>
                      <a:pt x="519" y="76"/>
                    </a:lnTo>
                    <a:lnTo>
                      <a:pt x="524" y="81"/>
                    </a:lnTo>
                    <a:lnTo>
                      <a:pt x="532" y="84"/>
                    </a:lnTo>
                    <a:lnTo>
                      <a:pt x="537" y="86"/>
                    </a:lnTo>
                    <a:lnTo>
                      <a:pt x="545" y="89"/>
                    </a:lnTo>
                    <a:lnTo>
                      <a:pt x="550" y="88"/>
                    </a:lnTo>
                    <a:lnTo>
                      <a:pt x="556" y="88"/>
                    </a:lnTo>
                    <a:lnTo>
                      <a:pt x="563" y="88"/>
                    </a:lnTo>
                    <a:lnTo>
                      <a:pt x="569" y="89"/>
                    </a:lnTo>
                    <a:lnTo>
                      <a:pt x="576" y="89"/>
                    </a:lnTo>
                    <a:lnTo>
                      <a:pt x="582" y="88"/>
                    </a:lnTo>
                    <a:lnTo>
                      <a:pt x="588" y="87"/>
                    </a:lnTo>
                    <a:lnTo>
                      <a:pt x="595" y="87"/>
                    </a:lnTo>
                    <a:lnTo>
                      <a:pt x="601" y="87"/>
                    </a:lnTo>
                    <a:lnTo>
                      <a:pt x="608" y="86"/>
                    </a:lnTo>
                    <a:lnTo>
                      <a:pt x="614" y="86"/>
                    </a:lnTo>
                    <a:lnTo>
                      <a:pt x="619" y="86"/>
                    </a:lnTo>
                    <a:lnTo>
                      <a:pt x="627" y="86"/>
                    </a:lnTo>
                    <a:lnTo>
                      <a:pt x="632" y="86"/>
                    </a:lnTo>
                    <a:lnTo>
                      <a:pt x="639" y="86"/>
                    </a:lnTo>
                    <a:lnTo>
                      <a:pt x="645" y="87"/>
                    </a:lnTo>
                    <a:lnTo>
                      <a:pt x="651" y="86"/>
                    </a:lnTo>
                    <a:lnTo>
                      <a:pt x="658" y="88"/>
                    </a:lnTo>
                    <a:lnTo>
                      <a:pt x="664" y="88"/>
                    </a:lnTo>
                    <a:lnTo>
                      <a:pt x="671" y="89"/>
                    </a:lnTo>
                    <a:lnTo>
                      <a:pt x="677" y="89"/>
                    </a:lnTo>
                    <a:lnTo>
                      <a:pt x="684" y="90"/>
                    </a:lnTo>
                    <a:lnTo>
                      <a:pt x="690" y="89"/>
                    </a:lnTo>
                    <a:lnTo>
                      <a:pt x="696" y="89"/>
                    </a:lnTo>
                    <a:lnTo>
                      <a:pt x="703" y="90"/>
                    </a:lnTo>
                    <a:lnTo>
                      <a:pt x="708" y="91"/>
                    </a:lnTo>
                    <a:lnTo>
                      <a:pt x="716" y="91"/>
                    </a:lnTo>
                    <a:lnTo>
                      <a:pt x="721" y="91"/>
                    </a:lnTo>
                    <a:lnTo>
                      <a:pt x="727" y="91"/>
                    </a:lnTo>
                    <a:lnTo>
                      <a:pt x="734" y="91"/>
                    </a:lnTo>
                    <a:lnTo>
                      <a:pt x="740" y="91"/>
                    </a:lnTo>
                    <a:lnTo>
                      <a:pt x="747" y="91"/>
                    </a:lnTo>
                    <a:lnTo>
                      <a:pt x="753" y="91"/>
                    </a:lnTo>
                    <a:lnTo>
                      <a:pt x="759" y="91"/>
                    </a:lnTo>
                    <a:lnTo>
                      <a:pt x="766" y="92"/>
                    </a:lnTo>
                    <a:lnTo>
                      <a:pt x="772" y="91"/>
                    </a:lnTo>
                    <a:lnTo>
                      <a:pt x="779" y="91"/>
                    </a:lnTo>
                    <a:lnTo>
                      <a:pt x="785" y="89"/>
                    </a:lnTo>
                    <a:lnTo>
                      <a:pt x="790" y="86"/>
                    </a:lnTo>
                    <a:lnTo>
                      <a:pt x="798" y="86"/>
                    </a:lnTo>
                    <a:lnTo>
                      <a:pt x="803" y="86"/>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31" name="Freeform 112"/>
              <p:cNvSpPr>
                <a:spLocks/>
              </p:cNvSpPr>
              <p:nvPr/>
            </p:nvSpPr>
            <p:spPr bwMode="auto">
              <a:xfrm>
                <a:off x="5084763" y="2435225"/>
                <a:ext cx="82550" cy="19050"/>
              </a:xfrm>
              <a:custGeom>
                <a:avLst/>
                <a:gdLst/>
                <a:ahLst/>
                <a:cxnLst>
                  <a:cxn ang="0">
                    <a:pos x="0" y="2"/>
                  </a:cxn>
                  <a:cxn ang="0">
                    <a:pos x="8" y="0"/>
                  </a:cxn>
                  <a:cxn ang="0">
                    <a:pos x="13" y="3"/>
                  </a:cxn>
                  <a:cxn ang="0">
                    <a:pos x="19" y="5"/>
                  </a:cxn>
                  <a:cxn ang="0">
                    <a:pos x="26" y="9"/>
                  </a:cxn>
                  <a:cxn ang="0">
                    <a:pos x="32" y="10"/>
                  </a:cxn>
                  <a:cxn ang="0">
                    <a:pos x="39" y="9"/>
                  </a:cxn>
                  <a:cxn ang="0">
                    <a:pos x="45" y="11"/>
                  </a:cxn>
                  <a:cxn ang="0">
                    <a:pos x="52" y="12"/>
                  </a:cxn>
                </a:cxnLst>
                <a:rect l="0" t="0" r="r" b="b"/>
                <a:pathLst>
                  <a:path w="52" h="12">
                    <a:moveTo>
                      <a:pt x="0" y="2"/>
                    </a:moveTo>
                    <a:lnTo>
                      <a:pt x="8" y="0"/>
                    </a:lnTo>
                    <a:lnTo>
                      <a:pt x="13" y="3"/>
                    </a:lnTo>
                    <a:lnTo>
                      <a:pt x="19" y="5"/>
                    </a:lnTo>
                    <a:lnTo>
                      <a:pt x="26" y="9"/>
                    </a:lnTo>
                    <a:lnTo>
                      <a:pt x="32" y="10"/>
                    </a:lnTo>
                    <a:lnTo>
                      <a:pt x="39" y="9"/>
                    </a:lnTo>
                    <a:lnTo>
                      <a:pt x="45" y="11"/>
                    </a:lnTo>
                    <a:lnTo>
                      <a:pt x="52" y="12"/>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32" name="Freeform 113"/>
              <p:cNvSpPr>
                <a:spLocks/>
              </p:cNvSpPr>
              <p:nvPr/>
            </p:nvSpPr>
            <p:spPr bwMode="auto">
              <a:xfrm>
                <a:off x="3810000" y="2339975"/>
                <a:ext cx="1274763" cy="304800"/>
              </a:xfrm>
              <a:custGeom>
                <a:avLst/>
                <a:gdLst/>
                <a:ahLst/>
                <a:cxnLst>
                  <a:cxn ang="0">
                    <a:pos x="11" y="70"/>
                  </a:cxn>
                  <a:cxn ang="0">
                    <a:pos x="31" y="69"/>
                  </a:cxn>
                  <a:cxn ang="0">
                    <a:pos x="50" y="68"/>
                  </a:cxn>
                  <a:cxn ang="0">
                    <a:pos x="69" y="68"/>
                  </a:cxn>
                  <a:cxn ang="0">
                    <a:pos x="87" y="69"/>
                  </a:cxn>
                  <a:cxn ang="0">
                    <a:pos x="106" y="68"/>
                  </a:cxn>
                  <a:cxn ang="0">
                    <a:pos x="126" y="69"/>
                  </a:cxn>
                  <a:cxn ang="0">
                    <a:pos x="145" y="69"/>
                  </a:cxn>
                  <a:cxn ang="0">
                    <a:pos x="164" y="68"/>
                  </a:cxn>
                  <a:cxn ang="0">
                    <a:pos x="182" y="69"/>
                  </a:cxn>
                  <a:cxn ang="0">
                    <a:pos x="202" y="68"/>
                  </a:cxn>
                  <a:cxn ang="0">
                    <a:pos x="221" y="65"/>
                  </a:cxn>
                  <a:cxn ang="0">
                    <a:pos x="240" y="63"/>
                  </a:cxn>
                  <a:cxn ang="0">
                    <a:pos x="259" y="70"/>
                  </a:cxn>
                  <a:cxn ang="0">
                    <a:pos x="277" y="69"/>
                  </a:cxn>
                  <a:cxn ang="0">
                    <a:pos x="297" y="69"/>
                  </a:cxn>
                  <a:cxn ang="0">
                    <a:pos x="316" y="69"/>
                  </a:cxn>
                  <a:cxn ang="0">
                    <a:pos x="335" y="68"/>
                  </a:cxn>
                  <a:cxn ang="0">
                    <a:pos x="353" y="96"/>
                  </a:cxn>
                  <a:cxn ang="0">
                    <a:pos x="374" y="177"/>
                  </a:cxn>
                  <a:cxn ang="0">
                    <a:pos x="392" y="79"/>
                  </a:cxn>
                  <a:cxn ang="0">
                    <a:pos x="411" y="65"/>
                  </a:cxn>
                  <a:cxn ang="0">
                    <a:pos x="430" y="60"/>
                  </a:cxn>
                  <a:cxn ang="0">
                    <a:pos x="448" y="57"/>
                  </a:cxn>
                  <a:cxn ang="0">
                    <a:pos x="468" y="51"/>
                  </a:cxn>
                  <a:cxn ang="0">
                    <a:pos x="487" y="37"/>
                  </a:cxn>
                  <a:cxn ang="0">
                    <a:pos x="506" y="14"/>
                  </a:cxn>
                  <a:cxn ang="0">
                    <a:pos x="524" y="0"/>
                  </a:cxn>
                  <a:cxn ang="0">
                    <a:pos x="545" y="25"/>
                  </a:cxn>
                  <a:cxn ang="0">
                    <a:pos x="563" y="54"/>
                  </a:cxn>
                  <a:cxn ang="0">
                    <a:pos x="582" y="61"/>
                  </a:cxn>
                  <a:cxn ang="0">
                    <a:pos x="601" y="62"/>
                  </a:cxn>
                  <a:cxn ang="0">
                    <a:pos x="619" y="61"/>
                  </a:cxn>
                  <a:cxn ang="0">
                    <a:pos x="639" y="61"/>
                  </a:cxn>
                  <a:cxn ang="0">
                    <a:pos x="658" y="61"/>
                  </a:cxn>
                  <a:cxn ang="0">
                    <a:pos x="677" y="62"/>
                  </a:cxn>
                  <a:cxn ang="0">
                    <a:pos x="696" y="62"/>
                  </a:cxn>
                  <a:cxn ang="0">
                    <a:pos x="716" y="62"/>
                  </a:cxn>
                  <a:cxn ang="0">
                    <a:pos x="734" y="64"/>
                  </a:cxn>
                  <a:cxn ang="0">
                    <a:pos x="753" y="65"/>
                  </a:cxn>
                  <a:cxn ang="0">
                    <a:pos x="772" y="65"/>
                  </a:cxn>
                  <a:cxn ang="0">
                    <a:pos x="790" y="65"/>
                  </a:cxn>
                </a:cxnLst>
                <a:rect l="0" t="0" r="r" b="b"/>
                <a:pathLst>
                  <a:path w="803" h="192">
                    <a:moveTo>
                      <a:pt x="0" y="72"/>
                    </a:moveTo>
                    <a:lnTo>
                      <a:pt x="6" y="71"/>
                    </a:lnTo>
                    <a:lnTo>
                      <a:pt x="11" y="70"/>
                    </a:lnTo>
                    <a:lnTo>
                      <a:pt x="18" y="69"/>
                    </a:lnTo>
                    <a:lnTo>
                      <a:pt x="24" y="69"/>
                    </a:lnTo>
                    <a:lnTo>
                      <a:pt x="31" y="69"/>
                    </a:lnTo>
                    <a:lnTo>
                      <a:pt x="37" y="68"/>
                    </a:lnTo>
                    <a:lnTo>
                      <a:pt x="43" y="69"/>
                    </a:lnTo>
                    <a:lnTo>
                      <a:pt x="50" y="68"/>
                    </a:lnTo>
                    <a:lnTo>
                      <a:pt x="56" y="68"/>
                    </a:lnTo>
                    <a:lnTo>
                      <a:pt x="63" y="68"/>
                    </a:lnTo>
                    <a:lnTo>
                      <a:pt x="69" y="68"/>
                    </a:lnTo>
                    <a:lnTo>
                      <a:pt x="75" y="68"/>
                    </a:lnTo>
                    <a:lnTo>
                      <a:pt x="82" y="68"/>
                    </a:lnTo>
                    <a:lnTo>
                      <a:pt x="87" y="69"/>
                    </a:lnTo>
                    <a:lnTo>
                      <a:pt x="95" y="69"/>
                    </a:lnTo>
                    <a:lnTo>
                      <a:pt x="100" y="69"/>
                    </a:lnTo>
                    <a:lnTo>
                      <a:pt x="106" y="68"/>
                    </a:lnTo>
                    <a:lnTo>
                      <a:pt x="113" y="69"/>
                    </a:lnTo>
                    <a:lnTo>
                      <a:pt x="119" y="70"/>
                    </a:lnTo>
                    <a:lnTo>
                      <a:pt x="126" y="69"/>
                    </a:lnTo>
                    <a:lnTo>
                      <a:pt x="132" y="69"/>
                    </a:lnTo>
                    <a:lnTo>
                      <a:pt x="138" y="69"/>
                    </a:lnTo>
                    <a:lnTo>
                      <a:pt x="145" y="69"/>
                    </a:lnTo>
                    <a:lnTo>
                      <a:pt x="151" y="69"/>
                    </a:lnTo>
                    <a:lnTo>
                      <a:pt x="158" y="69"/>
                    </a:lnTo>
                    <a:lnTo>
                      <a:pt x="164" y="68"/>
                    </a:lnTo>
                    <a:lnTo>
                      <a:pt x="171" y="69"/>
                    </a:lnTo>
                    <a:lnTo>
                      <a:pt x="177" y="68"/>
                    </a:lnTo>
                    <a:lnTo>
                      <a:pt x="182" y="69"/>
                    </a:lnTo>
                    <a:lnTo>
                      <a:pt x="190" y="69"/>
                    </a:lnTo>
                    <a:lnTo>
                      <a:pt x="195" y="68"/>
                    </a:lnTo>
                    <a:lnTo>
                      <a:pt x="202" y="68"/>
                    </a:lnTo>
                    <a:lnTo>
                      <a:pt x="208" y="68"/>
                    </a:lnTo>
                    <a:lnTo>
                      <a:pt x="214" y="65"/>
                    </a:lnTo>
                    <a:lnTo>
                      <a:pt x="221" y="65"/>
                    </a:lnTo>
                    <a:lnTo>
                      <a:pt x="227" y="64"/>
                    </a:lnTo>
                    <a:lnTo>
                      <a:pt x="234" y="64"/>
                    </a:lnTo>
                    <a:lnTo>
                      <a:pt x="240" y="63"/>
                    </a:lnTo>
                    <a:lnTo>
                      <a:pt x="246" y="65"/>
                    </a:lnTo>
                    <a:lnTo>
                      <a:pt x="253" y="68"/>
                    </a:lnTo>
                    <a:lnTo>
                      <a:pt x="259" y="70"/>
                    </a:lnTo>
                    <a:lnTo>
                      <a:pt x="266" y="69"/>
                    </a:lnTo>
                    <a:lnTo>
                      <a:pt x="271" y="71"/>
                    </a:lnTo>
                    <a:lnTo>
                      <a:pt x="277" y="69"/>
                    </a:lnTo>
                    <a:lnTo>
                      <a:pt x="284" y="69"/>
                    </a:lnTo>
                    <a:lnTo>
                      <a:pt x="290" y="69"/>
                    </a:lnTo>
                    <a:lnTo>
                      <a:pt x="297" y="69"/>
                    </a:lnTo>
                    <a:lnTo>
                      <a:pt x="303" y="70"/>
                    </a:lnTo>
                    <a:lnTo>
                      <a:pt x="309" y="69"/>
                    </a:lnTo>
                    <a:lnTo>
                      <a:pt x="316" y="69"/>
                    </a:lnTo>
                    <a:lnTo>
                      <a:pt x="322" y="69"/>
                    </a:lnTo>
                    <a:lnTo>
                      <a:pt x="329" y="67"/>
                    </a:lnTo>
                    <a:lnTo>
                      <a:pt x="335" y="68"/>
                    </a:lnTo>
                    <a:lnTo>
                      <a:pt x="342" y="39"/>
                    </a:lnTo>
                    <a:lnTo>
                      <a:pt x="348" y="31"/>
                    </a:lnTo>
                    <a:lnTo>
                      <a:pt x="353" y="96"/>
                    </a:lnTo>
                    <a:lnTo>
                      <a:pt x="361" y="158"/>
                    </a:lnTo>
                    <a:lnTo>
                      <a:pt x="366" y="192"/>
                    </a:lnTo>
                    <a:lnTo>
                      <a:pt x="374" y="177"/>
                    </a:lnTo>
                    <a:lnTo>
                      <a:pt x="379" y="131"/>
                    </a:lnTo>
                    <a:lnTo>
                      <a:pt x="385" y="101"/>
                    </a:lnTo>
                    <a:lnTo>
                      <a:pt x="392" y="79"/>
                    </a:lnTo>
                    <a:lnTo>
                      <a:pt x="398" y="69"/>
                    </a:lnTo>
                    <a:lnTo>
                      <a:pt x="405" y="65"/>
                    </a:lnTo>
                    <a:lnTo>
                      <a:pt x="411" y="65"/>
                    </a:lnTo>
                    <a:lnTo>
                      <a:pt x="417" y="63"/>
                    </a:lnTo>
                    <a:lnTo>
                      <a:pt x="424" y="62"/>
                    </a:lnTo>
                    <a:lnTo>
                      <a:pt x="430" y="60"/>
                    </a:lnTo>
                    <a:lnTo>
                      <a:pt x="437" y="60"/>
                    </a:lnTo>
                    <a:lnTo>
                      <a:pt x="443" y="59"/>
                    </a:lnTo>
                    <a:lnTo>
                      <a:pt x="448" y="57"/>
                    </a:lnTo>
                    <a:lnTo>
                      <a:pt x="455" y="56"/>
                    </a:lnTo>
                    <a:lnTo>
                      <a:pt x="461" y="55"/>
                    </a:lnTo>
                    <a:lnTo>
                      <a:pt x="468" y="51"/>
                    </a:lnTo>
                    <a:lnTo>
                      <a:pt x="474" y="48"/>
                    </a:lnTo>
                    <a:lnTo>
                      <a:pt x="480" y="43"/>
                    </a:lnTo>
                    <a:lnTo>
                      <a:pt x="487" y="37"/>
                    </a:lnTo>
                    <a:lnTo>
                      <a:pt x="493" y="29"/>
                    </a:lnTo>
                    <a:lnTo>
                      <a:pt x="500" y="21"/>
                    </a:lnTo>
                    <a:lnTo>
                      <a:pt x="506" y="14"/>
                    </a:lnTo>
                    <a:lnTo>
                      <a:pt x="513" y="6"/>
                    </a:lnTo>
                    <a:lnTo>
                      <a:pt x="519" y="1"/>
                    </a:lnTo>
                    <a:lnTo>
                      <a:pt x="524" y="0"/>
                    </a:lnTo>
                    <a:lnTo>
                      <a:pt x="532" y="3"/>
                    </a:lnTo>
                    <a:lnTo>
                      <a:pt x="537" y="12"/>
                    </a:lnTo>
                    <a:lnTo>
                      <a:pt x="545" y="25"/>
                    </a:lnTo>
                    <a:lnTo>
                      <a:pt x="550" y="37"/>
                    </a:lnTo>
                    <a:lnTo>
                      <a:pt x="556" y="48"/>
                    </a:lnTo>
                    <a:lnTo>
                      <a:pt x="563" y="54"/>
                    </a:lnTo>
                    <a:lnTo>
                      <a:pt x="569" y="58"/>
                    </a:lnTo>
                    <a:lnTo>
                      <a:pt x="576" y="60"/>
                    </a:lnTo>
                    <a:lnTo>
                      <a:pt x="582" y="61"/>
                    </a:lnTo>
                    <a:lnTo>
                      <a:pt x="588" y="62"/>
                    </a:lnTo>
                    <a:lnTo>
                      <a:pt x="595" y="60"/>
                    </a:lnTo>
                    <a:lnTo>
                      <a:pt x="601" y="62"/>
                    </a:lnTo>
                    <a:lnTo>
                      <a:pt x="608" y="62"/>
                    </a:lnTo>
                    <a:lnTo>
                      <a:pt x="614" y="62"/>
                    </a:lnTo>
                    <a:lnTo>
                      <a:pt x="619" y="61"/>
                    </a:lnTo>
                    <a:lnTo>
                      <a:pt x="627" y="61"/>
                    </a:lnTo>
                    <a:lnTo>
                      <a:pt x="632" y="61"/>
                    </a:lnTo>
                    <a:lnTo>
                      <a:pt x="639" y="61"/>
                    </a:lnTo>
                    <a:lnTo>
                      <a:pt x="645" y="61"/>
                    </a:lnTo>
                    <a:lnTo>
                      <a:pt x="651" y="61"/>
                    </a:lnTo>
                    <a:lnTo>
                      <a:pt x="658" y="61"/>
                    </a:lnTo>
                    <a:lnTo>
                      <a:pt x="664" y="61"/>
                    </a:lnTo>
                    <a:lnTo>
                      <a:pt x="671" y="61"/>
                    </a:lnTo>
                    <a:lnTo>
                      <a:pt x="677" y="62"/>
                    </a:lnTo>
                    <a:lnTo>
                      <a:pt x="684" y="62"/>
                    </a:lnTo>
                    <a:lnTo>
                      <a:pt x="690" y="62"/>
                    </a:lnTo>
                    <a:lnTo>
                      <a:pt x="696" y="62"/>
                    </a:lnTo>
                    <a:lnTo>
                      <a:pt x="703" y="63"/>
                    </a:lnTo>
                    <a:lnTo>
                      <a:pt x="708" y="63"/>
                    </a:lnTo>
                    <a:lnTo>
                      <a:pt x="716" y="62"/>
                    </a:lnTo>
                    <a:lnTo>
                      <a:pt x="721" y="64"/>
                    </a:lnTo>
                    <a:lnTo>
                      <a:pt x="727" y="64"/>
                    </a:lnTo>
                    <a:lnTo>
                      <a:pt x="734" y="64"/>
                    </a:lnTo>
                    <a:lnTo>
                      <a:pt x="740" y="65"/>
                    </a:lnTo>
                    <a:lnTo>
                      <a:pt x="747" y="65"/>
                    </a:lnTo>
                    <a:lnTo>
                      <a:pt x="753" y="65"/>
                    </a:lnTo>
                    <a:lnTo>
                      <a:pt x="759" y="65"/>
                    </a:lnTo>
                    <a:lnTo>
                      <a:pt x="766" y="65"/>
                    </a:lnTo>
                    <a:lnTo>
                      <a:pt x="772" y="65"/>
                    </a:lnTo>
                    <a:lnTo>
                      <a:pt x="779" y="65"/>
                    </a:lnTo>
                    <a:lnTo>
                      <a:pt x="785" y="65"/>
                    </a:lnTo>
                    <a:lnTo>
                      <a:pt x="790" y="65"/>
                    </a:lnTo>
                    <a:lnTo>
                      <a:pt x="798" y="65"/>
                    </a:lnTo>
                    <a:lnTo>
                      <a:pt x="803" y="65"/>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33" name="Freeform 114"/>
              <p:cNvSpPr>
                <a:spLocks/>
              </p:cNvSpPr>
              <p:nvPr/>
            </p:nvSpPr>
            <p:spPr bwMode="auto">
              <a:xfrm>
                <a:off x="5084763" y="2433637"/>
                <a:ext cx="82550" cy="9525"/>
              </a:xfrm>
              <a:custGeom>
                <a:avLst/>
                <a:gdLst/>
                <a:ahLst/>
                <a:cxnLst>
                  <a:cxn ang="0">
                    <a:pos x="0" y="6"/>
                  </a:cxn>
                  <a:cxn ang="0">
                    <a:pos x="8" y="6"/>
                  </a:cxn>
                  <a:cxn ang="0">
                    <a:pos x="13" y="6"/>
                  </a:cxn>
                  <a:cxn ang="0">
                    <a:pos x="19" y="3"/>
                  </a:cxn>
                  <a:cxn ang="0">
                    <a:pos x="26" y="3"/>
                  </a:cxn>
                  <a:cxn ang="0">
                    <a:pos x="32" y="1"/>
                  </a:cxn>
                  <a:cxn ang="0">
                    <a:pos x="39" y="0"/>
                  </a:cxn>
                  <a:cxn ang="0">
                    <a:pos x="45" y="1"/>
                  </a:cxn>
                  <a:cxn ang="0">
                    <a:pos x="52" y="5"/>
                  </a:cxn>
                </a:cxnLst>
                <a:rect l="0" t="0" r="r" b="b"/>
                <a:pathLst>
                  <a:path w="52" h="6">
                    <a:moveTo>
                      <a:pt x="0" y="6"/>
                    </a:moveTo>
                    <a:lnTo>
                      <a:pt x="8" y="6"/>
                    </a:lnTo>
                    <a:lnTo>
                      <a:pt x="13" y="6"/>
                    </a:lnTo>
                    <a:lnTo>
                      <a:pt x="19" y="3"/>
                    </a:lnTo>
                    <a:lnTo>
                      <a:pt x="26" y="3"/>
                    </a:lnTo>
                    <a:lnTo>
                      <a:pt x="32" y="1"/>
                    </a:lnTo>
                    <a:lnTo>
                      <a:pt x="39" y="0"/>
                    </a:lnTo>
                    <a:lnTo>
                      <a:pt x="45" y="1"/>
                    </a:lnTo>
                    <a:lnTo>
                      <a:pt x="52" y="5"/>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34" name="Freeform 115"/>
              <p:cNvSpPr>
                <a:spLocks/>
              </p:cNvSpPr>
              <p:nvPr/>
            </p:nvSpPr>
            <p:spPr bwMode="auto">
              <a:xfrm>
                <a:off x="3810000" y="2357437"/>
                <a:ext cx="1274763" cy="323850"/>
              </a:xfrm>
              <a:custGeom>
                <a:avLst/>
                <a:gdLst/>
                <a:ahLst/>
                <a:cxnLst>
                  <a:cxn ang="0">
                    <a:pos x="11" y="54"/>
                  </a:cxn>
                  <a:cxn ang="0">
                    <a:pos x="31" y="54"/>
                  </a:cxn>
                  <a:cxn ang="0">
                    <a:pos x="50" y="53"/>
                  </a:cxn>
                  <a:cxn ang="0">
                    <a:pos x="69" y="54"/>
                  </a:cxn>
                  <a:cxn ang="0">
                    <a:pos x="87" y="54"/>
                  </a:cxn>
                  <a:cxn ang="0">
                    <a:pos x="106" y="54"/>
                  </a:cxn>
                  <a:cxn ang="0">
                    <a:pos x="126" y="55"/>
                  </a:cxn>
                  <a:cxn ang="0">
                    <a:pos x="145" y="55"/>
                  </a:cxn>
                  <a:cxn ang="0">
                    <a:pos x="164" y="56"/>
                  </a:cxn>
                  <a:cxn ang="0">
                    <a:pos x="182" y="55"/>
                  </a:cxn>
                  <a:cxn ang="0">
                    <a:pos x="202" y="56"/>
                  </a:cxn>
                  <a:cxn ang="0">
                    <a:pos x="221" y="50"/>
                  </a:cxn>
                  <a:cxn ang="0">
                    <a:pos x="240" y="47"/>
                  </a:cxn>
                  <a:cxn ang="0">
                    <a:pos x="259" y="57"/>
                  </a:cxn>
                  <a:cxn ang="0">
                    <a:pos x="277" y="58"/>
                  </a:cxn>
                  <a:cxn ang="0">
                    <a:pos x="297" y="58"/>
                  </a:cxn>
                  <a:cxn ang="0">
                    <a:pos x="316" y="57"/>
                  </a:cxn>
                  <a:cxn ang="0">
                    <a:pos x="335" y="12"/>
                  </a:cxn>
                  <a:cxn ang="0">
                    <a:pos x="353" y="168"/>
                  </a:cxn>
                  <a:cxn ang="0">
                    <a:pos x="374" y="115"/>
                  </a:cxn>
                  <a:cxn ang="0">
                    <a:pos x="392" y="59"/>
                  </a:cxn>
                  <a:cxn ang="0">
                    <a:pos x="411" y="53"/>
                  </a:cxn>
                  <a:cxn ang="0">
                    <a:pos x="430" y="50"/>
                  </a:cxn>
                  <a:cxn ang="0">
                    <a:pos x="448" y="45"/>
                  </a:cxn>
                  <a:cxn ang="0">
                    <a:pos x="468" y="36"/>
                  </a:cxn>
                  <a:cxn ang="0">
                    <a:pos x="487" y="19"/>
                  </a:cxn>
                  <a:cxn ang="0">
                    <a:pos x="506" y="3"/>
                  </a:cxn>
                  <a:cxn ang="0">
                    <a:pos x="524" y="6"/>
                  </a:cxn>
                  <a:cxn ang="0">
                    <a:pos x="545" y="36"/>
                  </a:cxn>
                  <a:cxn ang="0">
                    <a:pos x="563" y="49"/>
                  </a:cxn>
                  <a:cxn ang="0">
                    <a:pos x="582" y="51"/>
                  </a:cxn>
                  <a:cxn ang="0">
                    <a:pos x="601" y="51"/>
                  </a:cxn>
                  <a:cxn ang="0">
                    <a:pos x="619" y="51"/>
                  </a:cxn>
                  <a:cxn ang="0">
                    <a:pos x="639" y="51"/>
                  </a:cxn>
                  <a:cxn ang="0">
                    <a:pos x="658" y="51"/>
                  </a:cxn>
                  <a:cxn ang="0">
                    <a:pos x="677" y="52"/>
                  </a:cxn>
                  <a:cxn ang="0">
                    <a:pos x="696" y="54"/>
                  </a:cxn>
                  <a:cxn ang="0">
                    <a:pos x="716" y="54"/>
                  </a:cxn>
                  <a:cxn ang="0">
                    <a:pos x="734" y="55"/>
                  </a:cxn>
                  <a:cxn ang="0">
                    <a:pos x="753" y="54"/>
                  </a:cxn>
                  <a:cxn ang="0">
                    <a:pos x="772" y="55"/>
                  </a:cxn>
                  <a:cxn ang="0">
                    <a:pos x="790" y="54"/>
                  </a:cxn>
                </a:cxnLst>
                <a:rect l="0" t="0" r="r" b="b"/>
                <a:pathLst>
                  <a:path w="803" h="204">
                    <a:moveTo>
                      <a:pt x="0" y="54"/>
                    </a:moveTo>
                    <a:lnTo>
                      <a:pt x="6" y="54"/>
                    </a:lnTo>
                    <a:lnTo>
                      <a:pt x="11" y="54"/>
                    </a:lnTo>
                    <a:lnTo>
                      <a:pt x="18" y="54"/>
                    </a:lnTo>
                    <a:lnTo>
                      <a:pt x="24" y="54"/>
                    </a:lnTo>
                    <a:lnTo>
                      <a:pt x="31" y="54"/>
                    </a:lnTo>
                    <a:lnTo>
                      <a:pt x="37" y="53"/>
                    </a:lnTo>
                    <a:lnTo>
                      <a:pt x="43" y="53"/>
                    </a:lnTo>
                    <a:lnTo>
                      <a:pt x="50" y="53"/>
                    </a:lnTo>
                    <a:lnTo>
                      <a:pt x="56" y="53"/>
                    </a:lnTo>
                    <a:lnTo>
                      <a:pt x="63" y="53"/>
                    </a:lnTo>
                    <a:lnTo>
                      <a:pt x="69" y="54"/>
                    </a:lnTo>
                    <a:lnTo>
                      <a:pt x="75" y="54"/>
                    </a:lnTo>
                    <a:lnTo>
                      <a:pt x="82" y="54"/>
                    </a:lnTo>
                    <a:lnTo>
                      <a:pt x="87" y="54"/>
                    </a:lnTo>
                    <a:lnTo>
                      <a:pt x="95" y="54"/>
                    </a:lnTo>
                    <a:lnTo>
                      <a:pt x="100" y="55"/>
                    </a:lnTo>
                    <a:lnTo>
                      <a:pt x="106" y="54"/>
                    </a:lnTo>
                    <a:lnTo>
                      <a:pt x="113" y="55"/>
                    </a:lnTo>
                    <a:lnTo>
                      <a:pt x="119" y="55"/>
                    </a:lnTo>
                    <a:lnTo>
                      <a:pt x="126" y="55"/>
                    </a:lnTo>
                    <a:lnTo>
                      <a:pt x="132" y="55"/>
                    </a:lnTo>
                    <a:lnTo>
                      <a:pt x="138" y="56"/>
                    </a:lnTo>
                    <a:lnTo>
                      <a:pt x="145" y="55"/>
                    </a:lnTo>
                    <a:lnTo>
                      <a:pt x="151" y="56"/>
                    </a:lnTo>
                    <a:lnTo>
                      <a:pt x="158" y="55"/>
                    </a:lnTo>
                    <a:lnTo>
                      <a:pt x="164" y="56"/>
                    </a:lnTo>
                    <a:lnTo>
                      <a:pt x="171" y="55"/>
                    </a:lnTo>
                    <a:lnTo>
                      <a:pt x="177" y="55"/>
                    </a:lnTo>
                    <a:lnTo>
                      <a:pt x="182" y="55"/>
                    </a:lnTo>
                    <a:lnTo>
                      <a:pt x="190" y="55"/>
                    </a:lnTo>
                    <a:lnTo>
                      <a:pt x="195" y="55"/>
                    </a:lnTo>
                    <a:lnTo>
                      <a:pt x="202" y="56"/>
                    </a:lnTo>
                    <a:lnTo>
                      <a:pt x="208" y="55"/>
                    </a:lnTo>
                    <a:lnTo>
                      <a:pt x="214" y="53"/>
                    </a:lnTo>
                    <a:lnTo>
                      <a:pt x="221" y="50"/>
                    </a:lnTo>
                    <a:lnTo>
                      <a:pt x="227" y="49"/>
                    </a:lnTo>
                    <a:lnTo>
                      <a:pt x="234" y="47"/>
                    </a:lnTo>
                    <a:lnTo>
                      <a:pt x="240" y="47"/>
                    </a:lnTo>
                    <a:lnTo>
                      <a:pt x="246" y="51"/>
                    </a:lnTo>
                    <a:lnTo>
                      <a:pt x="253" y="55"/>
                    </a:lnTo>
                    <a:lnTo>
                      <a:pt x="259" y="57"/>
                    </a:lnTo>
                    <a:lnTo>
                      <a:pt x="266" y="58"/>
                    </a:lnTo>
                    <a:lnTo>
                      <a:pt x="271" y="57"/>
                    </a:lnTo>
                    <a:lnTo>
                      <a:pt x="277" y="58"/>
                    </a:lnTo>
                    <a:lnTo>
                      <a:pt x="284" y="58"/>
                    </a:lnTo>
                    <a:lnTo>
                      <a:pt x="290" y="58"/>
                    </a:lnTo>
                    <a:lnTo>
                      <a:pt x="297" y="58"/>
                    </a:lnTo>
                    <a:lnTo>
                      <a:pt x="303" y="58"/>
                    </a:lnTo>
                    <a:lnTo>
                      <a:pt x="309" y="57"/>
                    </a:lnTo>
                    <a:lnTo>
                      <a:pt x="316" y="57"/>
                    </a:lnTo>
                    <a:lnTo>
                      <a:pt x="322" y="56"/>
                    </a:lnTo>
                    <a:lnTo>
                      <a:pt x="329" y="51"/>
                    </a:lnTo>
                    <a:lnTo>
                      <a:pt x="335" y="12"/>
                    </a:lnTo>
                    <a:lnTo>
                      <a:pt x="342" y="15"/>
                    </a:lnTo>
                    <a:lnTo>
                      <a:pt x="348" y="82"/>
                    </a:lnTo>
                    <a:lnTo>
                      <a:pt x="353" y="168"/>
                    </a:lnTo>
                    <a:lnTo>
                      <a:pt x="361" y="204"/>
                    </a:lnTo>
                    <a:lnTo>
                      <a:pt x="366" y="160"/>
                    </a:lnTo>
                    <a:lnTo>
                      <a:pt x="374" y="115"/>
                    </a:lnTo>
                    <a:lnTo>
                      <a:pt x="379" y="82"/>
                    </a:lnTo>
                    <a:lnTo>
                      <a:pt x="385" y="64"/>
                    </a:lnTo>
                    <a:lnTo>
                      <a:pt x="392" y="59"/>
                    </a:lnTo>
                    <a:lnTo>
                      <a:pt x="398" y="56"/>
                    </a:lnTo>
                    <a:lnTo>
                      <a:pt x="405" y="54"/>
                    </a:lnTo>
                    <a:lnTo>
                      <a:pt x="411" y="53"/>
                    </a:lnTo>
                    <a:lnTo>
                      <a:pt x="417" y="52"/>
                    </a:lnTo>
                    <a:lnTo>
                      <a:pt x="424" y="51"/>
                    </a:lnTo>
                    <a:lnTo>
                      <a:pt x="430" y="50"/>
                    </a:lnTo>
                    <a:lnTo>
                      <a:pt x="437" y="49"/>
                    </a:lnTo>
                    <a:lnTo>
                      <a:pt x="443" y="47"/>
                    </a:lnTo>
                    <a:lnTo>
                      <a:pt x="448" y="45"/>
                    </a:lnTo>
                    <a:lnTo>
                      <a:pt x="455" y="43"/>
                    </a:lnTo>
                    <a:lnTo>
                      <a:pt x="461" y="39"/>
                    </a:lnTo>
                    <a:lnTo>
                      <a:pt x="468" y="36"/>
                    </a:lnTo>
                    <a:lnTo>
                      <a:pt x="474" y="31"/>
                    </a:lnTo>
                    <a:lnTo>
                      <a:pt x="480" y="26"/>
                    </a:lnTo>
                    <a:lnTo>
                      <a:pt x="487" y="19"/>
                    </a:lnTo>
                    <a:lnTo>
                      <a:pt x="493" y="13"/>
                    </a:lnTo>
                    <a:lnTo>
                      <a:pt x="500" y="9"/>
                    </a:lnTo>
                    <a:lnTo>
                      <a:pt x="506" y="3"/>
                    </a:lnTo>
                    <a:lnTo>
                      <a:pt x="513" y="0"/>
                    </a:lnTo>
                    <a:lnTo>
                      <a:pt x="519" y="1"/>
                    </a:lnTo>
                    <a:lnTo>
                      <a:pt x="524" y="6"/>
                    </a:lnTo>
                    <a:lnTo>
                      <a:pt x="532" y="15"/>
                    </a:lnTo>
                    <a:lnTo>
                      <a:pt x="537" y="26"/>
                    </a:lnTo>
                    <a:lnTo>
                      <a:pt x="545" y="36"/>
                    </a:lnTo>
                    <a:lnTo>
                      <a:pt x="550" y="43"/>
                    </a:lnTo>
                    <a:lnTo>
                      <a:pt x="556" y="47"/>
                    </a:lnTo>
                    <a:lnTo>
                      <a:pt x="563" y="49"/>
                    </a:lnTo>
                    <a:lnTo>
                      <a:pt x="569" y="51"/>
                    </a:lnTo>
                    <a:lnTo>
                      <a:pt x="576" y="51"/>
                    </a:lnTo>
                    <a:lnTo>
                      <a:pt x="582" y="51"/>
                    </a:lnTo>
                    <a:lnTo>
                      <a:pt x="588" y="51"/>
                    </a:lnTo>
                    <a:lnTo>
                      <a:pt x="595" y="52"/>
                    </a:lnTo>
                    <a:lnTo>
                      <a:pt x="601" y="51"/>
                    </a:lnTo>
                    <a:lnTo>
                      <a:pt x="608" y="51"/>
                    </a:lnTo>
                    <a:lnTo>
                      <a:pt x="614" y="51"/>
                    </a:lnTo>
                    <a:lnTo>
                      <a:pt x="619" y="51"/>
                    </a:lnTo>
                    <a:lnTo>
                      <a:pt x="627" y="50"/>
                    </a:lnTo>
                    <a:lnTo>
                      <a:pt x="632" y="51"/>
                    </a:lnTo>
                    <a:lnTo>
                      <a:pt x="639" y="51"/>
                    </a:lnTo>
                    <a:lnTo>
                      <a:pt x="645" y="51"/>
                    </a:lnTo>
                    <a:lnTo>
                      <a:pt x="651" y="51"/>
                    </a:lnTo>
                    <a:lnTo>
                      <a:pt x="658" y="51"/>
                    </a:lnTo>
                    <a:lnTo>
                      <a:pt x="664" y="51"/>
                    </a:lnTo>
                    <a:lnTo>
                      <a:pt x="671" y="52"/>
                    </a:lnTo>
                    <a:lnTo>
                      <a:pt x="677" y="52"/>
                    </a:lnTo>
                    <a:lnTo>
                      <a:pt x="684" y="53"/>
                    </a:lnTo>
                    <a:lnTo>
                      <a:pt x="690" y="53"/>
                    </a:lnTo>
                    <a:lnTo>
                      <a:pt x="696" y="54"/>
                    </a:lnTo>
                    <a:lnTo>
                      <a:pt x="703" y="54"/>
                    </a:lnTo>
                    <a:lnTo>
                      <a:pt x="708" y="54"/>
                    </a:lnTo>
                    <a:lnTo>
                      <a:pt x="716" y="54"/>
                    </a:lnTo>
                    <a:lnTo>
                      <a:pt x="721" y="54"/>
                    </a:lnTo>
                    <a:lnTo>
                      <a:pt x="727" y="54"/>
                    </a:lnTo>
                    <a:lnTo>
                      <a:pt x="734" y="55"/>
                    </a:lnTo>
                    <a:lnTo>
                      <a:pt x="740" y="55"/>
                    </a:lnTo>
                    <a:lnTo>
                      <a:pt x="747" y="54"/>
                    </a:lnTo>
                    <a:lnTo>
                      <a:pt x="753" y="54"/>
                    </a:lnTo>
                    <a:lnTo>
                      <a:pt x="759" y="55"/>
                    </a:lnTo>
                    <a:lnTo>
                      <a:pt x="766" y="56"/>
                    </a:lnTo>
                    <a:lnTo>
                      <a:pt x="772" y="55"/>
                    </a:lnTo>
                    <a:lnTo>
                      <a:pt x="779" y="56"/>
                    </a:lnTo>
                    <a:lnTo>
                      <a:pt x="785" y="56"/>
                    </a:lnTo>
                    <a:lnTo>
                      <a:pt x="790" y="54"/>
                    </a:lnTo>
                    <a:lnTo>
                      <a:pt x="798" y="51"/>
                    </a:lnTo>
                    <a:lnTo>
                      <a:pt x="803" y="49"/>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35" name="Freeform 116"/>
              <p:cNvSpPr>
                <a:spLocks/>
              </p:cNvSpPr>
              <p:nvPr/>
            </p:nvSpPr>
            <p:spPr bwMode="auto">
              <a:xfrm>
                <a:off x="5084763" y="2433637"/>
                <a:ext cx="82550" cy="17463"/>
              </a:xfrm>
              <a:custGeom>
                <a:avLst/>
                <a:gdLst/>
                <a:ahLst/>
                <a:cxnLst>
                  <a:cxn ang="0">
                    <a:pos x="0" y="1"/>
                  </a:cxn>
                  <a:cxn ang="0">
                    <a:pos x="8" y="1"/>
                  </a:cxn>
                  <a:cxn ang="0">
                    <a:pos x="13" y="0"/>
                  </a:cxn>
                  <a:cxn ang="0">
                    <a:pos x="19" y="1"/>
                  </a:cxn>
                  <a:cxn ang="0">
                    <a:pos x="26" y="4"/>
                  </a:cxn>
                  <a:cxn ang="0">
                    <a:pos x="32" y="9"/>
                  </a:cxn>
                  <a:cxn ang="0">
                    <a:pos x="39" y="11"/>
                  </a:cxn>
                  <a:cxn ang="0">
                    <a:pos x="45" y="10"/>
                  </a:cxn>
                  <a:cxn ang="0">
                    <a:pos x="52" y="10"/>
                  </a:cxn>
                </a:cxnLst>
                <a:rect l="0" t="0" r="r" b="b"/>
                <a:pathLst>
                  <a:path w="52" h="11">
                    <a:moveTo>
                      <a:pt x="0" y="1"/>
                    </a:moveTo>
                    <a:lnTo>
                      <a:pt x="8" y="1"/>
                    </a:lnTo>
                    <a:lnTo>
                      <a:pt x="13" y="0"/>
                    </a:lnTo>
                    <a:lnTo>
                      <a:pt x="19" y="1"/>
                    </a:lnTo>
                    <a:lnTo>
                      <a:pt x="26" y="4"/>
                    </a:lnTo>
                    <a:lnTo>
                      <a:pt x="32" y="9"/>
                    </a:lnTo>
                    <a:lnTo>
                      <a:pt x="39" y="11"/>
                    </a:lnTo>
                    <a:lnTo>
                      <a:pt x="45" y="10"/>
                    </a:lnTo>
                    <a:lnTo>
                      <a:pt x="52" y="10"/>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36" name="Freeform 117"/>
              <p:cNvSpPr>
                <a:spLocks/>
              </p:cNvSpPr>
              <p:nvPr/>
            </p:nvSpPr>
            <p:spPr bwMode="auto">
              <a:xfrm>
                <a:off x="3810000" y="2360612"/>
                <a:ext cx="1274763" cy="319088"/>
              </a:xfrm>
              <a:custGeom>
                <a:avLst/>
                <a:gdLst/>
                <a:ahLst/>
                <a:cxnLst>
                  <a:cxn ang="0">
                    <a:pos x="11" y="49"/>
                  </a:cxn>
                  <a:cxn ang="0">
                    <a:pos x="31" y="47"/>
                  </a:cxn>
                  <a:cxn ang="0">
                    <a:pos x="50" y="47"/>
                  </a:cxn>
                  <a:cxn ang="0">
                    <a:pos x="69" y="47"/>
                  </a:cxn>
                  <a:cxn ang="0">
                    <a:pos x="87" y="49"/>
                  </a:cxn>
                  <a:cxn ang="0">
                    <a:pos x="106" y="49"/>
                  </a:cxn>
                  <a:cxn ang="0">
                    <a:pos x="126" y="51"/>
                  </a:cxn>
                  <a:cxn ang="0">
                    <a:pos x="145" y="50"/>
                  </a:cxn>
                  <a:cxn ang="0">
                    <a:pos x="164" y="51"/>
                  </a:cxn>
                  <a:cxn ang="0">
                    <a:pos x="182" y="52"/>
                  </a:cxn>
                  <a:cxn ang="0">
                    <a:pos x="202" y="52"/>
                  </a:cxn>
                  <a:cxn ang="0">
                    <a:pos x="221" y="48"/>
                  </a:cxn>
                  <a:cxn ang="0">
                    <a:pos x="240" y="45"/>
                  </a:cxn>
                  <a:cxn ang="0">
                    <a:pos x="259" y="53"/>
                  </a:cxn>
                  <a:cxn ang="0">
                    <a:pos x="277" y="56"/>
                  </a:cxn>
                  <a:cxn ang="0">
                    <a:pos x="297" y="56"/>
                  </a:cxn>
                  <a:cxn ang="0">
                    <a:pos x="316" y="54"/>
                  </a:cxn>
                  <a:cxn ang="0">
                    <a:pos x="335" y="53"/>
                  </a:cxn>
                  <a:cxn ang="0">
                    <a:pos x="353" y="58"/>
                  </a:cxn>
                  <a:cxn ang="0">
                    <a:pos x="374" y="175"/>
                  </a:cxn>
                  <a:cxn ang="0">
                    <a:pos x="392" y="67"/>
                  </a:cxn>
                  <a:cxn ang="0">
                    <a:pos x="411" y="53"/>
                  </a:cxn>
                  <a:cxn ang="0">
                    <a:pos x="430" y="51"/>
                  </a:cxn>
                  <a:cxn ang="0">
                    <a:pos x="448" y="47"/>
                  </a:cxn>
                  <a:cxn ang="0">
                    <a:pos x="468" y="41"/>
                  </a:cxn>
                  <a:cxn ang="0">
                    <a:pos x="487" y="27"/>
                  </a:cxn>
                  <a:cxn ang="0">
                    <a:pos x="506" y="8"/>
                  </a:cxn>
                  <a:cxn ang="0">
                    <a:pos x="524" y="0"/>
                  </a:cxn>
                  <a:cxn ang="0">
                    <a:pos x="545" y="21"/>
                  </a:cxn>
                  <a:cxn ang="0">
                    <a:pos x="563" y="45"/>
                  </a:cxn>
                  <a:cxn ang="0">
                    <a:pos x="582" y="50"/>
                  </a:cxn>
                  <a:cxn ang="0">
                    <a:pos x="601" y="52"/>
                  </a:cxn>
                  <a:cxn ang="0">
                    <a:pos x="619" y="52"/>
                  </a:cxn>
                  <a:cxn ang="0">
                    <a:pos x="639" y="50"/>
                  </a:cxn>
                  <a:cxn ang="0">
                    <a:pos x="658" y="52"/>
                  </a:cxn>
                  <a:cxn ang="0">
                    <a:pos x="677" y="52"/>
                  </a:cxn>
                  <a:cxn ang="0">
                    <a:pos x="696" y="52"/>
                  </a:cxn>
                  <a:cxn ang="0">
                    <a:pos x="716" y="53"/>
                  </a:cxn>
                  <a:cxn ang="0">
                    <a:pos x="734" y="54"/>
                  </a:cxn>
                  <a:cxn ang="0">
                    <a:pos x="753" y="53"/>
                  </a:cxn>
                  <a:cxn ang="0">
                    <a:pos x="772" y="55"/>
                  </a:cxn>
                  <a:cxn ang="0">
                    <a:pos x="790" y="55"/>
                  </a:cxn>
                </a:cxnLst>
                <a:rect l="0" t="0" r="r" b="b"/>
                <a:pathLst>
                  <a:path w="803" h="201">
                    <a:moveTo>
                      <a:pt x="0" y="49"/>
                    </a:moveTo>
                    <a:lnTo>
                      <a:pt x="6" y="49"/>
                    </a:lnTo>
                    <a:lnTo>
                      <a:pt x="11" y="49"/>
                    </a:lnTo>
                    <a:lnTo>
                      <a:pt x="18" y="47"/>
                    </a:lnTo>
                    <a:lnTo>
                      <a:pt x="24" y="47"/>
                    </a:lnTo>
                    <a:lnTo>
                      <a:pt x="31" y="47"/>
                    </a:lnTo>
                    <a:lnTo>
                      <a:pt x="37" y="47"/>
                    </a:lnTo>
                    <a:lnTo>
                      <a:pt x="43" y="47"/>
                    </a:lnTo>
                    <a:lnTo>
                      <a:pt x="50" y="47"/>
                    </a:lnTo>
                    <a:lnTo>
                      <a:pt x="56" y="47"/>
                    </a:lnTo>
                    <a:lnTo>
                      <a:pt x="63" y="47"/>
                    </a:lnTo>
                    <a:lnTo>
                      <a:pt x="69" y="47"/>
                    </a:lnTo>
                    <a:lnTo>
                      <a:pt x="75" y="47"/>
                    </a:lnTo>
                    <a:lnTo>
                      <a:pt x="82" y="48"/>
                    </a:lnTo>
                    <a:lnTo>
                      <a:pt x="87" y="49"/>
                    </a:lnTo>
                    <a:lnTo>
                      <a:pt x="95" y="49"/>
                    </a:lnTo>
                    <a:lnTo>
                      <a:pt x="100" y="49"/>
                    </a:lnTo>
                    <a:lnTo>
                      <a:pt x="106" y="49"/>
                    </a:lnTo>
                    <a:lnTo>
                      <a:pt x="113" y="50"/>
                    </a:lnTo>
                    <a:lnTo>
                      <a:pt x="119" y="50"/>
                    </a:lnTo>
                    <a:lnTo>
                      <a:pt x="126" y="51"/>
                    </a:lnTo>
                    <a:lnTo>
                      <a:pt x="132" y="50"/>
                    </a:lnTo>
                    <a:lnTo>
                      <a:pt x="138" y="51"/>
                    </a:lnTo>
                    <a:lnTo>
                      <a:pt x="145" y="50"/>
                    </a:lnTo>
                    <a:lnTo>
                      <a:pt x="151" y="51"/>
                    </a:lnTo>
                    <a:lnTo>
                      <a:pt x="158" y="51"/>
                    </a:lnTo>
                    <a:lnTo>
                      <a:pt x="164" y="51"/>
                    </a:lnTo>
                    <a:lnTo>
                      <a:pt x="171" y="52"/>
                    </a:lnTo>
                    <a:lnTo>
                      <a:pt x="177" y="52"/>
                    </a:lnTo>
                    <a:lnTo>
                      <a:pt x="182" y="52"/>
                    </a:lnTo>
                    <a:lnTo>
                      <a:pt x="190" y="52"/>
                    </a:lnTo>
                    <a:lnTo>
                      <a:pt x="195" y="52"/>
                    </a:lnTo>
                    <a:lnTo>
                      <a:pt x="202" y="52"/>
                    </a:lnTo>
                    <a:lnTo>
                      <a:pt x="208" y="52"/>
                    </a:lnTo>
                    <a:lnTo>
                      <a:pt x="214" y="49"/>
                    </a:lnTo>
                    <a:lnTo>
                      <a:pt x="221" y="48"/>
                    </a:lnTo>
                    <a:lnTo>
                      <a:pt x="227" y="48"/>
                    </a:lnTo>
                    <a:lnTo>
                      <a:pt x="234" y="45"/>
                    </a:lnTo>
                    <a:lnTo>
                      <a:pt x="240" y="45"/>
                    </a:lnTo>
                    <a:lnTo>
                      <a:pt x="246" y="47"/>
                    </a:lnTo>
                    <a:lnTo>
                      <a:pt x="253" y="51"/>
                    </a:lnTo>
                    <a:lnTo>
                      <a:pt x="259" y="53"/>
                    </a:lnTo>
                    <a:lnTo>
                      <a:pt x="266" y="54"/>
                    </a:lnTo>
                    <a:lnTo>
                      <a:pt x="271" y="54"/>
                    </a:lnTo>
                    <a:lnTo>
                      <a:pt x="277" y="56"/>
                    </a:lnTo>
                    <a:lnTo>
                      <a:pt x="284" y="54"/>
                    </a:lnTo>
                    <a:lnTo>
                      <a:pt x="290" y="56"/>
                    </a:lnTo>
                    <a:lnTo>
                      <a:pt x="297" y="56"/>
                    </a:lnTo>
                    <a:lnTo>
                      <a:pt x="303" y="55"/>
                    </a:lnTo>
                    <a:lnTo>
                      <a:pt x="309" y="55"/>
                    </a:lnTo>
                    <a:lnTo>
                      <a:pt x="316" y="54"/>
                    </a:lnTo>
                    <a:lnTo>
                      <a:pt x="322" y="54"/>
                    </a:lnTo>
                    <a:lnTo>
                      <a:pt x="329" y="54"/>
                    </a:lnTo>
                    <a:lnTo>
                      <a:pt x="335" y="53"/>
                    </a:lnTo>
                    <a:lnTo>
                      <a:pt x="342" y="22"/>
                    </a:lnTo>
                    <a:lnTo>
                      <a:pt x="348" y="3"/>
                    </a:lnTo>
                    <a:lnTo>
                      <a:pt x="353" y="58"/>
                    </a:lnTo>
                    <a:lnTo>
                      <a:pt x="361" y="145"/>
                    </a:lnTo>
                    <a:lnTo>
                      <a:pt x="366" y="201"/>
                    </a:lnTo>
                    <a:lnTo>
                      <a:pt x="374" y="175"/>
                    </a:lnTo>
                    <a:lnTo>
                      <a:pt x="379" y="126"/>
                    </a:lnTo>
                    <a:lnTo>
                      <a:pt x="385" y="89"/>
                    </a:lnTo>
                    <a:lnTo>
                      <a:pt x="392" y="67"/>
                    </a:lnTo>
                    <a:lnTo>
                      <a:pt x="398" y="58"/>
                    </a:lnTo>
                    <a:lnTo>
                      <a:pt x="405" y="56"/>
                    </a:lnTo>
                    <a:lnTo>
                      <a:pt x="411" y="53"/>
                    </a:lnTo>
                    <a:lnTo>
                      <a:pt x="417" y="52"/>
                    </a:lnTo>
                    <a:lnTo>
                      <a:pt x="424" y="51"/>
                    </a:lnTo>
                    <a:lnTo>
                      <a:pt x="430" y="51"/>
                    </a:lnTo>
                    <a:lnTo>
                      <a:pt x="437" y="49"/>
                    </a:lnTo>
                    <a:lnTo>
                      <a:pt x="443" y="49"/>
                    </a:lnTo>
                    <a:lnTo>
                      <a:pt x="448" y="47"/>
                    </a:lnTo>
                    <a:lnTo>
                      <a:pt x="455" y="46"/>
                    </a:lnTo>
                    <a:lnTo>
                      <a:pt x="461" y="44"/>
                    </a:lnTo>
                    <a:lnTo>
                      <a:pt x="468" y="41"/>
                    </a:lnTo>
                    <a:lnTo>
                      <a:pt x="474" y="38"/>
                    </a:lnTo>
                    <a:lnTo>
                      <a:pt x="480" y="32"/>
                    </a:lnTo>
                    <a:lnTo>
                      <a:pt x="487" y="27"/>
                    </a:lnTo>
                    <a:lnTo>
                      <a:pt x="493" y="21"/>
                    </a:lnTo>
                    <a:lnTo>
                      <a:pt x="500" y="15"/>
                    </a:lnTo>
                    <a:lnTo>
                      <a:pt x="506" y="8"/>
                    </a:lnTo>
                    <a:lnTo>
                      <a:pt x="513" y="3"/>
                    </a:lnTo>
                    <a:lnTo>
                      <a:pt x="519" y="0"/>
                    </a:lnTo>
                    <a:lnTo>
                      <a:pt x="524" y="0"/>
                    </a:lnTo>
                    <a:lnTo>
                      <a:pt x="532" y="2"/>
                    </a:lnTo>
                    <a:lnTo>
                      <a:pt x="537" y="10"/>
                    </a:lnTo>
                    <a:lnTo>
                      <a:pt x="545" y="21"/>
                    </a:lnTo>
                    <a:lnTo>
                      <a:pt x="550" y="32"/>
                    </a:lnTo>
                    <a:lnTo>
                      <a:pt x="556" y="39"/>
                    </a:lnTo>
                    <a:lnTo>
                      <a:pt x="563" y="45"/>
                    </a:lnTo>
                    <a:lnTo>
                      <a:pt x="569" y="48"/>
                    </a:lnTo>
                    <a:lnTo>
                      <a:pt x="576" y="50"/>
                    </a:lnTo>
                    <a:lnTo>
                      <a:pt x="582" y="50"/>
                    </a:lnTo>
                    <a:lnTo>
                      <a:pt x="588" y="52"/>
                    </a:lnTo>
                    <a:lnTo>
                      <a:pt x="595" y="53"/>
                    </a:lnTo>
                    <a:lnTo>
                      <a:pt x="601" y="52"/>
                    </a:lnTo>
                    <a:lnTo>
                      <a:pt x="608" y="52"/>
                    </a:lnTo>
                    <a:lnTo>
                      <a:pt x="614" y="52"/>
                    </a:lnTo>
                    <a:lnTo>
                      <a:pt x="619" y="52"/>
                    </a:lnTo>
                    <a:lnTo>
                      <a:pt x="627" y="52"/>
                    </a:lnTo>
                    <a:lnTo>
                      <a:pt x="632" y="50"/>
                    </a:lnTo>
                    <a:lnTo>
                      <a:pt x="639" y="50"/>
                    </a:lnTo>
                    <a:lnTo>
                      <a:pt x="645" y="50"/>
                    </a:lnTo>
                    <a:lnTo>
                      <a:pt x="651" y="51"/>
                    </a:lnTo>
                    <a:lnTo>
                      <a:pt x="658" y="52"/>
                    </a:lnTo>
                    <a:lnTo>
                      <a:pt x="664" y="51"/>
                    </a:lnTo>
                    <a:lnTo>
                      <a:pt x="671" y="52"/>
                    </a:lnTo>
                    <a:lnTo>
                      <a:pt x="677" y="52"/>
                    </a:lnTo>
                    <a:lnTo>
                      <a:pt x="684" y="52"/>
                    </a:lnTo>
                    <a:lnTo>
                      <a:pt x="690" y="52"/>
                    </a:lnTo>
                    <a:lnTo>
                      <a:pt x="696" y="52"/>
                    </a:lnTo>
                    <a:lnTo>
                      <a:pt x="703" y="54"/>
                    </a:lnTo>
                    <a:lnTo>
                      <a:pt x="708" y="53"/>
                    </a:lnTo>
                    <a:lnTo>
                      <a:pt x="716" y="53"/>
                    </a:lnTo>
                    <a:lnTo>
                      <a:pt x="721" y="54"/>
                    </a:lnTo>
                    <a:lnTo>
                      <a:pt x="727" y="54"/>
                    </a:lnTo>
                    <a:lnTo>
                      <a:pt x="734" y="54"/>
                    </a:lnTo>
                    <a:lnTo>
                      <a:pt x="740" y="54"/>
                    </a:lnTo>
                    <a:lnTo>
                      <a:pt x="747" y="54"/>
                    </a:lnTo>
                    <a:lnTo>
                      <a:pt x="753" y="53"/>
                    </a:lnTo>
                    <a:lnTo>
                      <a:pt x="759" y="54"/>
                    </a:lnTo>
                    <a:lnTo>
                      <a:pt x="766" y="55"/>
                    </a:lnTo>
                    <a:lnTo>
                      <a:pt x="772" y="55"/>
                    </a:lnTo>
                    <a:lnTo>
                      <a:pt x="779" y="55"/>
                    </a:lnTo>
                    <a:lnTo>
                      <a:pt x="785" y="55"/>
                    </a:lnTo>
                    <a:lnTo>
                      <a:pt x="790" y="55"/>
                    </a:lnTo>
                    <a:lnTo>
                      <a:pt x="798" y="54"/>
                    </a:lnTo>
                    <a:lnTo>
                      <a:pt x="803" y="55"/>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37" name="Freeform 118"/>
              <p:cNvSpPr>
                <a:spLocks/>
              </p:cNvSpPr>
              <p:nvPr/>
            </p:nvSpPr>
            <p:spPr bwMode="auto">
              <a:xfrm>
                <a:off x="5084763" y="2438400"/>
                <a:ext cx="82550" cy="11113"/>
              </a:xfrm>
              <a:custGeom>
                <a:avLst/>
                <a:gdLst/>
                <a:ahLst/>
                <a:cxnLst>
                  <a:cxn ang="0">
                    <a:pos x="0" y="6"/>
                  </a:cxn>
                  <a:cxn ang="0">
                    <a:pos x="8" y="5"/>
                  </a:cxn>
                  <a:cxn ang="0">
                    <a:pos x="13" y="4"/>
                  </a:cxn>
                  <a:cxn ang="0">
                    <a:pos x="19" y="3"/>
                  </a:cxn>
                  <a:cxn ang="0">
                    <a:pos x="26" y="1"/>
                  </a:cxn>
                  <a:cxn ang="0">
                    <a:pos x="32" y="2"/>
                  </a:cxn>
                  <a:cxn ang="0">
                    <a:pos x="39" y="0"/>
                  </a:cxn>
                  <a:cxn ang="0">
                    <a:pos x="45" y="6"/>
                  </a:cxn>
                  <a:cxn ang="0">
                    <a:pos x="52" y="7"/>
                  </a:cxn>
                </a:cxnLst>
                <a:rect l="0" t="0" r="r" b="b"/>
                <a:pathLst>
                  <a:path w="52" h="7">
                    <a:moveTo>
                      <a:pt x="0" y="6"/>
                    </a:moveTo>
                    <a:lnTo>
                      <a:pt x="8" y="5"/>
                    </a:lnTo>
                    <a:lnTo>
                      <a:pt x="13" y="4"/>
                    </a:lnTo>
                    <a:lnTo>
                      <a:pt x="19" y="3"/>
                    </a:lnTo>
                    <a:lnTo>
                      <a:pt x="26" y="1"/>
                    </a:lnTo>
                    <a:lnTo>
                      <a:pt x="32" y="2"/>
                    </a:lnTo>
                    <a:lnTo>
                      <a:pt x="39" y="0"/>
                    </a:lnTo>
                    <a:lnTo>
                      <a:pt x="45" y="6"/>
                    </a:lnTo>
                    <a:lnTo>
                      <a:pt x="52" y="7"/>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38" name="Freeform 119"/>
              <p:cNvSpPr>
                <a:spLocks/>
              </p:cNvSpPr>
              <p:nvPr/>
            </p:nvSpPr>
            <p:spPr bwMode="auto">
              <a:xfrm>
                <a:off x="3810000" y="2354262"/>
                <a:ext cx="1274763" cy="319088"/>
              </a:xfrm>
              <a:custGeom>
                <a:avLst/>
                <a:gdLst/>
                <a:ahLst/>
                <a:cxnLst>
                  <a:cxn ang="0">
                    <a:pos x="11" y="58"/>
                  </a:cxn>
                  <a:cxn ang="0">
                    <a:pos x="31" y="57"/>
                  </a:cxn>
                  <a:cxn ang="0">
                    <a:pos x="50" y="56"/>
                  </a:cxn>
                  <a:cxn ang="0">
                    <a:pos x="69" y="57"/>
                  </a:cxn>
                  <a:cxn ang="0">
                    <a:pos x="87" y="58"/>
                  </a:cxn>
                  <a:cxn ang="0">
                    <a:pos x="106" y="58"/>
                  </a:cxn>
                  <a:cxn ang="0">
                    <a:pos x="126" y="59"/>
                  </a:cxn>
                  <a:cxn ang="0">
                    <a:pos x="145" y="59"/>
                  </a:cxn>
                  <a:cxn ang="0">
                    <a:pos x="164" y="59"/>
                  </a:cxn>
                  <a:cxn ang="0">
                    <a:pos x="182" y="60"/>
                  </a:cxn>
                  <a:cxn ang="0">
                    <a:pos x="202" y="58"/>
                  </a:cxn>
                  <a:cxn ang="0">
                    <a:pos x="221" y="54"/>
                  </a:cxn>
                  <a:cxn ang="0">
                    <a:pos x="240" y="58"/>
                  </a:cxn>
                  <a:cxn ang="0">
                    <a:pos x="259" y="62"/>
                  </a:cxn>
                  <a:cxn ang="0">
                    <a:pos x="277" y="63"/>
                  </a:cxn>
                  <a:cxn ang="0">
                    <a:pos x="297" y="61"/>
                  </a:cxn>
                  <a:cxn ang="0">
                    <a:pos x="316" y="60"/>
                  </a:cxn>
                  <a:cxn ang="0">
                    <a:pos x="335" y="11"/>
                  </a:cxn>
                  <a:cxn ang="0">
                    <a:pos x="353" y="201"/>
                  </a:cxn>
                  <a:cxn ang="0">
                    <a:pos x="374" y="92"/>
                  </a:cxn>
                  <a:cxn ang="0">
                    <a:pos x="392" y="60"/>
                  </a:cxn>
                  <a:cxn ang="0">
                    <a:pos x="411" y="56"/>
                  </a:cxn>
                  <a:cxn ang="0">
                    <a:pos x="430" y="52"/>
                  </a:cxn>
                  <a:cxn ang="0">
                    <a:pos x="448" y="46"/>
                  </a:cxn>
                  <a:cxn ang="0">
                    <a:pos x="468" y="35"/>
                  </a:cxn>
                  <a:cxn ang="0">
                    <a:pos x="487" y="16"/>
                  </a:cxn>
                  <a:cxn ang="0">
                    <a:pos x="506" y="0"/>
                  </a:cxn>
                  <a:cxn ang="0">
                    <a:pos x="524" y="14"/>
                  </a:cxn>
                  <a:cxn ang="0">
                    <a:pos x="545" y="44"/>
                  </a:cxn>
                  <a:cxn ang="0">
                    <a:pos x="563" y="53"/>
                  </a:cxn>
                  <a:cxn ang="0">
                    <a:pos x="582" y="54"/>
                  </a:cxn>
                  <a:cxn ang="0">
                    <a:pos x="601" y="53"/>
                  </a:cxn>
                  <a:cxn ang="0">
                    <a:pos x="619" y="52"/>
                  </a:cxn>
                  <a:cxn ang="0">
                    <a:pos x="639" y="51"/>
                  </a:cxn>
                  <a:cxn ang="0">
                    <a:pos x="658" y="51"/>
                  </a:cxn>
                  <a:cxn ang="0">
                    <a:pos x="677" y="53"/>
                  </a:cxn>
                  <a:cxn ang="0">
                    <a:pos x="696" y="53"/>
                  </a:cxn>
                  <a:cxn ang="0">
                    <a:pos x="716" y="53"/>
                  </a:cxn>
                  <a:cxn ang="0">
                    <a:pos x="734" y="53"/>
                  </a:cxn>
                  <a:cxn ang="0">
                    <a:pos x="753" y="53"/>
                  </a:cxn>
                  <a:cxn ang="0">
                    <a:pos x="772" y="53"/>
                  </a:cxn>
                  <a:cxn ang="0">
                    <a:pos x="790" y="53"/>
                  </a:cxn>
                </a:cxnLst>
                <a:rect l="0" t="0" r="r" b="b"/>
                <a:pathLst>
                  <a:path w="803" h="201">
                    <a:moveTo>
                      <a:pt x="0" y="58"/>
                    </a:moveTo>
                    <a:lnTo>
                      <a:pt x="6" y="58"/>
                    </a:lnTo>
                    <a:lnTo>
                      <a:pt x="11" y="58"/>
                    </a:lnTo>
                    <a:lnTo>
                      <a:pt x="18" y="58"/>
                    </a:lnTo>
                    <a:lnTo>
                      <a:pt x="24" y="58"/>
                    </a:lnTo>
                    <a:lnTo>
                      <a:pt x="31" y="57"/>
                    </a:lnTo>
                    <a:lnTo>
                      <a:pt x="37" y="56"/>
                    </a:lnTo>
                    <a:lnTo>
                      <a:pt x="43" y="56"/>
                    </a:lnTo>
                    <a:lnTo>
                      <a:pt x="50" y="56"/>
                    </a:lnTo>
                    <a:lnTo>
                      <a:pt x="56" y="57"/>
                    </a:lnTo>
                    <a:lnTo>
                      <a:pt x="63" y="57"/>
                    </a:lnTo>
                    <a:lnTo>
                      <a:pt x="69" y="57"/>
                    </a:lnTo>
                    <a:lnTo>
                      <a:pt x="75" y="57"/>
                    </a:lnTo>
                    <a:lnTo>
                      <a:pt x="82" y="57"/>
                    </a:lnTo>
                    <a:lnTo>
                      <a:pt x="87" y="58"/>
                    </a:lnTo>
                    <a:lnTo>
                      <a:pt x="95" y="59"/>
                    </a:lnTo>
                    <a:lnTo>
                      <a:pt x="100" y="58"/>
                    </a:lnTo>
                    <a:lnTo>
                      <a:pt x="106" y="58"/>
                    </a:lnTo>
                    <a:lnTo>
                      <a:pt x="113" y="58"/>
                    </a:lnTo>
                    <a:lnTo>
                      <a:pt x="119" y="59"/>
                    </a:lnTo>
                    <a:lnTo>
                      <a:pt x="126" y="59"/>
                    </a:lnTo>
                    <a:lnTo>
                      <a:pt x="132" y="59"/>
                    </a:lnTo>
                    <a:lnTo>
                      <a:pt x="138" y="59"/>
                    </a:lnTo>
                    <a:lnTo>
                      <a:pt x="145" y="59"/>
                    </a:lnTo>
                    <a:lnTo>
                      <a:pt x="151" y="60"/>
                    </a:lnTo>
                    <a:lnTo>
                      <a:pt x="158" y="59"/>
                    </a:lnTo>
                    <a:lnTo>
                      <a:pt x="164" y="59"/>
                    </a:lnTo>
                    <a:lnTo>
                      <a:pt x="171" y="59"/>
                    </a:lnTo>
                    <a:lnTo>
                      <a:pt x="177" y="59"/>
                    </a:lnTo>
                    <a:lnTo>
                      <a:pt x="182" y="60"/>
                    </a:lnTo>
                    <a:lnTo>
                      <a:pt x="190" y="59"/>
                    </a:lnTo>
                    <a:lnTo>
                      <a:pt x="195" y="59"/>
                    </a:lnTo>
                    <a:lnTo>
                      <a:pt x="202" y="58"/>
                    </a:lnTo>
                    <a:lnTo>
                      <a:pt x="208" y="56"/>
                    </a:lnTo>
                    <a:lnTo>
                      <a:pt x="214" y="56"/>
                    </a:lnTo>
                    <a:lnTo>
                      <a:pt x="221" y="54"/>
                    </a:lnTo>
                    <a:lnTo>
                      <a:pt x="227" y="53"/>
                    </a:lnTo>
                    <a:lnTo>
                      <a:pt x="234" y="54"/>
                    </a:lnTo>
                    <a:lnTo>
                      <a:pt x="240" y="58"/>
                    </a:lnTo>
                    <a:lnTo>
                      <a:pt x="246" y="60"/>
                    </a:lnTo>
                    <a:lnTo>
                      <a:pt x="253" y="61"/>
                    </a:lnTo>
                    <a:lnTo>
                      <a:pt x="259" y="62"/>
                    </a:lnTo>
                    <a:lnTo>
                      <a:pt x="266" y="62"/>
                    </a:lnTo>
                    <a:lnTo>
                      <a:pt x="271" y="63"/>
                    </a:lnTo>
                    <a:lnTo>
                      <a:pt x="277" y="63"/>
                    </a:lnTo>
                    <a:lnTo>
                      <a:pt x="284" y="63"/>
                    </a:lnTo>
                    <a:lnTo>
                      <a:pt x="290" y="63"/>
                    </a:lnTo>
                    <a:lnTo>
                      <a:pt x="297" y="61"/>
                    </a:lnTo>
                    <a:lnTo>
                      <a:pt x="303" y="61"/>
                    </a:lnTo>
                    <a:lnTo>
                      <a:pt x="309" y="61"/>
                    </a:lnTo>
                    <a:lnTo>
                      <a:pt x="316" y="60"/>
                    </a:lnTo>
                    <a:lnTo>
                      <a:pt x="322" y="58"/>
                    </a:lnTo>
                    <a:lnTo>
                      <a:pt x="329" y="24"/>
                    </a:lnTo>
                    <a:lnTo>
                      <a:pt x="335" y="11"/>
                    </a:lnTo>
                    <a:lnTo>
                      <a:pt x="342" y="68"/>
                    </a:lnTo>
                    <a:lnTo>
                      <a:pt x="348" y="153"/>
                    </a:lnTo>
                    <a:lnTo>
                      <a:pt x="353" y="201"/>
                    </a:lnTo>
                    <a:lnTo>
                      <a:pt x="361" y="173"/>
                    </a:lnTo>
                    <a:lnTo>
                      <a:pt x="366" y="126"/>
                    </a:lnTo>
                    <a:lnTo>
                      <a:pt x="374" y="92"/>
                    </a:lnTo>
                    <a:lnTo>
                      <a:pt x="379" y="70"/>
                    </a:lnTo>
                    <a:lnTo>
                      <a:pt x="385" y="63"/>
                    </a:lnTo>
                    <a:lnTo>
                      <a:pt x="392" y="60"/>
                    </a:lnTo>
                    <a:lnTo>
                      <a:pt x="398" y="58"/>
                    </a:lnTo>
                    <a:lnTo>
                      <a:pt x="405" y="56"/>
                    </a:lnTo>
                    <a:lnTo>
                      <a:pt x="411" y="56"/>
                    </a:lnTo>
                    <a:lnTo>
                      <a:pt x="417" y="54"/>
                    </a:lnTo>
                    <a:lnTo>
                      <a:pt x="424" y="54"/>
                    </a:lnTo>
                    <a:lnTo>
                      <a:pt x="430" y="52"/>
                    </a:lnTo>
                    <a:lnTo>
                      <a:pt x="437" y="51"/>
                    </a:lnTo>
                    <a:lnTo>
                      <a:pt x="443" y="48"/>
                    </a:lnTo>
                    <a:lnTo>
                      <a:pt x="448" y="46"/>
                    </a:lnTo>
                    <a:lnTo>
                      <a:pt x="455" y="43"/>
                    </a:lnTo>
                    <a:lnTo>
                      <a:pt x="461" y="40"/>
                    </a:lnTo>
                    <a:lnTo>
                      <a:pt x="468" y="35"/>
                    </a:lnTo>
                    <a:lnTo>
                      <a:pt x="474" y="29"/>
                    </a:lnTo>
                    <a:lnTo>
                      <a:pt x="480" y="22"/>
                    </a:lnTo>
                    <a:lnTo>
                      <a:pt x="487" y="16"/>
                    </a:lnTo>
                    <a:lnTo>
                      <a:pt x="493" y="9"/>
                    </a:lnTo>
                    <a:lnTo>
                      <a:pt x="500" y="5"/>
                    </a:lnTo>
                    <a:lnTo>
                      <a:pt x="506" y="0"/>
                    </a:lnTo>
                    <a:lnTo>
                      <a:pt x="513" y="1"/>
                    </a:lnTo>
                    <a:lnTo>
                      <a:pt x="519" y="5"/>
                    </a:lnTo>
                    <a:lnTo>
                      <a:pt x="524" y="14"/>
                    </a:lnTo>
                    <a:lnTo>
                      <a:pt x="532" y="26"/>
                    </a:lnTo>
                    <a:lnTo>
                      <a:pt x="537" y="36"/>
                    </a:lnTo>
                    <a:lnTo>
                      <a:pt x="545" y="44"/>
                    </a:lnTo>
                    <a:lnTo>
                      <a:pt x="550" y="48"/>
                    </a:lnTo>
                    <a:lnTo>
                      <a:pt x="556" y="51"/>
                    </a:lnTo>
                    <a:lnTo>
                      <a:pt x="563" y="53"/>
                    </a:lnTo>
                    <a:lnTo>
                      <a:pt x="569" y="53"/>
                    </a:lnTo>
                    <a:lnTo>
                      <a:pt x="576" y="54"/>
                    </a:lnTo>
                    <a:lnTo>
                      <a:pt x="582" y="54"/>
                    </a:lnTo>
                    <a:lnTo>
                      <a:pt x="588" y="55"/>
                    </a:lnTo>
                    <a:lnTo>
                      <a:pt x="595" y="53"/>
                    </a:lnTo>
                    <a:lnTo>
                      <a:pt x="601" y="53"/>
                    </a:lnTo>
                    <a:lnTo>
                      <a:pt x="608" y="53"/>
                    </a:lnTo>
                    <a:lnTo>
                      <a:pt x="614" y="52"/>
                    </a:lnTo>
                    <a:lnTo>
                      <a:pt x="619" y="52"/>
                    </a:lnTo>
                    <a:lnTo>
                      <a:pt x="627" y="51"/>
                    </a:lnTo>
                    <a:lnTo>
                      <a:pt x="632" y="51"/>
                    </a:lnTo>
                    <a:lnTo>
                      <a:pt x="639" y="51"/>
                    </a:lnTo>
                    <a:lnTo>
                      <a:pt x="645" y="51"/>
                    </a:lnTo>
                    <a:lnTo>
                      <a:pt x="651" y="51"/>
                    </a:lnTo>
                    <a:lnTo>
                      <a:pt x="658" y="51"/>
                    </a:lnTo>
                    <a:lnTo>
                      <a:pt x="664" y="52"/>
                    </a:lnTo>
                    <a:lnTo>
                      <a:pt x="671" y="52"/>
                    </a:lnTo>
                    <a:lnTo>
                      <a:pt x="677" y="53"/>
                    </a:lnTo>
                    <a:lnTo>
                      <a:pt x="684" y="53"/>
                    </a:lnTo>
                    <a:lnTo>
                      <a:pt x="690" y="53"/>
                    </a:lnTo>
                    <a:lnTo>
                      <a:pt x="696" y="53"/>
                    </a:lnTo>
                    <a:lnTo>
                      <a:pt x="703" y="53"/>
                    </a:lnTo>
                    <a:lnTo>
                      <a:pt x="708" y="54"/>
                    </a:lnTo>
                    <a:lnTo>
                      <a:pt x="716" y="53"/>
                    </a:lnTo>
                    <a:lnTo>
                      <a:pt x="721" y="53"/>
                    </a:lnTo>
                    <a:lnTo>
                      <a:pt x="727" y="53"/>
                    </a:lnTo>
                    <a:lnTo>
                      <a:pt x="734" y="53"/>
                    </a:lnTo>
                    <a:lnTo>
                      <a:pt x="740" y="53"/>
                    </a:lnTo>
                    <a:lnTo>
                      <a:pt x="747" y="53"/>
                    </a:lnTo>
                    <a:lnTo>
                      <a:pt x="753" y="53"/>
                    </a:lnTo>
                    <a:lnTo>
                      <a:pt x="759" y="53"/>
                    </a:lnTo>
                    <a:lnTo>
                      <a:pt x="766" y="53"/>
                    </a:lnTo>
                    <a:lnTo>
                      <a:pt x="772" y="53"/>
                    </a:lnTo>
                    <a:lnTo>
                      <a:pt x="779" y="54"/>
                    </a:lnTo>
                    <a:lnTo>
                      <a:pt x="785" y="53"/>
                    </a:lnTo>
                    <a:lnTo>
                      <a:pt x="790" y="53"/>
                    </a:lnTo>
                    <a:lnTo>
                      <a:pt x="798" y="51"/>
                    </a:lnTo>
                    <a:lnTo>
                      <a:pt x="803" y="50"/>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39" name="Freeform 120"/>
              <p:cNvSpPr>
                <a:spLocks/>
              </p:cNvSpPr>
              <p:nvPr/>
            </p:nvSpPr>
            <p:spPr bwMode="auto">
              <a:xfrm>
                <a:off x="5084763" y="2428875"/>
                <a:ext cx="82550" cy="14288"/>
              </a:xfrm>
              <a:custGeom>
                <a:avLst/>
                <a:gdLst/>
                <a:ahLst/>
                <a:cxnLst>
                  <a:cxn ang="0">
                    <a:pos x="0" y="3"/>
                  </a:cxn>
                  <a:cxn ang="0">
                    <a:pos x="8" y="1"/>
                  </a:cxn>
                  <a:cxn ang="0">
                    <a:pos x="13" y="0"/>
                  </a:cxn>
                  <a:cxn ang="0">
                    <a:pos x="19" y="0"/>
                  </a:cxn>
                  <a:cxn ang="0">
                    <a:pos x="26" y="1"/>
                  </a:cxn>
                  <a:cxn ang="0">
                    <a:pos x="32" y="4"/>
                  </a:cxn>
                  <a:cxn ang="0">
                    <a:pos x="39" y="7"/>
                  </a:cxn>
                  <a:cxn ang="0">
                    <a:pos x="45" y="6"/>
                  </a:cxn>
                  <a:cxn ang="0">
                    <a:pos x="52" y="9"/>
                  </a:cxn>
                </a:cxnLst>
                <a:rect l="0" t="0" r="r" b="b"/>
                <a:pathLst>
                  <a:path w="52" h="9">
                    <a:moveTo>
                      <a:pt x="0" y="3"/>
                    </a:moveTo>
                    <a:lnTo>
                      <a:pt x="8" y="1"/>
                    </a:lnTo>
                    <a:lnTo>
                      <a:pt x="13" y="0"/>
                    </a:lnTo>
                    <a:lnTo>
                      <a:pt x="19" y="0"/>
                    </a:lnTo>
                    <a:lnTo>
                      <a:pt x="26" y="1"/>
                    </a:lnTo>
                    <a:lnTo>
                      <a:pt x="32" y="4"/>
                    </a:lnTo>
                    <a:lnTo>
                      <a:pt x="39" y="7"/>
                    </a:lnTo>
                    <a:lnTo>
                      <a:pt x="45" y="6"/>
                    </a:lnTo>
                    <a:lnTo>
                      <a:pt x="52" y="9"/>
                    </a:lnTo>
                  </a:path>
                </a:pathLst>
              </a:custGeom>
              <a:noFill/>
              <a:ln w="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grpSp>
        <p:grpSp>
          <p:nvGrpSpPr>
            <p:cNvPr id="7" name="Group 471"/>
            <p:cNvGrpSpPr/>
            <p:nvPr/>
          </p:nvGrpSpPr>
          <p:grpSpPr>
            <a:xfrm>
              <a:off x="513557" y="1873250"/>
              <a:ext cx="77788" cy="533524"/>
              <a:chOff x="3709988" y="2212181"/>
              <a:chExt cx="77788" cy="533524"/>
            </a:xfrm>
          </p:grpSpPr>
          <p:sp>
            <p:nvSpPr>
              <p:cNvPr id="68" name="Line 33"/>
              <p:cNvSpPr>
                <a:spLocks noChangeShapeType="1"/>
              </p:cNvSpPr>
              <p:nvPr/>
            </p:nvSpPr>
            <p:spPr bwMode="auto">
              <a:xfrm>
                <a:off x="3776663" y="2740819"/>
                <a:ext cx="11113" cy="1588"/>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69" name="Line 12"/>
              <p:cNvSpPr>
                <a:spLocks noChangeShapeType="1"/>
              </p:cNvSpPr>
              <p:nvPr/>
            </p:nvSpPr>
            <p:spPr bwMode="auto">
              <a:xfrm flipV="1">
                <a:off x="3776663" y="2212181"/>
                <a:ext cx="1588" cy="528638"/>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70" name="Line 14"/>
              <p:cNvSpPr>
                <a:spLocks noChangeShapeType="1"/>
              </p:cNvSpPr>
              <p:nvPr/>
            </p:nvSpPr>
            <p:spPr bwMode="auto">
              <a:xfrm flipV="1">
                <a:off x="3776663" y="2212181"/>
                <a:ext cx="1588" cy="528638"/>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71" name="Rectangle 35"/>
              <p:cNvSpPr>
                <a:spLocks noChangeArrowheads="1"/>
              </p:cNvSpPr>
              <p:nvPr/>
            </p:nvSpPr>
            <p:spPr bwMode="auto">
              <a:xfrm>
                <a:off x="3709988" y="2697956"/>
                <a:ext cx="49052" cy="4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pitchFamily="34" charset="0"/>
                    <a:cs typeface="Arial" pitchFamily="34" charset="0"/>
                  </a:rPr>
                  <a:t>-8</a:t>
                </a:r>
                <a:endParaRPr kumimoji="0" lang="en-US" sz="6000" b="0" i="0" u="none" strike="noStrike" cap="none" normalizeH="0" baseline="0" smtClean="0">
                  <a:ln>
                    <a:noFill/>
                  </a:ln>
                  <a:solidFill>
                    <a:schemeClr val="tx1"/>
                  </a:solidFill>
                  <a:effectLst/>
                  <a:latin typeface="Arial" pitchFamily="34" charset="0"/>
                  <a:cs typeface="Arial" pitchFamily="34" charset="0"/>
                </a:endParaRPr>
              </a:p>
            </p:txBody>
          </p:sp>
          <p:sp>
            <p:nvSpPr>
              <p:cNvPr id="72" name="Line 39"/>
              <p:cNvSpPr>
                <a:spLocks noChangeShapeType="1"/>
              </p:cNvSpPr>
              <p:nvPr/>
            </p:nvSpPr>
            <p:spPr bwMode="auto">
              <a:xfrm>
                <a:off x="3776663" y="2590006"/>
                <a:ext cx="11113" cy="1588"/>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73" name="Rectangle 41"/>
              <p:cNvSpPr>
                <a:spLocks noChangeArrowheads="1"/>
              </p:cNvSpPr>
              <p:nvPr/>
            </p:nvSpPr>
            <p:spPr bwMode="auto">
              <a:xfrm>
                <a:off x="3709988" y="2545557"/>
                <a:ext cx="49052" cy="4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pitchFamily="34" charset="0"/>
                    <a:cs typeface="Arial" pitchFamily="34" charset="0"/>
                  </a:rPr>
                  <a:t>-4</a:t>
                </a:r>
                <a:endParaRPr kumimoji="0" lang="en-US" sz="6000" b="0" i="0" u="none" strike="noStrike" cap="none" normalizeH="0" baseline="0" smtClean="0">
                  <a:ln>
                    <a:noFill/>
                  </a:ln>
                  <a:solidFill>
                    <a:schemeClr val="tx1"/>
                  </a:solidFill>
                  <a:effectLst/>
                  <a:latin typeface="Arial" pitchFamily="34" charset="0"/>
                  <a:cs typeface="Arial" pitchFamily="34" charset="0"/>
                </a:endParaRPr>
              </a:p>
            </p:txBody>
          </p:sp>
          <p:sp>
            <p:nvSpPr>
              <p:cNvPr id="74" name="Line 45"/>
              <p:cNvSpPr>
                <a:spLocks noChangeShapeType="1"/>
              </p:cNvSpPr>
              <p:nvPr/>
            </p:nvSpPr>
            <p:spPr bwMode="auto">
              <a:xfrm>
                <a:off x="3776663" y="2439194"/>
                <a:ext cx="11113" cy="1588"/>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75" name="Rectangle 47"/>
              <p:cNvSpPr>
                <a:spLocks noChangeArrowheads="1"/>
              </p:cNvSpPr>
              <p:nvPr/>
            </p:nvSpPr>
            <p:spPr bwMode="auto">
              <a:xfrm>
                <a:off x="3719513" y="2394744"/>
                <a:ext cx="30740" cy="4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pitchFamily="34" charset="0"/>
                    <a:cs typeface="Arial" pitchFamily="34" charset="0"/>
                  </a:rPr>
                  <a:t>0</a:t>
                </a:r>
                <a:endParaRPr kumimoji="0" lang="en-US" sz="6000" b="0" i="0" u="none" strike="noStrike" cap="none" normalizeH="0" baseline="0" smtClean="0">
                  <a:ln>
                    <a:noFill/>
                  </a:ln>
                  <a:solidFill>
                    <a:schemeClr val="tx1"/>
                  </a:solidFill>
                  <a:effectLst/>
                  <a:latin typeface="Arial" pitchFamily="34" charset="0"/>
                  <a:cs typeface="Arial" pitchFamily="34" charset="0"/>
                </a:endParaRPr>
              </a:p>
            </p:txBody>
          </p:sp>
          <p:sp>
            <p:nvSpPr>
              <p:cNvPr id="76" name="Line 51"/>
              <p:cNvSpPr>
                <a:spLocks noChangeShapeType="1"/>
              </p:cNvSpPr>
              <p:nvPr/>
            </p:nvSpPr>
            <p:spPr bwMode="auto">
              <a:xfrm>
                <a:off x="3776663" y="2288381"/>
                <a:ext cx="11113" cy="1588"/>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77" name="Rectangle 53"/>
              <p:cNvSpPr>
                <a:spLocks noChangeArrowheads="1"/>
              </p:cNvSpPr>
              <p:nvPr/>
            </p:nvSpPr>
            <p:spPr bwMode="auto">
              <a:xfrm>
                <a:off x="3719513" y="2243931"/>
                <a:ext cx="30740" cy="4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pitchFamily="34" charset="0"/>
                    <a:cs typeface="Arial" pitchFamily="34" charset="0"/>
                  </a:rPr>
                  <a:t>4</a:t>
                </a: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p:txBody>
          </p:sp>
          <p:sp>
            <p:nvSpPr>
              <p:cNvPr id="78" name="Line 54"/>
              <p:cNvSpPr>
                <a:spLocks noChangeShapeType="1"/>
              </p:cNvSpPr>
              <p:nvPr/>
            </p:nvSpPr>
            <p:spPr bwMode="auto">
              <a:xfrm>
                <a:off x="3776663" y="2212181"/>
                <a:ext cx="11113" cy="1588"/>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79" name="Line 60"/>
              <p:cNvSpPr>
                <a:spLocks noChangeShapeType="1"/>
              </p:cNvSpPr>
              <p:nvPr/>
            </p:nvSpPr>
            <p:spPr bwMode="auto">
              <a:xfrm flipV="1">
                <a:off x="3776663" y="2212181"/>
                <a:ext cx="1588" cy="528638"/>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grpSp>
        <p:grpSp>
          <p:nvGrpSpPr>
            <p:cNvPr id="8" name="Group 484"/>
            <p:cNvGrpSpPr/>
            <p:nvPr/>
          </p:nvGrpSpPr>
          <p:grpSpPr>
            <a:xfrm>
              <a:off x="595312" y="2438400"/>
              <a:ext cx="1417780" cy="75531"/>
              <a:chOff x="3791743" y="2777331"/>
              <a:chExt cx="1417780" cy="75531"/>
            </a:xfrm>
          </p:grpSpPr>
          <p:sp>
            <p:nvSpPr>
              <p:cNvPr id="49" name="Line 18"/>
              <p:cNvSpPr>
                <a:spLocks noChangeShapeType="1"/>
              </p:cNvSpPr>
              <p:nvPr/>
            </p:nvSpPr>
            <p:spPr bwMode="auto">
              <a:xfrm flipV="1">
                <a:off x="3812381" y="2777331"/>
                <a:ext cx="1588" cy="6350"/>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0" name="Line 10"/>
              <p:cNvSpPr>
                <a:spLocks noChangeShapeType="1"/>
              </p:cNvSpPr>
              <p:nvPr/>
            </p:nvSpPr>
            <p:spPr bwMode="auto">
              <a:xfrm>
                <a:off x="3810000" y="2783681"/>
                <a:ext cx="1357313" cy="1588"/>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1" name="Line 13"/>
              <p:cNvSpPr>
                <a:spLocks noChangeShapeType="1"/>
              </p:cNvSpPr>
              <p:nvPr/>
            </p:nvSpPr>
            <p:spPr bwMode="auto">
              <a:xfrm>
                <a:off x="3810000" y="2783681"/>
                <a:ext cx="1357313" cy="1588"/>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2" name="Line 15"/>
              <p:cNvSpPr>
                <a:spLocks noChangeShapeType="1"/>
              </p:cNvSpPr>
              <p:nvPr/>
            </p:nvSpPr>
            <p:spPr bwMode="auto">
              <a:xfrm flipV="1">
                <a:off x="3998913" y="2777331"/>
                <a:ext cx="1588" cy="6350"/>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3" name="Rectangle 17"/>
              <p:cNvSpPr>
                <a:spLocks noChangeArrowheads="1"/>
              </p:cNvSpPr>
              <p:nvPr/>
            </p:nvSpPr>
            <p:spPr bwMode="auto">
              <a:xfrm>
                <a:off x="3959224" y="2802731"/>
                <a:ext cx="61479" cy="4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pitchFamily="34" charset="0"/>
                    <a:cs typeface="Arial" pitchFamily="34" charset="0"/>
                  </a:rPr>
                  <a:t>20</a:t>
                </a:r>
                <a:endParaRPr kumimoji="0" lang="en-US" sz="6000" b="0" i="0" u="none" strike="noStrike" cap="none" normalizeH="0" baseline="0" smtClean="0">
                  <a:ln>
                    <a:noFill/>
                  </a:ln>
                  <a:solidFill>
                    <a:schemeClr val="tx1"/>
                  </a:solidFill>
                  <a:effectLst/>
                  <a:latin typeface="Arial" pitchFamily="34" charset="0"/>
                  <a:cs typeface="Arial" pitchFamily="34" charset="0"/>
                </a:endParaRPr>
              </a:p>
            </p:txBody>
          </p:sp>
          <p:sp>
            <p:nvSpPr>
              <p:cNvPr id="54" name="Line 18"/>
              <p:cNvSpPr>
                <a:spLocks noChangeShapeType="1"/>
              </p:cNvSpPr>
              <p:nvPr/>
            </p:nvSpPr>
            <p:spPr bwMode="auto">
              <a:xfrm flipV="1">
                <a:off x="4200525" y="2777331"/>
                <a:ext cx="1588" cy="6350"/>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5" name="Rectangle 20"/>
              <p:cNvSpPr>
                <a:spLocks noChangeArrowheads="1"/>
              </p:cNvSpPr>
              <p:nvPr/>
            </p:nvSpPr>
            <p:spPr bwMode="auto">
              <a:xfrm>
                <a:off x="4160837" y="2802731"/>
                <a:ext cx="61479" cy="4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pitchFamily="34" charset="0"/>
                    <a:cs typeface="Arial" pitchFamily="34" charset="0"/>
                  </a:rPr>
                  <a:t>40</a:t>
                </a:r>
                <a:endParaRPr kumimoji="0" lang="en-US" sz="6000" b="0" i="0" u="none" strike="noStrike" cap="none" normalizeH="0" baseline="0" smtClean="0">
                  <a:ln>
                    <a:noFill/>
                  </a:ln>
                  <a:solidFill>
                    <a:schemeClr val="tx1"/>
                  </a:solidFill>
                  <a:effectLst/>
                  <a:latin typeface="Arial" pitchFamily="34" charset="0"/>
                  <a:cs typeface="Arial" pitchFamily="34" charset="0"/>
                </a:endParaRPr>
              </a:p>
            </p:txBody>
          </p:sp>
          <p:sp>
            <p:nvSpPr>
              <p:cNvPr id="56" name="Line 21"/>
              <p:cNvSpPr>
                <a:spLocks noChangeShapeType="1"/>
              </p:cNvSpPr>
              <p:nvPr/>
            </p:nvSpPr>
            <p:spPr bwMode="auto">
              <a:xfrm flipV="1">
                <a:off x="4403725" y="2777331"/>
                <a:ext cx="1588" cy="6350"/>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7" name="Rectangle 23"/>
              <p:cNvSpPr>
                <a:spLocks noChangeArrowheads="1"/>
              </p:cNvSpPr>
              <p:nvPr/>
            </p:nvSpPr>
            <p:spPr bwMode="auto">
              <a:xfrm>
                <a:off x="4362450" y="2802731"/>
                <a:ext cx="61479" cy="4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pitchFamily="34" charset="0"/>
                    <a:cs typeface="Arial" pitchFamily="34" charset="0"/>
                  </a:rPr>
                  <a:t>60</a:t>
                </a:r>
                <a:endParaRPr kumimoji="0" lang="en-US" sz="6000" b="0" i="0" u="none" strike="noStrike" cap="none" normalizeH="0" baseline="0" smtClean="0">
                  <a:ln>
                    <a:noFill/>
                  </a:ln>
                  <a:solidFill>
                    <a:schemeClr val="tx1"/>
                  </a:solidFill>
                  <a:effectLst/>
                  <a:latin typeface="Arial" pitchFamily="34" charset="0"/>
                  <a:cs typeface="Arial" pitchFamily="34" charset="0"/>
                </a:endParaRPr>
              </a:p>
            </p:txBody>
          </p:sp>
          <p:sp>
            <p:nvSpPr>
              <p:cNvPr id="58" name="Line 24"/>
              <p:cNvSpPr>
                <a:spLocks noChangeShapeType="1"/>
              </p:cNvSpPr>
              <p:nvPr/>
            </p:nvSpPr>
            <p:spPr bwMode="auto">
              <a:xfrm flipV="1">
                <a:off x="4603750" y="2777331"/>
                <a:ext cx="1588" cy="6350"/>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9" name="Rectangle 26"/>
              <p:cNvSpPr>
                <a:spLocks noChangeArrowheads="1"/>
              </p:cNvSpPr>
              <p:nvPr/>
            </p:nvSpPr>
            <p:spPr bwMode="auto">
              <a:xfrm>
                <a:off x="4564062" y="2802731"/>
                <a:ext cx="61479" cy="4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pitchFamily="34" charset="0"/>
                    <a:cs typeface="Arial" pitchFamily="34" charset="0"/>
                  </a:rPr>
                  <a:t>80</a:t>
                </a:r>
                <a:endParaRPr kumimoji="0" lang="en-US" sz="6000" b="0" i="0" u="none" strike="noStrike" cap="none" normalizeH="0" baseline="0" smtClean="0">
                  <a:ln>
                    <a:noFill/>
                  </a:ln>
                  <a:solidFill>
                    <a:schemeClr val="tx1"/>
                  </a:solidFill>
                  <a:effectLst/>
                  <a:latin typeface="Arial" pitchFamily="34" charset="0"/>
                  <a:cs typeface="Arial" pitchFamily="34" charset="0"/>
                </a:endParaRPr>
              </a:p>
            </p:txBody>
          </p:sp>
          <p:sp>
            <p:nvSpPr>
              <p:cNvPr id="60" name="Line 27"/>
              <p:cNvSpPr>
                <a:spLocks noChangeShapeType="1"/>
              </p:cNvSpPr>
              <p:nvPr/>
            </p:nvSpPr>
            <p:spPr bwMode="auto">
              <a:xfrm flipV="1">
                <a:off x="4805363" y="2777331"/>
                <a:ext cx="1588" cy="6350"/>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61" name="Rectangle 29"/>
              <p:cNvSpPr>
                <a:spLocks noChangeArrowheads="1"/>
              </p:cNvSpPr>
              <p:nvPr/>
            </p:nvSpPr>
            <p:spPr bwMode="auto">
              <a:xfrm>
                <a:off x="4757737" y="2802731"/>
                <a:ext cx="92218" cy="4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pitchFamily="34" charset="0"/>
                    <a:cs typeface="Arial" pitchFamily="34" charset="0"/>
                  </a:rPr>
                  <a:t>100</a:t>
                </a:r>
                <a:endParaRPr kumimoji="0" lang="en-US" sz="6000" b="0" i="0" u="none" strike="noStrike" cap="none" normalizeH="0" baseline="0" smtClean="0">
                  <a:ln>
                    <a:noFill/>
                  </a:ln>
                  <a:solidFill>
                    <a:schemeClr val="tx1"/>
                  </a:solidFill>
                  <a:effectLst/>
                  <a:latin typeface="Arial" pitchFamily="34" charset="0"/>
                  <a:cs typeface="Arial" pitchFamily="34" charset="0"/>
                </a:endParaRPr>
              </a:p>
            </p:txBody>
          </p:sp>
          <p:sp>
            <p:nvSpPr>
              <p:cNvPr id="62" name="Line 30"/>
              <p:cNvSpPr>
                <a:spLocks noChangeShapeType="1"/>
              </p:cNvSpPr>
              <p:nvPr/>
            </p:nvSpPr>
            <p:spPr bwMode="auto">
              <a:xfrm flipV="1">
                <a:off x="5005388" y="2777331"/>
                <a:ext cx="1588" cy="6350"/>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63" name="Rectangle 32"/>
              <p:cNvSpPr>
                <a:spLocks noChangeArrowheads="1"/>
              </p:cNvSpPr>
              <p:nvPr/>
            </p:nvSpPr>
            <p:spPr bwMode="auto">
              <a:xfrm>
                <a:off x="4959350" y="2802731"/>
                <a:ext cx="92218" cy="4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pitchFamily="34" charset="0"/>
                    <a:cs typeface="Arial" pitchFamily="34" charset="0"/>
                  </a:rPr>
                  <a:t>120</a:t>
                </a:r>
                <a:endParaRPr kumimoji="0" lang="en-US" sz="6000" b="0" i="0" u="none" strike="noStrike" cap="none" normalizeH="0" baseline="0" smtClean="0">
                  <a:ln>
                    <a:noFill/>
                  </a:ln>
                  <a:solidFill>
                    <a:schemeClr val="tx1"/>
                  </a:solidFill>
                  <a:effectLst/>
                  <a:latin typeface="Arial" pitchFamily="34" charset="0"/>
                  <a:cs typeface="Arial" pitchFamily="34" charset="0"/>
                </a:endParaRPr>
              </a:p>
            </p:txBody>
          </p:sp>
          <p:sp>
            <p:nvSpPr>
              <p:cNvPr id="64" name="Line 58"/>
              <p:cNvSpPr>
                <a:spLocks noChangeShapeType="1"/>
              </p:cNvSpPr>
              <p:nvPr/>
            </p:nvSpPr>
            <p:spPr bwMode="auto">
              <a:xfrm>
                <a:off x="3810000" y="2783681"/>
                <a:ext cx="1357313" cy="1588"/>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65" name="Rectangle 20"/>
              <p:cNvSpPr>
                <a:spLocks noChangeArrowheads="1"/>
              </p:cNvSpPr>
              <p:nvPr/>
            </p:nvSpPr>
            <p:spPr bwMode="auto">
              <a:xfrm>
                <a:off x="3791743" y="2797968"/>
                <a:ext cx="30740" cy="4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pitchFamily="34" charset="0"/>
                    <a:cs typeface="Arial" pitchFamily="34" charset="0"/>
                  </a:rPr>
                  <a:t>0</a:t>
                </a: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Line 21"/>
              <p:cNvSpPr>
                <a:spLocks noChangeShapeType="1"/>
              </p:cNvSpPr>
              <p:nvPr/>
            </p:nvSpPr>
            <p:spPr bwMode="auto">
              <a:xfrm flipV="1">
                <a:off x="5165725" y="2777331"/>
                <a:ext cx="1588" cy="6350"/>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67" name="Rectangle 23"/>
              <p:cNvSpPr>
                <a:spLocks noChangeArrowheads="1"/>
              </p:cNvSpPr>
              <p:nvPr/>
            </p:nvSpPr>
            <p:spPr bwMode="auto">
              <a:xfrm>
                <a:off x="5117305" y="2805113"/>
                <a:ext cx="92218" cy="4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pitchFamily="34" charset="0"/>
                    <a:cs typeface="Arial" pitchFamily="34" charset="0"/>
                  </a:rPr>
                  <a:t>136</a:t>
                </a: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9" name="Group 471"/>
            <p:cNvGrpSpPr/>
            <p:nvPr/>
          </p:nvGrpSpPr>
          <p:grpSpPr>
            <a:xfrm>
              <a:off x="2013745" y="1868488"/>
              <a:ext cx="77788" cy="533524"/>
              <a:chOff x="3709988" y="2212181"/>
              <a:chExt cx="77788" cy="533524"/>
            </a:xfrm>
          </p:grpSpPr>
          <p:sp>
            <p:nvSpPr>
              <p:cNvPr id="37" name="Line 33"/>
              <p:cNvSpPr>
                <a:spLocks noChangeShapeType="1"/>
              </p:cNvSpPr>
              <p:nvPr/>
            </p:nvSpPr>
            <p:spPr bwMode="auto">
              <a:xfrm>
                <a:off x="3776663" y="2740819"/>
                <a:ext cx="11113" cy="1588"/>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38" name="Line 12"/>
              <p:cNvSpPr>
                <a:spLocks noChangeShapeType="1"/>
              </p:cNvSpPr>
              <p:nvPr/>
            </p:nvSpPr>
            <p:spPr bwMode="auto">
              <a:xfrm flipV="1">
                <a:off x="3776663" y="2212181"/>
                <a:ext cx="1588" cy="528638"/>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39" name="Line 14"/>
              <p:cNvSpPr>
                <a:spLocks noChangeShapeType="1"/>
              </p:cNvSpPr>
              <p:nvPr/>
            </p:nvSpPr>
            <p:spPr bwMode="auto">
              <a:xfrm flipV="1">
                <a:off x="3776663" y="2212181"/>
                <a:ext cx="1588" cy="528638"/>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40" name="Rectangle 35"/>
              <p:cNvSpPr>
                <a:spLocks noChangeArrowheads="1"/>
              </p:cNvSpPr>
              <p:nvPr/>
            </p:nvSpPr>
            <p:spPr bwMode="auto">
              <a:xfrm>
                <a:off x="3709988" y="2697956"/>
                <a:ext cx="49052" cy="4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pitchFamily="34" charset="0"/>
                    <a:cs typeface="Arial" pitchFamily="34" charset="0"/>
                  </a:rPr>
                  <a:t>-8</a:t>
                </a:r>
                <a:endParaRPr kumimoji="0" lang="en-US" sz="6000" b="0" i="0" u="none" strike="noStrike" cap="none" normalizeH="0" baseline="0" smtClean="0">
                  <a:ln>
                    <a:noFill/>
                  </a:ln>
                  <a:solidFill>
                    <a:schemeClr val="tx1"/>
                  </a:solidFill>
                  <a:effectLst/>
                  <a:latin typeface="Arial" pitchFamily="34" charset="0"/>
                  <a:cs typeface="Arial" pitchFamily="34" charset="0"/>
                </a:endParaRPr>
              </a:p>
            </p:txBody>
          </p:sp>
          <p:sp>
            <p:nvSpPr>
              <p:cNvPr id="41" name="Line 39"/>
              <p:cNvSpPr>
                <a:spLocks noChangeShapeType="1"/>
              </p:cNvSpPr>
              <p:nvPr/>
            </p:nvSpPr>
            <p:spPr bwMode="auto">
              <a:xfrm>
                <a:off x="3776663" y="2590006"/>
                <a:ext cx="11113" cy="1588"/>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42" name="Rectangle 41"/>
              <p:cNvSpPr>
                <a:spLocks noChangeArrowheads="1"/>
              </p:cNvSpPr>
              <p:nvPr/>
            </p:nvSpPr>
            <p:spPr bwMode="auto">
              <a:xfrm>
                <a:off x="3709988" y="2545557"/>
                <a:ext cx="49052" cy="4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pitchFamily="34" charset="0"/>
                    <a:cs typeface="Arial" pitchFamily="34" charset="0"/>
                  </a:rPr>
                  <a:t>-4</a:t>
                </a:r>
                <a:endParaRPr kumimoji="0" lang="en-US" sz="6000" b="0" i="0" u="none" strike="noStrike" cap="none" normalizeH="0" baseline="0" smtClean="0">
                  <a:ln>
                    <a:noFill/>
                  </a:ln>
                  <a:solidFill>
                    <a:schemeClr val="tx1"/>
                  </a:solidFill>
                  <a:effectLst/>
                  <a:latin typeface="Arial" pitchFamily="34" charset="0"/>
                  <a:cs typeface="Arial" pitchFamily="34" charset="0"/>
                </a:endParaRPr>
              </a:p>
            </p:txBody>
          </p:sp>
          <p:sp>
            <p:nvSpPr>
              <p:cNvPr id="43" name="Line 45"/>
              <p:cNvSpPr>
                <a:spLocks noChangeShapeType="1"/>
              </p:cNvSpPr>
              <p:nvPr/>
            </p:nvSpPr>
            <p:spPr bwMode="auto">
              <a:xfrm>
                <a:off x="3776663" y="2439194"/>
                <a:ext cx="11113" cy="1588"/>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44" name="Rectangle 47"/>
              <p:cNvSpPr>
                <a:spLocks noChangeArrowheads="1"/>
              </p:cNvSpPr>
              <p:nvPr/>
            </p:nvSpPr>
            <p:spPr bwMode="auto">
              <a:xfrm>
                <a:off x="3719513" y="2394744"/>
                <a:ext cx="30740" cy="4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pitchFamily="34" charset="0"/>
                    <a:cs typeface="Arial" pitchFamily="34" charset="0"/>
                  </a:rPr>
                  <a:t>0</a:t>
                </a:r>
                <a:endParaRPr kumimoji="0" lang="en-US" sz="6000" b="0" i="0" u="none" strike="noStrike" cap="none" normalizeH="0" baseline="0" smtClean="0">
                  <a:ln>
                    <a:noFill/>
                  </a:ln>
                  <a:solidFill>
                    <a:schemeClr val="tx1"/>
                  </a:solidFill>
                  <a:effectLst/>
                  <a:latin typeface="Arial" pitchFamily="34" charset="0"/>
                  <a:cs typeface="Arial" pitchFamily="34" charset="0"/>
                </a:endParaRPr>
              </a:p>
            </p:txBody>
          </p:sp>
          <p:sp>
            <p:nvSpPr>
              <p:cNvPr id="45" name="Line 51"/>
              <p:cNvSpPr>
                <a:spLocks noChangeShapeType="1"/>
              </p:cNvSpPr>
              <p:nvPr/>
            </p:nvSpPr>
            <p:spPr bwMode="auto">
              <a:xfrm>
                <a:off x="3776663" y="2288381"/>
                <a:ext cx="11113" cy="1588"/>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46" name="Rectangle 53"/>
              <p:cNvSpPr>
                <a:spLocks noChangeArrowheads="1"/>
              </p:cNvSpPr>
              <p:nvPr/>
            </p:nvSpPr>
            <p:spPr bwMode="auto">
              <a:xfrm>
                <a:off x="3719513" y="2243931"/>
                <a:ext cx="30740" cy="4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pitchFamily="34" charset="0"/>
                    <a:cs typeface="Arial" pitchFamily="34" charset="0"/>
                  </a:rPr>
                  <a:t>4</a:t>
                </a: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Line 54"/>
              <p:cNvSpPr>
                <a:spLocks noChangeShapeType="1"/>
              </p:cNvSpPr>
              <p:nvPr/>
            </p:nvSpPr>
            <p:spPr bwMode="auto">
              <a:xfrm>
                <a:off x="3776663" y="2212181"/>
                <a:ext cx="11113" cy="1588"/>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48" name="Line 60"/>
              <p:cNvSpPr>
                <a:spLocks noChangeShapeType="1"/>
              </p:cNvSpPr>
              <p:nvPr/>
            </p:nvSpPr>
            <p:spPr bwMode="auto">
              <a:xfrm flipV="1">
                <a:off x="3776663" y="2212181"/>
                <a:ext cx="1588" cy="528638"/>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grpSp>
        <p:grpSp>
          <p:nvGrpSpPr>
            <p:cNvPr id="10" name="Group 484"/>
            <p:cNvGrpSpPr/>
            <p:nvPr/>
          </p:nvGrpSpPr>
          <p:grpSpPr>
            <a:xfrm>
              <a:off x="2095500" y="2433638"/>
              <a:ext cx="1417780" cy="75532"/>
              <a:chOff x="3791743" y="2777331"/>
              <a:chExt cx="1417780" cy="75532"/>
            </a:xfrm>
          </p:grpSpPr>
          <p:sp>
            <p:nvSpPr>
              <p:cNvPr id="18" name="Line 18"/>
              <p:cNvSpPr>
                <a:spLocks noChangeShapeType="1"/>
              </p:cNvSpPr>
              <p:nvPr/>
            </p:nvSpPr>
            <p:spPr bwMode="auto">
              <a:xfrm flipV="1">
                <a:off x="3812381" y="2777331"/>
                <a:ext cx="1588" cy="6350"/>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9" name="Line 10"/>
              <p:cNvSpPr>
                <a:spLocks noChangeShapeType="1"/>
              </p:cNvSpPr>
              <p:nvPr/>
            </p:nvSpPr>
            <p:spPr bwMode="auto">
              <a:xfrm>
                <a:off x="3810000" y="2783681"/>
                <a:ext cx="1357313" cy="1588"/>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0" name="Line 13"/>
              <p:cNvSpPr>
                <a:spLocks noChangeShapeType="1"/>
              </p:cNvSpPr>
              <p:nvPr/>
            </p:nvSpPr>
            <p:spPr bwMode="auto">
              <a:xfrm>
                <a:off x="3810000" y="2783681"/>
                <a:ext cx="1357313" cy="1588"/>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1" name="Line 15"/>
              <p:cNvSpPr>
                <a:spLocks noChangeShapeType="1"/>
              </p:cNvSpPr>
              <p:nvPr/>
            </p:nvSpPr>
            <p:spPr bwMode="auto">
              <a:xfrm flipV="1">
                <a:off x="3998913" y="2777331"/>
                <a:ext cx="1588" cy="6350"/>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2" name="Rectangle 17"/>
              <p:cNvSpPr>
                <a:spLocks noChangeArrowheads="1"/>
              </p:cNvSpPr>
              <p:nvPr/>
            </p:nvSpPr>
            <p:spPr bwMode="auto">
              <a:xfrm>
                <a:off x="3959224" y="2802732"/>
                <a:ext cx="61479" cy="4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pitchFamily="34" charset="0"/>
                    <a:cs typeface="Arial" pitchFamily="34" charset="0"/>
                  </a:rPr>
                  <a:t>20</a:t>
                </a:r>
                <a:endParaRPr kumimoji="0" lang="en-US" sz="6000" b="0" i="0" u="none" strike="noStrike" cap="none" normalizeH="0" baseline="0" smtClean="0">
                  <a:ln>
                    <a:noFill/>
                  </a:ln>
                  <a:solidFill>
                    <a:schemeClr val="tx1"/>
                  </a:solidFill>
                  <a:effectLst/>
                  <a:latin typeface="Arial" pitchFamily="34" charset="0"/>
                  <a:cs typeface="Arial" pitchFamily="34" charset="0"/>
                </a:endParaRPr>
              </a:p>
            </p:txBody>
          </p:sp>
          <p:sp>
            <p:nvSpPr>
              <p:cNvPr id="23" name="Line 18"/>
              <p:cNvSpPr>
                <a:spLocks noChangeShapeType="1"/>
              </p:cNvSpPr>
              <p:nvPr/>
            </p:nvSpPr>
            <p:spPr bwMode="auto">
              <a:xfrm flipV="1">
                <a:off x="4200525" y="2777331"/>
                <a:ext cx="1588" cy="6350"/>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4" name="Rectangle 20"/>
              <p:cNvSpPr>
                <a:spLocks noChangeArrowheads="1"/>
              </p:cNvSpPr>
              <p:nvPr/>
            </p:nvSpPr>
            <p:spPr bwMode="auto">
              <a:xfrm>
                <a:off x="4160837" y="2802732"/>
                <a:ext cx="61479" cy="4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pitchFamily="34" charset="0"/>
                    <a:cs typeface="Arial" pitchFamily="34" charset="0"/>
                  </a:rPr>
                  <a:t>40</a:t>
                </a:r>
                <a:endParaRPr kumimoji="0" lang="en-US" sz="6000" b="0" i="0" u="none" strike="noStrike" cap="none" normalizeH="0" baseline="0" smtClean="0">
                  <a:ln>
                    <a:noFill/>
                  </a:ln>
                  <a:solidFill>
                    <a:schemeClr val="tx1"/>
                  </a:solidFill>
                  <a:effectLst/>
                  <a:latin typeface="Arial" pitchFamily="34" charset="0"/>
                  <a:cs typeface="Arial" pitchFamily="34" charset="0"/>
                </a:endParaRPr>
              </a:p>
            </p:txBody>
          </p:sp>
          <p:sp>
            <p:nvSpPr>
              <p:cNvPr id="25" name="Line 21"/>
              <p:cNvSpPr>
                <a:spLocks noChangeShapeType="1"/>
              </p:cNvSpPr>
              <p:nvPr/>
            </p:nvSpPr>
            <p:spPr bwMode="auto">
              <a:xfrm flipV="1">
                <a:off x="4403725" y="2777331"/>
                <a:ext cx="1588" cy="6350"/>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6" name="Rectangle 23"/>
              <p:cNvSpPr>
                <a:spLocks noChangeArrowheads="1"/>
              </p:cNvSpPr>
              <p:nvPr/>
            </p:nvSpPr>
            <p:spPr bwMode="auto">
              <a:xfrm>
                <a:off x="4362450" y="2802732"/>
                <a:ext cx="61479" cy="4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pitchFamily="34" charset="0"/>
                    <a:cs typeface="Arial" pitchFamily="34" charset="0"/>
                  </a:rPr>
                  <a:t>60</a:t>
                </a:r>
                <a:endParaRPr kumimoji="0" lang="en-US" sz="6000" b="0" i="0" u="none" strike="noStrike" cap="none" normalizeH="0" baseline="0" smtClean="0">
                  <a:ln>
                    <a:noFill/>
                  </a:ln>
                  <a:solidFill>
                    <a:schemeClr val="tx1"/>
                  </a:solidFill>
                  <a:effectLst/>
                  <a:latin typeface="Arial" pitchFamily="34" charset="0"/>
                  <a:cs typeface="Arial" pitchFamily="34" charset="0"/>
                </a:endParaRPr>
              </a:p>
            </p:txBody>
          </p:sp>
          <p:sp>
            <p:nvSpPr>
              <p:cNvPr id="27" name="Line 24"/>
              <p:cNvSpPr>
                <a:spLocks noChangeShapeType="1"/>
              </p:cNvSpPr>
              <p:nvPr/>
            </p:nvSpPr>
            <p:spPr bwMode="auto">
              <a:xfrm flipV="1">
                <a:off x="4603750" y="2777331"/>
                <a:ext cx="1588" cy="6350"/>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28" name="Rectangle 26"/>
              <p:cNvSpPr>
                <a:spLocks noChangeArrowheads="1"/>
              </p:cNvSpPr>
              <p:nvPr/>
            </p:nvSpPr>
            <p:spPr bwMode="auto">
              <a:xfrm>
                <a:off x="4564062" y="2802732"/>
                <a:ext cx="61479" cy="4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pitchFamily="34" charset="0"/>
                    <a:cs typeface="Arial" pitchFamily="34" charset="0"/>
                  </a:rPr>
                  <a:t>80</a:t>
                </a:r>
                <a:endParaRPr kumimoji="0" lang="en-US" sz="6000" b="0" i="0" u="none" strike="noStrike" cap="none" normalizeH="0" baseline="0" smtClean="0">
                  <a:ln>
                    <a:noFill/>
                  </a:ln>
                  <a:solidFill>
                    <a:schemeClr val="tx1"/>
                  </a:solidFill>
                  <a:effectLst/>
                  <a:latin typeface="Arial" pitchFamily="34" charset="0"/>
                  <a:cs typeface="Arial" pitchFamily="34" charset="0"/>
                </a:endParaRPr>
              </a:p>
            </p:txBody>
          </p:sp>
          <p:sp>
            <p:nvSpPr>
              <p:cNvPr id="29" name="Line 27"/>
              <p:cNvSpPr>
                <a:spLocks noChangeShapeType="1"/>
              </p:cNvSpPr>
              <p:nvPr/>
            </p:nvSpPr>
            <p:spPr bwMode="auto">
              <a:xfrm flipV="1">
                <a:off x="4805363" y="2777331"/>
                <a:ext cx="1588" cy="6350"/>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30" name="Rectangle 29"/>
              <p:cNvSpPr>
                <a:spLocks noChangeArrowheads="1"/>
              </p:cNvSpPr>
              <p:nvPr/>
            </p:nvSpPr>
            <p:spPr bwMode="auto">
              <a:xfrm>
                <a:off x="4757737" y="2802732"/>
                <a:ext cx="92218" cy="4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pitchFamily="34" charset="0"/>
                    <a:cs typeface="Arial" pitchFamily="34" charset="0"/>
                  </a:rPr>
                  <a:t>100</a:t>
                </a:r>
                <a:endParaRPr kumimoji="0" lang="en-US" sz="6000" b="0" i="0" u="none" strike="noStrike" cap="none" normalizeH="0" baseline="0" smtClean="0">
                  <a:ln>
                    <a:noFill/>
                  </a:ln>
                  <a:solidFill>
                    <a:schemeClr val="tx1"/>
                  </a:solidFill>
                  <a:effectLst/>
                  <a:latin typeface="Arial" pitchFamily="34" charset="0"/>
                  <a:cs typeface="Arial" pitchFamily="34" charset="0"/>
                </a:endParaRPr>
              </a:p>
            </p:txBody>
          </p:sp>
          <p:sp>
            <p:nvSpPr>
              <p:cNvPr id="31" name="Line 30"/>
              <p:cNvSpPr>
                <a:spLocks noChangeShapeType="1"/>
              </p:cNvSpPr>
              <p:nvPr/>
            </p:nvSpPr>
            <p:spPr bwMode="auto">
              <a:xfrm flipV="1">
                <a:off x="5005388" y="2777331"/>
                <a:ext cx="1588" cy="6350"/>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32" name="Rectangle 32"/>
              <p:cNvSpPr>
                <a:spLocks noChangeArrowheads="1"/>
              </p:cNvSpPr>
              <p:nvPr/>
            </p:nvSpPr>
            <p:spPr bwMode="auto">
              <a:xfrm>
                <a:off x="4959350" y="2802732"/>
                <a:ext cx="92218" cy="4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pitchFamily="34" charset="0"/>
                    <a:cs typeface="Arial" pitchFamily="34" charset="0"/>
                  </a:rPr>
                  <a:t>120</a:t>
                </a:r>
                <a:endParaRPr kumimoji="0" lang="en-US" sz="6000" b="0" i="0" u="none" strike="noStrike" cap="none" normalizeH="0" baseline="0" smtClean="0">
                  <a:ln>
                    <a:noFill/>
                  </a:ln>
                  <a:solidFill>
                    <a:schemeClr val="tx1"/>
                  </a:solidFill>
                  <a:effectLst/>
                  <a:latin typeface="Arial" pitchFamily="34" charset="0"/>
                  <a:cs typeface="Arial" pitchFamily="34" charset="0"/>
                </a:endParaRPr>
              </a:p>
            </p:txBody>
          </p:sp>
          <p:sp>
            <p:nvSpPr>
              <p:cNvPr id="33" name="Line 58"/>
              <p:cNvSpPr>
                <a:spLocks noChangeShapeType="1"/>
              </p:cNvSpPr>
              <p:nvPr/>
            </p:nvSpPr>
            <p:spPr bwMode="auto">
              <a:xfrm>
                <a:off x="3810000" y="2783681"/>
                <a:ext cx="1357313" cy="1588"/>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34" name="Rectangle 20"/>
              <p:cNvSpPr>
                <a:spLocks noChangeArrowheads="1"/>
              </p:cNvSpPr>
              <p:nvPr/>
            </p:nvSpPr>
            <p:spPr bwMode="auto">
              <a:xfrm>
                <a:off x="3791743" y="2797969"/>
                <a:ext cx="30740" cy="4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pitchFamily="34" charset="0"/>
                    <a:cs typeface="Arial" pitchFamily="34" charset="0"/>
                  </a:rPr>
                  <a:t>0</a:t>
                </a: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Line 21"/>
              <p:cNvSpPr>
                <a:spLocks noChangeShapeType="1"/>
              </p:cNvSpPr>
              <p:nvPr/>
            </p:nvSpPr>
            <p:spPr bwMode="auto">
              <a:xfrm flipV="1">
                <a:off x="5165725" y="2777331"/>
                <a:ext cx="1588" cy="6350"/>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36" name="Rectangle 23"/>
              <p:cNvSpPr>
                <a:spLocks noChangeArrowheads="1"/>
              </p:cNvSpPr>
              <p:nvPr/>
            </p:nvSpPr>
            <p:spPr bwMode="auto">
              <a:xfrm>
                <a:off x="5117305" y="2805114"/>
                <a:ext cx="92218" cy="4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pitchFamily="34" charset="0"/>
                    <a:cs typeface="Arial" pitchFamily="34" charset="0"/>
                  </a:rPr>
                  <a:t>136</a:t>
                </a: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1" name="Rectangle 20"/>
            <p:cNvSpPr>
              <a:spLocks noChangeArrowheads="1"/>
            </p:cNvSpPr>
            <p:nvPr/>
          </p:nvSpPr>
          <p:spPr bwMode="auto">
            <a:xfrm>
              <a:off x="668542" y="1783627"/>
              <a:ext cx="846968" cy="500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pitchFamily="34" charset="0"/>
                  <a:cs typeface="Arial" pitchFamily="34" charset="0"/>
                </a:rPr>
                <a:t>Time</a:t>
              </a:r>
              <a:r>
                <a:rPr kumimoji="0" lang="en-US" sz="1100" b="0" i="0" u="none" strike="noStrike" cap="none" normalizeH="0" dirty="0" smtClean="0">
                  <a:ln>
                    <a:noFill/>
                  </a:ln>
                  <a:solidFill>
                    <a:srgbClr val="000000"/>
                  </a:solidFill>
                  <a:effectLst/>
                  <a:latin typeface="Helvetica" pitchFamily="34" charset="0"/>
                  <a:cs typeface="Arial" pitchFamily="34" charset="0"/>
                </a:rPr>
                <a:t> series of class1 and class 2</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20"/>
            <p:cNvSpPr>
              <a:spLocks noChangeArrowheads="1"/>
            </p:cNvSpPr>
            <p:nvPr/>
          </p:nvSpPr>
          <p:spPr bwMode="auto">
            <a:xfrm>
              <a:off x="1236565" y="1382712"/>
              <a:ext cx="1013746" cy="500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pitchFamily="34" charset="0"/>
                  <a:cs typeface="Arial" pitchFamily="34" charset="0"/>
                </a:rPr>
                <a:t>Original long</a:t>
              </a:r>
              <a:r>
                <a:rPr kumimoji="0" lang="en-US" sz="1100" b="0" i="0" u="none" strike="noStrike" cap="none" normalizeH="0" dirty="0" smtClean="0">
                  <a:ln>
                    <a:noFill/>
                  </a:ln>
                  <a:solidFill>
                    <a:srgbClr val="000000"/>
                  </a:solidFill>
                  <a:effectLst/>
                  <a:latin typeface="Helvetica" pitchFamily="34" charset="0"/>
                  <a:cs typeface="Arial" pitchFamily="34" charset="0"/>
                </a:rPr>
                <a:t> </a:t>
              </a:r>
              <a:r>
                <a:rPr lang="en-US" sz="1100" dirty="0" smtClean="0">
                  <a:solidFill>
                    <a:srgbClr val="000000"/>
                  </a:solidFill>
                  <a:latin typeface="Helvetica" pitchFamily="34" charset="0"/>
                  <a:cs typeface="Arial" pitchFamily="34" charset="0"/>
                </a:rPr>
                <a:t>t</a:t>
              </a:r>
              <a:r>
                <a:rPr kumimoji="0" lang="en-US" sz="1100" b="0" i="0" u="none" strike="noStrike" cap="none" normalizeH="0" dirty="0" smtClean="0">
                  <a:ln>
                    <a:noFill/>
                  </a:ln>
                  <a:solidFill>
                    <a:srgbClr val="000000"/>
                  </a:solidFill>
                  <a:effectLst/>
                  <a:latin typeface="Helvetica" pitchFamily="34" charset="0"/>
                  <a:cs typeface="Arial" pitchFamily="34" charset="0"/>
                </a:rPr>
                <a:t>ime series when recorded</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20"/>
            <p:cNvSpPr>
              <a:spLocks noChangeArrowheads="1"/>
            </p:cNvSpPr>
            <p:nvPr/>
          </p:nvSpPr>
          <p:spPr bwMode="auto">
            <a:xfrm>
              <a:off x="2349704" y="1797915"/>
              <a:ext cx="694579" cy="500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rgbClr val="000000"/>
                  </a:solidFill>
                  <a:effectLst/>
                  <a:latin typeface="Helvetica" pitchFamily="34" charset="0"/>
                  <a:cs typeface="Arial" pitchFamily="34" charset="0"/>
                </a:rPr>
                <a:t>Shapelet</a:t>
              </a:r>
              <a:r>
                <a:rPr kumimoji="0" lang="en-US" sz="1100" b="0" i="0" u="none" strike="noStrike" cap="none" normalizeH="0" baseline="0" dirty="0" smtClean="0">
                  <a:ln>
                    <a:noFill/>
                  </a:ln>
                  <a:solidFill>
                    <a:srgbClr val="000000"/>
                  </a:solidFill>
                  <a:effectLst/>
                  <a:latin typeface="Helvetica" pitchFamily="34" charset="0"/>
                  <a:cs typeface="Arial" pitchFamily="34" charset="0"/>
                </a:rPr>
                <a:t> shown</a:t>
              </a:r>
              <a:r>
                <a:rPr kumimoji="0" lang="en-US" sz="1100" b="0" i="0" u="none" strike="noStrike" cap="none" normalizeH="0" dirty="0" smtClean="0">
                  <a:ln>
                    <a:noFill/>
                  </a:ln>
                  <a:solidFill>
                    <a:srgbClr val="000000"/>
                  </a:solidFill>
                  <a:effectLst/>
                  <a:latin typeface="Helvetica" pitchFamily="34" charset="0"/>
                  <a:cs typeface="Arial" pitchFamily="34" charset="0"/>
                </a:rPr>
                <a:t> in red/bold</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4" name="Group 302"/>
            <p:cNvGrpSpPr/>
            <p:nvPr/>
          </p:nvGrpSpPr>
          <p:grpSpPr>
            <a:xfrm>
              <a:off x="2114552" y="2009775"/>
              <a:ext cx="1347786" cy="285750"/>
              <a:chOff x="4038600" y="2190750"/>
              <a:chExt cx="1700213" cy="696913"/>
            </a:xfrm>
          </p:grpSpPr>
          <p:sp>
            <p:nvSpPr>
              <p:cNvPr id="16" name="Freeform 60"/>
              <p:cNvSpPr>
                <a:spLocks/>
              </p:cNvSpPr>
              <p:nvPr/>
            </p:nvSpPr>
            <p:spPr bwMode="auto">
              <a:xfrm>
                <a:off x="4038600" y="2190750"/>
                <a:ext cx="1700213" cy="696913"/>
              </a:xfrm>
              <a:custGeom>
                <a:avLst/>
                <a:gdLst/>
                <a:ahLst/>
                <a:cxnLst>
                  <a:cxn ang="0">
                    <a:pos x="15" y="157"/>
                  </a:cxn>
                  <a:cxn ang="0">
                    <a:pos x="42" y="155"/>
                  </a:cxn>
                  <a:cxn ang="0">
                    <a:pos x="67" y="157"/>
                  </a:cxn>
                  <a:cxn ang="0">
                    <a:pos x="92" y="158"/>
                  </a:cxn>
                  <a:cxn ang="0">
                    <a:pos x="117" y="158"/>
                  </a:cxn>
                  <a:cxn ang="0">
                    <a:pos x="141" y="160"/>
                  </a:cxn>
                  <a:cxn ang="0">
                    <a:pos x="168" y="162"/>
                  </a:cxn>
                  <a:cxn ang="0">
                    <a:pos x="193" y="162"/>
                  </a:cxn>
                  <a:cxn ang="0">
                    <a:pos x="218" y="162"/>
                  </a:cxn>
                  <a:cxn ang="0">
                    <a:pos x="243" y="163"/>
                  </a:cxn>
                  <a:cxn ang="0">
                    <a:pos x="270" y="162"/>
                  </a:cxn>
                  <a:cxn ang="0">
                    <a:pos x="295" y="155"/>
                  </a:cxn>
                  <a:cxn ang="0">
                    <a:pos x="320" y="163"/>
                  </a:cxn>
                  <a:cxn ang="0">
                    <a:pos x="345" y="169"/>
                  </a:cxn>
                  <a:cxn ang="0">
                    <a:pos x="370" y="173"/>
                  </a:cxn>
                  <a:cxn ang="0">
                    <a:pos x="396" y="173"/>
                  </a:cxn>
                  <a:cxn ang="0">
                    <a:pos x="421" y="171"/>
                  </a:cxn>
                  <a:cxn ang="0">
                    <a:pos x="446" y="74"/>
                  </a:cxn>
                  <a:cxn ang="0">
                    <a:pos x="471" y="399"/>
                  </a:cxn>
                  <a:cxn ang="0">
                    <a:pos x="498" y="258"/>
                  </a:cxn>
                  <a:cxn ang="0">
                    <a:pos x="523" y="171"/>
                  </a:cxn>
                  <a:cxn ang="0">
                    <a:pos x="548" y="158"/>
                  </a:cxn>
                  <a:cxn ang="0">
                    <a:pos x="573" y="157"/>
                  </a:cxn>
                  <a:cxn ang="0">
                    <a:pos x="598" y="146"/>
                  </a:cxn>
                  <a:cxn ang="0">
                    <a:pos x="624" y="136"/>
                  </a:cxn>
                  <a:cxn ang="0">
                    <a:pos x="649" y="116"/>
                  </a:cxn>
                  <a:cxn ang="0">
                    <a:pos x="674" y="73"/>
                  </a:cxn>
                  <a:cxn ang="0">
                    <a:pos x="699" y="19"/>
                  </a:cxn>
                  <a:cxn ang="0">
                    <a:pos x="726" y="6"/>
                  </a:cxn>
                  <a:cxn ang="0">
                    <a:pos x="751" y="92"/>
                  </a:cxn>
                  <a:cxn ang="0">
                    <a:pos x="776" y="152"/>
                  </a:cxn>
                  <a:cxn ang="0">
                    <a:pos x="801" y="166"/>
                  </a:cxn>
                  <a:cxn ang="0">
                    <a:pos x="826" y="166"/>
                  </a:cxn>
                  <a:cxn ang="0">
                    <a:pos x="853" y="163"/>
                  </a:cxn>
                  <a:cxn ang="0">
                    <a:pos x="877" y="163"/>
                  </a:cxn>
                  <a:cxn ang="0">
                    <a:pos x="902" y="166"/>
                  </a:cxn>
                  <a:cxn ang="0">
                    <a:pos x="927" y="169"/>
                  </a:cxn>
                  <a:cxn ang="0">
                    <a:pos x="954" y="171"/>
                  </a:cxn>
                  <a:cxn ang="0">
                    <a:pos x="979" y="174"/>
                  </a:cxn>
                  <a:cxn ang="0">
                    <a:pos x="1004" y="176"/>
                  </a:cxn>
                  <a:cxn ang="0">
                    <a:pos x="1029" y="177"/>
                  </a:cxn>
                  <a:cxn ang="0">
                    <a:pos x="1054" y="177"/>
                  </a:cxn>
                </a:cxnLst>
                <a:rect l="0" t="0" r="r" b="b"/>
                <a:pathLst>
                  <a:path w="1071" h="439">
                    <a:moveTo>
                      <a:pt x="0" y="154"/>
                    </a:moveTo>
                    <a:lnTo>
                      <a:pt x="7" y="157"/>
                    </a:lnTo>
                    <a:lnTo>
                      <a:pt x="15" y="157"/>
                    </a:lnTo>
                    <a:lnTo>
                      <a:pt x="25" y="155"/>
                    </a:lnTo>
                    <a:lnTo>
                      <a:pt x="32" y="157"/>
                    </a:lnTo>
                    <a:lnTo>
                      <a:pt x="42" y="155"/>
                    </a:lnTo>
                    <a:lnTo>
                      <a:pt x="49" y="157"/>
                    </a:lnTo>
                    <a:lnTo>
                      <a:pt x="57" y="157"/>
                    </a:lnTo>
                    <a:lnTo>
                      <a:pt x="67" y="157"/>
                    </a:lnTo>
                    <a:lnTo>
                      <a:pt x="74" y="158"/>
                    </a:lnTo>
                    <a:lnTo>
                      <a:pt x="84" y="158"/>
                    </a:lnTo>
                    <a:lnTo>
                      <a:pt x="92" y="158"/>
                    </a:lnTo>
                    <a:lnTo>
                      <a:pt x="99" y="158"/>
                    </a:lnTo>
                    <a:lnTo>
                      <a:pt x="109" y="158"/>
                    </a:lnTo>
                    <a:lnTo>
                      <a:pt x="117" y="158"/>
                    </a:lnTo>
                    <a:lnTo>
                      <a:pt x="126" y="162"/>
                    </a:lnTo>
                    <a:lnTo>
                      <a:pt x="134" y="160"/>
                    </a:lnTo>
                    <a:lnTo>
                      <a:pt x="141" y="160"/>
                    </a:lnTo>
                    <a:lnTo>
                      <a:pt x="151" y="162"/>
                    </a:lnTo>
                    <a:lnTo>
                      <a:pt x="159" y="162"/>
                    </a:lnTo>
                    <a:lnTo>
                      <a:pt x="168" y="162"/>
                    </a:lnTo>
                    <a:lnTo>
                      <a:pt x="176" y="163"/>
                    </a:lnTo>
                    <a:lnTo>
                      <a:pt x="184" y="163"/>
                    </a:lnTo>
                    <a:lnTo>
                      <a:pt x="193" y="162"/>
                    </a:lnTo>
                    <a:lnTo>
                      <a:pt x="201" y="162"/>
                    </a:lnTo>
                    <a:lnTo>
                      <a:pt x="210" y="163"/>
                    </a:lnTo>
                    <a:lnTo>
                      <a:pt x="218" y="162"/>
                    </a:lnTo>
                    <a:lnTo>
                      <a:pt x="228" y="165"/>
                    </a:lnTo>
                    <a:lnTo>
                      <a:pt x="235" y="163"/>
                    </a:lnTo>
                    <a:lnTo>
                      <a:pt x="243" y="163"/>
                    </a:lnTo>
                    <a:lnTo>
                      <a:pt x="253" y="163"/>
                    </a:lnTo>
                    <a:lnTo>
                      <a:pt x="260" y="163"/>
                    </a:lnTo>
                    <a:lnTo>
                      <a:pt x="270" y="162"/>
                    </a:lnTo>
                    <a:lnTo>
                      <a:pt x="278" y="158"/>
                    </a:lnTo>
                    <a:lnTo>
                      <a:pt x="285" y="155"/>
                    </a:lnTo>
                    <a:lnTo>
                      <a:pt x="295" y="155"/>
                    </a:lnTo>
                    <a:lnTo>
                      <a:pt x="302" y="154"/>
                    </a:lnTo>
                    <a:lnTo>
                      <a:pt x="312" y="150"/>
                    </a:lnTo>
                    <a:lnTo>
                      <a:pt x="320" y="163"/>
                    </a:lnTo>
                    <a:lnTo>
                      <a:pt x="327" y="166"/>
                    </a:lnTo>
                    <a:lnTo>
                      <a:pt x="337" y="168"/>
                    </a:lnTo>
                    <a:lnTo>
                      <a:pt x="345" y="169"/>
                    </a:lnTo>
                    <a:lnTo>
                      <a:pt x="354" y="168"/>
                    </a:lnTo>
                    <a:lnTo>
                      <a:pt x="362" y="173"/>
                    </a:lnTo>
                    <a:lnTo>
                      <a:pt x="370" y="173"/>
                    </a:lnTo>
                    <a:lnTo>
                      <a:pt x="379" y="171"/>
                    </a:lnTo>
                    <a:lnTo>
                      <a:pt x="387" y="173"/>
                    </a:lnTo>
                    <a:lnTo>
                      <a:pt x="396" y="173"/>
                    </a:lnTo>
                    <a:lnTo>
                      <a:pt x="404" y="171"/>
                    </a:lnTo>
                    <a:lnTo>
                      <a:pt x="412" y="173"/>
                    </a:lnTo>
                    <a:lnTo>
                      <a:pt x="421" y="171"/>
                    </a:lnTo>
                    <a:lnTo>
                      <a:pt x="429" y="168"/>
                    </a:lnTo>
                    <a:lnTo>
                      <a:pt x="439" y="154"/>
                    </a:lnTo>
                    <a:lnTo>
                      <a:pt x="446" y="74"/>
                    </a:lnTo>
                    <a:lnTo>
                      <a:pt x="456" y="100"/>
                    </a:lnTo>
                    <a:lnTo>
                      <a:pt x="463" y="241"/>
                    </a:lnTo>
                    <a:lnTo>
                      <a:pt x="471" y="399"/>
                    </a:lnTo>
                    <a:lnTo>
                      <a:pt x="481" y="439"/>
                    </a:lnTo>
                    <a:lnTo>
                      <a:pt x="488" y="344"/>
                    </a:lnTo>
                    <a:lnTo>
                      <a:pt x="498" y="258"/>
                    </a:lnTo>
                    <a:lnTo>
                      <a:pt x="506" y="201"/>
                    </a:lnTo>
                    <a:lnTo>
                      <a:pt x="513" y="177"/>
                    </a:lnTo>
                    <a:lnTo>
                      <a:pt x="523" y="171"/>
                    </a:lnTo>
                    <a:lnTo>
                      <a:pt x="531" y="165"/>
                    </a:lnTo>
                    <a:lnTo>
                      <a:pt x="540" y="162"/>
                    </a:lnTo>
                    <a:lnTo>
                      <a:pt x="548" y="158"/>
                    </a:lnTo>
                    <a:lnTo>
                      <a:pt x="555" y="158"/>
                    </a:lnTo>
                    <a:lnTo>
                      <a:pt x="565" y="155"/>
                    </a:lnTo>
                    <a:lnTo>
                      <a:pt x="573" y="157"/>
                    </a:lnTo>
                    <a:lnTo>
                      <a:pt x="582" y="152"/>
                    </a:lnTo>
                    <a:lnTo>
                      <a:pt x="590" y="149"/>
                    </a:lnTo>
                    <a:lnTo>
                      <a:pt x="598" y="146"/>
                    </a:lnTo>
                    <a:lnTo>
                      <a:pt x="607" y="143"/>
                    </a:lnTo>
                    <a:lnTo>
                      <a:pt x="615" y="139"/>
                    </a:lnTo>
                    <a:lnTo>
                      <a:pt x="624" y="136"/>
                    </a:lnTo>
                    <a:lnTo>
                      <a:pt x="632" y="130"/>
                    </a:lnTo>
                    <a:lnTo>
                      <a:pt x="640" y="124"/>
                    </a:lnTo>
                    <a:lnTo>
                      <a:pt x="649" y="116"/>
                    </a:lnTo>
                    <a:lnTo>
                      <a:pt x="657" y="103"/>
                    </a:lnTo>
                    <a:lnTo>
                      <a:pt x="667" y="89"/>
                    </a:lnTo>
                    <a:lnTo>
                      <a:pt x="674" y="73"/>
                    </a:lnTo>
                    <a:lnTo>
                      <a:pt x="684" y="55"/>
                    </a:lnTo>
                    <a:lnTo>
                      <a:pt x="692" y="36"/>
                    </a:lnTo>
                    <a:lnTo>
                      <a:pt x="699" y="19"/>
                    </a:lnTo>
                    <a:lnTo>
                      <a:pt x="709" y="5"/>
                    </a:lnTo>
                    <a:lnTo>
                      <a:pt x="716" y="0"/>
                    </a:lnTo>
                    <a:lnTo>
                      <a:pt x="726" y="6"/>
                    </a:lnTo>
                    <a:lnTo>
                      <a:pt x="734" y="29"/>
                    </a:lnTo>
                    <a:lnTo>
                      <a:pt x="741" y="57"/>
                    </a:lnTo>
                    <a:lnTo>
                      <a:pt x="751" y="92"/>
                    </a:lnTo>
                    <a:lnTo>
                      <a:pt x="759" y="122"/>
                    </a:lnTo>
                    <a:lnTo>
                      <a:pt x="768" y="139"/>
                    </a:lnTo>
                    <a:lnTo>
                      <a:pt x="776" y="152"/>
                    </a:lnTo>
                    <a:lnTo>
                      <a:pt x="784" y="160"/>
                    </a:lnTo>
                    <a:lnTo>
                      <a:pt x="793" y="165"/>
                    </a:lnTo>
                    <a:lnTo>
                      <a:pt x="801" y="166"/>
                    </a:lnTo>
                    <a:lnTo>
                      <a:pt x="810" y="166"/>
                    </a:lnTo>
                    <a:lnTo>
                      <a:pt x="818" y="166"/>
                    </a:lnTo>
                    <a:lnTo>
                      <a:pt x="826" y="166"/>
                    </a:lnTo>
                    <a:lnTo>
                      <a:pt x="835" y="165"/>
                    </a:lnTo>
                    <a:lnTo>
                      <a:pt x="843" y="165"/>
                    </a:lnTo>
                    <a:lnTo>
                      <a:pt x="853" y="163"/>
                    </a:lnTo>
                    <a:lnTo>
                      <a:pt x="860" y="165"/>
                    </a:lnTo>
                    <a:lnTo>
                      <a:pt x="868" y="165"/>
                    </a:lnTo>
                    <a:lnTo>
                      <a:pt x="877" y="163"/>
                    </a:lnTo>
                    <a:lnTo>
                      <a:pt x="885" y="162"/>
                    </a:lnTo>
                    <a:lnTo>
                      <a:pt x="895" y="163"/>
                    </a:lnTo>
                    <a:lnTo>
                      <a:pt x="902" y="166"/>
                    </a:lnTo>
                    <a:lnTo>
                      <a:pt x="912" y="166"/>
                    </a:lnTo>
                    <a:lnTo>
                      <a:pt x="920" y="166"/>
                    </a:lnTo>
                    <a:lnTo>
                      <a:pt x="927" y="169"/>
                    </a:lnTo>
                    <a:lnTo>
                      <a:pt x="937" y="168"/>
                    </a:lnTo>
                    <a:lnTo>
                      <a:pt x="945" y="171"/>
                    </a:lnTo>
                    <a:lnTo>
                      <a:pt x="954" y="171"/>
                    </a:lnTo>
                    <a:lnTo>
                      <a:pt x="962" y="173"/>
                    </a:lnTo>
                    <a:lnTo>
                      <a:pt x="969" y="173"/>
                    </a:lnTo>
                    <a:lnTo>
                      <a:pt x="979" y="174"/>
                    </a:lnTo>
                    <a:lnTo>
                      <a:pt x="987" y="173"/>
                    </a:lnTo>
                    <a:lnTo>
                      <a:pt x="996" y="174"/>
                    </a:lnTo>
                    <a:lnTo>
                      <a:pt x="1004" y="176"/>
                    </a:lnTo>
                    <a:lnTo>
                      <a:pt x="1012" y="174"/>
                    </a:lnTo>
                    <a:lnTo>
                      <a:pt x="1021" y="176"/>
                    </a:lnTo>
                    <a:lnTo>
                      <a:pt x="1029" y="177"/>
                    </a:lnTo>
                    <a:lnTo>
                      <a:pt x="1038" y="177"/>
                    </a:lnTo>
                    <a:lnTo>
                      <a:pt x="1046" y="177"/>
                    </a:lnTo>
                    <a:lnTo>
                      <a:pt x="1054" y="177"/>
                    </a:lnTo>
                    <a:lnTo>
                      <a:pt x="1063" y="177"/>
                    </a:lnTo>
                    <a:lnTo>
                      <a:pt x="1071" y="177"/>
                    </a:lnTo>
                  </a:path>
                </a:pathLst>
              </a:custGeom>
              <a:no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17" name="Freeform 62"/>
              <p:cNvSpPr>
                <a:spLocks/>
              </p:cNvSpPr>
              <p:nvPr/>
            </p:nvSpPr>
            <p:spPr bwMode="auto">
              <a:xfrm>
                <a:off x="4852988" y="2190750"/>
                <a:ext cx="511175" cy="280988"/>
              </a:xfrm>
              <a:custGeom>
                <a:avLst/>
                <a:gdLst/>
                <a:ahLst/>
                <a:cxnLst>
                  <a:cxn ang="0">
                    <a:pos x="0" y="177"/>
                  </a:cxn>
                  <a:cxn ang="0">
                    <a:pos x="10" y="171"/>
                  </a:cxn>
                  <a:cxn ang="0">
                    <a:pos x="18" y="165"/>
                  </a:cxn>
                  <a:cxn ang="0">
                    <a:pos x="27" y="162"/>
                  </a:cxn>
                  <a:cxn ang="0">
                    <a:pos x="35" y="158"/>
                  </a:cxn>
                  <a:cxn ang="0">
                    <a:pos x="42" y="158"/>
                  </a:cxn>
                  <a:cxn ang="0">
                    <a:pos x="52" y="155"/>
                  </a:cxn>
                  <a:cxn ang="0">
                    <a:pos x="60" y="157"/>
                  </a:cxn>
                  <a:cxn ang="0">
                    <a:pos x="69" y="152"/>
                  </a:cxn>
                  <a:cxn ang="0">
                    <a:pos x="77" y="149"/>
                  </a:cxn>
                  <a:cxn ang="0">
                    <a:pos x="85" y="146"/>
                  </a:cxn>
                  <a:cxn ang="0">
                    <a:pos x="94" y="143"/>
                  </a:cxn>
                  <a:cxn ang="0">
                    <a:pos x="102" y="139"/>
                  </a:cxn>
                  <a:cxn ang="0">
                    <a:pos x="111" y="136"/>
                  </a:cxn>
                  <a:cxn ang="0">
                    <a:pos x="119" y="130"/>
                  </a:cxn>
                  <a:cxn ang="0">
                    <a:pos x="127" y="124"/>
                  </a:cxn>
                  <a:cxn ang="0">
                    <a:pos x="136" y="116"/>
                  </a:cxn>
                  <a:cxn ang="0">
                    <a:pos x="144" y="103"/>
                  </a:cxn>
                  <a:cxn ang="0">
                    <a:pos x="154" y="89"/>
                  </a:cxn>
                  <a:cxn ang="0">
                    <a:pos x="161" y="73"/>
                  </a:cxn>
                  <a:cxn ang="0">
                    <a:pos x="171" y="55"/>
                  </a:cxn>
                  <a:cxn ang="0">
                    <a:pos x="179" y="36"/>
                  </a:cxn>
                  <a:cxn ang="0">
                    <a:pos x="186" y="19"/>
                  </a:cxn>
                  <a:cxn ang="0">
                    <a:pos x="196" y="5"/>
                  </a:cxn>
                  <a:cxn ang="0">
                    <a:pos x="203" y="0"/>
                  </a:cxn>
                  <a:cxn ang="0">
                    <a:pos x="213" y="6"/>
                  </a:cxn>
                  <a:cxn ang="0">
                    <a:pos x="221" y="29"/>
                  </a:cxn>
                  <a:cxn ang="0">
                    <a:pos x="228" y="57"/>
                  </a:cxn>
                  <a:cxn ang="0">
                    <a:pos x="238" y="92"/>
                  </a:cxn>
                  <a:cxn ang="0">
                    <a:pos x="246" y="122"/>
                  </a:cxn>
                  <a:cxn ang="0">
                    <a:pos x="255" y="139"/>
                  </a:cxn>
                  <a:cxn ang="0">
                    <a:pos x="263" y="152"/>
                  </a:cxn>
                  <a:cxn ang="0">
                    <a:pos x="271" y="160"/>
                  </a:cxn>
                  <a:cxn ang="0">
                    <a:pos x="280" y="165"/>
                  </a:cxn>
                  <a:cxn ang="0">
                    <a:pos x="288" y="166"/>
                  </a:cxn>
                  <a:cxn ang="0">
                    <a:pos x="297" y="166"/>
                  </a:cxn>
                  <a:cxn ang="0">
                    <a:pos x="305" y="166"/>
                  </a:cxn>
                  <a:cxn ang="0">
                    <a:pos x="313" y="166"/>
                  </a:cxn>
                  <a:cxn ang="0">
                    <a:pos x="322" y="165"/>
                  </a:cxn>
                </a:cxnLst>
                <a:rect l="0" t="0" r="r" b="b"/>
                <a:pathLst>
                  <a:path w="322" h="177">
                    <a:moveTo>
                      <a:pt x="0" y="177"/>
                    </a:moveTo>
                    <a:lnTo>
                      <a:pt x="10" y="171"/>
                    </a:lnTo>
                    <a:lnTo>
                      <a:pt x="18" y="165"/>
                    </a:lnTo>
                    <a:lnTo>
                      <a:pt x="27" y="162"/>
                    </a:lnTo>
                    <a:lnTo>
                      <a:pt x="35" y="158"/>
                    </a:lnTo>
                    <a:lnTo>
                      <a:pt x="42" y="158"/>
                    </a:lnTo>
                    <a:lnTo>
                      <a:pt x="52" y="155"/>
                    </a:lnTo>
                    <a:lnTo>
                      <a:pt x="60" y="157"/>
                    </a:lnTo>
                    <a:lnTo>
                      <a:pt x="69" y="152"/>
                    </a:lnTo>
                    <a:lnTo>
                      <a:pt x="77" y="149"/>
                    </a:lnTo>
                    <a:lnTo>
                      <a:pt x="85" y="146"/>
                    </a:lnTo>
                    <a:lnTo>
                      <a:pt x="94" y="143"/>
                    </a:lnTo>
                    <a:lnTo>
                      <a:pt x="102" y="139"/>
                    </a:lnTo>
                    <a:lnTo>
                      <a:pt x="111" y="136"/>
                    </a:lnTo>
                    <a:lnTo>
                      <a:pt x="119" y="130"/>
                    </a:lnTo>
                    <a:lnTo>
                      <a:pt x="127" y="124"/>
                    </a:lnTo>
                    <a:lnTo>
                      <a:pt x="136" y="116"/>
                    </a:lnTo>
                    <a:lnTo>
                      <a:pt x="144" y="103"/>
                    </a:lnTo>
                    <a:lnTo>
                      <a:pt x="154" y="89"/>
                    </a:lnTo>
                    <a:lnTo>
                      <a:pt x="161" y="73"/>
                    </a:lnTo>
                    <a:lnTo>
                      <a:pt x="171" y="55"/>
                    </a:lnTo>
                    <a:lnTo>
                      <a:pt x="179" y="36"/>
                    </a:lnTo>
                    <a:lnTo>
                      <a:pt x="186" y="19"/>
                    </a:lnTo>
                    <a:lnTo>
                      <a:pt x="196" y="5"/>
                    </a:lnTo>
                    <a:lnTo>
                      <a:pt x="203" y="0"/>
                    </a:lnTo>
                    <a:lnTo>
                      <a:pt x="213" y="6"/>
                    </a:lnTo>
                    <a:lnTo>
                      <a:pt x="221" y="29"/>
                    </a:lnTo>
                    <a:lnTo>
                      <a:pt x="228" y="57"/>
                    </a:lnTo>
                    <a:lnTo>
                      <a:pt x="238" y="92"/>
                    </a:lnTo>
                    <a:lnTo>
                      <a:pt x="246" y="122"/>
                    </a:lnTo>
                    <a:lnTo>
                      <a:pt x="255" y="139"/>
                    </a:lnTo>
                    <a:lnTo>
                      <a:pt x="263" y="152"/>
                    </a:lnTo>
                    <a:lnTo>
                      <a:pt x="271" y="160"/>
                    </a:lnTo>
                    <a:lnTo>
                      <a:pt x="280" y="165"/>
                    </a:lnTo>
                    <a:lnTo>
                      <a:pt x="288" y="166"/>
                    </a:lnTo>
                    <a:lnTo>
                      <a:pt x="297" y="166"/>
                    </a:lnTo>
                    <a:lnTo>
                      <a:pt x="305" y="166"/>
                    </a:lnTo>
                    <a:lnTo>
                      <a:pt x="313" y="166"/>
                    </a:lnTo>
                    <a:lnTo>
                      <a:pt x="322" y="165"/>
                    </a:lnTo>
                  </a:path>
                </a:pathLst>
              </a:custGeom>
              <a:noFill/>
              <a:ln w="28575"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grpSp>
        <p:sp>
          <p:nvSpPr>
            <p:cNvPr id="15" name="Rectangle 20"/>
            <p:cNvSpPr>
              <a:spLocks noChangeArrowheads="1"/>
            </p:cNvSpPr>
            <p:nvPr/>
          </p:nvSpPr>
          <p:spPr bwMode="auto">
            <a:xfrm>
              <a:off x="2170718" y="2326553"/>
              <a:ext cx="543499" cy="4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dirty="0" smtClean="0">
                  <a:ln>
                    <a:noFill/>
                  </a:ln>
                  <a:solidFill>
                    <a:srgbClr val="000000"/>
                  </a:solidFill>
                  <a:effectLst/>
                  <a:latin typeface="Helvetica" pitchFamily="34" charset="0"/>
                  <a:cs typeface="Arial" pitchFamily="34" charset="0"/>
                </a:rPr>
                <a:t>dish threshold = 2.446</a:t>
              </a: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
          <p:cNvGrpSpPr/>
          <p:nvPr/>
        </p:nvGrpSpPr>
        <p:grpSpPr>
          <a:xfrm>
            <a:off x="838200" y="990600"/>
            <a:ext cx="7456666" cy="3915097"/>
            <a:chOff x="762000" y="4495798"/>
            <a:chExt cx="2990123" cy="1503050"/>
          </a:xfrm>
        </p:grpSpPr>
        <p:grpSp>
          <p:nvGrpSpPr>
            <p:cNvPr id="3" name="Group 231"/>
            <p:cNvGrpSpPr/>
            <p:nvPr/>
          </p:nvGrpSpPr>
          <p:grpSpPr>
            <a:xfrm>
              <a:off x="1713347" y="4495798"/>
              <a:ext cx="1886965" cy="631825"/>
              <a:chOff x="1676403" y="4549772"/>
              <a:chExt cx="1828801" cy="631825"/>
            </a:xfrm>
          </p:grpSpPr>
          <p:grpSp>
            <p:nvGrpSpPr>
              <p:cNvPr id="5" name="Group 82"/>
              <p:cNvGrpSpPr/>
              <p:nvPr/>
            </p:nvGrpSpPr>
            <p:grpSpPr>
              <a:xfrm flipH="1">
                <a:off x="2754067" y="4549772"/>
                <a:ext cx="406172" cy="292809"/>
                <a:chOff x="4270375" y="3173412"/>
                <a:chExt cx="1689100" cy="1195388"/>
              </a:xfrm>
            </p:grpSpPr>
            <p:sp>
              <p:nvSpPr>
                <p:cNvPr id="181" name="Freeform 67"/>
                <p:cNvSpPr>
                  <a:spLocks/>
                </p:cNvSpPr>
                <p:nvPr/>
              </p:nvSpPr>
              <p:spPr bwMode="auto">
                <a:xfrm>
                  <a:off x="4270375" y="3567112"/>
                  <a:ext cx="441325" cy="565150"/>
                </a:xfrm>
                <a:custGeom>
                  <a:avLst/>
                  <a:gdLst/>
                  <a:ahLst/>
                  <a:cxnLst>
                    <a:cxn ang="0">
                      <a:pos x="6" y="349"/>
                    </a:cxn>
                    <a:cxn ang="0">
                      <a:pos x="16" y="343"/>
                    </a:cxn>
                    <a:cxn ang="0">
                      <a:pos x="23" y="333"/>
                    </a:cxn>
                    <a:cxn ang="0">
                      <a:pos x="27" y="322"/>
                    </a:cxn>
                    <a:cxn ang="0">
                      <a:pos x="37" y="314"/>
                    </a:cxn>
                    <a:cxn ang="0">
                      <a:pos x="45" y="306"/>
                    </a:cxn>
                    <a:cxn ang="0">
                      <a:pos x="56" y="299"/>
                    </a:cxn>
                    <a:cxn ang="0">
                      <a:pos x="64" y="291"/>
                    </a:cxn>
                    <a:cxn ang="0">
                      <a:pos x="75" y="283"/>
                    </a:cxn>
                    <a:cxn ang="0">
                      <a:pos x="83" y="277"/>
                    </a:cxn>
                    <a:cxn ang="0">
                      <a:pos x="93" y="268"/>
                    </a:cxn>
                    <a:cxn ang="0">
                      <a:pos x="102" y="262"/>
                    </a:cxn>
                    <a:cxn ang="0">
                      <a:pos x="106" y="252"/>
                    </a:cxn>
                    <a:cxn ang="0">
                      <a:pos x="95" y="241"/>
                    </a:cxn>
                    <a:cxn ang="0">
                      <a:pos x="87" y="239"/>
                    </a:cxn>
                    <a:cxn ang="0">
                      <a:pos x="77" y="231"/>
                    </a:cxn>
                    <a:cxn ang="0">
                      <a:pos x="70" y="218"/>
                    </a:cxn>
                    <a:cxn ang="0">
                      <a:pos x="81" y="208"/>
                    </a:cxn>
                    <a:cxn ang="0">
                      <a:pos x="87" y="202"/>
                    </a:cxn>
                    <a:cxn ang="0">
                      <a:pos x="95" y="195"/>
                    </a:cxn>
                    <a:cxn ang="0">
                      <a:pos x="106" y="189"/>
                    </a:cxn>
                    <a:cxn ang="0">
                      <a:pos x="114" y="183"/>
                    </a:cxn>
                    <a:cxn ang="0">
                      <a:pos x="124" y="179"/>
                    </a:cxn>
                    <a:cxn ang="0">
                      <a:pos x="133" y="170"/>
                    </a:cxn>
                    <a:cxn ang="0">
                      <a:pos x="143" y="170"/>
                    </a:cxn>
                    <a:cxn ang="0">
                      <a:pos x="151" y="164"/>
                    </a:cxn>
                    <a:cxn ang="0">
                      <a:pos x="160" y="154"/>
                    </a:cxn>
                    <a:cxn ang="0">
                      <a:pos x="160" y="143"/>
                    </a:cxn>
                    <a:cxn ang="0">
                      <a:pos x="160" y="131"/>
                    </a:cxn>
                    <a:cxn ang="0">
                      <a:pos x="170" y="121"/>
                    </a:cxn>
                    <a:cxn ang="0">
                      <a:pos x="179" y="114"/>
                    </a:cxn>
                    <a:cxn ang="0">
                      <a:pos x="189" y="104"/>
                    </a:cxn>
                    <a:cxn ang="0">
                      <a:pos x="195" y="81"/>
                    </a:cxn>
                    <a:cxn ang="0">
                      <a:pos x="203" y="75"/>
                    </a:cxn>
                    <a:cxn ang="0">
                      <a:pos x="214" y="64"/>
                    </a:cxn>
                    <a:cxn ang="0">
                      <a:pos x="220" y="56"/>
                    </a:cxn>
                    <a:cxn ang="0">
                      <a:pos x="228" y="50"/>
                    </a:cxn>
                    <a:cxn ang="0">
                      <a:pos x="239" y="46"/>
                    </a:cxn>
                    <a:cxn ang="0">
                      <a:pos x="247" y="35"/>
                    </a:cxn>
                    <a:cxn ang="0">
                      <a:pos x="258" y="27"/>
                    </a:cxn>
                    <a:cxn ang="0">
                      <a:pos x="264" y="17"/>
                    </a:cxn>
                    <a:cxn ang="0">
                      <a:pos x="272" y="6"/>
                    </a:cxn>
                  </a:cxnLst>
                  <a:rect l="0" t="0" r="r" b="b"/>
                  <a:pathLst>
                    <a:path w="278" h="356">
                      <a:moveTo>
                        <a:pt x="0" y="356"/>
                      </a:moveTo>
                      <a:lnTo>
                        <a:pt x="4" y="351"/>
                      </a:lnTo>
                      <a:lnTo>
                        <a:pt x="6" y="349"/>
                      </a:lnTo>
                      <a:lnTo>
                        <a:pt x="10" y="349"/>
                      </a:lnTo>
                      <a:lnTo>
                        <a:pt x="12" y="345"/>
                      </a:lnTo>
                      <a:lnTo>
                        <a:pt x="16" y="343"/>
                      </a:lnTo>
                      <a:lnTo>
                        <a:pt x="18" y="339"/>
                      </a:lnTo>
                      <a:lnTo>
                        <a:pt x="18" y="337"/>
                      </a:lnTo>
                      <a:lnTo>
                        <a:pt x="23" y="333"/>
                      </a:lnTo>
                      <a:lnTo>
                        <a:pt x="25" y="329"/>
                      </a:lnTo>
                      <a:lnTo>
                        <a:pt x="27" y="326"/>
                      </a:lnTo>
                      <a:lnTo>
                        <a:pt x="27" y="322"/>
                      </a:lnTo>
                      <a:lnTo>
                        <a:pt x="31" y="320"/>
                      </a:lnTo>
                      <a:lnTo>
                        <a:pt x="33" y="316"/>
                      </a:lnTo>
                      <a:lnTo>
                        <a:pt x="37" y="314"/>
                      </a:lnTo>
                      <a:lnTo>
                        <a:pt x="39" y="310"/>
                      </a:lnTo>
                      <a:lnTo>
                        <a:pt x="43" y="310"/>
                      </a:lnTo>
                      <a:lnTo>
                        <a:pt x="45" y="306"/>
                      </a:lnTo>
                      <a:lnTo>
                        <a:pt x="50" y="304"/>
                      </a:lnTo>
                      <a:lnTo>
                        <a:pt x="52" y="299"/>
                      </a:lnTo>
                      <a:lnTo>
                        <a:pt x="56" y="299"/>
                      </a:lnTo>
                      <a:lnTo>
                        <a:pt x="58" y="297"/>
                      </a:lnTo>
                      <a:lnTo>
                        <a:pt x="62" y="293"/>
                      </a:lnTo>
                      <a:lnTo>
                        <a:pt x="64" y="291"/>
                      </a:lnTo>
                      <a:lnTo>
                        <a:pt x="68" y="291"/>
                      </a:lnTo>
                      <a:lnTo>
                        <a:pt x="70" y="287"/>
                      </a:lnTo>
                      <a:lnTo>
                        <a:pt x="75" y="283"/>
                      </a:lnTo>
                      <a:lnTo>
                        <a:pt x="77" y="281"/>
                      </a:lnTo>
                      <a:lnTo>
                        <a:pt x="81" y="281"/>
                      </a:lnTo>
                      <a:lnTo>
                        <a:pt x="83" y="277"/>
                      </a:lnTo>
                      <a:lnTo>
                        <a:pt x="87" y="274"/>
                      </a:lnTo>
                      <a:lnTo>
                        <a:pt x="89" y="270"/>
                      </a:lnTo>
                      <a:lnTo>
                        <a:pt x="93" y="268"/>
                      </a:lnTo>
                      <a:lnTo>
                        <a:pt x="95" y="264"/>
                      </a:lnTo>
                      <a:lnTo>
                        <a:pt x="99" y="264"/>
                      </a:lnTo>
                      <a:lnTo>
                        <a:pt x="102" y="262"/>
                      </a:lnTo>
                      <a:lnTo>
                        <a:pt x="106" y="258"/>
                      </a:lnTo>
                      <a:lnTo>
                        <a:pt x="108" y="254"/>
                      </a:lnTo>
                      <a:lnTo>
                        <a:pt x="106" y="252"/>
                      </a:lnTo>
                      <a:lnTo>
                        <a:pt x="102" y="247"/>
                      </a:lnTo>
                      <a:lnTo>
                        <a:pt x="99" y="245"/>
                      </a:lnTo>
                      <a:lnTo>
                        <a:pt x="95" y="241"/>
                      </a:lnTo>
                      <a:lnTo>
                        <a:pt x="93" y="241"/>
                      </a:lnTo>
                      <a:lnTo>
                        <a:pt x="89" y="241"/>
                      </a:lnTo>
                      <a:lnTo>
                        <a:pt x="87" y="239"/>
                      </a:lnTo>
                      <a:lnTo>
                        <a:pt x="83" y="235"/>
                      </a:lnTo>
                      <a:lnTo>
                        <a:pt x="81" y="231"/>
                      </a:lnTo>
                      <a:lnTo>
                        <a:pt x="77" y="231"/>
                      </a:lnTo>
                      <a:lnTo>
                        <a:pt x="75" y="229"/>
                      </a:lnTo>
                      <a:lnTo>
                        <a:pt x="70" y="229"/>
                      </a:lnTo>
                      <a:lnTo>
                        <a:pt x="70" y="218"/>
                      </a:lnTo>
                      <a:lnTo>
                        <a:pt x="75" y="216"/>
                      </a:lnTo>
                      <a:lnTo>
                        <a:pt x="77" y="212"/>
                      </a:lnTo>
                      <a:lnTo>
                        <a:pt x="81" y="208"/>
                      </a:lnTo>
                      <a:lnTo>
                        <a:pt x="83" y="206"/>
                      </a:lnTo>
                      <a:lnTo>
                        <a:pt x="83" y="202"/>
                      </a:lnTo>
                      <a:lnTo>
                        <a:pt x="87" y="202"/>
                      </a:lnTo>
                      <a:lnTo>
                        <a:pt x="89" y="200"/>
                      </a:lnTo>
                      <a:lnTo>
                        <a:pt x="93" y="195"/>
                      </a:lnTo>
                      <a:lnTo>
                        <a:pt x="95" y="195"/>
                      </a:lnTo>
                      <a:lnTo>
                        <a:pt x="99" y="195"/>
                      </a:lnTo>
                      <a:lnTo>
                        <a:pt x="102" y="193"/>
                      </a:lnTo>
                      <a:lnTo>
                        <a:pt x="106" y="189"/>
                      </a:lnTo>
                      <a:lnTo>
                        <a:pt x="108" y="185"/>
                      </a:lnTo>
                      <a:lnTo>
                        <a:pt x="112" y="185"/>
                      </a:lnTo>
                      <a:lnTo>
                        <a:pt x="114" y="183"/>
                      </a:lnTo>
                      <a:lnTo>
                        <a:pt x="118" y="183"/>
                      </a:lnTo>
                      <a:lnTo>
                        <a:pt x="120" y="179"/>
                      </a:lnTo>
                      <a:lnTo>
                        <a:pt x="124" y="179"/>
                      </a:lnTo>
                      <a:lnTo>
                        <a:pt x="127" y="177"/>
                      </a:lnTo>
                      <a:lnTo>
                        <a:pt x="131" y="173"/>
                      </a:lnTo>
                      <a:lnTo>
                        <a:pt x="133" y="170"/>
                      </a:lnTo>
                      <a:lnTo>
                        <a:pt x="137" y="170"/>
                      </a:lnTo>
                      <a:lnTo>
                        <a:pt x="139" y="170"/>
                      </a:lnTo>
                      <a:lnTo>
                        <a:pt x="143" y="170"/>
                      </a:lnTo>
                      <a:lnTo>
                        <a:pt x="145" y="170"/>
                      </a:lnTo>
                      <a:lnTo>
                        <a:pt x="149" y="166"/>
                      </a:lnTo>
                      <a:lnTo>
                        <a:pt x="151" y="164"/>
                      </a:lnTo>
                      <a:lnTo>
                        <a:pt x="154" y="160"/>
                      </a:lnTo>
                      <a:lnTo>
                        <a:pt x="158" y="156"/>
                      </a:lnTo>
                      <a:lnTo>
                        <a:pt x="160" y="154"/>
                      </a:lnTo>
                      <a:lnTo>
                        <a:pt x="164" y="150"/>
                      </a:lnTo>
                      <a:lnTo>
                        <a:pt x="164" y="148"/>
                      </a:lnTo>
                      <a:lnTo>
                        <a:pt x="160" y="143"/>
                      </a:lnTo>
                      <a:lnTo>
                        <a:pt x="158" y="141"/>
                      </a:lnTo>
                      <a:lnTo>
                        <a:pt x="158" y="131"/>
                      </a:lnTo>
                      <a:lnTo>
                        <a:pt x="160" y="131"/>
                      </a:lnTo>
                      <a:lnTo>
                        <a:pt x="164" y="127"/>
                      </a:lnTo>
                      <a:lnTo>
                        <a:pt x="166" y="125"/>
                      </a:lnTo>
                      <a:lnTo>
                        <a:pt x="170" y="121"/>
                      </a:lnTo>
                      <a:lnTo>
                        <a:pt x="172" y="121"/>
                      </a:lnTo>
                      <a:lnTo>
                        <a:pt x="176" y="118"/>
                      </a:lnTo>
                      <a:lnTo>
                        <a:pt x="179" y="114"/>
                      </a:lnTo>
                      <a:lnTo>
                        <a:pt x="183" y="110"/>
                      </a:lnTo>
                      <a:lnTo>
                        <a:pt x="185" y="108"/>
                      </a:lnTo>
                      <a:lnTo>
                        <a:pt x="189" y="104"/>
                      </a:lnTo>
                      <a:lnTo>
                        <a:pt x="191" y="102"/>
                      </a:lnTo>
                      <a:lnTo>
                        <a:pt x="195" y="98"/>
                      </a:lnTo>
                      <a:lnTo>
                        <a:pt x="195" y="81"/>
                      </a:lnTo>
                      <a:lnTo>
                        <a:pt x="197" y="81"/>
                      </a:lnTo>
                      <a:lnTo>
                        <a:pt x="201" y="79"/>
                      </a:lnTo>
                      <a:lnTo>
                        <a:pt x="203" y="75"/>
                      </a:lnTo>
                      <a:lnTo>
                        <a:pt x="208" y="73"/>
                      </a:lnTo>
                      <a:lnTo>
                        <a:pt x="210" y="69"/>
                      </a:lnTo>
                      <a:lnTo>
                        <a:pt x="214" y="64"/>
                      </a:lnTo>
                      <a:lnTo>
                        <a:pt x="216" y="62"/>
                      </a:lnTo>
                      <a:lnTo>
                        <a:pt x="216" y="58"/>
                      </a:lnTo>
                      <a:lnTo>
                        <a:pt x="220" y="56"/>
                      </a:lnTo>
                      <a:lnTo>
                        <a:pt x="222" y="52"/>
                      </a:lnTo>
                      <a:lnTo>
                        <a:pt x="226" y="52"/>
                      </a:lnTo>
                      <a:lnTo>
                        <a:pt x="228" y="50"/>
                      </a:lnTo>
                      <a:lnTo>
                        <a:pt x="233" y="50"/>
                      </a:lnTo>
                      <a:lnTo>
                        <a:pt x="235" y="46"/>
                      </a:lnTo>
                      <a:lnTo>
                        <a:pt x="239" y="46"/>
                      </a:lnTo>
                      <a:lnTo>
                        <a:pt x="241" y="44"/>
                      </a:lnTo>
                      <a:lnTo>
                        <a:pt x="245" y="39"/>
                      </a:lnTo>
                      <a:lnTo>
                        <a:pt x="247" y="35"/>
                      </a:lnTo>
                      <a:lnTo>
                        <a:pt x="251" y="33"/>
                      </a:lnTo>
                      <a:lnTo>
                        <a:pt x="253" y="29"/>
                      </a:lnTo>
                      <a:lnTo>
                        <a:pt x="258" y="27"/>
                      </a:lnTo>
                      <a:lnTo>
                        <a:pt x="258" y="23"/>
                      </a:lnTo>
                      <a:lnTo>
                        <a:pt x="260" y="21"/>
                      </a:lnTo>
                      <a:lnTo>
                        <a:pt x="264" y="17"/>
                      </a:lnTo>
                      <a:lnTo>
                        <a:pt x="266" y="12"/>
                      </a:lnTo>
                      <a:lnTo>
                        <a:pt x="270" y="10"/>
                      </a:lnTo>
                      <a:lnTo>
                        <a:pt x="272" y="6"/>
                      </a:lnTo>
                      <a:lnTo>
                        <a:pt x="274" y="4"/>
                      </a:lnTo>
                      <a:lnTo>
                        <a:pt x="278" y="0"/>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182" name="Freeform 68"/>
                <p:cNvSpPr>
                  <a:spLocks/>
                </p:cNvSpPr>
                <p:nvPr/>
              </p:nvSpPr>
              <p:spPr bwMode="auto">
                <a:xfrm>
                  <a:off x="4711700" y="3173412"/>
                  <a:ext cx="544513" cy="393700"/>
                </a:xfrm>
                <a:custGeom>
                  <a:avLst/>
                  <a:gdLst/>
                  <a:ahLst/>
                  <a:cxnLst>
                    <a:cxn ang="0">
                      <a:pos x="7" y="242"/>
                    </a:cxn>
                    <a:cxn ang="0">
                      <a:pos x="15" y="231"/>
                    </a:cxn>
                    <a:cxn ang="0">
                      <a:pos x="15" y="215"/>
                    </a:cxn>
                    <a:cxn ang="0">
                      <a:pos x="19" y="190"/>
                    </a:cxn>
                    <a:cxn ang="0">
                      <a:pos x="25" y="179"/>
                    </a:cxn>
                    <a:cxn ang="0">
                      <a:pos x="27" y="167"/>
                    </a:cxn>
                    <a:cxn ang="0">
                      <a:pos x="34" y="156"/>
                    </a:cxn>
                    <a:cxn ang="0">
                      <a:pos x="40" y="134"/>
                    </a:cxn>
                    <a:cxn ang="0">
                      <a:pos x="44" y="117"/>
                    </a:cxn>
                    <a:cxn ang="0">
                      <a:pos x="50" y="102"/>
                    </a:cxn>
                    <a:cxn ang="0">
                      <a:pos x="56" y="92"/>
                    </a:cxn>
                    <a:cxn ang="0">
                      <a:pos x="59" y="82"/>
                    </a:cxn>
                    <a:cxn ang="0">
                      <a:pos x="69" y="73"/>
                    </a:cxn>
                    <a:cxn ang="0">
                      <a:pos x="77" y="63"/>
                    </a:cxn>
                    <a:cxn ang="0">
                      <a:pos x="88" y="57"/>
                    </a:cxn>
                    <a:cxn ang="0">
                      <a:pos x="96" y="50"/>
                    </a:cxn>
                    <a:cxn ang="0">
                      <a:pos x="106" y="46"/>
                    </a:cxn>
                    <a:cxn ang="0">
                      <a:pos x="115" y="42"/>
                    </a:cxn>
                    <a:cxn ang="0">
                      <a:pos x="123" y="42"/>
                    </a:cxn>
                    <a:cxn ang="0">
                      <a:pos x="133" y="42"/>
                    </a:cxn>
                    <a:cxn ang="0">
                      <a:pos x="142" y="42"/>
                    </a:cxn>
                    <a:cxn ang="0">
                      <a:pos x="152" y="46"/>
                    </a:cxn>
                    <a:cxn ang="0">
                      <a:pos x="160" y="46"/>
                    </a:cxn>
                    <a:cxn ang="0">
                      <a:pos x="171" y="40"/>
                    </a:cxn>
                    <a:cxn ang="0">
                      <a:pos x="179" y="36"/>
                    </a:cxn>
                    <a:cxn ang="0">
                      <a:pos x="190" y="36"/>
                    </a:cxn>
                    <a:cxn ang="0">
                      <a:pos x="198" y="30"/>
                    </a:cxn>
                    <a:cxn ang="0">
                      <a:pos x="208" y="27"/>
                    </a:cxn>
                    <a:cxn ang="0">
                      <a:pos x="217" y="19"/>
                    </a:cxn>
                    <a:cxn ang="0">
                      <a:pos x="227" y="13"/>
                    </a:cxn>
                    <a:cxn ang="0">
                      <a:pos x="235" y="11"/>
                    </a:cxn>
                    <a:cxn ang="0">
                      <a:pos x="244" y="7"/>
                    </a:cxn>
                    <a:cxn ang="0">
                      <a:pos x="254" y="7"/>
                    </a:cxn>
                    <a:cxn ang="0">
                      <a:pos x="262" y="5"/>
                    </a:cxn>
                    <a:cxn ang="0">
                      <a:pos x="273" y="0"/>
                    </a:cxn>
                    <a:cxn ang="0">
                      <a:pos x="281" y="0"/>
                    </a:cxn>
                    <a:cxn ang="0">
                      <a:pos x="291" y="0"/>
                    </a:cxn>
                    <a:cxn ang="0">
                      <a:pos x="300" y="5"/>
                    </a:cxn>
                    <a:cxn ang="0">
                      <a:pos x="310" y="7"/>
                    </a:cxn>
                    <a:cxn ang="0">
                      <a:pos x="318" y="11"/>
                    </a:cxn>
                    <a:cxn ang="0">
                      <a:pos x="329" y="13"/>
                    </a:cxn>
                    <a:cxn ang="0">
                      <a:pos x="337" y="17"/>
                    </a:cxn>
                  </a:cxnLst>
                  <a:rect l="0" t="0" r="r" b="b"/>
                  <a:pathLst>
                    <a:path w="343" h="248">
                      <a:moveTo>
                        <a:pt x="0" y="248"/>
                      </a:moveTo>
                      <a:lnTo>
                        <a:pt x="2" y="246"/>
                      </a:lnTo>
                      <a:lnTo>
                        <a:pt x="7" y="242"/>
                      </a:lnTo>
                      <a:lnTo>
                        <a:pt x="9" y="237"/>
                      </a:lnTo>
                      <a:lnTo>
                        <a:pt x="13" y="235"/>
                      </a:lnTo>
                      <a:lnTo>
                        <a:pt x="15" y="231"/>
                      </a:lnTo>
                      <a:lnTo>
                        <a:pt x="19" y="229"/>
                      </a:lnTo>
                      <a:lnTo>
                        <a:pt x="19" y="219"/>
                      </a:lnTo>
                      <a:lnTo>
                        <a:pt x="15" y="215"/>
                      </a:lnTo>
                      <a:lnTo>
                        <a:pt x="15" y="196"/>
                      </a:lnTo>
                      <a:lnTo>
                        <a:pt x="19" y="194"/>
                      </a:lnTo>
                      <a:lnTo>
                        <a:pt x="19" y="190"/>
                      </a:lnTo>
                      <a:lnTo>
                        <a:pt x="21" y="185"/>
                      </a:lnTo>
                      <a:lnTo>
                        <a:pt x="21" y="183"/>
                      </a:lnTo>
                      <a:lnTo>
                        <a:pt x="25" y="179"/>
                      </a:lnTo>
                      <a:lnTo>
                        <a:pt x="25" y="173"/>
                      </a:lnTo>
                      <a:lnTo>
                        <a:pt x="27" y="171"/>
                      </a:lnTo>
                      <a:lnTo>
                        <a:pt x="27" y="167"/>
                      </a:lnTo>
                      <a:lnTo>
                        <a:pt x="32" y="163"/>
                      </a:lnTo>
                      <a:lnTo>
                        <a:pt x="34" y="161"/>
                      </a:lnTo>
                      <a:lnTo>
                        <a:pt x="34" y="156"/>
                      </a:lnTo>
                      <a:lnTo>
                        <a:pt x="38" y="154"/>
                      </a:lnTo>
                      <a:lnTo>
                        <a:pt x="38" y="138"/>
                      </a:lnTo>
                      <a:lnTo>
                        <a:pt x="40" y="134"/>
                      </a:lnTo>
                      <a:lnTo>
                        <a:pt x="40" y="127"/>
                      </a:lnTo>
                      <a:lnTo>
                        <a:pt x="44" y="125"/>
                      </a:lnTo>
                      <a:lnTo>
                        <a:pt x="44" y="117"/>
                      </a:lnTo>
                      <a:lnTo>
                        <a:pt x="46" y="115"/>
                      </a:lnTo>
                      <a:lnTo>
                        <a:pt x="46" y="104"/>
                      </a:lnTo>
                      <a:lnTo>
                        <a:pt x="50" y="102"/>
                      </a:lnTo>
                      <a:lnTo>
                        <a:pt x="52" y="98"/>
                      </a:lnTo>
                      <a:lnTo>
                        <a:pt x="52" y="96"/>
                      </a:lnTo>
                      <a:lnTo>
                        <a:pt x="56" y="92"/>
                      </a:lnTo>
                      <a:lnTo>
                        <a:pt x="56" y="88"/>
                      </a:lnTo>
                      <a:lnTo>
                        <a:pt x="59" y="86"/>
                      </a:lnTo>
                      <a:lnTo>
                        <a:pt x="59" y="82"/>
                      </a:lnTo>
                      <a:lnTo>
                        <a:pt x="63" y="79"/>
                      </a:lnTo>
                      <a:lnTo>
                        <a:pt x="65" y="75"/>
                      </a:lnTo>
                      <a:lnTo>
                        <a:pt x="69" y="73"/>
                      </a:lnTo>
                      <a:lnTo>
                        <a:pt x="71" y="69"/>
                      </a:lnTo>
                      <a:lnTo>
                        <a:pt x="75" y="65"/>
                      </a:lnTo>
                      <a:lnTo>
                        <a:pt x="77" y="63"/>
                      </a:lnTo>
                      <a:lnTo>
                        <a:pt x="81" y="59"/>
                      </a:lnTo>
                      <a:lnTo>
                        <a:pt x="83" y="59"/>
                      </a:lnTo>
                      <a:lnTo>
                        <a:pt x="88" y="57"/>
                      </a:lnTo>
                      <a:lnTo>
                        <a:pt x="90" y="52"/>
                      </a:lnTo>
                      <a:lnTo>
                        <a:pt x="94" y="52"/>
                      </a:lnTo>
                      <a:lnTo>
                        <a:pt x="96" y="50"/>
                      </a:lnTo>
                      <a:lnTo>
                        <a:pt x="100" y="46"/>
                      </a:lnTo>
                      <a:lnTo>
                        <a:pt x="102" y="46"/>
                      </a:lnTo>
                      <a:lnTo>
                        <a:pt x="106" y="46"/>
                      </a:lnTo>
                      <a:lnTo>
                        <a:pt x="108" y="46"/>
                      </a:lnTo>
                      <a:lnTo>
                        <a:pt x="113" y="46"/>
                      </a:lnTo>
                      <a:lnTo>
                        <a:pt x="115" y="42"/>
                      </a:lnTo>
                      <a:lnTo>
                        <a:pt x="119" y="42"/>
                      </a:lnTo>
                      <a:lnTo>
                        <a:pt x="121" y="42"/>
                      </a:lnTo>
                      <a:lnTo>
                        <a:pt x="123" y="42"/>
                      </a:lnTo>
                      <a:lnTo>
                        <a:pt x="127" y="42"/>
                      </a:lnTo>
                      <a:lnTo>
                        <a:pt x="129" y="42"/>
                      </a:lnTo>
                      <a:lnTo>
                        <a:pt x="133" y="42"/>
                      </a:lnTo>
                      <a:lnTo>
                        <a:pt x="135" y="42"/>
                      </a:lnTo>
                      <a:lnTo>
                        <a:pt x="140" y="42"/>
                      </a:lnTo>
                      <a:lnTo>
                        <a:pt x="142" y="42"/>
                      </a:lnTo>
                      <a:lnTo>
                        <a:pt x="146" y="46"/>
                      </a:lnTo>
                      <a:lnTo>
                        <a:pt x="148" y="46"/>
                      </a:lnTo>
                      <a:lnTo>
                        <a:pt x="152" y="46"/>
                      </a:lnTo>
                      <a:lnTo>
                        <a:pt x="154" y="46"/>
                      </a:lnTo>
                      <a:lnTo>
                        <a:pt x="158" y="46"/>
                      </a:lnTo>
                      <a:lnTo>
                        <a:pt x="160" y="46"/>
                      </a:lnTo>
                      <a:lnTo>
                        <a:pt x="165" y="46"/>
                      </a:lnTo>
                      <a:lnTo>
                        <a:pt x="167" y="42"/>
                      </a:lnTo>
                      <a:lnTo>
                        <a:pt x="171" y="40"/>
                      </a:lnTo>
                      <a:lnTo>
                        <a:pt x="173" y="40"/>
                      </a:lnTo>
                      <a:lnTo>
                        <a:pt x="177" y="36"/>
                      </a:lnTo>
                      <a:lnTo>
                        <a:pt x="179" y="36"/>
                      </a:lnTo>
                      <a:lnTo>
                        <a:pt x="183" y="36"/>
                      </a:lnTo>
                      <a:lnTo>
                        <a:pt x="185" y="36"/>
                      </a:lnTo>
                      <a:lnTo>
                        <a:pt x="190" y="36"/>
                      </a:lnTo>
                      <a:lnTo>
                        <a:pt x="192" y="36"/>
                      </a:lnTo>
                      <a:lnTo>
                        <a:pt x="196" y="34"/>
                      </a:lnTo>
                      <a:lnTo>
                        <a:pt x="198" y="30"/>
                      </a:lnTo>
                      <a:lnTo>
                        <a:pt x="202" y="30"/>
                      </a:lnTo>
                      <a:lnTo>
                        <a:pt x="204" y="27"/>
                      </a:lnTo>
                      <a:lnTo>
                        <a:pt x="208" y="27"/>
                      </a:lnTo>
                      <a:lnTo>
                        <a:pt x="210" y="23"/>
                      </a:lnTo>
                      <a:lnTo>
                        <a:pt x="214" y="19"/>
                      </a:lnTo>
                      <a:lnTo>
                        <a:pt x="217" y="19"/>
                      </a:lnTo>
                      <a:lnTo>
                        <a:pt x="221" y="17"/>
                      </a:lnTo>
                      <a:lnTo>
                        <a:pt x="223" y="17"/>
                      </a:lnTo>
                      <a:lnTo>
                        <a:pt x="227" y="13"/>
                      </a:lnTo>
                      <a:lnTo>
                        <a:pt x="229" y="13"/>
                      </a:lnTo>
                      <a:lnTo>
                        <a:pt x="233" y="11"/>
                      </a:lnTo>
                      <a:lnTo>
                        <a:pt x="235" y="11"/>
                      </a:lnTo>
                      <a:lnTo>
                        <a:pt x="239" y="11"/>
                      </a:lnTo>
                      <a:lnTo>
                        <a:pt x="242" y="11"/>
                      </a:lnTo>
                      <a:lnTo>
                        <a:pt x="244" y="7"/>
                      </a:lnTo>
                      <a:lnTo>
                        <a:pt x="248" y="7"/>
                      </a:lnTo>
                      <a:lnTo>
                        <a:pt x="250" y="7"/>
                      </a:lnTo>
                      <a:lnTo>
                        <a:pt x="254" y="7"/>
                      </a:lnTo>
                      <a:lnTo>
                        <a:pt x="256" y="5"/>
                      </a:lnTo>
                      <a:lnTo>
                        <a:pt x="260" y="5"/>
                      </a:lnTo>
                      <a:lnTo>
                        <a:pt x="262" y="5"/>
                      </a:lnTo>
                      <a:lnTo>
                        <a:pt x="266" y="5"/>
                      </a:lnTo>
                      <a:lnTo>
                        <a:pt x="269" y="5"/>
                      </a:lnTo>
                      <a:lnTo>
                        <a:pt x="273" y="0"/>
                      </a:lnTo>
                      <a:lnTo>
                        <a:pt x="275" y="0"/>
                      </a:lnTo>
                      <a:lnTo>
                        <a:pt x="279" y="0"/>
                      </a:lnTo>
                      <a:lnTo>
                        <a:pt x="281" y="0"/>
                      </a:lnTo>
                      <a:lnTo>
                        <a:pt x="285" y="0"/>
                      </a:lnTo>
                      <a:lnTo>
                        <a:pt x="287" y="0"/>
                      </a:lnTo>
                      <a:lnTo>
                        <a:pt x="291" y="0"/>
                      </a:lnTo>
                      <a:lnTo>
                        <a:pt x="294" y="0"/>
                      </a:lnTo>
                      <a:lnTo>
                        <a:pt x="298" y="0"/>
                      </a:lnTo>
                      <a:lnTo>
                        <a:pt x="300" y="5"/>
                      </a:lnTo>
                      <a:lnTo>
                        <a:pt x="304" y="5"/>
                      </a:lnTo>
                      <a:lnTo>
                        <a:pt x="306" y="5"/>
                      </a:lnTo>
                      <a:lnTo>
                        <a:pt x="310" y="7"/>
                      </a:lnTo>
                      <a:lnTo>
                        <a:pt x="312" y="7"/>
                      </a:lnTo>
                      <a:lnTo>
                        <a:pt x="316" y="7"/>
                      </a:lnTo>
                      <a:lnTo>
                        <a:pt x="318" y="11"/>
                      </a:lnTo>
                      <a:lnTo>
                        <a:pt x="323" y="11"/>
                      </a:lnTo>
                      <a:lnTo>
                        <a:pt x="325" y="13"/>
                      </a:lnTo>
                      <a:lnTo>
                        <a:pt x="329" y="13"/>
                      </a:lnTo>
                      <a:lnTo>
                        <a:pt x="331" y="17"/>
                      </a:lnTo>
                      <a:lnTo>
                        <a:pt x="335" y="17"/>
                      </a:lnTo>
                      <a:lnTo>
                        <a:pt x="337" y="17"/>
                      </a:lnTo>
                      <a:lnTo>
                        <a:pt x="341" y="17"/>
                      </a:lnTo>
                      <a:lnTo>
                        <a:pt x="343" y="19"/>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183" name="Freeform 69"/>
                <p:cNvSpPr>
                  <a:spLocks/>
                </p:cNvSpPr>
                <p:nvPr/>
              </p:nvSpPr>
              <p:spPr bwMode="auto">
                <a:xfrm>
                  <a:off x="5256213" y="3203575"/>
                  <a:ext cx="506413" cy="657225"/>
                </a:xfrm>
                <a:custGeom>
                  <a:avLst/>
                  <a:gdLst/>
                  <a:ahLst/>
                  <a:cxnLst>
                    <a:cxn ang="0">
                      <a:pos x="7" y="4"/>
                    </a:cxn>
                    <a:cxn ang="0">
                      <a:pos x="17" y="11"/>
                    </a:cxn>
                    <a:cxn ang="0">
                      <a:pos x="25" y="17"/>
                    </a:cxn>
                    <a:cxn ang="0">
                      <a:pos x="34" y="23"/>
                    </a:cxn>
                    <a:cxn ang="0">
                      <a:pos x="44" y="27"/>
                    </a:cxn>
                    <a:cxn ang="0">
                      <a:pos x="52" y="31"/>
                    </a:cxn>
                    <a:cxn ang="0">
                      <a:pos x="63" y="38"/>
                    </a:cxn>
                    <a:cxn ang="0">
                      <a:pos x="71" y="38"/>
                    </a:cxn>
                    <a:cxn ang="0">
                      <a:pos x="82" y="38"/>
                    </a:cxn>
                    <a:cxn ang="0">
                      <a:pos x="90" y="38"/>
                    </a:cxn>
                    <a:cxn ang="0">
                      <a:pos x="100" y="38"/>
                    </a:cxn>
                    <a:cxn ang="0">
                      <a:pos x="109" y="40"/>
                    </a:cxn>
                    <a:cxn ang="0">
                      <a:pos x="119" y="44"/>
                    </a:cxn>
                    <a:cxn ang="0">
                      <a:pos x="127" y="50"/>
                    </a:cxn>
                    <a:cxn ang="0">
                      <a:pos x="131" y="60"/>
                    </a:cxn>
                    <a:cxn ang="0">
                      <a:pos x="138" y="69"/>
                    </a:cxn>
                    <a:cxn ang="0">
                      <a:pos x="144" y="79"/>
                    </a:cxn>
                    <a:cxn ang="0">
                      <a:pos x="148" y="90"/>
                    </a:cxn>
                    <a:cxn ang="0">
                      <a:pos x="152" y="121"/>
                    </a:cxn>
                    <a:cxn ang="0">
                      <a:pos x="158" y="144"/>
                    </a:cxn>
                    <a:cxn ang="0">
                      <a:pos x="161" y="164"/>
                    </a:cxn>
                    <a:cxn ang="0">
                      <a:pos x="161" y="175"/>
                    </a:cxn>
                    <a:cxn ang="0">
                      <a:pos x="167" y="183"/>
                    </a:cxn>
                    <a:cxn ang="0">
                      <a:pos x="173" y="194"/>
                    </a:cxn>
                    <a:cxn ang="0">
                      <a:pos x="179" y="223"/>
                    </a:cxn>
                    <a:cxn ang="0">
                      <a:pos x="190" y="229"/>
                    </a:cxn>
                    <a:cxn ang="0">
                      <a:pos x="196" y="239"/>
                    </a:cxn>
                    <a:cxn ang="0">
                      <a:pos x="204" y="250"/>
                    </a:cxn>
                    <a:cxn ang="0">
                      <a:pos x="210" y="258"/>
                    </a:cxn>
                    <a:cxn ang="0">
                      <a:pos x="221" y="268"/>
                    </a:cxn>
                    <a:cxn ang="0">
                      <a:pos x="227" y="279"/>
                    </a:cxn>
                    <a:cxn ang="0">
                      <a:pos x="235" y="287"/>
                    </a:cxn>
                    <a:cxn ang="0">
                      <a:pos x="246" y="298"/>
                    </a:cxn>
                    <a:cxn ang="0">
                      <a:pos x="254" y="304"/>
                    </a:cxn>
                    <a:cxn ang="0">
                      <a:pos x="260" y="310"/>
                    </a:cxn>
                    <a:cxn ang="0">
                      <a:pos x="267" y="320"/>
                    </a:cxn>
                    <a:cxn ang="0">
                      <a:pos x="275" y="331"/>
                    </a:cxn>
                    <a:cxn ang="0">
                      <a:pos x="281" y="354"/>
                    </a:cxn>
                    <a:cxn ang="0">
                      <a:pos x="287" y="362"/>
                    </a:cxn>
                    <a:cxn ang="0">
                      <a:pos x="298" y="372"/>
                    </a:cxn>
                    <a:cxn ang="0">
                      <a:pos x="304" y="402"/>
                    </a:cxn>
                    <a:cxn ang="0">
                      <a:pos x="312" y="412"/>
                    </a:cxn>
                  </a:cxnLst>
                  <a:rect l="0" t="0" r="r" b="b"/>
                  <a:pathLst>
                    <a:path w="319" h="414">
                      <a:moveTo>
                        <a:pt x="0" y="0"/>
                      </a:moveTo>
                      <a:lnTo>
                        <a:pt x="5" y="4"/>
                      </a:lnTo>
                      <a:lnTo>
                        <a:pt x="7" y="4"/>
                      </a:lnTo>
                      <a:lnTo>
                        <a:pt x="11" y="8"/>
                      </a:lnTo>
                      <a:lnTo>
                        <a:pt x="13" y="8"/>
                      </a:lnTo>
                      <a:lnTo>
                        <a:pt x="17" y="11"/>
                      </a:lnTo>
                      <a:lnTo>
                        <a:pt x="19" y="15"/>
                      </a:lnTo>
                      <a:lnTo>
                        <a:pt x="23" y="15"/>
                      </a:lnTo>
                      <a:lnTo>
                        <a:pt x="25" y="17"/>
                      </a:lnTo>
                      <a:lnTo>
                        <a:pt x="27" y="21"/>
                      </a:lnTo>
                      <a:lnTo>
                        <a:pt x="32" y="21"/>
                      </a:lnTo>
                      <a:lnTo>
                        <a:pt x="34" y="23"/>
                      </a:lnTo>
                      <a:lnTo>
                        <a:pt x="38" y="23"/>
                      </a:lnTo>
                      <a:lnTo>
                        <a:pt x="40" y="23"/>
                      </a:lnTo>
                      <a:lnTo>
                        <a:pt x="44" y="27"/>
                      </a:lnTo>
                      <a:lnTo>
                        <a:pt x="46" y="27"/>
                      </a:lnTo>
                      <a:lnTo>
                        <a:pt x="50" y="27"/>
                      </a:lnTo>
                      <a:lnTo>
                        <a:pt x="52" y="31"/>
                      </a:lnTo>
                      <a:lnTo>
                        <a:pt x="57" y="33"/>
                      </a:lnTo>
                      <a:lnTo>
                        <a:pt x="59" y="38"/>
                      </a:lnTo>
                      <a:lnTo>
                        <a:pt x="63" y="38"/>
                      </a:lnTo>
                      <a:lnTo>
                        <a:pt x="65" y="38"/>
                      </a:lnTo>
                      <a:lnTo>
                        <a:pt x="69" y="38"/>
                      </a:lnTo>
                      <a:lnTo>
                        <a:pt x="71" y="38"/>
                      </a:lnTo>
                      <a:lnTo>
                        <a:pt x="75" y="38"/>
                      </a:lnTo>
                      <a:lnTo>
                        <a:pt x="77" y="38"/>
                      </a:lnTo>
                      <a:lnTo>
                        <a:pt x="82" y="38"/>
                      </a:lnTo>
                      <a:lnTo>
                        <a:pt x="84" y="38"/>
                      </a:lnTo>
                      <a:lnTo>
                        <a:pt x="88" y="38"/>
                      </a:lnTo>
                      <a:lnTo>
                        <a:pt x="90" y="38"/>
                      </a:lnTo>
                      <a:lnTo>
                        <a:pt x="94" y="38"/>
                      </a:lnTo>
                      <a:lnTo>
                        <a:pt x="96" y="38"/>
                      </a:lnTo>
                      <a:lnTo>
                        <a:pt x="100" y="38"/>
                      </a:lnTo>
                      <a:lnTo>
                        <a:pt x="102" y="38"/>
                      </a:lnTo>
                      <a:lnTo>
                        <a:pt x="106" y="40"/>
                      </a:lnTo>
                      <a:lnTo>
                        <a:pt x="109" y="40"/>
                      </a:lnTo>
                      <a:lnTo>
                        <a:pt x="113" y="40"/>
                      </a:lnTo>
                      <a:lnTo>
                        <a:pt x="115" y="44"/>
                      </a:lnTo>
                      <a:lnTo>
                        <a:pt x="119" y="44"/>
                      </a:lnTo>
                      <a:lnTo>
                        <a:pt x="121" y="46"/>
                      </a:lnTo>
                      <a:lnTo>
                        <a:pt x="125" y="46"/>
                      </a:lnTo>
                      <a:lnTo>
                        <a:pt x="127" y="50"/>
                      </a:lnTo>
                      <a:lnTo>
                        <a:pt x="127" y="54"/>
                      </a:lnTo>
                      <a:lnTo>
                        <a:pt x="131" y="56"/>
                      </a:lnTo>
                      <a:lnTo>
                        <a:pt x="131" y="60"/>
                      </a:lnTo>
                      <a:lnTo>
                        <a:pt x="134" y="63"/>
                      </a:lnTo>
                      <a:lnTo>
                        <a:pt x="138" y="67"/>
                      </a:lnTo>
                      <a:lnTo>
                        <a:pt x="138" y="69"/>
                      </a:lnTo>
                      <a:lnTo>
                        <a:pt x="140" y="73"/>
                      </a:lnTo>
                      <a:lnTo>
                        <a:pt x="144" y="77"/>
                      </a:lnTo>
                      <a:lnTo>
                        <a:pt x="144" y="79"/>
                      </a:lnTo>
                      <a:lnTo>
                        <a:pt x="146" y="83"/>
                      </a:lnTo>
                      <a:lnTo>
                        <a:pt x="146" y="85"/>
                      </a:lnTo>
                      <a:lnTo>
                        <a:pt x="148" y="90"/>
                      </a:lnTo>
                      <a:lnTo>
                        <a:pt x="148" y="92"/>
                      </a:lnTo>
                      <a:lnTo>
                        <a:pt x="152" y="96"/>
                      </a:lnTo>
                      <a:lnTo>
                        <a:pt x="152" y="121"/>
                      </a:lnTo>
                      <a:lnTo>
                        <a:pt x="154" y="125"/>
                      </a:lnTo>
                      <a:lnTo>
                        <a:pt x="154" y="142"/>
                      </a:lnTo>
                      <a:lnTo>
                        <a:pt x="158" y="144"/>
                      </a:lnTo>
                      <a:lnTo>
                        <a:pt x="158" y="152"/>
                      </a:lnTo>
                      <a:lnTo>
                        <a:pt x="161" y="154"/>
                      </a:lnTo>
                      <a:lnTo>
                        <a:pt x="161" y="164"/>
                      </a:lnTo>
                      <a:lnTo>
                        <a:pt x="158" y="166"/>
                      </a:lnTo>
                      <a:lnTo>
                        <a:pt x="158" y="171"/>
                      </a:lnTo>
                      <a:lnTo>
                        <a:pt x="161" y="175"/>
                      </a:lnTo>
                      <a:lnTo>
                        <a:pt x="161" y="177"/>
                      </a:lnTo>
                      <a:lnTo>
                        <a:pt x="165" y="181"/>
                      </a:lnTo>
                      <a:lnTo>
                        <a:pt x="167" y="183"/>
                      </a:lnTo>
                      <a:lnTo>
                        <a:pt x="171" y="187"/>
                      </a:lnTo>
                      <a:lnTo>
                        <a:pt x="171" y="189"/>
                      </a:lnTo>
                      <a:lnTo>
                        <a:pt x="173" y="194"/>
                      </a:lnTo>
                      <a:lnTo>
                        <a:pt x="173" y="216"/>
                      </a:lnTo>
                      <a:lnTo>
                        <a:pt x="177" y="218"/>
                      </a:lnTo>
                      <a:lnTo>
                        <a:pt x="179" y="223"/>
                      </a:lnTo>
                      <a:lnTo>
                        <a:pt x="183" y="227"/>
                      </a:lnTo>
                      <a:lnTo>
                        <a:pt x="185" y="227"/>
                      </a:lnTo>
                      <a:lnTo>
                        <a:pt x="190" y="229"/>
                      </a:lnTo>
                      <a:lnTo>
                        <a:pt x="190" y="233"/>
                      </a:lnTo>
                      <a:lnTo>
                        <a:pt x="192" y="235"/>
                      </a:lnTo>
                      <a:lnTo>
                        <a:pt x="196" y="239"/>
                      </a:lnTo>
                      <a:lnTo>
                        <a:pt x="198" y="241"/>
                      </a:lnTo>
                      <a:lnTo>
                        <a:pt x="202" y="246"/>
                      </a:lnTo>
                      <a:lnTo>
                        <a:pt x="204" y="250"/>
                      </a:lnTo>
                      <a:lnTo>
                        <a:pt x="208" y="252"/>
                      </a:lnTo>
                      <a:lnTo>
                        <a:pt x="208" y="256"/>
                      </a:lnTo>
                      <a:lnTo>
                        <a:pt x="210" y="258"/>
                      </a:lnTo>
                      <a:lnTo>
                        <a:pt x="215" y="262"/>
                      </a:lnTo>
                      <a:lnTo>
                        <a:pt x="217" y="264"/>
                      </a:lnTo>
                      <a:lnTo>
                        <a:pt x="221" y="268"/>
                      </a:lnTo>
                      <a:lnTo>
                        <a:pt x="223" y="273"/>
                      </a:lnTo>
                      <a:lnTo>
                        <a:pt x="223" y="275"/>
                      </a:lnTo>
                      <a:lnTo>
                        <a:pt x="227" y="279"/>
                      </a:lnTo>
                      <a:lnTo>
                        <a:pt x="229" y="281"/>
                      </a:lnTo>
                      <a:lnTo>
                        <a:pt x="233" y="285"/>
                      </a:lnTo>
                      <a:lnTo>
                        <a:pt x="235" y="287"/>
                      </a:lnTo>
                      <a:lnTo>
                        <a:pt x="240" y="291"/>
                      </a:lnTo>
                      <a:lnTo>
                        <a:pt x="242" y="293"/>
                      </a:lnTo>
                      <a:lnTo>
                        <a:pt x="246" y="298"/>
                      </a:lnTo>
                      <a:lnTo>
                        <a:pt x="248" y="302"/>
                      </a:lnTo>
                      <a:lnTo>
                        <a:pt x="252" y="302"/>
                      </a:lnTo>
                      <a:lnTo>
                        <a:pt x="254" y="304"/>
                      </a:lnTo>
                      <a:lnTo>
                        <a:pt x="258" y="304"/>
                      </a:lnTo>
                      <a:lnTo>
                        <a:pt x="258" y="308"/>
                      </a:lnTo>
                      <a:lnTo>
                        <a:pt x="260" y="310"/>
                      </a:lnTo>
                      <a:lnTo>
                        <a:pt x="260" y="314"/>
                      </a:lnTo>
                      <a:lnTo>
                        <a:pt x="265" y="316"/>
                      </a:lnTo>
                      <a:lnTo>
                        <a:pt x="267" y="320"/>
                      </a:lnTo>
                      <a:lnTo>
                        <a:pt x="271" y="325"/>
                      </a:lnTo>
                      <a:lnTo>
                        <a:pt x="273" y="327"/>
                      </a:lnTo>
                      <a:lnTo>
                        <a:pt x="275" y="331"/>
                      </a:lnTo>
                      <a:lnTo>
                        <a:pt x="279" y="331"/>
                      </a:lnTo>
                      <a:lnTo>
                        <a:pt x="279" y="350"/>
                      </a:lnTo>
                      <a:lnTo>
                        <a:pt x="281" y="354"/>
                      </a:lnTo>
                      <a:lnTo>
                        <a:pt x="285" y="356"/>
                      </a:lnTo>
                      <a:lnTo>
                        <a:pt x="287" y="360"/>
                      </a:lnTo>
                      <a:lnTo>
                        <a:pt x="287" y="362"/>
                      </a:lnTo>
                      <a:lnTo>
                        <a:pt x="292" y="366"/>
                      </a:lnTo>
                      <a:lnTo>
                        <a:pt x="294" y="370"/>
                      </a:lnTo>
                      <a:lnTo>
                        <a:pt x="298" y="372"/>
                      </a:lnTo>
                      <a:lnTo>
                        <a:pt x="300" y="377"/>
                      </a:lnTo>
                      <a:lnTo>
                        <a:pt x="300" y="399"/>
                      </a:lnTo>
                      <a:lnTo>
                        <a:pt x="304" y="402"/>
                      </a:lnTo>
                      <a:lnTo>
                        <a:pt x="306" y="406"/>
                      </a:lnTo>
                      <a:lnTo>
                        <a:pt x="310" y="408"/>
                      </a:lnTo>
                      <a:lnTo>
                        <a:pt x="312" y="412"/>
                      </a:lnTo>
                      <a:lnTo>
                        <a:pt x="316" y="414"/>
                      </a:lnTo>
                      <a:lnTo>
                        <a:pt x="319" y="414"/>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184" name="Freeform 70"/>
                <p:cNvSpPr>
                  <a:spLocks/>
                </p:cNvSpPr>
                <p:nvPr/>
              </p:nvSpPr>
              <p:spPr bwMode="auto">
                <a:xfrm>
                  <a:off x="5711825" y="3860800"/>
                  <a:ext cx="247650" cy="333375"/>
                </a:xfrm>
                <a:custGeom>
                  <a:avLst/>
                  <a:gdLst/>
                  <a:ahLst/>
                  <a:cxnLst>
                    <a:cxn ang="0">
                      <a:pos x="38" y="4"/>
                    </a:cxn>
                    <a:cxn ang="0">
                      <a:pos x="48" y="8"/>
                    </a:cxn>
                    <a:cxn ang="0">
                      <a:pos x="57" y="15"/>
                    </a:cxn>
                    <a:cxn ang="0">
                      <a:pos x="63" y="23"/>
                    </a:cxn>
                    <a:cxn ang="0">
                      <a:pos x="73" y="31"/>
                    </a:cxn>
                    <a:cxn ang="0">
                      <a:pos x="81" y="37"/>
                    </a:cxn>
                    <a:cxn ang="0">
                      <a:pos x="92" y="44"/>
                    </a:cxn>
                    <a:cxn ang="0">
                      <a:pos x="98" y="50"/>
                    </a:cxn>
                    <a:cxn ang="0">
                      <a:pos x="106" y="60"/>
                    </a:cxn>
                    <a:cxn ang="0">
                      <a:pos x="100" y="69"/>
                    </a:cxn>
                    <a:cxn ang="0">
                      <a:pos x="92" y="73"/>
                    </a:cxn>
                    <a:cxn ang="0">
                      <a:pos x="81" y="79"/>
                    </a:cxn>
                    <a:cxn ang="0">
                      <a:pos x="73" y="85"/>
                    </a:cxn>
                    <a:cxn ang="0">
                      <a:pos x="73" y="98"/>
                    </a:cxn>
                    <a:cxn ang="0">
                      <a:pos x="79" y="108"/>
                    </a:cxn>
                    <a:cxn ang="0">
                      <a:pos x="86" y="119"/>
                    </a:cxn>
                    <a:cxn ang="0">
                      <a:pos x="94" y="125"/>
                    </a:cxn>
                    <a:cxn ang="0">
                      <a:pos x="104" y="135"/>
                    </a:cxn>
                    <a:cxn ang="0">
                      <a:pos x="113" y="141"/>
                    </a:cxn>
                    <a:cxn ang="0">
                      <a:pos x="121" y="152"/>
                    </a:cxn>
                    <a:cxn ang="0">
                      <a:pos x="131" y="160"/>
                    </a:cxn>
                    <a:cxn ang="0">
                      <a:pos x="140" y="171"/>
                    </a:cxn>
                    <a:cxn ang="0">
                      <a:pos x="146" y="181"/>
                    </a:cxn>
                    <a:cxn ang="0">
                      <a:pos x="156" y="189"/>
                    </a:cxn>
                    <a:cxn ang="0">
                      <a:pos x="150" y="204"/>
                    </a:cxn>
                    <a:cxn ang="0">
                      <a:pos x="140" y="204"/>
                    </a:cxn>
                    <a:cxn ang="0">
                      <a:pos x="131" y="204"/>
                    </a:cxn>
                    <a:cxn ang="0">
                      <a:pos x="121" y="200"/>
                    </a:cxn>
                    <a:cxn ang="0">
                      <a:pos x="113" y="200"/>
                    </a:cxn>
                    <a:cxn ang="0">
                      <a:pos x="104" y="196"/>
                    </a:cxn>
                    <a:cxn ang="0">
                      <a:pos x="94" y="196"/>
                    </a:cxn>
                    <a:cxn ang="0">
                      <a:pos x="86" y="196"/>
                    </a:cxn>
                    <a:cxn ang="0">
                      <a:pos x="75" y="193"/>
                    </a:cxn>
                    <a:cxn ang="0">
                      <a:pos x="67" y="193"/>
                    </a:cxn>
                    <a:cxn ang="0">
                      <a:pos x="57" y="189"/>
                    </a:cxn>
                    <a:cxn ang="0">
                      <a:pos x="48" y="189"/>
                    </a:cxn>
                    <a:cxn ang="0">
                      <a:pos x="38" y="189"/>
                    </a:cxn>
                    <a:cxn ang="0">
                      <a:pos x="29" y="187"/>
                    </a:cxn>
                    <a:cxn ang="0">
                      <a:pos x="19" y="183"/>
                    </a:cxn>
                    <a:cxn ang="0">
                      <a:pos x="11" y="183"/>
                    </a:cxn>
                    <a:cxn ang="0">
                      <a:pos x="0" y="193"/>
                    </a:cxn>
                    <a:cxn ang="0">
                      <a:pos x="7" y="204"/>
                    </a:cxn>
                  </a:cxnLst>
                  <a:rect l="0" t="0" r="r" b="b"/>
                  <a:pathLst>
                    <a:path w="156" h="210">
                      <a:moveTo>
                        <a:pt x="32" y="0"/>
                      </a:moveTo>
                      <a:lnTo>
                        <a:pt x="36" y="0"/>
                      </a:lnTo>
                      <a:lnTo>
                        <a:pt x="38" y="4"/>
                      </a:lnTo>
                      <a:lnTo>
                        <a:pt x="42" y="4"/>
                      </a:lnTo>
                      <a:lnTo>
                        <a:pt x="44" y="8"/>
                      </a:lnTo>
                      <a:lnTo>
                        <a:pt x="48" y="8"/>
                      </a:lnTo>
                      <a:lnTo>
                        <a:pt x="50" y="10"/>
                      </a:lnTo>
                      <a:lnTo>
                        <a:pt x="54" y="10"/>
                      </a:lnTo>
                      <a:lnTo>
                        <a:pt x="57" y="15"/>
                      </a:lnTo>
                      <a:lnTo>
                        <a:pt x="57" y="17"/>
                      </a:lnTo>
                      <a:lnTo>
                        <a:pt x="61" y="21"/>
                      </a:lnTo>
                      <a:lnTo>
                        <a:pt x="63" y="23"/>
                      </a:lnTo>
                      <a:lnTo>
                        <a:pt x="67" y="27"/>
                      </a:lnTo>
                      <a:lnTo>
                        <a:pt x="69" y="31"/>
                      </a:lnTo>
                      <a:lnTo>
                        <a:pt x="73" y="31"/>
                      </a:lnTo>
                      <a:lnTo>
                        <a:pt x="75" y="33"/>
                      </a:lnTo>
                      <a:lnTo>
                        <a:pt x="79" y="33"/>
                      </a:lnTo>
                      <a:lnTo>
                        <a:pt x="81" y="37"/>
                      </a:lnTo>
                      <a:lnTo>
                        <a:pt x="86" y="40"/>
                      </a:lnTo>
                      <a:lnTo>
                        <a:pt x="88" y="40"/>
                      </a:lnTo>
                      <a:lnTo>
                        <a:pt x="92" y="44"/>
                      </a:lnTo>
                      <a:lnTo>
                        <a:pt x="94" y="46"/>
                      </a:lnTo>
                      <a:lnTo>
                        <a:pt x="98" y="46"/>
                      </a:lnTo>
                      <a:lnTo>
                        <a:pt x="98" y="50"/>
                      </a:lnTo>
                      <a:lnTo>
                        <a:pt x="100" y="54"/>
                      </a:lnTo>
                      <a:lnTo>
                        <a:pt x="104" y="56"/>
                      </a:lnTo>
                      <a:lnTo>
                        <a:pt x="106" y="60"/>
                      </a:lnTo>
                      <a:lnTo>
                        <a:pt x="106" y="67"/>
                      </a:lnTo>
                      <a:lnTo>
                        <a:pt x="104" y="69"/>
                      </a:lnTo>
                      <a:lnTo>
                        <a:pt x="100" y="69"/>
                      </a:lnTo>
                      <a:lnTo>
                        <a:pt x="98" y="73"/>
                      </a:lnTo>
                      <a:lnTo>
                        <a:pt x="94" y="73"/>
                      </a:lnTo>
                      <a:lnTo>
                        <a:pt x="92" y="73"/>
                      </a:lnTo>
                      <a:lnTo>
                        <a:pt x="88" y="77"/>
                      </a:lnTo>
                      <a:lnTo>
                        <a:pt x="86" y="77"/>
                      </a:lnTo>
                      <a:lnTo>
                        <a:pt x="81" y="79"/>
                      </a:lnTo>
                      <a:lnTo>
                        <a:pt x="79" y="79"/>
                      </a:lnTo>
                      <a:lnTo>
                        <a:pt x="75" y="83"/>
                      </a:lnTo>
                      <a:lnTo>
                        <a:pt x="73" y="85"/>
                      </a:lnTo>
                      <a:lnTo>
                        <a:pt x="69" y="89"/>
                      </a:lnTo>
                      <a:lnTo>
                        <a:pt x="69" y="96"/>
                      </a:lnTo>
                      <a:lnTo>
                        <a:pt x="73" y="98"/>
                      </a:lnTo>
                      <a:lnTo>
                        <a:pt x="75" y="102"/>
                      </a:lnTo>
                      <a:lnTo>
                        <a:pt x="75" y="106"/>
                      </a:lnTo>
                      <a:lnTo>
                        <a:pt x="79" y="108"/>
                      </a:lnTo>
                      <a:lnTo>
                        <a:pt x="79" y="112"/>
                      </a:lnTo>
                      <a:lnTo>
                        <a:pt x="81" y="114"/>
                      </a:lnTo>
                      <a:lnTo>
                        <a:pt x="86" y="119"/>
                      </a:lnTo>
                      <a:lnTo>
                        <a:pt x="88" y="121"/>
                      </a:lnTo>
                      <a:lnTo>
                        <a:pt x="92" y="121"/>
                      </a:lnTo>
                      <a:lnTo>
                        <a:pt x="94" y="125"/>
                      </a:lnTo>
                      <a:lnTo>
                        <a:pt x="98" y="129"/>
                      </a:lnTo>
                      <a:lnTo>
                        <a:pt x="100" y="131"/>
                      </a:lnTo>
                      <a:lnTo>
                        <a:pt x="104" y="135"/>
                      </a:lnTo>
                      <a:lnTo>
                        <a:pt x="106" y="135"/>
                      </a:lnTo>
                      <a:lnTo>
                        <a:pt x="109" y="137"/>
                      </a:lnTo>
                      <a:lnTo>
                        <a:pt x="113" y="141"/>
                      </a:lnTo>
                      <a:lnTo>
                        <a:pt x="115" y="144"/>
                      </a:lnTo>
                      <a:lnTo>
                        <a:pt x="119" y="148"/>
                      </a:lnTo>
                      <a:lnTo>
                        <a:pt x="121" y="152"/>
                      </a:lnTo>
                      <a:lnTo>
                        <a:pt x="125" y="154"/>
                      </a:lnTo>
                      <a:lnTo>
                        <a:pt x="127" y="158"/>
                      </a:lnTo>
                      <a:lnTo>
                        <a:pt x="131" y="160"/>
                      </a:lnTo>
                      <a:lnTo>
                        <a:pt x="133" y="164"/>
                      </a:lnTo>
                      <a:lnTo>
                        <a:pt x="138" y="166"/>
                      </a:lnTo>
                      <a:lnTo>
                        <a:pt x="140" y="171"/>
                      </a:lnTo>
                      <a:lnTo>
                        <a:pt x="144" y="175"/>
                      </a:lnTo>
                      <a:lnTo>
                        <a:pt x="146" y="177"/>
                      </a:lnTo>
                      <a:lnTo>
                        <a:pt x="146" y="181"/>
                      </a:lnTo>
                      <a:lnTo>
                        <a:pt x="150" y="183"/>
                      </a:lnTo>
                      <a:lnTo>
                        <a:pt x="152" y="187"/>
                      </a:lnTo>
                      <a:lnTo>
                        <a:pt x="156" y="189"/>
                      </a:lnTo>
                      <a:lnTo>
                        <a:pt x="156" y="204"/>
                      </a:lnTo>
                      <a:lnTo>
                        <a:pt x="152" y="204"/>
                      </a:lnTo>
                      <a:lnTo>
                        <a:pt x="150" y="204"/>
                      </a:lnTo>
                      <a:lnTo>
                        <a:pt x="146" y="204"/>
                      </a:lnTo>
                      <a:lnTo>
                        <a:pt x="144" y="204"/>
                      </a:lnTo>
                      <a:lnTo>
                        <a:pt x="140" y="204"/>
                      </a:lnTo>
                      <a:lnTo>
                        <a:pt x="138" y="204"/>
                      </a:lnTo>
                      <a:lnTo>
                        <a:pt x="133" y="204"/>
                      </a:lnTo>
                      <a:lnTo>
                        <a:pt x="131" y="204"/>
                      </a:lnTo>
                      <a:lnTo>
                        <a:pt x="127" y="204"/>
                      </a:lnTo>
                      <a:lnTo>
                        <a:pt x="125" y="200"/>
                      </a:lnTo>
                      <a:lnTo>
                        <a:pt x="121" y="200"/>
                      </a:lnTo>
                      <a:lnTo>
                        <a:pt x="119" y="200"/>
                      </a:lnTo>
                      <a:lnTo>
                        <a:pt x="115" y="200"/>
                      </a:lnTo>
                      <a:lnTo>
                        <a:pt x="113" y="200"/>
                      </a:lnTo>
                      <a:lnTo>
                        <a:pt x="109" y="196"/>
                      </a:lnTo>
                      <a:lnTo>
                        <a:pt x="106" y="196"/>
                      </a:lnTo>
                      <a:lnTo>
                        <a:pt x="104" y="196"/>
                      </a:lnTo>
                      <a:lnTo>
                        <a:pt x="100" y="196"/>
                      </a:lnTo>
                      <a:lnTo>
                        <a:pt x="98" y="196"/>
                      </a:lnTo>
                      <a:lnTo>
                        <a:pt x="94" y="196"/>
                      </a:lnTo>
                      <a:lnTo>
                        <a:pt x="92" y="196"/>
                      </a:lnTo>
                      <a:lnTo>
                        <a:pt x="88" y="196"/>
                      </a:lnTo>
                      <a:lnTo>
                        <a:pt x="86" y="196"/>
                      </a:lnTo>
                      <a:lnTo>
                        <a:pt x="81" y="193"/>
                      </a:lnTo>
                      <a:lnTo>
                        <a:pt x="79" y="193"/>
                      </a:lnTo>
                      <a:lnTo>
                        <a:pt x="75" y="193"/>
                      </a:lnTo>
                      <a:lnTo>
                        <a:pt x="73" y="193"/>
                      </a:lnTo>
                      <a:lnTo>
                        <a:pt x="69" y="193"/>
                      </a:lnTo>
                      <a:lnTo>
                        <a:pt x="67" y="193"/>
                      </a:lnTo>
                      <a:lnTo>
                        <a:pt x="63" y="189"/>
                      </a:lnTo>
                      <a:lnTo>
                        <a:pt x="61" y="189"/>
                      </a:lnTo>
                      <a:lnTo>
                        <a:pt x="57" y="189"/>
                      </a:lnTo>
                      <a:lnTo>
                        <a:pt x="54" y="189"/>
                      </a:lnTo>
                      <a:lnTo>
                        <a:pt x="50" y="189"/>
                      </a:lnTo>
                      <a:lnTo>
                        <a:pt x="48" y="189"/>
                      </a:lnTo>
                      <a:lnTo>
                        <a:pt x="44" y="189"/>
                      </a:lnTo>
                      <a:lnTo>
                        <a:pt x="42" y="189"/>
                      </a:lnTo>
                      <a:lnTo>
                        <a:pt x="38" y="189"/>
                      </a:lnTo>
                      <a:lnTo>
                        <a:pt x="36" y="189"/>
                      </a:lnTo>
                      <a:lnTo>
                        <a:pt x="32" y="187"/>
                      </a:lnTo>
                      <a:lnTo>
                        <a:pt x="29" y="187"/>
                      </a:lnTo>
                      <a:lnTo>
                        <a:pt x="25" y="187"/>
                      </a:lnTo>
                      <a:lnTo>
                        <a:pt x="23" y="187"/>
                      </a:lnTo>
                      <a:lnTo>
                        <a:pt x="19" y="183"/>
                      </a:lnTo>
                      <a:lnTo>
                        <a:pt x="17" y="183"/>
                      </a:lnTo>
                      <a:lnTo>
                        <a:pt x="13" y="183"/>
                      </a:lnTo>
                      <a:lnTo>
                        <a:pt x="11" y="183"/>
                      </a:lnTo>
                      <a:lnTo>
                        <a:pt x="7" y="187"/>
                      </a:lnTo>
                      <a:lnTo>
                        <a:pt x="5" y="189"/>
                      </a:lnTo>
                      <a:lnTo>
                        <a:pt x="0" y="193"/>
                      </a:lnTo>
                      <a:lnTo>
                        <a:pt x="5" y="196"/>
                      </a:lnTo>
                      <a:lnTo>
                        <a:pt x="5" y="200"/>
                      </a:lnTo>
                      <a:lnTo>
                        <a:pt x="7" y="204"/>
                      </a:lnTo>
                      <a:lnTo>
                        <a:pt x="11" y="206"/>
                      </a:lnTo>
                      <a:lnTo>
                        <a:pt x="13" y="210"/>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185" name="Freeform 71"/>
                <p:cNvSpPr>
                  <a:spLocks/>
                </p:cNvSpPr>
                <p:nvPr/>
              </p:nvSpPr>
              <p:spPr bwMode="auto">
                <a:xfrm>
                  <a:off x="5457825" y="4194175"/>
                  <a:ext cx="390525" cy="174625"/>
                </a:xfrm>
                <a:custGeom>
                  <a:avLst/>
                  <a:gdLst/>
                  <a:ahLst/>
                  <a:cxnLst>
                    <a:cxn ang="0">
                      <a:pos x="177" y="6"/>
                    </a:cxn>
                    <a:cxn ang="0">
                      <a:pos x="183" y="17"/>
                    </a:cxn>
                    <a:cxn ang="0">
                      <a:pos x="192" y="25"/>
                    </a:cxn>
                    <a:cxn ang="0">
                      <a:pos x="198" y="35"/>
                    </a:cxn>
                    <a:cxn ang="0">
                      <a:pos x="204" y="46"/>
                    </a:cxn>
                    <a:cxn ang="0">
                      <a:pos x="210" y="54"/>
                    </a:cxn>
                    <a:cxn ang="0">
                      <a:pos x="217" y="65"/>
                    </a:cxn>
                    <a:cxn ang="0">
                      <a:pos x="223" y="75"/>
                    </a:cxn>
                    <a:cxn ang="0">
                      <a:pos x="229" y="83"/>
                    </a:cxn>
                    <a:cxn ang="0">
                      <a:pos x="239" y="94"/>
                    </a:cxn>
                    <a:cxn ang="0">
                      <a:pos x="241" y="104"/>
                    </a:cxn>
                    <a:cxn ang="0">
                      <a:pos x="241" y="110"/>
                    </a:cxn>
                    <a:cxn ang="0">
                      <a:pos x="233" y="110"/>
                    </a:cxn>
                    <a:cxn ang="0">
                      <a:pos x="223" y="104"/>
                    </a:cxn>
                    <a:cxn ang="0">
                      <a:pos x="214" y="98"/>
                    </a:cxn>
                    <a:cxn ang="0">
                      <a:pos x="204" y="92"/>
                    </a:cxn>
                    <a:cxn ang="0">
                      <a:pos x="196" y="87"/>
                    </a:cxn>
                    <a:cxn ang="0">
                      <a:pos x="185" y="81"/>
                    </a:cxn>
                    <a:cxn ang="0">
                      <a:pos x="177" y="75"/>
                    </a:cxn>
                    <a:cxn ang="0">
                      <a:pos x="167" y="71"/>
                    </a:cxn>
                    <a:cxn ang="0">
                      <a:pos x="158" y="62"/>
                    </a:cxn>
                    <a:cxn ang="0">
                      <a:pos x="148" y="54"/>
                    </a:cxn>
                    <a:cxn ang="0">
                      <a:pos x="140" y="52"/>
                    </a:cxn>
                    <a:cxn ang="0">
                      <a:pos x="131" y="46"/>
                    </a:cxn>
                    <a:cxn ang="0">
                      <a:pos x="121" y="40"/>
                    </a:cxn>
                    <a:cxn ang="0">
                      <a:pos x="113" y="31"/>
                    </a:cxn>
                    <a:cxn ang="0">
                      <a:pos x="102" y="29"/>
                    </a:cxn>
                    <a:cxn ang="0">
                      <a:pos x="94" y="23"/>
                    </a:cxn>
                    <a:cxn ang="0">
                      <a:pos x="83" y="17"/>
                    </a:cxn>
                    <a:cxn ang="0">
                      <a:pos x="75" y="17"/>
                    </a:cxn>
                    <a:cxn ang="0">
                      <a:pos x="65" y="17"/>
                    </a:cxn>
                    <a:cxn ang="0">
                      <a:pos x="56" y="23"/>
                    </a:cxn>
                    <a:cxn ang="0">
                      <a:pos x="46" y="23"/>
                    </a:cxn>
                    <a:cxn ang="0">
                      <a:pos x="38" y="19"/>
                    </a:cxn>
                    <a:cxn ang="0">
                      <a:pos x="27" y="17"/>
                    </a:cxn>
                    <a:cxn ang="0">
                      <a:pos x="19" y="17"/>
                    </a:cxn>
                    <a:cxn ang="0">
                      <a:pos x="11" y="19"/>
                    </a:cxn>
                    <a:cxn ang="0">
                      <a:pos x="7" y="29"/>
                    </a:cxn>
                    <a:cxn ang="0">
                      <a:pos x="13" y="40"/>
                    </a:cxn>
                    <a:cxn ang="0">
                      <a:pos x="17" y="52"/>
                    </a:cxn>
                    <a:cxn ang="0">
                      <a:pos x="17" y="71"/>
                    </a:cxn>
                    <a:cxn ang="0">
                      <a:pos x="7" y="75"/>
                    </a:cxn>
                  </a:cxnLst>
                  <a:rect l="0" t="0" r="r" b="b"/>
                  <a:pathLst>
                    <a:path w="246" h="110">
                      <a:moveTo>
                        <a:pt x="173" y="0"/>
                      </a:moveTo>
                      <a:lnTo>
                        <a:pt x="173" y="2"/>
                      </a:lnTo>
                      <a:lnTo>
                        <a:pt x="177" y="6"/>
                      </a:lnTo>
                      <a:lnTo>
                        <a:pt x="177" y="8"/>
                      </a:lnTo>
                      <a:lnTo>
                        <a:pt x="179" y="13"/>
                      </a:lnTo>
                      <a:lnTo>
                        <a:pt x="183" y="17"/>
                      </a:lnTo>
                      <a:lnTo>
                        <a:pt x="185" y="19"/>
                      </a:lnTo>
                      <a:lnTo>
                        <a:pt x="189" y="23"/>
                      </a:lnTo>
                      <a:lnTo>
                        <a:pt x="192" y="25"/>
                      </a:lnTo>
                      <a:lnTo>
                        <a:pt x="196" y="29"/>
                      </a:lnTo>
                      <a:lnTo>
                        <a:pt x="196" y="31"/>
                      </a:lnTo>
                      <a:lnTo>
                        <a:pt x="198" y="35"/>
                      </a:lnTo>
                      <a:lnTo>
                        <a:pt x="202" y="40"/>
                      </a:lnTo>
                      <a:lnTo>
                        <a:pt x="204" y="42"/>
                      </a:lnTo>
                      <a:lnTo>
                        <a:pt x="204" y="46"/>
                      </a:lnTo>
                      <a:lnTo>
                        <a:pt x="208" y="48"/>
                      </a:lnTo>
                      <a:lnTo>
                        <a:pt x="210" y="52"/>
                      </a:lnTo>
                      <a:lnTo>
                        <a:pt x="210" y="54"/>
                      </a:lnTo>
                      <a:lnTo>
                        <a:pt x="214" y="58"/>
                      </a:lnTo>
                      <a:lnTo>
                        <a:pt x="214" y="62"/>
                      </a:lnTo>
                      <a:lnTo>
                        <a:pt x="217" y="65"/>
                      </a:lnTo>
                      <a:lnTo>
                        <a:pt x="221" y="69"/>
                      </a:lnTo>
                      <a:lnTo>
                        <a:pt x="221" y="71"/>
                      </a:lnTo>
                      <a:lnTo>
                        <a:pt x="223" y="75"/>
                      </a:lnTo>
                      <a:lnTo>
                        <a:pt x="227" y="77"/>
                      </a:lnTo>
                      <a:lnTo>
                        <a:pt x="227" y="81"/>
                      </a:lnTo>
                      <a:lnTo>
                        <a:pt x="229" y="83"/>
                      </a:lnTo>
                      <a:lnTo>
                        <a:pt x="233" y="87"/>
                      </a:lnTo>
                      <a:lnTo>
                        <a:pt x="235" y="92"/>
                      </a:lnTo>
                      <a:lnTo>
                        <a:pt x="239" y="94"/>
                      </a:lnTo>
                      <a:lnTo>
                        <a:pt x="239" y="98"/>
                      </a:lnTo>
                      <a:lnTo>
                        <a:pt x="241" y="100"/>
                      </a:lnTo>
                      <a:lnTo>
                        <a:pt x="241" y="104"/>
                      </a:lnTo>
                      <a:lnTo>
                        <a:pt x="246" y="106"/>
                      </a:lnTo>
                      <a:lnTo>
                        <a:pt x="246" y="110"/>
                      </a:lnTo>
                      <a:lnTo>
                        <a:pt x="241" y="110"/>
                      </a:lnTo>
                      <a:lnTo>
                        <a:pt x="239" y="110"/>
                      </a:lnTo>
                      <a:lnTo>
                        <a:pt x="235" y="110"/>
                      </a:lnTo>
                      <a:lnTo>
                        <a:pt x="233" y="110"/>
                      </a:lnTo>
                      <a:lnTo>
                        <a:pt x="229" y="106"/>
                      </a:lnTo>
                      <a:lnTo>
                        <a:pt x="227" y="104"/>
                      </a:lnTo>
                      <a:lnTo>
                        <a:pt x="223" y="104"/>
                      </a:lnTo>
                      <a:lnTo>
                        <a:pt x="221" y="100"/>
                      </a:lnTo>
                      <a:lnTo>
                        <a:pt x="217" y="100"/>
                      </a:lnTo>
                      <a:lnTo>
                        <a:pt x="214" y="98"/>
                      </a:lnTo>
                      <a:lnTo>
                        <a:pt x="210" y="98"/>
                      </a:lnTo>
                      <a:lnTo>
                        <a:pt x="208" y="94"/>
                      </a:lnTo>
                      <a:lnTo>
                        <a:pt x="204" y="92"/>
                      </a:lnTo>
                      <a:lnTo>
                        <a:pt x="202" y="92"/>
                      </a:lnTo>
                      <a:lnTo>
                        <a:pt x="198" y="87"/>
                      </a:lnTo>
                      <a:lnTo>
                        <a:pt x="196" y="87"/>
                      </a:lnTo>
                      <a:lnTo>
                        <a:pt x="192" y="83"/>
                      </a:lnTo>
                      <a:lnTo>
                        <a:pt x="189" y="81"/>
                      </a:lnTo>
                      <a:lnTo>
                        <a:pt x="185" y="81"/>
                      </a:lnTo>
                      <a:lnTo>
                        <a:pt x="183" y="77"/>
                      </a:lnTo>
                      <a:lnTo>
                        <a:pt x="179" y="77"/>
                      </a:lnTo>
                      <a:lnTo>
                        <a:pt x="177" y="75"/>
                      </a:lnTo>
                      <a:lnTo>
                        <a:pt x="173" y="71"/>
                      </a:lnTo>
                      <a:lnTo>
                        <a:pt x="171" y="71"/>
                      </a:lnTo>
                      <a:lnTo>
                        <a:pt x="167" y="71"/>
                      </a:lnTo>
                      <a:lnTo>
                        <a:pt x="165" y="69"/>
                      </a:lnTo>
                      <a:lnTo>
                        <a:pt x="160" y="65"/>
                      </a:lnTo>
                      <a:lnTo>
                        <a:pt x="158" y="62"/>
                      </a:lnTo>
                      <a:lnTo>
                        <a:pt x="154" y="62"/>
                      </a:lnTo>
                      <a:lnTo>
                        <a:pt x="152" y="58"/>
                      </a:lnTo>
                      <a:lnTo>
                        <a:pt x="148" y="54"/>
                      </a:lnTo>
                      <a:lnTo>
                        <a:pt x="146" y="54"/>
                      </a:lnTo>
                      <a:lnTo>
                        <a:pt x="144" y="52"/>
                      </a:lnTo>
                      <a:lnTo>
                        <a:pt x="140" y="52"/>
                      </a:lnTo>
                      <a:lnTo>
                        <a:pt x="138" y="48"/>
                      </a:lnTo>
                      <a:lnTo>
                        <a:pt x="133" y="46"/>
                      </a:lnTo>
                      <a:lnTo>
                        <a:pt x="131" y="46"/>
                      </a:lnTo>
                      <a:lnTo>
                        <a:pt x="127" y="42"/>
                      </a:lnTo>
                      <a:lnTo>
                        <a:pt x="125" y="42"/>
                      </a:lnTo>
                      <a:lnTo>
                        <a:pt x="121" y="40"/>
                      </a:lnTo>
                      <a:lnTo>
                        <a:pt x="119" y="35"/>
                      </a:lnTo>
                      <a:lnTo>
                        <a:pt x="115" y="35"/>
                      </a:lnTo>
                      <a:lnTo>
                        <a:pt x="113" y="31"/>
                      </a:lnTo>
                      <a:lnTo>
                        <a:pt x="108" y="31"/>
                      </a:lnTo>
                      <a:lnTo>
                        <a:pt x="106" y="29"/>
                      </a:lnTo>
                      <a:lnTo>
                        <a:pt x="102" y="29"/>
                      </a:lnTo>
                      <a:lnTo>
                        <a:pt x="100" y="25"/>
                      </a:lnTo>
                      <a:lnTo>
                        <a:pt x="96" y="25"/>
                      </a:lnTo>
                      <a:lnTo>
                        <a:pt x="94" y="23"/>
                      </a:lnTo>
                      <a:lnTo>
                        <a:pt x="90" y="19"/>
                      </a:lnTo>
                      <a:lnTo>
                        <a:pt x="88" y="17"/>
                      </a:lnTo>
                      <a:lnTo>
                        <a:pt x="83" y="17"/>
                      </a:lnTo>
                      <a:lnTo>
                        <a:pt x="81" y="17"/>
                      </a:lnTo>
                      <a:lnTo>
                        <a:pt x="77" y="17"/>
                      </a:lnTo>
                      <a:lnTo>
                        <a:pt x="75" y="17"/>
                      </a:lnTo>
                      <a:lnTo>
                        <a:pt x="71" y="17"/>
                      </a:lnTo>
                      <a:lnTo>
                        <a:pt x="69" y="17"/>
                      </a:lnTo>
                      <a:lnTo>
                        <a:pt x="65" y="17"/>
                      </a:lnTo>
                      <a:lnTo>
                        <a:pt x="63" y="19"/>
                      </a:lnTo>
                      <a:lnTo>
                        <a:pt x="58" y="19"/>
                      </a:lnTo>
                      <a:lnTo>
                        <a:pt x="56" y="23"/>
                      </a:lnTo>
                      <a:lnTo>
                        <a:pt x="52" y="23"/>
                      </a:lnTo>
                      <a:lnTo>
                        <a:pt x="50" y="23"/>
                      </a:lnTo>
                      <a:lnTo>
                        <a:pt x="46" y="23"/>
                      </a:lnTo>
                      <a:lnTo>
                        <a:pt x="44" y="23"/>
                      </a:lnTo>
                      <a:lnTo>
                        <a:pt x="40" y="23"/>
                      </a:lnTo>
                      <a:lnTo>
                        <a:pt x="38" y="19"/>
                      </a:lnTo>
                      <a:lnTo>
                        <a:pt x="34" y="17"/>
                      </a:lnTo>
                      <a:lnTo>
                        <a:pt x="31" y="17"/>
                      </a:lnTo>
                      <a:lnTo>
                        <a:pt x="27" y="17"/>
                      </a:lnTo>
                      <a:lnTo>
                        <a:pt x="25" y="17"/>
                      </a:lnTo>
                      <a:lnTo>
                        <a:pt x="21" y="17"/>
                      </a:lnTo>
                      <a:lnTo>
                        <a:pt x="19" y="17"/>
                      </a:lnTo>
                      <a:lnTo>
                        <a:pt x="17" y="17"/>
                      </a:lnTo>
                      <a:lnTo>
                        <a:pt x="13" y="17"/>
                      </a:lnTo>
                      <a:lnTo>
                        <a:pt x="11" y="19"/>
                      </a:lnTo>
                      <a:lnTo>
                        <a:pt x="7" y="23"/>
                      </a:lnTo>
                      <a:lnTo>
                        <a:pt x="4" y="25"/>
                      </a:lnTo>
                      <a:lnTo>
                        <a:pt x="7" y="29"/>
                      </a:lnTo>
                      <a:lnTo>
                        <a:pt x="7" y="31"/>
                      </a:lnTo>
                      <a:lnTo>
                        <a:pt x="11" y="35"/>
                      </a:lnTo>
                      <a:lnTo>
                        <a:pt x="13" y="40"/>
                      </a:lnTo>
                      <a:lnTo>
                        <a:pt x="13" y="42"/>
                      </a:lnTo>
                      <a:lnTo>
                        <a:pt x="17" y="46"/>
                      </a:lnTo>
                      <a:lnTo>
                        <a:pt x="17" y="52"/>
                      </a:lnTo>
                      <a:lnTo>
                        <a:pt x="19" y="54"/>
                      </a:lnTo>
                      <a:lnTo>
                        <a:pt x="19" y="69"/>
                      </a:lnTo>
                      <a:lnTo>
                        <a:pt x="17" y="71"/>
                      </a:lnTo>
                      <a:lnTo>
                        <a:pt x="13" y="75"/>
                      </a:lnTo>
                      <a:lnTo>
                        <a:pt x="11" y="75"/>
                      </a:lnTo>
                      <a:lnTo>
                        <a:pt x="7" y="75"/>
                      </a:lnTo>
                      <a:lnTo>
                        <a:pt x="4" y="75"/>
                      </a:lnTo>
                      <a:lnTo>
                        <a:pt x="0" y="75"/>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186" name="Freeform 72"/>
                <p:cNvSpPr>
                  <a:spLocks/>
                </p:cNvSpPr>
                <p:nvPr/>
              </p:nvSpPr>
              <p:spPr bwMode="auto">
                <a:xfrm>
                  <a:off x="4851400" y="4151312"/>
                  <a:ext cx="606425" cy="161925"/>
                </a:xfrm>
                <a:custGeom>
                  <a:avLst/>
                  <a:gdLst/>
                  <a:ahLst/>
                  <a:cxnLst>
                    <a:cxn ang="0">
                      <a:pos x="376" y="102"/>
                    </a:cxn>
                    <a:cxn ang="0">
                      <a:pos x="368" y="96"/>
                    </a:cxn>
                    <a:cxn ang="0">
                      <a:pos x="357" y="89"/>
                    </a:cxn>
                    <a:cxn ang="0">
                      <a:pos x="349" y="85"/>
                    </a:cxn>
                    <a:cxn ang="0">
                      <a:pos x="339" y="79"/>
                    </a:cxn>
                    <a:cxn ang="0">
                      <a:pos x="330" y="73"/>
                    </a:cxn>
                    <a:cxn ang="0">
                      <a:pos x="320" y="67"/>
                    </a:cxn>
                    <a:cxn ang="0">
                      <a:pos x="312" y="58"/>
                    </a:cxn>
                    <a:cxn ang="0">
                      <a:pos x="305" y="50"/>
                    </a:cxn>
                    <a:cxn ang="0">
                      <a:pos x="295" y="40"/>
                    </a:cxn>
                    <a:cxn ang="0">
                      <a:pos x="287" y="33"/>
                    </a:cxn>
                    <a:cxn ang="0">
                      <a:pos x="278" y="23"/>
                    </a:cxn>
                    <a:cxn ang="0">
                      <a:pos x="268" y="13"/>
                    </a:cxn>
                    <a:cxn ang="0">
                      <a:pos x="260" y="13"/>
                    </a:cxn>
                    <a:cxn ang="0">
                      <a:pos x="249" y="10"/>
                    </a:cxn>
                    <a:cxn ang="0">
                      <a:pos x="241" y="10"/>
                    </a:cxn>
                    <a:cxn ang="0">
                      <a:pos x="230" y="17"/>
                    </a:cxn>
                    <a:cxn ang="0">
                      <a:pos x="222" y="27"/>
                    </a:cxn>
                    <a:cxn ang="0">
                      <a:pos x="216" y="44"/>
                    </a:cxn>
                    <a:cxn ang="0">
                      <a:pos x="206" y="46"/>
                    </a:cxn>
                    <a:cxn ang="0">
                      <a:pos x="197" y="44"/>
                    </a:cxn>
                    <a:cxn ang="0">
                      <a:pos x="187" y="44"/>
                    </a:cxn>
                    <a:cxn ang="0">
                      <a:pos x="178" y="40"/>
                    </a:cxn>
                    <a:cxn ang="0">
                      <a:pos x="168" y="40"/>
                    </a:cxn>
                    <a:cxn ang="0">
                      <a:pos x="160" y="40"/>
                    </a:cxn>
                    <a:cxn ang="0">
                      <a:pos x="151" y="40"/>
                    </a:cxn>
                    <a:cxn ang="0">
                      <a:pos x="141" y="40"/>
                    </a:cxn>
                    <a:cxn ang="0">
                      <a:pos x="133" y="40"/>
                    </a:cxn>
                    <a:cxn ang="0">
                      <a:pos x="122" y="40"/>
                    </a:cxn>
                    <a:cxn ang="0">
                      <a:pos x="114" y="27"/>
                    </a:cxn>
                    <a:cxn ang="0">
                      <a:pos x="108" y="13"/>
                    </a:cxn>
                    <a:cxn ang="0">
                      <a:pos x="97" y="6"/>
                    </a:cxn>
                    <a:cxn ang="0">
                      <a:pos x="89" y="4"/>
                    </a:cxn>
                    <a:cxn ang="0">
                      <a:pos x="79" y="10"/>
                    </a:cxn>
                    <a:cxn ang="0">
                      <a:pos x="70" y="17"/>
                    </a:cxn>
                    <a:cxn ang="0">
                      <a:pos x="60" y="17"/>
                    </a:cxn>
                    <a:cxn ang="0">
                      <a:pos x="52" y="13"/>
                    </a:cxn>
                    <a:cxn ang="0">
                      <a:pos x="41" y="10"/>
                    </a:cxn>
                    <a:cxn ang="0">
                      <a:pos x="33" y="21"/>
                    </a:cxn>
                    <a:cxn ang="0">
                      <a:pos x="25" y="29"/>
                    </a:cxn>
                    <a:cxn ang="0">
                      <a:pos x="14" y="35"/>
                    </a:cxn>
                    <a:cxn ang="0">
                      <a:pos x="6" y="44"/>
                    </a:cxn>
                  </a:cxnLst>
                  <a:rect l="0" t="0" r="r" b="b"/>
                  <a:pathLst>
                    <a:path w="382" h="102">
                      <a:moveTo>
                        <a:pt x="382" y="102"/>
                      </a:moveTo>
                      <a:lnTo>
                        <a:pt x="380" y="102"/>
                      </a:lnTo>
                      <a:lnTo>
                        <a:pt x="376" y="102"/>
                      </a:lnTo>
                      <a:lnTo>
                        <a:pt x="374" y="98"/>
                      </a:lnTo>
                      <a:lnTo>
                        <a:pt x="370" y="98"/>
                      </a:lnTo>
                      <a:lnTo>
                        <a:pt x="368" y="96"/>
                      </a:lnTo>
                      <a:lnTo>
                        <a:pt x="364" y="96"/>
                      </a:lnTo>
                      <a:lnTo>
                        <a:pt x="361" y="92"/>
                      </a:lnTo>
                      <a:lnTo>
                        <a:pt x="357" y="89"/>
                      </a:lnTo>
                      <a:lnTo>
                        <a:pt x="355" y="89"/>
                      </a:lnTo>
                      <a:lnTo>
                        <a:pt x="351" y="85"/>
                      </a:lnTo>
                      <a:lnTo>
                        <a:pt x="349" y="85"/>
                      </a:lnTo>
                      <a:lnTo>
                        <a:pt x="345" y="81"/>
                      </a:lnTo>
                      <a:lnTo>
                        <a:pt x="343" y="79"/>
                      </a:lnTo>
                      <a:lnTo>
                        <a:pt x="339" y="79"/>
                      </a:lnTo>
                      <a:lnTo>
                        <a:pt x="337" y="75"/>
                      </a:lnTo>
                      <a:lnTo>
                        <a:pt x="332" y="73"/>
                      </a:lnTo>
                      <a:lnTo>
                        <a:pt x="330" y="73"/>
                      </a:lnTo>
                      <a:lnTo>
                        <a:pt x="326" y="69"/>
                      </a:lnTo>
                      <a:lnTo>
                        <a:pt x="324" y="69"/>
                      </a:lnTo>
                      <a:lnTo>
                        <a:pt x="320" y="67"/>
                      </a:lnTo>
                      <a:lnTo>
                        <a:pt x="318" y="62"/>
                      </a:lnTo>
                      <a:lnTo>
                        <a:pt x="314" y="62"/>
                      </a:lnTo>
                      <a:lnTo>
                        <a:pt x="312" y="58"/>
                      </a:lnTo>
                      <a:lnTo>
                        <a:pt x="307" y="56"/>
                      </a:lnTo>
                      <a:lnTo>
                        <a:pt x="307" y="52"/>
                      </a:lnTo>
                      <a:lnTo>
                        <a:pt x="305" y="50"/>
                      </a:lnTo>
                      <a:lnTo>
                        <a:pt x="301" y="46"/>
                      </a:lnTo>
                      <a:lnTo>
                        <a:pt x="299" y="44"/>
                      </a:lnTo>
                      <a:lnTo>
                        <a:pt x="295" y="40"/>
                      </a:lnTo>
                      <a:lnTo>
                        <a:pt x="293" y="35"/>
                      </a:lnTo>
                      <a:lnTo>
                        <a:pt x="289" y="33"/>
                      </a:lnTo>
                      <a:lnTo>
                        <a:pt x="287" y="33"/>
                      </a:lnTo>
                      <a:lnTo>
                        <a:pt x="282" y="29"/>
                      </a:lnTo>
                      <a:lnTo>
                        <a:pt x="280" y="27"/>
                      </a:lnTo>
                      <a:lnTo>
                        <a:pt x="278" y="23"/>
                      </a:lnTo>
                      <a:lnTo>
                        <a:pt x="274" y="21"/>
                      </a:lnTo>
                      <a:lnTo>
                        <a:pt x="272" y="17"/>
                      </a:lnTo>
                      <a:lnTo>
                        <a:pt x="268" y="13"/>
                      </a:lnTo>
                      <a:lnTo>
                        <a:pt x="266" y="13"/>
                      </a:lnTo>
                      <a:lnTo>
                        <a:pt x="262" y="13"/>
                      </a:lnTo>
                      <a:lnTo>
                        <a:pt x="260" y="13"/>
                      </a:lnTo>
                      <a:lnTo>
                        <a:pt x="255" y="10"/>
                      </a:lnTo>
                      <a:lnTo>
                        <a:pt x="253" y="10"/>
                      </a:lnTo>
                      <a:lnTo>
                        <a:pt x="249" y="10"/>
                      </a:lnTo>
                      <a:lnTo>
                        <a:pt x="247" y="6"/>
                      </a:lnTo>
                      <a:lnTo>
                        <a:pt x="243" y="10"/>
                      </a:lnTo>
                      <a:lnTo>
                        <a:pt x="241" y="10"/>
                      </a:lnTo>
                      <a:lnTo>
                        <a:pt x="237" y="13"/>
                      </a:lnTo>
                      <a:lnTo>
                        <a:pt x="235" y="13"/>
                      </a:lnTo>
                      <a:lnTo>
                        <a:pt x="230" y="17"/>
                      </a:lnTo>
                      <a:lnTo>
                        <a:pt x="228" y="21"/>
                      </a:lnTo>
                      <a:lnTo>
                        <a:pt x="224" y="23"/>
                      </a:lnTo>
                      <a:lnTo>
                        <a:pt x="222" y="27"/>
                      </a:lnTo>
                      <a:lnTo>
                        <a:pt x="222" y="35"/>
                      </a:lnTo>
                      <a:lnTo>
                        <a:pt x="218" y="40"/>
                      </a:lnTo>
                      <a:lnTo>
                        <a:pt x="216" y="44"/>
                      </a:lnTo>
                      <a:lnTo>
                        <a:pt x="212" y="46"/>
                      </a:lnTo>
                      <a:lnTo>
                        <a:pt x="210" y="46"/>
                      </a:lnTo>
                      <a:lnTo>
                        <a:pt x="206" y="46"/>
                      </a:lnTo>
                      <a:lnTo>
                        <a:pt x="203" y="46"/>
                      </a:lnTo>
                      <a:lnTo>
                        <a:pt x="199" y="46"/>
                      </a:lnTo>
                      <a:lnTo>
                        <a:pt x="197" y="44"/>
                      </a:lnTo>
                      <a:lnTo>
                        <a:pt x="193" y="44"/>
                      </a:lnTo>
                      <a:lnTo>
                        <a:pt x="191" y="44"/>
                      </a:lnTo>
                      <a:lnTo>
                        <a:pt x="187" y="44"/>
                      </a:lnTo>
                      <a:lnTo>
                        <a:pt x="185" y="44"/>
                      </a:lnTo>
                      <a:lnTo>
                        <a:pt x="181" y="40"/>
                      </a:lnTo>
                      <a:lnTo>
                        <a:pt x="178" y="40"/>
                      </a:lnTo>
                      <a:lnTo>
                        <a:pt x="174" y="40"/>
                      </a:lnTo>
                      <a:lnTo>
                        <a:pt x="172" y="40"/>
                      </a:lnTo>
                      <a:lnTo>
                        <a:pt x="168" y="40"/>
                      </a:lnTo>
                      <a:lnTo>
                        <a:pt x="166" y="40"/>
                      </a:lnTo>
                      <a:lnTo>
                        <a:pt x="162" y="40"/>
                      </a:lnTo>
                      <a:lnTo>
                        <a:pt x="160" y="40"/>
                      </a:lnTo>
                      <a:lnTo>
                        <a:pt x="156" y="35"/>
                      </a:lnTo>
                      <a:lnTo>
                        <a:pt x="154" y="40"/>
                      </a:lnTo>
                      <a:lnTo>
                        <a:pt x="151" y="40"/>
                      </a:lnTo>
                      <a:lnTo>
                        <a:pt x="147" y="40"/>
                      </a:lnTo>
                      <a:lnTo>
                        <a:pt x="145" y="40"/>
                      </a:lnTo>
                      <a:lnTo>
                        <a:pt x="141" y="40"/>
                      </a:lnTo>
                      <a:lnTo>
                        <a:pt x="139" y="40"/>
                      </a:lnTo>
                      <a:lnTo>
                        <a:pt x="135" y="40"/>
                      </a:lnTo>
                      <a:lnTo>
                        <a:pt x="133" y="40"/>
                      </a:lnTo>
                      <a:lnTo>
                        <a:pt x="129" y="40"/>
                      </a:lnTo>
                      <a:lnTo>
                        <a:pt x="126" y="40"/>
                      </a:lnTo>
                      <a:lnTo>
                        <a:pt x="122" y="40"/>
                      </a:lnTo>
                      <a:lnTo>
                        <a:pt x="120" y="35"/>
                      </a:lnTo>
                      <a:lnTo>
                        <a:pt x="116" y="33"/>
                      </a:lnTo>
                      <a:lnTo>
                        <a:pt x="114" y="27"/>
                      </a:lnTo>
                      <a:lnTo>
                        <a:pt x="114" y="21"/>
                      </a:lnTo>
                      <a:lnTo>
                        <a:pt x="110" y="17"/>
                      </a:lnTo>
                      <a:lnTo>
                        <a:pt x="108" y="13"/>
                      </a:lnTo>
                      <a:lnTo>
                        <a:pt x="104" y="10"/>
                      </a:lnTo>
                      <a:lnTo>
                        <a:pt x="102" y="10"/>
                      </a:lnTo>
                      <a:lnTo>
                        <a:pt x="97" y="6"/>
                      </a:lnTo>
                      <a:lnTo>
                        <a:pt x="95" y="4"/>
                      </a:lnTo>
                      <a:lnTo>
                        <a:pt x="91" y="0"/>
                      </a:lnTo>
                      <a:lnTo>
                        <a:pt x="89" y="4"/>
                      </a:lnTo>
                      <a:lnTo>
                        <a:pt x="85" y="4"/>
                      </a:lnTo>
                      <a:lnTo>
                        <a:pt x="83" y="6"/>
                      </a:lnTo>
                      <a:lnTo>
                        <a:pt x="79" y="10"/>
                      </a:lnTo>
                      <a:lnTo>
                        <a:pt x="77" y="13"/>
                      </a:lnTo>
                      <a:lnTo>
                        <a:pt x="72" y="13"/>
                      </a:lnTo>
                      <a:lnTo>
                        <a:pt x="70" y="17"/>
                      </a:lnTo>
                      <a:lnTo>
                        <a:pt x="66" y="17"/>
                      </a:lnTo>
                      <a:lnTo>
                        <a:pt x="64" y="17"/>
                      </a:lnTo>
                      <a:lnTo>
                        <a:pt x="60" y="17"/>
                      </a:lnTo>
                      <a:lnTo>
                        <a:pt x="58" y="17"/>
                      </a:lnTo>
                      <a:lnTo>
                        <a:pt x="54" y="17"/>
                      </a:lnTo>
                      <a:lnTo>
                        <a:pt x="52" y="13"/>
                      </a:lnTo>
                      <a:lnTo>
                        <a:pt x="47" y="10"/>
                      </a:lnTo>
                      <a:lnTo>
                        <a:pt x="45" y="6"/>
                      </a:lnTo>
                      <a:lnTo>
                        <a:pt x="41" y="10"/>
                      </a:lnTo>
                      <a:lnTo>
                        <a:pt x="39" y="13"/>
                      </a:lnTo>
                      <a:lnTo>
                        <a:pt x="35" y="17"/>
                      </a:lnTo>
                      <a:lnTo>
                        <a:pt x="33" y="21"/>
                      </a:lnTo>
                      <a:lnTo>
                        <a:pt x="31" y="23"/>
                      </a:lnTo>
                      <a:lnTo>
                        <a:pt x="27" y="27"/>
                      </a:lnTo>
                      <a:lnTo>
                        <a:pt x="25" y="29"/>
                      </a:lnTo>
                      <a:lnTo>
                        <a:pt x="20" y="33"/>
                      </a:lnTo>
                      <a:lnTo>
                        <a:pt x="18" y="33"/>
                      </a:lnTo>
                      <a:lnTo>
                        <a:pt x="14" y="35"/>
                      </a:lnTo>
                      <a:lnTo>
                        <a:pt x="12" y="40"/>
                      </a:lnTo>
                      <a:lnTo>
                        <a:pt x="8" y="44"/>
                      </a:lnTo>
                      <a:lnTo>
                        <a:pt x="6" y="44"/>
                      </a:lnTo>
                      <a:lnTo>
                        <a:pt x="2" y="46"/>
                      </a:lnTo>
                      <a:lnTo>
                        <a:pt x="0" y="50"/>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187" name="Freeform 73"/>
                <p:cNvSpPr>
                  <a:spLocks/>
                </p:cNvSpPr>
                <p:nvPr/>
              </p:nvSpPr>
              <p:spPr bwMode="auto">
                <a:xfrm>
                  <a:off x="4362450" y="4187825"/>
                  <a:ext cx="488950" cy="161925"/>
                </a:xfrm>
                <a:custGeom>
                  <a:avLst/>
                  <a:gdLst/>
                  <a:ahLst/>
                  <a:cxnLst>
                    <a:cxn ang="0">
                      <a:pos x="301" y="33"/>
                    </a:cxn>
                    <a:cxn ang="0">
                      <a:pos x="291" y="39"/>
                    </a:cxn>
                    <a:cxn ang="0">
                      <a:pos x="283" y="50"/>
                    </a:cxn>
                    <a:cxn ang="0">
                      <a:pos x="272" y="56"/>
                    </a:cxn>
                    <a:cxn ang="0">
                      <a:pos x="264" y="56"/>
                    </a:cxn>
                    <a:cxn ang="0">
                      <a:pos x="254" y="66"/>
                    </a:cxn>
                    <a:cxn ang="0">
                      <a:pos x="245" y="73"/>
                    </a:cxn>
                    <a:cxn ang="0">
                      <a:pos x="235" y="79"/>
                    </a:cxn>
                    <a:cxn ang="0">
                      <a:pos x="227" y="85"/>
                    </a:cxn>
                    <a:cxn ang="0">
                      <a:pos x="216" y="87"/>
                    </a:cxn>
                    <a:cxn ang="0">
                      <a:pos x="208" y="96"/>
                    </a:cxn>
                    <a:cxn ang="0">
                      <a:pos x="200" y="102"/>
                    </a:cxn>
                    <a:cxn ang="0">
                      <a:pos x="193" y="79"/>
                    </a:cxn>
                    <a:cxn ang="0">
                      <a:pos x="200" y="69"/>
                    </a:cxn>
                    <a:cxn ang="0">
                      <a:pos x="202" y="58"/>
                    </a:cxn>
                    <a:cxn ang="0">
                      <a:pos x="208" y="50"/>
                    </a:cxn>
                    <a:cxn ang="0">
                      <a:pos x="212" y="39"/>
                    </a:cxn>
                    <a:cxn ang="0">
                      <a:pos x="216" y="27"/>
                    </a:cxn>
                    <a:cxn ang="0">
                      <a:pos x="216" y="17"/>
                    </a:cxn>
                    <a:cxn ang="0">
                      <a:pos x="208" y="10"/>
                    </a:cxn>
                    <a:cxn ang="0">
                      <a:pos x="200" y="4"/>
                    </a:cxn>
                    <a:cxn ang="0">
                      <a:pos x="189" y="0"/>
                    </a:cxn>
                    <a:cxn ang="0">
                      <a:pos x="181" y="0"/>
                    </a:cxn>
                    <a:cxn ang="0">
                      <a:pos x="170" y="0"/>
                    </a:cxn>
                    <a:cxn ang="0">
                      <a:pos x="162" y="4"/>
                    </a:cxn>
                    <a:cxn ang="0">
                      <a:pos x="152" y="12"/>
                    </a:cxn>
                    <a:cxn ang="0">
                      <a:pos x="145" y="21"/>
                    </a:cxn>
                    <a:cxn ang="0">
                      <a:pos x="137" y="27"/>
                    </a:cxn>
                    <a:cxn ang="0">
                      <a:pos x="127" y="29"/>
                    </a:cxn>
                    <a:cxn ang="0">
                      <a:pos x="118" y="35"/>
                    </a:cxn>
                    <a:cxn ang="0">
                      <a:pos x="108" y="39"/>
                    </a:cxn>
                    <a:cxn ang="0">
                      <a:pos x="100" y="46"/>
                    </a:cxn>
                    <a:cxn ang="0">
                      <a:pos x="91" y="52"/>
                    </a:cxn>
                    <a:cxn ang="0">
                      <a:pos x="81" y="56"/>
                    </a:cxn>
                    <a:cxn ang="0">
                      <a:pos x="73" y="62"/>
                    </a:cxn>
                    <a:cxn ang="0">
                      <a:pos x="62" y="66"/>
                    </a:cxn>
                    <a:cxn ang="0">
                      <a:pos x="54" y="69"/>
                    </a:cxn>
                    <a:cxn ang="0">
                      <a:pos x="44" y="75"/>
                    </a:cxn>
                    <a:cxn ang="0">
                      <a:pos x="35" y="79"/>
                    </a:cxn>
                    <a:cxn ang="0">
                      <a:pos x="25" y="85"/>
                    </a:cxn>
                    <a:cxn ang="0">
                      <a:pos x="17" y="87"/>
                    </a:cxn>
                    <a:cxn ang="0">
                      <a:pos x="6" y="91"/>
                    </a:cxn>
                  </a:cxnLst>
                  <a:rect l="0" t="0" r="r" b="b"/>
                  <a:pathLst>
                    <a:path w="308" h="102">
                      <a:moveTo>
                        <a:pt x="308" y="27"/>
                      </a:moveTo>
                      <a:lnTo>
                        <a:pt x="303" y="29"/>
                      </a:lnTo>
                      <a:lnTo>
                        <a:pt x="301" y="33"/>
                      </a:lnTo>
                      <a:lnTo>
                        <a:pt x="297" y="35"/>
                      </a:lnTo>
                      <a:lnTo>
                        <a:pt x="295" y="39"/>
                      </a:lnTo>
                      <a:lnTo>
                        <a:pt x="291" y="39"/>
                      </a:lnTo>
                      <a:lnTo>
                        <a:pt x="289" y="44"/>
                      </a:lnTo>
                      <a:lnTo>
                        <a:pt x="285" y="46"/>
                      </a:lnTo>
                      <a:lnTo>
                        <a:pt x="283" y="50"/>
                      </a:lnTo>
                      <a:lnTo>
                        <a:pt x="279" y="52"/>
                      </a:lnTo>
                      <a:lnTo>
                        <a:pt x="276" y="56"/>
                      </a:lnTo>
                      <a:lnTo>
                        <a:pt x="272" y="56"/>
                      </a:lnTo>
                      <a:lnTo>
                        <a:pt x="270" y="56"/>
                      </a:lnTo>
                      <a:lnTo>
                        <a:pt x="266" y="56"/>
                      </a:lnTo>
                      <a:lnTo>
                        <a:pt x="264" y="56"/>
                      </a:lnTo>
                      <a:lnTo>
                        <a:pt x="260" y="58"/>
                      </a:lnTo>
                      <a:lnTo>
                        <a:pt x="258" y="62"/>
                      </a:lnTo>
                      <a:lnTo>
                        <a:pt x="254" y="66"/>
                      </a:lnTo>
                      <a:lnTo>
                        <a:pt x="252" y="66"/>
                      </a:lnTo>
                      <a:lnTo>
                        <a:pt x="247" y="69"/>
                      </a:lnTo>
                      <a:lnTo>
                        <a:pt x="245" y="73"/>
                      </a:lnTo>
                      <a:lnTo>
                        <a:pt x="241" y="75"/>
                      </a:lnTo>
                      <a:lnTo>
                        <a:pt x="239" y="79"/>
                      </a:lnTo>
                      <a:lnTo>
                        <a:pt x="235" y="79"/>
                      </a:lnTo>
                      <a:lnTo>
                        <a:pt x="233" y="79"/>
                      </a:lnTo>
                      <a:lnTo>
                        <a:pt x="229" y="81"/>
                      </a:lnTo>
                      <a:lnTo>
                        <a:pt x="227" y="85"/>
                      </a:lnTo>
                      <a:lnTo>
                        <a:pt x="222" y="85"/>
                      </a:lnTo>
                      <a:lnTo>
                        <a:pt x="220" y="87"/>
                      </a:lnTo>
                      <a:lnTo>
                        <a:pt x="216" y="87"/>
                      </a:lnTo>
                      <a:lnTo>
                        <a:pt x="214" y="91"/>
                      </a:lnTo>
                      <a:lnTo>
                        <a:pt x="212" y="96"/>
                      </a:lnTo>
                      <a:lnTo>
                        <a:pt x="208" y="96"/>
                      </a:lnTo>
                      <a:lnTo>
                        <a:pt x="206" y="98"/>
                      </a:lnTo>
                      <a:lnTo>
                        <a:pt x="202" y="98"/>
                      </a:lnTo>
                      <a:lnTo>
                        <a:pt x="200" y="102"/>
                      </a:lnTo>
                      <a:lnTo>
                        <a:pt x="195" y="102"/>
                      </a:lnTo>
                      <a:lnTo>
                        <a:pt x="193" y="96"/>
                      </a:lnTo>
                      <a:lnTo>
                        <a:pt x="193" y="79"/>
                      </a:lnTo>
                      <a:lnTo>
                        <a:pt x="195" y="75"/>
                      </a:lnTo>
                      <a:lnTo>
                        <a:pt x="195" y="73"/>
                      </a:lnTo>
                      <a:lnTo>
                        <a:pt x="200" y="69"/>
                      </a:lnTo>
                      <a:lnTo>
                        <a:pt x="200" y="66"/>
                      </a:lnTo>
                      <a:lnTo>
                        <a:pt x="202" y="62"/>
                      </a:lnTo>
                      <a:lnTo>
                        <a:pt x="202" y="58"/>
                      </a:lnTo>
                      <a:lnTo>
                        <a:pt x="206" y="56"/>
                      </a:lnTo>
                      <a:lnTo>
                        <a:pt x="206" y="52"/>
                      </a:lnTo>
                      <a:lnTo>
                        <a:pt x="208" y="50"/>
                      </a:lnTo>
                      <a:lnTo>
                        <a:pt x="208" y="46"/>
                      </a:lnTo>
                      <a:lnTo>
                        <a:pt x="212" y="44"/>
                      </a:lnTo>
                      <a:lnTo>
                        <a:pt x="212" y="39"/>
                      </a:lnTo>
                      <a:lnTo>
                        <a:pt x="214" y="35"/>
                      </a:lnTo>
                      <a:lnTo>
                        <a:pt x="214" y="29"/>
                      </a:lnTo>
                      <a:lnTo>
                        <a:pt x="216" y="27"/>
                      </a:lnTo>
                      <a:lnTo>
                        <a:pt x="220" y="23"/>
                      </a:lnTo>
                      <a:lnTo>
                        <a:pt x="220" y="21"/>
                      </a:lnTo>
                      <a:lnTo>
                        <a:pt x="216" y="17"/>
                      </a:lnTo>
                      <a:lnTo>
                        <a:pt x="214" y="12"/>
                      </a:lnTo>
                      <a:lnTo>
                        <a:pt x="212" y="10"/>
                      </a:lnTo>
                      <a:lnTo>
                        <a:pt x="208" y="10"/>
                      </a:lnTo>
                      <a:lnTo>
                        <a:pt x="206" y="6"/>
                      </a:lnTo>
                      <a:lnTo>
                        <a:pt x="202" y="6"/>
                      </a:lnTo>
                      <a:lnTo>
                        <a:pt x="200" y="4"/>
                      </a:lnTo>
                      <a:lnTo>
                        <a:pt x="195" y="0"/>
                      </a:lnTo>
                      <a:lnTo>
                        <a:pt x="193" y="0"/>
                      </a:lnTo>
                      <a:lnTo>
                        <a:pt x="189" y="0"/>
                      </a:lnTo>
                      <a:lnTo>
                        <a:pt x="187" y="0"/>
                      </a:lnTo>
                      <a:lnTo>
                        <a:pt x="183" y="0"/>
                      </a:lnTo>
                      <a:lnTo>
                        <a:pt x="181" y="0"/>
                      </a:lnTo>
                      <a:lnTo>
                        <a:pt x="177" y="0"/>
                      </a:lnTo>
                      <a:lnTo>
                        <a:pt x="175" y="0"/>
                      </a:lnTo>
                      <a:lnTo>
                        <a:pt x="170" y="0"/>
                      </a:lnTo>
                      <a:lnTo>
                        <a:pt x="168" y="0"/>
                      </a:lnTo>
                      <a:lnTo>
                        <a:pt x="164" y="4"/>
                      </a:lnTo>
                      <a:lnTo>
                        <a:pt x="162" y="4"/>
                      </a:lnTo>
                      <a:lnTo>
                        <a:pt x="158" y="6"/>
                      </a:lnTo>
                      <a:lnTo>
                        <a:pt x="156" y="10"/>
                      </a:lnTo>
                      <a:lnTo>
                        <a:pt x="152" y="12"/>
                      </a:lnTo>
                      <a:lnTo>
                        <a:pt x="152" y="17"/>
                      </a:lnTo>
                      <a:lnTo>
                        <a:pt x="150" y="21"/>
                      </a:lnTo>
                      <a:lnTo>
                        <a:pt x="145" y="21"/>
                      </a:lnTo>
                      <a:lnTo>
                        <a:pt x="143" y="23"/>
                      </a:lnTo>
                      <a:lnTo>
                        <a:pt x="139" y="23"/>
                      </a:lnTo>
                      <a:lnTo>
                        <a:pt x="137" y="27"/>
                      </a:lnTo>
                      <a:lnTo>
                        <a:pt x="133" y="27"/>
                      </a:lnTo>
                      <a:lnTo>
                        <a:pt x="131" y="29"/>
                      </a:lnTo>
                      <a:lnTo>
                        <a:pt x="127" y="29"/>
                      </a:lnTo>
                      <a:lnTo>
                        <a:pt x="125" y="33"/>
                      </a:lnTo>
                      <a:lnTo>
                        <a:pt x="121" y="33"/>
                      </a:lnTo>
                      <a:lnTo>
                        <a:pt x="118" y="35"/>
                      </a:lnTo>
                      <a:lnTo>
                        <a:pt x="114" y="35"/>
                      </a:lnTo>
                      <a:lnTo>
                        <a:pt x="112" y="39"/>
                      </a:lnTo>
                      <a:lnTo>
                        <a:pt x="108" y="39"/>
                      </a:lnTo>
                      <a:lnTo>
                        <a:pt x="106" y="44"/>
                      </a:lnTo>
                      <a:lnTo>
                        <a:pt x="102" y="46"/>
                      </a:lnTo>
                      <a:lnTo>
                        <a:pt x="100" y="46"/>
                      </a:lnTo>
                      <a:lnTo>
                        <a:pt x="96" y="50"/>
                      </a:lnTo>
                      <a:lnTo>
                        <a:pt x="93" y="50"/>
                      </a:lnTo>
                      <a:lnTo>
                        <a:pt x="91" y="52"/>
                      </a:lnTo>
                      <a:lnTo>
                        <a:pt x="87" y="56"/>
                      </a:lnTo>
                      <a:lnTo>
                        <a:pt x="85" y="56"/>
                      </a:lnTo>
                      <a:lnTo>
                        <a:pt x="81" y="56"/>
                      </a:lnTo>
                      <a:lnTo>
                        <a:pt x="79" y="58"/>
                      </a:lnTo>
                      <a:lnTo>
                        <a:pt x="75" y="58"/>
                      </a:lnTo>
                      <a:lnTo>
                        <a:pt x="73" y="62"/>
                      </a:lnTo>
                      <a:lnTo>
                        <a:pt x="69" y="62"/>
                      </a:lnTo>
                      <a:lnTo>
                        <a:pt x="66" y="62"/>
                      </a:lnTo>
                      <a:lnTo>
                        <a:pt x="62" y="66"/>
                      </a:lnTo>
                      <a:lnTo>
                        <a:pt x="60" y="66"/>
                      </a:lnTo>
                      <a:lnTo>
                        <a:pt x="56" y="66"/>
                      </a:lnTo>
                      <a:lnTo>
                        <a:pt x="54" y="69"/>
                      </a:lnTo>
                      <a:lnTo>
                        <a:pt x="50" y="73"/>
                      </a:lnTo>
                      <a:lnTo>
                        <a:pt x="48" y="73"/>
                      </a:lnTo>
                      <a:lnTo>
                        <a:pt x="44" y="75"/>
                      </a:lnTo>
                      <a:lnTo>
                        <a:pt x="41" y="75"/>
                      </a:lnTo>
                      <a:lnTo>
                        <a:pt x="37" y="79"/>
                      </a:lnTo>
                      <a:lnTo>
                        <a:pt x="35" y="79"/>
                      </a:lnTo>
                      <a:lnTo>
                        <a:pt x="31" y="81"/>
                      </a:lnTo>
                      <a:lnTo>
                        <a:pt x="29" y="81"/>
                      </a:lnTo>
                      <a:lnTo>
                        <a:pt x="25" y="85"/>
                      </a:lnTo>
                      <a:lnTo>
                        <a:pt x="23" y="85"/>
                      </a:lnTo>
                      <a:lnTo>
                        <a:pt x="19" y="87"/>
                      </a:lnTo>
                      <a:lnTo>
                        <a:pt x="17" y="87"/>
                      </a:lnTo>
                      <a:lnTo>
                        <a:pt x="12" y="87"/>
                      </a:lnTo>
                      <a:lnTo>
                        <a:pt x="10" y="87"/>
                      </a:lnTo>
                      <a:lnTo>
                        <a:pt x="6" y="91"/>
                      </a:lnTo>
                      <a:lnTo>
                        <a:pt x="4" y="91"/>
                      </a:lnTo>
                      <a:lnTo>
                        <a:pt x="0" y="91"/>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188" name="Freeform 74"/>
                <p:cNvSpPr>
                  <a:spLocks/>
                </p:cNvSpPr>
                <p:nvPr/>
              </p:nvSpPr>
              <p:spPr bwMode="auto">
                <a:xfrm>
                  <a:off x="4270375" y="4121150"/>
                  <a:ext cx="244475" cy="211138"/>
                </a:xfrm>
                <a:custGeom>
                  <a:avLst/>
                  <a:gdLst/>
                  <a:ahLst/>
                  <a:cxnLst>
                    <a:cxn ang="0">
                      <a:pos x="58" y="129"/>
                    </a:cxn>
                    <a:cxn ang="0">
                      <a:pos x="62" y="123"/>
                    </a:cxn>
                    <a:cxn ang="0">
                      <a:pos x="64" y="117"/>
                    </a:cxn>
                    <a:cxn ang="0">
                      <a:pos x="70" y="111"/>
                    </a:cxn>
                    <a:cxn ang="0">
                      <a:pos x="77" y="104"/>
                    </a:cxn>
                    <a:cxn ang="0">
                      <a:pos x="81" y="98"/>
                    </a:cxn>
                    <a:cxn ang="0">
                      <a:pos x="87" y="92"/>
                    </a:cxn>
                    <a:cxn ang="0">
                      <a:pos x="93" y="86"/>
                    </a:cxn>
                    <a:cxn ang="0">
                      <a:pos x="99" y="77"/>
                    </a:cxn>
                    <a:cxn ang="0">
                      <a:pos x="102" y="71"/>
                    </a:cxn>
                    <a:cxn ang="0">
                      <a:pos x="108" y="65"/>
                    </a:cxn>
                    <a:cxn ang="0">
                      <a:pos x="114" y="59"/>
                    </a:cxn>
                    <a:cxn ang="0">
                      <a:pos x="120" y="52"/>
                    </a:cxn>
                    <a:cxn ang="0">
                      <a:pos x="127" y="46"/>
                    </a:cxn>
                    <a:cxn ang="0">
                      <a:pos x="133" y="40"/>
                    </a:cxn>
                    <a:cxn ang="0">
                      <a:pos x="137" y="32"/>
                    </a:cxn>
                    <a:cxn ang="0">
                      <a:pos x="143" y="25"/>
                    </a:cxn>
                    <a:cxn ang="0">
                      <a:pos x="149" y="19"/>
                    </a:cxn>
                    <a:cxn ang="0">
                      <a:pos x="151" y="13"/>
                    </a:cxn>
                    <a:cxn ang="0">
                      <a:pos x="151" y="7"/>
                    </a:cxn>
                    <a:cxn ang="0">
                      <a:pos x="145" y="0"/>
                    </a:cxn>
                    <a:cxn ang="0">
                      <a:pos x="139" y="0"/>
                    </a:cxn>
                    <a:cxn ang="0">
                      <a:pos x="133" y="2"/>
                    </a:cxn>
                    <a:cxn ang="0">
                      <a:pos x="127" y="2"/>
                    </a:cxn>
                    <a:cxn ang="0">
                      <a:pos x="120" y="2"/>
                    </a:cxn>
                    <a:cxn ang="0">
                      <a:pos x="114" y="2"/>
                    </a:cxn>
                    <a:cxn ang="0">
                      <a:pos x="108" y="2"/>
                    </a:cxn>
                    <a:cxn ang="0">
                      <a:pos x="102" y="7"/>
                    </a:cxn>
                    <a:cxn ang="0">
                      <a:pos x="95" y="7"/>
                    </a:cxn>
                    <a:cxn ang="0">
                      <a:pos x="89" y="7"/>
                    </a:cxn>
                    <a:cxn ang="0">
                      <a:pos x="83" y="7"/>
                    </a:cxn>
                    <a:cxn ang="0">
                      <a:pos x="77" y="11"/>
                    </a:cxn>
                    <a:cxn ang="0">
                      <a:pos x="70" y="11"/>
                    </a:cxn>
                    <a:cxn ang="0">
                      <a:pos x="64" y="11"/>
                    </a:cxn>
                    <a:cxn ang="0">
                      <a:pos x="58" y="13"/>
                    </a:cxn>
                    <a:cxn ang="0">
                      <a:pos x="52" y="13"/>
                    </a:cxn>
                    <a:cxn ang="0">
                      <a:pos x="45" y="13"/>
                    </a:cxn>
                    <a:cxn ang="0">
                      <a:pos x="39" y="13"/>
                    </a:cxn>
                    <a:cxn ang="0">
                      <a:pos x="33" y="13"/>
                    </a:cxn>
                    <a:cxn ang="0">
                      <a:pos x="27" y="17"/>
                    </a:cxn>
                    <a:cxn ang="0">
                      <a:pos x="23" y="17"/>
                    </a:cxn>
                    <a:cxn ang="0">
                      <a:pos x="16" y="17"/>
                    </a:cxn>
                    <a:cxn ang="0">
                      <a:pos x="10" y="17"/>
                    </a:cxn>
                    <a:cxn ang="0">
                      <a:pos x="4" y="17"/>
                    </a:cxn>
                    <a:cxn ang="0">
                      <a:pos x="0" y="7"/>
                    </a:cxn>
                  </a:cxnLst>
                  <a:rect l="0" t="0" r="r" b="b"/>
                  <a:pathLst>
                    <a:path w="154" h="133">
                      <a:moveTo>
                        <a:pt x="58" y="133"/>
                      </a:moveTo>
                      <a:lnTo>
                        <a:pt x="58" y="129"/>
                      </a:lnTo>
                      <a:lnTo>
                        <a:pt x="62" y="127"/>
                      </a:lnTo>
                      <a:lnTo>
                        <a:pt x="62" y="123"/>
                      </a:lnTo>
                      <a:lnTo>
                        <a:pt x="64" y="121"/>
                      </a:lnTo>
                      <a:lnTo>
                        <a:pt x="64" y="117"/>
                      </a:lnTo>
                      <a:lnTo>
                        <a:pt x="68" y="115"/>
                      </a:lnTo>
                      <a:lnTo>
                        <a:pt x="70" y="111"/>
                      </a:lnTo>
                      <a:lnTo>
                        <a:pt x="75" y="108"/>
                      </a:lnTo>
                      <a:lnTo>
                        <a:pt x="77" y="104"/>
                      </a:lnTo>
                      <a:lnTo>
                        <a:pt x="77" y="100"/>
                      </a:lnTo>
                      <a:lnTo>
                        <a:pt x="81" y="98"/>
                      </a:lnTo>
                      <a:lnTo>
                        <a:pt x="83" y="94"/>
                      </a:lnTo>
                      <a:lnTo>
                        <a:pt x="87" y="92"/>
                      </a:lnTo>
                      <a:lnTo>
                        <a:pt x="89" y="88"/>
                      </a:lnTo>
                      <a:lnTo>
                        <a:pt x="93" y="86"/>
                      </a:lnTo>
                      <a:lnTo>
                        <a:pt x="95" y="81"/>
                      </a:lnTo>
                      <a:lnTo>
                        <a:pt x="99" y="77"/>
                      </a:lnTo>
                      <a:lnTo>
                        <a:pt x="102" y="75"/>
                      </a:lnTo>
                      <a:lnTo>
                        <a:pt x="102" y="71"/>
                      </a:lnTo>
                      <a:lnTo>
                        <a:pt x="106" y="69"/>
                      </a:lnTo>
                      <a:lnTo>
                        <a:pt x="108" y="65"/>
                      </a:lnTo>
                      <a:lnTo>
                        <a:pt x="112" y="63"/>
                      </a:lnTo>
                      <a:lnTo>
                        <a:pt x="114" y="59"/>
                      </a:lnTo>
                      <a:lnTo>
                        <a:pt x="118" y="54"/>
                      </a:lnTo>
                      <a:lnTo>
                        <a:pt x="120" y="52"/>
                      </a:lnTo>
                      <a:lnTo>
                        <a:pt x="124" y="48"/>
                      </a:lnTo>
                      <a:lnTo>
                        <a:pt x="127" y="46"/>
                      </a:lnTo>
                      <a:lnTo>
                        <a:pt x="131" y="42"/>
                      </a:lnTo>
                      <a:lnTo>
                        <a:pt x="133" y="40"/>
                      </a:lnTo>
                      <a:lnTo>
                        <a:pt x="133" y="36"/>
                      </a:lnTo>
                      <a:lnTo>
                        <a:pt x="137" y="32"/>
                      </a:lnTo>
                      <a:lnTo>
                        <a:pt x="139" y="29"/>
                      </a:lnTo>
                      <a:lnTo>
                        <a:pt x="143" y="25"/>
                      </a:lnTo>
                      <a:lnTo>
                        <a:pt x="145" y="23"/>
                      </a:lnTo>
                      <a:lnTo>
                        <a:pt x="149" y="19"/>
                      </a:lnTo>
                      <a:lnTo>
                        <a:pt x="149" y="17"/>
                      </a:lnTo>
                      <a:lnTo>
                        <a:pt x="151" y="13"/>
                      </a:lnTo>
                      <a:lnTo>
                        <a:pt x="154" y="11"/>
                      </a:lnTo>
                      <a:lnTo>
                        <a:pt x="151" y="7"/>
                      </a:lnTo>
                      <a:lnTo>
                        <a:pt x="149" y="2"/>
                      </a:lnTo>
                      <a:lnTo>
                        <a:pt x="145" y="0"/>
                      </a:lnTo>
                      <a:lnTo>
                        <a:pt x="143" y="0"/>
                      </a:lnTo>
                      <a:lnTo>
                        <a:pt x="139" y="0"/>
                      </a:lnTo>
                      <a:lnTo>
                        <a:pt x="137" y="2"/>
                      </a:lnTo>
                      <a:lnTo>
                        <a:pt x="133" y="2"/>
                      </a:lnTo>
                      <a:lnTo>
                        <a:pt x="131" y="2"/>
                      </a:lnTo>
                      <a:lnTo>
                        <a:pt x="127" y="2"/>
                      </a:lnTo>
                      <a:lnTo>
                        <a:pt x="124" y="2"/>
                      </a:lnTo>
                      <a:lnTo>
                        <a:pt x="120" y="2"/>
                      </a:lnTo>
                      <a:lnTo>
                        <a:pt x="118" y="2"/>
                      </a:lnTo>
                      <a:lnTo>
                        <a:pt x="114" y="2"/>
                      </a:lnTo>
                      <a:lnTo>
                        <a:pt x="112" y="2"/>
                      </a:lnTo>
                      <a:lnTo>
                        <a:pt x="108" y="2"/>
                      </a:lnTo>
                      <a:lnTo>
                        <a:pt x="106" y="7"/>
                      </a:lnTo>
                      <a:lnTo>
                        <a:pt x="102" y="7"/>
                      </a:lnTo>
                      <a:lnTo>
                        <a:pt x="99" y="7"/>
                      </a:lnTo>
                      <a:lnTo>
                        <a:pt x="95" y="7"/>
                      </a:lnTo>
                      <a:lnTo>
                        <a:pt x="93" y="7"/>
                      </a:lnTo>
                      <a:lnTo>
                        <a:pt x="89" y="7"/>
                      </a:lnTo>
                      <a:lnTo>
                        <a:pt x="87" y="7"/>
                      </a:lnTo>
                      <a:lnTo>
                        <a:pt x="83" y="7"/>
                      </a:lnTo>
                      <a:lnTo>
                        <a:pt x="81" y="11"/>
                      </a:lnTo>
                      <a:lnTo>
                        <a:pt x="77" y="11"/>
                      </a:lnTo>
                      <a:lnTo>
                        <a:pt x="75" y="11"/>
                      </a:lnTo>
                      <a:lnTo>
                        <a:pt x="70" y="11"/>
                      </a:lnTo>
                      <a:lnTo>
                        <a:pt x="68" y="11"/>
                      </a:lnTo>
                      <a:lnTo>
                        <a:pt x="64" y="11"/>
                      </a:lnTo>
                      <a:lnTo>
                        <a:pt x="62" y="13"/>
                      </a:lnTo>
                      <a:lnTo>
                        <a:pt x="58" y="13"/>
                      </a:lnTo>
                      <a:lnTo>
                        <a:pt x="56" y="13"/>
                      </a:lnTo>
                      <a:lnTo>
                        <a:pt x="52" y="13"/>
                      </a:lnTo>
                      <a:lnTo>
                        <a:pt x="50" y="13"/>
                      </a:lnTo>
                      <a:lnTo>
                        <a:pt x="45" y="13"/>
                      </a:lnTo>
                      <a:lnTo>
                        <a:pt x="43" y="13"/>
                      </a:lnTo>
                      <a:lnTo>
                        <a:pt x="39" y="13"/>
                      </a:lnTo>
                      <a:lnTo>
                        <a:pt x="37" y="13"/>
                      </a:lnTo>
                      <a:lnTo>
                        <a:pt x="33" y="13"/>
                      </a:lnTo>
                      <a:lnTo>
                        <a:pt x="31" y="17"/>
                      </a:lnTo>
                      <a:lnTo>
                        <a:pt x="27" y="17"/>
                      </a:lnTo>
                      <a:lnTo>
                        <a:pt x="25" y="17"/>
                      </a:lnTo>
                      <a:lnTo>
                        <a:pt x="23" y="17"/>
                      </a:lnTo>
                      <a:lnTo>
                        <a:pt x="18" y="17"/>
                      </a:lnTo>
                      <a:lnTo>
                        <a:pt x="16" y="17"/>
                      </a:lnTo>
                      <a:lnTo>
                        <a:pt x="12" y="17"/>
                      </a:lnTo>
                      <a:lnTo>
                        <a:pt x="10" y="17"/>
                      </a:lnTo>
                      <a:lnTo>
                        <a:pt x="6" y="17"/>
                      </a:lnTo>
                      <a:lnTo>
                        <a:pt x="4" y="17"/>
                      </a:lnTo>
                      <a:lnTo>
                        <a:pt x="0" y="17"/>
                      </a:lnTo>
                      <a:lnTo>
                        <a:pt x="0" y="7"/>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grpSp>
          <p:grpSp>
            <p:nvGrpSpPr>
              <p:cNvPr id="35" name="Group 317"/>
              <p:cNvGrpSpPr/>
              <p:nvPr/>
            </p:nvGrpSpPr>
            <p:grpSpPr>
              <a:xfrm>
                <a:off x="1676403" y="4915000"/>
                <a:ext cx="1828801" cy="266597"/>
                <a:chOff x="4518025" y="3711575"/>
                <a:chExt cx="3306763" cy="1185863"/>
              </a:xfrm>
            </p:grpSpPr>
            <p:sp>
              <p:nvSpPr>
                <p:cNvPr id="172" name="Freeform 302"/>
                <p:cNvSpPr>
                  <a:spLocks/>
                </p:cNvSpPr>
                <p:nvPr/>
              </p:nvSpPr>
              <p:spPr bwMode="auto">
                <a:xfrm>
                  <a:off x="4518025" y="3743325"/>
                  <a:ext cx="373063" cy="584200"/>
                </a:xfrm>
                <a:custGeom>
                  <a:avLst/>
                  <a:gdLst/>
                  <a:ahLst/>
                  <a:cxnLst>
                    <a:cxn ang="0">
                      <a:pos x="4" y="10"/>
                    </a:cxn>
                    <a:cxn ang="0">
                      <a:pos x="7" y="28"/>
                    </a:cxn>
                    <a:cxn ang="0">
                      <a:pos x="14" y="40"/>
                    </a:cxn>
                    <a:cxn ang="0">
                      <a:pos x="18" y="59"/>
                    </a:cxn>
                    <a:cxn ang="0">
                      <a:pos x="25" y="68"/>
                    </a:cxn>
                    <a:cxn ang="0">
                      <a:pos x="28" y="89"/>
                    </a:cxn>
                    <a:cxn ang="0">
                      <a:pos x="35" y="102"/>
                    </a:cxn>
                    <a:cxn ang="0">
                      <a:pos x="39" y="120"/>
                    </a:cxn>
                    <a:cxn ang="0">
                      <a:pos x="46" y="136"/>
                    </a:cxn>
                    <a:cxn ang="0">
                      <a:pos x="49" y="154"/>
                    </a:cxn>
                    <a:cxn ang="0">
                      <a:pos x="56" y="167"/>
                    </a:cxn>
                    <a:cxn ang="0">
                      <a:pos x="60" y="186"/>
                    </a:cxn>
                    <a:cxn ang="0">
                      <a:pos x="67" y="201"/>
                    </a:cxn>
                    <a:cxn ang="0">
                      <a:pos x="70" y="220"/>
                    </a:cxn>
                    <a:cxn ang="0">
                      <a:pos x="77" y="216"/>
                    </a:cxn>
                    <a:cxn ang="0">
                      <a:pos x="81" y="199"/>
                    </a:cxn>
                    <a:cxn ang="0">
                      <a:pos x="88" y="186"/>
                    </a:cxn>
                    <a:cxn ang="0">
                      <a:pos x="91" y="169"/>
                    </a:cxn>
                    <a:cxn ang="0">
                      <a:pos x="98" y="156"/>
                    </a:cxn>
                    <a:cxn ang="0">
                      <a:pos x="105" y="166"/>
                    </a:cxn>
                    <a:cxn ang="0">
                      <a:pos x="112" y="179"/>
                    </a:cxn>
                    <a:cxn ang="0">
                      <a:pos x="116" y="188"/>
                    </a:cxn>
                    <a:cxn ang="0">
                      <a:pos x="123" y="205"/>
                    </a:cxn>
                    <a:cxn ang="0">
                      <a:pos x="126" y="222"/>
                    </a:cxn>
                    <a:cxn ang="0">
                      <a:pos x="133" y="233"/>
                    </a:cxn>
                    <a:cxn ang="0">
                      <a:pos x="137" y="250"/>
                    </a:cxn>
                    <a:cxn ang="0">
                      <a:pos x="144" y="261"/>
                    </a:cxn>
                    <a:cxn ang="0">
                      <a:pos x="147" y="278"/>
                    </a:cxn>
                    <a:cxn ang="0">
                      <a:pos x="154" y="290"/>
                    </a:cxn>
                    <a:cxn ang="0">
                      <a:pos x="158" y="305"/>
                    </a:cxn>
                    <a:cxn ang="0">
                      <a:pos x="165" y="314"/>
                    </a:cxn>
                    <a:cxn ang="0">
                      <a:pos x="172" y="297"/>
                    </a:cxn>
                    <a:cxn ang="0">
                      <a:pos x="179" y="306"/>
                    </a:cxn>
                    <a:cxn ang="0">
                      <a:pos x="186" y="316"/>
                    </a:cxn>
                    <a:cxn ang="0">
                      <a:pos x="189" y="329"/>
                    </a:cxn>
                    <a:cxn ang="0">
                      <a:pos x="196" y="337"/>
                    </a:cxn>
                    <a:cxn ang="0">
                      <a:pos x="200" y="342"/>
                    </a:cxn>
                    <a:cxn ang="0">
                      <a:pos x="207" y="335"/>
                    </a:cxn>
                    <a:cxn ang="0">
                      <a:pos x="214" y="342"/>
                    </a:cxn>
                    <a:cxn ang="0">
                      <a:pos x="217" y="352"/>
                    </a:cxn>
                    <a:cxn ang="0">
                      <a:pos x="224" y="353"/>
                    </a:cxn>
                    <a:cxn ang="0">
                      <a:pos x="231" y="363"/>
                    </a:cxn>
                  </a:cxnLst>
                  <a:rect l="0" t="0" r="r" b="b"/>
                  <a:pathLst>
                    <a:path w="235" h="368">
                      <a:moveTo>
                        <a:pt x="0" y="0"/>
                      </a:moveTo>
                      <a:lnTo>
                        <a:pt x="0" y="4"/>
                      </a:lnTo>
                      <a:lnTo>
                        <a:pt x="4" y="10"/>
                      </a:lnTo>
                      <a:lnTo>
                        <a:pt x="4" y="15"/>
                      </a:lnTo>
                      <a:lnTo>
                        <a:pt x="7" y="19"/>
                      </a:lnTo>
                      <a:lnTo>
                        <a:pt x="7" y="28"/>
                      </a:lnTo>
                      <a:lnTo>
                        <a:pt x="11" y="34"/>
                      </a:lnTo>
                      <a:lnTo>
                        <a:pt x="11" y="40"/>
                      </a:lnTo>
                      <a:lnTo>
                        <a:pt x="14" y="40"/>
                      </a:lnTo>
                      <a:lnTo>
                        <a:pt x="14" y="43"/>
                      </a:lnTo>
                      <a:lnTo>
                        <a:pt x="18" y="49"/>
                      </a:lnTo>
                      <a:lnTo>
                        <a:pt x="18" y="59"/>
                      </a:lnTo>
                      <a:lnTo>
                        <a:pt x="21" y="60"/>
                      </a:lnTo>
                      <a:lnTo>
                        <a:pt x="21" y="64"/>
                      </a:lnTo>
                      <a:lnTo>
                        <a:pt x="25" y="68"/>
                      </a:lnTo>
                      <a:lnTo>
                        <a:pt x="25" y="74"/>
                      </a:lnTo>
                      <a:lnTo>
                        <a:pt x="28" y="79"/>
                      </a:lnTo>
                      <a:lnTo>
                        <a:pt x="28" y="89"/>
                      </a:lnTo>
                      <a:lnTo>
                        <a:pt x="32" y="92"/>
                      </a:lnTo>
                      <a:lnTo>
                        <a:pt x="32" y="98"/>
                      </a:lnTo>
                      <a:lnTo>
                        <a:pt x="35" y="102"/>
                      </a:lnTo>
                      <a:lnTo>
                        <a:pt x="35" y="107"/>
                      </a:lnTo>
                      <a:lnTo>
                        <a:pt x="39" y="113"/>
                      </a:lnTo>
                      <a:lnTo>
                        <a:pt x="39" y="120"/>
                      </a:lnTo>
                      <a:lnTo>
                        <a:pt x="42" y="126"/>
                      </a:lnTo>
                      <a:lnTo>
                        <a:pt x="42" y="132"/>
                      </a:lnTo>
                      <a:lnTo>
                        <a:pt x="46" y="136"/>
                      </a:lnTo>
                      <a:lnTo>
                        <a:pt x="46" y="141"/>
                      </a:lnTo>
                      <a:lnTo>
                        <a:pt x="49" y="145"/>
                      </a:lnTo>
                      <a:lnTo>
                        <a:pt x="49" y="154"/>
                      </a:lnTo>
                      <a:lnTo>
                        <a:pt x="53" y="160"/>
                      </a:lnTo>
                      <a:lnTo>
                        <a:pt x="53" y="164"/>
                      </a:lnTo>
                      <a:lnTo>
                        <a:pt x="56" y="167"/>
                      </a:lnTo>
                      <a:lnTo>
                        <a:pt x="56" y="173"/>
                      </a:lnTo>
                      <a:lnTo>
                        <a:pt x="60" y="177"/>
                      </a:lnTo>
                      <a:lnTo>
                        <a:pt x="60" y="186"/>
                      </a:lnTo>
                      <a:lnTo>
                        <a:pt x="63" y="192"/>
                      </a:lnTo>
                      <a:lnTo>
                        <a:pt x="63" y="196"/>
                      </a:lnTo>
                      <a:lnTo>
                        <a:pt x="67" y="201"/>
                      </a:lnTo>
                      <a:lnTo>
                        <a:pt x="67" y="211"/>
                      </a:lnTo>
                      <a:lnTo>
                        <a:pt x="70" y="214"/>
                      </a:lnTo>
                      <a:lnTo>
                        <a:pt x="70" y="220"/>
                      </a:lnTo>
                      <a:lnTo>
                        <a:pt x="74" y="224"/>
                      </a:lnTo>
                      <a:lnTo>
                        <a:pt x="74" y="220"/>
                      </a:lnTo>
                      <a:lnTo>
                        <a:pt x="77" y="216"/>
                      </a:lnTo>
                      <a:lnTo>
                        <a:pt x="77" y="207"/>
                      </a:lnTo>
                      <a:lnTo>
                        <a:pt x="81" y="203"/>
                      </a:lnTo>
                      <a:lnTo>
                        <a:pt x="81" y="199"/>
                      </a:lnTo>
                      <a:lnTo>
                        <a:pt x="84" y="194"/>
                      </a:lnTo>
                      <a:lnTo>
                        <a:pt x="84" y="190"/>
                      </a:lnTo>
                      <a:lnTo>
                        <a:pt x="88" y="186"/>
                      </a:lnTo>
                      <a:lnTo>
                        <a:pt x="88" y="177"/>
                      </a:lnTo>
                      <a:lnTo>
                        <a:pt x="91" y="173"/>
                      </a:lnTo>
                      <a:lnTo>
                        <a:pt x="91" y="169"/>
                      </a:lnTo>
                      <a:lnTo>
                        <a:pt x="95" y="164"/>
                      </a:lnTo>
                      <a:lnTo>
                        <a:pt x="95" y="160"/>
                      </a:lnTo>
                      <a:lnTo>
                        <a:pt x="98" y="156"/>
                      </a:lnTo>
                      <a:lnTo>
                        <a:pt x="102" y="156"/>
                      </a:lnTo>
                      <a:lnTo>
                        <a:pt x="105" y="160"/>
                      </a:lnTo>
                      <a:lnTo>
                        <a:pt x="105" y="166"/>
                      </a:lnTo>
                      <a:lnTo>
                        <a:pt x="109" y="169"/>
                      </a:lnTo>
                      <a:lnTo>
                        <a:pt x="109" y="177"/>
                      </a:lnTo>
                      <a:lnTo>
                        <a:pt x="112" y="179"/>
                      </a:lnTo>
                      <a:lnTo>
                        <a:pt x="112" y="181"/>
                      </a:lnTo>
                      <a:lnTo>
                        <a:pt x="116" y="184"/>
                      </a:lnTo>
                      <a:lnTo>
                        <a:pt x="116" y="188"/>
                      </a:lnTo>
                      <a:lnTo>
                        <a:pt x="119" y="192"/>
                      </a:lnTo>
                      <a:lnTo>
                        <a:pt x="119" y="201"/>
                      </a:lnTo>
                      <a:lnTo>
                        <a:pt x="123" y="205"/>
                      </a:lnTo>
                      <a:lnTo>
                        <a:pt x="123" y="209"/>
                      </a:lnTo>
                      <a:lnTo>
                        <a:pt x="126" y="213"/>
                      </a:lnTo>
                      <a:lnTo>
                        <a:pt x="126" y="222"/>
                      </a:lnTo>
                      <a:lnTo>
                        <a:pt x="130" y="226"/>
                      </a:lnTo>
                      <a:lnTo>
                        <a:pt x="130" y="229"/>
                      </a:lnTo>
                      <a:lnTo>
                        <a:pt x="133" y="233"/>
                      </a:lnTo>
                      <a:lnTo>
                        <a:pt x="133" y="237"/>
                      </a:lnTo>
                      <a:lnTo>
                        <a:pt x="137" y="241"/>
                      </a:lnTo>
                      <a:lnTo>
                        <a:pt x="137" y="250"/>
                      </a:lnTo>
                      <a:lnTo>
                        <a:pt x="140" y="254"/>
                      </a:lnTo>
                      <a:lnTo>
                        <a:pt x="140" y="258"/>
                      </a:lnTo>
                      <a:lnTo>
                        <a:pt x="144" y="261"/>
                      </a:lnTo>
                      <a:lnTo>
                        <a:pt x="144" y="265"/>
                      </a:lnTo>
                      <a:lnTo>
                        <a:pt x="147" y="269"/>
                      </a:lnTo>
                      <a:lnTo>
                        <a:pt x="147" y="278"/>
                      </a:lnTo>
                      <a:lnTo>
                        <a:pt x="151" y="282"/>
                      </a:lnTo>
                      <a:lnTo>
                        <a:pt x="151" y="286"/>
                      </a:lnTo>
                      <a:lnTo>
                        <a:pt x="154" y="290"/>
                      </a:lnTo>
                      <a:lnTo>
                        <a:pt x="154" y="293"/>
                      </a:lnTo>
                      <a:lnTo>
                        <a:pt x="158" y="297"/>
                      </a:lnTo>
                      <a:lnTo>
                        <a:pt x="158" y="305"/>
                      </a:lnTo>
                      <a:lnTo>
                        <a:pt x="161" y="308"/>
                      </a:lnTo>
                      <a:lnTo>
                        <a:pt x="161" y="312"/>
                      </a:lnTo>
                      <a:lnTo>
                        <a:pt x="165" y="314"/>
                      </a:lnTo>
                      <a:lnTo>
                        <a:pt x="168" y="310"/>
                      </a:lnTo>
                      <a:lnTo>
                        <a:pt x="168" y="299"/>
                      </a:lnTo>
                      <a:lnTo>
                        <a:pt x="172" y="297"/>
                      </a:lnTo>
                      <a:lnTo>
                        <a:pt x="175" y="295"/>
                      </a:lnTo>
                      <a:lnTo>
                        <a:pt x="179" y="301"/>
                      </a:lnTo>
                      <a:lnTo>
                        <a:pt x="179" y="306"/>
                      </a:lnTo>
                      <a:lnTo>
                        <a:pt x="182" y="310"/>
                      </a:lnTo>
                      <a:lnTo>
                        <a:pt x="182" y="312"/>
                      </a:lnTo>
                      <a:lnTo>
                        <a:pt x="186" y="316"/>
                      </a:lnTo>
                      <a:lnTo>
                        <a:pt x="186" y="323"/>
                      </a:lnTo>
                      <a:lnTo>
                        <a:pt x="189" y="325"/>
                      </a:lnTo>
                      <a:lnTo>
                        <a:pt x="189" y="329"/>
                      </a:lnTo>
                      <a:lnTo>
                        <a:pt x="193" y="331"/>
                      </a:lnTo>
                      <a:lnTo>
                        <a:pt x="193" y="335"/>
                      </a:lnTo>
                      <a:lnTo>
                        <a:pt x="196" y="337"/>
                      </a:lnTo>
                      <a:lnTo>
                        <a:pt x="196" y="342"/>
                      </a:lnTo>
                      <a:lnTo>
                        <a:pt x="200" y="344"/>
                      </a:lnTo>
                      <a:lnTo>
                        <a:pt x="200" y="342"/>
                      </a:lnTo>
                      <a:lnTo>
                        <a:pt x="203" y="340"/>
                      </a:lnTo>
                      <a:lnTo>
                        <a:pt x="207" y="338"/>
                      </a:lnTo>
                      <a:lnTo>
                        <a:pt x="207" y="335"/>
                      </a:lnTo>
                      <a:lnTo>
                        <a:pt x="210" y="337"/>
                      </a:lnTo>
                      <a:lnTo>
                        <a:pt x="210" y="340"/>
                      </a:lnTo>
                      <a:lnTo>
                        <a:pt x="214" y="342"/>
                      </a:lnTo>
                      <a:lnTo>
                        <a:pt x="214" y="344"/>
                      </a:lnTo>
                      <a:lnTo>
                        <a:pt x="217" y="346"/>
                      </a:lnTo>
                      <a:lnTo>
                        <a:pt x="217" y="352"/>
                      </a:lnTo>
                      <a:lnTo>
                        <a:pt x="224" y="355"/>
                      </a:lnTo>
                      <a:lnTo>
                        <a:pt x="221" y="355"/>
                      </a:lnTo>
                      <a:lnTo>
                        <a:pt x="224" y="353"/>
                      </a:lnTo>
                      <a:lnTo>
                        <a:pt x="228" y="355"/>
                      </a:lnTo>
                      <a:lnTo>
                        <a:pt x="228" y="359"/>
                      </a:lnTo>
                      <a:lnTo>
                        <a:pt x="231" y="363"/>
                      </a:lnTo>
                      <a:lnTo>
                        <a:pt x="231" y="365"/>
                      </a:lnTo>
                      <a:lnTo>
                        <a:pt x="235" y="368"/>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5400"/>
                </a:p>
              </p:txBody>
            </p:sp>
            <p:sp>
              <p:nvSpPr>
                <p:cNvPr id="173" name="Freeform 303"/>
                <p:cNvSpPr>
                  <a:spLocks/>
                </p:cNvSpPr>
                <p:nvPr/>
              </p:nvSpPr>
              <p:spPr bwMode="auto">
                <a:xfrm>
                  <a:off x="4891088" y="4006850"/>
                  <a:ext cx="444500" cy="360363"/>
                </a:xfrm>
                <a:custGeom>
                  <a:avLst/>
                  <a:gdLst/>
                  <a:ahLst/>
                  <a:cxnLst>
                    <a:cxn ang="0">
                      <a:pos x="3" y="206"/>
                    </a:cxn>
                    <a:cxn ang="0">
                      <a:pos x="7" y="216"/>
                    </a:cxn>
                    <a:cxn ang="0">
                      <a:pos x="14" y="221"/>
                    </a:cxn>
                    <a:cxn ang="0">
                      <a:pos x="24" y="223"/>
                    </a:cxn>
                    <a:cxn ang="0">
                      <a:pos x="35" y="227"/>
                    </a:cxn>
                    <a:cxn ang="0">
                      <a:pos x="45" y="223"/>
                    </a:cxn>
                    <a:cxn ang="0">
                      <a:pos x="49" y="214"/>
                    </a:cxn>
                    <a:cxn ang="0">
                      <a:pos x="56" y="197"/>
                    </a:cxn>
                    <a:cxn ang="0">
                      <a:pos x="59" y="187"/>
                    </a:cxn>
                    <a:cxn ang="0">
                      <a:pos x="70" y="176"/>
                    </a:cxn>
                    <a:cxn ang="0">
                      <a:pos x="73" y="165"/>
                    </a:cxn>
                    <a:cxn ang="0">
                      <a:pos x="80" y="159"/>
                    </a:cxn>
                    <a:cxn ang="0">
                      <a:pos x="84" y="152"/>
                    </a:cxn>
                    <a:cxn ang="0">
                      <a:pos x="91" y="139"/>
                    </a:cxn>
                    <a:cxn ang="0">
                      <a:pos x="98" y="127"/>
                    </a:cxn>
                    <a:cxn ang="0">
                      <a:pos x="101" y="116"/>
                    </a:cxn>
                    <a:cxn ang="0">
                      <a:pos x="108" y="109"/>
                    </a:cxn>
                    <a:cxn ang="0">
                      <a:pos x="112" y="95"/>
                    </a:cxn>
                    <a:cxn ang="0">
                      <a:pos x="119" y="84"/>
                    </a:cxn>
                    <a:cxn ang="0">
                      <a:pos x="122" y="75"/>
                    </a:cxn>
                    <a:cxn ang="0">
                      <a:pos x="129" y="67"/>
                    </a:cxn>
                    <a:cxn ang="0">
                      <a:pos x="133" y="58"/>
                    </a:cxn>
                    <a:cxn ang="0">
                      <a:pos x="140" y="50"/>
                    </a:cxn>
                    <a:cxn ang="0">
                      <a:pos x="143" y="43"/>
                    </a:cxn>
                    <a:cxn ang="0">
                      <a:pos x="150" y="41"/>
                    </a:cxn>
                    <a:cxn ang="0">
                      <a:pos x="154" y="37"/>
                    </a:cxn>
                    <a:cxn ang="0">
                      <a:pos x="161" y="37"/>
                    </a:cxn>
                    <a:cxn ang="0">
                      <a:pos x="168" y="37"/>
                    </a:cxn>
                    <a:cxn ang="0">
                      <a:pos x="175" y="45"/>
                    </a:cxn>
                    <a:cxn ang="0">
                      <a:pos x="182" y="50"/>
                    </a:cxn>
                    <a:cxn ang="0">
                      <a:pos x="192" y="62"/>
                    </a:cxn>
                    <a:cxn ang="0">
                      <a:pos x="199" y="67"/>
                    </a:cxn>
                    <a:cxn ang="0">
                      <a:pos x="206" y="56"/>
                    </a:cxn>
                    <a:cxn ang="0">
                      <a:pos x="213" y="58"/>
                    </a:cxn>
                    <a:cxn ang="0">
                      <a:pos x="220" y="48"/>
                    </a:cxn>
                    <a:cxn ang="0">
                      <a:pos x="227" y="41"/>
                    </a:cxn>
                    <a:cxn ang="0">
                      <a:pos x="238" y="30"/>
                    </a:cxn>
                    <a:cxn ang="0">
                      <a:pos x="241" y="22"/>
                    </a:cxn>
                    <a:cxn ang="0">
                      <a:pos x="248" y="18"/>
                    </a:cxn>
                    <a:cxn ang="0">
                      <a:pos x="255" y="15"/>
                    </a:cxn>
                    <a:cxn ang="0">
                      <a:pos x="262" y="9"/>
                    </a:cxn>
                    <a:cxn ang="0">
                      <a:pos x="273" y="1"/>
                    </a:cxn>
                  </a:cxnLst>
                  <a:rect l="0" t="0" r="r" b="b"/>
                  <a:pathLst>
                    <a:path w="280" h="227">
                      <a:moveTo>
                        <a:pt x="0" y="202"/>
                      </a:moveTo>
                      <a:lnTo>
                        <a:pt x="0" y="204"/>
                      </a:lnTo>
                      <a:lnTo>
                        <a:pt x="3" y="206"/>
                      </a:lnTo>
                      <a:lnTo>
                        <a:pt x="3" y="212"/>
                      </a:lnTo>
                      <a:lnTo>
                        <a:pt x="7" y="214"/>
                      </a:lnTo>
                      <a:lnTo>
                        <a:pt x="7" y="216"/>
                      </a:lnTo>
                      <a:lnTo>
                        <a:pt x="10" y="217"/>
                      </a:lnTo>
                      <a:lnTo>
                        <a:pt x="10" y="219"/>
                      </a:lnTo>
                      <a:lnTo>
                        <a:pt x="14" y="221"/>
                      </a:lnTo>
                      <a:lnTo>
                        <a:pt x="17" y="219"/>
                      </a:lnTo>
                      <a:lnTo>
                        <a:pt x="21" y="221"/>
                      </a:lnTo>
                      <a:lnTo>
                        <a:pt x="24" y="223"/>
                      </a:lnTo>
                      <a:lnTo>
                        <a:pt x="28" y="225"/>
                      </a:lnTo>
                      <a:lnTo>
                        <a:pt x="31" y="225"/>
                      </a:lnTo>
                      <a:lnTo>
                        <a:pt x="35" y="227"/>
                      </a:lnTo>
                      <a:lnTo>
                        <a:pt x="38" y="227"/>
                      </a:lnTo>
                      <a:lnTo>
                        <a:pt x="42" y="227"/>
                      </a:lnTo>
                      <a:lnTo>
                        <a:pt x="45" y="223"/>
                      </a:lnTo>
                      <a:lnTo>
                        <a:pt x="45" y="219"/>
                      </a:lnTo>
                      <a:lnTo>
                        <a:pt x="49" y="217"/>
                      </a:lnTo>
                      <a:lnTo>
                        <a:pt x="49" y="214"/>
                      </a:lnTo>
                      <a:lnTo>
                        <a:pt x="52" y="206"/>
                      </a:lnTo>
                      <a:lnTo>
                        <a:pt x="52" y="201"/>
                      </a:lnTo>
                      <a:lnTo>
                        <a:pt x="56" y="197"/>
                      </a:lnTo>
                      <a:lnTo>
                        <a:pt x="56" y="195"/>
                      </a:lnTo>
                      <a:lnTo>
                        <a:pt x="59" y="191"/>
                      </a:lnTo>
                      <a:lnTo>
                        <a:pt x="59" y="187"/>
                      </a:lnTo>
                      <a:lnTo>
                        <a:pt x="63" y="184"/>
                      </a:lnTo>
                      <a:lnTo>
                        <a:pt x="63" y="180"/>
                      </a:lnTo>
                      <a:lnTo>
                        <a:pt x="70" y="176"/>
                      </a:lnTo>
                      <a:lnTo>
                        <a:pt x="70" y="171"/>
                      </a:lnTo>
                      <a:lnTo>
                        <a:pt x="73" y="169"/>
                      </a:lnTo>
                      <a:lnTo>
                        <a:pt x="73" y="165"/>
                      </a:lnTo>
                      <a:lnTo>
                        <a:pt x="77" y="163"/>
                      </a:lnTo>
                      <a:lnTo>
                        <a:pt x="77" y="161"/>
                      </a:lnTo>
                      <a:lnTo>
                        <a:pt x="80" y="159"/>
                      </a:lnTo>
                      <a:lnTo>
                        <a:pt x="80" y="155"/>
                      </a:lnTo>
                      <a:lnTo>
                        <a:pt x="84" y="154"/>
                      </a:lnTo>
                      <a:lnTo>
                        <a:pt x="84" y="152"/>
                      </a:lnTo>
                      <a:lnTo>
                        <a:pt x="87" y="148"/>
                      </a:lnTo>
                      <a:lnTo>
                        <a:pt x="91" y="144"/>
                      </a:lnTo>
                      <a:lnTo>
                        <a:pt x="91" y="139"/>
                      </a:lnTo>
                      <a:lnTo>
                        <a:pt x="94" y="135"/>
                      </a:lnTo>
                      <a:lnTo>
                        <a:pt x="94" y="131"/>
                      </a:lnTo>
                      <a:lnTo>
                        <a:pt x="98" y="127"/>
                      </a:lnTo>
                      <a:lnTo>
                        <a:pt x="98" y="124"/>
                      </a:lnTo>
                      <a:lnTo>
                        <a:pt x="101" y="122"/>
                      </a:lnTo>
                      <a:lnTo>
                        <a:pt x="101" y="116"/>
                      </a:lnTo>
                      <a:lnTo>
                        <a:pt x="105" y="112"/>
                      </a:lnTo>
                      <a:lnTo>
                        <a:pt x="105" y="110"/>
                      </a:lnTo>
                      <a:lnTo>
                        <a:pt x="108" y="109"/>
                      </a:lnTo>
                      <a:lnTo>
                        <a:pt x="108" y="105"/>
                      </a:lnTo>
                      <a:lnTo>
                        <a:pt x="112" y="101"/>
                      </a:lnTo>
                      <a:lnTo>
                        <a:pt x="112" y="95"/>
                      </a:lnTo>
                      <a:lnTo>
                        <a:pt x="115" y="92"/>
                      </a:lnTo>
                      <a:lnTo>
                        <a:pt x="115" y="88"/>
                      </a:lnTo>
                      <a:lnTo>
                        <a:pt x="119" y="84"/>
                      </a:lnTo>
                      <a:lnTo>
                        <a:pt x="119" y="82"/>
                      </a:lnTo>
                      <a:lnTo>
                        <a:pt x="122" y="80"/>
                      </a:lnTo>
                      <a:lnTo>
                        <a:pt x="122" y="75"/>
                      </a:lnTo>
                      <a:lnTo>
                        <a:pt x="126" y="73"/>
                      </a:lnTo>
                      <a:lnTo>
                        <a:pt x="126" y="71"/>
                      </a:lnTo>
                      <a:lnTo>
                        <a:pt x="129" y="67"/>
                      </a:lnTo>
                      <a:lnTo>
                        <a:pt x="129" y="62"/>
                      </a:lnTo>
                      <a:lnTo>
                        <a:pt x="133" y="60"/>
                      </a:lnTo>
                      <a:lnTo>
                        <a:pt x="133" y="58"/>
                      </a:lnTo>
                      <a:lnTo>
                        <a:pt x="136" y="56"/>
                      </a:lnTo>
                      <a:lnTo>
                        <a:pt x="136" y="54"/>
                      </a:lnTo>
                      <a:lnTo>
                        <a:pt x="140" y="50"/>
                      </a:lnTo>
                      <a:lnTo>
                        <a:pt x="140" y="47"/>
                      </a:lnTo>
                      <a:lnTo>
                        <a:pt x="143" y="45"/>
                      </a:lnTo>
                      <a:lnTo>
                        <a:pt x="143" y="43"/>
                      </a:lnTo>
                      <a:lnTo>
                        <a:pt x="147" y="41"/>
                      </a:lnTo>
                      <a:lnTo>
                        <a:pt x="147" y="43"/>
                      </a:lnTo>
                      <a:lnTo>
                        <a:pt x="150" y="41"/>
                      </a:lnTo>
                      <a:lnTo>
                        <a:pt x="150" y="37"/>
                      </a:lnTo>
                      <a:lnTo>
                        <a:pt x="154" y="39"/>
                      </a:lnTo>
                      <a:lnTo>
                        <a:pt x="154" y="37"/>
                      </a:lnTo>
                      <a:lnTo>
                        <a:pt x="157" y="33"/>
                      </a:lnTo>
                      <a:lnTo>
                        <a:pt x="161" y="35"/>
                      </a:lnTo>
                      <a:lnTo>
                        <a:pt x="161" y="37"/>
                      </a:lnTo>
                      <a:lnTo>
                        <a:pt x="164" y="39"/>
                      </a:lnTo>
                      <a:lnTo>
                        <a:pt x="164" y="41"/>
                      </a:lnTo>
                      <a:lnTo>
                        <a:pt x="168" y="37"/>
                      </a:lnTo>
                      <a:lnTo>
                        <a:pt x="171" y="39"/>
                      </a:lnTo>
                      <a:lnTo>
                        <a:pt x="171" y="43"/>
                      </a:lnTo>
                      <a:lnTo>
                        <a:pt x="175" y="45"/>
                      </a:lnTo>
                      <a:lnTo>
                        <a:pt x="178" y="47"/>
                      </a:lnTo>
                      <a:lnTo>
                        <a:pt x="182" y="48"/>
                      </a:lnTo>
                      <a:lnTo>
                        <a:pt x="182" y="50"/>
                      </a:lnTo>
                      <a:lnTo>
                        <a:pt x="185" y="52"/>
                      </a:lnTo>
                      <a:lnTo>
                        <a:pt x="185" y="56"/>
                      </a:lnTo>
                      <a:lnTo>
                        <a:pt x="192" y="62"/>
                      </a:lnTo>
                      <a:lnTo>
                        <a:pt x="192" y="63"/>
                      </a:lnTo>
                      <a:lnTo>
                        <a:pt x="196" y="65"/>
                      </a:lnTo>
                      <a:lnTo>
                        <a:pt x="199" y="67"/>
                      </a:lnTo>
                      <a:lnTo>
                        <a:pt x="199" y="62"/>
                      </a:lnTo>
                      <a:lnTo>
                        <a:pt x="203" y="58"/>
                      </a:lnTo>
                      <a:lnTo>
                        <a:pt x="206" y="56"/>
                      </a:lnTo>
                      <a:lnTo>
                        <a:pt x="206" y="54"/>
                      </a:lnTo>
                      <a:lnTo>
                        <a:pt x="210" y="56"/>
                      </a:lnTo>
                      <a:lnTo>
                        <a:pt x="213" y="58"/>
                      </a:lnTo>
                      <a:lnTo>
                        <a:pt x="217" y="56"/>
                      </a:lnTo>
                      <a:lnTo>
                        <a:pt x="220" y="52"/>
                      </a:lnTo>
                      <a:lnTo>
                        <a:pt x="220" y="48"/>
                      </a:lnTo>
                      <a:lnTo>
                        <a:pt x="220" y="50"/>
                      </a:lnTo>
                      <a:lnTo>
                        <a:pt x="227" y="45"/>
                      </a:lnTo>
                      <a:lnTo>
                        <a:pt x="227" y="41"/>
                      </a:lnTo>
                      <a:lnTo>
                        <a:pt x="231" y="37"/>
                      </a:lnTo>
                      <a:lnTo>
                        <a:pt x="231" y="35"/>
                      </a:lnTo>
                      <a:lnTo>
                        <a:pt x="238" y="30"/>
                      </a:lnTo>
                      <a:lnTo>
                        <a:pt x="238" y="26"/>
                      </a:lnTo>
                      <a:lnTo>
                        <a:pt x="241" y="20"/>
                      </a:lnTo>
                      <a:lnTo>
                        <a:pt x="241" y="22"/>
                      </a:lnTo>
                      <a:lnTo>
                        <a:pt x="241" y="20"/>
                      </a:lnTo>
                      <a:lnTo>
                        <a:pt x="245" y="20"/>
                      </a:lnTo>
                      <a:lnTo>
                        <a:pt x="248" y="18"/>
                      </a:lnTo>
                      <a:lnTo>
                        <a:pt x="248" y="15"/>
                      </a:lnTo>
                      <a:lnTo>
                        <a:pt x="252" y="15"/>
                      </a:lnTo>
                      <a:lnTo>
                        <a:pt x="255" y="15"/>
                      </a:lnTo>
                      <a:lnTo>
                        <a:pt x="262" y="9"/>
                      </a:lnTo>
                      <a:lnTo>
                        <a:pt x="259" y="9"/>
                      </a:lnTo>
                      <a:lnTo>
                        <a:pt x="262" y="9"/>
                      </a:lnTo>
                      <a:lnTo>
                        <a:pt x="266" y="7"/>
                      </a:lnTo>
                      <a:lnTo>
                        <a:pt x="269" y="3"/>
                      </a:lnTo>
                      <a:lnTo>
                        <a:pt x="273" y="1"/>
                      </a:lnTo>
                      <a:lnTo>
                        <a:pt x="276" y="1"/>
                      </a:lnTo>
                      <a:lnTo>
                        <a:pt x="280"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5400"/>
                </a:p>
              </p:txBody>
            </p:sp>
            <p:sp>
              <p:nvSpPr>
                <p:cNvPr id="174" name="Freeform 304"/>
                <p:cNvSpPr>
                  <a:spLocks/>
                </p:cNvSpPr>
                <p:nvPr/>
              </p:nvSpPr>
              <p:spPr bwMode="auto">
                <a:xfrm>
                  <a:off x="5335588" y="4006850"/>
                  <a:ext cx="411163" cy="306388"/>
                </a:xfrm>
                <a:custGeom>
                  <a:avLst/>
                  <a:gdLst/>
                  <a:ahLst/>
                  <a:cxnLst>
                    <a:cxn ang="0">
                      <a:pos x="10" y="3"/>
                    </a:cxn>
                    <a:cxn ang="0">
                      <a:pos x="14" y="7"/>
                    </a:cxn>
                    <a:cxn ang="0">
                      <a:pos x="28" y="18"/>
                    </a:cxn>
                    <a:cxn ang="0">
                      <a:pos x="31" y="16"/>
                    </a:cxn>
                    <a:cxn ang="0">
                      <a:pos x="38" y="24"/>
                    </a:cxn>
                    <a:cxn ang="0">
                      <a:pos x="42" y="32"/>
                    </a:cxn>
                    <a:cxn ang="0">
                      <a:pos x="49" y="35"/>
                    </a:cxn>
                    <a:cxn ang="0">
                      <a:pos x="56" y="43"/>
                    </a:cxn>
                    <a:cxn ang="0">
                      <a:pos x="63" y="41"/>
                    </a:cxn>
                    <a:cxn ang="0">
                      <a:pos x="70" y="47"/>
                    </a:cxn>
                    <a:cxn ang="0">
                      <a:pos x="73" y="47"/>
                    </a:cxn>
                    <a:cxn ang="0">
                      <a:pos x="80" y="41"/>
                    </a:cxn>
                    <a:cxn ang="0">
                      <a:pos x="84" y="35"/>
                    </a:cxn>
                    <a:cxn ang="0">
                      <a:pos x="91" y="28"/>
                    </a:cxn>
                    <a:cxn ang="0">
                      <a:pos x="94" y="22"/>
                    </a:cxn>
                    <a:cxn ang="0">
                      <a:pos x="98" y="20"/>
                    </a:cxn>
                    <a:cxn ang="0">
                      <a:pos x="105" y="18"/>
                    </a:cxn>
                    <a:cxn ang="0">
                      <a:pos x="112" y="16"/>
                    </a:cxn>
                    <a:cxn ang="0">
                      <a:pos x="119" y="24"/>
                    </a:cxn>
                    <a:cxn ang="0">
                      <a:pos x="126" y="37"/>
                    </a:cxn>
                    <a:cxn ang="0">
                      <a:pos x="129" y="47"/>
                    </a:cxn>
                    <a:cxn ang="0">
                      <a:pos x="136" y="54"/>
                    </a:cxn>
                    <a:cxn ang="0">
                      <a:pos x="143" y="65"/>
                    </a:cxn>
                    <a:cxn ang="0">
                      <a:pos x="147" y="78"/>
                    </a:cxn>
                    <a:cxn ang="0">
                      <a:pos x="154" y="90"/>
                    </a:cxn>
                    <a:cxn ang="0">
                      <a:pos x="157" y="99"/>
                    </a:cxn>
                    <a:cxn ang="0">
                      <a:pos x="164" y="110"/>
                    </a:cxn>
                    <a:cxn ang="0">
                      <a:pos x="168" y="122"/>
                    </a:cxn>
                    <a:cxn ang="0">
                      <a:pos x="175" y="129"/>
                    </a:cxn>
                    <a:cxn ang="0">
                      <a:pos x="178" y="139"/>
                    </a:cxn>
                    <a:cxn ang="0">
                      <a:pos x="185" y="152"/>
                    </a:cxn>
                    <a:cxn ang="0">
                      <a:pos x="189" y="161"/>
                    </a:cxn>
                    <a:cxn ang="0">
                      <a:pos x="199" y="165"/>
                    </a:cxn>
                    <a:cxn ang="0">
                      <a:pos x="203" y="172"/>
                    </a:cxn>
                    <a:cxn ang="0">
                      <a:pos x="210" y="184"/>
                    </a:cxn>
                    <a:cxn ang="0">
                      <a:pos x="213" y="193"/>
                    </a:cxn>
                    <a:cxn ang="0">
                      <a:pos x="220" y="187"/>
                    </a:cxn>
                    <a:cxn ang="0">
                      <a:pos x="227" y="187"/>
                    </a:cxn>
                    <a:cxn ang="0">
                      <a:pos x="238" y="180"/>
                    </a:cxn>
                    <a:cxn ang="0">
                      <a:pos x="245" y="180"/>
                    </a:cxn>
                    <a:cxn ang="0">
                      <a:pos x="248" y="174"/>
                    </a:cxn>
                    <a:cxn ang="0">
                      <a:pos x="255" y="172"/>
                    </a:cxn>
                  </a:cxnLst>
                  <a:rect l="0" t="0" r="r" b="b"/>
                  <a:pathLst>
                    <a:path w="259" h="193">
                      <a:moveTo>
                        <a:pt x="0" y="0"/>
                      </a:moveTo>
                      <a:lnTo>
                        <a:pt x="3" y="1"/>
                      </a:lnTo>
                      <a:lnTo>
                        <a:pt x="10" y="3"/>
                      </a:lnTo>
                      <a:lnTo>
                        <a:pt x="7" y="3"/>
                      </a:lnTo>
                      <a:lnTo>
                        <a:pt x="10" y="9"/>
                      </a:lnTo>
                      <a:lnTo>
                        <a:pt x="14" y="7"/>
                      </a:lnTo>
                      <a:lnTo>
                        <a:pt x="21" y="11"/>
                      </a:lnTo>
                      <a:lnTo>
                        <a:pt x="21" y="15"/>
                      </a:lnTo>
                      <a:lnTo>
                        <a:pt x="28" y="18"/>
                      </a:lnTo>
                      <a:lnTo>
                        <a:pt x="24" y="18"/>
                      </a:lnTo>
                      <a:lnTo>
                        <a:pt x="28" y="16"/>
                      </a:lnTo>
                      <a:lnTo>
                        <a:pt x="31" y="16"/>
                      </a:lnTo>
                      <a:lnTo>
                        <a:pt x="31" y="20"/>
                      </a:lnTo>
                      <a:lnTo>
                        <a:pt x="35" y="24"/>
                      </a:lnTo>
                      <a:lnTo>
                        <a:pt x="38" y="24"/>
                      </a:lnTo>
                      <a:lnTo>
                        <a:pt x="38" y="28"/>
                      </a:lnTo>
                      <a:lnTo>
                        <a:pt x="42" y="28"/>
                      </a:lnTo>
                      <a:lnTo>
                        <a:pt x="42" y="32"/>
                      </a:lnTo>
                      <a:lnTo>
                        <a:pt x="45" y="35"/>
                      </a:lnTo>
                      <a:lnTo>
                        <a:pt x="45" y="33"/>
                      </a:lnTo>
                      <a:lnTo>
                        <a:pt x="49" y="35"/>
                      </a:lnTo>
                      <a:lnTo>
                        <a:pt x="49" y="41"/>
                      </a:lnTo>
                      <a:lnTo>
                        <a:pt x="52" y="41"/>
                      </a:lnTo>
                      <a:lnTo>
                        <a:pt x="56" y="43"/>
                      </a:lnTo>
                      <a:lnTo>
                        <a:pt x="63" y="43"/>
                      </a:lnTo>
                      <a:lnTo>
                        <a:pt x="59" y="43"/>
                      </a:lnTo>
                      <a:lnTo>
                        <a:pt x="63" y="41"/>
                      </a:lnTo>
                      <a:lnTo>
                        <a:pt x="66" y="43"/>
                      </a:lnTo>
                      <a:lnTo>
                        <a:pt x="66" y="45"/>
                      </a:lnTo>
                      <a:lnTo>
                        <a:pt x="70" y="47"/>
                      </a:lnTo>
                      <a:lnTo>
                        <a:pt x="70" y="50"/>
                      </a:lnTo>
                      <a:lnTo>
                        <a:pt x="73" y="48"/>
                      </a:lnTo>
                      <a:lnTo>
                        <a:pt x="73" y="47"/>
                      </a:lnTo>
                      <a:lnTo>
                        <a:pt x="77" y="45"/>
                      </a:lnTo>
                      <a:lnTo>
                        <a:pt x="77" y="43"/>
                      </a:lnTo>
                      <a:lnTo>
                        <a:pt x="80" y="41"/>
                      </a:lnTo>
                      <a:lnTo>
                        <a:pt x="80" y="39"/>
                      </a:lnTo>
                      <a:lnTo>
                        <a:pt x="84" y="37"/>
                      </a:lnTo>
                      <a:lnTo>
                        <a:pt x="84" y="35"/>
                      </a:lnTo>
                      <a:lnTo>
                        <a:pt x="87" y="33"/>
                      </a:lnTo>
                      <a:lnTo>
                        <a:pt x="87" y="30"/>
                      </a:lnTo>
                      <a:lnTo>
                        <a:pt x="91" y="28"/>
                      </a:lnTo>
                      <a:lnTo>
                        <a:pt x="91" y="26"/>
                      </a:lnTo>
                      <a:lnTo>
                        <a:pt x="94" y="24"/>
                      </a:lnTo>
                      <a:lnTo>
                        <a:pt x="94" y="22"/>
                      </a:lnTo>
                      <a:lnTo>
                        <a:pt x="98" y="20"/>
                      </a:lnTo>
                      <a:lnTo>
                        <a:pt x="98" y="18"/>
                      </a:lnTo>
                      <a:lnTo>
                        <a:pt x="98" y="20"/>
                      </a:lnTo>
                      <a:lnTo>
                        <a:pt x="101" y="18"/>
                      </a:lnTo>
                      <a:lnTo>
                        <a:pt x="105" y="16"/>
                      </a:lnTo>
                      <a:lnTo>
                        <a:pt x="105" y="18"/>
                      </a:lnTo>
                      <a:lnTo>
                        <a:pt x="108" y="16"/>
                      </a:lnTo>
                      <a:lnTo>
                        <a:pt x="108" y="18"/>
                      </a:lnTo>
                      <a:lnTo>
                        <a:pt x="112" y="16"/>
                      </a:lnTo>
                      <a:lnTo>
                        <a:pt x="115" y="20"/>
                      </a:lnTo>
                      <a:lnTo>
                        <a:pt x="115" y="24"/>
                      </a:lnTo>
                      <a:lnTo>
                        <a:pt x="119" y="24"/>
                      </a:lnTo>
                      <a:lnTo>
                        <a:pt x="119" y="32"/>
                      </a:lnTo>
                      <a:lnTo>
                        <a:pt x="122" y="33"/>
                      </a:lnTo>
                      <a:lnTo>
                        <a:pt x="126" y="37"/>
                      </a:lnTo>
                      <a:lnTo>
                        <a:pt x="126" y="39"/>
                      </a:lnTo>
                      <a:lnTo>
                        <a:pt x="129" y="41"/>
                      </a:lnTo>
                      <a:lnTo>
                        <a:pt x="129" y="47"/>
                      </a:lnTo>
                      <a:lnTo>
                        <a:pt x="133" y="48"/>
                      </a:lnTo>
                      <a:lnTo>
                        <a:pt x="133" y="50"/>
                      </a:lnTo>
                      <a:lnTo>
                        <a:pt x="136" y="54"/>
                      </a:lnTo>
                      <a:lnTo>
                        <a:pt x="140" y="58"/>
                      </a:lnTo>
                      <a:lnTo>
                        <a:pt x="140" y="62"/>
                      </a:lnTo>
                      <a:lnTo>
                        <a:pt x="143" y="65"/>
                      </a:lnTo>
                      <a:lnTo>
                        <a:pt x="143" y="69"/>
                      </a:lnTo>
                      <a:lnTo>
                        <a:pt x="147" y="71"/>
                      </a:lnTo>
                      <a:lnTo>
                        <a:pt x="147" y="78"/>
                      </a:lnTo>
                      <a:lnTo>
                        <a:pt x="150" y="82"/>
                      </a:lnTo>
                      <a:lnTo>
                        <a:pt x="150" y="86"/>
                      </a:lnTo>
                      <a:lnTo>
                        <a:pt x="154" y="90"/>
                      </a:lnTo>
                      <a:lnTo>
                        <a:pt x="154" y="94"/>
                      </a:lnTo>
                      <a:lnTo>
                        <a:pt x="157" y="95"/>
                      </a:lnTo>
                      <a:lnTo>
                        <a:pt x="157" y="99"/>
                      </a:lnTo>
                      <a:lnTo>
                        <a:pt x="161" y="103"/>
                      </a:lnTo>
                      <a:lnTo>
                        <a:pt x="161" y="107"/>
                      </a:lnTo>
                      <a:lnTo>
                        <a:pt x="164" y="110"/>
                      </a:lnTo>
                      <a:lnTo>
                        <a:pt x="164" y="112"/>
                      </a:lnTo>
                      <a:lnTo>
                        <a:pt x="168" y="116"/>
                      </a:lnTo>
                      <a:lnTo>
                        <a:pt x="168" y="122"/>
                      </a:lnTo>
                      <a:lnTo>
                        <a:pt x="171" y="124"/>
                      </a:lnTo>
                      <a:lnTo>
                        <a:pt x="171" y="125"/>
                      </a:lnTo>
                      <a:lnTo>
                        <a:pt x="175" y="129"/>
                      </a:lnTo>
                      <a:lnTo>
                        <a:pt x="175" y="131"/>
                      </a:lnTo>
                      <a:lnTo>
                        <a:pt x="178" y="133"/>
                      </a:lnTo>
                      <a:lnTo>
                        <a:pt x="178" y="139"/>
                      </a:lnTo>
                      <a:lnTo>
                        <a:pt x="182" y="142"/>
                      </a:lnTo>
                      <a:lnTo>
                        <a:pt x="182" y="146"/>
                      </a:lnTo>
                      <a:lnTo>
                        <a:pt x="185" y="152"/>
                      </a:lnTo>
                      <a:lnTo>
                        <a:pt x="185" y="155"/>
                      </a:lnTo>
                      <a:lnTo>
                        <a:pt x="189" y="157"/>
                      </a:lnTo>
                      <a:lnTo>
                        <a:pt x="189" y="161"/>
                      </a:lnTo>
                      <a:lnTo>
                        <a:pt x="192" y="161"/>
                      </a:lnTo>
                      <a:lnTo>
                        <a:pt x="196" y="161"/>
                      </a:lnTo>
                      <a:lnTo>
                        <a:pt x="199" y="165"/>
                      </a:lnTo>
                      <a:lnTo>
                        <a:pt x="199" y="167"/>
                      </a:lnTo>
                      <a:lnTo>
                        <a:pt x="203" y="169"/>
                      </a:lnTo>
                      <a:lnTo>
                        <a:pt x="203" y="172"/>
                      </a:lnTo>
                      <a:lnTo>
                        <a:pt x="206" y="174"/>
                      </a:lnTo>
                      <a:lnTo>
                        <a:pt x="206" y="182"/>
                      </a:lnTo>
                      <a:lnTo>
                        <a:pt x="210" y="184"/>
                      </a:lnTo>
                      <a:lnTo>
                        <a:pt x="210" y="187"/>
                      </a:lnTo>
                      <a:lnTo>
                        <a:pt x="213" y="189"/>
                      </a:lnTo>
                      <a:lnTo>
                        <a:pt x="213" y="193"/>
                      </a:lnTo>
                      <a:lnTo>
                        <a:pt x="217" y="191"/>
                      </a:lnTo>
                      <a:lnTo>
                        <a:pt x="220" y="191"/>
                      </a:lnTo>
                      <a:lnTo>
                        <a:pt x="220" y="187"/>
                      </a:lnTo>
                      <a:lnTo>
                        <a:pt x="224" y="186"/>
                      </a:lnTo>
                      <a:lnTo>
                        <a:pt x="227" y="189"/>
                      </a:lnTo>
                      <a:lnTo>
                        <a:pt x="227" y="187"/>
                      </a:lnTo>
                      <a:lnTo>
                        <a:pt x="231" y="186"/>
                      </a:lnTo>
                      <a:lnTo>
                        <a:pt x="238" y="182"/>
                      </a:lnTo>
                      <a:lnTo>
                        <a:pt x="238" y="180"/>
                      </a:lnTo>
                      <a:lnTo>
                        <a:pt x="238" y="182"/>
                      </a:lnTo>
                      <a:lnTo>
                        <a:pt x="241" y="182"/>
                      </a:lnTo>
                      <a:lnTo>
                        <a:pt x="245" y="180"/>
                      </a:lnTo>
                      <a:lnTo>
                        <a:pt x="245" y="178"/>
                      </a:lnTo>
                      <a:lnTo>
                        <a:pt x="248" y="176"/>
                      </a:lnTo>
                      <a:lnTo>
                        <a:pt x="248" y="174"/>
                      </a:lnTo>
                      <a:lnTo>
                        <a:pt x="252" y="176"/>
                      </a:lnTo>
                      <a:lnTo>
                        <a:pt x="252" y="174"/>
                      </a:lnTo>
                      <a:lnTo>
                        <a:pt x="255" y="172"/>
                      </a:lnTo>
                      <a:lnTo>
                        <a:pt x="259" y="171"/>
                      </a:lnTo>
                      <a:lnTo>
                        <a:pt x="259" y="165"/>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5400"/>
                </a:p>
              </p:txBody>
            </p:sp>
            <p:sp>
              <p:nvSpPr>
                <p:cNvPr id="175" name="Freeform 305"/>
                <p:cNvSpPr>
                  <a:spLocks/>
                </p:cNvSpPr>
                <p:nvPr/>
              </p:nvSpPr>
              <p:spPr bwMode="auto">
                <a:xfrm>
                  <a:off x="5746750" y="3711575"/>
                  <a:ext cx="382588" cy="557213"/>
                </a:xfrm>
                <a:custGeom>
                  <a:avLst/>
                  <a:gdLst/>
                  <a:ahLst/>
                  <a:cxnLst>
                    <a:cxn ang="0">
                      <a:pos x="3" y="347"/>
                    </a:cxn>
                    <a:cxn ang="0">
                      <a:pos x="10" y="338"/>
                    </a:cxn>
                    <a:cxn ang="0">
                      <a:pos x="14" y="328"/>
                    </a:cxn>
                    <a:cxn ang="0">
                      <a:pos x="24" y="323"/>
                    </a:cxn>
                    <a:cxn ang="0">
                      <a:pos x="28" y="313"/>
                    </a:cxn>
                    <a:cxn ang="0">
                      <a:pos x="35" y="310"/>
                    </a:cxn>
                    <a:cxn ang="0">
                      <a:pos x="42" y="315"/>
                    </a:cxn>
                    <a:cxn ang="0">
                      <a:pos x="49" y="310"/>
                    </a:cxn>
                    <a:cxn ang="0">
                      <a:pos x="52" y="302"/>
                    </a:cxn>
                    <a:cxn ang="0">
                      <a:pos x="59" y="293"/>
                    </a:cxn>
                    <a:cxn ang="0">
                      <a:pos x="66" y="293"/>
                    </a:cxn>
                    <a:cxn ang="0">
                      <a:pos x="77" y="289"/>
                    </a:cxn>
                    <a:cxn ang="0">
                      <a:pos x="80" y="274"/>
                    </a:cxn>
                    <a:cxn ang="0">
                      <a:pos x="87" y="263"/>
                    </a:cxn>
                    <a:cxn ang="0">
                      <a:pos x="91" y="246"/>
                    </a:cxn>
                    <a:cxn ang="0">
                      <a:pos x="98" y="233"/>
                    </a:cxn>
                    <a:cxn ang="0">
                      <a:pos x="101" y="219"/>
                    </a:cxn>
                    <a:cxn ang="0">
                      <a:pos x="108" y="210"/>
                    </a:cxn>
                    <a:cxn ang="0">
                      <a:pos x="112" y="193"/>
                    </a:cxn>
                    <a:cxn ang="0">
                      <a:pos x="119" y="180"/>
                    </a:cxn>
                    <a:cxn ang="0">
                      <a:pos x="122" y="163"/>
                    </a:cxn>
                    <a:cxn ang="0">
                      <a:pos x="129" y="148"/>
                    </a:cxn>
                    <a:cxn ang="0">
                      <a:pos x="133" y="139"/>
                    </a:cxn>
                    <a:cxn ang="0">
                      <a:pos x="140" y="131"/>
                    </a:cxn>
                    <a:cxn ang="0">
                      <a:pos x="147" y="144"/>
                    </a:cxn>
                    <a:cxn ang="0">
                      <a:pos x="150" y="161"/>
                    </a:cxn>
                    <a:cxn ang="0">
                      <a:pos x="157" y="172"/>
                    </a:cxn>
                    <a:cxn ang="0">
                      <a:pos x="161" y="189"/>
                    </a:cxn>
                    <a:cxn ang="0">
                      <a:pos x="168" y="189"/>
                    </a:cxn>
                    <a:cxn ang="0">
                      <a:pos x="175" y="180"/>
                    </a:cxn>
                    <a:cxn ang="0">
                      <a:pos x="178" y="167"/>
                    </a:cxn>
                    <a:cxn ang="0">
                      <a:pos x="185" y="152"/>
                    </a:cxn>
                    <a:cxn ang="0">
                      <a:pos x="189" y="133"/>
                    </a:cxn>
                    <a:cxn ang="0">
                      <a:pos x="196" y="118"/>
                    </a:cxn>
                    <a:cxn ang="0">
                      <a:pos x="199" y="99"/>
                    </a:cxn>
                    <a:cxn ang="0">
                      <a:pos x="206" y="84"/>
                    </a:cxn>
                    <a:cxn ang="0">
                      <a:pos x="210" y="63"/>
                    </a:cxn>
                    <a:cxn ang="0">
                      <a:pos x="217" y="48"/>
                    </a:cxn>
                    <a:cxn ang="0">
                      <a:pos x="220" y="28"/>
                    </a:cxn>
                    <a:cxn ang="0">
                      <a:pos x="227" y="17"/>
                    </a:cxn>
                    <a:cxn ang="0">
                      <a:pos x="231" y="3"/>
                    </a:cxn>
                    <a:cxn ang="0">
                      <a:pos x="238" y="5"/>
                    </a:cxn>
                  </a:cxnLst>
                  <a:rect l="0" t="0" r="r" b="b"/>
                  <a:pathLst>
                    <a:path w="241" h="351">
                      <a:moveTo>
                        <a:pt x="0" y="351"/>
                      </a:moveTo>
                      <a:lnTo>
                        <a:pt x="3" y="349"/>
                      </a:lnTo>
                      <a:lnTo>
                        <a:pt x="3" y="347"/>
                      </a:lnTo>
                      <a:lnTo>
                        <a:pt x="7" y="345"/>
                      </a:lnTo>
                      <a:lnTo>
                        <a:pt x="7" y="341"/>
                      </a:lnTo>
                      <a:lnTo>
                        <a:pt x="10" y="338"/>
                      </a:lnTo>
                      <a:lnTo>
                        <a:pt x="10" y="334"/>
                      </a:lnTo>
                      <a:lnTo>
                        <a:pt x="14" y="332"/>
                      </a:lnTo>
                      <a:lnTo>
                        <a:pt x="14" y="328"/>
                      </a:lnTo>
                      <a:lnTo>
                        <a:pt x="21" y="328"/>
                      </a:lnTo>
                      <a:lnTo>
                        <a:pt x="21" y="326"/>
                      </a:lnTo>
                      <a:lnTo>
                        <a:pt x="24" y="323"/>
                      </a:lnTo>
                      <a:lnTo>
                        <a:pt x="24" y="321"/>
                      </a:lnTo>
                      <a:lnTo>
                        <a:pt x="28" y="319"/>
                      </a:lnTo>
                      <a:lnTo>
                        <a:pt x="28" y="313"/>
                      </a:lnTo>
                      <a:lnTo>
                        <a:pt x="35" y="308"/>
                      </a:lnTo>
                      <a:lnTo>
                        <a:pt x="31" y="308"/>
                      </a:lnTo>
                      <a:lnTo>
                        <a:pt x="35" y="310"/>
                      </a:lnTo>
                      <a:lnTo>
                        <a:pt x="38" y="311"/>
                      </a:lnTo>
                      <a:lnTo>
                        <a:pt x="38" y="313"/>
                      </a:lnTo>
                      <a:lnTo>
                        <a:pt x="42" y="315"/>
                      </a:lnTo>
                      <a:lnTo>
                        <a:pt x="45" y="315"/>
                      </a:lnTo>
                      <a:lnTo>
                        <a:pt x="45" y="311"/>
                      </a:lnTo>
                      <a:lnTo>
                        <a:pt x="49" y="310"/>
                      </a:lnTo>
                      <a:lnTo>
                        <a:pt x="49" y="304"/>
                      </a:lnTo>
                      <a:lnTo>
                        <a:pt x="52" y="306"/>
                      </a:lnTo>
                      <a:lnTo>
                        <a:pt x="52" y="302"/>
                      </a:lnTo>
                      <a:lnTo>
                        <a:pt x="56" y="298"/>
                      </a:lnTo>
                      <a:lnTo>
                        <a:pt x="56" y="296"/>
                      </a:lnTo>
                      <a:lnTo>
                        <a:pt x="59" y="293"/>
                      </a:lnTo>
                      <a:lnTo>
                        <a:pt x="59" y="289"/>
                      </a:lnTo>
                      <a:lnTo>
                        <a:pt x="63" y="291"/>
                      </a:lnTo>
                      <a:lnTo>
                        <a:pt x="66" y="293"/>
                      </a:lnTo>
                      <a:lnTo>
                        <a:pt x="70" y="295"/>
                      </a:lnTo>
                      <a:lnTo>
                        <a:pt x="73" y="293"/>
                      </a:lnTo>
                      <a:lnTo>
                        <a:pt x="77" y="289"/>
                      </a:lnTo>
                      <a:lnTo>
                        <a:pt x="77" y="281"/>
                      </a:lnTo>
                      <a:lnTo>
                        <a:pt x="80" y="278"/>
                      </a:lnTo>
                      <a:lnTo>
                        <a:pt x="80" y="274"/>
                      </a:lnTo>
                      <a:lnTo>
                        <a:pt x="84" y="270"/>
                      </a:lnTo>
                      <a:lnTo>
                        <a:pt x="84" y="266"/>
                      </a:lnTo>
                      <a:lnTo>
                        <a:pt x="87" y="263"/>
                      </a:lnTo>
                      <a:lnTo>
                        <a:pt x="87" y="253"/>
                      </a:lnTo>
                      <a:lnTo>
                        <a:pt x="91" y="249"/>
                      </a:lnTo>
                      <a:lnTo>
                        <a:pt x="91" y="246"/>
                      </a:lnTo>
                      <a:lnTo>
                        <a:pt x="94" y="242"/>
                      </a:lnTo>
                      <a:lnTo>
                        <a:pt x="94" y="236"/>
                      </a:lnTo>
                      <a:lnTo>
                        <a:pt x="98" y="233"/>
                      </a:lnTo>
                      <a:lnTo>
                        <a:pt x="98" y="225"/>
                      </a:lnTo>
                      <a:lnTo>
                        <a:pt x="101" y="221"/>
                      </a:lnTo>
                      <a:lnTo>
                        <a:pt x="101" y="219"/>
                      </a:lnTo>
                      <a:lnTo>
                        <a:pt x="105" y="218"/>
                      </a:lnTo>
                      <a:lnTo>
                        <a:pt x="105" y="214"/>
                      </a:lnTo>
                      <a:lnTo>
                        <a:pt x="108" y="210"/>
                      </a:lnTo>
                      <a:lnTo>
                        <a:pt x="108" y="201"/>
                      </a:lnTo>
                      <a:lnTo>
                        <a:pt x="112" y="197"/>
                      </a:lnTo>
                      <a:lnTo>
                        <a:pt x="112" y="193"/>
                      </a:lnTo>
                      <a:lnTo>
                        <a:pt x="115" y="189"/>
                      </a:lnTo>
                      <a:lnTo>
                        <a:pt x="115" y="184"/>
                      </a:lnTo>
                      <a:lnTo>
                        <a:pt x="119" y="180"/>
                      </a:lnTo>
                      <a:lnTo>
                        <a:pt x="119" y="172"/>
                      </a:lnTo>
                      <a:lnTo>
                        <a:pt x="122" y="167"/>
                      </a:lnTo>
                      <a:lnTo>
                        <a:pt x="122" y="163"/>
                      </a:lnTo>
                      <a:lnTo>
                        <a:pt x="126" y="159"/>
                      </a:lnTo>
                      <a:lnTo>
                        <a:pt x="126" y="150"/>
                      </a:lnTo>
                      <a:lnTo>
                        <a:pt x="129" y="148"/>
                      </a:lnTo>
                      <a:lnTo>
                        <a:pt x="129" y="146"/>
                      </a:lnTo>
                      <a:lnTo>
                        <a:pt x="133" y="142"/>
                      </a:lnTo>
                      <a:lnTo>
                        <a:pt x="133" y="139"/>
                      </a:lnTo>
                      <a:lnTo>
                        <a:pt x="136" y="133"/>
                      </a:lnTo>
                      <a:lnTo>
                        <a:pt x="136" y="129"/>
                      </a:lnTo>
                      <a:lnTo>
                        <a:pt x="140" y="131"/>
                      </a:lnTo>
                      <a:lnTo>
                        <a:pt x="143" y="135"/>
                      </a:lnTo>
                      <a:lnTo>
                        <a:pt x="143" y="139"/>
                      </a:lnTo>
                      <a:lnTo>
                        <a:pt x="147" y="144"/>
                      </a:lnTo>
                      <a:lnTo>
                        <a:pt x="147" y="152"/>
                      </a:lnTo>
                      <a:lnTo>
                        <a:pt x="150" y="156"/>
                      </a:lnTo>
                      <a:lnTo>
                        <a:pt x="150" y="161"/>
                      </a:lnTo>
                      <a:lnTo>
                        <a:pt x="154" y="165"/>
                      </a:lnTo>
                      <a:lnTo>
                        <a:pt x="154" y="169"/>
                      </a:lnTo>
                      <a:lnTo>
                        <a:pt x="157" y="172"/>
                      </a:lnTo>
                      <a:lnTo>
                        <a:pt x="157" y="182"/>
                      </a:lnTo>
                      <a:lnTo>
                        <a:pt x="161" y="186"/>
                      </a:lnTo>
                      <a:lnTo>
                        <a:pt x="161" y="189"/>
                      </a:lnTo>
                      <a:lnTo>
                        <a:pt x="168" y="195"/>
                      </a:lnTo>
                      <a:lnTo>
                        <a:pt x="164" y="195"/>
                      </a:lnTo>
                      <a:lnTo>
                        <a:pt x="168" y="189"/>
                      </a:lnTo>
                      <a:lnTo>
                        <a:pt x="171" y="186"/>
                      </a:lnTo>
                      <a:lnTo>
                        <a:pt x="171" y="182"/>
                      </a:lnTo>
                      <a:lnTo>
                        <a:pt x="175" y="180"/>
                      </a:lnTo>
                      <a:lnTo>
                        <a:pt x="175" y="176"/>
                      </a:lnTo>
                      <a:lnTo>
                        <a:pt x="178" y="174"/>
                      </a:lnTo>
                      <a:lnTo>
                        <a:pt x="178" y="167"/>
                      </a:lnTo>
                      <a:lnTo>
                        <a:pt x="182" y="161"/>
                      </a:lnTo>
                      <a:lnTo>
                        <a:pt x="182" y="157"/>
                      </a:lnTo>
                      <a:lnTo>
                        <a:pt x="185" y="152"/>
                      </a:lnTo>
                      <a:lnTo>
                        <a:pt x="185" y="142"/>
                      </a:lnTo>
                      <a:lnTo>
                        <a:pt x="189" y="139"/>
                      </a:lnTo>
                      <a:lnTo>
                        <a:pt x="189" y="133"/>
                      </a:lnTo>
                      <a:lnTo>
                        <a:pt x="192" y="127"/>
                      </a:lnTo>
                      <a:lnTo>
                        <a:pt x="192" y="124"/>
                      </a:lnTo>
                      <a:lnTo>
                        <a:pt x="196" y="118"/>
                      </a:lnTo>
                      <a:lnTo>
                        <a:pt x="196" y="109"/>
                      </a:lnTo>
                      <a:lnTo>
                        <a:pt x="199" y="105"/>
                      </a:lnTo>
                      <a:lnTo>
                        <a:pt x="199" y="99"/>
                      </a:lnTo>
                      <a:lnTo>
                        <a:pt x="203" y="94"/>
                      </a:lnTo>
                      <a:lnTo>
                        <a:pt x="203" y="90"/>
                      </a:lnTo>
                      <a:lnTo>
                        <a:pt x="206" y="84"/>
                      </a:lnTo>
                      <a:lnTo>
                        <a:pt x="206" y="73"/>
                      </a:lnTo>
                      <a:lnTo>
                        <a:pt x="210" y="69"/>
                      </a:lnTo>
                      <a:lnTo>
                        <a:pt x="210" y="63"/>
                      </a:lnTo>
                      <a:lnTo>
                        <a:pt x="213" y="58"/>
                      </a:lnTo>
                      <a:lnTo>
                        <a:pt x="213" y="52"/>
                      </a:lnTo>
                      <a:lnTo>
                        <a:pt x="217" y="48"/>
                      </a:lnTo>
                      <a:lnTo>
                        <a:pt x="217" y="37"/>
                      </a:lnTo>
                      <a:lnTo>
                        <a:pt x="220" y="32"/>
                      </a:lnTo>
                      <a:lnTo>
                        <a:pt x="220" y="28"/>
                      </a:lnTo>
                      <a:lnTo>
                        <a:pt x="224" y="26"/>
                      </a:lnTo>
                      <a:lnTo>
                        <a:pt x="224" y="22"/>
                      </a:lnTo>
                      <a:lnTo>
                        <a:pt x="227" y="17"/>
                      </a:lnTo>
                      <a:lnTo>
                        <a:pt x="227" y="7"/>
                      </a:lnTo>
                      <a:lnTo>
                        <a:pt x="231" y="5"/>
                      </a:lnTo>
                      <a:lnTo>
                        <a:pt x="231" y="3"/>
                      </a:lnTo>
                      <a:lnTo>
                        <a:pt x="234" y="1"/>
                      </a:lnTo>
                      <a:lnTo>
                        <a:pt x="238" y="0"/>
                      </a:lnTo>
                      <a:lnTo>
                        <a:pt x="238" y="5"/>
                      </a:lnTo>
                      <a:lnTo>
                        <a:pt x="241" y="9"/>
                      </a:lnTo>
                      <a:lnTo>
                        <a:pt x="241" y="15"/>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5400"/>
                </a:p>
              </p:txBody>
            </p:sp>
            <p:sp>
              <p:nvSpPr>
                <p:cNvPr id="176" name="Freeform 306"/>
                <p:cNvSpPr>
                  <a:spLocks/>
                </p:cNvSpPr>
                <p:nvPr/>
              </p:nvSpPr>
              <p:spPr bwMode="auto">
                <a:xfrm>
                  <a:off x="6129338" y="3735388"/>
                  <a:ext cx="355600" cy="414338"/>
                </a:xfrm>
                <a:custGeom>
                  <a:avLst/>
                  <a:gdLst/>
                  <a:ahLst/>
                  <a:cxnLst>
                    <a:cxn ang="0">
                      <a:pos x="4" y="11"/>
                    </a:cxn>
                    <a:cxn ang="0">
                      <a:pos x="11" y="24"/>
                    </a:cxn>
                    <a:cxn ang="0">
                      <a:pos x="14" y="43"/>
                    </a:cxn>
                    <a:cxn ang="0">
                      <a:pos x="21" y="54"/>
                    </a:cxn>
                    <a:cxn ang="0">
                      <a:pos x="25" y="73"/>
                    </a:cxn>
                    <a:cxn ang="0">
                      <a:pos x="32" y="86"/>
                    </a:cxn>
                    <a:cxn ang="0">
                      <a:pos x="35" y="101"/>
                    </a:cxn>
                    <a:cxn ang="0">
                      <a:pos x="42" y="114"/>
                    </a:cxn>
                    <a:cxn ang="0">
                      <a:pos x="46" y="133"/>
                    </a:cxn>
                    <a:cxn ang="0">
                      <a:pos x="53" y="144"/>
                    </a:cxn>
                    <a:cxn ang="0">
                      <a:pos x="56" y="163"/>
                    </a:cxn>
                    <a:cxn ang="0">
                      <a:pos x="63" y="176"/>
                    </a:cxn>
                    <a:cxn ang="0">
                      <a:pos x="67" y="191"/>
                    </a:cxn>
                    <a:cxn ang="0">
                      <a:pos x="74" y="204"/>
                    </a:cxn>
                    <a:cxn ang="0">
                      <a:pos x="77" y="223"/>
                    </a:cxn>
                    <a:cxn ang="0">
                      <a:pos x="84" y="236"/>
                    </a:cxn>
                    <a:cxn ang="0">
                      <a:pos x="88" y="253"/>
                    </a:cxn>
                    <a:cxn ang="0">
                      <a:pos x="95" y="261"/>
                    </a:cxn>
                    <a:cxn ang="0">
                      <a:pos x="98" y="249"/>
                    </a:cxn>
                    <a:cxn ang="0">
                      <a:pos x="105" y="233"/>
                    </a:cxn>
                    <a:cxn ang="0">
                      <a:pos x="109" y="219"/>
                    </a:cxn>
                    <a:cxn ang="0">
                      <a:pos x="116" y="203"/>
                    </a:cxn>
                    <a:cxn ang="0">
                      <a:pos x="119" y="180"/>
                    </a:cxn>
                    <a:cxn ang="0">
                      <a:pos x="126" y="163"/>
                    </a:cxn>
                    <a:cxn ang="0">
                      <a:pos x="130" y="148"/>
                    </a:cxn>
                    <a:cxn ang="0">
                      <a:pos x="137" y="129"/>
                    </a:cxn>
                    <a:cxn ang="0">
                      <a:pos x="140" y="118"/>
                    </a:cxn>
                    <a:cxn ang="0">
                      <a:pos x="147" y="101"/>
                    </a:cxn>
                    <a:cxn ang="0">
                      <a:pos x="151" y="84"/>
                    </a:cxn>
                    <a:cxn ang="0">
                      <a:pos x="158" y="67"/>
                    </a:cxn>
                    <a:cxn ang="0">
                      <a:pos x="161" y="50"/>
                    </a:cxn>
                    <a:cxn ang="0">
                      <a:pos x="168" y="35"/>
                    </a:cxn>
                    <a:cxn ang="0">
                      <a:pos x="172" y="30"/>
                    </a:cxn>
                    <a:cxn ang="0">
                      <a:pos x="179" y="45"/>
                    </a:cxn>
                    <a:cxn ang="0">
                      <a:pos x="182" y="65"/>
                    </a:cxn>
                    <a:cxn ang="0">
                      <a:pos x="189" y="79"/>
                    </a:cxn>
                    <a:cxn ang="0">
                      <a:pos x="193" y="99"/>
                    </a:cxn>
                    <a:cxn ang="0">
                      <a:pos x="200" y="114"/>
                    </a:cxn>
                    <a:cxn ang="0">
                      <a:pos x="203" y="135"/>
                    </a:cxn>
                    <a:cxn ang="0">
                      <a:pos x="210" y="150"/>
                    </a:cxn>
                    <a:cxn ang="0">
                      <a:pos x="214" y="171"/>
                    </a:cxn>
                    <a:cxn ang="0">
                      <a:pos x="221" y="184"/>
                    </a:cxn>
                  </a:cxnLst>
                  <a:rect l="0" t="0" r="r" b="b"/>
                  <a:pathLst>
                    <a:path w="224" h="261">
                      <a:moveTo>
                        <a:pt x="0" y="0"/>
                      </a:moveTo>
                      <a:lnTo>
                        <a:pt x="4" y="3"/>
                      </a:lnTo>
                      <a:lnTo>
                        <a:pt x="4" y="11"/>
                      </a:lnTo>
                      <a:lnTo>
                        <a:pt x="7" y="17"/>
                      </a:lnTo>
                      <a:lnTo>
                        <a:pt x="7" y="20"/>
                      </a:lnTo>
                      <a:lnTo>
                        <a:pt x="11" y="24"/>
                      </a:lnTo>
                      <a:lnTo>
                        <a:pt x="11" y="28"/>
                      </a:lnTo>
                      <a:lnTo>
                        <a:pt x="14" y="32"/>
                      </a:lnTo>
                      <a:lnTo>
                        <a:pt x="14" y="43"/>
                      </a:lnTo>
                      <a:lnTo>
                        <a:pt x="18" y="47"/>
                      </a:lnTo>
                      <a:lnTo>
                        <a:pt x="18" y="50"/>
                      </a:lnTo>
                      <a:lnTo>
                        <a:pt x="21" y="54"/>
                      </a:lnTo>
                      <a:lnTo>
                        <a:pt x="21" y="58"/>
                      </a:lnTo>
                      <a:lnTo>
                        <a:pt x="25" y="64"/>
                      </a:lnTo>
                      <a:lnTo>
                        <a:pt x="25" y="73"/>
                      </a:lnTo>
                      <a:lnTo>
                        <a:pt x="28" y="77"/>
                      </a:lnTo>
                      <a:lnTo>
                        <a:pt x="28" y="80"/>
                      </a:lnTo>
                      <a:lnTo>
                        <a:pt x="32" y="86"/>
                      </a:lnTo>
                      <a:lnTo>
                        <a:pt x="32" y="90"/>
                      </a:lnTo>
                      <a:lnTo>
                        <a:pt x="35" y="94"/>
                      </a:lnTo>
                      <a:lnTo>
                        <a:pt x="35" y="101"/>
                      </a:lnTo>
                      <a:lnTo>
                        <a:pt x="39" y="107"/>
                      </a:lnTo>
                      <a:lnTo>
                        <a:pt x="39" y="110"/>
                      </a:lnTo>
                      <a:lnTo>
                        <a:pt x="42" y="114"/>
                      </a:lnTo>
                      <a:lnTo>
                        <a:pt x="42" y="120"/>
                      </a:lnTo>
                      <a:lnTo>
                        <a:pt x="46" y="124"/>
                      </a:lnTo>
                      <a:lnTo>
                        <a:pt x="46" y="133"/>
                      </a:lnTo>
                      <a:lnTo>
                        <a:pt x="49" y="137"/>
                      </a:lnTo>
                      <a:lnTo>
                        <a:pt x="49" y="141"/>
                      </a:lnTo>
                      <a:lnTo>
                        <a:pt x="53" y="144"/>
                      </a:lnTo>
                      <a:lnTo>
                        <a:pt x="53" y="150"/>
                      </a:lnTo>
                      <a:lnTo>
                        <a:pt x="56" y="156"/>
                      </a:lnTo>
                      <a:lnTo>
                        <a:pt x="56" y="163"/>
                      </a:lnTo>
                      <a:lnTo>
                        <a:pt x="60" y="167"/>
                      </a:lnTo>
                      <a:lnTo>
                        <a:pt x="60" y="171"/>
                      </a:lnTo>
                      <a:lnTo>
                        <a:pt x="63" y="176"/>
                      </a:lnTo>
                      <a:lnTo>
                        <a:pt x="63" y="184"/>
                      </a:lnTo>
                      <a:lnTo>
                        <a:pt x="67" y="187"/>
                      </a:lnTo>
                      <a:lnTo>
                        <a:pt x="67" y="191"/>
                      </a:lnTo>
                      <a:lnTo>
                        <a:pt x="70" y="197"/>
                      </a:lnTo>
                      <a:lnTo>
                        <a:pt x="70" y="201"/>
                      </a:lnTo>
                      <a:lnTo>
                        <a:pt x="74" y="204"/>
                      </a:lnTo>
                      <a:lnTo>
                        <a:pt x="74" y="214"/>
                      </a:lnTo>
                      <a:lnTo>
                        <a:pt x="77" y="218"/>
                      </a:lnTo>
                      <a:lnTo>
                        <a:pt x="77" y="223"/>
                      </a:lnTo>
                      <a:lnTo>
                        <a:pt x="81" y="227"/>
                      </a:lnTo>
                      <a:lnTo>
                        <a:pt x="81" y="231"/>
                      </a:lnTo>
                      <a:lnTo>
                        <a:pt x="84" y="236"/>
                      </a:lnTo>
                      <a:lnTo>
                        <a:pt x="84" y="246"/>
                      </a:lnTo>
                      <a:lnTo>
                        <a:pt x="88" y="249"/>
                      </a:lnTo>
                      <a:lnTo>
                        <a:pt x="88" y="253"/>
                      </a:lnTo>
                      <a:lnTo>
                        <a:pt x="91" y="255"/>
                      </a:lnTo>
                      <a:lnTo>
                        <a:pt x="91" y="259"/>
                      </a:lnTo>
                      <a:lnTo>
                        <a:pt x="95" y="261"/>
                      </a:lnTo>
                      <a:lnTo>
                        <a:pt x="95" y="255"/>
                      </a:lnTo>
                      <a:lnTo>
                        <a:pt x="98" y="253"/>
                      </a:lnTo>
                      <a:lnTo>
                        <a:pt x="98" y="249"/>
                      </a:lnTo>
                      <a:lnTo>
                        <a:pt x="102" y="244"/>
                      </a:lnTo>
                      <a:lnTo>
                        <a:pt x="102" y="238"/>
                      </a:lnTo>
                      <a:lnTo>
                        <a:pt x="105" y="233"/>
                      </a:lnTo>
                      <a:lnTo>
                        <a:pt x="105" y="227"/>
                      </a:lnTo>
                      <a:lnTo>
                        <a:pt x="109" y="221"/>
                      </a:lnTo>
                      <a:lnTo>
                        <a:pt x="109" y="219"/>
                      </a:lnTo>
                      <a:lnTo>
                        <a:pt x="112" y="214"/>
                      </a:lnTo>
                      <a:lnTo>
                        <a:pt x="112" y="208"/>
                      </a:lnTo>
                      <a:lnTo>
                        <a:pt x="116" y="203"/>
                      </a:lnTo>
                      <a:lnTo>
                        <a:pt x="116" y="191"/>
                      </a:lnTo>
                      <a:lnTo>
                        <a:pt x="119" y="186"/>
                      </a:lnTo>
                      <a:lnTo>
                        <a:pt x="119" y="180"/>
                      </a:lnTo>
                      <a:lnTo>
                        <a:pt x="123" y="174"/>
                      </a:lnTo>
                      <a:lnTo>
                        <a:pt x="123" y="169"/>
                      </a:lnTo>
                      <a:lnTo>
                        <a:pt x="126" y="163"/>
                      </a:lnTo>
                      <a:lnTo>
                        <a:pt x="126" y="157"/>
                      </a:lnTo>
                      <a:lnTo>
                        <a:pt x="130" y="152"/>
                      </a:lnTo>
                      <a:lnTo>
                        <a:pt x="130" y="148"/>
                      </a:lnTo>
                      <a:lnTo>
                        <a:pt x="133" y="144"/>
                      </a:lnTo>
                      <a:lnTo>
                        <a:pt x="133" y="133"/>
                      </a:lnTo>
                      <a:lnTo>
                        <a:pt x="137" y="129"/>
                      </a:lnTo>
                      <a:lnTo>
                        <a:pt x="137" y="127"/>
                      </a:lnTo>
                      <a:lnTo>
                        <a:pt x="140" y="122"/>
                      </a:lnTo>
                      <a:lnTo>
                        <a:pt x="140" y="118"/>
                      </a:lnTo>
                      <a:lnTo>
                        <a:pt x="144" y="114"/>
                      </a:lnTo>
                      <a:lnTo>
                        <a:pt x="144" y="103"/>
                      </a:lnTo>
                      <a:lnTo>
                        <a:pt x="147" y="101"/>
                      </a:lnTo>
                      <a:lnTo>
                        <a:pt x="147" y="97"/>
                      </a:lnTo>
                      <a:lnTo>
                        <a:pt x="151" y="90"/>
                      </a:lnTo>
                      <a:lnTo>
                        <a:pt x="151" y="84"/>
                      </a:lnTo>
                      <a:lnTo>
                        <a:pt x="154" y="82"/>
                      </a:lnTo>
                      <a:lnTo>
                        <a:pt x="154" y="73"/>
                      </a:lnTo>
                      <a:lnTo>
                        <a:pt x="158" y="67"/>
                      </a:lnTo>
                      <a:lnTo>
                        <a:pt x="158" y="62"/>
                      </a:lnTo>
                      <a:lnTo>
                        <a:pt x="161" y="54"/>
                      </a:lnTo>
                      <a:lnTo>
                        <a:pt x="161" y="50"/>
                      </a:lnTo>
                      <a:lnTo>
                        <a:pt x="165" y="48"/>
                      </a:lnTo>
                      <a:lnTo>
                        <a:pt x="165" y="39"/>
                      </a:lnTo>
                      <a:lnTo>
                        <a:pt x="168" y="35"/>
                      </a:lnTo>
                      <a:lnTo>
                        <a:pt x="168" y="30"/>
                      </a:lnTo>
                      <a:lnTo>
                        <a:pt x="172" y="28"/>
                      </a:lnTo>
                      <a:lnTo>
                        <a:pt x="172" y="30"/>
                      </a:lnTo>
                      <a:lnTo>
                        <a:pt x="175" y="33"/>
                      </a:lnTo>
                      <a:lnTo>
                        <a:pt x="175" y="41"/>
                      </a:lnTo>
                      <a:lnTo>
                        <a:pt x="179" y="45"/>
                      </a:lnTo>
                      <a:lnTo>
                        <a:pt x="179" y="48"/>
                      </a:lnTo>
                      <a:lnTo>
                        <a:pt x="182" y="54"/>
                      </a:lnTo>
                      <a:lnTo>
                        <a:pt x="182" y="65"/>
                      </a:lnTo>
                      <a:lnTo>
                        <a:pt x="186" y="69"/>
                      </a:lnTo>
                      <a:lnTo>
                        <a:pt x="186" y="75"/>
                      </a:lnTo>
                      <a:lnTo>
                        <a:pt x="189" y="79"/>
                      </a:lnTo>
                      <a:lnTo>
                        <a:pt x="189" y="84"/>
                      </a:lnTo>
                      <a:lnTo>
                        <a:pt x="193" y="90"/>
                      </a:lnTo>
                      <a:lnTo>
                        <a:pt x="193" y="99"/>
                      </a:lnTo>
                      <a:lnTo>
                        <a:pt x="196" y="105"/>
                      </a:lnTo>
                      <a:lnTo>
                        <a:pt x="196" y="110"/>
                      </a:lnTo>
                      <a:lnTo>
                        <a:pt x="200" y="114"/>
                      </a:lnTo>
                      <a:lnTo>
                        <a:pt x="200" y="120"/>
                      </a:lnTo>
                      <a:lnTo>
                        <a:pt x="203" y="124"/>
                      </a:lnTo>
                      <a:lnTo>
                        <a:pt x="203" y="135"/>
                      </a:lnTo>
                      <a:lnTo>
                        <a:pt x="207" y="141"/>
                      </a:lnTo>
                      <a:lnTo>
                        <a:pt x="207" y="144"/>
                      </a:lnTo>
                      <a:lnTo>
                        <a:pt x="210" y="150"/>
                      </a:lnTo>
                      <a:lnTo>
                        <a:pt x="210" y="156"/>
                      </a:lnTo>
                      <a:lnTo>
                        <a:pt x="214" y="159"/>
                      </a:lnTo>
                      <a:lnTo>
                        <a:pt x="214" y="171"/>
                      </a:lnTo>
                      <a:lnTo>
                        <a:pt x="217" y="176"/>
                      </a:lnTo>
                      <a:lnTo>
                        <a:pt x="217" y="180"/>
                      </a:lnTo>
                      <a:lnTo>
                        <a:pt x="221" y="184"/>
                      </a:lnTo>
                      <a:lnTo>
                        <a:pt x="221" y="187"/>
                      </a:lnTo>
                      <a:lnTo>
                        <a:pt x="224" y="195"/>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5400"/>
                </a:p>
              </p:txBody>
            </p:sp>
            <p:sp>
              <p:nvSpPr>
                <p:cNvPr id="177" name="Freeform 307"/>
                <p:cNvSpPr>
                  <a:spLocks/>
                </p:cNvSpPr>
                <p:nvPr/>
              </p:nvSpPr>
              <p:spPr bwMode="auto">
                <a:xfrm>
                  <a:off x="6484938" y="4044950"/>
                  <a:ext cx="361950" cy="822325"/>
                </a:xfrm>
                <a:custGeom>
                  <a:avLst/>
                  <a:gdLst/>
                  <a:ahLst/>
                  <a:cxnLst>
                    <a:cxn ang="0">
                      <a:pos x="4" y="15"/>
                    </a:cxn>
                    <a:cxn ang="0">
                      <a:pos x="7" y="32"/>
                    </a:cxn>
                    <a:cxn ang="0">
                      <a:pos x="14" y="51"/>
                    </a:cxn>
                    <a:cxn ang="0">
                      <a:pos x="18" y="71"/>
                    </a:cxn>
                    <a:cxn ang="0">
                      <a:pos x="25" y="86"/>
                    </a:cxn>
                    <a:cxn ang="0">
                      <a:pos x="28" y="107"/>
                    </a:cxn>
                    <a:cxn ang="0">
                      <a:pos x="35" y="120"/>
                    </a:cxn>
                    <a:cxn ang="0">
                      <a:pos x="39" y="141"/>
                    </a:cxn>
                    <a:cxn ang="0">
                      <a:pos x="46" y="156"/>
                    </a:cxn>
                    <a:cxn ang="0">
                      <a:pos x="49" y="177"/>
                    </a:cxn>
                    <a:cxn ang="0">
                      <a:pos x="56" y="188"/>
                    </a:cxn>
                    <a:cxn ang="0">
                      <a:pos x="60" y="203"/>
                    </a:cxn>
                    <a:cxn ang="0">
                      <a:pos x="67" y="210"/>
                    </a:cxn>
                    <a:cxn ang="0">
                      <a:pos x="74" y="225"/>
                    </a:cxn>
                    <a:cxn ang="0">
                      <a:pos x="77" y="242"/>
                    </a:cxn>
                    <a:cxn ang="0">
                      <a:pos x="84" y="255"/>
                    </a:cxn>
                    <a:cxn ang="0">
                      <a:pos x="88" y="271"/>
                    </a:cxn>
                    <a:cxn ang="0">
                      <a:pos x="98" y="284"/>
                    </a:cxn>
                    <a:cxn ang="0">
                      <a:pos x="102" y="278"/>
                    </a:cxn>
                    <a:cxn ang="0">
                      <a:pos x="109" y="265"/>
                    </a:cxn>
                    <a:cxn ang="0">
                      <a:pos x="112" y="246"/>
                    </a:cxn>
                    <a:cxn ang="0">
                      <a:pos x="119" y="235"/>
                    </a:cxn>
                    <a:cxn ang="0">
                      <a:pos x="123" y="222"/>
                    </a:cxn>
                    <a:cxn ang="0">
                      <a:pos x="130" y="218"/>
                    </a:cxn>
                    <a:cxn ang="0">
                      <a:pos x="137" y="225"/>
                    </a:cxn>
                    <a:cxn ang="0">
                      <a:pos x="140" y="239"/>
                    </a:cxn>
                    <a:cxn ang="0">
                      <a:pos x="147" y="252"/>
                    </a:cxn>
                    <a:cxn ang="0">
                      <a:pos x="151" y="271"/>
                    </a:cxn>
                    <a:cxn ang="0">
                      <a:pos x="158" y="286"/>
                    </a:cxn>
                    <a:cxn ang="0">
                      <a:pos x="161" y="306"/>
                    </a:cxn>
                    <a:cxn ang="0">
                      <a:pos x="168" y="319"/>
                    </a:cxn>
                    <a:cxn ang="0">
                      <a:pos x="172" y="340"/>
                    </a:cxn>
                    <a:cxn ang="0">
                      <a:pos x="179" y="353"/>
                    </a:cxn>
                    <a:cxn ang="0">
                      <a:pos x="182" y="372"/>
                    </a:cxn>
                    <a:cxn ang="0">
                      <a:pos x="189" y="387"/>
                    </a:cxn>
                    <a:cxn ang="0">
                      <a:pos x="193" y="411"/>
                    </a:cxn>
                    <a:cxn ang="0">
                      <a:pos x="200" y="436"/>
                    </a:cxn>
                    <a:cxn ang="0">
                      <a:pos x="203" y="449"/>
                    </a:cxn>
                    <a:cxn ang="0">
                      <a:pos x="210" y="473"/>
                    </a:cxn>
                    <a:cxn ang="0">
                      <a:pos x="214" y="488"/>
                    </a:cxn>
                    <a:cxn ang="0">
                      <a:pos x="221" y="502"/>
                    </a:cxn>
                    <a:cxn ang="0">
                      <a:pos x="224" y="511"/>
                    </a:cxn>
                  </a:cxnLst>
                  <a:rect l="0" t="0" r="r" b="b"/>
                  <a:pathLst>
                    <a:path w="228" h="518">
                      <a:moveTo>
                        <a:pt x="0" y="0"/>
                      </a:moveTo>
                      <a:lnTo>
                        <a:pt x="0" y="11"/>
                      </a:lnTo>
                      <a:lnTo>
                        <a:pt x="4" y="15"/>
                      </a:lnTo>
                      <a:lnTo>
                        <a:pt x="4" y="21"/>
                      </a:lnTo>
                      <a:lnTo>
                        <a:pt x="7" y="26"/>
                      </a:lnTo>
                      <a:lnTo>
                        <a:pt x="7" y="32"/>
                      </a:lnTo>
                      <a:lnTo>
                        <a:pt x="11" y="36"/>
                      </a:lnTo>
                      <a:lnTo>
                        <a:pt x="11" y="47"/>
                      </a:lnTo>
                      <a:lnTo>
                        <a:pt x="14" y="51"/>
                      </a:lnTo>
                      <a:lnTo>
                        <a:pt x="14" y="56"/>
                      </a:lnTo>
                      <a:lnTo>
                        <a:pt x="18" y="62"/>
                      </a:lnTo>
                      <a:lnTo>
                        <a:pt x="18" y="71"/>
                      </a:lnTo>
                      <a:lnTo>
                        <a:pt x="21" y="77"/>
                      </a:lnTo>
                      <a:lnTo>
                        <a:pt x="21" y="83"/>
                      </a:lnTo>
                      <a:lnTo>
                        <a:pt x="25" y="86"/>
                      </a:lnTo>
                      <a:lnTo>
                        <a:pt x="25" y="92"/>
                      </a:lnTo>
                      <a:lnTo>
                        <a:pt x="28" y="98"/>
                      </a:lnTo>
                      <a:lnTo>
                        <a:pt x="28" y="107"/>
                      </a:lnTo>
                      <a:lnTo>
                        <a:pt x="32" y="113"/>
                      </a:lnTo>
                      <a:lnTo>
                        <a:pt x="32" y="116"/>
                      </a:lnTo>
                      <a:lnTo>
                        <a:pt x="35" y="120"/>
                      </a:lnTo>
                      <a:lnTo>
                        <a:pt x="35" y="128"/>
                      </a:lnTo>
                      <a:lnTo>
                        <a:pt x="39" y="131"/>
                      </a:lnTo>
                      <a:lnTo>
                        <a:pt x="39" y="141"/>
                      </a:lnTo>
                      <a:lnTo>
                        <a:pt x="42" y="145"/>
                      </a:lnTo>
                      <a:lnTo>
                        <a:pt x="42" y="150"/>
                      </a:lnTo>
                      <a:lnTo>
                        <a:pt x="46" y="156"/>
                      </a:lnTo>
                      <a:lnTo>
                        <a:pt x="46" y="163"/>
                      </a:lnTo>
                      <a:lnTo>
                        <a:pt x="49" y="169"/>
                      </a:lnTo>
                      <a:lnTo>
                        <a:pt x="49" y="177"/>
                      </a:lnTo>
                      <a:lnTo>
                        <a:pt x="53" y="180"/>
                      </a:lnTo>
                      <a:lnTo>
                        <a:pt x="53" y="184"/>
                      </a:lnTo>
                      <a:lnTo>
                        <a:pt x="56" y="188"/>
                      </a:lnTo>
                      <a:lnTo>
                        <a:pt x="56" y="192"/>
                      </a:lnTo>
                      <a:lnTo>
                        <a:pt x="60" y="195"/>
                      </a:lnTo>
                      <a:lnTo>
                        <a:pt x="60" y="203"/>
                      </a:lnTo>
                      <a:lnTo>
                        <a:pt x="63" y="203"/>
                      </a:lnTo>
                      <a:lnTo>
                        <a:pt x="63" y="207"/>
                      </a:lnTo>
                      <a:lnTo>
                        <a:pt x="67" y="210"/>
                      </a:lnTo>
                      <a:lnTo>
                        <a:pt x="70" y="214"/>
                      </a:lnTo>
                      <a:lnTo>
                        <a:pt x="70" y="222"/>
                      </a:lnTo>
                      <a:lnTo>
                        <a:pt x="74" y="225"/>
                      </a:lnTo>
                      <a:lnTo>
                        <a:pt x="74" y="229"/>
                      </a:lnTo>
                      <a:lnTo>
                        <a:pt x="77" y="233"/>
                      </a:lnTo>
                      <a:lnTo>
                        <a:pt x="77" y="242"/>
                      </a:lnTo>
                      <a:lnTo>
                        <a:pt x="81" y="248"/>
                      </a:lnTo>
                      <a:lnTo>
                        <a:pt x="81" y="254"/>
                      </a:lnTo>
                      <a:lnTo>
                        <a:pt x="84" y="255"/>
                      </a:lnTo>
                      <a:lnTo>
                        <a:pt x="84" y="259"/>
                      </a:lnTo>
                      <a:lnTo>
                        <a:pt x="88" y="263"/>
                      </a:lnTo>
                      <a:lnTo>
                        <a:pt x="88" y="271"/>
                      </a:lnTo>
                      <a:lnTo>
                        <a:pt x="91" y="274"/>
                      </a:lnTo>
                      <a:lnTo>
                        <a:pt x="91" y="278"/>
                      </a:lnTo>
                      <a:lnTo>
                        <a:pt x="98" y="284"/>
                      </a:lnTo>
                      <a:lnTo>
                        <a:pt x="98" y="286"/>
                      </a:lnTo>
                      <a:lnTo>
                        <a:pt x="102" y="284"/>
                      </a:lnTo>
                      <a:lnTo>
                        <a:pt x="102" y="278"/>
                      </a:lnTo>
                      <a:lnTo>
                        <a:pt x="105" y="276"/>
                      </a:lnTo>
                      <a:lnTo>
                        <a:pt x="105" y="271"/>
                      </a:lnTo>
                      <a:lnTo>
                        <a:pt x="109" y="265"/>
                      </a:lnTo>
                      <a:lnTo>
                        <a:pt x="109" y="255"/>
                      </a:lnTo>
                      <a:lnTo>
                        <a:pt x="112" y="250"/>
                      </a:lnTo>
                      <a:lnTo>
                        <a:pt x="112" y="246"/>
                      </a:lnTo>
                      <a:lnTo>
                        <a:pt x="116" y="242"/>
                      </a:lnTo>
                      <a:lnTo>
                        <a:pt x="116" y="240"/>
                      </a:lnTo>
                      <a:lnTo>
                        <a:pt x="119" y="235"/>
                      </a:lnTo>
                      <a:lnTo>
                        <a:pt x="119" y="227"/>
                      </a:lnTo>
                      <a:lnTo>
                        <a:pt x="123" y="224"/>
                      </a:lnTo>
                      <a:lnTo>
                        <a:pt x="123" y="222"/>
                      </a:lnTo>
                      <a:lnTo>
                        <a:pt x="130" y="216"/>
                      </a:lnTo>
                      <a:lnTo>
                        <a:pt x="126" y="216"/>
                      </a:lnTo>
                      <a:lnTo>
                        <a:pt x="130" y="218"/>
                      </a:lnTo>
                      <a:lnTo>
                        <a:pt x="133" y="220"/>
                      </a:lnTo>
                      <a:lnTo>
                        <a:pt x="133" y="224"/>
                      </a:lnTo>
                      <a:lnTo>
                        <a:pt x="137" y="225"/>
                      </a:lnTo>
                      <a:lnTo>
                        <a:pt x="137" y="233"/>
                      </a:lnTo>
                      <a:lnTo>
                        <a:pt x="140" y="235"/>
                      </a:lnTo>
                      <a:lnTo>
                        <a:pt x="140" y="239"/>
                      </a:lnTo>
                      <a:lnTo>
                        <a:pt x="144" y="242"/>
                      </a:lnTo>
                      <a:lnTo>
                        <a:pt x="144" y="248"/>
                      </a:lnTo>
                      <a:lnTo>
                        <a:pt x="147" y="252"/>
                      </a:lnTo>
                      <a:lnTo>
                        <a:pt x="147" y="261"/>
                      </a:lnTo>
                      <a:lnTo>
                        <a:pt x="151" y="265"/>
                      </a:lnTo>
                      <a:lnTo>
                        <a:pt x="151" y="271"/>
                      </a:lnTo>
                      <a:lnTo>
                        <a:pt x="154" y="278"/>
                      </a:lnTo>
                      <a:lnTo>
                        <a:pt x="154" y="282"/>
                      </a:lnTo>
                      <a:lnTo>
                        <a:pt x="158" y="286"/>
                      </a:lnTo>
                      <a:lnTo>
                        <a:pt x="158" y="295"/>
                      </a:lnTo>
                      <a:lnTo>
                        <a:pt x="161" y="299"/>
                      </a:lnTo>
                      <a:lnTo>
                        <a:pt x="161" y="306"/>
                      </a:lnTo>
                      <a:lnTo>
                        <a:pt x="165" y="312"/>
                      </a:lnTo>
                      <a:lnTo>
                        <a:pt x="165" y="314"/>
                      </a:lnTo>
                      <a:lnTo>
                        <a:pt x="168" y="319"/>
                      </a:lnTo>
                      <a:lnTo>
                        <a:pt x="168" y="331"/>
                      </a:lnTo>
                      <a:lnTo>
                        <a:pt x="172" y="334"/>
                      </a:lnTo>
                      <a:lnTo>
                        <a:pt x="172" y="340"/>
                      </a:lnTo>
                      <a:lnTo>
                        <a:pt x="175" y="344"/>
                      </a:lnTo>
                      <a:lnTo>
                        <a:pt x="175" y="348"/>
                      </a:lnTo>
                      <a:lnTo>
                        <a:pt x="179" y="353"/>
                      </a:lnTo>
                      <a:lnTo>
                        <a:pt x="179" y="364"/>
                      </a:lnTo>
                      <a:lnTo>
                        <a:pt x="182" y="366"/>
                      </a:lnTo>
                      <a:lnTo>
                        <a:pt x="182" y="372"/>
                      </a:lnTo>
                      <a:lnTo>
                        <a:pt x="186" y="379"/>
                      </a:lnTo>
                      <a:lnTo>
                        <a:pt x="186" y="383"/>
                      </a:lnTo>
                      <a:lnTo>
                        <a:pt x="189" y="387"/>
                      </a:lnTo>
                      <a:lnTo>
                        <a:pt x="189" y="400"/>
                      </a:lnTo>
                      <a:lnTo>
                        <a:pt x="193" y="406"/>
                      </a:lnTo>
                      <a:lnTo>
                        <a:pt x="193" y="411"/>
                      </a:lnTo>
                      <a:lnTo>
                        <a:pt x="196" y="417"/>
                      </a:lnTo>
                      <a:lnTo>
                        <a:pt x="196" y="430"/>
                      </a:lnTo>
                      <a:lnTo>
                        <a:pt x="200" y="436"/>
                      </a:lnTo>
                      <a:lnTo>
                        <a:pt x="200" y="438"/>
                      </a:lnTo>
                      <a:lnTo>
                        <a:pt x="203" y="443"/>
                      </a:lnTo>
                      <a:lnTo>
                        <a:pt x="203" y="449"/>
                      </a:lnTo>
                      <a:lnTo>
                        <a:pt x="207" y="456"/>
                      </a:lnTo>
                      <a:lnTo>
                        <a:pt x="207" y="468"/>
                      </a:lnTo>
                      <a:lnTo>
                        <a:pt x="210" y="473"/>
                      </a:lnTo>
                      <a:lnTo>
                        <a:pt x="210" y="481"/>
                      </a:lnTo>
                      <a:lnTo>
                        <a:pt x="214" y="487"/>
                      </a:lnTo>
                      <a:lnTo>
                        <a:pt x="214" y="488"/>
                      </a:lnTo>
                      <a:lnTo>
                        <a:pt x="217" y="492"/>
                      </a:lnTo>
                      <a:lnTo>
                        <a:pt x="217" y="496"/>
                      </a:lnTo>
                      <a:lnTo>
                        <a:pt x="221" y="502"/>
                      </a:lnTo>
                      <a:lnTo>
                        <a:pt x="221" y="505"/>
                      </a:lnTo>
                      <a:lnTo>
                        <a:pt x="224" y="509"/>
                      </a:lnTo>
                      <a:lnTo>
                        <a:pt x="224" y="511"/>
                      </a:lnTo>
                      <a:lnTo>
                        <a:pt x="228" y="517"/>
                      </a:lnTo>
                      <a:lnTo>
                        <a:pt x="228" y="518"/>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5400"/>
                </a:p>
              </p:txBody>
            </p:sp>
            <p:sp>
              <p:nvSpPr>
                <p:cNvPr id="178" name="Freeform 308"/>
                <p:cNvSpPr>
                  <a:spLocks/>
                </p:cNvSpPr>
                <p:nvPr/>
              </p:nvSpPr>
              <p:spPr bwMode="auto">
                <a:xfrm>
                  <a:off x="6846888" y="4241800"/>
                  <a:ext cx="382588" cy="655638"/>
                </a:xfrm>
                <a:custGeom>
                  <a:avLst/>
                  <a:gdLst/>
                  <a:ahLst/>
                  <a:cxnLst>
                    <a:cxn ang="0">
                      <a:pos x="3" y="394"/>
                    </a:cxn>
                    <a:cxn ang="0">
                      <a:pos x="10" y="393"/>
                    </a:cxn>
                    <a:cxn ang="0">
                      <a:pos x="14" y="383"/>
                    </a:cxn>
                    <a:cxn ang="0">
                      <a:pos x="21" y="370"/>
                    </a:cxn>
                    <a:cxn ang="0">
                      <a:pos x="24" y="359"/>
                    </a:cxn>
                    <a:cxn ang="0">
                      <a:pos x="31" y="359"/>
                    </a:cxn>
                    <a:cxn ang="0">
                      <a:pos x="42" y="370"/>
                    </a:cxn>
                    <a:cxn ang="0">
                      <a:pos x="45" y="372"/>
                    </a:cxn>
                    <a:cxn ang="0">
                      <a:pos x="52" y="379"/>
                    </a:cxn>
                    <a:cxn ang="0">
                      <a:pos x="63" y="383"/>
                    </a:cxn>
                    <a:cxn ang="0">
                      <a:pos x="70" y="376"/>
                    </a:cxn>
                    <a:cxn ang="0">
                      <a:pos x="84" y="370"/>
                    </a:cxn>
                    <a:cxn ang="0">
                      <a:pos x="87" y="374"/>
                    </a:cxn>
                    <a:cxn ang="0">
                      <a:pos x="91" y="379"/>
                    </a:cxn>
                    <a:cxn ang="0">
                      <a:pos x="94" y="391"/>
                    </a:cxn>
                    <a:cxn ang="0">
                      <a:pos x="101" y="404"/>
                    </a:cxn>
                    <a:cxn ang="0">
                      <a:pos x="105" y="406"/>
                    </a:cxn>
                    <a:cxn ang="0">
                      <a:pos x="112" y="413"/>
                    </a:cxn>
                    <a:cxn ang="0">
                      <a:pos x="115" y="400"/>
                    </a:cxn>
                    <a:cxn ang="0">
                      <a:pos x="122" y="378"/>
                    </a:cxn>
                    <a:cxn ang="0">
                      <a:pos x="126" y="366"/>
                    </a:cxn>
                    <a:cxn ang="0">
                      <a:pos x="133" y="357"/>
                    </a:cxn>
                    <a:cxn ang="0">
                      <a:pos x="140" y="355"/>
                    </a:cxn>
                    <a:cxn ang="0">
                      <a:pos x="143" y="342"/>
                    </a:cxn>
                    <a:cxn ang="0">
                      <a:pos x="150" y="317"/>
                    </a:cxn>
                    <a:cxn ang="0">
                      <a:pos x="154" y="299"/>
                    </a:cxn>
                    <a:cxn ang="0">
                      <a:pos x="161" y="278"/>
                    </a:cxn>
                    <a:cxn ang="0">
                      <a:pos x="164" y="261"/>
                    </a:cxn>
                    <a:cxn ang="0">
                      <a:pos x="171" y="240"/>
                    </a:cxn>
                    <a:cxn ang="0">
                      <a:pos x="175" y="222"/>
                    </a:cxn>
                    <a:cxn ang="0">
                      <a:pos x="182" y="201"/>
                    </a:cxn>
                    <a:cxn ang="0">
                      <a:pos x="185" y="182"/>
                    </a:cxn>
                    <a:cxn ang="0">
                      <a:pos x="192" y="162"/>
                    </a:cxn>
                    <a:cxn ang="0">
                      <a:pos x="196" y="152"/>
                    </a:cxn>
                    <a:cxn ang="0">
                      <a:pos x="203" y="131"/>
                    </a:cxn>
                    <a:cxn ang="0">
                      <a:pos x="206" y="111"/>
                    </a:cxn>
                    <a:cxn ang="0">
                      <a:pos x="213" y="92"/>
                    </a:cxn>
                    <a:cxn ang="0">
                      <a:pos x="217" y="77"/>
                    </a:cxn>
                    <a:cxn ang="0">
                      <a:pos x="224" y="60"/>
                    </a:cxn>
                    <a:cxn ang="0">
                      <a:pos x="227" y="41"/>
                    </a:cxn>
                    <a:cxn ang="0">
                      <a:pos x="234" y="26"/>
                    </a:cxn>
                    <a:cxn ang="0">
                      <a:pos x="238" y="6"/>
                    </a:cxn>
                  </a:cxnLst>
                  <a:rect l="0" t="0" r="r" b="b"/>
                  <a:pathLst>
                    <a:path w="241" h="413">
                      <a:moveTo>
                        <a:pt x="0" y="394"/>
                      </a:moveTo>
                      <a:lnTo>
                        <a:pt x="0" y="393"/>
                      </a:lnTo>
                      <a:lnTo>
                        <a:pt x="3" y="394"/>
                      </a:lnTo>
                      <a:lnTo>
                        <a:pt x="3" y="393"/>
                      </a:lnTo>
                      <a:lnTo>
                        <a:pt x="7" y="394"/>
                      </a:lnTo>
                      <a:lnTo>
                        <a:pt x="10" y="393"/>
                      </a:lnTo>
                      <a:lnTo>
                        <a:pt x="10" y="389"/>
                      </a:lnTo>
                      <a:lnTo>
                        <a:pt x="14" y="385"/>
                      </a:lnTo>
                      <a:lnTo>
                        <a:pt x="14" y="383"/>
                      </a:lnTo>
                      <a:lnTo>
                        <a:pt x="17" y="379"/>
                      </a:lnTo>
                      <a:lnTo>
                        <a:pt x="17" y="376"/>
                      </a:lnTo>
                      <a:lnTo>
                        <a:pt x="21" y="370"/>
                      </a:lnTo>
                      <a:lnTo>
                        <a:pt x="21" y="364"/>
                      </a:lnTo>
                      <a:lnTo>
                        <a:pt x="24" y="361"/>
                      </a:lnTo>
                      <a:lnTo>
                        <a:pt x="24" y="359"/>
                      </a:lnTo>
                      <a:lnTo>
                        <a:pt x="28" y="355"/>
                      </a:lnTo>
                      <a:lnTo>
                        <a:pt x="28" y="357"/>
                      </a:lnTo>
                      <a:lnTo>
                        <a:pt x="31" y="359"/>
                      </a:lnTo>
                      <a:lnTo>
                        <a:pt x="35" y="361"/>
                      </a:lnTo>
                      <a:lnTo>
                        <a:pt x="35" y="364"/>
                      </a:lnTo>
                      <a:lnTo>
                        <a:pt x="42" y="370"/>
                      </a:lnTo>
                      <a:lnTo>
                        <a:pt x="38" y="370"/>
                      </a:lnTo>
                      <a:lnTo>
                        <a:pt x="42" y="370"/>
                      </a:lnTo>
                      <a:lnTo>
                        <a:pt x="45" y="372"/>
                      </a:lnTo>
                      <a:lnTo>
                        <a:pt x="45" y="376"/>
                      </a:lnTo>
                      <a:lnTo>
                        <a:pt x="49" y="378"/>
                      </a:lnTo>
                      <a:lnTo>
                        <a:pt x="52" y="379"/>
                      </a:lnTo>
                      <a:lnTo>
                        <a:pt x="56" y="379"/>
                      </a:lnTo>
                      <a:lnTo>
                        <a:pt x="59" y="381"/>
                      </a:lnTo>
                      <a:lnTo>
                        <a:pt x="63" y="383"/>
                      </a:lnTo>
                      <a:lnTo>
                        <a:pt x="63" y="379"/>
                      </a:lnTo>
                      <a:lnTo>
                        <a:pt x="66" y="378"/>
                      </a:lnTo>
                      <a:lnTo>
                        <a:pt x="70" y="376"/>
                      </a:lnTo>
                      <a:lnTo>
                        <a:pt x="73" y="376"/>
                      </a:lnTo>
                      <a:lnTo>
                        <a:pt x="77" y="374"/>
                      </a:lnTo>
                      <a:lnTo>
                        <a:pt x="84" y="370"/>
                      </a:lnTo>
                      <a:lnTo>
                        <a:pt x="80" y="370"/>
                      </a:lnTo>
                      <a:lnTo>
                        <a:pt x="84" y="372"/>
                      </a:lnTo>
                      <a:lnTo>
                        <a:pt x="87" y="374"/>
                      </a:lnTo>
                      <a:lnTo>
                        <a:pt x="87" y="378"/>
                      </a:lnTo>
                      <a:lnTo>
                        <a:pt x="87" y="376"/>
                      </a:lnTo>
                      <a:lnTo>
                        <a:pt x="91" y="379"/>
                      </a:lnTo>
                      <a:lnTo>
                        <a:pt x="91" y="383"/>
                      </a:lnTo>
                      <a:lnTo>
                        <a:pt x="94" y="387"/>
                      </a:lnTo>
                      <a:lnTo>
                        <a:pt x="94" y="391"/>
                      </a:lnTo>
                      <a:lnTo>
                        <a:pt x="98" y="394"/>
                      </a:lnTo>
                      <a:lnTo>
                        <a:pt x="98" y="402"/>
                      </a:lnTo>
                      <a:lnTo>
                        <a:pt x="101" y="404"/>
                      </a:lnTo>
                      <a:lnTo>
                        <a:pt x="101" y="406"/>
                      </a:lnTo>
                      <a:lnTo>
                        <a:pt x="105" y="408"/>
                      </a:lnTo>
                      <a:lnTo>
                        <a:pt x="105" y="406"/>
                      </a:lnTo>
                      <a:lnTo>
                        <a:pt x="108" y="408"/>
                      </a:lnTo>
                      <a:lnTo>
                        <a:pt x="108" y="411"/>
                      </a:lnTo>
                      <a:lnTo>
                        <a:pt x="112" y="413"/>
                      </a:lnTo>
                      <a:lnTo>
                        <a:pt x="112" y="408"/>
                      </a:lnTo>
                      <a:lnTo>
                        <a:pt x="115" y="404"/>
                      </a:lnTo>
                      <a:lnTo>
                        <a:pt x="115" y="400"/>
                      </a:lnTo>
                      <a:lnTo>
                        <a:pt x="119" y="394"/>
                      </a:lnTo>
                      <a:lnTo>
                        <a:pt x="119" y="383"/>
                      </a:lnTo>
                      <a:lnTo>
                        <a:pt x="122" y="378"/>
                      </a:lnTo>
                      <a:lnTo>
                        <a:pt x="122" y="376"/>
                      </a:lnTo>
                      <a:lnTo>
                        <a:pt x="126" y="370"/>
                      </a:lnTo>
                      <a:lnTo>
                        <a:pt x="126" y="366"/>
                      </a:lnTo>
                      <a:lnTo>
                        <a:pt x="129" y="364"/>
                      </a:lnTo>
                      <a:lnTo>
                        <a:pt x="129" y="359"/>
                      </a:lnTo>
                      <a:lnTo>
                        <a:pt x="133" y="357"/>
                      </a:lnTo>
                      <a:lnTo>
                        <a:pt x="133" y="353"/>
                      </a:lnTo>
                      <a:lnTo>
                        <a:pt x="140" y="353"/>
                      </a:lnTo>
                      <a:lnTo>
                        <a:pt x="140" y="355"/>
                      </a:lnTo>
                      <a:lnTo>
                        <a:pt x="140" y="353"/>
                      </a:lnTo>
                      <a:lnTo>
                        <a:pt x="143" y="347"/>
                      </a:lnTo>
                      <a:lnTo>
                        <a:pt x="143" y="342"/>
                      </a:lnTo>
                      <a:lnTo>
                        <a:pt x="147" y="334"/>
                      </a:lnTo>
                      <a:lnTo>
                        <a:pt x="147" y="323"/>
                      </a:lnTo>
                      <a:lnTo>
                        <a:pt x="150" y="317"/>
                      </a:lnTo>
                      <a:lnTo>
                        <a:pt x="150" y="310"/>
                      </a:lnTo>
                      <a:lnTo>
                        <a:pt x="154" y="304"/>
                      </a:lnTo>
                      <a:lnTo>
                        <a:pt x="154" y="299"/>
                      </a:lnTo>
                      <a:lnTo>
                        <a:pt x="157" y="293"/>
                      </a:lnTo>
                      <a:lnTo>
                        <a:pt x="157" y="284"/>
                      </a:lnTo>
                      <a:lnTo>
                        <a:pt x="161" y="278"/>
                      </a:lnTo>
                      <a:lnTo>
                        <a:pt x="161" y="272"/>
                      </a:lnTo>
                      <a:lnTo>
                        <a:pt x="164" y="267"/>
                      </a:lnTo>
                      <a:lnTo>
                        <a:pt x="164" y="261"/>
                      </a:lnTo>
                      <a:lnTo>
                        <a:pt x="168" y="257"/>
                      </a:lnTo>
                      <a:lnTo>
                        <a:pt x="168" y="246"/>
                      </a:lnTo>
                      <a:lnTo>
                        <a:pt x="171" y="240"/>
                      </a:lnTo>
                      <a:lnTo>
                        <a:pt x="171" y="233"/>
                      </a:lnTo>
                      <a:lnTo>
                        <a:pt x="175" y="227"/>
                      </a:lnTo>
                      <a:lnTo>
                        <a:pt x="175" y="222"/>
                      </a:lnTo>
                      <a:lnTo>
                        <a:pt x="178" y="216"/>
                      </a:lnTo>
                      <a:lnTo>
                        <a:pt x="178" y="207"/>
                      </a:lnTo>
                      <a:lnTo>
                        <a:pt x="182" y="201"/>
                      </a:lnTo>
                      <a:lnTo>
                        <a:pt x="182" y="195"/>
                      </a:lnTo>
                      <a:lnTo>
                        <a:pt x="185" y="188"/>
                      </a:lnTo>
                      <a:lnTo>
                        <a:pt x="185" y="182"/>
                      </a:lnTo>
                      <a:lnTo>
                        <a:pt x="189" y="177"/>
                      </a:lnTo>
                      <a:lnTo>
                        <a:pt x="189" y="165"/>
                      </a:lnTo>
                      <a:lnTo>
                        <a:pt x="192" y="162"/>
                      </a:lnTo>
                      <a:lnTo>
                        <a:pt x="192" y="158"/>
                      </a:lnTo>
                      <a:lnTo>
                        <a:pt x="196" y="156"/>
                      </a:lnTo>
                      <a:lnTo>
                        <a:pt x="196" y="152"/>
                      </a:lnTo>
                      <a:lnTo>
                        <a:pt x="199" y="150"/>
                      </a:lnTo>
                      <a:lnTo>
                        <a:pt x="199" y="137"/>
                      </a:lnTo>
                      <a:lnTo>
                        <a:pt x="203" y="131"/>
                      </a:lnTo>
                      <a:lnTo>
                        <a:pt x="203" y="126"/>
                      </a:lnTo>
                      <a:lnTo>
                        <a:pt x="206" y="122"/>
                      </a:lnTo>
                      <a:lnTo>
                        <a:pt x="206" y="111"/>
                      </a:lnTo>
                      <a:lnTo>
                        <a:pt x="210" y="105"/>
                      </a:lnTo>
                      <a:lnTo>
                        <a:pt x="210" y="100"/>
                      </a:lnTo>
                      <a:lnTo>
                        <a:pt x="213" y="92"/>
                      </a:lnTo>
                      <a:lnTo>
                        <a:pt x="213" y="88"/>
                      </a:lnTo>
                      <a:lnTo>
                        <a:pt x="217" y="85"/>
                      </a:lnTo>
                      <a:lnTo>
                        <a:pt x="217" y="77"/>
                      </a:lnTo>
                      <a:lnTo>
                        <a:pt x="220" y="69"/>
                      </a:lnTo>
                      <a:lnTo>
                        <a:pt x="220" y="64"/>
                      </a:lnTo>
                      <a:lnTo>
                        <a:pt x="224" y="60"/>
                      </a:lnTo>
                      <a:lnTo>
                        <a:pt x="224" y="56"/>
                      </a:lnTo>
                      <a:lnTo>
                        <a:pt x="227" y="51"/>
                      </a:lnTo>
                      <a:lnTo>
                        <a:pt x="227" y="41"/>
                      </a:lnTo>
                      <a:lnTo>
                        <a:pt x="231" y="36"/>
                      </a:lnTo>
                      <a:lnTo>
                        <a:pt x="231" y="30"/>
                      </a:lnTo>
                      <a:lnTo>
                        <a:pt x="234" y="26"/>
                      </a:lnTo>
                      <a:lnTo>
                        <a:pt x="234" y="21"/>
                      </a:lnTo>
                      <a:lnTo>
                        <a:pt x="238" y="17"/>
                      </a:lnTo>
                      <a:lnTo>
                        <a:pt x="238" y="6"/>
                      </a:lnTo>
                      <a:lnTo>
                        <a:pt x="241" y="4"/>
                      </a:lnTo>
                      <a:lnTo>
                        <a:pt x="241"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5400"/>
                </a:p>
              </p:txBody>
            </p:sp>
            <p:sp>
              <p:nvSpPr>
                <p:cNvPr id="179" name="Freeform 309"/>
                <p:cNvSpPr>
                  <a:spLocks/>
                </p:cNvSpPr>
                <p:nvPr/>
              </p:nvSpPr>
              <p:spPr bwMode="auto">
                <a:xfrm>
                  <a:off x="7229475" y="3786188"/>
                  <a:ext cx="355600" cy="658813"/>
                </a:xfrm>
                <a:custGeom>
                  <a:avLst/>
                  <a:gdLst/>
                  <a:ahLst/>
                  <a:cxnLst>
                    <a:cxn ang="0">
                      <a:pos x="4" y="289"/>
                    </a:cxn>
                    <a:cxn ang="0">
                      <a:pos x="11" y="300"/>
                    </a:cxn>
                    <a:cxn ang="0">
                      <a:pos x="14" y="308"/>
                    </a:cxn>
                    <a:cxn ang="0">
                      <a:pos x="21" y="325"/>
                    </a:cxn>
                    <a:cxn ang="0">
                      <a:pos x="25" y="343"/>
                    </a:cxn>
                    <a:cxn ang="0">
                      <a:pos x="32" y="356"/>
                    </a:cxn>
                    <a:cxn ang="0">
                      <a:pos x="35" y="373"/>
                    </a:cxn>
                    <a:cxn ang="0">
                      <a:pos x="42" y="387"/>
                    </a:cxn>
                    <a:cxn ang="0">
                      <a:pos x="46" y="402"/>
                    </a:cxn>
                    <a:cxn ang="0">
                      <a:pos x="53" y="415"/>
                    </a:cxn>
                    <a:cxn ang="0">
                      <a:pos x="56" y="409"/>
                    </a:cxn>
                    <a:cxn ang="0">
                      <a:pos x="63" y="400"/>
                    </a:cxn>
                    <a:cxn ang="0">
                      <a:pos x="67" y="390"/>
                    </a:cxn>
                    <a:cxn ang="0">
                      <a:pos x="74" y="379"/>
                    </a:cxn>
                    <a:cxn ang="0">
                      <a:pos x="77" y="364"/>
                    </a:cxn>
                    <a:cxn ang="0">
                      <a:pos x="84" y="353"/>
                    </a:cxn>
                    <a:cxn ang="0">
                      <a:pos x="88" y="334"/>
                    </a:cxn>
                    <a:cxn ang="0">
                      <a:pos x="95" y="317"/>
                    </a:cxn>
                    <a:cxn ang="0">
                      <a:pos x="98" y="300"/>
                    </a:cxn>
                    <a:cxn ang="0">
                      <a:pos x="105" y="285"/>
                    </a:cxn>
                    <a:cxn ang="0">
                      <a:pos x="109" y="266"/>
                    </a:cxn>
                    <a:cxn ang="0">
                      <a:pos x="116" y="251"/>
                    </a:cxn>
                    <a:cxn ang="0">
                      <a:pos x="119" y="233"/>
                    </a:cxn>
                    <a:cxn ang="0">
                      <a:pos x="126" y="217"/>
                    </a:cxn>
                    <a:cxn ang="0">
                      <a:pos x="130" y="197"/>
                    </a:cxn>
                    <a:cxn ang="0">
                      <a:pos x="137" y="182"/>
                    </a:cxn>
                    <a:cxn ang="0">
                      <a:pos x="140" y="163"/>
                    </a:cxn>
                    <a:cxn ang="0">
                      <a:pos x="147" y="144"/>
                    </a:cxn>
                    <a:cxn ang="0">
                      <a:pos x="151" y="131"/>
                    </a:cxn>
                    <a:cxn ang="0">
                      <a:pos x="158" y="112"/>
                    </a:cxn>
                    <a:cxn ang="0">
                      <a:pos x="161" y="95"/>
                    </a:cxn>
                    <a:cxn ang="0">
                      <a:pos x="168" y="78"/>
                    </a:cxn>
                    <a:cxn ang="0">
                      <a:pos x="172" y="63"/>
                    </a:cxn>
                    <a:cxn ang="0">
                      <a:pos x="179" y="43"/>
                    </a:cxn>
                    <a:cxn ang="0">
                      <a:pos x="182" y="30"/>
                    </a:cxn>
                    <a:cxn ang="0">
                      <a:pos x="189" y="13"/>
                    </a:cxn>
                    <a:cxn ang="0">
                      <a:pos x="193" y="0"/>
                    </a:cxn>
                    <a:cxn ang="0">
                      <a:pos x="200" y="11"/>
                    </a:cxn>
                    <a:cxn ang="0">
                      <a:pos x="203" y="30"/>
                    </a:cxn>
                    <a:cxn ang="0">
                      <a:pos x="210" y="47"/>
                    </a:cxn>
                    <a:cxn ang="0">
                      <a:pos x="214" y="63"/>
                    </a:cxn>
                    <a:cxn ang="0">
                      <a:pos x="221" y="82"/>
                    </a:cxn>
                  </a:cxnLst>
                  <a:rect l="0" t="0" r="r" b="b"/>
                  <a:pathLst>
                    <a:path w="224" h="415">
                      <a:moveTo>
                        <a:pt x="0" y="287"/>
                      </a:moveTo>
                      <a:lnTo>
                        <a:pt x="4" y="285"/>
                      </a:lnTo>
                      <a:lnTo>
                        <a:pt x="4" y="289"/>
                      </a:lnTo>
                      <a:lnTo>
                        <a:pt x="7" y="291"/>
                      </a:lnTo>
                      <a:lnTo>
                        <a:pt x="7" y="296"/>
                      </a:lnTo>
                      <a:lnTo>
                        <a:pt x="11" y="300"/>
                      </a:lnTo>
                      <a:lnTo>
                        <a:pt x="11" y="302"/>
                      </a:lnTo>
                      <a:lnTo>
                        <a:pt x="14" y="306"/>
                      </a:lnTo>
                      <a:lnTo>
                        <a:pt x="14" y="308"/>
                      </a:lnTo>
                      <a:lnTo>
                        <a:pt x="18" y="311"/>
                      </a:lnTo>
                      <a:lnTo>
                        <a:pt x="18" y="321"/>
                      </a:lnTo>
                      <a:lnTo>
                        <a:pt x="21" y="325"/>
                      </a:lnTo>
                      <a:lnTo>
                        <a:pt x="21" y="330"/>
                      </a:lnTo>
                      <a:lnTo>
                        <a:pt x="25" y="334"/>
                      </a:lnTo>
                      <a:lnTo>
                        <a:pt x="25" y="343"/>
                      </a:lnTo>
                      <a:lnTo>
                        <a:pt x="28" y="347"/>
                      </a:lnTo>
                      <a:lnTo>
                        <a:pt x="28" y="353"/>
                      </a:lnTo>
                      <a:lnTo>
                        <a:pt x="32" y="356"/>
                      </a:lnTo>
                      <a:lnTo>
                        <a:pt x="32" y="360"/>
                      </a:lnTo>
                      <a:lnTo>
                        <a:pt x="35" y="366"/>
                      </a:lnTo>
                      <a:lnTo>
                        <a:pt x="35" y="373"/>
                      </a:lnTo>
                      <a:lnTo>
                        <a:pt x="39" y="377"/>
                      </a:lnTo>
                      <a:lnTo>
                        <a:pt x="39" y="381"/>
                      </a:lnTo>
                      <a:lnTo>
                        <a:pt x="42" y="387"/>
                      </a:lnTo>
                      <a:lnTo>
                        <a:pt x="42" y="390"/>
                      </a:lnTo>
                      <a:lnTo>
                        <a:pt x="46" y="392"/>
                      </a:lnTo>
                      <a:lnTo>
                        <a:pt x="46" y="402"/>
                      </a:lnTo>
                      <a:lnTo>
                        <a:pt x="49" y="407"/>
                      </a:lnTo>
                      <a:lnTo>
                        <a:pt x="49" y="413"/>
                      </a:lnTo>
                      <a:lnTo>
                        <a:pt x="53" y="415"/>
                      </a:lnTo>
                      <a:lnTo>
                        <a:pt x="53" y="413"/>
                      </a:lnTo>
                      <a:lnTo>
                        <a:pt x="56" y="411"/>
                      </a:lnTo>
                      <a:lnTo>
                        <a:pt x="56" y="409"/>
                      </a:lnTo>
                      <a:lnTo>
                        <a:pt x="60" y="405"/>
                      </a:lnTo>
                      <a:lnTo>
                        <a:pt x="60" y="403"/>
                      </a:lnTo>
                      <a:lnTo>
                        <a:pt x="63" y="400"/>
                      </a:lnTo>
                      <a:lnTo>
                        <a:pt x="63" y="398"/>
                      </a:lnTo>
                      <a:lnTo>
                        <a:pt x="67" y="396"/>
                      </a:lnTo>
                      <a:lnTo>
                        <a:pt x="67" y="390"/>
                      </a:lnTo>
                      <a:lnTo>
                        <a:pt x="70" y="387"/>
                      </a:lnTo>
                      <a:lnTo>
                        <a:pt x="70" y="383"/>
                      </a:lnTo>
                      <a:lnTo>
                        <a:pt x="74" y="379"/>
                      </a:lnTo>
                      <a:lnTo>
                        <a:pt x="74" y="375"/>
                      </a:lnTo>
                      <a:lnTo>
                        <a:pt x="77" y="372"/>
                      </a:lnTo>
                      <a:lnTo>
                        <a:pt x="77" y="364"/>
                      </a:lnTo>
                      <a:lnTo>
                        <a:pt x="81" y="360"/>
                      </a:lnTo>
                      <a:lnTo>
                        <a:pt x="81" y="356"/>
                      </a:lnTo>
                      <a:lnTo>
                        <a:pt x="84" y="353"/>
                      </a:lnTo>
                      <a:lnTo>
                        <a:pt x="84" y="343"/>
                      </a:lnTo>
                      <a:lnTo>
                        <a:pt x="88" y="338"/>
                      </a:lnTo>
                      <a:lnTo>
                        <a:pt x="88" y="334"/>
                      </a:lnTo>
                      <a:lnTo>
                        <a:pt x="91" y="328"/>
                      </a:lnTo>
                      <a:lnTo>
                        <a:pt x="91" y="323"/>
                      </a:lnTo>
                      <a:lnTo>
                        <a:pt x="95" y="317"/>
                      </a:lnTo>
                      <a:lnTo>
                        <a:pt x="95" y="310"/>
                      </a:lnTo>
                      <a:lnTo>
                        <a:pt x="98" y="304"/>
                      </a:lnTo>
                      <a:lnTo>
                        <a:pt x="98" y="300"/>
                      </a:lnTo>
                      <a:lnTo>
                        <a:pt x="102" y="296"/>
                      </a:lnTo>
                      <a:lnTo>
                        <a:pt x="102" y="289"/>
                      </a:lnTo>
                      <a:lnTo>
                        <a:pt x="105" y="285"/>
                      </a:lnTo>
                      <a:lnTo>
                        <a:pt x="105" y="276"/>
                      </a:lnTo>
                      <a:lnTo>
                        <a:pt x="109" y="272"/>
                      </a:lnTo>
                      <a:lnTo>
                        <a:pt x="109" y="266"/>
                      </a:lnTo>
                      <a:lnTo>
                        <a:pt x="112" y="261"/>
                      </a:lnTo>
                      <a:lnTo>
                        <a:pt x="112" y="257"/>
                      </a:lnTo>
                      <a:lnTo>
                        <a:pt x="116" y="251"/>
                      </a:lnTo>
                      <a:lnTo>
                        <a:pt x="116" y="242"/>
                      </a:lnTo>
                      <a:lnTo>
                        <a:pt x="119" y="236"/>
                      </a:lnTo>
                      <a:lnTo>
                        <a:pt x="119" y="233"/>
                      </a:lnTo>
                      <a:lnTo>
                        <a:pt x="123" y="227"/>
                      </a:lnTo>
                      <a:lnTo>
                        <a:pt x="123" y="223"/>
                      </a:lnTo>
                      <a:lnTo>
                        <a:pt x="126" y="217"/>
                      </a:lnTo>
                      <a:lnTo>
                        <a:pt x="126" y="206"/>
                      </a:lnTo>
                      <a:lnTo>
                        <a:pt x="130" y="202"/>
                      </a:lnTo>
                      <a:lnTo>
                        <a:pt x="130" y="197"/>
                      </a:lnTo>
                      <a:lnTo>
                        <a:pt x="133" y="191"/>
                      </a:lnTo>
                      <a:lnTo>
                        <a:pt x="133" y="187"/>
                      </a:lnTo>
                      <a:lnTo>
                        <a:pt x="137" y="182"/>
                      </a:lnTo>
                      <a:lnTo>
                        <a:pt x="137" y="171"/>
                      </a:lnTo>
                      <a:lnTo>
                        <a:pt x="140" y="167"/>
                      </a:lnTo>
                      <a:lnTo>
                        <a:pt x="140" y="163"/>
                      </a:lnTo>
                      <a:lnTo>
                        <a:pt x="144" y="159"/>
                      </a:lnTo>
                      <a:lnTo>
                        <a:pt x="144" y="148"/>
                      </a:lnTo>
                      <a:lnTo>
                        <a:pt x="147" y="144"/>
                      </a:lnTo>
                      <a:lnTo>
                        <a:pt x="147" y="139"/>
                      </a:lnTo>
                      <a:lnTo>
                        <a:pt x="151" y="135"/>
                      </a:lnTo>
                      <a:lnTo>
                        <a:pt x="151" y="131"/>
                      </a:lnTo>
                      <a:lnTo>
                        <a:pt x="154" y="125"/>
                      </a:lnTo>
                      <a:lnTo>
                        <a:pt x="154" y="116"/>
                      </a:lnTo>
                      <a:lnTo>
                        <a:pt x="158" y="112"/>
                      </a:lnTo>
                      <a:lnTo>
                        <a:pt x="158" y="107"/>
                      </a:lnTo>
                      <a:lnTo>
                        <a:pt x="161" y="101"/>
                      </a:lnTo>
                      <a:lnTo>
                        <a:pt x="161" y="95"/>
                      </a:lnTo>
                      <a:lnTo>
                        <a:pt x="165" y="92"/>
                      </a:lnTo>
                      <a:lnTo>
                        <a:pt x="165" y="82"/>
                      </a:lnTo>
                      <a:lnTo>
                        <a:pt x="168" y="78"/>
                      </a:lnTo>
                      <a:lnTo>
                        <a:pt x="168" y="73"/>
                      </a:lnTo>
                      <a:lnTo>
                        <a:pt x="172" y="67"/>
                      </a:lnTo>
                      <a:lnTo>
                        <a:pt x="172" y="63"/>
                      </a:lnTo>
                      <a:lnTo>
                        <a:pt x="175" y="58"/>
                      </a:lnTo>
                      <a:lnTo>
                        <a:pt x="175" y="48"/>
                      </a:lnTo>
                      <a:lnTo>
                        <a:pt x="179" y="43"/>
                      </a:lnTo>
                      <a:lnTo>
                        <a:pt x="179" y="39"/>
                      </a:lnTo>
                      <a:lnTo>
                        <a:pt x="182" y="33"/>
                      </a:lnTo>
                      <a:lnTo>
                        <a:pt x="182" y="30"/>
                      </a:lnTo>
                      <a:lnTo>
                        <a:pt x="186" y="26"/>
                      </a:lnTo>
                      <a:lnTo>
                        <a:pt x="186" y="18"/>
                      </a:lnTo>
                      <a:lnTo>
                        <a:pt x="189" y="13"/>
                      </a:lnTo>
                      <a:lnTo>
                        <a:pt x="189" y="7"/>
                      </a:lnTo>
                      <a:lnTo>
                        <a:pt x="193" y="3"/>
                      </a:lnTo>
                      <a:lnTo>
                        <a:pt x="193" y="0"/>
                      </a:lnTo>
                      <a:lnTo>
                        <a:pt x="196" y="1"/>
                      </a:lnTo>
                      <a:lnTo>
                        <a:pt x="196" y="9"/>
                      </a:lnTo>
                      <a:lnTo>
                        <a:pt x="200" y="11"/>
                      </a:lnTo>
                      <a:lnTo>
                        <a:pt x="200" y="16"/>
                      </a:lnTo>
                      <a:lnTo>
                        <a:pt x="203" y="20"/>
                      </a:lnTo>
                      <a:lnTo>
                        <a:pt x="203" y="30"/>
                      </a:lnTo>
                      <a:lnTo>
                        <a:pt x="207" y="35"/>
                      </a:lnTo>
                      <a:lnTo>
                        <a:pt x="207" y="41"/>
                      </a:lnTo>
                      <a:lnTo>
                        <a:pt x="210" y="47"/>
                      </a:lnTo>
                      <a:lnTo>
                        <a:pt x="210" y="52"/>
                      </a:lnTo>
                      <a:lnTo>
                        <a:pt x="214" y="54"/>
                      </a:lnTo>
                      <a:lnTo>
                        <a:pt x="214" y="63"/>
                      </a:lnTo>
                      <a:lnTo>
                        <a:pt x="217" y="69"/>
                      </a:lnTo>
                      <a:lnTo>
                        <a:pt x="217" y="75"/>
                      </a:lnTo>
                      <a:lnTo>
                        <a:pt x="221" y="82"/>
                      </a:lnTo>
                      <a:lnTo>
                        <a:pt x="221" y="88"/>
                      </a:lnTo>
                      <a:lnTo>
                        <a:pt x="224" y="93"/>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5400"/>
                </a:p>
              </p:txBody>
            </p:sp>
            <p:sp>
              <p:nvSpPr>
                <p:cNvPr id="180" name="Freeform 310"/>
                <p:cNvSpPr>
                  <a:spLocks/>
                </p:cNvSpPr>
                <p:nvPr/>
              </p:nvSpPr>
              <p:spPr bwMode="auto">
                <a:xfrm>
                  <a:off x="7585075" y="3738563"/>
                  <a:ext cx="239713" cy="438150"/>
                </a:xfrm>
                <a:custGeom>
                  <a:avLst/>
                  <a:gdLst/>
                  <a:ahLst/>
                  <a:cxnLst>
                    <a:cxn ang="0">
                      <a:pos x="0" y="135"/>
                    </a:cxn>
                    <a:cxn ang="0">
                      <a:pos x="4" y="146"/>
                    </a:cxn>
                    <a:cxn ang="0">
                      <a:pos x="7" y="152"/>
                    </a:cxn>
                    <a:cxn ang="0">
                      <a:pos x="11" y="169"/>
                    </a:cxn>
                    <a:cxn ang="0">
                      <a:pos x="14" y="180"/>
                    </a:cxn>
                    <a:cxn ang="0">
                      <a:pos x="18" y="191"/>
                    </a:cxn>
                    <a:cxn ang="0">
                      <a:pos x="21" y="208"/>
                    </a:cxn>
                    <a:cxn ang="0">
                      <a:pos x="25" y="219"/>
                    </a:cxn>
                    <a:cxn ang="0">
                      <a:pos x="28" y="225"/>
                    </a:cxn>
                    <a:cxn ang="0">
                      <a:pos x="32" y="242"/>
                    </a:cxn>
                    <a:cxn ang="0">
                      <a:pos x="35" y="253"/>
                    </a:cxn>
                    <a:cxn ang="0">
                      <a:pos x="39" y="264"/>
                    </a:cxn>
                    <a:cxn ang="0">
                      <a:pos x="42" y="276"/>
                    </a:cxn>
                    <a:cxn ang="0">
                      <a:pos x="49" y="270"/>
                    </a:cxn>
                    <a:cxn ang="0">
                      <a:pos x="53" y="261"/>
                    </a:cxn>
                    <a:cxn ang="0">
                      <a:pos x="56" y="251"/>
                    </a:cxn>
                    <a:cxn ang="0">
                      <a:pos x="60" y="242"/>
                    </a:cxn>
                    <a:cxn ang="0">
                      <a:pos x="63" y="229"/>
                    </a:cxn>
                    <a:cxn ang="0">
                      <a:pos x="67" y="221"/>
                    </a:cxn>
                    <a:cxn ang="0">
                      <a:pos x="70" y="212"/>
                    </a:cxn>
                    <a:cxn ang="0">
                      <a:pos x="74" y="201"/>
                    </a:cxn>
                    <a:cxn ang="0">
                      <a:pos x="77" y="189"/>
                    </a:cxn>
                    <a:cxn ang="0">
                      <a:pos x="81" y="182"/>
                    </a:cxn>
                    <a:cxn ang="0">
                      <a:pos x="84" y="169"/>
                    </a:cxn>
                    <a:cxn ang="0">
                      <a:pos x="88" y="161"/>
                    </a:cxn>
                    <a:cxn ang="0">
                      <a:pos x="91" y="152"/>
                    </a:cxn>
                    <a:cxn ang="0">
                      <a:pos x="95" y="139"/>
                    </a:cxn>
                    <a:cxn ang="0">
                      <a:pos x="98" y="131"/>
                    </a:cxn>
                    <a:cxn ang="0">
                      <a:pos x="102" y="118"/>
                    </a:cxn>
                    <a:cxn ang="0">
                      <a:pos x="105" y="108"/>
                    </a:cxn>
                    <a:cxn ang="0">
                      <a:pos x="109" y="99"/>
                    </a:cxn>
                    <a:cxn ang="0">
                      <a:pos x="112" y="86"/>
                    </a:cxn>
                    <a:cxn ang="0">
                      <a:pos x="116" y="78"/>
                    </a:cxn>
                    <a:cxn ang="0">
                      <a:pos x="119" y="71"/>
                    </a:cxn>
                    <a:cxn ang="0">
                      <a:pos x="123" y="56"/>
                    </a:cxn>
                    <a:cxn ang="0">
                      <a:pos x="126" y="48"/>
                    </a:cxn>
                    <a:cxn ang="0">
                      <a:pos x="130" y="39"/>
                    </a:cxn>
                    <a:cxn ang="0">
                      <a:pos x="133" y="26"/>
                    </a:cxn>
                    <a:cxn ang="0">
                      <a:pos x="137" y="18"/>
                    </a:cxn>
                    <a:cxn ang="0">
                      <a:pos x="140" y="11"/>
                    </a:cxn>
                    <a:cxn ang="0">
                      <a:pos x="144" y="0"/>
                    </a:cxn>
                    <a:cxn ang="0">
                      <a:pos x="151" y="3"/>
                    </a:cxn>
                  </a:cxnLst>
                  <a:rect l="0" t="0" r="r" b="b"/>
                  <a:pathLst>
                    <a:path w="151" h="276">
                      <a:moveTo>
                        <a:pt x="0" y="123"/>
                      </a:moveTo>
                      <a:lnTo>
                        <a:pt x="0" y="135"/>
                      </a:lnTo>
                      <a:lnTo>
                        <a:pt x="4" y="140"/>
                      </a:lnTo>
                      <a:lnTo>
                        <a:pt x="4" y="146"/>
                      </a:lnTo>
                      <a:lnTo>
                        <a:pt x="7" y="148"/>
                      </a:lnTo>
                      <a:lnTo>
                        <a:pt x="7" y="152"/>
                      </a:lnTo>
                      <a:lnTo>
                        <a:pt x="11" y="157"/>
                      </a:lnTo>
                      <a:lnTo>
                        <a:pt x="11" y="169"/>
                      </a:lnTo>
                      <a:lnTo>
                        <a:pt x="14" y="174"/>
                      </a:lnTo>
                      <a:lnTo>
                        <a:pt x="14" y="180"/>
                      </a:lnTo>
                      <a:lnTo>
                        <a:pt x="18" y="185"/>
                      </a:lnTo>
                      <a:lnTo>
                        <a:pt x="18" y="191"/>
                      </a:lnTo>
                      <a:lnTo>
                        <a:pt x="21" y="197"/>
                      </a:lnTo>
                      <a:lnTo>
                        <a:pt x="21" y="208"/>
                      </a:lnTo>
                      <a:lnTo>
                        <a:pt x="25" y="214"/>
                      </a:lnTo>
                      <a:lnTo>
                        <a:pt x="25" y="219"/>
                      </a:lnTo>
                      <a:lnTo>
                        <a:pt x="28" y="223"/>
                      </a:lnTo>
                      <a:lnTo>
                        <a:pt x="28" y="225"/>
                      </a:lnTo>
                      <a:lnTo>
                        <a:pt x="32" y="231"/>
                      </a:lnTo>
                      <a:lnTo>
                        <a:pt x="32" y="242"/>
                      </a:lnTo>
                      <a:lnTo>
                        <a:pt x="35" y="247"/>
                      </a:lnTo>
                      <a:lnTo>
                        <a:pt x="35" y="253"/>
                      </a:lnTo>
                      <a:lnTo>
                        <a:pt x="39" y="259"/>
                      </a:lnTo>
                      <a:lnTo>
                        <a:pt x="39" y="264"/>
                      </a:lnTo>
                      <a:lnTo>
                        <a:pt x="42" y="270"/>
                      </a:lnTo>
                      <a:lnTo>
                        <a:pt x="42" y="276"/>
                      </a:lnTo>
                      <a:lnTo>
                        <a:pt x="46" y="274"/>
                      </a:lnTo>
                      <a:lnTo>
                        <a:pt x="49" y="270"/>
                      </a:lnTo>
                      <a:lnTo>
                        <a:pt x="49" y="264"/>
                      </a:lnTo>
                      <a:lnTo>
                        <a:pt x="53" y="261"/>
                      </a:lnTo>
                      <a:lnTo>
                        <a:pt x="53" y="255"/>
                      </a:lnTo>
                      <a:lnTo>
                        <a:pt x="56" y="251"/>
                      </a:lnTo>
                      <a:lnTo>
                        <a:pt x="56" y="246"/>
                      </a:lnTo>
                      <a:lnTo>
                        <a:pt x="60" y="242"/>
                      </a:lnTo>
                      <a:lnTo>
                        <a:pt x="60" y="232"/>
                      </a:lnTo>
                      <a:lnTo>
                        <a:pt x="63" y="229"/>
                      </a:lnTo>
                      <a:lnTo>
                        <a:pt x="63" y="225"/>
                      </a:lnTo>
                      <a:lnTo>
                        <a:pt x="67" y="221"/>
                      </a:lnTo>
                      <a:lnTo>
                        <a:pt x="67" y="217"/>
                      </a:lnTo>
                      <a:lnTo>
                        <a:pt x="70" y="212"/>
                      </a:lnTo>
                      <a:lnTo>
                        <a:pt x="70" y="204"/>
                      </a:lnTo>
                      <a:lnTo>
                        <a:pt x="74" y="201"/>
                      </a:lnTo>
                      <a:lnTo>
                        <a:pt x="74" y="195"/>
                      </a:lnTo>
                      <a:lnTo>
                        <a:pt x="77" y="189"/>
                      </a:lnTo>
                      <a:lnTo>
                        <a:pt x="77" y="185"/>
                      </a:lnTo>
                      <a:lnTo>
                        <a:pt x="81" y="182"/>
                      </a:lnTo>
                      <a:lnTo>
                        <a:pt x="81" y="174"/>
                      </a:lnTo>
                      <a:lnTo>
                        <a:pt x="84" y="169"/>
                      </a:lnTo>
                      <a:lnTo>
                        <a:pt x="84" y="165"/>
                      </a:lnTo>
                      <a:lnTo>
                        <a:pt x="88" y="161"/>
                      </a:lnTo>
                      <a:lnTo>
                        <a:pt x="88" y="157"/>
                      </a:lnTo>
                      <a:lnTo>
                        <a:pt x="91" y="152"/>
                      </a:lnTo>
                      <a:lnTo>
                        <a:pt x="91" y="142"/>
                      </a:lnTo>
                      <a:lnTo>
                        <a:pt x="95" y="139"/>
                      </a:lnTo>
                      <a:lnTo>
                        <a:pt x="95" y="135"/>
                      </a:lnTo>
                      <a:lnTo>
                        <a:pt x="98" y="131"/>
                      </a:lnTo>
                      <a:lnTo>
                        <a:pt x="98" y="122"/>
                      </a:lnTo>
                      <a:lnTo>
                        <a:pt x="102" y="118"/>
                      </a:lnTo>
                      <a:lnTo>
                        <a:pt x="102" y="112"/>
                      </a:lnTo>
                      <a:lnTo>
                        <a:pt x="105" y="108"/>
                      </a:lnTo>
                      <a:lnTo>
                        <a:pt x="105" y="103"/>
                      </a:lnTo>
                      <a:lnTo>
                        <a:pt x="109" y="99"/>
                      </a:lnTo>
                      <a:lnTo>
                        <a:pt x="109" y="92"/>
                      </a:lnTo>
                      <a:lnTo>
                        <a:pt x="112" y="86"/>
                      </a:lnTo>
                      <a:lnTo>
                        <a:pt x="112" y="82"/>
                      </a:lnTo>
                      <a:lnTo>
                        <a:pt x="116" y="78"/>
                      </a:lnTo>
                      <a:lnTo>
                        <a:pt x="116" y="75"/>
                      </a:lnTo>
                      <a:lnTo>
                        <a:pt x="119" y="71"/>
                      </a:lnTo>
                      <a:lnTo>
                        <a:pt x="119" y="62"/>
                      </a:lnTo>
                      <a:lnTo>
                        <a:pt x="123" y="56"/>
                      </a:lnTo>
                      <a:lnTo>
                        <a:pt x="123" y="52"/>
                      </a:lnTo>
                      <a:lnTo>
                        <a:pt x="126" y="48"/>
                      </a:lnTo>
                      <a:lnTo>
                        <a:pt x="126" y="43"/>
                      </a:lnTo>
                      <a:lnTo>
                        <a:pt x="130" y="39"/>
                      </a:lnTo>
                      <a:lnTo>
                        <a:pt x="130" y="31"/>
                      </a:lnTo>
                      <a:lnTo>
                        <a:pt x="133" y="26"/>
                      </a:lnTo>
                      <a:lnTo>
                        <a:pt x="133" y="22"/>
                      </a:lnTo>
                      <a:lnTo>
                        <a:pt x="137" y="18"/>
                      </a:lnTo>
                      <a:lnTo>
                        <a:pt x="137" y="15"/>
                      </a:lnTo>
                      <a:lnTo>
                        <a:pt x="140" y="11"/>
                      </a:lnTo>
                      <a:lnTo>
                        <a:pt x="140" y="1"/>
                      </a:lnTo>
                      <a:lnTo>
                        <a:pt x="144" y="0"/>
                      </a:lnTo>
                      <a:lnTo>
                        <a:pt x="147" y="1"/>
                      </a:lnTo>
                      <a:lnTo>
                        <a:pt x="151" y="3"/>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5400"/>
                </a:p>
              </p:txBody>
            </p:sp>
          </p:grpSp>
          <p:cxnSp>
            <p:nvCxnSpPr>
              <p:cNvPr id="167" name="Straight Connector 166"/>
              <p:cNvCxnSpPr/>
              <p:nvPr/>
            </p:nvCxnSpPr>
            <p:spPr>
              <a:xfrm>
                <a:off x="3159125" y="4781550"/>
                <a:ext cx="332358" cy="13941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10800000" flipV="1">
                <a:off x="2128269" y="4549774"/>
                <a:ext cx="814957" cy="43028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0800000" flipV="1">
                <a:off x="2562368" y="4791077"/>
                <a:ext cx="187183" cy="120789"/>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16200000" flipH="1">
                <a:off x="2755560" y="4943821"/>
                <a:ext cx="238771" cy="948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16200000" flipH="1">
                <a:off x="3018648" y="4877576"/>
                <a:ext cx="194397" cy="116643"/>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116"/>
            <p:cNvGrpSpPr/>
            <p:nvPr/>
          </p:nvGrpSpPr>
          <p:grpSpPr>
            <a:xfrm>
              <a:off x="1674035" y="5142858"/>
              <a:ext cx="1960818" cy="260907"/>
              <a:chOff x="1751013" y="3330575"/>
              <a:chExt cx="4956175" cy="849313"/>
            </a:xfrm>
          </p:grpSpPr>
          <p:sp>
            <p:nvSpPr>
              <p:cNvPr id="159" name="Freeform 78"/>
              <p:cNvSpPr>
                <a:spLocks/>
              </p:cNvSpPr>
              <p:nvPr/>
            </p:nvSpPr>
            <p:spPr bwMode="auto">
              <a:xfrm>
                <a:off x="1751013" y="3379788"/>
                <a:ext cx="1023938" cy="266700"/>
              </a:xfrm>
              <a:custGeom>
                <a:avLst/>
                <a:gdLst/>
                <a:ahLst/>
                <a:cxnLst>
                  <a:cxn ang="0">
                    <a:pos x="5" y="42"/>
                  </a:cxn>
                  <a:cxn ang="0">
                    <a:pos x="21" y="53"/>
                  </a:cxn>
                  <a:cxn ang="0">
                    <a:pos x="36" y="58"/>
                  </a:cxn>
                  <a:cxn ang="0">
                    <a:pos x="47" y="68"/>
                  </a:cxn>
                  <a:cxn ang="0">
                    <a:pos x="63" y="79"/>
                  </a:cxn>
                  <a:cxn ang="0">
                    <a:pos x="78" y="74"/>
                  </a:cxn>
                  <a:cxn ang="0">
                    <a:pos x="94" y="74"/>
                  </a:cxn>
                  <a:cxn ang="0">
                    <a:pos x="110" y="79"/>
                  </a:cxn>
                  <a:cxn ang="0">
                    <a:pos x="120" y="89"/>
                  </a:cxn>
                  <a:cxn ang="0">
                    <a:pos x="136" y="95"/>
                  </a:cxn>
                  <a:cxn ang="0">
                    <a:pos x="152" y="100"/>
                  </a:cxn>
                  <a:cxn ang="0">
                    <a:pos x="168" y="100"/>
                  </a:cxn>
                  <a:cxn ang="0">
                    <a:pos x="183" y="105"/>
                  </a:cxn>
                  <a:cxn ang="0">
                    <a:pos x="199" y="116"/>
                  </a:cxn>
                  <a:cxn ang="0">
                    <a:pos x="215" y="131"/>
                  </a:cxn>
                  <a:cxn ang="0">
                    <a:pos x="231" y="152"/>
                  </a:cxn>
                  <a:cxn ang="0">
                    <a:pos x="246" y="142"/>
                  </a:cxn>
                  <a:cxn ang="0">
                    <a:pos x="262" y="147"/>
                  </a:cxn>
                  <a:cxn ang="0">
                    <a:pos x="278" y="163"/>
                  </a:cxn>
                  <a:cxn ang="0">
                    <a:pos x="294" y="158"/>
                  </a:cxn>
                  <a:cxn ang="0">
                    <a:pos x="309" y="158"/>
                  </a:cxn>
                  <a:cxn ang="0">
                    <a:pos x="325" y="163"/>
                  </a:cxn>
                  <a:cxn ang="0">
                    <a:pos x="341" y="168"/>
                  </a:cxn>
                  <a:cxn ang="0">
                    <a:pos x="357" y="168"/>
                  </a:cxn>
                  <a:cxn ang="0">
                    <a:pos x="372" y="163"/>
                  </a:cxn>
                  <a:cxn ang="0">
                    <a:pos x="388" y="168"/>
                  </a:cxn>
                  <a:cxn ang="0">
                    <a:pos x="404" y="163"/>
                  </a:cxn>
                  <a:cxn ang="0">
                    <a:pos x="420" y="158"/>
                  </a:cxn>
                  <a:cxn ang="0">
                    <a:pos x="435" y="152"/>
                  </a:cxn>
                  <a:cxn ang="0">
                    <a:pos x="451" y="147"/>
                  </a:cxn>
                  <a:cxn ang="0">
                    <a:pos x="467" y="142"/>
                  </a:cxn>
                  <a:cxn ang="0">
                    <a:pos x="483" y="137"/>
                  </a:cxn>
                  <a:cxn ang="0">
                    <a:pos x="498" y="126"/>
                  </a:cxn>
                  <a:cxn ang="0">
                    <a:pos x="514" y="116"/>
                  </a:cxn>
                  <a:cxn ang="0">
                    <a:pos x="530" y="105"/>
                  </a:cxn>
                  <a:cxn ang="0">
                    <a:pos x="551" y="89"/>
                  </a:cxn>
                  <a:cxn ang="0">
                    <a:pos x="556" y="84"/>
                  </a:cxn>
                  <a:cxn ang="0">
                    <a:pos x="572" y="68"/>
                  </a:cxn>
                  <a:cxn ang="0">
                    <a:pos x="587" y="53"/>
                  </a:cxn>
                  <a:cxn ang="0">
                    <a:pos x="603" y="37"/>
                  </a:cxn>
                  <a:cxn ang="0">
                    <a:pos x="619" y="26"/>
                  </a:cxn>
                  <a:cxn ang="0">
                    <a:pos x="635" y="5"/>
                  </a:cxn>
                </a:cxnLst>
                <a:rect l="0" t="0" r="r" b="b"/>
                <a:pathLst>
                  <a:path w="645" h="168">
                    <a:moveTo>
                      <a:pt x="5" y="42"/>
                    </a:moveTo>
                    <a:lnTo>
                      <a:pt x="0" y="42"/>
                    </a:lnTo>
                    <a:lnTo>
                      <a:pt x="5" y="42"/>
                    </a:lnTo>
                    <a:lnTo>
                      <a:pt x="10" y="47"/>
                    </a:lnTo>
                    <a:lnTo>
                      <a:pt x="15" y="47"/>
                    </a:lnTo>
                    <a:lnTo>
                      <a:pt x="21" y="53"/>
                    </a:lnTo>
                    <a:lnTo>
                      <a:pt x="26" y="58"/>
                    </a:lnTo>
                    <a:lnTo>
                      <a:pt x="31" y="58"/>
                    </a:lnTo>
                    <a:lnTo>
                      <a:pt x="36" y="58"/>
                    </a:lnTo>
                    <a:lnTo>
                      <a:pt x="47" y="68"/>
                    </a:lnTo>
                    <a:lnTo>
                      <a:pt x="42" y="68"/>
                    </a:lnTo>
                    <a:lnTo>
                      <a:pt x="47" y="68"/>
                    </a:lnTo>
                    <a:lnTo>
                      <a:pt x="52" y="74"/>
                    </a:lnTo>
                    <a:lnTo>
                      <a:pt x="57" y="74"/>
                    </a:lnTo>
                    <a:lnTo>
                      <a:pt x="63" y="79"/>
                    </a:lnTo>
                    <a:lnTo>
                      <a:pt x="68" y="79"/>
                    </a:lnTo>
                    <a:lnTo>
                      <a:pt x="73" y="79"/>
                    </a:lnTo>
                    <a:lnTo>
                      <a:pt x="78" y="74"/>
                    </a:lnTo>
                    <a:lnTo>
                      <a:pt x="84" y="74"/>
                    </a:lnTo>
                    <a:lnTo>
                      <a:pt x="89" y="74"/>
                    </a:lnTo>
                    <a:lnTo>
                      <a:pt x="94" y="74"/>
                    </a:lnTo>
                    <a:lnTo>
                      <a:pt x="99" y="74"/>
                    </a:lnTo>
                    <a:lnTo>
                      <a:pt x="105" y="79"/>
                    </a:lnTo>
                    <a:lnTo>
                      <a:pt x="110" y="79"/>
                    </a:lnTo>
                    <a:lnTo>
                      <a:pt x="115" y="79"/>
                    </a:lnTo>
                    <a:lnTo>
                      <a:pt x="126" y="89"/>
                    </a:lnTo>
                    <a:lnTo>
                      <a:pt x="120" y="89"/>
                    </a:lnTo>
                    <a:lnTo>
                      <a:pt x="126" y="89"/>
                    </a:lnTo>
                    <a:lnTo>
                      <a:pt x="131" y="95"/>
                    </a:lnTo>
                    <a:lnTo>
                      <a:pt x="136" y="95"/>
                    </a:lnTo>
                    <a:lnTo>
                      <a:pt x="141" y="95"/>
                    </a:lnTo>
                    <a:lnTo>
                      <a:pt x="147" y="100"/>
                    </a:lnTo>
                    <a:lnTo>
                      <a:pt x="152" y="100"/>
                    </a:lnTo>
                    <a:lnTo>
                      <a:pt x="157" y="100"/>
                    </a:lnTo>
                    <a:lnTo>
                      <a:pt x="162" y="100"/>
                    </a:lnTo>
                    <a:lnTo>
                      <a:pt x="168" y="100"/>
                    </a:lnTo>
                    <a:lnTo>
                      <a:pt x="173" y="100"/>
                    </a:lnTo>
                    <a:lnTo>
                      <a:pt x="178" y="100"/>
                    </a:lnTo>
                    <a:lnTo>
                      <a:pt x="183" y="105"/>
                    </a:lnTo>
                    <a:lnTo>
                      <a:pt x="189" y="105"/>
                    </a:lnTo>
                    <a:lnTo>
                      <a:pt x="194" y="110"/>
                    </a:lnTo>
                    <a:lnTo>
                      <a:pt x="199" y="116"/>
                    </a:lnTo>
                    <a:lnTo>
                      <a:pt x="204" y="121"/>
                    </a:lnTo>
                    <a:lnTo>
                      <a:pt x="210" y="126"/>
                    </a:lnTo>
                    <a:lnTo>
                      <a:pt x="215" y="131"/>
                    </a:lnTo>
                    <a:lnTo>
                      <a:pt x="225" y="142"/>
                    </a:lnTo>
                    <a:lnTo>
                      <a:pt x="225" y="147"/>
                    </a:lnTo>
                    <a:lnTo>
                      <a:pt x="231" y="152"/>
                    </a:lnTo>
                    <a:lnTo>
                      <a:pt x="236" y="147"/>
                    </a:lnTo>
                    <a:lnTo>
                      <a:pt x="241" y="147"/>
                    </a:lnTo>
                    <a:lnTo>
                      <a:pt x="246" y="142"/>
                    </a:lnTo>
                    <a:lnTo>
                      <a:pt x="252" y="142"/>
                    </a:lnTo>
                    <a:lnTo>
                      <a:pt x="257" y="142"/>
                    </a:lnTo>
                    <a:lnTo>
                      <a:pt x="262" y="147"/>
                    </a:lnTo>
                    <a:lnTo>
                      <a:pt x="267" y="152"/>
                    </a:lnTo>
                    <a:lnTo>
                      <a:pt x="273" y="158"/>
                    </a:lnTo>
                    <a:lnTo>
                      <a:pt x="278" y="163"/>
                    </a:lnTo>
                    <a:lnTo>
                      <a:pt x="283" y="163"/>
                    </a:lnTo>
                    <a:lnTo>
                      <a:pt x="288" y="158"/>
                    </a:lnTo>
                    <a:lnTo>
                      <a:pt x="294" y="158"/>
                    </a:lnTo>
                    <a:lnTo>
                      <a:pt x="299" y="158"/>
                    </a:lnTo>
                    <a:lnTo>
                      <a:pt x="304" y="158"/>
                    </a:lnTo>
                    <a:lnTo>
                      <a:pt x="309" y="158"/>
                    </a:lnTo>
                    <a:lnTo>
                      <a:pt x="315" y="163"/>
                    </a:lnTo>
                    <a:lnTo>
                      <a:pt x="320" y="163"/>
                    </a:lnTo>
                    <a:lnTo>
                      <a:pt x="325" y="163"/>
                    </a:lnTo>
                    <a:lnTo>
                      <a:pt x="330" y="163"/>
                    </a:lnTo>
                    <a:lnTo>
                      <a:pt x="336" y="163"/>
                    </a:lnTo>
                    <a:lnTo>
                      <a:pt x="341" y="168"/>
                    </a:lnTo>
                    <a:lnTo>
                      <a:pt x="346" y="163"/>
                    </a:lnTo>
                    <a:lnTo>
                      <a:pt x="351" y="168"/>
                    </a:lnTo>
                    <a:lnTo>
                      <a:pt x="357" y="168"/>
                    </a:lnTo>
                    <a:lnTo>
                      <a:pt x="362" y="168"/>
                    </a:lnTo>
                    <a:lnTo>
                      <a:pt x="367" y="163"/>
                    </a:lnTo>
                    <a:lnTo>
                      <a:pt x="372" y="163"/>
                    </a:lnTo>
                    <a:lnTo>
                      <a:pt x="378" y="163"/>
                    </a:lnTo>
                    <a:lnTo>
                      <a:pt x="383" y="163"/>
                    </a:lnTo>
                    <a:lnTo>
                      <a:pt x="388" y="168"/>
                    </a:lnTo>
                    <a:lnTo>
                      <a:pt x="393" y="168"/>
                    </a:lnTo>
                    <a:lnTo>
                      <a:pt x="399" y="163"/>
                    </a:lnTo>
                    <a:lnTo>
                      <a:pt x="404" y="163"/>
                    </a:lnTo>
                    <a:lnTo>
                      <a:pt x="409" y="163"/>
                    </a:lnTo>
                    <a:lnTo>
                      <a:pt x="414" y="163"/>
                    </a:lnTo>
                    <a:lnTo>
                      <a:pt x="420" y="158"/>
                    </a:lnTo>
                    <a:lnTo>
                      <a:pt x="425" y="152"/>
                    </a:lnTo>
                    <a:lnTo>
                      <a:pt x="430" y="152"/>
                    </a:lnTo>
                    <a:lnTo>
                      <a:pt x="435" y="152"/>
                    </a:lnTo>
                    <a:lnTo>
                      <a:pt x="441" y="152"/>
                    </a:lnTo>
                    <a:lnTo>
                      <a:pt x="446" y="147"/>
                    </a:lnTo>
                    <a:lnTo>
                      <a:pt x="451" y="147"/>
                    </a:lnTo>
                    <a:lnTo>
                      <a:pt x="456" y="147"/>
                    </a:lnTo>
                    <a:lnTo>
                      <a:pt x="462" y="147"/>
                    </a:lnTo>
                    <a:lnTo>
                      <a:pt x="467" y="142"/>
                    </a:lnTo>
                    <a:lnTo>
                      <a:pt x="472" y="137"/>
                    </a:lnTo>
                    <a:lnTo>
                      <a:pt x="477" y="137"/>
                    </a:lnTo>
                    <a:lnTo>
                      <a:pt x="483" y="137"/>
                    </a:lnTo>
                    <a:lnTo>
                      <a:pt x="488" y="131"/>
                    </a:lnTo>
                    <a:lnTo>
                      <a:pt x="493" y="131"/>
                    </a:lnTo>
                    <a:lnTo>
                      <a:pt x="498" y="126"/>
                    </a:lnTo>
                    <a:lnTo>
                      <a:pt x="503" y="121"/>
                    </a:lnTo>
                    <a:lnTo>
                      <a:pt x="509" y="121"/>
                    </a:lnTo>
                    <a:lnTo>
                      <a:pt x="514" y="116"/>
                    </a:lnTo>
                    <a:lnTo>
                      <a:pt x="519" y="110"/>
                    </a:lnTo>
                    <a:lnTo>
                      <a:pt x="524" y="110"/>
                    </a:lnTo>
                    <a:lnTo>
                      <a:pt x="530" y="105"/>
                    </a:lnTo>
                    <a:lnTo>
                      <a:pt x="535" y="100"/>
                    </a:lnTo>
                    <a:lnTo>
                      <a:pt x="540" y="100"/>
                    </a:lnTo>
                    <a:lnTo>
                      <a:pt x="551" y="89"/>
                    </a:lnTo>
                    <a:lnTo>
                      <a:pt x="545" y="89"/>
                    </a:lnTo>
                    <a:lnTo>
                      <a:pt x="551" y="89"/>
                    </a:lnTo>
                    <a:lnTo>
                      <a:pt x="556" y="84"/>
                    </a:lnTo>
                    <a:lnTo>
                      <a:pt x="561" y="79"/>
                    </a:lnTo>
                    <a:lnTo>
                      <a:pt x="566" y="74"/>
                    </a:lnTo>
                    <a:lnTo>
                      <a:pt x="572" y="68"/>
                    </a:lnTo>
                    <a:lnTo>
                      <a:pt x="577" y="63"/>
                    </a:lnTo>
                    <a:lnTo>
                      <a:pt x="582" y="58"/>
                    </a:lnTo>
                    <a:lnTo>
                      <a:pt x="587" y="53"/>
                    </a:lnTo>
                    <a:lnTo>
                      <a:pt x="593" y="47"/>
                    </a:lnTo>
                    <a:lnTo>
                      <a:pt x="598" y="42"/>
                    </a:lnTo>
                    <a:lnTo>
                      <a:pt x="603" y="37"/>
                    </a:lnTo>
                    <a:lnTo>
                      <a:pt x="608" y="32"/>
                    </a:lnTo>
                    <a:lnTo>
                      <a:pt x="614" y="32"/>
                    </a:lnTo>
                    <a:lnTo>
                      <a:pt x="619" y="26"/>
                    </a:lnTo>
                    <a:lnTo>
                      <a:pt x="629" y="16"/>
                    </a:lnTo>
                    <a:lnTo>
                      <a:pt x="629" y="11"/>
                    </a:lnTo>
                    <a:lnTo>
                      <a:pt x="635" y="5"/>
                    </a:lnTo>
                    <a:lnTo>
                      <a:pt x="640" y="0"/>
                    </a:lnTo>
                    <a:lnTo>
                      <a:pt x="645"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60" name="Freeform 79"/>
              <p:cNvSpPr>
                <a:spLocks/>
              </p:cNvSpPr>
              <p:nvPr/>
            </p:nvSpPr>
            <p:spPr bwMode="auto">
              <a:xfrm>
                <a:off x="2774950" y="3330575"/>
                <a:ext cx="1041400" cy="323850"/>
              </a:xfrm>
              <a:custGeom>
                <a:avLst/>
                <a:gdLst/>
                <a:ahLst/>
                <a:cxnLst>
                  <a:cxn ang="0">
                    <a:pos x="11" y="21"/>
                  </a:cxn>
                  <a:cxn ang="0">
                    <a:pos x="26" y="15"/>
                  </a:cxn>
                  <a:cxn ang="0">
                    <a:pos x="37" y="5"/>
                  </a:cxn>
                  <a:cxn ang="0">
                    <a:pos x="53" y="0"/>
                  </a:cxn>
                  <a:cxn ang="0">
                    <a:pos x="68" y="5"/>
                  </a:cxn>
                  <a:cxn ang="0">
                    <a:pos x="84" y="0"/>
                  </a:cxn>
                  <a:cxn ang="0">
                    <a:pos x="100" y="10"/>
                  </a:cxn>
                  <a:cxn ang="0">
                    <a:pos x="116" y="15"/>
                  </a:cxn>
                  <a:cxn ang="0">
                    <a:pos x="131" y="26"/>
                  </a:cxn>
                  <a:cxn ang="0">
                    <a:pos x="147" y="36"/>
                  </a:cxn>
                  <a:cxn ang="0">
                    <a:pos x="163" y="57"/>
                  </a:cxn>
                  <a:cxn ang="0">
                    <a:pos x="179" y="73"/>
                  </a:cxn>
                  <a:cxn ang="0">
                    <a:pos x="194" y="89"/>
                  </a:cxn>
                  <a:cxn ang="0">
                    <a:pos x="210" y="99"/>
                  </a:cxn>
                  <a:cxn ang="0">
                    <a:pos x="221" y="110"/>
                  </a:cxn>
                  <a:cxn ang="0">
                    <a:pos x="236" y="126"/>
                  </a:cxn>
                  <a:cxn ang="0">
                    <a:pos x="252" y="141"/>
                  </a:cxn>
                  <a:cxn ang="0">
                    <a:pos x="268" y="147"/>
                  </a:cxn>
                  <a:cxn ang="0">
                    <a:pos x="284" y="162"/>
                  </a:cxn>
                  <a:cxn ang="0">
                    <a:pos x="299" y="168"/>
                  </a:cxn>
                  <a:cxn ang="0">
                    <a:pos x="315" y="178"/>
                  </a:cxn>
                  <a:cxn ang="0">
                    <a:pos x="331" y="183"/>
                  </a:cxn>
                  <a:cxn ang="0">
                    <a:pos x="346" y="189"/>
                  </a:cxn>
                  <a:cxn ang="0">
                    <a:pos x="362" y="194"/>
                  </a:cxn>
                  <a:cxn ang="0">
                    <a:pos x="378" y="199"/>
                  </a:cxn>
                  <a:cxn ang="0">
                    <a:pos x="394" y="199"/>
                  </a:cxn>
                  <a:cxn ang="0">
                    <a:pos x="409" y="204"/>
                  </a:cxn>
                  <a:cxn ang="0">
                    <a:pos x="425" y="204"/>
                  </a:cxn>
                  <a:cxn ang="0">
                    <a:pos x="441" y="199"/>
                  </a:cxn>
                  <a:cxn ang="0">
                    <a:pos x="457" y="199"/>
                  </a:cxn>
                  <a:cxn ang="0">
                    <a:pos x="472" y="194"/>
                  </a:cxn>
                  <a:cxn ang="0">
                    <a:pos x="488" y="194"/>
                  </a:cxn>
                  <a:cxn ang="0">
                    <a:pos x="504" y="189"/>
                  </a:cxn>
                  <a:cxn ang="0">
                    <a:pos x="520" y="178"/>
                  </a:cxn>
                  <a:cxn ang="0">
                    <a:pos x="535" y="168"/>
                  </a:cxn>
                  <a:cxn ang="0">
                    <a:pos x="551" y="152"/>
                  </a:cxn>
                  <a:cxn ang="0">
                    <a:pos x="567" y="136"/>
                  </a:cxn>
                  <a:cxn ang="0">
                    <a:pos x="583" y="120"/>
                  </a:cxn>
                  <a:cxn ang="0">
                    <a:pos x="598" y="120"/>
                  </a:cxn>
                  <a:cxn ang="0">
                    <a:pos x="614" y="120"/>
                  </a:cxn>
                  <a:cxn ang="0">
                    <a:pos x="630" y="105"/>
                  </a:cxn>
                  <a:cxn ang="0">
                    <a:pos x="646" y="99"/>
                  </a:cxn>
                </a:cxnLst>
                <a:rect l="0" t="0" r="r" b="b"/>
                <a:pathLst>
                  <a:path w="656" h="204">
                    <a:moveTo>
                      <a:pt x="0" y="31"/>
                    </a:moveTo>
                    <a:lnTo>
                      <a:pt x="5" y="26"/>
                    </a:lnTo>
                    <a:lnTo>
                      <a:pt x="11" y="21"/>
                    </a:lnTo>
                    <a:lnTo>
                      <a:pt x="16" y="21"/>
                    </a:lnTo>
                    <a:lnTo>
                      <a:pt x="21" y="15"/>
                    </a:lnTo>
                    <a:lnTo>
                      <a:pt x="26" y="15"/>
                    </a:lnTo>
                    <a:lnTo>
                      <a:pt x="32" y="15"/>
                    </a:lnTo>
                    <a:lnTo>
                      <a:pt x="42" y="5"/>
                    </a:lnTo>
                    <a:lnTo>
                      <a:pt x="37" y="5"/>
                    </a:lnTo>
                    <a:lnTo>
                      <a:pt x="42" y="5"/>
                    </a:lnTo>
                    <a:lnTo>
                      <a:pt x="47" y="5"/>
                    </a:lnTo>
                    <a:lnTo>
                      <a:pt x="53" y="0"/>
                    </a:lnTo>
                    <a:lnTo>
                      <a:pt x="58" y="0"/>
                    </a:lnTo>
                    <a:lnTo>
                      <a:pt x="63" y="0"/>
                    </a:lnTo>
                    <a:lnTo>
                      <a:pt x="68" y="5"/>
                    </a:lnTo>
                    <a:lnTo>
                      <a:pt x="74" y="5"/>
                    </a:lnTo>
                    <a:lnTo>
                      <a:pt x="79" y="0"/>
                    </a:lnTo>
                    <a:lnTo>
                      <a:pt x="84" y="0"/>
                    </a:lnTo>
                    <a:lnTo>
                      <a:pt x="89" y="0"/>
                    </a:lnTo>
                    <a:lnTo>
                      <a:pt x="95" y="5"/>
                    </a:lnTo>
                    <a:lnTo>
                      <a:pt x="100" y="10"/>
                    </a:lnTo>
                    <a:lnTo>
                      <a:pt x="105" y="15"/>
                    </a:lnTo>
                    <a:lnTo>
                      <a:pt x="110" y="10"/>
                    </a:lnTo>
                    <a:lnTo>
                      <a:pt x="116" y="15"/>
                    </a:lnTo>
                    <a:lnTo>
                      <a:pt x="121" y="15"/>
                    </a:lnTo>
                    <a:lnTo>
                      <a:pt x="126" y="21"/>
                    </a:lnTo>
                    <a:lnTo>
                      <a:pt x="131" y="26"/>
                    </a:lnTo>
                    <a:lnTo>
                      <a:pt x="137" y="31"/>
                    </a:lnTo>
                    <a:lnTo>
                      <a:pt x="142" y="36"/>
                    </a:lnTo>
                    <a:lnTo>
                      <a:pt x="147" y="36"/>
                    </a:lnTo>
                    <a:lnTo>
                      <a:pt x="152" y="42"/>
                    </a:lnTo>
                    <a:lnTo>
                      <a:pt x="163" y="52"/>
                    </a:lnTo>
                    <a:lnTo>
                      <a:pt x="163" y="57"/>
                    </a:lnTo>
                    <a:lnTo>
                      <a:pt x="168" y="63"/>
                    </a:lnTo>
                    <a:lnTo>
                      <a:pt x="173" y="68"/>
                    </a:lnTo>
                    <a:lnTo>
                      <a:pt x="179" y="73"/>
                    </a:lnTo>
                    <a:lnTo>
                      <a:pt x="184" y="78"/>
                    </a:lnTo>
                    <a:lnTo>
                      <a:pt x="189" y="84"/>
                    </a:lnTo>
                    <a:lnTo>
                      <a:pt x="194" y="89"/>
                    </a:lnTo>
                    <a:lnTo>
                      <a:pt x="200" y="94"/>
                    </a:lnTo>
                    <a:lnTo>
                      <a:pt x="205" y="99"/>
                    </a:lnTo>
                    <a:lnTo>
                      <a:pt x="210" y="99"/>
                    </a:lnTo>
                    <a:lnTo>
                      <a:pt x="221" y="110"/>
                    </a:lnTo>
                    <a:lnTo>
                      <a:pt x="215" y="110"/>
                    </a:lnTo>
                    <a:lnTo>
                      <a:pt x="221" y="110"/>
                    </a:lnTo>
                    <a:lnTo>
                      <a:pt x="226" y="115"/>
                    </a:lnTo>
                    <a:lnTo>
                      <a:pt x="231" y="120"/>
                    </a:lnTo>
                    <a:lnTo>
                      <a:pt x="236" y="126"/>
                    </a:lnTo>
                    <a:lnTo>
                      <a:pt x="242" y="131"/>
                    </a:lnTo>
                    <a:lnTo>
                      <a:pt x="247" y="136"/>
                    </a:lnTo>
                    <a:lnTo>
                      <a:pt x="252" y="141"/>
                    </a:lnTo>
                    <a:lnTo>
                      <a:pt x="257" y="141"/>
                    </a:lnTo>
                    <a:lnTo>
                      <a:pt x="263" y="147"/>
                    </a:lnTo>
                    <a:lnTo>
                      <a:pt x="268" y="147"/>
                    </a:lnTo>
                    <a:lnTo>
                      <a:pt x="273" y="152"/>
                    </a:lnTo>
                    <a:lnTo>
                      <a:pt x="278" y="157"/>
                    </a:lnTo>
                    <a:lnTo>
                      <a:pt x="284" y="162"/>
                    </a:lnTo>
                    <a:lnTo>
                      <a:pt x="289" y="162"/>
                    </a:lnTo>
                    <a:lnTo>
                      <a:pt x="294" y="168"/>
                    </a:lnTo>
                    <a:lnTo>
                      <a:pt x="299" y="168"/>
                    </a:lnTo>
                    <a:lnTo>
                      <a:pt x="305" y="173"/>
                    </a:lnTo>
                    <a:lnTo>
                      <a:pt x="310" y="173"/>
                    </a:lnTo>
                    <a:lnTo>
                      <a:pt x="315" y="178"/>
                    </a:lnTo>
                    <a:lnTo>
                      <a:pt x="320" y="183"/>
                    </a:lnTo>
                    <a:lnTo>
                      <a:pt x="326" y="183"/>
                    </a:lnTo>
                    <a:lnTo>
                      <a:pt x="331" y="183"/>
                    </a:lnTo>
                    <a:lnTo>
                      <a:pt x="336" y="189"/>
                    </a:lnTo>
                    <a:lnTo>
                      <a:pt x="341" y="189"/>
                    </a:lnTo>
                    <a:lnTo>
                      <a:pt x="346" y="189"/>
                    </a:lnTo>
                    <a:lnTo>
                      <a:pt x="352" y="189"/>
                    </a:lnTo>
                    <a:lnTo>
                      <a:pt x="357" y="189"/>
                    </a:lnTo>
                    <a:lnTo>
                      <a:pt x="362" y="194"/>
                    </a:lnTo>
                    <a:lnTo>
                      <a:pt x="367" y="194"/>
                    </a:lnTo>
                    <a:lnTo>
                      <a:pt x="373" y="199"/>
                    </a:lnTo>
                    <a:lnTo>
                      <a:pt x="378" y="199"/>
                    </a:lnTo>
                    <a:lnTo>
                      <a:pt x="383" y="199"/>
                    </a:lnTo>
                    <a:lnTo>
                      <a:pt x="388" y="199"/>
                    </a:lnTo>
                    <a:lnTo>
                      <a:pt x="394" y="199"/>
                    </a:lnTo>
                    <a:lnTo>
                      <a:pt x="399" y="199"/>
                    </a:lnTo>
                    <a:lnTo>
                      <a:pt x="404" y="199"/>
                    </a:lnTo>
                    <a:lnTo>
                      <a:pt x="409" y="204"/>
                    </a:lnTo>
                    <a:lnTo>
                      <a:pt x="415" y="199"/>
                    </a:lnTo>
                    <a:lnTo>
                      <a:pt x="420" y="204"/>
                    </a:lnTo>
                    <a:lnTo>
                      <a:pt x="425" y="204"/>
                    </a:lnTo>
                    <a:lnTo>
                      <a:pt x="430" y="199"/>
                    </a:lnTo>
                    <a:lnTo>
                      <a:pt x="436" y="199"/>
                    </a:lnTo>
                    <a:lnTo>
                      <a:pt x="441" y="199"/>
                    </a:lnTo>
                    <a:lnTo>
                      <a:pt x="446" y="199"/>
                    </a:lnTo>
                    <a:lnTo>
                      <a:pt x="451" y="199"/>
                    </a:lnTo>
                    <a:lnTo>
                      <a:pt x="457" y="199"/>
                    </a:lnTo>
                    <a:lnTo>
                      <a:pt x="462" y="199"/>
                    </a:lnTo>
                    <a:lnTo>
                      <a:pt x="467" y="199"/>
                    </a:lnTo>
                    <a:lnTo>
                      <a:pt x="472" y="194"/>
                    </a:lnTo>
                    <a:lnTo>
                      <a:pt x="478" y="194"/>
                    </a:lnTo>
                    <a:lnTo>
                      <a:pt x="483" y="194"/>
                    </a:lnTo>
                    <a:lnTo>
                      <a:pt x="488" y="194"/>
                    </a:lnTo>
                    <a:lnTo>
                      <a:pt x="493" y="189"/>
                    </a:lnTo>
                    <a:lnTo>
                      <a:pt x="499" y="194"/>
                    </a:lnTo>
                    <a:lnTo>
                      <a:pt x="504" y="189"/>
                    </a:lnTo>
                    <a:lnTo>
                      <a:pt x="509" y="183"/>
                    </a:lnTo>
                    <a:lnTo>
                      <a:pt x="514" y="178"/>
                    </a:lnTo>
                    <a:lnTo>
                      <a:pt x="520" y="178"/>
                    </a:lnTo>
                    <a:lnTo>
                      <a:pt x="525" y="173"/>
                    </a:lnTo>
                    <a:lnTo>
                      <a:pt x="530" y="168"/>
                    </a:lnTo>
                    <a:lnTo>
                      <a:pt x="535" y="168"/>
                    </a:lnTo>
                    <a:lnTo>
                      <a:pt x="541" y="162"/>
                    </a:lnTo>
                    <a:lnTo>
                      <a:pt x="546" y="157"/>
                    </a:lnTo>
                    <a:lnTo>
                      <a:pt x="551" y="152"/>
                    </a:lnTo>
                    <a:lnTo>
                      <a:pt x="556" y="147"/>
                    </a:lnTo>
                    <a:lnTo>
                      <a:pt x="562" y="141"/>
                    </a:lnTo>
                    <a:lnTo>
                      <a:pt x="567" y="136"/>
                    </a:lnTo>
                    <a:lnTo>
                      <a:pt x="572" y="131"/>
                    </a:lnTo>
                    <a:lnTo>
                      <a:pt x="577" y="126"/>
                    </a:lnTo>
                    <a:lnTo>
                      <a:pt x="583" y="120"/>
                    </a:lnTo>
                    <a:lnTo>
                      <a:pt x="588" y="120"/>
                    </a:lnTo>
                    <a:lnTo>
                      <a:pt x="593" y="120"/>
                    </a:lnTo>
                    <a:lnTo>
                      <a:pt x="598" y="120"/>
                    </a:lnTo>
                    <a:lnTo>
                      <a:pt x="604" y="120"/>
                    </a:lnTo>
                    <a:lnTo>
                      <a:pt x="609" y="120"/>
                    </a:lnTo>
                    <a:lnTo>
                      <a:pt x="614" y="120"/>
                    </a:lnTo>
                    <a:lnTo>
                      <a:pt x="619" y="115"/>
                    </a:lnTo>
                    <a:lnTo>
                      <a:pt x="625" y="110"/>
                    </a:lnTo>
                    <a:lnTo>
                      <a:pt x="630" y="105"/>
                    </a:lnTo>
                    <a:lnTo>
                      <a:pt x="635" y="105"/>
                    </a:lnTo>
                    <a:lnTo>
                      <a:pt x="640" y="105"/>
                    </a:lnTo>
                    <a:lnTo>
                      <a:pt x="646" y="99"/>
                    </a:lnTo>
                    <a:lnTo>
                      <a:pt x="651" y="99"/>
                    </a:lnTo>
                    <a:lnTo>
                      <a:pt x="656" y="9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61" name="Freeform 80"/>
              <p:cNvSpPr>
                <a:spLocks/>
              </p:cNvSpPr>
              <p:nvPr/>
            </p:nvSpPr>
            <p:spPr bwMode="auto">
              <a:xfrm>
                <a:off x="3816350" y="3397250"/>
                <a:ext cx="908050" cy="508000"/>
              </a:xfrm>
              <a:custGeom>
                <a:avLst/>
                <a:gdLst/>
                <a:ahLst/>
                <a:cxnLst>
                  <a:cxn ang="0">
                    <a:pos x="11" y="47"/>
                  </a:cxn>
                  <a:cxn ang="0">
                    <a:pos x="26" y="42"/>
                  </a:cxn>
                  <a:cxn ang="0">
                    <a:pos x="42" y="52"/>
                  </a:cxn>
                  <a:cxn ang="0">
                    <a:pos x="58" y="42"/>
                  </a:cxn>
                  <a:cxn ang="0">
                    <a:pos x="74" y="31"/>
                  </a:cxn>
                  <a:cxn ang="0">
                    <a:pos x="89" y="26"/>
                  </a:cxn>
                  <a:cxn ang="0">
                    <a:pos x="105" y="15"/>
                  </a:cxn>
                  <a:cxn ang="0">
                    <a:pos x="121" y="10"/>
                  </a:cxn>
                  <a:cxn ang="0">
                    <a:pos x="142" y="15"/>
                  </a:cxn>
                  <a:cxn ang="0">
                    <a:pos x="152" y="31"/>
                  </a:cxn>
                  <a:cxn ang="0">
                    <a:pos x="163" y="47"/>
                  </a:cxn>
                  <a:cxn ang="0">
                    <a:pos x="179" y="36"/>
                  </a:cxn>
                  <a:cxn ang="0">
                    <a:pos x="194" y="31"/>
                  </a:cxn>
                  <a:cxn ang="0">
                    <a:pos x="210" y="26"/>
                  </a:cxn>
                  <a:cxn ang="0">
                    <a:pos x="220" y="15"/>
                  </a:cxn>
                  <a:cxn ang="0">
                    <a:pos x="236" y="5"/>
                  </a:cxn>
                  <a:cxn ang="0">
                    <a:pos x="252" y="10"/>
                  </a:cxn>
                  <a:cxn ang="0">
                    <a:pos x="262" y="26"/>
                  </a:cxn>
                  <a:cxn ang="0">
                    <a:pos x="278" y="47"/>
                  </a:cxn>
                  <a:cxn ang="0">
                    <a:pos x="289" y="63"/>
                  </a:cxn>
                  <a:cxn ang="0">
                    <a:pos x="304" y="84"/>
                  </a:cxn>
                  <a:cxn ang="0">
                    <a:pos x="315" y="105"/>
                  </a:cxn>
                  <a:cxn ang="0">
                    <a:pos x="320" y="120"/>
                  </a:cxn>
                  <a:cxn ang="0">
                    <a:pos x="336" y="131"/>
                  </a:cxn>
                  <a:cxn ang="0">
                    <a:pos x="346" y="115"/>
                  </a:cxn>
                  <a:cxn ang="0">
                    <a:pos x="362" y="110"/>
                  </a:cxn>
                  <a:cxn ang="0">
                    <a:pos x="383" y="89"/>
                  </a:cxn>
                  <a:cxn ang="0">
                    <a:pos x="394" y="78"/>
                  </a:cxn>
                  <a:cxn ang="0">
                    <a:pos x="409" y="63"/>
                  </a:cxn>
                  <a:cxn ang="0">
                    <a:pos x="425" y="73"/>
                  </a:cxn>
                  <a:cxn ang="0">
                    <a:pos x="436" y="89"/>
                  </a:cxn>
                  <a:cxn ang="0">
                    <a:pos x="446" y="105"/>
                  </a:cxn>
                  <a:cxn ang="0">
                    <a:pos x="462" y="131"/>
                  </a:cxn>
                  <a:cxn ang="0">
                    <a:pos x="467" y="152"/>
                  </a:cxn>
                  <a:cxn ang="0">
                    <a:pos x="478" y="168"/>
                  </a:cxn>
                  <a:cxn ang="0">
                    <a:pos x="488" y="183"/>
                  </a:cxn>
                  <a:cxn ang="0">
                    <a:pos x="499" y="199"/>
                  </a:cxn>
                  <a:cxn ang="0">
                    <a:pos x="514" y="220"/>
                  </a:cxn>
                  <a:cxn ang="0">
                    <a:pos x="525" y="236"/>
                  </a:cxn>
                  <a:cxn ang="0">
                    <a:pos x="530" y="252"/>
                  </a:cxn>
                  <a:cxn ang="0">
                    <a:pos x="551" y="283"/>
                  </a:cxn>
                  <a:cxn ang="0">
                    <a:pos x="556" y="304"/>
                  </a:cxn>
                </a:cxnLst>
                <a:rect l="0" t="0" r="r" b="b"/>
                <a:pathLst>
                  <a:path w="572" h="320">
                    <a:moveTo>
                      <a:pt x="0" y="52"/>
                    </a:moveTo>
                    <a:lnTo>
                      <a:pt x="5" y="47"/>
                    </a:lnTo>
                    <a:lnTo>
                      <a:pt x="11" y="47"/>
                    </a:lnTo>
                    <a:lnTo>
                      <a:pt x="16" y="42"/>
                    </a:lnTo>
                    <a:lnTo>
                      <a:pt x="21" y="42"/>
                    </a:lnTo>
                    <a:lnTo>
                      <a:pt x="26" y="42"/>
                    </a:lnTo>
                    <a:lnTo>
                      <a:pt x="32" y="42"/>
                    </a:lnTo>
                    <a:lnTo>
                      <a:pt x="37" y="47"/>
                    </a:lnTo>
                    <a:lnTo>
                      <a:pt x="42" y="52"/>
                    </a:lnTo>
                    <a:lnTo>
                      <a:pt x="47" y="47"/>
                    </a:lnTo>
                    <a:lnTo>
                      <a:pt x="53" y="42"/>
                    </a:lnTo>
                    <a:lnTo>
                      <a:pt x="58" y="42"/>
                    </a:lnTo>
                    <a:lnTo>
                      <a:pt x="63" y="36"/>
                    </a:lnTo>
                    <a:lnTo>
                      <a:pt x="68" y="36"/>
                    </a:lnTo>
                    <a:lnTo>
                      <a:pt x="74" y="31"/>
                    </a:lnTo>
                    <a:lnTo>
                      <a:pt x="79" y="26"/>
                    </a:lnTo>
                    <a:lnTo>
                      <a:pt x="84" y="26"/>
                    </a:lnTo>
                    <a:lnTo>
                      <a:pt x="89" y="26"/>
                    </a:lnTo>
                    <a:lnTo>
                      <a:pt x="95" y="21"/>
                    </a:lnTo>
                    <a:lnTo>
                      <a:pt x="100" y="21"/>
                    </a:lnTo>
                    <a:lnTo>
                      <a:pt x="105" y="15"/>
                    </a:lnTo>
                    <a:lnTo>
                      <a:pt x="110" y="10"/>
                    </a:lnTo>
                    <a:lnTo>
                      <a:pt x="116" y="10"/>
                    </a:lnTo>
                    <a:lnTo>
                      <a:pt x="121" y="10"/>
                    </a:lnTo>
                    <a:lnTo>
                      <a:pt x="126" y="10"/>
                    </a:lnTo>
                    <a:lnTo>
                      <a:pt x="131" y="5"/>
                    </a:lnTo>
                    <a:lnTo>
                      <a:pt x="142" y="15"/>
                    </a:lnTo>
                    <a:lnTo>
                      <a:pt x="142" y="21"/>
                    </a:lnTo>
                    <a:lnTo>
                      <a:pt x="147" y="26"/>
                    </a:lnTo>
                    <a:lnTo>
                      <a:pt x="152" y="31"/>
                    </a:lnTo>
                    <a:lnTo>
                      <a:pt x="152" y="36"/>
                    </a:lnTo>
                    <a:lnTo>
                      <a:pt x="158" y="42"/>
                    </a:lnTo>
                    <a:lnTo>
                      <a:pt x="163" y="47"/>
                    </a:lnTo>
                    <a:lnTo>
                      <a:pt x="168" y="42"/>
                    </a:lnTo>
                    <a:lnTo>
                      <a:pt x="173" y="42"/>
                    </a:lnTo>
                    <a:lnTo>
                      <a:pt x="179" y="36"/>
                    </a:lnTo>
                    <a:lnTo>
                      <a:pt x="184" y="36"/>
                    </a:lnTo>
                    <a:lnTo>
                      <a:pt x="189" y="36"/>
                    </a:lnTo>
                    <a:lnTo>
                      <a:pt x="194" y="31"/>
                    </a:lnTo>
                    <a:lnTo>
                      <a:pt x="199" y="31"/>
                    </a:lnTo>
                    <a:lnTo>
                      <a:pt x="205" y="26"/>
                    </a:lnTo>
                    <a:lnTo>
                      <a:pt x="210" y="26"/>
                    </a:lnTo>
                    <a:lnTo>
                      <a:pt x="220" y="15"/>
                    </a:lnTo>
                    <a:lnTo>
                      <a:pt x="215" y="15"/>
                    </a:lnTo>
                    <a:lnTo>
                      <a:pt x="220" y="15"/>
                    </a:lnTo>
                    <a:lnTo>
                      <a:pt x="226" y="10"/>
                    </a:lnTo>
                    <a:lnTo>
                      <a:pt x="231" y="10"/>
                    </a:lnTo>
                    <a:lnTo>
                      <a:pt x="236" y="5"/>
                    </a:lnTo>
                    <a:lnTo>
                      <a:pt x="241" y="0"/>
                    </a:lnTo>
                    <a:lnTo>
                      <a:pt x="247" y="5"/>
                    </a:lnTo>
                    <a:lnTo>
                      <a:pt x="252" y="10"/>
                    </a:lnTo>
                    <a:lnTo>
                      <a:pt x="257" y="15"/>
                    </a:lnTo>
                    <a:lnTo>
                      <a:pt x="257" y="21"/>
                    </a:lnTo>
                    <a:lnTo>
                      <a:pt x="262" y="26"/>
                    </a:lnTo>
                    <a:lnTo>
                      <a:pt x="268" y="31"/>
                    </a:lnTo>
                    <a:lnTo>
                      <a:pt x="268" y="36"/>
                    </a:lnTo>
                    <a:lnTo>
                      <a:pt x="278" y="47"/>
                    </a:lnTo>
                    <a:lnTo>
                      <a:pt x="278" y="52"/>
                    </a:lnTo>
                    <a:lnTo>
                      <a:pt x="283" y="57"/>
                    </a:lnTo>
                    <a:lnTo>
                      <a:pt x="289" y="63"/>
                    </a:lnTo>
                    <a:lnTo>
                      <a:pt x="289" y="68"/>
                    </a:lnTo>
                    <a:lnTo>
                      <a:pt x="294" y="73"/>
                    </a:lnTo>
                    <a:lnTo>
                      <a:pt x="304" y="84"/>
                    </a:lnTo>
                    <a:lnTo>
                      <a:pt x="304" y="94"/>
                    </a:lnTo>
                    <a:lnTo>
                      <a:pt x="310" y="99"/>
                    </a:lnTo>
                    <a:lnTo>
                      <a:pt x="315" y="105"/>
                    </a:lnTo>
                    <a:lnTo>
                      <a:pt x="315" y="110"/>
                    </a:lnTo>
                    <a:lnTo>
                      <a:pt x="320" y="115"/>
                    </a:lnTo>
                    <a:lnTo>
                      <a:pt x="320" y="120"/>
                    </a:lnTo>
                    <a:lnTo>
                      <a:pt x="325" y="126"/>
                    </a:lnTo>
                    <a:lnTo>
                      <a:pt x="331" y="131"/>
                    </a:lnTo>
                    <a:lnTo>
                      <a:pt x="336" y="131"/>
                    </a:lnTo>
                    <a:lnTo>
                      <a:pt x="341" y="126"/>
                    </a:lnTo>
                    <a:lnTo>
                      <a:pt x="352" y="115"/>
                    </a:lnTo>
                    <a:lnTo>
                      <a:pt x="346" y="115"/>
                    </a:lnTo>
                    <a:lnTo>
                      <a:pt x="352" y="115"/>
                    </a:lnTo>
                    <a:lnTo>
                      <a:pt x="357" y="110"/>
                    </a:lnTo>
                    <a:lnTo>
                      <a:pt x="362" y="110"/>
                    </a:lnTo>
                    <a:lnTo>
                      <a:pt x="367" y="105"/>
                    </a:lnTo>
                    <a:lnTo>
                      <a:pt x="373" y="99"/>
                    </a:lnTo>
                    <a:lnTo>
                      <a:pt x="383" y="89"/>
                    </a:lnTo>
                    <a:lnTo>
                      <a:pt x="383" y="84"/>
                    </a:lnTo>
                    <a:lnTo>
                      <a:pt x="388" y="84"/>
                    </a:lnTo>
                    <a:lnTo>
                      <a:pt x="394" y="78"/>
                    </a:lnTo>
                    <a:lnTo>
                      <a:pt x="399" y="73"/>
                    </a:lnTo>
                    <a:lnTo>
                      <a:pt x="404" y="68"/>
                    </a:lnTo>
                    <a:lnTo>
                      <a:pt x="409" y="63"/>
                    </a:lnTo>
                    <a:lnTo>
                      <a:pt x="415" y="63"/>
                    </a:lnTo>
                    <a:lnTo>
                      <a:pt x="420" y="68"/>
                    </a:lnTo>
                    <a:lnTo>
                      <a:pt x="425" y="73"/>
                    </a:lnTo>
                    <a:lnTo>
                      <a:pt x="430" y="78"/>
                    </a:lnTo>
                    <a:lnTo>
                      <a:pt x="436" y="84"/>
                    </a:lnTo>
                    <a:lnTo>
                      <a:pt x="436" y="89"/>
                    </a:lnTo>
                    <a:lnTo>
                      <a:pt x="441" y="94"/>
                    </a:lnTo>
                    <a:lnTo>
                      <a:pt x="441" y="99"/>
                    </a:lnTo>
                    <a:lnTo>
                      <a:pt x="446" y="105"/>
                    </a:lnTo>
                    <a:lnTo>
                      <a:pt x="451" y="110"/>
                    </a:lnTo>
                    <a:lnTo>
                      <a:pt x="451" y="120"/>
                    </a:lnTo>
                    <a:lnTo>
                      <a:pt x="462" y="131"/>
                    </a:lnTo>
                    <a:lnTo>
                      <a:pt x="462" y="136"/>
                    </a:lnTo>
                    <a:lnTo>
                      <a:pt x="467" y="141"/>
                    </a:lnTo>
                    <a:lnTo>
                      <a:pt x="467" y="152"/>
                    </a:lnTo>
                    <a:lnTo>
                      <a:pt x="472" y="157"/>
                    </a:lnTo>
                    <a:lnTo>
                      <a:pt x="478" y="162"/>
                    </a:lnTo>
                    <a:lnTo>
                      <a:pt x="478" y="168"/>
                    </a:lnTo>
                    <a:lnTo>
                      <a:pt x="483" y="173"/>
                    </a:lnTo>
                    <a:lnTo>
                      <a:pt x="483" y="178"/>
                    </a:lnTo>
                    <a:lnTo>
                      <a:pt x="488" y="183"/>
                    </a:lnTo>
                    <a:lnTo>
                      <a:pt x="488" y="189"/>
                    </a:lnTo>
                    <a:lnTo>
                      <a:pt x="493" y="194"/>
                    </a:lnTo>
                    <a:lnTo>
                      <a:pt x="499" y="199"/>
                    </a:lnTo>
                    <a:lnTo>
                      <a:pt x="504" y="204"/>
                    </a:lnTo>
                    <a:lnTo>
                      <a:pt x="514" y="215"/>
                    </a:lnTo>
                    <a:lnTo>
                      <a:pt x="514" y="220"/>
                    </a:lnTo>
                    <a:lnTo>
                      <a:pt x="520" y="225"/>
                    </a:lnTo>
                    <a:lnTo>
                      <a:pt x="520" y="231"/>
                    </a:lnTo>
                    <a:lnTo>
                      <a:pt x="525" y="236"/>
                    </a:lnTo>
                    <a:lnTo>
                      <a:pt x="525" y="241"/>
                    </a:lnTo>
                    <a:lnTo>
                      <a:pt x="530" y="246"/>
                    </a:lnTo>
                    <a:lnTo>
                      <a:pt x="530" y="252"/>
                    </a:lnTo>
                    <a:lnTo>
                      <a:pt x="541" y="262"/>
                    </a:lnTo>
                    <a:lnTo>
                      <a:pt x="541" y="273"/>
                    </a:lnTo>
                    <a:lnTo>
                      <a:pt x="551" y="283"/>
                    </a:lnTo>
                    <a:lnTo>
                      <a:pt x="551" y="288"/>
                    </a:lnTo>
                    <a:lnTo>
                      <a:pt x="556" y="294"/>
                    </a:lnTo>
                    <a:lnTo>
                      <a:pt x="556" y="304"/>
                    </a:lnTo>
                    <a:lnTo>
                      <a:pt x="562" y="309"/>
                    </a:lnTo>
                    <a:lnTo>
                      <a:pt x="572" y="32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62" name="Freeform 81"/>
              <p:cNvSpPr>
                <a:spLocks/>
              </p:cNvSpPr>
              <p:nvPr/>
            </p:nvSpPr>
            <p:spPr bwMode="auto">
              <a:xfrm>
                <a:off x="4724400" y="3787775"/>
                <a:ext cx="933450" cy="392113"/>
              </a:xfrm>
              <a:custGeom>
                <a:avLst/>
                <a:gdLst/>
                <a:ahLst/>
                <a:cxnLst>
                  <a:cxn ang="0">
                    <a:pos x="5" y="84"/>
                  </a:cxn>
                  <a:cxn ang="0">
                    <a:pos x="21" y="105"/>
                  </a:cxn>
                  <a:cxn ang="0">
                    <a:pos x="37" y="121"/>
                  </a:cxn>
                  <a:cxn ang="0">
                    <a:pos x="47" y="132"/>
                  </a:cxn>
                  <a:cxn ang="0">
                    <a:pos x="63" y="121"/>
                  </a:cxn>
                  <a:cxn ang="0">
                    <a:pos x="79" y="116"/>
                  </a:cxn>
                  <a:cxn ang="0">
                    <a:pos x="95" y="121"/>
                  </a:cxn>
                  <a:cxn ang="0">
                    <a:pos x="110" y="111"/>
                  </a:cxn>
                  <a:cxn ang="0">
                    <a:pos x="121" y="100"/>
                  </a:cxn>
                  <a:cxn ang="0">
                    <a:pos x="136" y="84"/>
                  </a:cxn>
                  <a:cxn ang="0">
                    <a:pos x="152" y="69"/>
                  </a:cxn>
                  <a:cxn ang="0">
                    <a:pos x="168" y="48"/>
                  </a:cxn>
                  <a:cxn ang="0">
                    <a:pos x="184" y="32"/>
                  </a:cxn>
                  <a:cxn ang="0">
                    <a:pos x="199" y="42"/>
                  </a:cxn>
                  <a:cxn ang="0">
                    <a:pos x="215" y="63"/>
                  </a:cxn>
                  <a:cxn ang="0">
                    <a:pos x="231" y="84"/>
                  </a:cxn>
                  <a:cxn ang="0">
                    <a:pos x="241" y="105"/>
                  </a:cxn>
                  <a:cxn ang="0">
                    <a:pos x="252" y="126"/>
                  </a:cxn>
                  <a:cxn ang="0">
                    <a:pos x="268" y="142"/>
                  </a:cxn>
                  <a:cxn ang="0">
                    <a:pos x="278" y="168"/>
                  </a:cxn>
                  <a:cxn ang="0">
                    <a:pos x="294" y="195"/>
                  </a:cxn>
                  <a:cxn ang="0">
                    <a:pos x="310" y="210"/>
                  </a:cxn>
                  <a:cxn ang="0">
                    <a:pos x="320" y="231"/>
                  </a:cxn>
                  <a:cxn ang="0">
                    <a:pos x="331" y="242"/>
                  </a:cxn>
                  <a:cxn ang="0">
                    <a:pos x="346" y="237"/>
                  </a:cxn>
                  <a:cxn ang="0">
                    <a:pos x="357" y="221"/>
                  </a:cxn>
                  <a:cxn ang="0">
                    <a:pos x="373" y="221"/>
                  </a:cxn>
                  <a:cxn ang="0">
                    <a:pos x="388" y="237"/>
                  </a:cxn>
                  <a:cxn ang="0">
                    <a:pos x="404" y="247"/>
                  </a:cxn>
                  <a:cxn ang="0">
                    <a:pos x="420" y="226"/>
                  </a:cxn>
                  <a:cxn ang="0">
                    <a:pos x="430" y="210"/>
                  </a:cxn>
                  <a:cxn ang="0">
                    <a:pos x="446" y="189"/>
                  </a:cxn>
                  <a:cxn ang="0">
                    <a:pos x="462" y="163"/>
                  </a:cxn>
                  <a:cxn ang="0">
                    <a:pos x="472" y="147"/>
                  </a:cxn>
                  <a:cxn ang="0">
                    <a:pos x="488" y="121"/>
                  </a:cxn>
                  <a:cxn ang="0">
                    <a:pos x="504" y="105"/>
                  </a:cxn>
                  <a:cxn ang="0">
                    <a:pos x="514" y="84"/>
                  </a:cxn>
                  <a:cxn ang="0">
                    <a:pos x="530" y="63"/>
                  </a:cxn>
                  <a:cxn ang="0">
                    <a:pos x="546" y="42"/>
                  </a:cxn>
                  <a:cxn ang="0">
                    <a:pos x="556" y="21"/>
                  </a:cxn>
                  <a:cxn ang="0">
                    <a:pos x="567" y="6"/>
                  </a:cxn>
                  <a:cxn ang="0">
                    <a:pos x="577" y="6"/>
                  </a:cxn>
                </a:cxnLst>
                <a:rect l="0" t="0" r="r" b="b"/>
                <a:pathLst>
                  <a:path w="588" h="247">
                    <a:moveTo>
                      <a:pt x="0" y="74"/>
                    </a:moveTo>
                    <a:lnTo>
                      <a:pt x="0" y="79"/>
                    </a:lnTo>
                    <a:lnTo>
                      <a:pt x="5" y="84"/>
                    </a:lnTo>
                    <a:lnTo>
                      <a:pt x="16" y="95"/>
                    </a:lnTo>
                    <a:lnTo>
                      <a:pt x="16" y="100"/>
                    </a:lnTo>
                    <a:lnTo>
                      <a:pt x="21" y="105"/>
                    </a:lnTo>
                    <a:lnTo>
                      <a:pt x="26" y="111"/>
                    </a:lnTo>
                    <a:lnTo>
                      <a:pt x="32" y="116"/>
                    </a:lnTo>
                    <a:lnTo>
                      <a:pt x="37" y="121"/>
                    </a:lnTo>
                    <a:lnTo>
                      <a:pt x="47" y="132"/>
                    </a:lnTo>
                    <a:lnTo>
                      <a:pt x="42" y="132"/>
                    </a:lnTo>
                    <a:lnTo>
                      <a:pt x="47" y="132"/>
                    </a:lnTo>
                    <a:lnTo>
                      <a:pt x="58" y="132"/>
                    </a:lnTo>
                    <a:lnTo>
                      <a:pt x="58" y="126"/>
                    </a:lnTo>
                    <a:lnTo>
                      <a:pt x="63" y="121"/>
                    </a:lnTo>
                    <a:lnTo>
                      <a:pt x="68" y="121"/>
                    </a:lnTo>
                    <a:lnTo>
                      <a:pt x="74" y="116"/>
                    </a:lnTo>
                    <a:lnTo>
                      <a:pt x="79" y="116"/>
                    </a:lnTo>
                    <a:lnTo>
                      <a:pt x="84" y="116"/>
                    </a:lnTo>
                    <a:lnTo>
                      <a:pt x="89" y="121"/>
                    </a:lnTo>
                    <a:lnTo>
                      <a:pt x="95" y="121"/>
                    </a:lnTo>
                    <a:lnTo>
                      <a:pt x="100" y="116"/>
                    </a:lnTo>
                    <a:lnTo>
                      <a:pt x="105" y="116"/>
                    </a:lnTo>
                    <a:lnTo>
                      <a:pt x="110" y="111"/>
                    </a:lnTo>
                    <a:lnTo>
                      <a:pt x="121" y="100"/>
                    </a:lnTo>
                    <a:lnTo>
                      <a:pt x="116" y="100"/>
                    </a:lnTo>
                    <a:lnTo>
                      <a:pt x="121" y="100"/>
                    </a:lnTo>
                    <a:lnTo>
                      <a:pt x="126" y="95"/>
                    </a:lnTo>
                    <a:lnTo>
                      <a:pt x="131" y="90"/>
                    </a:lnTo>
                    <a:lnTo>
                      <a:pt x="136" y="84"/>
                    </a:lnTo>
                    <a:lnTo>
                      <a:pt x="142" y="79"/>
                    </a:lnTo>
                    <a:lnTo>
                      <a:pt x="147" y="74"/>
                    </a:lnTo>
                    <a:lnTo>
                      <a:pt x="152" y="69"/>
                    </a:lnTo>
                    <a:lnTo>
                      <a:pt x="157" y="63"/>
                    </a:lnTo>
                    <a:lnTo>
                      <a:pt x="168" y="53"/>
                    </a:lnTo>
                    <a:lnTo>
                      <a:pt x="168" y="48"/>
                    </a:lnTo>
                    <a:lnTo>
                      <a:pt x="173" y="42"/>
                    </a:lnTo>
                    <a:lnTo>
                      <a:pt x="178" y="37"/>
                    </a:lnTo>
                    <a:lnTo>
                      <a:pt x="184" y="32"/>
                    </a:lnTo>
                    <a:lnTo>
                      <a:pt x="189" y="37"/>
                    </a:lnTo>
                    <a:lnTo>
                      <a:pt x="194" y="42"/>
                    </a:lnTo>
                    <a:lnTo>
                      <a:pt x="199" y="42"/>
                    </a:lnTo>
                    <a:lnTo>
                      <a:pt x="210" y="53"/>
                    </a:lnTo>
                    <a:lnTo>
                      <a:pt x="210" y="58"/>
                    </a:lnTo>
                    <a:lnTo>
                      <a:pt x="215" y="63"/>
                    </a:lnTo>
                    <a:lnTo>
                      <a:pt x="220" y="69"/>
                    </a:lnTo>
                    <a:lnTo>
                      <a:pt x="220" y="74"/>
                    </a:lnTo>
                    <a:lnTo>
                      <a:pt x="231" y="84"/>
                    </a:lnTo>
                    <a:lnTo>
                      <a:pt x="231" y="90"/>
                    </a:lnTo>
                    <a:lnTo>
                      <a:pt x="241" y="100"/>
                    </a:lnTo>
                    <a:lnTo>
                      <a:pt x="241" y="105"/>
                    </a:lnTo>
                    <a:lnTo>
                      <a:pt x="247" y="111"/>
                    </a:lnTo>
                    <a:lnTo>
                      <a:pt x="252" y="116"/>
                    </a:lnTo>
                    <a:lnTo>
                      <a:pt x="252" y="126"/>
                    </a:lnTo>
                    <a:lnTo>
                      <a:pt x="257" y="132"/>
                    </a:lnTo>
                    <a:lnTo>
                      <a:pt x="262" y="137"/>
                    </a:lnTo>
                    <a:lnTo>
                      <a:pt x="268" y="142"/>
                    </a:lnTo>
                    <a:lnTo>
                      <a:pt x="268" y="147"/>
                    </a:lnTo>
                    <a:lnTo>
                      <a:pt x="278" y="158"/>
                    </a:lnTo>
                    <a:lnTo>
                      <a:pt x="278" y="168"/>
                    </a:lnTo>
                    <a:lnTo>
                      <a:pt x="283" y="174"/>
                    </a:lnTo>
                    <a:lnTo>
                      <a:pt x="294" y="184"/>
                    </a:lnTo>
                    <a:lnTo>
                      <a:pt x="294" y="195"/>
                    </a:lnTo>
                    <a:lnTo>
                      <a:pt x="299" y="200"/>
                    </a:lnTo>
                    <a:lnTo>
                      <a:pt x="304" y="205"/>
                    </a:lnTo>
                    <a:lnTo>
                      <a:pt x="310" y="210"/>
                    </a:lnTo>
                    <a:lnTo>
                      <a:pt x="310" y="216"/>
                    </a:lnTo>
                    <a:lnTo>
                      <a:pt x="320" y="226"/>
                    </a:lnTo>
                    <a:lnTo>
                      <a:pt x="320" y="231"/>
                    </a:lnTo>
                    <a:lnTo>
                      <a:pt x="331" y="242"/>
                    </a:lnTo>
                    <a:lnTo>
                      <a:pt x="325" y="242"/>
                    </a:lnTo>
                    <a:lnTo>
                      <a:pt x="331" y="242"/>
                    </a:lnTo>
                    <a:lnTo>
                      <a:pt x="336" y="237"/>
                    </a:lnTo>
                    <a:lnTo>
                      <a:pt x="341" y="231"/>
                    </a:lnTo>
                    <a:lnTo>
                      <a:pt x="346" y="237"/>
                    </a:lnTo>
                    <a:lnTo>
                      <a:pt x="352" y="231"/>
                    </a:lnTo>
                    <a:lnTo>
                      <a:pt x="362" y="221"/>
                    </a:lnTo>
                    <a:lnTo>
                      <a:pt x="357" y="221"/>
                    </a:lnTo>
                    <a:lnTo>
                      <a:pt x="362" y="221"/>
                    </a:lnTo>
                    <a:lnTo>
                      <a:pt x="367" y="221"/>
                    </a:lnTo>
                    <a:lnTo>
                      <a:pt x="373" y="221"/>
                    </a:lnTo>
                    <a:lnTo>
                      <a:pt x="378" y="221"/>
                    </a:lnTo>
                    <a:lnTo>
                      <a:pt x="388" y="231"/>
                    </a:lnTo>
                    <a:lnTo>
                      <a:pt x="388" y="237"/>
                    </a:lnTo>
                    <a:lnTo>
                      <a:pt x="394" y="242"/>
                    </a:lnTo>
                    <a:lnTo>
                      <a:pt x="399" y="242"/>
                    </a:lnTo>
                    <a:lnTo>
                      <a:pt x="404" y="247"/>
                    </a:lnTo>
                    <a:lnTo>
                      <a:pt x="409" y="242"/>
                    </a:lnTo>
                    <a:lnTo>
                      <a:pt x="420" y="231"/>
                    </a:lnTo>
                    <a:lnTo>
                      <a:pt x="420" y="226"/>
                    </a:lnTo>
                    <a:lnTo>
                      <a:pt x="425" y="221"/>
                    </a:lnTo>
                    <a:lnTo>
                      <a:pt x="430" y="216"/>
                    </a:lnTo>
                    <a:lnTo>
                      <a:pt x="430" y="210"/>
                    </a:lnTo>
                    <a:lnTo>
                      <a:pt x="441" y="200"/>
                    </a:lnTo>
                    <a:lnTo>
                      <a:pt x="441" y="195"/>
                    </a:lnTo>
                    <a:lnTo>
                      <a:pt x="446" y="189"/>
                    </a:lnTo>
                    <a:lnTo>
                      <a:pt x="457" y="179"/>
                    </a:lnTo>
                    <a:lnTo>
                      <a:pt x="457" y="168"/>
                    </a:lnTo>
                    <a:lnTo>
                      <a:pt x="462" y="163"/>
                    </a:lnTo>
                    <a:lnTo>
                      <a:pt x="467" y="158"/>
                    </a:lnTo>
                    <a:lnTo>
                      <a:pt x="472" y="153"/>
                    </a:lnTo>
                    <a:lnTo>
                      <a:pt x="472" y="147"/>
                    </a:lnTo>
                    <a:lnTo>
                      <a:pt x="478" y="142"/>
                    </a:lnTo>
                    <a:lnTo>
                      <a:pt x="488" y="132"/>
                    </a:lnTo>
                    <a:lnTo>
                      <a:pt x="488" y="121"/>
                    </a:lnTo>
                    <a:lnTo>
                      <a:pt x="493" y="116"/>
                    </a:lnTo>
                    <a:lnTo>
                      <a:pt x="499" y="111"/>
                    </a:lnTo>
                    <a:lnTo>
                      <a:pt x="504" y="105"/>
                    </a:lnTo>
                    <a:lnTo>
                      <a:pt x="504" y="100"/>
                    </a:lnTo>
                    <a:lnTo>
                      <a:pt x="514" y="90"/>
                    </a:lnTo>
                    <a:lnTo>
                      <a:pt x="514" y="84"/>
                    </a:lnTo>
                    <a:lnTo>
                      <a:pt x="525" y="74"/>
                    </a:lnTo>
                    <a:lnTo>
                      <a:pt x="525" y="69"/>
                    </a:lnTo>
                    <a:lnTo>
                      <a:pt x="530" y="63"/>
                    </a:lnTo>
                    <a:lnTo>
                      <a:pt x="535" y="58"/>
                    </a:lnTo>
                    <a:lnTo>
                      <a:pt x="535" y="53"/>
                    </a:lnTo>
                    <a:lnTo>
                      <a:pt x="546" y="42"/>
                    </a:lnTo>
                    <a:lnTo>
                      <a:pt x="546" y="32"/>
                    </a:lnTo>
                    <a:lnTo>
                      <a:pt x="551" y="27"/>
                    </a:lnTo>
                    <a:lnTo>
                      <a:pt x="556" y="21"/>
                    </a:lnTo>
                    <a:lnTo>
                      <a:pt x="562" y="16"/>
                    </a:lnTo>
                    <a:lnTo>
                      <a:pt x="562" y="11"/>
                    </a:lnTo>
                    <a:lnTo>
                      <a:pt x="567" y="6"/>
                    </a:lnTo>
                    <a:lnTo>
                      <a:pt x="572" y="6"/>
                    </a:lnTo>
                    <a:lnTo>
                      <a:pt x="577" y="0"/>
                    </a:lnTo>
                    <a:lnTo>
                      <a:pt x="577" y="6"/>
                    </a:lnTo>
                    <a:lnTo>
                      <a:pt x="583" y="11"/>
                    </a:lnTo>
                    <a:lnTo>
                      <a:pt x="588" y="16"/>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63" name="Freeform 82"/>
              <p:cNvSpPr>
                <a:spLocks/>
              </p:cNvSpPr>
              <p:nvPr/>
            </p:nvSpPr>
            <p:spPr bwMode="auto">
              <a:xfrm>
                <a:off x="5657850" y="3438525"/>
                <a:ext cx="898525" cy="574675"/>
              </a:xfrm>
              <a:custGeom>
                <a:avLst/>
                <a:gdLst/>
                <a:ahLst/>
                <a:cxnLst>
                  <a:cxn ang="0">
                    <a:pos x="10" y="247"/>
                  </a:cxn>
                  <a:cxn ang="0">
                    <a:pos x="26" y="262"/>
                  </a:cxn>
                  <a:cxn ang="0">
                    <a:pos x="42" y="278"/>
                  </a:cxn>
                  <a:cxn ang="0">
                    <a:pos x="57" y="299"/>
                  </a:cxn>
                  <a:cxn ang="0">
                    <a:pos x="73" y="315"/>
                  </a:cxn>
                  <a:cxn ang="0">
                    <a:pos x="89" y="331"/>
                  </a:cxn>
                  <a:cxn ang="0">
                    <a:pos x="105" y="341"/>
                  </a:cxn>
                  <a:cxn ang="0">
                    <a:pos x="120" y="357"/>
                  </a:cxn>
                  <a:cxn ang="0">
                    <a:pos x="136" y="352"/>
                  </a:cxn>
                  <a:cxn ang="0">
                    <a:pos x="152" y="357"/>
                  </a:cxn>
                  <a:cxn ang="0">
                    <a:pos x="168" y="346"/>
                  </a:cxn>
                  <a:cxn ang="0">
                    <a:pos x="178" y="325"/>
                  </a:cxn>
                  <a:cxn ang="0">
                    <a:pos x="194" y="310"/>
                  </a:cxn>
                  <a:cxn ang="0">
                    <a:pos x="204" y="289"/>
                  </a:cxn>
                  <a:cxn ang="0">
                    <a:pos x="215" y="273"/>
                  </a:cxn>
                  <a:cxn ang="0">
                    <a:pos x="220" y="257"/>
                  </a:cxn>
                  <a:cxn ang="0">
                    <a:pos x="231" y="241"/>
                  </a:cxn>
                  <a:cxn ang="0">
                    <a:pos x="241" y="215"/>
                  </a:cxn>
                  <a:cxn ang="0">
                    <a:pos x="252" y="199"/>
                  </a:cxn>
                  <a:cxn ang="0">
                    <a:pos x="262" y="184"/>
                  </a:cxn>
                  <a:cxn ang="0">
                    <a:pos x="273" y="163"/>
                  </a:cxn>
                  <a:cxn ang="0">
                    <a:pos x="283" y="147"/>
                  </a:cxn>
                  <a:cxn ang="0">
                    <a:pos x="294" y="131"/>
                  </a:cxn>
                  <a:cxn ang="0">
                    <a:pos x="304" y="105"/>
                  </a:cxn>
                  <a:cxn ang="0">
                    <a:pos x="315" y="89"/>
                  </a:cxn>
                  <a:cxn ang="0">
                    <a:pos x="320" y="73"/>
                  </a:cxn>
                  <a:cxn ang="0">
                    <a:pos x="336" y="47"/>
                  </a:cxn>
                  <a:cxn ang="0">
                    <a:pos x="351" y="52"/>
                  </a:cxn>
                  <a:cxn ang="0">
                    <a:pos x="367" y="68"/>
                  </a:cxn>
                  <a:cxn ang="0">
                    <a:pos x="378" y="84"/>
                  </a:cxn>
                  <a:cxn ang="0">
                    <a:pos x="393" y="94"/>
                  </a:cxn>
                  <a:cxn ang="0">
                    <a:pos x="409" y="105"/>
                  </a:cxn>
                  <a:cxn ang="0">
                    <a:pos x="425" y="115"/>
                  </a:cxn>
                  <a:cxn ang="0">
                    <a:pos x="441" y="105"/>
                  </a:cxn>
                  <a:cxn ang="0">
                    <a:pos x="456" y="79"/>
                  </a:cxn>
                  <a:cxn ang="0">
                    <a:pos x="472" y="52"/>
                  </a:cxn>
                  <a:cxn ang="0">
                    <a:pos x="483" y="37"/>
                  </a:cxn>
                  <a:cxn ang="0">
                    <a:pos x="498" y="16"/>
                  </a:cxn>
                  <a:cxn ang="0">
                    <a:pos x="519" y="0"/>
                  </a:cxn>
                  <a:cxn ang="0">
                    <a:pos x="525" y="5"/>
                  </a:cxn>
                  <a:cxn ang="0">
                    <a:pos x="540" y="10"/>
                  </a:cxn>
                  <a:cxn ang="0">
                    <a:pos x="556" y="21"/>
                  </a:cxn>
                </a:cxnLst>
                <a:rect l="0" t="0" r="r" b="b"/>
                <a:pathLst>
                  <a:path w="566" h="362">
                    <a:moveTo>
                      <a:pt x="0" y="236"/>
                    </a:moveTo>
                    <a:lnTo>
                      <a:pt x="5" y="241"/>
                    </a:lnTo>
                    <a:lnTo>
                      <a:pt x="10" y="247"/>
                    </a:lnTo>
                    <a:lnTo>
                      <a:pt x="16" y="252"/>
                    </a:lnTo>
                    <a:lnTo>
                      <a:pt x="21" y="257"/>
                    </a:lnTo>
                    <a:lnTo>
                      <a:pt x="26" y="262"/>
                    </a:lnTo>
                    <a:lnTo>
                      <a:pt x="31" y="268"/>
                    </a:lnTo>
                    <a:lnTo>
                      <a:pt x="37" y="273"/>
                    </a:lnTo>
                    <a:lnTo>
                      <a:pt x="42" y="278"/>
                    </a:lnTo>
                    <a:lnTo>
                      <a:pt x="52" y="289"/>
                    </a:lnTo>
                    <a:lnTo>
                      <a:pt x="52" y="294"/>
                    </a:lnTo>
                    <a:lnTo>
                      <a:pt x="57" y="299"/>
                    </a:lnTo>
                    <a:lnTo>
                      <a:pt x="63" y="304"/>
                    </a:lnTo>
                    <a:lnTo>
                      <a:pt x="68" y="310"/>
                    </a:lnTo>
                    <a:lnTo>
                      <a:pt x="73" y="315"/>
                    </a:lnTo>
                    <a:lnTo>
                      <a:pt x="78" y="320"/>
                    </a:lnTo>
                    <a:lnTo>
                      <a:pt x="84" y="325"/>
                    </a:lnTo>
                    <a:lnTo>
                      <a:pt x="89" y="331"/>
                    </a:lnTo>
                    <a:lnTo>
                      <a:pt x="94" y="336"/>
                    </a:lnTo>
                    <a:lnTo>
                      <a:pt x="99" y="336"/>
                    </a:lnTo>
                    <a:lnTo>
                      <a:pt x="105" y="341"/>
                    </a:lnTo>
                    <a:lnTo>
                      <a:pt x="110" y="346"/>
                    </a:lnTo>
                    <a:lnTo>
                      <a:pt x="115" y="352"/>
                    </a:lnTo>
                    <a:lnTo>
                      <a:pt x="120" y="357"/>
                    </a:lnTo>
                    <a:lnTo>
                      <a:pt x="126" y="357"/>
                    </a:lnTo>
                    <a:lnTo>
                      <a:pt x="131" y="352"/>
                    </a:lnTo>
                    <a:lnTo>
                      <a:pt x="136" y="352"/>
                    </a:lnTo>
                    <a:lnTo>
                      <a:pt x="141" y="357"/>
                    </a:lnTo>
                    <a:lnTo>
                      <a:pt x="147" y="362"/>
                    </a:lnTo>
                    <a:lnTo>
                      <a:pt x="152" y="357"/>
                    </a:lnTo>
                    <a:lnTo>
                      <a:pt x="157" y="357"/>
                    </a:lnTo>
                    <a:lnTo>
                      <a:pt x="162" y="352"/>
                    </a:lnTo>
                    <a:lnTo>
                      <a:pt x="168" y="346"/>
                    </a:lnTo>
                    <a:lnTo>
                      <a:pt x="168" y="336"/>
                    </a:lnTo>
                    <a:lnTo>
                      <a:pt x="173" y="331"/>
                    </a:lnTo>
                    <a:lnTo>
                      <a:pt x="178" y="325"/>
                    </a:lnTo>
                    <a:lnTo>
                      <a:pt x="183" y="320"/>
                    </a:lnTo>
                    <a:lnTo>
                      <a:pt x="189" y="315"/>
                    </a:lnTo>
                    <a:lnTo>
                      <a:pt x="194" y="310"/>
                    </a:lnTo>
                    <a:lnTo>
                      <a:pt x="199" y="304"/>
                    </a:lnTo>
                    <a:lnTo>
                      <a:pt x="199" y="294"/>
                    </a:lnTo>
                    <a:lnTo>
                      <a:pt x="204" y="289"/>
                    </a:lnTo>
                    <a:lnTo>
                      <a:pt x="210" y="283"/>
                    </a:lnTo>
                    <a:lnTo>
                      <a:pt x="210" y="278"/>
                    </a:lnTo>
                    <a:lnTo>
                      <a:pt x="215" y="273"/>
                    </a:lnTo>
                    <a:lnTo>
                      <a:pt x="215" y="268"/>
                    </a:lnTo>
                    <a:lnTo>
                      <a:pt x="220" y="262"/>
                    </a:lnTo>
                    <a:lnTo>
                      <a:pt x="220" y="257"/>
                    </a:lnTo>
                    <a:lnTo>
                      <a:pt x="225" y="252"/>
                    </a:lnTo>
                    <a:lnTo>
                      <a:pt x="225" y="247"/>
                    </a:lnTo>
                    <a:lnTo>
                      <a:pt x="231" y="241"/>
                    </a:lnTo>
                    <a:lnTo>
                      <a:pt x="231" y="236"/>
                    </a:lnTo>
                    <a:lnTo>
                      <a:pt x="241" y="226"/>
                    </a:lnTo>
                    <a:lnTo>
                      <a:pt x="241" y="215"/>
                    </a:lnTo>
                    <a:lnTo>
                      <a:pt x="246" y="210"/>
                    </a:lnTo>
                    <a:lnTo>
                      <a:pt x="246" y="205"/>
                    </a:lnTo>
                    <a:lnTo>
                      <a:pt x="252" y="199"/>
                    </a:lnTo>
                    <a:lnTo>
                      <a:pt x="257" y="194"/>
                    </a:lnTo>
                    <a:lnTo>
                      <a:pt x="257" y="189"/>
                    </a:lnTo>
                    <a:lnTo>
                      <a:pt x="262" y="184"/>
                    </a:lnTo>
                    <a:lnTo>
                      <a:pt x="267" y="178"/>
                    </a:lnTo>
                    <a:lnTo>
                      <a:pt x="273" y="173"/>
                    </a:lnTo>
                    <a:lnTo>
                      <a:pt x="273" y="163"/>
                    </a:lnTo>
                    <a:lnTo>
                      <a:pt x="278" y="157"/>
                    </a:lnTo>
                    <a:lnTo>
                      <a:pt x="283" y="152"/>
                    </a:lnTo>
                    <a:lnTo>
                      <a:pt x="283" y="147"/>
                    </a:lnTo>
                    <a:lnTo>
                      <a:pt x="288" y="142"/>
                    </a:lnTo>
                    <a:lnTo>
                      <a:pt x="288" y="136"/>
                    </a:lnTo>
                    <a:lnTo>
                      <a:pt x="294" y="131"/>
                    </a:lnTo>
                    <a:lnTo>
                      <a:pt x="294" y="126"/>
                    </a:lnTo>
                    <a:lnTo>
                      <a:pt x="304" y="115"/>
                    </a:lnTo>
                    <a:lnTo>
                      <a:pt x="304" y="105"/>
                    </a:lnTo>
                    <a:lnTo>
                      <a:pt x="309" y="100"/>
                    </a:lnTo>
                    <a:lnTo>
                      <a:pt x="309" y="94"/>
                    </a:lnTo>
                    <a:lnTo>
                      <a:pt x="315" y="89"/>
                    </a:lnTo>
                    <a:lnTo>
                      <a:pt x="315" y="84"/>
                    </a:lnTo>
                    <a:lnTo>
                      <a:pt x="320" y="79"/>
                    </a:lnTo>
                    <a:lnTo>
                      <a:pt x="320" y="73"/>
                    </a:lnTo>
                    <a:lnTo>
                      <a:pt x="330" y="63"/>
                    </a:lnTo>
                    <a:lnTo>
                      <a:pt x="330" y="52"/>
                    </a:lnTo>
                    <a:lnTo>
                      <a:pt x="336" y="47"/>
                    </a:lnTo>
                    <a:lnTo>
                      <a:pt x="341" y="42"/>
                    </a:lnTo>
                    <a:lnTo>
                      <a:pt x="346" y="47"/>
                    </a:lnTo>
                    <a:lnTo>
                      <a:pt x="351" y="52"/>
                    </a:lnTo>
                    <a:lnTo>
                      <a:pt x="357" y="58"/>
                    </a:lnTo>
                    <a:lnTo>
                      <a:pt x="362" y="63"/>
                    </a:lnTo>
                    <a:lnTo>
                      <a:pt x="367" y="68"/>
                    </a:lnTo>
                    <a:lnTo>
                      <a:pt x="372" y="73"/>
                    </a:lnTo>
                    <a:lnTo>
                      <a:pt x="383" y="84"/>
                    </a:lnTo>
                    <a:lnTo>
                      <a:pt x="378" y="84"/>
                    </a:lnTo>
                    <a:lnTo>
                      <a:pt x="383" y="84"/>
                    </a:lnTo>
                    <a:lnTo>
                      <a:pt x="388" y="89"/>
                    </a:lnTo>
                    <a:lnTo>
                      <a:pt x="393" y="94"/>
                    </a:lnTo>
                    <a:lnTo>
                      <a:pt x="399" y="100"/>
                    </a:lnTo>
                    <a:lnTo>
                      <a:pt x="404" y="105"/>
                    </a:lnTo>
                    <a:lnTo>
                      <a:pt x="409" y="105"/>
                    </a:lnTo>
                    <a:lnTo>
                      <a:pt x="414" y="110"/>
                    </a:lnTo>
                    <a:lnTo>
                      <a:pt x="420" y="115"/>
                    </a:lnTo>
                    <a:lnTo>
                      <a:pt x="425" y="115"/>
                    </a:lnTo>
                    <a:lnTo>
                      <a:pt x="430" y="115"/>
                    </a:lnTo>
                    <a:lnTo>
                      <a:pt x="435" y="110"/>
                    </a:lnTo>
                    <a:lnTo>
                      <a:pt x="441" y="105"/>
                    </a:lnTo>
                    <a:lnTo>
                      <a:pt x="451" y="94"/>
                    </a:lnTo>
                    <a:lnTo>
                      <a:pt x="451" y="84"/>
                    </a:lnTo>
                    <a:lnTo>
                      <a:pt x="456" y="79"/>
                    </a:lnTo>
                    <a:lnTo>
                      <a:pt x="467" y="68"/>
                    </a:lnTo>
                    <a:lnTo>
                      <a:pt x="467" y="58"/>
                    </a:lnTo>
                    <a:lnTo>
                      <a:pt x="472" y="52"/>
                    </a:lnTo>
                    <a:lnTo>
                      <a:pt x="477" y="47"/>
                    </a:lnTo>
                    <a:lnTo>
                      <a:pt x="483" y="42"/>
                    </a:lnTo>
                    <a:lnTo>
                      <a:pt x="483" y="37"/>
                    </a:lnTo>
                    <a:lnTo>
                      <a:pt x="493" y="26"/>
                    </a:lnTo>
                    <a:lnTo>
                      <a:pt x="493" y="21"/>
                    </a:lnTo>
                    <a:lnTo>
                      <a:pt x="498" y="16"/>
                    </a:lnTo>
                    <a:lnTo>
                      <a:pt x="509" y="5"/>
                    </a:lnTo>
                    <a:lnTo>
                      <a:pt x="509" y="0"/>
                    </a:lnTo>
                    <a:lnTo>
                      <a:pt x="519" y="0"/>
                    </a:lnTo>
                    <a:lnTo>
                      <a:pt x="514" y="0"/>
                    </a:lnTo>
                    <a:lnTo>
                      <a:pt x="519" y="0"/>
                    </a:lnTo>
                    <a:lnTo>
                      <a:pt x="525" y="5"/>
                    </a:lnTo>
                    <a:lnTo>
                      <a:pt x="530" y="5"/>
                    </a:lnTo>
                    <a:lnTo>
                      <a:pt x="535" y="10"/>
                    </a:lnTo>
                    <a:lnTo>
                      <a:pt x="540" y="10"/>
                    </a:lnTo>
                    <a:lnTo>
                      <a:pt x="545" y="16"/>
                    </a:lnTo>
                    <a:lnTo>
                      <a:pt x="551" y="16"/>
                    </a:lnTo>
                    <a:lnTo>
                      <a:pt x="556" y="21"/>
                    </a:lnTo>
                    <a:lnTo>
                      <a:pt x="561" y="21"/>
                    </a:lnTo>
                    <a:lnTo>
                      <a:pt x="566" y="26"/>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64" name="Freeform 83"/>
              <p:cNvSpPr>
                <a:spLocks/>
              </p:cNvSpPr>
              <p:nvPr/>
            </p:nvSpPr>
            <p:spPr bwMode="auto">
              <a:xfrm>
                <a:off x="6556375" y="3421063"/>
                <a:ext cx="150813" cy="76200"/>
              </a:xfrm>
              <a:custGeom>
                <a:avLst/>
                <a:gdLst/>
                <a:ahLst/>
                <a:cxnLst>
                  <a:cxn ang="0">
                    <a:pos x="0" y="37"/>
                  </a:cxn>
                  <a:cxn ang="0">
                    <a:pos x="6" y="42"/>
                  </a:cxn>
                  <a:cxn ang="0">
                    <a:pos x="11" y="42"/>
                  </a:cxn>
                  <a:cxn ang="0">
                    <a:pos x="16" y="48"/>
                  </a:cxn>
                  <a:cxn ang="0">
                    <a:pos x="21" y="48"/>
                  </a:cxn>
                  <a:cxn ang="0">
                    <a:pos x="27" y="42"/>
                  </a:cxn>
                  <a:cxn ang="0">
                    <a:pos x="32" y="37"/>
                  </a:cxn>
                  <a:cxn ang="0">
                    <a:pos x="42" y="27"/>
                  </a:cxn>
                  <a:cxn ang="0">
                    <a:pos x="42" y="21"/>
                  </a:cxn>
                  <a:cxn ang="0">
                    <a:pos x="53" y="11"/>
                  </a:cxn>
                  <a:cxn ang="0">
                    <a:pos x="53" y="6"/>
                  </a:cxn>
                  <a:cxn ang="0">
                    <a:pos x="58" y="0"/>
                  </a:cxn>
                  <a:cxn ang="0">
                    <a:pos x="63" y="0"/>
                  </a:cxn>
                  <a:cxn ang="0">
                    <a:pos x="69" y="6"/>
                  </a:cxn>
                  <a:cxn ang="0">
                    <a:pos x="74" y="6"/>
                  </a:cxn>
                  <a:cxn ang="0">
                    <a:pos x="79" y="6"/>
                  </a:cxn>
                  <a:cxn ang="0">
                    <a:pos x="84" y="11"/>
                  </a:cxn>
                  <a:cxn ang="0">
                    <a:pos x="90" y="11"/>
                  </a:cxn>
                  <a:cxn ang="0">
                    <a:pos x="95" y="11"/>
                  </a:cxn>
                </a:cxnLst>
                <a:rect l="0" t="0" r="r" b="b"/>
                <a:pathLst>
                  <a:path w="95" h="48">
                    <a:moveTo>
                      <a:pt x="0" y="37"/>
                    </a:moveTo>
                    <a:lnTo>
                      <a:pt x="6" y="42"/>
                    </a:lnTo>
                    <a:lnTo>
                      <a:pt x="11" y="42"/>
                    </a:lnTo>
                    <a:lnTo>
                      <a:pt x="16" y="48"/>
                    </a:lnTo>
                    <a:lnTo>
                      <a:pt x="21" y="48"/>
                    </a:lnTo>
                    <a:lnTo>
                      <a:pt x="27" y="42"/>
                    </a:lnTo>
                    <a:lnTo>
                      <a:pt x="32" y="37"/>
                    </a:lnTo>
                    <a:lnTo>
                      <a:pt x="42" y="27"/>
                    </a:lnTo>
                    <a:lnTo>
                      <a:pt x="42" y="21"/>
                    </a:lnTo>
                    <a:lnTo>
                      <a:pt x="53" y="11"/>
                    </a:lnTo>
                    <a:lnTo>
                      <a:pt x="53" y="6"/>
                    </a:lnTo>
                    <a:lnTo>
                      <a:pt x="58" y="0"/>
                    </a:lnTo>
                    <a:lnTo>
                      <a:pt x="63" y="0"/>
                    </a:lnTo>
                    <a:lnTo>
                      <a:pt x="69" y="6"/>
                    </a:lnTo>
                    <a:lnTo>
                      <a:pt x="74" y="6"/>
                    </a:lnTo>
                    <a:lnTo>
                      <a:pt x="79" y="6"/>
                    </a:lnTo>
                    <a:lnTo>
                      <a:pt x="84" y="11"/>
                    </a:lnTo>
                    <a:lnTo>
                      <a:pt x="90" y="11"/>
                    </a:lnTo>
                    <a:lnTo>
                      <a:pt x="95" y="11"/>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grpSp>
        <p:grpSp>
          <p:nvGrpSpPr>
            <p:cNvPr id="94" name="Group 255"/>
            <p:cNvGrpSpPr/>
            <p:nvPr/>
          </p:nvGrpSpPr>
          <p:grpSpPr>
            <a:xfrm>
              <a:off x="1713346" y="5264786"/>
              <a:ext cx="2038085" cy="550894"/>
              <a:chOff x="1676400" y="5234940"/>
              <a:chExt cx="1975261" cy="550894"/>
            </a:xfrm>
          </p:grpSpPr>
          <p:grpSp>
            <p:nvGrpSpPr>
              <p:cNvPr id="95" name="Group 113"/>
              <p:cNvGrpSpPr/>
              <p:nvPr/>
            </p:nvGrpSpPr>
            <p:grpSpPr>
              <a:xfrm>
                <a:off x="1691640" y="5234940"/>
                <a:ext cx="1900373" cy="248229"/>
                <a:chOff x="1751013" y="2222500"/>
                <a:chExt cx="4956175" cy="808038"/>
              </a:xfrm>
            </p:grpSpPr>
            <p:sp>
              <p:nvSpPr>
                <p:cNvPr id="153" name="Freeform 90"/>
                <p:cNvSpPr>
                  <a:spLocks/>
                </p:cNvSpPr>
                <p:nvPr/>
              </p:nvSpPr>
              <p:spPr bwMode="auto">
                <a:xfrm>
                  <a:off x="1751013" y="2238375"/>
                  <a:ext cx="949325" cy="741363"/>
                </a:xfrm>
                <a:custGeom>
                  <a:avLst/>
                  <a:gdLst/>
                  <a:ahLst/>
                  <a:cxnLst>
                    <a:cxn ang="0">
                      <a:pos x="5" y="0"/>
                    </a:cxn>
                    <a:cxn ang="0">
                      <a:pos x="21" y="0"/>
                    </a:cxn>
                    <a:cxn ang="0">
                      <a:pos x="36" y="11"/>
                    </a:cxn>
                    <a:cxn ang="0">
                      <a:pos x="52" y="21"/>
                    </a:cxn>
                    <a:cxn ang="0">
                      <a:pos x="68" y="37"/>
                    </a:cxn>
                    <a:cxn ang="0">
                      <a:pos x="84" y="58"/>
                    </a:cxn>
                    <a:cxn ang="0">
                      <a:pos x="94" y="74"/>
                    </a:cxn>
                    <a:cxn ang="0">
                      <a:pos x="105" y="89"/>
                    </a:cxn>
                    <a:cxn ang="0">
                      <a:pos x="120" y="116"/>
                    </a:cxn>
                    <a:cxn ang="0">
                      <a:pos x="131" y="131"/>
                    </a:cxn>
                    <a:cxn ang="0">
                      <a:pos x="147" y="158"/>
                    </a:cxn>
                    <a:cxn ang="0">
                      <a:pos x="162" y="173"/>
                    </a:cxn>
                    <a:cxn ang="0">
                      <a:pos x="173" y="194"/>
                    </a:cxn>
                    <a:cxn ang="0">
                      <a:pos x="189" y="215"/>
                    </a:cxn>
                    <a:cxn ang="0">
                      <a:pos x="204" y="231"/>
                    </a:cxn>
                    <a:cxn ang="0">
                      <a:pos x="215" y="247"/>
                    </a:cxn>
                    <a:cxn ang="0">
                      <a:pos x="231" y="268"/>
                    </a:cxn>
                    <a:cxn ang="0">
                      <a:pos x="246" y="284"/>
                    </a:cxn>
                    <a:cxn ang="0">
                      <a:pos x="262" y="305"/>
                    </a:cxn>
                    <a:cxn ang="0">
                      <a:pos x="278" y="320"/>
                    </a:cxn>
                    <a:cxn ang="0">
                      <a:pos x="299" y="341"/>
                    </a:cxn>
                    <a:cxn ang="0">
                      <a:pos x="304" y="347"/>
                    </a:cxn>
                    <a:cxn ang="0">
                      <a:pos x="320" y="362"/>
                    </a:cxn>
                    <a:cxn ang="0">
                      <a:pos x="336" y="373"/>
                    </a:cxn>
                    <a:cxn ang="0">
                      <a:pos x="351" y="389"/>
                    </a:cxn>
                    <a:cxn ang="0">
                      <a:pos x="367" y="399"/>
                    </a:cxn>
                    <a:cxn ang="0">
                      <a:pos x="383" y="404"/>
                    </a:cxn>
                    <a:cxn ang="0">
                      <a:pos x="399" y="415"/>
                    </a:cxn>
                    <a:cxn ang="0">
                      <a:pos x="414" y="415"/>
                    </a:cxn>
                    <a:cxn ang="0">
                      <a:pos x="430" y="425"/>
                    </a:cxn>
                    <a:cxn ang="0">
                      <a:pos x="446" y="431"/>
                    </a:cxn>
                    <a:cxn ang="0">
                      <a:pos x="451" y="431"/>
                    </a:cxn>
                    <a:cxn ang="0">
                      <a:pos x="467" y="441"/>
                    </a:cxn>
                    <a:cxn ang="0">
                      <a:pos x="483" y="441"/>
                    </a:cxn>
                    <a:cxn ang="0">
                      <a:pos x="498" y="446"/>
                    </a:cxn>
                    <a:cxn ang="0">
                      <a:pos x="514" y="446"/>
                    </a:cxn>
                    <a:cxn ang="0">
                      <a:pos x="524" y="452"/>
                    </a:cxn>
                    <a:cxn ang="0">
                      <a:pos x="540" y="457"/>
                    </a:cxn>
                    <a:cxn ang="0">
                      <a:pos x="551" y="457"/>
                    </a:cxn>
                    <a:cxn ang="0">
                      <a:pos x="561" y="462"/>
                    </a:cxn>
                    <a:cxn ang="0">
                      <a:pos x="577" y="467"/>
                    </a:cxn>
                    <a:cxn ang="0">
                      <a:pos x="587" y="467"/>
                    </a:cxn>
                  </a:cxnLst>
                  <a:rect l="0" t="0" r="r" b="b"/>
                  <a:pathLst>
                    <a:path w="598" h="467">
                      <a:moveTo>
                        <a:pt x="5" y="0"/>
                      </a:moveTo>
                      <a:lnTo>
                        <a:pt x="0" y="0"/>
                      </a:lnTo>
                      <a:lnTo>
                        <a:pt x="5" y="0"/>
                      </a:lnTo>
                      <a:lnTo>
                        <a:pt x="10" y="0"/>
                      </a:lnTo>
                      <a:lnTo>
                        <a:pt x="15" y="0"/>
                      </a:lnTo>
                      <a:lnTo>
                        <a:pt x="21" y="0"/>
                      </a:lnTo>
                      <a:lnTo>
                        <a:pt x="26" y="0"/>
                      </a:lnTo>
                      <a:lnTo>
                        <a:pt x="31" y="5"/>
                      </a:lnTo>
                      <a:lnTo>
                        <a:pt x="36" y="11"/>
                      </a:lnTo>
                      <a:lnTo>
                        <a:pt x="42" y="11"/>
                      </a:lnTo>
                      <a:lnTo>
                        <a:pt x="47" y="16"/>
                      </a:lnTo>
                      <a:lnTo>
                        <a:pt x="52" y="21"/>
                      </a:lnTo>
                      <a:lnTo>
                        <a:pt x="57" y="26"/>
                      </a:lnTo>
                      <a:lnTo>
                        <a:pt x="63" y="32"/>
                      </a:lnTo>
                      <a:lnTo>
                        <a:pt x="68" y="37"/>
                      </a:lnTo>
                      <a:lnTo>
                        <a:pt x="78" y="47"/>
                      </a:lnTo>
                      <a:lnTo>
                        <a:pt x="78" y="53"/>
                      </a:lnTo>
                      <a:lnTo>
                        <a:pt x="84" y="58"/>
                      </a:lnTo>
                      <a:lnTo>
                        <a:pt x="89" y="63"/>
                      </a:lnTo>
                      <a:lnTo>
                        <a:pt x="89" y="68"/>
                      </a:lnTo>
                      <a:lnTo>
                        <a:pt x="94" y="74"/>
                      </a:lnTo>
                      <a:lnTo>
                        <a:pt x="99" y="79"/>
                      </a:lnTo>
                      <a:lnTo>
                        <a:pt x="99" y="84"/>
                      </a:lnTo>
                      <a:lnTo>
                        <a:pt x="105" y="89"/>
                      </a:lnTo>
                      <a:lnTo>
                        <a:pt x="115" y="100"/>
                      </a:lnTo>
                      <a:lnTo>
                        <a:pt x="115" y="110"/>
                      </a:lnTo>
                      <a:lnTo>
                        <a:pt x="120" y="116"/>
                      </a:lnTo>
                      <a:lnTo>
                        <a:pt x="126" y="121"/>
                      </a:lnTo>
                      <a:lnTo>
                        <a:pt x="131" y="126"/>
                      </a:lnTo>
                      <a:lnTo>
                        <a:pt x="131" y="131"/>
                      </a:lnTo>
                      <a:lnTo>
                        <a:pt x="136" y="137"/>
                      </a:lnTo>
                      <a:lnTo>
                        <a:pt x="147" y="147"/>
                      </a:lnTo>
                      <a:lnTo>
                        <a:pt x="147" y="158"/>
                      </a:lnTo>
                      <a:lnTo>
                        <a:pt x="152" y="163"/>
                      </a:lnTo>
                      <a:lnTo>
                        <a:pt x="157" y="168"/>
                      </a:lnTo>
                      <a:lnTo>
                        <a:pt x="162" y="173"/>
                      </a:lnTo>
                      <a:lnTo>
                        <a:pt x="162" y="179"/>
                      </a:lnTo>
                      <a:lnTo>
                        <a:pt x="173" y="189"/>
                      </a:lnTo>
                      <a:lnTo>
                        <a:pt x="173" y="194"/>
                      </a:lnTo>
                      <a:lnTo>
                        <a:pt x="183" y="205"/>
                      </a:lnTo>
                      <a:lnTo>
                        <a:pt x="183" y="210"/>
                      </a:lnTo>
                      <a:lnTo>
                        <a:pt x="189" y="215"/>
                      </a:lnTo>
                      <a:lnTo>
                        <a:pt x="194" y="221"/>
                      </a:lnTo>
                      <a:lnTo>
                        <a:pt x="199" y="226"/>
                      </a:lnTo>
                      <a:lnTo>
                        <a:pt x="204" y="231"/>
                      </a:lnTo>
                      <a:lnTo>
                        <a:pt x="204" y="236"/>
                      </a:lnTo>
                      <a:lnTo>
                        <a:pt x="210" y="242"/>
                      </a:lnTo>
                      <a:lnTo>
                        <a:pt x="215" y="247"/>
                      </a:lnTo>
                      <a:lnTo>
                        <a:pt x="225" y="257"/>
                      </a:lnTo>
                      <a:lnTo>
                        <a:pt x="225" y="263"/>
                      </a:lnTo>
                      <a:lnTo>
                        <a:pt x="231" y="268"/>
                      </a:lnTo>
                      <a:lnTo>
                        <a:pt x="236" y="273"/>
                      </a:lnTo>
                      <a:lnTo>
                        <a:pt x="241" y="278"/>
                      </a:lnTo>
                      <a:lnTo>
                        <a:pt x="246" y="284"/>
                      </a:lnTo>
                      <a:lnTo>
                        <a:pt x="257" y="294"/>
                      </a:lnTo>
                      <a:lnTo>
                        <a:pt x="257" y="299"/>
                      </a:lnTo>
                      <a:lnTo>
                        <a:pt x="262" y="305"/>
                      </a:lnTo>
                      <a:lnTo>
                        <a:pt x="267" y="310"/>
                      </a:lnTo>
                      <a:lnTo>
                        <a:pt x="273" y="315"/>
                      </a:lnTo>
                      <a:lnTo>
                        <a:pt x="278" y="320"/>
                      </a:lnTo>
                      <a:lnTo>
                        <a:pt x="283" y="326"/>
                      </a:lnTo>
                      <a:lnTo>
                        <a:pt x="288" y="331"/>
                      </a:lnTo>
                      <a:lnTo>
                        <a:pt x="299" y="341"/>
                      </a:lnTo>
                      <a:lnTo>
                        <a:pt x="294" y="341"/>
                      </a:lnTo>
                      <a:lnTo>
                        <a:pt x="299" y="341"/>
                      </a:lnTo>
                      <a:lnTo>
                        <a:pt x="304" y="347"/>
                      </a:lnTo>
                      <a:lnTo>
                        <a:pt x="309" y="352"/>
                      </a:lnTo>
                      <a:lnTo>
                        <a:pt x="315" y="357"/>
                      </a:lnTo>
                      <a:lnTo>
                        <a:pt x="320" y="362"/>
                      </a:lnTo>
                      <a:lnTo>
                        <a:pt x="325" y="368"/>
                      </a:lnTo>
                      <a:lnTo>
                        <a:pt x="330" y="373"/>
                      </a:lnTo>
                      <a:lnTo>
                        <a:pt x="336" y="373"/>
                      </a:lnTo>
                      <a:lnTo>
                        <a:pt x="341" y="378"/>
                      </a:lnTo>
                      <a:lnTo>
                        <a:pt x="346" y="383"/>
                      </a:lnTo>
                      <a:lnTo>
                        <a:pt x="351" y="389"/>
                      </a:lnTo>
                      <a:lnTo>
                        <a:pt x="357" y="389"/>
                      </a:lnTo>
                      <a:lnTo>
                        <a:pt x="362" y="394"/>
                      </a:lnTo>
                      <a:lnTo>
                        <a:pt x="367" y="399"/>
                      </a:lnTo>
                      <a:lnTo>
                        <a:pt x="372" y="404"/>
                      </a:lnTo>
                      <a:lnTo>
                        <a:pt x="378" y="404"/>
                      </a:lnTo>
                      <a:lnTo>
                        <a:pt x="383" y="404"/>
                      </a:lnTo>
                      <a:lnTo>
                        <a:pt x="388" y="404"/>
                      </a:lnTo>
                      <a:lnTo>
                        <a:pt x="393" y="410"/>
                      </a:lnTo>
                      <a:lnTo>
                        <a:pt x="399" y="415"/>
                      </a:lnTo>
                      <a:lnTo>
                        <a:pt x="404" y="415"/>
                      </a:lnTo>
                      <a:lnTo>
                        <a:pt x="409" y="415"/>
                      </a:lnTo>
                      <a:lnTo>
                        <a:pt x="414" y="415"/>
                      </a:lnTo>
                      <a:lnTo>
                        <a:pt x="420" y="420"/>
                      </a:lnTo>
                      <a:lnTo>
                        <a:pt x="425" y="420"/>
                      </a:lnTo>
                      <a:lnTo>
                        <a:pt x="430" y="425"/>
                      </a:lnTo>
                      <a:lnTo>
                        <a:pt x="435" y="425"/>
                      </a:lnTo>
                      <a:lnTo>
                        <a:pt x="441" y="425"/>
                      </a:lnTo>
                      <a:lnTo>
                        <a:pt x="446" y="431"/>
                      </a:lnTo>
                      <a:lnTo>
                        <a:pt x="446" y="425"/>
                      </a:lnTo>
                      <a:lnTo>
                        <a:pt x="446" y="431"/>
                      </a:lnTo>
                      <a:lnTo>
                        <a:pt x="451" y="431"/>
                      </a:lnTo>
                      <a:lnTo>
                        <a:pt x="456" y="431"/>
                      </a:lnTo>
                      <a:lnTo>
                        <a:pt x="462" y="436"/>
                      </a:lnTo>
                      <a:lnTo>
                        <a:pt x="467" y="441"/>
                      </a:lnTo>
                      <a:lnTo>
                        <a:pt x="472" y="441"/>
                      </a:lnTo>
                      <a:lnTo>
                        <a:pt x="477" y="446"/>
                      </a:lnTo>
                      <a:lnTo>
                        <a:pt x="483" y="441"/>
                      </a:lnTo>
                      <a:lnTo>
                        <a:pt x="488" y="441"/>
                      </a:lnTo>
                      <a:lnTo>
                        <a:pt x="493" y="441"/>
                      </a:lnTo>
                      <a:lnTo>
                        <a:pt x="498" y="446"/>
                      </a:lnTo>
                      <a:lnTo>
                        <a:pt x="503" y="446"/>
                      </a:lnTo>
                      <a:lnTo>
                        <a:pt x="509" y="446"/>
                      </a:lnTo>
                      <a:lnTo>
                        <a:pt x="514" y="446"/>
                      </a:lnTo>
                      <a:lnTo>
                        <a:pt x="524" y="446"/>
                      </a:lnTo>
                      <a:lnTo>
                        <a:pt x="519" y="446"/>
                      </a:lnTo>
                      <a:lnTo>
                        <a:pt x="524" y="452"/>
                      </a:lnTo>
                      <a:lnTo>
                        <a:pt x="530" y="452"/>
                      </a:lnTo>
                      <a:lnTo>
                        <a:pt x="535" y="452"/>
                      </a:lnTo>
                      <a:lnTo>
                        <a:pt x="540" y="457"/>
                      </a:lnTo>
                      <a:lnTo>
                        <a:pt x="551" y="457"/>
                      </a:lnTo>
                      <a:lnTo>
                        <a:pt x="545" y="457"/>
                      </a:lnTo>
                      <a:lnTo>
                        <a:pt x="551" y="457"/>
                      </a:lnTo>
                      <a:lnTo>
                        <a:pt x="556" y="462"/>
                      </a:lnTo>
                      <a:lnTo>
                        <a:pt x="556" y="457"/>
                      </a:lnTo>
                      <a:lnTo>
                        <a:pt x="561" y="462"/>
                      </a:lnTo>
                      <a:lnTo>
                        <a:pt x="566" y="462"/>
                      </a:lnTo>
                      <a:lnTo>
                        <a:pt x="572" y="467"/>
                      </a:lnTo>
                      <a:lnTo>
                        <a:pt x="577" y="467"/>
                      </a:lnTo>
                      <a:lnTo>
                        <a:pt x="587" y="467"/>
                      </a:lnTo>
                      <a:lnTo>
                        <a:pt x="582" y="467"/>
                      </a:lnTo>
                      <a:lnTo>
                        <a:pt x="587" y="467"/>
                      </a:lnTo>
                      <a:lnTo>
                        <a:pt x="598" y="467"/>
                      </a:lnTo>
                      <a:lnTo>
                        <a:pt x="593" y="467"/>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54" name="Freeform 91"/>
                <p:cNvSpPr>
                  <a:spLocks/>
                </p:cNvSpPr>
                <p:nvPr/>
              </p:nvSpPr>
              <p:spPr bwMode="auto">
                <a:xfrm>
                  <a:off x="2692400" y="2671763"/>
                  <a:ext cx="998538" cy="358775"/>
                </a:xfrm>
                <a:custGeom>
                  <a:avLst/>
                  <a:gdLst/>
                  <a:ahLst/>
                  <a:cxnLst>
                    <a:cxn ang="0">
                      <a:pos x="10" y="194"/>
                    </a:cxn>
                    <a:cxn ang="0">
                      <a:pos x="26" y="205"/>
                    </a:cxn>
                    <a:cxn ang="0">
                      <a:pos x="42" y="210"/>
                    </a:cxn>
                    <a:cxn ang="0">
                      <a:pos x="57" y="215"/>
                    </a:cxn>
                    <a:cxn ang="0">
                      <a:pos x="73" y="215"/>
                    </a:cxn>
                    <a:cxn ang="0">
                      <a:pos x="89" y="226"/>
                    </a:cxn>
                    <a:cxn ang="0">
                      <a:pos x="105" y="226"/>
                    </a:cxn>
                    <a:cxn ang="0">
                      <a:pos x="120" y="226"/>
                    </a:cxn>
                    <a:cxn ang="0">
                      <a:pos x="136" y="226"/>
                    </a:cxn>
                    <a:cxn ang="0">
                      <a:pos x="152" y="226"/>
                    </a:cxn>
                    <a:cxn ang="0">
                      <a:pos x="168" y="221"/>
                    </a:cxn>
                    <a:cxn ang="0">
                      <a:pos x="183" y="215"/>
                    </a:cxn>
                    <a:cxn ang="0">
                      <a:pos x="199" y="221"/>
                    </a:cxn>
                    <a:cxn ang="0">
                      <a:pos x="215" y="210"/>
                    </a:cxn>
                    <a:cxn ang="0">
                      <a:pos x="231" y="205"/>
                    </a:cxn>
                    <a:cxn ang="0">
                      <a:pos x="246" y="194"/>
                    </a:cxn>
                    <a:cxn ang="0">
                      <a:pos x="262" y="184"/>
                    </a:cxn>
                    <a:cxn ang="0">
                      <a:pos x="278" y="173"/>
                    </a:cxn>
                    <a:cxn ang="0">
                      <a:pos x="294" y="158"/>
                    </a:cxn>
                    <a:cxn ang="0">
                      <a:pos x="309" y="147"/>
                    </a:cxn>
                    <a:cxn ang="0">
                      <a:pos x="325" y="131"/>
                    </a:cxn>
                    <a:cxn ang="0">
                      <a:pos x="341" y="126"/>
                    </a:cxn>
                    <a:cxn ang="0">
                      <a:pos x="357" y="116"/>
                    </a:cxn>
                    <a:cxn ang="0">
                      <a:pos x="378" y="100"/>
                    </a:cxn>
                    <a:cxn ang="0">
                      <a:pos x="383" y="95"/>
                    </a:cxn>
                    <a:cxn ang="0">
                      <a:pos x="398" y="84"/>
                    </a:cxn>
                    <a:cxn ang="0">
                      <a:pos x="414" y="74"/>
                    </a:cxn>
                    <a:cxn ang="0">
                      <a:pos x="430" y="63"/>
                    </a:cxn>
                    <a:cxn ang="0">
                      <a:pos x="446" y="47"/>
                    </a:cxn>
                    <a:cxn ang="0">
                      <a:pos x="461" y="42"/>
                    </a:cxn>
                    <a:cxn ang="0">
                      <a:pos x="477" y="32"/>
                    </a:cxn>
                    <a:cxn ang="0">
                      <a:pos x="493" y="11"/>
                    </a:cxn>
                    <a:cxn ang="0">
                      <a:pos x="509" y="5"/>
                    </a:cxn>
                    <a:cxn ang="0">
                      <a:pos x="524" y="5"/>
                    </a:cxn>
                    <a:cxn ang="0">
                      <a:pos x="540" y="5"/>
                    </a:cxn>
                    <a:cxn ang="0">
                      <a:pos x="556" y="21"/>
                    </a:cxn>
                    <a:cxn ang="0">
                      <a:pos x="572" y="37"/>
                    </a:cxn>
                    <a:cxn ang="0">
                      <a:pos x="587" y="63"/>
                    </a:cxn>
                    <a:cxn ang="0">
                      <a:pos x="593" y="68"/>
                    </a:cxn>
                    <a:cxn ang="0">
                      <a:pos x="598" y="74"/>
                    </a:cxn>
                    <a:cxn ang="0">
                      <a:pos x="608" y="89"/>
                    </a:cxn>
                    <a:cxn ang="0">
                      <a:pos x="619" y="105"/>
                    </a:cxn>
                  </a:cxnLst>
                  <a:rect l="0" t="0" r="r" b="b"/>
                  <a:pathLst>
                    <a:path w="629" h="226">
                      <a:moveTo>
                        <a:pt x="0" y="194"/>
                      </a:moveTo>
                      <a:lnTo>
                        <a:pt x="5" y="194"/>
                      </a:lnTo>
                      <a:lnTo>
                        <a:pt x="10" y="194"/>
                      </a:lnTo>
                      <a:lnTo>
                        <a:pt x="15" y="200"/>
                      </a:lnTo>
                      <a:lnTo>
                        <a:pt x="21" y="200"/>
                      </a:lnTo>
                      <a:lnTo>
                        <a:pt x="26" y="205"/>
                      </a:lnTo>
                      <a:lnTo>
                        <a:pt x="31" y="205"/>
                      </a:lnTo>
                      <a:lnTo>
                        <a:pt x="36" y="205"/>
                      </a:lnTo>
                      <a:lnTo>
                        <a:pt x="42" y="210"/>
                      </a:lnTo>
                      <a:lnTo>
                        <a:pt x="47" y="210"/>
                      </a:lnTo>
                      <a:lnTo>
                        <a:pt x="52" y="210"/>
                      </a:lnTo>
                      <a:lnTo>
                        <a:pt x="57" y="215"/>
                      </a:lnTo>
                      <a:lnTo>
                        <a:pt x="63" y="215"/>
                      </a:lnTo>
                      <a:lnTo>
                        <a:pt x="68" y="215"/>
                      </a:lnTo>
                      <a:lnTo>
                        <a:pt x="73" y="215"/>
                      </a:lnTo>
                      <a:lnTo>
                        <a:pt x="78" y="221"/>
                      </a:lnTo>
                      <a:lnTo>
                        <a:pt x="84" y="226"/>
                      </a:lnTo>
                      <a:lnTo>
                        <a:pt x="89" y="226"/>
                      </a:lnTo>
                      <a:lnTo>
                        <a:pt x="94" y="226"/>
                      </a:lnTo>
                      <a:lnTo>
                        <a:pt x="99" y="226"/>
                      </a:lnTo>
                      <a:lnTo>
                        <a:pt x="105" y="226"/>
                      </a:lnTo>
                      <a:lnTo>
                        <a:pt x="110" y="226"/>
                      </a:lnTo>
                      <a:lnTo>
                        <a:pt x="115" y="226"/>
                      </a:lnTo>
                      <a:lnTo>
                        <a:pt x="120" y="226"/>
                      </a:lnTo>
                      <a:lnTo>
                        <a:pt x="126" y="226"/>
                      </a:lnTo>
                      <a:lnTo>
                        <a:pt x="131" y="226"/>
                      </a:lnTo>
                      <a:lnTo>
                        <a:pt x="136" y="226"/>
                      </a:lnTo>
                      <a:lnTo>
                        <a:pt x="141" y="226"/>
                      </a:lnTo>
                      <a:lnTo>
                        <a:pt x="147" y="226"/>
                      </a:lnTo>
                      <a:lnTo>
                        <a:pt x="152" y="226"/>
                      </a:lnTo>
                      <a:lnTo>
                        <a:pt x="157" y="226"/>
                      </a:lnTo>
                      <a:lnTo>
                        <a:pt x="162" y="221"/>
                      </a:lnTo>
                      <a:lnTo>
                        <a:pt x="168" y="221"/>
                      </a:lnTo>
                      <a:lnTo>
                        <a:pt x="173" y="221"/>
                      </a:lnTo>
                      <a:lnTo>
                        <a:pt x="178" y="221"/>
                      </a:lnTo>
                      <a:lnTo>
                        <a:pt x="183" y="215"/>
                      </a:lnTo>
                      <a:lnTo>
                        <a:pt x="189" y="215"/>
                      </a:lnTo>
                      <a:lnTo>
                        <a:pt x="194" y="221"/>
                      </a:lnTo>
                      <a:lnTo>
                        <a:pt x="199" y="221"/>
                      </a:lnTo>
                      <a:lnTo>
                        <a:pt x="204" y="215"/>
                      </a:lnTo>
                      <a:lnTo>
                        <a:pt x="210" y="215"/>
                      </a:lnTo>
                      <a:lnTo>
                        <a:pt x="215" y="210"/>
                      </a:lnTo>
                      <a:lnTo>
                        <a:pt x="220" y="210"/>
                      </a:lnTo>
                      <a:lnTo>
                        <a:pt x="225" y="205"/>
                      </a:lnTo>
                      <a:lnTo>
                        <a:pt x="231" y="205"/>
                      </a:lnTo>
                      <a:lnTo>
                        <a:pt x="236" y="200"/>
                      </a:lnTo>
                      <a:lnTo>
                        <a:pt x="241" y="200"/>
                      </a:lnTo>
                      <a:lnTo>
                        <a:pt x="246" y="194"/>
                      </a:lnTo>
                      <a:lnTo>
                        <a:pt x="252" y="189"/>
                      </a:lnTo>
                      <a:lnTo>
                        <a:pt x="257" y="189"/>
                      </a:lnTo>
                      <a:lnTo>
                        <a:pt x="262" y="184"/>
                      </a:lnTo>
                      <a:lnTo>
                        <a:pt x="267" y="179"/>
                      </a:lnTo>
                      <a:lnTo>
                        <a:pt x="273" y="173"/>
                      </a:lnTo>
                      <a:lnTo>
                        <a:pt x="278" y="173"/>
                      </a:lnTo>
                      <a:lnTo>
                        <a:pt x="283" y="168"/>
                      </a:lnTo>
                      <a:lnTo>
                        <a:pt x="288" y="163"/>
                      </a:lnTo>
                      <a:lnTo>
                        <a:pt x="294" y="158"/>
                      </a:lnTo>
                      <a:lnTo>
                        <a:pt x="299" y="152"/>
                      </a:lnTo>
                      <a:lnTo>
                        <a:pt x="304" y="152"/>
                      </a:lnTo>
                      <a:lnTo>
                        <a:pt x="309" y="147"/>
                      </a:lnTo>
                      <a:lnTo>
                        <a:pt x="315" y="142"/>
                      </a:lnTo>
                      <a:lnTo>
                        <a:pt x="320" y="137"/>
                      </a:lnTo>
                      <a:lnTo>
                        <a:pt x="325" y="131"/>
                      </a:lnTo>
                      <a:lnTo>
                        <a:pt x="330" y="131"/>
                      </a:lnTo>
                      <a:lnTo>
                        <a:pt x="336" y="126"/>
                      </a:lnTo>
                      <a:lnTo>
                        <a:pt x="341" y="126"/>
                      </a:lnTo>
                      <a:lnTo>
                        <a:pt x="346" y="121"/>
                      </a:lnTo>
                      <a:lnTo>
                        <a:pt x="351" y="121"/>
                      </a:lnTo>
                      <a:lnTo>
                        <a:pt x="357" y="116"/>
                      </a:lnTo>
                      <a:lnTo>
                        <a:pt x="362" y="110"/>
                      </a:lnTo>
                      <a:lnTo>
                        <a:pt x="367" y="110"/>
                      </a:lnTo>
                      <a:lnTo>
                        <a:pt x="378" y="100"/>
                      </a:lnTo>
                      <a:lnTo>
                        <a:pt x="372" y="100"/>
                      </a:lnTo>
                      <a:lnTo>
                        <a:pt x="378" y="100"/>
                      </a:lnTo>
                      <a:lnTo>
                        <a:pt x="383" y="95"/>
                      </a:lnTo>
                      <a:lnTo>
                        <a:pt x="388" y="89"/>
                      </a:lnTo>
                      <a:lnTo>
                        <a:pt x="393" y="89"/>
                      </a:lnTo>
                      <a:lnTo>
                        <a:pt x="398" y="84"/>
                      </a:lnTo>
                      <a:lnTo>
                        <a:pt x="404" y="79"/>
                      </a:lnTo>
                      <a:lnTo>
                        <a:pt x="409" y="74"/>
                      </a:lnTo>
                      <a:lnTo>
                        <a:pt x="414" y="74"/>
                      </a:lnTo>
                      <a:lnTo>
                        <a:pt x="419" y="68"/>
                      </a:lnTo>
                      <a:lnTo>
                        <a:pt x="425" y="63"/>
                      </a:lnTo>
                      <a:lnTo>
                        <a:pt x="430" y="63"/>
                      </a:lnTo>
                      <a:lnTo>
                        <a:pt x="435" y="58"/>
                      </a:lnTo>
                      <a:lnTo>
                        <a:pt x="440" y="53"/>
                      </a:lnTo>
                      <a:lnTo>
                        <a:pt x="446" y="47"/>
                      </a:lnTo>
                      <a:lnTo>
                        <a:pt x="451" y="47"/>
                      </a:lnTo>
                      <a:lnTo>
                        <a:pt x="456" y="47"/>
                      </a:lnTo>
                      <a:lnTo>
                        <a:pt x="461" y="42"/>
                      </a:lnTo>
                      <a:lnTo>
                        <a:pt x="467" y="42"/>
                      </a:lnTo>
                      <a:lnTo>
                        <a:pt x="472" y="37"/>
                      </a:lnTo>
                      <a:lnTo>
                        <a:pt x="477" y="32"/>
                      </a:lnTo>
                      <a:lnTo>
                        <a:pt x="482" y="26"/>
                      </a:lnTo>
                      <a:lnTo>
                        <a:pt x="493" y="16"/>
                      </a:lnTo>
                      <a:lnTo>
                        <a:pt x="493" y="11"/>
                      </a:lnTo>
                      <a:lnTo>
                        <a:pt x="498" y="5"/>
                      </a:lnTo>
                      <a:lnTo>
                        <a:pt x="503" y="11"/>
                      </a:lnTo>
                      <a:lnTo>
                        <a:pt x="509" y="5"/>
                      </a:lnTo>
                      <a:lnTo>
                        <a:pt x="514" y="5"/>
                      </a:lnTo>
                      <a:lnTo>
                        <a:pt x="519" y="0"/>
                      </a:lnTo>
                      <a:lnTo>
                        <a:pt x="524" y="5"/>
                      </a:lnTo>
                      <a:lnTo>
                        <a:pt x="530" y="5"/>
                      </a:lnTo>
                      <a:lnTo>
                        <a:pt x="535" y="5"/>
                      </a:lnTo>
                      <a:lnTo>
                        <a:pt x="540" y="5"/>
                      </a:lnTo>
                      <a:lnTo>
                        <a:pt x="545" y="11"/>
                      </a:lnTo>
                      <a:lnTo>
                        <a:pt x="551" y="16"/>
                      </a:lnTo>
                      <a:lnTo>
                        <a:pt x="556" y="21"/>
                      </a:lnTo>
                      <a:lnTo>
                        <a:pt x="561" y="21"/>
                      </a:lnTo>
                      <a:lnTo>
                        <a:pt x="572" y="32"/>
                      </a:lnTo>
                      <a:lnTo>
                        <a:pt x="572" y="37"/>
                      </a:lnTo>
                      <a:lnTo>
                        <a:pt x="577" y="42"/>
                      </a:lnTo>
                      <a:lnTo>
                        <a:pt x="577" y="53"/>
                      </a:lnTo>
                      <a:lnTo>
                        <a:pt x="587" y="63"/>
                      </a:lnTo>
                      <a:lnTo>
                        <a:pt x="582" y="63"/>
                      </a:lnTo>
                      <a:lnTo>
                        <a:pt x="587" y="63"/>
                      </a:lnTo>
                      <a:lnTo>
                        <a:pt x="593" y="68"/>
                      </a:lnTo>
                      <a:lnTo>
                        <a:pt x="593" y="63"/>
                      </a:lnTo>
                      <a:lnTo>
                        <a:pt x="593" y="68"/>
                      </a:lnTo>
                      <a:lnTo>
                        <a:pt x="598" y="74"/>
                      </a:lnTo>
                      <a:lnTo>
                        <a:pt x="603" y="79"/>
                      </a:lnTo>
                      <a:lnTo>
                        <a:pt x="608" y="84"/>
                      </a:lnTo>
                      <a:lnTo>
                        <a:pt x="608" y="89"/>
                      </a:lnTo>
                      <a:lnTo>
                        <a:pt x="614" y="95"/>
                      </a:lnTo>
                      <a:lnTo>
                        <a:pt x="619" y="100"/>
                      </a:lnTo>
                      <a:lnTo>
                        <a:pt x="619" y="105"/>
                      </a:lnTo>
                      <a:lnTo>
                        <a:pt x="629" y="116"/>
                      </a:lnTo>
                      <a:lnTo>
                        <a:pt x="624" y="116"/>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55" name="Freeform 92"/>
                <p:cNvSpPr>
                  <a:spLocks/>
                </p:cNvSpPr>
                <p:nvPr/>
              </p:nvSpPr>
              <p:spPr bwMode="auto">
                <a:xfrm>
                  <a:off x="3683000" y="2446338"/>
                  <a:ext cx="833438" cy="542925"/>
                </a:xfrm>
                <a:custGeom>
                  <a:avLst/>
                  <a:gdLst/>
                  <a:ahLst/>
                  <a:cxnLst>
                    <a:cxn ang="0">
                      <a:pos x="11" y="263"/>
                    </a:cxn>
                    <a:cxn ang="0">
                      <a:pos x="21" y="284"/>
                    </a:cxn>
                    <a:cxn ang="0">
                      <a:pos x="37" y="294"/>
                    </a:cxn>
                    <a:cxn ang="0">
                      <a:pos x="53" y="310"/>
                    </a:cxn>
                    <a:cxn ang="0">
                      <a:pos x="58" y="331"/>
                    </a:cxn>
                    <a:cxn ang="0">
                      <a:pos x="74" y="336"/>
                    </a:cxn>
                    <a:cxn ang="0">
                      <a:pos x="89" y="336"/>
                    </a:cxn>
                    <a:cxn ang="0">
                      <a:pos x="100" y="331"/>
                    </a:cxn>
                    <a:cxn ang="0">
                      <a:pos x="116" y="336"/>
                    </a:cxn>
                    <a:cxn ang="0">
                      <a:pos x="131" y="315"/>
                    </a:cxn>
                    <a:cxn ang="0">
                      <a:pos x="142" y="300"/>
                    </a:cxn>
                    <a:cxn ang="0">
                      <a:pos x="152" y="284"/>
                    </a:cxn>
                    <a:cxn ang="0">
                      <a:pos x="168" y="258"/>
                    </a:cxn>
                    <a:cxn ang="0">
                      <a:pos x="179" y="242"/>
                    </a:cxn>
                    <a:cxn ang="0">
                      <a:pos x="189" y="226"/>
                    </a:cxn>
                    <a:cxn ang="0">
                      <a:pos x="205" y="205"/>
                    </a:cxn>
                    <a:cxn ang="0">
                      <a:pos x="210" y="189"/>
                    </a:cxn>
                    <a:cxn ang="0">
                      <a:pos x="221" y="174"/>
                    </a:cxn>
                    <a:cxn ang="0">
                      <a:pos x="231" y="158"/>
                    </a:cxn>
                    <a:cxn ang="0">
                      <a:pos x="247" y="137"/>
                    </a:cxn>
                    <a:cxn ang="0">
                      <a:pos x="252" y="121"/>
                    </a:cxn>
                    <a:cxn ang="0">
                      <a:pos x="268" y="100"/>
                    </a:cxn>
                    <a:cxn ang="0">
                      <a:pos x="278" y="79"/>
                    </a:cxn>
                    <a:cxn ang="0">
                      <a:pos x="294" y="58"/>
                    </a:cxn>
                    <a:cxn ang="0">
                      <a:pos x="299" y="42"/>
                    </a:cxn>
                    <a:cxn ang="0">
                      <a:pos x="315" y="16"/>
                    </a:cxn>
                    <a:cxn ang="0">
                      <a:pos x="325" y="0"/>
                    </a:cxn>
                    <a:cxn ang="0">
                      <a:pos x="341" y="6"/>
                    </a:cxn>
                    <a:cxn ang="0">
                      <a:pos x="352" y="21"/>
                    </a:cxn>
                    <a:cxn ang="0">
                      <a:pos x="357" y="37"/>
                    </a:cxn>
                    <a:cxn ang="0">
                      <a:pos x="367" y="53"/>
                    </a:cxn>
                    <a:cxn ang="0">
                      <a:pos x="383" y="74"/>
                    </a:cxn>
                    <a:cxn ang="0">
                      <a:pos x="388" y="90"/>
                    </a:cxn>
                    <a:cxn ang="0">
                      <a:pos x="404" y="116"/>
                    </a:cxn>
                    <a:cxn ang="0">
                      <a:pos x="420" y="142"/>
                    </a:cxn>
                    <a:cxn ang="0">
                      <a:pos x="430" y="153"/>
                    </a:cxn>
                    <a:cxn ang="0">
                      <a:pos x="451" y="179"/>
                    </a:cxn>
                    <a:cxn ang="0">
                      <a:pos x="462" y="195"/>
                    </a:cxn>
                    <a:cxn ang="0">
                      <a:pos x="472" y="210"/>
                    </a:cxn>
                    <a:cxn ang="0">
                      <a:pos x="483" y="226"/>
                    </a:cxn>
                    <a:cxn ang="0">
                      <a:pos x="504" y="242"/>
                    </a:cxn>
                    <a:cxn ang="0">
                      <a:pos x="514" y="263"/>
                    </a:cxn>
                  </a:cxnLst>
                  <a:rect l="0" t="0" r="r" b="b"/>
                  <a:pathLst>
                    <a:path w="525" h="342">
                      <a:moveTo>
                        <a:pt x="0" y="258"/>
                      </a:moveTo>
                      <a:lnTo>
                        <a:pt x="5" y="258"/>
                      </a:lnTo>
                      <a:lnTo>
                        <a:pt x="11" y="263"/>
                      </a:lnTo>
                      <a:lnTo>
                        <a:pt x="16" y="268"/>
                      </a:lnTo>
                      <a:lnTo>
                        <a:pt x="16" y="279"/>
                      </a:lnTo>
                      <a:lnTo>
                        <a:pt x="21" y="284"/>
                      </a:lnTo>
                      <a:lnTo>
                        <a:pt x="26" y="289"/>
                      </a:lnTo>
                      <a:lnTo>
                        <a:pt x="32" y="289"/>
                      </a:lnTo>
                      <a:lnTo>
                        <a:pt x="37" y="294"/>
                      </a:lnTo>
                      <a:lnTo>
                        <a:pt x="42" y="300"/>
                      </a:lnTo>
                      <a:lnTo>
                        <a:pt x="47" y="305"/>
                      </a:lnTo>
                      <a:lnTo>
                        <a:pt x="53" y="310"/>
                      </a:lnTo>
                      <a:lnTo>
                        <a:pt x="53" y="315"/>
                      </a:lnTo>
                      <a:lnTo>
                        <a:pt x="58" y="321"/>
                      </a:lnTo>
                      <a:lnTo>
                        <a:pt x="58" y="331"/>
                      </a:lnTo>
                      <a:lnTo>
                        <a:pt x="63" y="326"/>
                      </a:lnTo>
                      <a:lnTo>
                        <a:pt x="68" y="331"/>
                      </a:lnTo>
                      <a:lnTo>
                        <a:pt x="74" y="336"/>
                      </a:lnTo>
                      <a:lnTo>
                        <a:pt x="79" y="336"/>
                      </a:lnTo>
                      <a:lnTo>
                        <a:pt x="84" y="342"/>
                      </a:lnTo>
                      <a:lnTo>
                        <a:pt x="89" y="336"/>
                      </a:lnTo>
                      <a:lnTo>
                        <a:pt x="95" y="331"/>
                      </a:lnTo>
                      <a:lnTo>
                        <a:pt x="105" y="331"/>
                      </a:lnTo>
                      <a:lnTo>
                        <a:pt x="100" y="331"/>
                      </a:lnTo>
                      <a:lnTo>
                        <a:pt x="105" y="331"/>
                      </a:lnTo>
                      <a:lnTo>
                        <a:pt x="110" y="336"/>
                      </a:lnTo>
                      <a:lnTo>
                        <a:pt x="116" y="336"/>
                      </a:lnTo>
                      <a:lnTo>
                        <a:pt x="121" y="331"/>
                      </a:lnTo>
                      <a:lnTo>
                        <a:pt x="131" y="321"/>
                      </a:lnTo>
                      <a:lnTo>
                        <a:pt x="131" y="315"/>
                      </a:lnTo>
                      <a:lnTo>
                        <a:pt x="137" y="310"/>
                      </a:lnTo>
                      <a:lnTo>
                        <a:pt x="137" y="305"/>
                      </a:lnTo>
                      <a:lnTo>
                        <a:pt x="142" y="300"/>
                      </a:lnTo>
                      <a:lnTo>
                        <a:pt x="147" y="294"/>
                      </a:lnTo>
                      <a:lnTo>
                        <a:pt x="147" y="289"/>
                      </a:lnTo>
                      <a:lnTo>
                        <a:pt x="152" y="284"/>
                      </a:lnTo>
                      <a:lnTo>
                        <a:pt x="163" y="273"/>
                      </a:lnTo>
                      <a:lnTo>
                        <a:pt x="163" y="263"/>
                      </a:lnTo>
                      <a:lnTo>
                        <a:pt x="168" y="258"/>
                      </a:lnTo>
                      <a:lnTo>
                        <a:pt x="173" y="252"/>
                      </a:lnTo>
                      <a:lnTo>
                        <a:pt x="179" y="247"/>
                      </a:lnTo>
                      <a:lnTo>
                        <a:pt x="179" y="242"/>
                      </a:lnTo>
                      <a:lnTo>
                        <a:pt x="184" y="237"/>
                      </a:lnTo>
                      <a:lnTo>
                        <a:pt x="184" y="231"/>
                      </a:lnTo>
                      <a:lnTo>
                        <a:pt x="189" y="226"/>
                      </a:lnTo>
                      <a:lnTo>
                        <a:pt x="194" y="221"/>
                      </a:lnTo>
                      <a:lnTo>
                        <a:pt x="194" y="216"/>
                      </a:lnTo>
                      <a:lnTo>
                        <a:pt x="205" y="205"/>
                      </a:lnTo>
                      <a:lnTo>
                        <a:pt x="205" y="200"/>
                      </a:lnTo>
                      <a:lnTo>
                        <a:pt x="210" y="195"/>
                      </a:lnTo>
                      <a:lnTo>
                        <a:pt x="210" y="189"/>
                      </a:lnTo>
                      <a:lnTo>
                        <a:pt x="215" y="184"/>
                      </a:lnTo>
                      <a:lnTo>
                        <a:pt x="221" y="179"/>
                      </a:lnTo>
                      <a:lnTo>
                        <a:pt x="221" y="174"/>
                      </a:lnTo>
                      <a:lnTo>
                        <a:pt x="226" y="168"/>
                      </a:lnTo>
                      <a:lnTo>
                        <a:pt x="226" y="163"/>
                      </a:lnTo>
                      <a:lnTo>
                        <a:pt x="231" y="158"/>
                      </a:lnTo>
                      <a:lnTo>
                        <a:pt x="236" y="153"/>
                      </a:lnTo>
                      <a:lnTo>
                        <a:pt x="236" y="147"/>
                      </a:lnTo>
                      <a:lnTo>
                        <a:pt x="247" y="137"/>
                      </a:lnTo>
                      <a:lnTo>
                        <a:pt x="247" y="132"/>
                      </a:lnTo>
                      <a:lnTo>
                        <a:pt x="252" y="126"/>
                      </a:lnTo>
                      <a:lnTo>
                        <a:pt x="252" y="121"/>
                      </a:lnTo>
                      <a:lnTo>
                        <a:pt x="263" y="111"/>
                      </a:lnTo>
                      <a:lnTo>
                        <a:pt x="263" y="105"/>
                      </a:lnTo>
                      <a:lnTo>
                        <a:pt x="268" y="100"/>
                      </a:lnTo>
                      <a:lnTo>
                        <a:pt x="268" y="95"/>
                      </a:lnTo>
                      <a:lnTo>
                        <a:pt x="278" y="84"/>
                      </a:lnTo>
                      <a:lnTo>
                        <a:pt x="278" y="79"/>
                      </a:lnTo>
                      <a:lnTo>
                        <a:pt x="283" y="74"/>
                      </a:lnTo>
                      <a:lnTo>
                        <a:pt x="283" y="69"/>
                      </a:lnTo>
                      <a:lnTo>
                        <a:pt x="294" y="58"/>
                      </a:lnTo>
                      <a:lnTo>
                        <a:pt x="294" y="53"/>
                      </a:lnTo>
                      <a:lnTo>
                        <a:pt x="299" y="48"/>
                      </a:lnTo>
                      <a:lnTo>
                        <a:pt x="299" y="42"/>
                      </a:lnTo>
                      <a:lnTo>
                        <a:pt x="310" y="32"/>
                      </a:lnTo>
                      <a:lnTo>
                        <a:pt x="310" y="21"/>
                      </a:lnTo>
                      <a:lnTo>
                        <a:pt x="315" y="16"/>
                      </a:lnTo>
                      <a:lnTo>
                        <a:pt x="320" y="11"/>
                      </a:lnTo>
                      <a:lnTo>
                        <a:pt x="320" y="6"/>
                      </a:lnTo>
                      <a:lnTo>
                        <a:pt x="325" y="0"/>
                      </a:lnTo>
                      <a:lnTo>
                        <a:pt x="331" y="6"/>
                      </a:lnTo>
                      <a:lnTo>
                        <a:pt x="336" y="0"/>
                      </a:lnTo>
                      <a:lnTo>
                        <a:pt x="341" y="6"/>
                      </a:lnTo>
                      <a:lnTo>
                        <a:pt x="341" y="11"/>
                      </a:lnTo>
                      <a:lnTo>
                        <a:pt x="346" y="16"/>
                      </a:lnTo>
                      <a:lnTo>
                        <a:pt x="352" y="21"/>
                      </a:lnTo>
                      <a:lnTo>
                        <a:pt x="352" y="27"/>
                      </a:lnTo>
                      <a:lnTo>
                        <a:pt x="357" y="32"/>
                      </a:lnTo>
                      <a:lnTo>
                        <a:pt x="357" y="37"/>
                      </a:lnTo>
                      <a:lnTo>
                        <a:pt x="362" y="42"/>
                      </a:lnTo>
                      <a:lnTo>
                        <a:pt x="367" y="48"/>
                      </a:lnTo>
                      <a:lnTo>
                        <a:pt x="367" y="53"/>
                      </a:lnTo>
                      <a:lnTo>
                        <a:pt x="373" y="58"/>
                      </a:lnTo>
                      <a:lnTo>
                        <a:pt x="373" y="63"/>
                      </a:lnTo>
                      <a:lnTo>
                        <a:pt x="383" y="74"/>
                      </a:lnTo>
                      <a:lnTo>
                        <a:pt x="383" y="79"/>
                      </a:lnTo>
                      <a:lnTo>
                        <a:pt x="388" y="84"/>
                      </a:lnTo>
                      <a:lnTo>
                        <a:pt x="388" y="90"/>
                      </a:lnTo>
                      <a:lnTo>
                        <a:pt x="399" y="100"/>
                      </a:lnTo>
                      <a:lnTo>
                        <a:pt x="399" y="111"/>
                      </a:lnTo>
                      <a:lnTo>
                        <a:pt x="404" y="116"/>
                      </a:lnTo>
                      <a:lnTo>
                        <a:pt x="415" y="126"/>
                      </a:lnTo>
                      <a:lnTo>
                        <a:pt x="415" y="137"/>
                      </a:lnTo>
                      <a:lnTo>
                        <a:pt x="420" y="142"/>
                      </a:lnTo>
                      <a:lnTo>
                        <a:pt x="430" y="153"/>
                      </a:lnTo>
                      <a:lnTo>
                        <a:pt x="425" y="153"/>
                      </a:lnTo>
                      <a:lnTo>
                        <a:pt x="430" y="153"/>
                      </a:lnTo>
                      <a:lnTo>
                        <a:pt x="441" y="163"/>
                      </a:lnTo>
                      <a:lnTo>
                        <a:pt x="441" y="168"/>
                      </a:lnTo>
                      <a:lnTo>
                        <a:pt x="451" y="179"/>
                      </a:lnTo>
                      <a:lnTo>
                        <a:pt x="451" y="184"/>
                      </a:lnTo>
                      <a:lnTo>
                        <a:pt x="457" y="189"/>
                      </a:lnTo>
                      <a:lnTo>
                        <a:pt x="462" y="195"/>
                      </a:lnTo>
                      <a:lnTo>
                        <a:pt x="462" y="200"/>
                      </a:lnTo>
                      <a:lnTo>
                        <a:pt x="467" y="205"/>
                      </a:lnTo>
                      <a:lnTo>
                        <a:pt x="472" y="210"/>
                      </a:lnTo>
                      <a:lnTo>
                        <a:pt x="478" y="216"/>
                      </a:lnTo>
                      <a:lnTo>
                        <a:pt x="478" y="221"/>
                      </a:lnTo>
                      <a:lnTo>
                        <a:pt x="483" y="226"/>
                      </a:lnTo>
                      <a:lnTo>
                        <a:pt x="488" y="231"/>
                      </a:lnTo>
                      <a:lnTo>
                        <a:pt x="493" y="231"/>
                      </a:lnTo>
                      <a:lnTo>
                        <a:pt x="504" y="242"/>
                      </a:lnTo>
                      <a:lnTo>
                        <a:pt x="504" y="252"/>
                      </a:lnTo>
                      <a:lnTo>
                        <a:pt x="509" y="258"/>
                      </a:lnTo>
                      <a:lnTo>
                        <a:pt x="514" y="263"/>
                      </a:lnTo>
                      <a:lnTo>
                        <a:pt x="525" y="273"/>
                      </a:lnTo>
                      <a:lnTo>
                        <a:pt x="525" y="279"/>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56" name="Freeform 93"/>
                <p:cNvSpPr>
                  <a:spLocks/>
                </p:cNvSpPr>
                <p:nvPr/>
              </p:nvSpPr>
              <p:spPr bwMode="auto">
                <a:xfrm>
                  <a:off x="4516438" y="2705100"/>
                  <a:ext cx="915988" cy="325438"/>
                </a:xfrm>
                <a:custGeom>
                  <a:avLst/>
                  <a:gdLst/>
                  <a:ahLst/>
                  <a:cxnLst>
                    <a:cxn ang="0">
                      <a:pos x="10" y="126"/>
                    </a:cxn>
                    <a:cxn ang="0">
                      <a:pos x="21" y="126"/>
                    </a:cxn>
                    <a:cxn ang="0">
                      <a:pos x="31" y="142"/>
                    </a:cxn>
                    <a:cxn ang="0">
                      <a:pos x="47" y="142"/>
                    </a:cxn>
                    <a:cxn ang="0">
                      <a:pos x="58" y="147"/>
                    </a:cxn>
                    <a:cxn ang="0">
                      <a:pos x="68" y="147"/>
                    </a:cxn>
                    <a:cxn ang="0">
                      <a:pos x="84" y="147"/>
                    </a:cxn>
                    <a:cxn ang="0">
                      <a:pos x="100" y="152"/>
                    </a:cxn>
                    <a:cxn ang="0">
                      <a:pos x="105" y="137"/>
                    </a:cxn>
                    <a:cxn ang="0">
                      <a:pos x="115" y="121"/>
                    </a:cxn>
                    <a:cxn ang="0">
                      <a:pos x="121" y="100"/>
                    </a:cxn>
                    <a:cxn ang="0">
                      <a:pos x="131" y="84"/>
                    </a:cxn>
                    <a:cxn ang="0">
                      <a:pos x="142" y="58"/>
                    </a:cxn>
                    <a:cxn ang="0">
                      <a:pos x="152" y="42"/>
                    </a:cxn>
                    <a:cxn ang="0">
                      <a:pos x="157" y="21"/>
                    </a:cxn>
                    <a:cxn ang="0">
                      <a:pos x="173" y="5"/>
                    </a:cxn>
                    <a:cxn ang="0">
                      <a:pos x="184" y="5"/>
                    </a:cxn>
                    <a:cxn ang="0">
                      <a:pos x="194" y="5"/>
                    </a:cxn>
                    <a:cxn ang="0">
                      <a:pos x="210" y="11"/>
                    </a:cxn>
                    <a:cxn ang="0">
                      <a:pos x="220" y="0"/>
                    </a:cxn>
                    <a:cxn ang="0">
                      <a:pos x="236" y="16"/>
                    </a:cxn>
                    <a:cxn ang="0">
                      <a:pos x="252" y="26"/>
                    </a:cxn>
                    <a:cxn ang="0">
                      <a:pos x="267" y="37"/>
                    </a:cxn>
                    <a:cxn ang="0">
                      <a:pos x="283" y="47"/>
                    </a:cxn>
                    <a:cxn ang="0">
                      <a:pos x="299" y="58"/>
                    </a:cxn>
                    <a:cxn ang="0">
                      <a:pos x="315" y="74"/>
                    </a:cxn>
                    <a:cxn ang="0">
                      <a:pos x="330" y="79"/>
                    </a:cxn>
                    <a:cxn ang="0">
                      <a:pos x="346" y="95"/>
                    </a:cxn>
                    <a:cxn ang="0">
                      <a:pos x="362" y="100"/>
                    </a:cxn>
                    <a:cxn ang="0">
                      <a:pos x="378" y="110"/>
                    </a:cxn>
                    <a:cxn ang="0">
                      <a:pos x="393" y="121"/>
                    </a:cxn>
                    <a:cxn ang="0">
                      <a:pos x="409" y="137"/>
                    </a:cxn>
                    <a:cxn ang="0">
                      <a:pos x="425" y="147"/>
                    </a:cxn>
                    <a:cxn ang="0">
                      <a:pos x="441" y="158"/>
                    </a:cxn>
                    <a:cxn ang="0">
                      <a:pos x="456" y="168"/>
                    </a:cxn>
                    <a:cxn ang="0">
                      <a:pos x="472" y="179"/>
                    </a:cxn>
                    <a:cxn ang="0">
                      <a:pos x="488" y="189"/>
                    </a:cxn>
                    <a:cxn ang="0">
                      <a:pos x="504" y="194"/>
                    </a:cxn>
                    <a:cxn ang="0">
                      <a:pos x="519" y="194"/>
                    </a:cxn>
                    <a:cxn ang="0">
                      <a:pos x="535" y="194"/>
                    </a:cxn>
                    <a:cxn ang="0">
                      <a:pos x="551" y="194"/>
                    </a:cxn>
                    <a:cxn ang="0">
                      <a:pos x="567" y="200"/>
                    </a:cxn>
                  </a:cxnLst>
                  <a:rect l="0" t="0" r="r" b="b"/>
                  <a:pathLst>
                    <a:path w="577" h="205">
                      <a:moveTo>
                        <a:pt x="0" y="116"/>
                      </a:moveTo>
                      <a:lnTo>
                        <a:pt x="5" y="121"/>
                      </a:lnTo>
                      <a:lnTo>
                        <a:pt x="10" y="126"/>
                      </a:lnTo>
                      <a:lnTo>
                        <a:pt x="16" y="126"/>
                      </a:lnTo>
                      <a:lnTo>
                        <a:pt x="21" y="121"/>
                      </a:lnTo>
                      <a:lnTo>
                        <a:pt x="21" y="126"/>
                      </a:lnTo>
                      <a:lnTo>
                        <a:pt x="26" y="131"/>
                      </a:lnTo>
                      <a:lnTo>
                        <a:pt x="26" y="137"/>
                      </a:lnTo>
                      <a:lnTo>
                        <a:pt x="31" y="142"/>
                      </a:lnTo>
                      <a:lnTo>
                        <a:pt x="37" y="147"/>
                      </a:lnTo>
                      <a:lnTo>
                        <a:pt x="42" y="142"/>
                      </a:lnTo>
                      <a:lnTo>
                        <a:pt x="47" y="142"/>
                      </a:lnTo>
                      <a:lnTo>
                        <a:pt x="52" y="147"/>
                      </a:lnTo>
                      <a:lnTo>
                        <a:pt x="52" y="152"/>
                      </a:lnTo>
                      <a:lnTo>
                        <a:pt x="58" y="147"/>
                      </a:lnTo>
                      <a:lnTo>
                        <a:pt x="58" y="152"/>
                      </a:lnTo>
                      <a:lnTo>
                        <a:pt x="63" y="147"/>
                      </a:lnTo>
                      <a:lnTo>
                        <a:pt x="68" y="147"/>
                      </a:lnTo>
                      <a:lnTo>
                        <a:pt x="73" y="152"/>
                      </a:lnTo>
                      <a:lnTo>
                        <a:pt x="79" y="152"/>
                      </a:lnTo>
                      <a:lnTo>
                        <a:pt x="84" y="147"/>
                      </a:lnTo>
                      <a:lnTo>
                        <a:pt x="89" y="152"/>
                      </a:lnTo>
                      <a:lnTo>
                        <a:pt x="94" y="158"/>
                      </a:lnTo>
                      <a:lnTo>
                        <a:pt x="100" y="152"/>
                      </a:lnTo>
                      <a:lnTo>
                        <a:pt x="100" y="147"/>
                      </a:lnTo>
                      <a:lnTo>
                        <a:pt x="105" y="142"/>
                      </a:lnTo>
                      <a:lnTo>
                        <a:pt x="105" y="137"/>
                      </a:lnTo>
                      <a:lnTo>
                        <a:pt x="110" y="131"/>
                      </a:lnTo>
                      <a:lnTo>
                        <a:pt x="110" y="126"/>
                      </a:lnTo>
                      <a:lnTo>
                        <a:pt x="115" y="121"/>
                      </a:lnTo>
                      <a:lnTo>
                        <a:pt x="115" y="110"/>
                      </a:lnTo>
                      <a:lnTo>
                        <a:pt x="121" y="105"/>
                      </a:lnTo>
                      <a:lnTo>
                        <a:pt x="121" y="100"/>
                      </a:lnTo>
                      <a:lnTo>
                        <a:pt x="126" y="95"/>
                      </a:lnTo>
                      <a:lnTo>
                        <a:pt x="126" y="89"/>
                      </a:lnTo>
                      <a:lnTo>
                        <a:pt x="131" y="84"/>
                      </a:lnTo>
                      <a:lnTo>
                        <a:pt x="131" y="79"/>
                      </a:lnTo>
                      <a:lnTo>
                        <a:pt x="142" y="68"/>
                      </a:lnTo>
                      <a:lnTo>
                        <a:pt x="142" y="58"/>
                      </a:lnTo>
                      <a:lnTo>
                        <a:pt x="147" y="53"/>
                      </a:lnTo>
                      <a:lnTo>
                        <a:pt x="147" y="47"/>
                      </a:lnTo>
                      <a:lnTo>
                        <a:pt x="152" y="42"/>
                      </a:lnTo>
                      <a:lnTo>
                        <a:pt x="152" y="37"/>
                      </a:lnTo>
                      <a:lnTo>
                        <a:pt x="157" y="32"/>
                      </a:lnTo>
                      <a:lnTo>
                        <a:pt x="157" y="21"/>
                      </a:lnTo>
                      <a:lnTo>
                        <a:pt x="163" y="16"/>
                      </a:lnTo>
                      <a:lnTo>
                        <a:pt x="168" y="11"/>
                      </a:lnTo>
                      <a:lnTo>
                        <a:pt x="173" y="5"/>
                      </a:lnTo>
                      <a:lnTo>
                        <a:pt x="173" y="11"/>
                      </a:lnTo>
                      <a:lnTo>
                        <a:pt x="178" y="5"/>
                      </a:lnTo>
                      <a:lnTo>
                        <a:pt x="184" y="5"/>
                      </a:lnTo>
                      <a:lnTo>
                        <a:pt x="194" y="5"/>
                      </a:lnTo>
                      <a:lnTo>
                        <a:pt x="189" y="5"/>
                      </a:lnTo>
                      <a:lnTo>
                        <a:pt x="194" y="5"/>
                      </a:lnTo>
                      <a:lnTo>
                        <a:pt x="199" y="5"/>
                      </a:lnTo>
                      <a:lnTo>
                        <a:pt x="205" y="5"/>
                      </a:lnTo>
                      <a:lnTo>
                        <a:pt x="210" y="11"/>
                      </a:lnTo>
                      <a:lnTo>
                        <a:pt x="215" y="11"/>
                      </a:lnTo>
                      <a:lnTo>
                        <a:pt x="220" y="5"/>
                      </a:lnTo>
                      <a:lnTo>
                        <a:pt x="220" y="0"/>
                      </a:lnTo>
                      <a:lnTo>
                        <a:pt x="226" y="5"/>
                      </a:lnTo>
                      <a:lnTo>
                        <a:pt x="231" y="11"/>
                      </a:lnTo>
                      <a:lnTo>
                        <a:pt x="236" y="16"/>
                      </a:lnTo>
                      <a:lnTo>
                        <a:pt x="241" y="21"/>
                      </a:lnTo>
                      <a:lnTo>
                        <a:pt x="247" y="21"/>
                      </a:lnTo>
                      <a:lnTo>
                        <a:pt x="252" y="26"/>
                      </a:lnTo>
                      <a:lnTo>
                        <a:pt x="257" y="32"/>
                      </a:lnTo>
                      <a:lnTo>
                        <a:pt x="262" y="37"/>
                      </a:lnTo>
                      <a:lnTo>
                        <a:pt x="267" y="37"/>
                      </a:lnTo>
                      <a:lnTo>
                        <a:pt x="273" y="42"/>
                      </a:lnTo>
                      <a:lnTo>
                        <a:pt x="278" y="47"/>
                      </a:lnTo>
                      <a:lnTo>
                        <a:pt x="283" y="47"/>
                      </a:lnTo>
                      <a:lnTo>
                        <a:pt x="288" y="53"/>
                      </a:lnTo>
                      <a:lnTo>
                        <a:pt x="294" y="58"/>
                      </a:lnTo>
                      <a:lnTo>
                        <a:pt x="299" y="58"/>
                      </a:lnTo>
                      <a:lnTo>
                        <a:pt x="304" y="63"/>
                      </a:lnTo>
                      <a:lnTo>
                        <a:pt x="309" y="68"/>
                      </a:lnTo>
                      <a:lnTo>
                        <a:pt x="315" y="74"/>
                      </a:lnTo>
                      <a:lnTo>
                        <a:pt x="320" y="79"/>
                      </a:lnTo>
                      <a:lnTo>
                        <a:pt x="325" y="79"/>
                      </a:lnTo>
                      <a:lnTo>
                        <a:pt x="330" y="79"/>
                      </a:lnTo>
                      <a:lnTo>
                        <a:pt x="336" y="84"/>
                      </a:lnTo>
                      <a:lnTo>
                        <a:pt x="341" y="89"/>
                      </a:lnTo>
                      <a:lnTo>
                        <a:pt x="346" y="95"/>
                      </a:lnTo>
                      <a:lnTo>
                        <a:pt x="351" y="95"/>
                      </a:lnTo>
                      <a:lnTo>
                        <a:pt x="357" y="100"/>
                      </a:lnTo>
                      <a:lnTo>
                        <a:pt x="362" y="100"/>
                      </a:lnTo>
                      <a:lnTo>
                        <a:pt x="367" y="105"/>
                      </a:lnTo>
                      <a:lnTo>
                        <a:pt x="372" y="110"/>
                      </a:lnTo>
                      <a:lnTo>
                        <a:pt x="378" y="110"/>
                      </a:lnTo>
                      <a:lnTo>
                        <a:pt x="383" y="116"/>
                      </a:lnTo>
                      <a:lnTo>
                        <a:pt x="388" y="121"/>
                      </a:lnTo>
                      <a:lnTo>
                        <a:pt x="393" y="121"/>
                      </a:lnTo>
                      <a:lnTo>
                        <a:pt x="399" y="126"/>
                      </a:lnTo>
                      <a:lnTo>
                        <a:pt x="404" y="131"/>
                      </a:lnTo>
                      <a:lnTo>
                        <a:pt x="409" y="137"/>
                      </a:lnTo>
                      <a:lnTo>
                        <a:pt x="414" y="137"/>
                      </a:lnTo>
                      <a:lnTo>
                        <a:pt x="420" y="142"/>
                      </a:lnTo>
                      <a:lnTo>
                        <a:pt x="425" y="147"/>
                      </a:lnTo>
                      <a:lnTo>
                        <a:pt x="430" y="152"/>
                      </a:lnTo>
                      <a:lnTo>
                        <a:pt x="435" y="152"/>
                      </a:lnTo>
                      <a:lnTo>
                        <a:pt x="441" y="158"/>
                      </a:lnTo>
                      <a:lnTo>
                        <a:pt x="446" y="163"/>
                      </a:lnTo>
                      <a:lnTo>
                        <a:pt x="451" y="168"/>
                      </a:lnTo>
                      <a:lnTo>
                        <a:pt x="456" y="168"/>
                      </a:lnTo>
                      <a:lnTo>
                        <a:pt x="462" y="173"/>
                      </a:lnTo>
                      <a:lnTo>
                        <a:pt x="467" y="179"/>
                      </a:lnTo>
                      <a:lnTo>
                        <a:pt x="472" y="179"/>
                      </a:lnTo>
                      <a:lnTo>
                        <a:pt x="477" y="184"/>
                      </a:lnTo>
                      <a:lnTo>
                        <a:pt x="483" y="184"/>
                      </a:lnTo>
                      <a:lnTo>
                        <a:pt x="488" y="189"/>
                      </a:lnTo>
                      <a:lnTo>
                        <a:pt x="493" y="194"/>
                      </a:lnTo>
                      <a:lnTo>
                        <a:pt x="498" y="189"/>
                      </a:lnTo>
                      <a:lnTo>
                        <a:pt x="504" y="194"/>
                      </a:lnTo>
                      <a:lnTo>
                        <a:pt x="509" y="194"/>
                      </a:lnTo>
                      <a:lnTo>
                        <a:pt x="514" y="200"/>
                      </a:lnTo>
                      <a:lnTo>
                        <a:pt x="519" y="194"/>
                      </a:lnTo>
                      <a:lnTo>
                        <a:pt x="525" y="194"/>
                      </a:lnTo>
                      <a:lnTo>
                        <a:pt x="530" y="194"/>
                      </a:lnTo>
                      <a:lnTo>
                        <a:pt x="535" y="194"/>
                      </a:lnTo>
                      <a:lnTo>
                        <a:pt x="540" y="194"/>
                      </a:lnTo>
                      <a:lnTo>
                        <a:pt x="546" y="194"/>
                      </a:lnTo>
                      <a:lnTo>
                        <a:pt x="551" y="194"/>
                      </a:lnTo>
                      <a:lnTo>
                        <a:pt x="556" y="200"/>
                      </a:lnTo>
                      <a:lnTo>
                        <a:pt x="561" y="200"/>
                      </a:lnTo>
                      <a:lnTo>
                        <a:pt x="567" y="200"/>
                      </a:lnTo>
                      <a:lnTo>
                        <a:pt x="572" y="205"/>
                      </a:lnTo>
                      <a:lnTo>
                        <a:pt x="577" y="205"/>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57" name="Freeform 94"/>
                <p:cNvSpPr>
                  <a:spLocks/>
                </p:cNvSpPr>
                <p:nvPr/>
              </p:nvSpPr>
              <p:spPr bwMode="auto">
                <a:xfrm>
                  <a:off x="5432425" y="2413000"/>
                  <a:ext cx="1008063" cy="617538"/>
                </a:xfrm>
                <a:custGeom>
                  <a:avLst/>
                  <a:gdLst/>
                  <a:ahLst/>
                  <a:cxnLst>
                    <a:cxn ang="0">
                      <a:pos x="11" y="389"/>
                    </a:cxn>
                    <a:cxn ang="0">
                      <a:pos x="26" y="389"/>
                    </a:cxn>
                    <a:cxn ang="0">
                      <a:pos x="42" y="378"/>
                    </a:cxn>
                    <a:cxn ang="0">
                      <a:pos x="58" y="378"/>
                    </a:cxn>
                    <a:cxn ang="0">
                      <a:pos x="74" y="373"/>
                    </a:cxn>
                    <a:cxn ang="0">
                      <a:pos x="89" y="373"/>
                    </a:cxn>
                    <a:cxn ang="0">
                      <a:pos x="105" y="368"/>
                    </a:cxn>
                    <a:cxn ang="0">
                      <a:pos x="121" y="363"/>
                    </a:cxn>
                    <a:cxn ang="0">
                      <a:pos x="137" y="352"/>
                    </a:cxn>
                    <a:cxn ang="0">
                      <a:pos x="152" y="352"/>
                    </a:cxn>
                    <a:cxn ang="0">
                      <a:pos x="168" y="352"/>
                    </a:cxn>
                    <a:cxn ang="0">
                      <a:pos x="184" y="342"/>
                    </a:cxn>
                    <a:cxn ang="0">
                      <a:pos x="199" y="347"/>
                    </a:cxn>
                    <a:cxn ang="0">
                      <a:pos x="215" y="336"/>
                    </a:cxn>
                    <a:cxn ang="0">
                      <a:pos x="231" y="331"/>
                    </a:cxn>
                    <a:cxn ang="0">
                      <a:pos x="247" y="326"/>
                    </a:cxn>
                    <a:cxn ang="0">
                      <a:pos x="262" y="326"/>
                    </a:cxn>
                    <a:cxn ang="0">
                      <a:pos x="278" y="315"/>
                    </a:cxn>
                    <a:cxn ang="0">
                      <a:pos x="294" y="315"/>
                    </a:cxn>
                    <a:cxn ang="0">
                      <a:pos x="310" y="305"/>
                    </a:cxn>
                    <a:cxn ang="0">
                      <a:pos x="325" y="305"/>
                    </a:cxn>
                    <a:cxn ang="0">
                      <a:pos x="341" y="294"/>
                    </a:cxn>
                    <a:cxn ang="0">
                      <a:pos x="357" y="289"/>
                    </a:cxn>
                    <a:cxn ang="0">
                      <a:pos x="373" y="289"/>
                    </a:cxn>
                    <a:cxn ang="0">
                      <a:pos x="388" y="284"/>
                    </a:cxn>
                    <a:cxn ang="0">
                      <a:pos x="404" y="273"/>
                    </a:cxn>
                    <a:cxn ang="0">
                      <a:pos x="420" y="258"/>
                    </a:cxn>
                    <a:cxn ang="0">
                      <a:pos x="436" y="242"/>
                    </a:cxn>
                    <a:cxn ang="0">
                      <a:pos x="451" y="231"/>
                    </a:cxn>
                    <a:cxn ang="0">
                      <a:pos x="462" y="216"/>
                    </a:cxn>
                    <a:cxn ang="0">
                      <a:pos x="472" y="205"/>
                    </a:cxn>
                    <a:cxn ang="0">
                      <a:pos x="488" y="195"/>
                    </a:cxn>
                    <a:cxn ang="0">
                      <a:pos x="504" y="174"/>
                    </a:cxn>
                    <a:cxn ang="0">
                      <a:pos x="520" y="158"/>
                    </a:cxn>
                    <a:cxn ang="0">
                      <a:pos x="541" y="137"/>
                    </a:cxn>
                    <a:cxn ang="0">
                      <a:pos x="551" y="121"/>
                    </a:cxn>
                    <a:cxn ang="0">
                      <a:pos x="562" y="105"/>
                    </a:cxn>
                    <a:cxn ang="0">
                      <a:pos x="577" y="90"/>
                    </a:cxn>
                    <a:cxn ang="0">
                      <a:pos x="588" y="69"/>
                    </a:cxn>
                    <a:cxn ang="0">
                      <a:pos x="598" y="53"/>
                    </a:cxn>
                    <a:cxn ang="0">
                      <a:pos x="609" y="37"/>
                    </a:cxn>
                    <a:cxn ang="0">
                      <a:pos x="630" y="11"/>
                    </a:cxn>
                  </a:cxnLst>
                  <a:rect l="0" t="0" r="r" b="b"/>
                  <a:pathLst>
                    <a:path w="635" h="389">
                      <a:moveTo>
                        <a:pt x="0" y="389"/>
                      </a:moveTo>
                      <a:lnTo>
                        <a:pt x="5" y="389"/>
                      </a:lnTo>
                      <a:lnTo>
                        <a:pt x="11" y="389"/>
                      </a:lnTo>
                      <a:lnTo>
                        <a:pt x="16" y="389"/>
                      </a:lnTo>
                      <a:lnTo>
                        <a:pt x="21" y="389"/>
                      </a:lnTo>
                      <a:lnTo>
                        <a:pt x="26" y="389"/>
                      </a:lnTo>
                      <a:lnTo>
                        <a:pt x="32" y="384"/>
                      </a:lnTo>
                      <a:lnTo>
                        <a:pt x="37" y="378"/>
                      </a:lnTo>
                      <a:lnTo>
                        <a:pt x="42" y="378"/>
                      </a:lnTo>
                      <a:lnTo>
                        <a:pt x="47" y="378"/>
                      </a:lnTo>
                      <a:lnTo>
                        <a:pt x="53" y="378"/>
                      </a:lnTo>
                      <a:lnTo>
                        <a:pt x="58" y="378"/>
                      </a:lnTo>
                      <a:lnTo>
                        <a:pt x="63" y="378"/>
                      </a:lnTo>
                      <a:lnTo>
                        <a:pt x="68" y="378"/>
                      </a:lnTo>
                      <a:lnTo>
                        <a:pt x="74" y="373"/>
                      </a:lnTo>
                      <a:lnTo>
                        <a:pt x="79" y="373"/>
                      </a:lnTo>
                      <a:lnTo>
                        <a:pt x="84" y="373"/>
                      </a:lnTo>
                      <a:lnTo>
                        <a:pt x="89" y="373"/>
                      </a:lnTo>
                      <a:lnTo>
                        <a:pt x="95" y="368"/>
                      </a:lnTo>
                      <a:lnTo>
                        <a:pt x="100" y="368"/>
                      </a:lnTo>
                      <a:lnTo>
                        <a:pt x="105" y="368"/>
                      </a:lnTo>
                      <a:lnTo>
                        <a:pt x="110" y="368"/>
                      </a:lnTo>
                      <a:lnTo>
                        <a:pt x="116" y="363"/>
                      </a:lnTo>
                      <a:lnTo>
                        <a:pt x="121" y="363"/>
                      </a:lnTo>
                      <a:lnTo>
                        <a:pt x="126" y="363"/>
                      </a:lnTo>
                      <a:lnTo>
                        <a:pt x="131" y="357"/>
                      </a:lnTo>
                      <a:lnTo>
                        <a:pt x="137" y="352"/>
                      </a:lnTo>
                      <a:lnTo>
                        <a:pt x="142" y="352"/>
                      </a:lnTo>
                      <a:lnTo>
                        <a:pt x="147" y="352"/>
                      </a:lnTo>
                      <a:lnTo>
                        <a:pt x="152" y="352"/>
                      </a:lnTo>
                      <a:lnTo>
                        <a:pt x="158" y="352"/>
                      </a:lnTo>
                      <a:lnTo>
                        <a:pt x="163" y="357"/>
                      </a:lnTo>
                      <a:lnTo>
                        <a:pt x="168" y="352"/>
                      </a:lnTo>
                      <a:lnTo>
                        <a:pt x="173" y="352"/>
                      </a:lnTo>
                      <a:lnTo>
                        <a:pt x="179" y="347"/>
                      </a:lnTo>
                      <a:lnTo>
                        <a:pt x="184" y="342"/>
                      </a:lnTo>
                      <a:lnTo>
                        <a:pt x="189" y="342"/>
                      </a:lnTo>
                      <a:lnTo>
                        <a:pt x="194" y="347"/>
                      </a:lnTo>
                      <a:lnTo>
                        <a:pt x="199" y="347"/>
                      </a:lnTo>
                      <a:lnTo>
                        <a:pt x="205" y="342"/>
                      </a:lnTo>
                      <a:lnTo>
                        <a:pt x="210" y="336"/>
                      </a:lnTo>
                      <a:lnTo>
                        <a:pt x="215" y="336"/>
                      </a:lnTo>
                      <a:lnTo>
                        <a:pt x="220" y="331"/>
                      </a:lnTo>
                      <a:lnTo>
                        <a:pt x="226" y="331"/>
                      </a:lnTo>
                      <a:lnTo>
                        <a:pt x="231" y="331"/>
                      </a:lnTo>
                      <a:lnTo>
                        <a:pt x="236" y="326"/>
                      </a:lnTo>
                      <a:lnTo>
                        <a:pt x="241" y="326"/>
                      </a:lnTo>
                      <a:lnTo>
                        <a:pt x="247" y="326"/>
                      </a:lnTo>
                      <a:lnTo>
                        <a:pt x="252" y="326"/>
                      </a:lnTo>
                      <a:lnTo>
                        <a:pt x="257" y="326"/>
                      </a:lnTo>
                      <a:lnTo>
                        <a:pt x="262" y="326"/>
                      </a:lnTo>
                      <a:lnTo>
                        <a:pt x="268" y="321"/>
                      </a:lnTo>
                      <a:lnTo>
                        <a:pt x="273" y="321"/>
                      </a:lnTo>
                      <a:lnTo>
                        <a:pt x="278" y="315"/>
                      </a:lnTo>
                      <a:lnTo>
                        <a:pt x="283" y="321"/>
                      </a:lnTo>
                      <a:lnTo>
                        <a:pt x="289" y="321"/>
                      </a:lnTo>
                      <a:lnTo>
                        <a:pt x="294" y="315"/>
                      </a:lnTo>
                      <a:lnTo>
                        <a:pt x="299" y="315"/>
                      </a:lnTo>
                      <a:lnTo>
                        <a:pt x="304" y="310"/>
                      </a:lnTo>
                      <a:lnTo>
                        <a:pt x="310" y="305"/>
                      </a:lnTo>
                      <a:lnTo>
                        <a:pt x="315" y="305"/>
                      </a:lnTo>
                      <a:lnTo>
                        <a:pt x="320" y="305"/>
                      </a:lnTo>
                      <a:lnTo>
                        <a:pt x="325" y="305"/>
                      </a:lnTo>
                      <a:lnTo>
                        <a:pt x="331" y="300"/>
                      </a:lnTo>
                      <a:lnTo>
                        <a:pt x="336" y="294"/>
                      </a:lnTo>
                      <a:lnTo>
                        <a:pt x="341" y="294"/>
                      </a:lnTo>
                      <a:lnTo>
                        <a:pt x="346" y="289"/>
                      </a:lnTo>
                      <a:lnTo>
                        <a:pt x="352" y="289"/>
                      </a:lnTo>
                      <a:lnTo>
                        <a:pt x="357" y="289"/>
                      </a:lnTo>
                      <a:lnTo>
                        <a:pt x="362" y="289"/>
                      </a:lnTo>
                      <a:lnTo>
                        <a:pt x="367" y="289"/>
                      </a:lnTo>
                      <a:lnTo>
                        <a:pt x="373" y="289"/>
                      </a:lnTo>
                      <a:lnTo>
                        <a:pt x="378" y="289"/>
                      </a:lnTo>
                      <a:lnTo>
                        <a:pt x="383" y="284"/>
                      </a:lnTo>
                      <a:lnTo>
                        <a:pt x="388" y="284"/>
                      </a:lnTo>
                      <a:lnTo>
                        <a:pt x="394" y="284"/>
                      </a:lnTo>
                      <a:lnTo>
                        <a:pt x="399" y="279"/>
                      </a:lnTo>
                      <a:lnTo>
                        <a:pt x="404" y="273"/>
                      </a:lnTo>
                      <a:lnTo>
                        <a:pt x="409" y="268"/>
                      </a:lnTo>
                      <a:lnTo>
                        <a:pt x="415" y="263"/>
                      </a:lnTo>
                      <a:lnTo>
                        <a:pt x="420" y="258"/>
                      </a:lnTo>
                      <a:lnTo>
                        <a:pt x="425" y="258"/>
                      </a:lnTo>
                      <a:lnTo>
                        <a:pt x="436" y="247"/>
                      </a:lnTo>
                      <a:lnTo>
                        <a:pt x="436" y="242"/>
                      </a:lnTo>
                      <a:lnTo>
                        <a:pt x="441" y="242"/>
                      </a:lnTo>
                      <a:lnTo>
                        <a:pt x="446" y="237"/>
                      </a:lnTo>
                      <a:lnTo>
                        <a:pt x="451" y="231"/>
                      </a:lnTo>
                      <a:lnTo>
                        <a:pt x="457" y="226"/>
                      </a:lnTo>
                      <a:lnTo>
                        <a:pt x="467" y="216"/>
                      </a:lnTo>
                      <a:lnTo>
                        <a:pt x="462" y="216"/>
                      </a:lnTo>
                      <a:lnTo>
                        <a:pt x="467" y="216"/>
                      </a:lnTo>
                      <a:lnTo>
                        <a:pt x="478" y="205"/>
                      </a:lnTo>
                      <a:lnTo>
                        <a:pt x="472" y="205"/>
                      </a:lnTo>
                      <a:lnTo>
                        <a:pt x="478" y="205"/>
                      </a:lnTo>
                      <a:lnTo>
                        <a:pt x="483" y="200"/>
                      </a:lnTo>
                      <a:lnTo>
                        <a:pt x="488" y="195"/>
                      </a:lnTo>
                      <a:lnTo>
                        <a:pt x="499" y="184"/>
                      </a:lnTo>
                      <a:lnTo>
                        <a:pt x="499" y="179"/>
                      </a:lnTo>
                      <a:lnTo>
                        <a:pt x="504" y="174"/>
                      </a:lnTo>
                      <a:lnTo>
                        <a:pt x="509" y="168"/>
                      </a:lnTo>
                      <a:lnTo>
                        <a:pt x="514" y="163"/>
                      </a:lnTo>
                      <a:lnTo>
                        <a:pt x="520" y="158"/>
                      </a:lnTo>
                      <a:lnTo>
                        <a:pt x="525" y="153"/>
                      </a:lnTo>
                      <a:lnTo>
                        <a:pt x="530" y="147"/>
                      </a:lnTo>
                      <a:lnTo>
                        <a:pt x="541" y="137"/>
                      </a:lnTo>
                      <a:lnTo>
                        <a:pt x="541" y="132"/>
                      </a:lnTo>
                      <a:lnTo>
                        <a:pt x="546" y="126"/>
                      </a:lnTo>
                      <a:lnTo>
                        <a:pt x="551" y="121"/>
                      </a:lnTo>
                      <a:lnTo>
                        <a:pt x="556" y="116"/>
                      </a:lnTo>
                      <a:lnTo>
                        <a:pt x="562" y="111"/>
                      </a:lnTo>
                      <a:lnTo>
                        <a:pt x="562" y="105"/>
                      </a:lnTo>
                      <a:lnTo>
                        <a:pt x="567" y="100"/>
                      </a:lnTo>
                      <a:lnTo>
                        <a:pt x="572" y="95"/>
                      </a:lnTo>
                      <a:lnTo>
                        <a:pt x="577" y="90"/>
                      </a:lnTo>
                      <a:lnTo>
                        <a:pt x="577" y="84"/>
                      </a:lnTo>
                      <a:lnTo>
                        <a:pt x="588" y="74"/>
                      </a:lnTo>
                      <a:lnTo>
                        <a:pt x="588" y="69"/>
                      </a:lnTo>
                      <a:lnTo>
                        <a:pt x="593" y="63"/>
                      </a:lnTo>
                      <a:lnTo>
                        <a:pt x="593" y="58"/>
                      </a:lnTo>
                      <a:lnTo>
                        <a:pt x="598" y="53"/>
                      </a:lnTo>
                      <a:lnTo>
                        <a:pt x="604" y="48"/>
                      </a:lnTo>
                      <a:lnTo>
                        <a:pt x="609" y="42"/>
                      </a:lnTo>
                      <a:lnTo>
                        <a:pt x="609" y="37"/>
                      </a:lnTo>
                      <a:lnTo>
                        <a:pt x="619" y="27"/>
                      </a:lnTo>
                      <a:lnTo>
                        <a:pt x="619" y="21"/>
                      </a:lnTo>
                      <a:lnTo>
                        <a:pt x="630" y="11"/>
                      </a:lnTo>
                      <a:lnTo>
                        <a:pt x="630" y="6"/>
                      </a:lnTo>
                      <a:lnTo>
                        <a:pt x="635" y="0"/>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58" name="Freeform 95"/>
                <p:cNvSpPr>
                  <a:spLocks/>
                </p:cNvSpPr>
                <p:nvPr/>
              </p:nvSpPr>
              <p:spPr bwMode="auto">
                <a:xfrm>
                  <a:off x="6440488" y="2222500"/>
                  <a:ext cx="266700" cy="190500"/>
                </a:xfrm>
                <a:custGeom>
                  <a:avLst/>
                  <a:gdLst/>
                  <a:ahLst/>
                  <a:cxnLst>
                    <a:cxn ang="0">
                      <a:pos x="0" y="120"/>
                    </a:cxn>
                    <a:cxn ang="0">
                      <a:pos x="0" y="115"/>
                    </a:cxn>
                    <a:cxn ang="0">
                      <a:pos x="5" y="110"/>
                    </a:cxn>
                    <a:cxn ang="0">
                      <a:pos x="11" y="105"/>
                    </a:cxn>
                    <a:cxn ang="0">
                      <a:pos x="16" y="99"/>
                    </a:cxn>
                    <a:cxn ang="0">
                      <a:pos x="16" y="94"/>
                    </a:cxn>
                    <a:cxn ang="0">
                      <a:pos x="21" y="89"/>
                    </a:cxn>
                    <a:cxn ang="0">
                      <a:pos x="32" y="78"/>
                    </a:cxn>
                    <a:cxn ang="0">
                      <a:pos x="32" y="68"/>
                    </a:cxn>
                    <a:cxn ang="0">
                      <a:pos x="37" y="63"/>
                    </a:cxn>
                    <a:cxn ang="0">
                      <a:pos x="42" y="57"/>
                    </a:cxn>
                    <a:cxn ang="0">
                      <a:pos x="47" y="52"/>
                    </a:cxn>
                    <a:cxn ang="0">
                      <a:pos x="47" y="47"/>
                    </a:cxn>
                    <a:cxn ang="0">
                      <a:pos x="52" y="42"/>
                    </a:cxn>
                    <a:cxn ang="0">
                      <a:pos x="58" y="36"/>
                    </a:cxn>
                    <a:cxn ang="0">
                      <a:pos x="63" y="36"/>
                    </a:cxn>
                    <a:cxn ang="0">
                      <a:pos x="73" y="26"/>
                    </a:cxn>
                    <a:cxn ang="0">
                      <a:pos x="68" y="26"/>
                    </a:cxn>
                    <a:cxn ang="0">
                      <a:pos x="73" y="26"/>
                    </a:cxn>
                    <a:cxn ang="0">
                      <a:pos x="79" y="21"/>
                    </a:cxn>
                    <a:cxn ang="0">
                      <a:pos x="84" y="15"/>
                    </a:cxn>
                    <a:cxn ang="0">
                      <a:pos x="94" y="5"/>
                    </a:cxn>
                    <a:cxn ang="0">
                      <a:pos x="89" y="5"/>
                    </a:cxn>
                    <a:cxn ang="0">
                      <a:pos x="94" y="5"/>
                    </a:cxn>
                    <a:cxn ang="0">
                      <a:pos x="100" y="5"/>
                    </a:cxn>
                    <a:cxn ang="0">
                      <a:pos x="105" y="5"/>
                    </a:cxn>
                    <a:cxn ang="0">
                      <a:pos x="110" y="0"/>
                    </a:cxn>
                    <a:cxn ang="0">
                      <a:pos x="115" y="5"/>
                    </a:cxn>
                    <a:cxn ang="0">
                      <a:pos x="121" y="5"/>
                    </a:cxn>
                    <a:cxn ang="0">
                      <a:pos x="126" y="5"/>
                    </a:cxn>
                    <a:cxn ang="0">
                      <a:pos x="131" y="5"/>
                    </a:cxn>
                    <a:cxn ang="0">
                      <a:pos x="136" y="5"/>
                    </a:cxn>
                    <a:cxn ang="0">
                      <a:pos x="142" y="5"/>
                    </a:cxn>
                    <a:cxn ang="0">
                      <a:pos x="147" y="10"/>
                    </a:cxn>
                    <a:cxn ang="0">
                      <a:pos x="152" y="5"/>
                    </a:cxn>
                    <a:cxn ang="0">
                      <a:pos x="157" y="5"/>
                    </a:cxn>
                    <a:cxn ang="0">
                      <a:pos x="163" y="5"/>
                    </a:cxn>
                    <a:cxn ang="0">
                      <a:pos x="168" y="5"/>
                    </a:cxn>
                  </a:cxnLst>
                  <a:rect l="0" t="0" r="r" b="b"/>
                  <a:pathLst>
                    <a:path w="168" h="120">
                      <a:moveTo>
                        <a:pt x="0" y="120"/>
                      </a:moveTo>
                      <a:lnTo>
                        <a:pt x="0" y="115"/>
                      </a:lnTo>
                      <a:lnTo>
                        <a:pt x="5" y="110"/>
                      </a:lnTo>
                      <a:lnTo>
                        <a:pt x="11" y="105"/>
                      </a:lnTo>
                      <a:lnTo>
                        <a:pt x="16" y="99"/>
                      </a:lnTo>
                      <a:lnTo>
                        <a:pt x="16" y="94"/>
                      </a:lnTo>
                      <a:lnTo>
                        <a:pt x="21" y="89"/>
                      </a:lnTo>
                      <a:lnTo>
                        <a:pt x="32" y="78"/>
                      </a:lnTo>
                      <a:lnTo>
                        <a:pt x="32" y="68"/>
                      </a:lnTo>
                      <a:lnTo>
                        <a:pt x="37" y="63"/>
                      </a:lnTo>
                      <a:lnTo>
                        <a:pt x="42" y="57"/>
                      </a:lnTo>
                      <a:lnTo>
                        <a:pt x="47" y="52"/>
                      </a:lnTo>
                      <a:lnTo>
                        <a:pt x="47" y="47"/>
                      </a:lnTo>
                      <a:lnTo>
                        <a:pt x="52" y="42"/>
                      </a:lnTo>
                      <a:lnTo>
                        <a:pt x="58" y="36"/>
                      </a:lnTo>
                      <a:lnTo>
                        <a:pt x="63" y="36"/>
                      </a:lnTo>
                      <a:lnTo>
                        <a:pt x="73" y="26"/>
                      </a:lnTo>
                      <a:lnTo>
                        <a:pt x="68" y="26"/>
                      </a:lnTo>
                      <a:lnTo>
                        <a:pt x="73" y="26"/>
                      </a:lnTo>
                      <a:lnTo>
                        <a:pt x="79" y="21"/>
                      </a:lnTo>
                      <a:lnTo>
                        <a:pt x="84" y="15"/>
                      </a:lnTo>
                      <a:lnTo>
                        <a:pt x="94" y="5"/>
                      </a:lnTo>
                      <a:lnTo>
                        <a:pt x="89" y="5"/>
                      </a:lnTo>
                      <a:lnTo>
                        <a:pt x="94" y="5"/>
                      </a:lnTo>
                      <a:lnTo>
                        <a:pt x="100" y="5"/>
                      </a:lnTo>
                      <a:lnTo>
                        <a:pt x="105" y="5"/>
                      </a:lnTo>
                      <a:lnTo>
                        <a:pt x="110" y="0"/>
                      </a:lnTo>
                      <a:lnTo>
                        <a:pt x="115" y="5"/>
                      </a:lnTo>
                      <a:lnTo>
                        <a:pt x="121" y="5"/>
                      </a:lnTo>
                      <a:lnTo>
                        <a:pt x="126" y="5"/>
                      </a:lnTo>
                      <a:lnTo>
                        <a:pt x="131" y="5"/>
                      </a:lnTo>
                      <a:lnTo>
                        <a:pt x="136" y="5"/>
                      </a:lnTo>
                      <a:lnTo>
                        <a:pt x="142" y="5"/>
                      </a:lnTo>
                      <a:lnTo>
                        <a:pt x="147" y="10"/>
                      </a:lnTo>
                      <a:lnTo>
                        <a:pt x="152" y="5"/>
                      </a:lnTo>
                      <a:lnTo>
                        <a:pt x="157" y="5"/>
                      </a:lnTo>
                      <a:lnTo>
                        <a:pt x="163" y="5"/>
                      </a:lnTo>
                      <a:lnTo>
                        <a:pt x="168" y="5"/>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grpSp>
          <p:grpSp>
            <p:nvGrpSpPr>
              <p:cNvPr id="96" name="Group 112"/>
              <p:cNvGrpSpPr/>
              <p:nvPr/>
            </p:nvGrpSpPr>
            <p:grpSpPr>
              <a:xfrm>
                <a:off x="1751286" y="5355306"/>
                <a:ext cx="1900375" cy="271150"/>
                <a:chOff x="1751013" y="1755775"/>
                <a:chExt cx="4956175" cy="882650"/>
              </a:xfrm>
            </p:grpSpPr>
            <p:sp>
              <p:nvSpPr>
                <p:cNvPr id="147" name="Freeform 96"/>
                <p:cNvSpPr>
                  <a:spLocks/>
                </p:cNvSpPr>
                <p:nvPr/>
              </p:nvSpPr>
              <p:spPr bwMode="auto">
                <a:xfrm>
                  <a:off x="1751013" y="1763713"/>
                  <a:ext cx="908050" cy="858838"/>
                </a:xfrm>
                <a:custGeom>
                  <a:avLst/>
                  <a:gdLst/>
                  <a:ahLst/>
                  <a:cxnLst>
                    <a:cxn ang="0">
                      <a:pos x="5" y="11"/>
                    </a:cxn>
                    <a:cxn ang="0">
                      <a:pos x="15" y="26"/>
                    </a:cxn>
                    <a:cxn ang="0">
                      <a:pos x="31" y="32"/>
                    </a:cxn>
                    <a:cxn ang="0">
                      <a:pos x="47" y="37"/>
                    </a:cxn>
                    <a:cxn ang="0">
                      <a:pos x="63" y="53"/>
                    </a:cxn>
                    <a:cxn ang="0">
                      <a:pos x="73" y="68"/>
                    </a:cxn>
                    <a:cxn ang="0">
                      <a:pos x="89" y="94"/>
                    </a:cxn>
                    <a:cxn ang="0">
                      <a:pos x="99" y="110"/>
                    </a:cxn>
                    <a:cxn ang="0">
                      <a:pos x="115" y="136"/>
                    </a:cxn>
                    <a:cxn ang="0">
                      <a:pos x="131" y="152"/>
                    </a:cxn>
                    <a:cxn ang="0">
                      <a:pos x="141" y="168"/>
                    </a:cxn>
                    <a:cxn ang="0">
                      <a:pos x="157" y="189"/>
                    </a:cxn>
                    <a:cxn ang="0">
                      <a:pos x="168" y="205"/>
                    </a:cxn>
                    <a:cxn ang="0">
                      <a:pos x="183" y="226"/>
                    </a:cxn>
                    <a:cxn ang="0">
                      <a:pos x="199" y="241"/>
                    </a:cxn>
                    <a:cxn ang="0">
                      <a:pos x="215" y="262"/>
                    </a:cxn>
                    <a:cxn ang="0">
                      <a:pos x="225" y="278"/>
                    </a:cxn>
                    <a:cxn ang="0">
                      <a:pos x="236" y="289"/>
                    </a:cxn>
                    <a:cxn ang="0">
                      <a:pos x="257" y="304"/>
                    </a:cxn>
                    <a:cxn ang="0">
                      <a:pos x="262" y="310"/>
                    </a:cxn>
                    <a:cxn ang="0">
                      <a:pos x="273" y="320"/>
                    </a:cxn>
                    <a:cxn ang="0">
                      <a:pos x="288" y="336"/>
                    </a:cxn>
                    <a:cxn ang="0">
                      <a:pos x="304" y="346"/>
                    </a:cxn>
                    <a:cxn ang="0">
                      <a:pos x="320" y="357"/>
                    </a:cxn>
                    <a:cxn ang="0">
                      <a:pos x="330" y="367"/>
                    </a:cxn>
                    <a:cxn ang="0">
                      <a:pos x="346" y="378"/>
                    </a:cxn>
                    <a:cxn ang="0">
                      <a:pos x="362" y="394"/>
                    </a:cxn>
                    <a:cxn ang="0">
                      <a:pos x="378" y="399"/>
                    </a:cxn>
                    <a:cxn ang="0">
                      <a:pos x="388" y="409"/>
                    </a:cxn>
                    <a:cxn ang="0">
                      <a:pos x="399" y="425"/>
                    </a:cxn>
                    <a:cxn ang="0">
                      <a:pos x="420" y="436"/>
                    </a:cxn>
                    <a:cxn ang="0">
                      <a:pos x="430" y="451"/>
                    </a:cxn>
                    <a:cxn ang="0">
                      <a:pos x="441" y="472"/>
                    </a:cxn>
                    <a:cxn ang="0">
                      <a:pos x="451" y="493"/>
                    </a:cxn>
                    <a:cxn ang="0">
                      <a:pos x="467" y="499"/>
                    </a:cxn>
                    <a:cxn ang="0">
                      <a:pos x="483" y="509"/>
                    </a:cxn>
                    <a:cxn ang="0">
                      <a:pos x="498" y="520"/>
                    </a:cxn>
                    <a:cxn ang="0">
                      <a:pos x="514" y="520"/>
                    </a:cxn>
                    <a:cxn ang="0">
                      <a:pos x="519" y="525"/>
                    </a:cxn>
                    <a:cxn ang="0">
                      <a:pos x="535" y="541"/>
                    </a:cxn>
                    <a:cxn ang="0">
                      <a:pos x="545" y="535"/>
                    </a:cxn>
                    <a:cxn ang="0">
                      <a:pos x="561" y="541"/>
                    </a:cxn>
                  </a:cxnLst>
                  <a:rect l="0" t="0" r="r" b="b"/>
                  <a:pathLst>
                    <a:path w="572" h="541">
                      <a:moveTo>
                        <a:pt x="0" y="0"/>
                      </a:moveTo>
                      <a:lnTo>
                        <a:pt x="0" y="5"/>
                      </a:lnTo>
                      <a:lnTo>
                        <a:pt x="5" y="11"/>
                      </a:lnTo>
                      <a:lnTo>
                        <a:pt x="10" y="16"/>
                      </a:lnTo>
                      <a:lnTo>
                        <a:pt x="21" y="26"/>
                      </a:lnTo>
                      <a:lnTo>
                        <a:pt x="15" y="26"/>
                      </a:lnTo>
                      <a:lnTo>
                        <a:pt x="21" y="26"/>
                      </a:lnTo>
                      <a:lnTo>
                        <a:pt x="26" y="26"/>
                      </a:lnTo>
                      <a:lnTo>
                        <a:pt x="31" y="32"/>
                      </a:lnTo>
                      <a:lnTo>
                        <a:pt x="36" y="32"/>
                      </a:lnTo>
                      <a:lnTo>
                        <a:pt x="42" y="32"/>
                      </a:lnTo>
                      <a:lnTo>
                        <a:pt x="47" y="37"/>
                      </a:lnTo>
                      <a:lnTo>
                        <a:pt x="52" y="37"/>
                      </a:lnTo>
                      <a:lnTo>
                        <a:pt x="63" y="47"/>
                      </a:lnTo>
                      <a:lnTo>
                        <a:pt x="63" y="53"/>
                      </a:lnTo>
                      <a:lnTo>
                        <a:pt x="68" y="58"/>
                      </a:lnTo>
                      <a:lnTo>
                        <a:pt x="73" y="63"/>
                      </a:lnTo>
                      <a:lnTo>
                        <a:pt x="73" y="68"/>
                      </a:lnTo>
                      <a:lnTo>
                        <a:pt x="78" y="74"/>
                      </a:lnTo>
                      <a:lnTo>
                        <a:pt x="89" y="84"/>
                      </a:lnTo>
                      <a:lnTo>
                        <a:pt x="89" y="94"/>
                      </a:lnTo>
                      <a:lnTo>
                        <a:pt x="94" y="100"/>
                      </a:lnTo>
                      <a:lnTo>
                        <a:pt x="99" y="105"/>
                      </a:lnTo>
                      <a:lnTo>
                        <a:pt x="99" y="110"/>
                      </a:lnTo>
                      <a:lnTo>
                        <a:pt x="105" y="115"/>
                      </a:lnTo>
                      <a:lnTo>
                        <a:pt x="115" y="126"/>
                      </a:lnTo>
                      <a:lnTo>
                        <a:pt x="115" y="136"/>
                      </a:lnTo>
                      <a:lnTo>
                        <a:pt x="120" y="142"/>
                      </a:lnTo>
                      <a:lnTo>
                        <a:pt x="126" y="147"/>
                      </a:lnTo>
                      <a:lnTo>
                        <a:pt x="131" y="152"/>
                      </a:lnTo>
                      <a:lnTo>
                        <a:pt x="131" y="157"/>
                      </a:lnTo>
                      <a:lnTo>
                        <a:pt x="136" y="163"/>
                      </a:lnTo>
                      <a:lnTo>
                        <a:pt x="141" y="168"/>
                      </a:lnTo>
                      <a:lnTo>
                        <a:pt x="152" y="178"/>
                      </a:lnTo>
                      <a:lnTo>
                        <a:pt x="152" y="184"/>
                      </a:lnTo>
                      <a:lnTo>
                        <a:pt x="157" y="189"/>
                      </a:lnTo>
                      <a:lnTo>
                        <a:pt x="162" y="194"/>
                      </a:lnTo>
                      <a:lnTo>
                        <a:pt x="162" y="199"/>
                      </a:lnTo>
                      <a:lnTo>
                        <a:pt x="168" y="205"/>
                      </a:lnTo>
                      <a:lnTo>
                        <a:pt x="173" y="210"/>
                      </a:lnTo>
                      <a:lnTo>
                        <a:pt x="183" y="220"/>
                      </a:lnTo>
                      <a:lnTo>
                        <a:pt x="183" y="226"/>
                      </a:lnTo>
                      <a:lnTo>
                        <a:pt x="189" y="231"/>
                      </a:lnTo>
                      <a:lnTo>
                        <a:pt x="194" y="236"/>
                      </a:lnTo>
                      <a:lnTo>
                        <a:pt x="199" y="241"/>
                      </a:lnTo>
                      <a:lnTo>
                        <a:pt x="210" y="252"/>
                      </a:lnTo>
                      <a:lnTo>
                        <a:pt x="210" y="257"/>
                      </a:lnTo>
                      <a:lnTo>
                        <a:pt x="215" y="262"/>
                      </a:lnTo>
                      <a:lnTo>
                        <a:pt x="220" y="268"/>
                      </a:lnTo>
                      <a:lnTo>
                        <a:pt x="231" y="278"/>
                      </a:lnTo>
                      <a:lnTo>
                        <a:pt x="225" y="278"/>
                      </a:lnTo>
                      <a:lnTo>
                        <a:pt x="231" y="278"/>
                      </a:lnTo>
                      <a:lnTo>
                        <a:pt x="241" y="289"/>
                      </a:lnTo>
                      <a:lnTo>
                        <a:pt x="236" y="289"/>
                      </a:lnTo>
                      <a:lnTo>
                        <a:pt x="241" y="289"/>
                      </a:lnTo>
                      <a:lnTo>
                        <a:pt x="246" y="294"/>
                      </a:lnTo>
                      <a:lnTo>
                        <a:pt x="257" y="304"/>
                      </a:lnTo>
                      <a:lnTo>
                        <a:pt x="252" y="304"/>
                      </a:lnTo>
                      <a:lnTo>
                        <a:pt x="257" y="304"/>
                      </a:lnTo>
                      <a:lnTo>
                        <a:pt x="262" y="310"/>
                      </a:lnTo>
                      <a:lnTo>
                        <a:pt x="273" y="320"/>
                      </a:lnTo>
                      <a:lnTo>
                        <a:pt x="267" y="320"/>
                      </a:lnTo>
                      <a:lnTo>
                        <a:pt x="273" y="320"/>
                      </a:lnTo>
                      <a:lnTo>
                        <a:pt x="278" y="325"/>
                      </a:lnTo>
                      <a:lnTo>
                        <a:pt x="283" y="331"/>
                      </a:lnTo>
                      <a:lnTo>
                        <a:pt x="288" y="336"/>
                      </a:lnTo>
                      <a:lnTo>
                        <a:pt x="294" y="341"/>
                      </a:lnTo>
                      <a:lnTo>
                        <a:pt x="299" y="341"/>
                      </a:lnTo>
                      <a:lnTo>
                        <a:pt x="304" y="346"/>
                      </a:lnTo>
                      <a:lnTo>
                        <a:pt x="309" y="352"/>
                      </a:lnTo>
                      <a:lnTo>
                        <a:pt x="315" y="352"/>
                      </a:lnTo>
                      <a:lnTo>
                        <a:pt x="320" y="357"/>
                      </a:lnTo>
                      <a:lnTo>
                        <a:pt x="330" y="367"/>
                      </a:lnTo>
                      <a:lnTo>
                        <a:pt x="325" y="367"/>
                      </a:lnTo>
                      <a:lnTo>
                        <a:pt x="330" y="367"/>
                      </a:lnTo>
                      <a:lnTo>
                        <a:pt x="336" y="373"/>
                      </a:lnTo>
                      <a:lnTo>
                        <a:pt x="341" y="378"/>
                      </a:lnTo>
                      <a:lnTo>
                        <a:pt x="346" y="378"/>
                      </a:lnTo>
                      <a:lnTo>
                        <a:pt x="351" y="383"/>
                      </a:lnTo>
                      <a:lnTo>
                        <a:pt x="357" y="388"/>
                      </a:lnTo>
                      <a:lnTo>
                        <a:pt x="362" y="394"/>
                      </a:lnTo>
                      <a:lnTo>
                        <a:pt x="367" y="394"/>
                      </a:lnTo>
                      <a:lnTo>
                        <a:pt x="372" y="399"/>
                      </a:lnTo>
                      <a:lnTo>
                        <a:pt x="378" y="399"/>
                      </a:lnTo>
                      <a:lnTo>
                        <a:pt x="388" y="409"/>
                      </a:lnTo>
                      <a:lnTo>
                        <a:pt x="383" y="409"/>
                      </a:lnTo>
                      <a:lnTo>
                        <a:pt x="388" y="409"/>
                      </a:lnTo>
                      <a:lnTo>
                        <a:pt x="393" y="415"/>
                      </a:lnTo>
                      <a:lnTo>
                        <a:pt x="404" y="425"/>
                      </a:lnTo>
                      <a:lnTo>
                        <a:pt x="399" y="425"/>
                      </a:lnTo>
                      <a:lnTo>
                        <a:pt x="404" y="425"/>
                      </a:lnTo>
                      <a:lnTo>
                        <a:pt x="409" y="425"/>
                      </a:lnTo>
                      <a:lnTo>
                        <a:pt x="420" y="436"/>
                      </a:lnTo>
                      <a:lnTo>
                        <a:pt x="420" y="441"/>
                      </a:lnTo>
                      <a:lnTo>
                        <a:pt x="425" y="446"/>
                      </a:lnTo>
                      <a:lnTo>
                        <a:pt x="430" y="451"/>
                      </a:lnTo>
                      <a:lnTo>
                        <a:pt x="430" y="457"/>
                      </a:lnTo>
                      <a:lnTo>
                        <a:pt x="441" y="467"/>
                      </a:lnTo>
                      <a:lnTo>
                        <a:pt x="441" y="472"/>
                      </a:lnTo>
                      <a:lnTo>
                        <a:pt x="446" y="483"/>
                      </a:lnTo>
                      <a:lnTo>
                        <a:pt x="446" y="488"/>
                      </a:lnTo>
                      <a:lnTo>
                        <a:pt x="451" y="493"/>
                      </a:lnTo>
                      <a:lnTo>
                        <a:pt x="456" y="493"/>
                      </a:lnTo>
                      <a:lnTo>
                        <a:pt x="462" y="493"/>
                      </a:lnTo>
                      <a:lnTo>
                        <a:pt x="467" y="499"/>
                      </a:lnTo>
                      <a:lnTo>
                        <a:pt x="472" y="504"/>
                      </a:lnTo>
                      <a:lnTo>
                        <a:pt x="477" y="504"/>
                      </a:lnTo>
                      <a:lnTo>
                        <a:pt x="483" y="509"/>
                      </a:lnTo>
                      <a:lnTo>
                        <a:pt x="488" y="509"/>
                      </a:lnTo>
                      <a:lnTo>
                        <a:pt x="493" y="514"/>
                      </a:lnTo>
                      <a:lnTo>
                        <a:pt x="498" y="520"/>
                      </a:lnTo>
                      <a:lnTo>
                        <a:pt x="503" y="520"/>
                      </a:lnTo>
                      <a:lnTo>
                        <a:pt x="509" y="520"/>
                      </a:lnTo>
                      <a:lnTo>
                        <a:pt x="514" y="520"/>
                      </a:lnTo>
                      <a:lnTo>
                        <a:pt x="519" y="525"/>
                      </a:lnTo>
                      <a:lnTo>
                        <a:pt x="519" y="530"/>
                      </a:lnTo>
                      <a:lnTo>
                        <a:pt x="519" y="525"/>
                      </a:lnTo>
                      <a:lnTo>
                        <a:pt x="524" y="530"/>
                      </a:lnTo>
                      <a:lnTo>
                        <a:pt x="530" y="535"/>
                      </a:lnTo>
                      <a:lnTo>
                        <a:pt x="535" y="541"/>
                      </a:lnTo>
                      <a:lnTo>
                        <a:pt x="540" y="535"/>
                      </a:lnTo>
                      <a:lnTo>
                        <a:pt x="551" y="535"/>
                      </a:lnTo>
                      <a:lnTo>
                        <a:pt x="545" y="535"/>
                      </a:lnTo>
                      <a:lnTo>
                        <a:pt x="551" y="535"/>
                      </a:lnTo>
                      <a:lnTo>
                        <a:pt x="556" y="541"/>
                      </a:lnTo>
                      <a:lnTo>
                        <a:pt x="561" y="541"/>
                      </a:lnTo>
                      <a:lnTo>
                        <a:pt x="566" y="541"/>
                      </a:lnTo>
                      <a:lnTo>
                        <a:pt x="572" y="541"/>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48" name="Freeform 97"/>
                <p:cNvSpPr>
                  <a:spLocks/>
                </p:cNvSpPr>
                <p:nvPr/>
              </p:nvSpPr>
              <p:spPr bwMode="auto">
                <a:xfrm>
                  <a:off x="2659063" y="2171700"/>
                  <a:ext cx="949325" cy="466725"/>
                </a:xfrm>
                <a:custGeom>
                  <a:avLst/>
                  <a:gdLst/>
                  <a:ahLst/>
                  <a:cxnLst>
                    <a:cxn ang="0">
                      <a:pos x="10" y="289"/>
                    </a:cxn>
                    <a:cxn ang="0">
                      <a:pos x="26" y="289"/>
                    </a:cxn>
                    <a:cxn ang="0">
                      <a:pos x="42" y="294"/>
                    </a:cxn>
                    <a:cxn ang="0">
                      <a:pos x="57" y="289"/>
                    </a:cxn>
                    <a:cxn ang="0">
                      <a:pos x="73" y="278"/>
                    </a:cxn>
                    <a:cxn ang="0">
                      <a:pos x="84" y="268"/>
                    </a:cxn>
                    <a:cxn ang="0">
                      <a:pos x="99" y="242"/>
                    </a:cxn>
                    <a:cxn ang="0">
                      <a:pos x="115" y="231"/>
                    </a:cxn>
                    <a:cxn ang="0">
                      <a:pos x="126" y="221"/>
                    </a:cxn>
                    <a:cxn ang="0">
                      <a:pos x="141" y="200"/>
                    </a:cxn>
                    <a:cxn ang="0">
                      <a:pos x="152" y="179"/>
                    </a:cxn>
                    <a:cxn ang="0">
                      <a:pos x="168" y="173"/>
                    </a:cxn>
                    <a:cxn ang="0">
                      <a:pos x="183" y="173"/>
                    </a:cxn>
                    <a:cxn ang="0">
                      <a:pos x="199" y="168"/>
                    </a:cxn>
                    <a:cxn ang="0">
                      <a:pos x="215" y="168"/>
                    </a:cxn>
                    <a:cxn ang="0">
                      <a:pos x="231" y="163"/>
                    </a:cxn>
                    <a:cxn ang="0">
                      <a:pos x="246" y="152"/>
                    </a:cxn>
                    <a:cxn ang="0">
                      <a:pos x="262" y="147"/>
                    </a:cxn>
                    <a:cxn ang="0">
                      <a:pos x="278" y="137"/>
                    </a:cxn>
                    <a:cxn ang="0">
                      <a:pos x="294" y="126"/>
                    </a:cxn>
                    <a:cxn ang="0">
                      <a:pos x="309" y="121"/>
                    </a:cxn>
                    <a:cxn ang="0">
                      <a:pos x="325" y="110"/>
                    </a:cxn>
                    <a:cxn ang="0">
                      <a:pos x="341" y="100"/>
                    </a:cxn>
                    <a:cxn ang="0">
                      <a:pos x="357" y="95"/>
                    </a:cxn>
                    <a:cxn ang="0">
                      <a:pos x="372" y="95"/>
                    </a:cxn>
                    <a:cxn ang="0">
                      <a:pos x="383" y="105"/>
                    </a:cxn>
                    <a:cxn ang="0">
                      <a:pos x="399" y="105"/>
                    </a:cxn>
                    <a:cxn ang="0">
                      <a:pos x="419" y="100"/>
                    </a:cxn>
                    <a:cxn ang="0">
                      <a:pos x="425" y="95"/>
                    </a:cxn>
                    <a:cxn ang="0">
                      <a:pos x="440" y="84"/>
                    </a:cxn>
                    <a:cxn ang="0">
                      <a:pos x="456" y="79"/>
                    </a:cxn>
                    <a:cxn ang="0">
                      <a:pos x="472" y="68"/>
                    </a:cxn>
                    <a:cxn ang="0">
                      <a:pos x="488" y="47"/>
                    </a:cxn>
                    <a:cxn ang="0">
                      <a:pos x="503" y="32"/>
                    </a:cxn>
                    <a:cxn ang="0">
                      <a:pos x="514" y="16"/>
                    </a:cxn>
                    <a:cxn ang="0">
                      <a:pos x="530" y="5"/>
                    </a:cxn>
                    <a:cxn ang="0">
                      <a:pos x="540" y="11"/>
                    </a:cxn>
                    <a:cxn ang="0">
                      <a:pos x="556" y="26"/>
                    </a:cxn>
                    <a:cxn ang="0">
                      <a:pos x="566" y="42"/>
                    </a:cxn>
                    <a:cxn ang="0">
                      <a:pos x="572" y="63"/>
                    </a:cxn>
                    <a:cxn ang="0">
                      <a:pos x="582" y="79"/>
                    </a:cxn>
                    <a:cxn ang="0">
                      <a:pos x="593" y="95"/>
                    </a:cxn>
                  </a:cxnLst>
                  <a:rect l="0" t="0" r="r" b="b"/>
                  <a:pathLst>
                    <a:path w="598" h="294">
                      <a:moveTo>
                        <a:pt x="0" y="284"/>
                      </a:moveTo>
                      <a:lnTo>
                        <a:pt x="5" y="284"/>
                      </a:lnTo>
                      <a:lnTo>
                        <a:pt x="10" y="289"/>
                      </a:lnTo>
                      <a:lnTo>
                        <a:pt x="15" y="289"/>
                      </a:lnTo>
                      <a:lnTo>
                        <a:pt x="21" y="294"/>
                      </a:lnTo>
                      <a:lnTo>
                        <a:pt x="26" y="289"/>
                      </a:lnTo>
                      <a:lnTo>
                        <a:pt x="31" y="289"/>
                      </a:lnTo>
                      <a:lnTo>
                        <a:pt x="36" y="289"/>
                      </a:lnTo>
                      <a:lnTo>
                        <a:pt x="42" y="294"/>
                      </a:lnTo>
                      <a:lnTo>
                        <a:pt x="47" y="294"/>
                      </a:lnTo>
                      <a:lnTo>
                        <a:pt x="52" y="289"/>
                      </a:lnTo>
                      <a:lnTo>
                        <a:pt x="57" y="289"/>
                      </a:lnTo>
                      <a:lnTo>
                        <a:pt x="63" y="284"/>
                      </a:lnTo>
                      <a:lnTo>
                        <a:pt x="68" y="278"/>
                      </a:lnTo>
                      <a:lnTo>
                        <a:pt x="73" y="278"/>
                      </a:lnTo>
                      <a:lnTo>
                        <a:pt x="84" y="268"/>
                      </a:lnTo>
                      <a:lnTo>
                        <a:pt x="78" y="268"/>
                      </a:lnTo>
                      <a:lnTo>
                        <a:pt x="84" y="268"/>
                      </a:lnTo>
                      <a:lnTo>
                        <a:pt x="94" y="257"/>
                      </a:lnTo>
                      <a:lnTo>
                        <a:pt x="94" y="247"/>
                      </a:lnTo>
                      <a:lnTo>
                        <a:pt x="99" y="242"/>
                      </a:lnTo>
                      <a:lnTo>
                        <a:pt x="105" y="242"/>
                      </a:lnTo>
                      <a:lnTo>
                        <a:pt x="110" y="236"/>
                      </a:lnTo>
                      <a:lnTo>
                        <a:pt x="115" y="231"/>
                      </a:lnTo>
                      <a:lnTo>
                        <a:pt x="120" y="231"/>
                      </a:lnTo>
                      <a:lnTo>
                        <a:pt x="126" y="226"/>
                      </a:lnTo>
                      <a:lnTo>
                        <a:pt x="126" y="221"/>
                      </a:lnTo>
                      <a:lnTo>
                        <a:pt x="136" y="210"/>
                      </a:lnTo>
                      <a:lnTo>
                        <a:pt x="136" y="205"/>
                      </a:lnTo>
                      <a:lnTo>
                        <a:pt x="141" y="200"/>
                      </a:lnTo>
                      <a:lnTo>
                        <a:pt x="141" y="194"/>
                      </a:lnTo>
                      <a:lnTo>
                        <a:pt x="152" y="184"/>
                      </a:lnTo>
                      <a:lnTo>
                        <a:pt x="152" y="179"/>
                      </a:lnTo>
                      <a:lnTo>
                        <a:pt x="157" y="173"/>
                      </a:lnTo>
                      <a:lnTo>
                        <a:pt x="162" y="173"/>
                      </a:lnTo>
                      <a:lnTo>
                        <a:pt x="168" y="173"/>
                      </a:lnTo>
                      <a:lnTo>
                        <a:pt x="173" y="179"/>
                      </a:lnTo>
                      <a:lnTo>
                        <a:pt x="178" y="179"/>
                      </a:lnTo>
                      <a:lnTo>
                        <a:pt x="183" y="173"/>
                      </a:lnTo>
                      <a:lnTo>
                        <a:pt x="189" y="168"/>
                      </a:lnTo>
                      <a:lnTo>
                        <a:pt x="194" y="168"/>
                      </a:lnTo>
                      <a:lnTo>
                        <a:pt x="199" y="168"/>
                      </a:lnTo>
                      <a:lnTo>
                        <a:pt x="204" y="168"/>
                      </a:lnTo>
                      <a:lnTo>
                        <a:pt x="210" y="168"/>
                      </a:lnTo>
                      <a:lnTo>
                        <a:pt x="215" y="168"/>
                      </a:lnTo>
                      <a:lnTo>
                        <a:pt x="220" y="168"/>
                      </a:lnTo>
                      <a:lnTo>
                        <a:pt x="225" y="163"/>
                      </a:lnTo>
                      <a:lnTo>
                        <a:pt x="231" y="163"/>
                      </a:lnTo>
                      <a:lnTo>
                        <a:pt x="236" y="158"/>
                      </a:lnTo>
                      <a:lnTo>
                        <a:pt x="241" y="152"/>
                      </a:lnTo>
                      <a:lnTo>
                        <a:pt x="246" y="152"/>
                      </a:lnTo>
                      <a:lnTo>
                        <a:pt x="252" y="152"/>
                      </a:lnTo>
                      <a:lnTo>
                        <a:pt x="257" y="147"/>
                      </a:lnTo>
                      <a:lnTo>
                        <a:pt x="262" y="147"/>
                      </a:lnTo>
                      <a:lnTo>
                        <a:pt x="267" y="142"/>
                      </a:lnTo>
                      <a:lnTo>
                        <a:pt x="273" y="137"/>
                      </a:lnTo>
                      <a:lnTo>
                        <a:pt x="278" y="137"/>
                      </a:lnTo>
                      <a:lnTo>
                        <a:pt x="283" y="131"/>
                      </a:lnTo>
                      <a:lnTo>
                        <a:pt x="288" y="131"/>
                      </a:lnTo>
                      <a:lnTo>
                        <a:pt x="294" y="126"/>
                      </a:lnTo>
                      <a:lnTo>
                        <a:pt x="299" y="126"/>
                      </a:lnTo>
                      <a:lnTo>
                        <a:pt x="304" y="121"/>
                      </a:lnTo>
                      <a:lnTo>
                        <a:pt x="309" y="121"/>
                      </a:lnTo>
                      <a:lnTo>
                        <a:pt x="315" y="116"/>
                      </a:lnTo>
                      <a:lnTo>
                        <a:pt x="320" y="116"/>
                      </a:lnTo>
                      <a:lnTo>
                        <a:pt x="325" y="110"/>
                      </a:lnTo>
                      <a:lnTo>
                        <a:pt x="330" y="105"/>
                      </a:lnTo>
                      <a:lnTo>
                        <a:pt x="336" y="105"/>
                      </a:lnTo>
                      <a:lnTo>
                        <a:pt x="341" y="100"/>
                      </a:lnTo>
                      <a:lnTo>
                        <a:pt x="346" y="100"/>
                      </a:lnTo>
                      <a:lnTo>
                        <a:pt x="351" y="95"/>
                      </a:lnTo>
                      <a:lnTo>
                        <a:pt x="357" y="95"/>
                      </a:lnTo>
                      <a:lnTo>
                        <a:pt x="362" y="89"/>
                      </a:lnTo>
                      <a:lnTo>
                        <a:pt x="367" y="89"/>
                      </a:lnTo>
                      <a:lnTo>
                        <a:pt x="372" y="95"/>
                      </a:lnTo>
                      <a:lnTo>
                        <a:pt x="383" y="105"/>
                      </a:lnTo>
                      <a:lnTo>
                        <a:pt x="378" y="105"/>
                      </a:lnTo>
                      <a:lnTo>
                        <a:pt x="383" y="105"/>
                      </a:lnTo>
                      <a:lnTo>
                        <a:pt x="388" y="105"/>
                      </a:lnTo>
                      <a:lnTo>
                        <a:pt x="393" y="105"/>
                      </a:lnTo>
                      <a:lnTo>
                        <a:pt x="399" y="105"/>
                      </a:lnTo>
                      <a:lnTo>
                        <a:pt x="404" y="105"/>
                      </a:lnTo>
                      <a:lnTo>
                        <a:pt x="409" y="100"/>
                      </a:lnTo>
                      <a:lnTo>
                        <a:pt x="419" y="100"/>
                      </a:lnTo>
                      <a:lnTo>
                        <a:pt x="414" y="100"/>
                      </a:lnTo>
                      <a:lnTo>
                        <a:pt x="419" y="100"/>
                      </a:lnTo>
                      <a:lnTo>
                        <a:pt x="425" y="95"/>
                      </a:lnTo>
                      <a:lnTo>
                        <a:pt x="430" y="89"/>
                      </a:lnTo>
                      <a:lnTo>
                        <a:pt x="435" y="84"/>
                      </a:lnTo>
                      <a:lnTo>
                        <a:pt x="440" y="84"/>
                      </a:lnTo>
                      <a:lnTo>
                        <a:pt x="446" y="84"/>
                      </a:lnTo>
                      <a:lnTo>
                        <a:pt x="451" y="79"/>
                      </a:lnTo>
                      <a:lnTo>
                        <a:pt x="456" y="79"/>
                      </a:lnTo>
                      <a:lnTo>
                        <a:pt x="461" y="74"/>
                      </a:lnTo>
                      <a:lnTo>
                        <a:pt x="467" y="68"/>
                      </a:lnTo>
                      <a:lnTo>
                        <a:pt x="472" y="68"/>
                      </a:lnTo>
                      <a:lnTo>
                        <a:pt x="477" y="63"/>
                      </a:lnTo>
                      <a:lnTo>
                        <a:pt x="488" y="53"/>
                      </a:lnTo>
                      <a:lnTo>
                        <a:pt x="488" y="47"/>
                      </a:lnTo>
                      <a:lnTo>
                        <a:pt x="493" y="42"/>
                      </a:lnTo>
                      <a:lnTo>
                        <a:pt x="498" y="37"/>
                      </a:lnTo>
                      <a:lnTo>
                        <a:pt x="503" y="32"/>
                      </a:lnTo>
                      <a:lnTo>
                        <a:pt x="509" y="26"/>
                      </a:lnTo>
                      <a:lnTo>
                        <a:pt x="509" y="21"/>
                      </a:lnTo>
                      <a:lnTo>
                        <a:pt x="514" y="16"/>
                      </a:lnTo>
                      <a:lnTo>
                        <a:pt x="519" y="11"/>
                      </a:lnTo>
                      <a:lnTo>
                        <a:pt x="524" y="5"/>
                      </a:lnTo>
                      <a:lnTo>
                        <a:pt x="530" y="5"/>
                      </a:lnTo>
                      <a:lnTo>
                        <a:pt x="535" y="0"/>
                      </a:lnTo>
                      <a:lnTo>
                        <a:pt x="540" y="5"/>
                      </a:lnTo>
                      <a:lnTo>
                        <a:pt x="540" y="11"/>
                      </a:lnTo>
                      <a:lnTo>
                        <a:pt x="545" y="16"/>
                      </a:lnTo>
                      <a:lnTo>
                        <a:pt x="551" y="21"/>
                      </a:lnTo>
                      <a:lnTo>
                        <a:pt x="556" y="26"/>
                      </a:lnTo>
                      <a:lnTo>
                        <a:pt x="556" y="32"/>
                      </a:lnTo>
                      <a:lnTo>
                        <a:pt x="561" y="37"/>
                      </a:lnTo>
                      <a:lnTo>
                        <a:pt x="566" y="42"/>
                      </a:lnTo>
                      <a:lnTo>
                        <a:pt x="566" y="47"/>
                      </a:lnTo>
                      <a:lnTo>
                        <a:pt x="572" y="53"/>
                      </a:lnTo>
                      <a:lnTo>
                        <a:pt x="572" y="63"/>
                      </a:lnTo>
                      <a:lnTo>
                        <a:pt x="577" y="68"/>
                      </a:lnTo>
                      <a:lnTo>
                        <a:pt x="577" y="74"/>
                      </a:lnTo>
                      <a:lnTo>
                        <a:pt x="582" y="79"/>
                      </a:lnTo>
                      <a:lnTo>
                        <a:pt x="587" y="84"/>
                      </a:lnTo>
                      <a:lnTo>
                        <a:pt x="587" y="89"/>
                      </a:lnTo>
                      <a:lnTo>
                        <a:pt x="593" y="95"/>
                      </a:lnTo>
                      <a:lnTo>
                        <a:pt x="598" y="100"/>
                      </a:lnTo>
                      <a:lnTo>
                        <a:pt x="598" y="105"/>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49" name="Freeform 98"/>
                <p:cNvSpPr>
                  <a:spLocks/>
                </p:cNvSpPr>
                <p:nvPr/>
              </p:nvSpPr>
              <p:spPr bwMode="auto">
                <a:xfrm>
                  <a:off x="3608388" y="2163763"/>
                  <a:ext cx="833438" cy="466725"/>
                </a:xfrm>
                <a:custGeom>
                  <a:avLst/>
                  <a:gdLst/>
                  <a:ahLst/>
                  <a:cxnLst>
                    <a:cxn ang="0">
                      <a:pos x="5" y="121"/>
                    </a:cxn>
                    <a:cxn ang="0">
                      <a:pos x="21" y="136"/>
                    </a:cxn>
                    <a:cxn ang="0">
                      <a:pos x="37" y="152"/>
                    </a:cxn>
                    <a:cxn ang="0">
                      <a:pos x="52" y="168"/>
                    </a:cxn>
                    <a:cxn ang="0">
                      <a:pos x="63" y="184"/>
                    </a:cxn>
                    <a:cxn ang="0">
                      <a:pos x="79" y="194"/>
                    </a:cxn>
                    <a:cxn ang="0">
                      <a:pos x="94" y="210"/>
                    </a:cxn>
                    <a:cxn ang="0">
                      <a:pos x="105" y="226"/>
                    </a:cxn>
                    <a:cxn ang="0">
                      <a:pos x="115" y="247"/>
                    </a:cxn>
                    <a:cxn ang="0">
                      <a:pos x="121" y="268"/>
                    </a:cxn>
                    <a:cxn ang="0">
                      <a:pos x="136" y="278"/>
                    </a:cxn>
                    <a:cxn ang="0">
                      <a:pos x="157" y="294"/>
                    </a:cxn>
                    <a:cxn ang="0">
                      <a:pos x="163" y="294"/>
                    </a:cxn>
                    <a:cxn ang="0">
                      <a:pos x="178" y="283"/>
                    </a:cxn>
                    <a:cxn ang="0">
                      <a:pos x="194" y="262"/>
                    </a:cxn>
                    <a:cxn ang="0">
                      <a:pos x="210" y="241"/>
                    </a:cxn>
                    <a:cxn ang="0">
                      <a:pos x="220" y="226"/>
                    </a:cxn>
                    <a:cxn ang="0">
                      <a:pos x="226" y="210"/>
                    </a:cxn>
                    <a:cxn ang="0">
                      <a:pos x="241" y="189"/>
                    </a:cxn>
                    <a:cxn ang="0">
                      <a:pos x="252" y="173"/>
                    </a:cxn>
                    <a:cxn ang="0">
                      <a:pos x="268" y="152"/>
                    </a:cxn>
                    <a:cxn ang="0">
                      <a:pos x="283" y="126"/>
                    </a:cxn>
                    <a:cxn ang="0">
                      <a:pos x="299" y="100"/>
                    </a:cxn>
                    <a:cxn ang="0">
                      <a:pos x="310" y="79"/>
                    </a:cxn>
                    <a:cxn ang="0">
                      <a:pos x="315" y="63"/>
                    </a:cxn>
                    <a:cxn ang="0">
                      <a:pos x="325" y="47"/>
                    </a:cxn>
                    <a:cxn ang="0">
                      <a:pos x="336" y="31"/>
                    </a:cxn>
                    <a:cxn ang="0">
                      <a:pos x="346" y="16"/>
                    </a:cxn>
                    <a:cxn ang="0">
                      <a:pos x="357" y="0"/>
                    </a:cxn>
                    <a:cxn ang="0">
                      <a:pos x="372" y="0"/>
                    </a:cxn>
                    <a:cxn ang="0">
                      <a:pos x="388" y="26"/>
                    </a:cxn>
                    <a:cxn ang="0">
                      <a:pos x="404" y="52"/>
                    </a:cxn>
                    <a:cxn ang="0">
                      <a:pos x="414" y="68"/>
                    </a:cxn>
                    <a:cxn ang="0">
                      <a:pos x="425" y="84"/>
                    </a:cxn>
                    <a:cxn ang="0">
                      <a:pos x="435" y="100"/>
                    </a:cxn>
                    <a:cxn ang="0">
                      <a:pos x="446" y="126"/>
                    </a:cxn>
                    <a:cxn ang="0">
                      <a:pos x="462" y="152"/>
                    </a:cxn>
                    <a:cxn ang="0">
                      <a:pos x="472" y="168"/>
                    </a:cxn>
                    <a:cxn ang="0">
                      <a:pos x="483" y="184"/>
                    </a:cxn>
                    <a:cxn ang="0">
                      <a:pos x="498" y="205"/>
                    </a:cxn>
                    <a:cxn ang="0">
                      <a:pos x="509" y="220"/>
                    </a:cxn>
                    <a:cxn ang="0">
                      <a:pos x="519" y="241"/>
                    </a:cxn>
                  </a:cxnLst>
                  <a:rect l="0" t="0" r="r" b="b"/>
                  <a:pathLst>
                    <a:path w="525" h="294">
                      <a:moveTo>
                        <a:pt x="0" y="110"/>
                      </a:moveTo>
                      <a:lnTo>
                        <a:pt x="5" y="115"/>
                      </a:lnTo>
                      <a:lnTo>
                        <a:pt x="5" y="121"/>
                      </a:lnTo>
                      <a:lnTo>
                        <a:pt x="10" y="126"/>
                      </a:lnTo>
                      <a:lnTo>
                        <a:pt x="16" y="131"/>
                      </a:lnTo>
                      <a:lnTo>
                        <a:pt x="21" y="136"/>
                      </a:lnTo>
                      <a:lnTo>
                        <a:pt x="26" y="142"/>
                      </a:lnTo>
                      <a:lnTo>
                        <a:pt x="31" y="147"/>
                      </a:lnTo>
                      <a:lnTo>
                        <a:pt x="37" y="152"/>
                      </a:lnTo>
                      <a:lnTo>
                        <a:pt x="42" y="157"/>
                      </a:lnTo>
                      <a:lnTo>
                        <a:pt x="47" y="163"/>
                      </a:lnTo>
                      <a:lnTo>
                        <a:pt x="52" y="168"/>
                      </a:lnTo>
                      <a:lnTo>
                        <a:pt x="58" y="173"/>
                      </a:lnTo>
                      <a:lnTo>
                        <a:pt x="63" y="178"/>
                      </a:lnTo>
                      <a:lnTo>
                        <a:pt x="63" y="184"/>
                      </a:lnTo>
                      <a:lnTo>
                        <a:pt x="68" y="189"/>
                      </a:lnTo>
                      <a:lnTo>
                        <a:pt x="73" y="189"/>
                      </a:lnTo>
                      <a:lnTo>
                        <a:pt x="79" y="194"/>
                      </a:lnTo>
                      <a:lnTo>
                        <a:pt x="89" y="205"/>
                      </a:lnTo>
                      <a:lnTo>
                        <a:pt x="89" y="210"/>
                      </a:lnTo>
                      <a:lnTo>
                        <a:pt x="94" y="210"/>
                      </a:lnTo>
                      <a:lnTo>
                        <a:pt x="100" y="215"/>
                      </a:lnTo>
                      <a:lnTo>
                        <a:pt x="100" y="220"/>
                      </a:lnTo>
                      <a:lnTo>
                        <a:pt x="105" y="226"/>
                      </a:lnTo>
                      <a:lnTo>
                        <a:pt x="105" y="236"/>
                      </a:lnTo>
                      <a:lnTo>
                        <a:pt x="110" y="241"/>
                      </a:lnTo>
                      <a:lnTo>
                        <a:pt x="115" y="247"/>
                      </a:lnTo>
                      <a:lnTo>
                        <a:pt x="115" y="252"/>
                      </a:lnTo>
                      <a:lnTo>
                        <a:pt x="121" y="257"/>
                      </a:lnTo>
                      <a:lnTo>
                        <a:pt x="121" y="268"/>
                      </a:lnTo>
                      <a:lnTo>
                        <a:pt x="126" y="273"/>
                      </a:lnTo>
                      <a:lnTo>
                        <a:pt x="131" y="278"/>
                      </a:lnTo>
                      <a:lnTo>
                        <a:pt x="136" y="278"/>
                      </a:lnTo>
                      <a:lnTo>
                        <a:pt x="142" y="283"/>
                      </a:lnTo>
                      <a:lnTo>
                        <a:pt x="147" y="283"/>
                      </a:lnTo>
                      <a:lnTo>
                        <a:pt x="157" y="294"/>
                      </a:lnTo>
                      <a:lnTo>
                        <a:pt x="152" y="294"/>
                      </a:lnTo>
                      <a:lnTo>
                        <a:pt x="157" y="294"/>
                      </a:lnTo>
                      <a:lnTo>
                        <a:pt x="163" y="294"/>
                      </a:lnTo>
                      <a:lnTo>
                        <a:pt x="168" y="289"/>
                      </a:lnTo>
                      <a:lnTo>
                        <a:pt x="173" y="283"/>
                      </a:lnTo>
                      <a:lnTo>
                        <a:pt x="178" y="283"/>
                      </a:lnTo>
                      <a:lnTo>
                        <a:pt x="189" y="273"/>
                      </a:lnTo>
                      <a:lnTo>
                        <a:pt x="189" y="268"/>
                      </a:lnTo>
                      <a:lnTo>
                        <a:pt x="194" y="262"/>
                      </a:lnTo>
                      <a:lnTo>
                        <a:pt x="205" y="252"/>
                      </a:lnTo>
                      <a:lnTo>
                        <a:pt x="205" y="247"/>
                      </a:lnTo>
                      <a:lnTo>
                        <a:pt x="210" y="241"/>
                      </a:lnTo>
                      <a:lnTo>
                        <a:pt x="210" y="236"/>
                      </a:lnTo>
                      <a:lnTo>
                        <a:pt x="215" y="231"/>
                      </a:lnTo>
                      <a:lnTo>
                        <a:pt x="220" y="226"/>
                      </a:lnTo>
                      <a:lnTo>
                        <a:pt x="220" y="220"/>
                      </a:lnTo>
                      <a:lnTo>
                        <a:pt x="226" y="215"/>
                      </a:lnTo>
                      <a:lnTo>
                        <a:pt x="226" y="210"/>
                      </a:lnTo>
                      <a:lnTo>
                        <a:pt x="231" y="205"/>
                      </a:lnTo>
                      <a:lnTo>
                        <a:pt x="241" y="194"/>
                      </a:lnTo>
                      <a:lnTo>
                        <a:pt x="241" y="189"/>
                      </a:lnTo>
                      <a:lnTo>
                        <a:pt x="247" y="184"/>
                      </a:lnTo>
                      <a:lnTo>
                        <a:pt x="247" y="178"/>
                      </a:lnTo>
                      <a:lnTo>
                        <a:pt x="252" y="173"/>
                      </a:lnTo>
                      <a:lnTo>
                        <a:pt x="257" y="168"/>
                      </a:lnTo>
                      <a:lnTo>
                        <a:pt x="257" y="163"/>
                      </a:lnTo>
                      <a:lnTo>
                        <a:pt x="268" y="152"/>
                      </a:lnTo>
                      <a:lnTo>
                        <a:pt x="268" y="142"/>
                      </a:lnTo>
                      <a:lnTo>
                        <a:pt x="273" y="136"/>
                      </a:lnTo>
                      <a:lnTo>
                        <a:pt x="283" y="126"/>
                      </a:lnTo>
                      <a:lnTo>
                        <a:pt x="283" y="115"/>
                      </a:lnTo>
                      <a:lnTo>
                        <a:pt x="289" y="110"/>
                      </a:lnTo>
                      <a:lnTo>
                        <a:pt x="299" y="100"/>
                      </a:lnTo>
                      <a:lnTo>
                        <a:pt x="299" y="89"/>
                      </a:lnTo>
                      <a:lnTo>
                        <a:pt x="304" y="84"/>
                      </a:lnTo>
                      <a:lnTo>
                        <a:pt x="310" y="79"/>
                      </a:lnTo>
                      <a:lnTo>
                        <a:pt x="310" y="73"/>
                      </a:lnTo>
                      <a:lnTo>
                        <a:pt x="315" y="68"/>
                      </a:lnTo>
                      <a:lnTo>
                        <a:pt x="315" y="63"/>
                      </a:lnTo>
                      <a:lnTo>
                        <a:pt x="320" y="58"/>
                      </a:lnTo>
                      <a:lnTo>
                        <a:pt x="325" y="52"/>
                      </a:lnTo>
                      <a:lnTo>
                        <a:pt x="325" y="47"/>
                      </a:lnTo>
                      <a:lnTo>
                        <a:pt x="330" y="42"/>
                      </a:lnTo>
                      <a:lnTo>
                        <a:pt x="330" y="37"/>
                      </a:lnTo>
                      <a:lnTo>
                        <a:pt x="336" y="31"/>
                      </a:lnTo>
                      <a:lnTo>
                        <a:pt x="341" y="26"/>
                      </a:lnTo>
                      <a:lnTo>
                        <a:pt x="341" y="21"/>
                      </a:lnTo>
                      <a:lnTo>
                        <a:pt x="346" y="16"/>
                      </a:lnTo>
                      <a:lnTo>
                        <a:pt x="346" y="10"/>
                      </a:lnTo>
                      <a:lnTo>
                        <a:pt x="351" y="5"/>
                      </a:lnTo>
                      <a:lnTo>
                        <a:pt x="357" y="0"/>
                      </a:lnTo>
                      <a:lnTo>
                        <a:pt x="362" y="0"/>
                      </a:lnTo>
                      <a:lnTo>
                        <a:pt x="367" y="0"/>
                      </a:lnTo>
                      <a:lnTo>
                        <a:pt x="372" y="0"/>
                      </a:lnTo>
                      <a:lnTo>
                        <a:pt x="378" y="5"/>
                      </a:lnTo>
                      <a:lnTo>
                        <a:pt x="388" y="16"/>
                      </a:lnTo>
                      <a:lnTo>
                        <a:pt x="388" y="26"/>
                      </a:lnTo>
                      <a:lnTo>
                        <a:pt x="393" y="31"/>
                      </a:lnTo>
                      <a:lnTo>
                        <a:pt x="404" y="42"/>
                      </a:lnTo>
                      <a:lnTo>
                        <a:pt x="404" y="52"/>
                      </a:lnTo>
                      <a:lnTo>
                        <a:pt x="409" y="58"/>
                      </a:lnTo>
                      <a:lnTo>
                        <a:pt x="414" y="63"/>
                      </a:lnTo>
                      <a:lnTo>
                        <a:pt x="414" y="68"/>
                      </a:lnTo>
                      <a:lnTo>
                        <a:pt x="420" y="73"/>
                      </a:lnTo>
                      <a:lnTo>
                        <a:pt x="420" y="79"/>
                      </a:lnTo>
                      <a:lnTo>
                        <a:pt x="425" y="84"/>
                      </a:lnTo>
                      <a:lnTo>
                        <a:pt x="430" y="89"/>
                      </a:lnTo>
                      <a:lnTo>
                        <a:pt x="430" y="94"/>
                      </a:lnTo>
                      <a:lnTo>
                        <a:pt x="435" y="100"/>
                      </a:lnTo>
                      <a:lnTo>
                        <a:pt x="435" y="105"/>
                      </a:lnTo>
                      <a:lnTo>
                        <a:pt x="446" y="115"/>
                      </a:lnTo>
                      <a:lnTo>
                        <a:pt x="446" y="126"/>
                      </a:lnTo>
                      <a:lnTo>
                        <a:pt x="451" y="131"/>
                      </a:lnTo>
                      <a:lnTo>
                        <a:pt x="462" y="142"/>
                      </a:lnTo>
                      <a:lnTo>
                        <a:pt x="462" y="152"/>
                      </a:lnTo>
                      <a:lnTo>
                        <a:pt x="467" y="157"/>
                      </a:lnTo>
                      <a:lnTo>
                        <a:pt x="472" y="163"/>
                      </a:lnTo>
                      <a:lnTo>
                        <a:pt x="472" y="168"/>
                      </a:lnTo>
                      <a:lnTo>
                        <a:pt x="477" y="173"/>
                      </a:lnTo>
                      <a:lnTo>
                        <a:pt x="477" y="178"/>
                      </a:lnTo>
                      <a:lnTo>
                        <a:pt x="483" y="184"/>
                      </a:lnTo>
                      <a:lnTo>
                        <a:pt x="488" y="189"/>
                      </a:lnTo>
                      <a:lnTo>
                        <a:pt x="488" y="194"/>
                      </a:lnTo>
                      <a:lnTo>
                        <a:pt x="498" y="205"/>
                      </a:lnTo>
                      <a:lnTo>
                        <a:pt x="498" y="210"/>
                      </a:lnTo>
                      <a:lnTo>
                        <a:pt x="504" y="215"/>
                      </a:lnTo>
                      <a:lnTo>
                        <a:pt x="509" y="220"/>
                      </a:lnTo>
                      <a:lnTo>
                        <a:pt x="509" y="226"/>
                      </a:lnTo>
                      <a:lnTo>
                        <a:pt x="519" y="236"/>
                      </a:lnTo>
                      <a:lnTo>
                        <a:pt x="519" y="241"/>
                      </a:lnTo>
                      <a:lnTo>
                        <a:pt x="525" y="247"/>
                      </a:lnTo>
                      <a:lnTo>
                        <a:pt x="525" y="252"/>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50" name="Freeform 99"/>
                <p:cNvSpPr>
                  <a:spLocks/>
                </p:cNvSpPr>
                <p:nvPr/>
              </p:nvSpPr>
              <p:spPr bwMode="auto">
                <a:xfrm>
                  <a:off x="4441825" y="2179638"/>
                  <a:ext cx="957263" cy="442913"/>
                </a:xfrm>
                <a:custGeom>
                  <a:avLst/>
                  <a:gdLst/>
                  <a:ahLst/>
                  <a:cxnLst>
                    <a:cxn ang="0">
                      <a:pos x="10" y="252"/>
                    </a:cxn>
                    <a:cxn ang="0">
                      <a:pos x="21" y="268"/>
                    </a:cxn>
                    <a:cxn ang="0">
                      <a:pos x="36" y="279"/>
                    </a:cxn>
                    <a:cxn ang="0">
                      <a:pos x="52" y="268"/>
                    </a:cxn>
                    <a:cxn ang="0">
                      <a:pos x="68" y="263"/>
                    </a:cxn>
                    <a:cxn ang="0">
                      <a:pos x="78" y="247"/>
                    </a:cxn>
                    <a:cxn ang="0">
                      <a:pos x="89" y="226"/>
                    </a:cxn>
                    <a:cxn ang="0">
                      <a:pos x="105" y="205"/>
                    </a:cxn>
                    <a:cxn ang="0">
                      <a:pos x="115" y="195"/>
                    </a:cxn>
                    <a:cxn ang="0">
                      <a:pos x="126" y="179"/>
                    </a:cxn>
                    <a:cxn ang="0">
                      <a:pos x="147" y="153"/>
                    </a:cxn>
                    <a:cxn ang="0">
                      <a:pos x="157" y="142"/>
                    </a:cxn>
                    <a:cxn ang="0">
                      <a:pos x="168" y="132"/>
                    </a:cxn>
                    <a:cxn ang="0">
                      <a:pos x="178" y="111"/>
                    </a:cxn>
                    <a:cxn ang="0">
                      <a:pos x="194" y="100"/>
                    </a:cxn>
                    <a:cxn ang="0">
                      <a:pos x="204" y="84"/>
                    </a:cxn>
                    <a:cxn ang="0">
                      <a:pos x="215" y="69"/>
                    </a:cxn>
                    <a:cxn ang="0">
                      <a:pos x="231" y="48"/>
                    </a:cxn>
                    <a:cxn ang="0">
                      <a:pos x="241" y="27"/>
                    </a:cxn>
                    <a:cxn ang="0">
                      <a:pos x="257" y="11"/>
                    </a:cxn>
                    <a:cxn ang="0">
                      <a:pos x="273" y="0"/>
                    </a:cxn>
                    <a:cxn ang="0">
                      <a:pos x="288" y="11"/>
                    </a:cxn>
                    <a:cxn ang="0">
                      <a:pos x="304" y="27"/>
                    </a:cxn>
                    <a:cxn ang="0">
                      <a:pos x="320" y="48"/>
                    </a:cxn>
                    <a:cxn ang="0">
                      <a:pos x="330" y="69"/>
                    </a:cxn>
                    <a:cxn ang="0">
                      <a:pos x="346" y="84"/>
                    </a:cxn>
                    <a:cxn ang="0">
                      <a:pos x="362" y="90"/>
                    </a:cxn>
                    <a:cxn ang="0">
                      <a:pos x="377" y="95"/>
                    </a:cxn>
                    <a:cxn ang="0">
                      <a:pos x="393" y="105"/>
                    </a:cxn>
                    <a:cxn ang="0">
                      <a:pos x="409" y="111"/>
                    </a:cxn>
                    <a:cxn ang="0">
                      <a:pos x="425" y="111"/>
                    </a:cxn>
                    <a:cxn ang="0">
                      <a:pos x="435" y="95"/>
                    </a:cxn>
                    <a:cxn ang="0">
                      <a:pos x="451" y="95"/>
                    </a:cxn>
                    <a:cxn ang="0">
                      <a:pos x="467" y="105"/>
                    </a:cxn>
                    <a:cxn ang="0">
                      <a:pos x="482" y="121"/>
                    </a:cxn>
                    <a:cxn ang="0">
                      <a:pos x="498" y="126"/>
                    </a:cxn>
                    <a:cxn ang="0">
                      <a:pos x="514" y="142"/>
                    </a:cxn>
                    <a:cxn ang="0">
                      <a:pos x="530" y="147"/>
                    </a:cxn>
                    <a:cxn ang="0">
                      <a:pos x="545" y="158"/>
                    </a:cxn>
                    <a:cxn ang="0">
                      <a:pos x="561" y="168"/>
                    </a:cxn>
                    <a:cxn ang="0">
                      <a:pos x="577" y="174"/>
                    </a:cxn>
                    <a:cxn ang="0">
                      <a:pos x="593" y="179"/>
                    </a:cxn>
                  </a:cxnLst>
                  <a:rect l="0" t="0" r="r" b="b"/>
                  <a:pathLst>
                    <a:path w="603" h="279">
                      <a:moveTo>
                        <a:pt x="0" y="242"/>
                      </a:moveTo>
                      <a:lnTo>
                        <a:pt x="5" y="247"/>
                      </a:lnTo>
                      <a:lnTo>
                        <a:pt x="10" y="252"/>
                      </a:lnTo>
                      <a:lnTo>
                        <a:pt x="10" y="263"/>
                      </a:lnTo>
                      <a:lnTo>
                        <a:pt x="15" y="268"/>
                      </a:lnTo>
                      <a:lnTo>
                        <a:pt x="21" y="268"/>
                      </a:lnTo>
                      <a:lnTo>
                        <a:pt x="26" y="268"/>
                      </a:lnTo>
                      <a:lnTo>
                        <a:pt x="31" y="273"/>
                      </a:lnTo>
                      <a:lnTo>
                        <a:pt x="36" y="279"/>
                      </a:lnTo>
                      <a:lnTo>
                        <a:pt x="42" y="279"/>
                      </a:lnTo>
                      <a:lnTo>
                        <a:pt x="47" y="273"/>
                      </a:lnTo>
                      <a:lnTo>
                        <a:pt x="52" y="268"/>
                      </a:lnTo>
                      <a:lnTo>
                        <a:pt x="57" y="268"/>
                      </a:lnTo>
                      <a:lnTo>
                        <a:pt x="63" y="263"/>
                      </a:lnTo>
                      <a:lnTo>
                        <a:pt x="68" y="263"/>
                      </a:lnTo>
                      <a:lnTo>
                        <a:pt x="73" y="258"/>
                      </a:lnTo>
                      <a:lnTo>
                        <a:pt x="73" y="252"/>
                      </a:lnTo>
                      <a:lnTo>
                        <a:pt x="78" y="247"/>
                      </a:lnTo>
                      <a:lnTo>
                        <a:pt x="84" y="242"/>
                      </a:lnTo>
                      <a:lnTo>
                        <a:pt x="89" y="237"/>
                      </a:lnTo>
                      <a:lnTo>
                        <a:pt x="89" y="226"/>
                      </a:lnTo>
                      <a:lnTo>
                        <a:pt x="94" y="221"/>
                      </a:lnTo>
                      <a:lnTo>
                        <a:pt x="94" y="216"/>
                      </a:lnTo>
                      <a:lnTo>
                        <a:pt x="105" y="205"/>
                      </a:lnTo>
                      <a:lnTo>
                        <a:pt x="105" y="200"/>
                      </a:lnTo>
                      <a:lnTo>
                        <a:pt x="110" y="200"/>
                      </a:lnTo>
                      <a:lnTo>
                        <a:pt x="115" y="195"/>
                      </a:lnTo>
                      <a:lnTo>
                        <a:pt x="115" y="189"/>
                      </a:lnTo>
                      <a:lnTo>
                        <a:pt x="120" y="184"/>
                      </a:lnTo>
                      <a:lnTo>
                        <a:pt x="126" y="179"/>
                      </a:lnTo>
                      <a:lnTo>
                        <a:pt x="136" y="168"/>
                      </a:lnTo>
                      <a:lnTo>
                        <a:pt x="136" y="163"/>
                      </a:lnTo>
                      <a:lnTo>
                        <a:pt x="147" y="153"/>
                      </a:lnTo>
                      <a:lnTo>
                        <a:pt x="147" y="147"/>
                      </a:lnTo>
                      <a:lnTo>
                        <a:pt x="152" y="142"/>
                      </a:lnTo>
                      <a:lnTo>
                        <a:pt x="157" y="142"/>
                      </a:lnTo>
                      <a:lnTo>
                        <a:pt x="168" y="132"/>
                      </a:lnTo>
                      <a:lnTo>
                        <a:pt x="162" y="132"/>
                      </a:lnTo>
                      <a:lnTo>
                        <a:pt x="168" y="132"/>
                      </a:lnTo>
                      <a:lnTo>
                        <a:pt x="173" y="126"/>
                      </a:lnTo>
                      <a:lnTo>
                        <a:pt x="178" y="121"/>
                      </a:lnTo>
                      <a:lnTo>
                        <a:pt x="178" y="111"/>
                      </a:lnTo>
                      <a:lnTo>
                        <a:pt x="183" y="105"/>
                      </a:lnTo>
                      <a:lnTo>
                        <a:pt x="189" y="100"/>
                      </a:lnTo>
                      <a:lnTo>
                        <a:pt x="194" y="100"/>
                      </a:lnTo>
                      <a:lnTo>
                        <a:pt x="199" y="95"/>
                      </a:lnTo>
                      <a:lnTo>
                        <a:pt x="204" y="90"/>
                      </a:lnTo>
                      <a:lnTo>
                        <a:pt x="204" y="84"/>
                      </a:lnTo>
                      <a:lnTo>
                        <a:pt x="210" y="79"/>
                      </a:lnTo>
                      <a:lnTo>
                        <a:pt x="210" y="74"/>
                      </a:lnTo>
                      <a:lnTo>
                        <a:pt x="215" y="69"/>
                      </a:lnTo>
                      <a:lnTo>
                        <a:pt x="220" y="63"/>
                      </a:lnTo>
                      <a:lnTo>
                        <a:pt x="220" y="58"/>
                      </a:lnTo>
                      <a:lnTo>
                        <a:pt x="231" y="48"/>
                      </a:lnTo>
                      <a:lnTo>
                        <a:pt x="231" y="42"/>
                      </a:lnTo>
                      <a:lnTo>
                        <a:pt x="241" y="32"/>
                      </a:lnTo>
                      <a:lnTo>
                        <a:pt x="241" y="27"/>
                      </a:lnTo>
                      <a:lnTo>
                        <a:pt x="246" y="21"/>
                      </a:lnTo>
                      <a:lnTo>
                        <a:pt x="252" y="16"/>
                      </a:lnTo>
                      <a:lnTo>
                        <a:pt x="257" y="11"/>
                      </a:lnTo>
                      <a:lnTo>
                        <a:pt x="262" y="6"/>
                      </a:lnTo>
                      <a:lnTo>
                        <a:pt x="267" y="0"/>
                      </a:lnTo>
                      <a:lnTo>
                        <a:pt x="273" y="0"/>
                      </a:lnTo>
                      <a:lnTo>
                        <a:pt x="278" y="0"/>
                      </a:lnTo>
                      <a:lnTo>
                        <a:pt x="283" y="6"/>
                      </a:lnTo>
                      <a:lnTo>
                        <a:pt x="288" y="11"/>
                      </a:lnTo>
                      <a:lnTo>
                        <a:pt x="299" y="21"/>
                      </a:lnTo>
                      <a:lnTo>
                        <a:pt x="299" y="27"/>
                      </a:lnTo>
                      <a:lnTo>
                        <a:pt x="304" y="27"/>
                      </a:lnTo>
                      <a:lnTo>
                        <a:pt x="309" y="32"/>
                      </a:lnTo>
                      <a:lnTo>
                        <a:pt x="309" y="37"/>
                      </a:lnTo>
                      <a:lnTo>
                        <a:pt x="320" y="48"/>
                      </a:lnTo>
                      <a:lnTo>
                        <a:pt x="320" y="53"/>
                      </a:lnTo>
                      <a:lnTo>
                        <a:pt x="330" y="63"/>
                      </a:lnTo>
                      <a:lnTo>
                        <a:pt x="330" y="69"/>
                      </a:lnTo>
                      <a:lnTo>
                        <a:pt x="335" y="74"/>
                      </a:lnTo>
                      <a:lnTo>
                        <a:pt x="341" y="79"/>
                      </a:lnTo>
                      <a:lnTo>
                        <a:pt x="346" y="84"/>
                      </a:lnTo>
                      <a:lnTo>
                        <a:pt x="351" y="84"/>
                      </a:lnTo>
                      <a:lnTo>
                        <a:pt x="356" y="90"/>
                      </a:lnTo>
                      <a:lnTo>
                        <a:pt x="362" y="90"/>
                      </a:lnTo>
                      <a:lnTo>
                        <a:pt x="367" y="95"/>
                      </a:lnTo>
                      <a:lnTo>
                        <a:pt x="372" y="95"/>
                      </a:lnTo>
                      <a:lnTo>
                        <a:pt x="377" y="95"/>
                      </a:lnTo>
                      <a:lnTo>
                        <a:pt x="383" y="100"/>
                      </a:lnTo>
                      <a:lnTo>
                        <a:pt x="388" y="100"/>
                      </a:lnTo>
                      <a:lnTo>
                        <a:pt x="393" y="105"/>
                      </a:lnTo>
                      <a:lnTo>
                        <a:pt x="398" y="111"/>
                      </a:lnTo>
                      <a:lnTo>
                        <a:pt x="404" y="111"/>
                      </a:lnTo>
                      <a:lnTo>
                        <a:pt x="409" y="111"/>
                      </a:lnTo>
                      <a:lnTo>
                        <a:pt x="414" y="105"/>
                      </a:lnTo>
                      <a:lnTo>
                        <a:pt x="419" y="111"/>
                      </a:lnTo>
                      <a:lnTo>
                        <a:pt x="425" y="111"/>
                      </a:lnTo>
                      <a:lnTo>
                        <a:pt x="430" y="105"/>
                      </a:lnTo>
                      <a:lnTo>
                        <a:pt x="430" y="100"/>
                      </a:lnTo>
                      <a:lnTo>
                        <a:pt x="435" y="95"/>
                      </a:lnTo>
                      <a:lnTo>
                        <a:pt x="440" y="90"/>
                      </a:lnTo>
                      <a:lnTo>
                        <a:pt x="446" y="90"/>
                      </a:lnTo>
                      <a:lnTo>
                        <a:pt x="451" y="95"/>
                      </a:lnTo>
                      <a:lnTo>
                        <a:pt x="456" y="100"/>
                      </a:lnTo>
                      <a:lnTo>
                        <a:pt x="461" y="100"/>
                      </a:lnTo>
                      <a:lnTo>
                        <a:pt x="467" y="105"/>
                      </a:lnTo>
                      <a:lnTo>
                        <a:pt x="472" y="111"/>
                      </a:lnTo>
                      <a:lnTo>
                        <a:pt x="477" y="116"/>
                      </a:lnTo>
                      <a:lnTo>
                        <a:pt x="482" y="121"/>
                      </a:lnTo>
                      <a:lnTo>
                        <a:pt x="488" y="126"/>
                      </a:lnTo>
                      <a:lnTo>
                        <a:pt x="493" y="121"/>
                      </a:lnTo>
                      <a:lnTo>
                        <a:pt x="498" y="126"/>
                      </a:lnTo>
                      <a:lnTo>
                        <a:pt x="503" y="132"/>
                      </a:lnTo>
                      <a:lnTo>
                        <a:pt x="509" y="137"/>
                      </a:lnTo>
                      <a:lnTo>
                        <a:pt x="514" y="142"/>
                      </a:lnTo>
                      <a:lnTo>
                        <a:pt x="519" y="142"/>
                      </a:lnTo>
                      <a:lnTo>
                        <a:pt x="524" y="147"/>
                      </a:lnTo>
                      <a:lnTo>
                        <a:pt x="530" y="147"/>
                      </a:lnTo>
                      <a:lnTo>
                        <a:pt x="535" y="153"/>
                      </a:lnTo>
                      <a:lnTo>
                        <a:pt x="540" y="153"/>
                      </a:lnTo>
                      <a:lnTo>
                        <a:pt x="545" y="158"/>
                      </a:lnTo>
                      <a:lnTo>
                        <a:pt x="551" y="163"/>
                      </a:lnTo>
                      <a:lnTo>
                        <a:pt x="556" y="168"/>
                      </a:lnTo>
                      <a:lnTo>
                        <a:pt x="561" y="168"/>
                      </a:lnTo>
                      <a:lnTo>
                        <a:pt x="566" y="174"/>
                      </a:lnTo>
                      <a:lnTo>
                        <a:pt x="572" y="174"/>
                      </a:lnTo>
                      <a:lnTo>
                        <a:pt x="577" y="174"/>
                      </a:lnTo>
                      <a:lnTo>
                        <a:pt x="582" y="168"/>
                      </a:lnTo>
                      <a:lnTo>
                        <a:pt x="587" y="174"/>
                      </a:lnTo>
                      <a:lnTo>
                        <a:pt x="593" y="179"/>
                      </a:lnTo>
                      <a:lnTo>
                        <a:pt x="598" y="179"/>
                      </a:lnTo>
                      <a:lnTo>
                        <a:pt x="603" y="179"/>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51" name="Freeform 100"/>
                <p:cNvSpPr>
                  <a:spLocks/>
                </p:cNvSpPr>
                <p:nvPr/>
              </p:nvSpPr>
              <p:spPr bwMode="auto">
                <a:xfrm>
                  <a:off x="5399088" y="2105025"/>
                  <a:ext cx="966788" cy="533400"/>
                </a:xfrm>
                <a:custGeom>
                  <a:avLst/>
                  <a:gdLst/>
                  <a:ahLst/>
                  <a:cxnLst>
                    <a:cxn ang="0">
                      <a:pos x="11" y="231"/>
                    </a:cxn>
                    <a:cxn ang="0">
                      <a:pos x="26" y="231"/>
                    </a:cxn>
                    <a:cxn ang="0">
                      <a:pos x="42" y="231"/>
                    </a:cxn>
                    <a:cxn ang="0">
                      <a:pos x="58" y="236"/>
                    </a:cxn>
                    <a:cxn ang="0">
                      <a:pos x="63" y="252"/>
                    </a:cxn>
                    <a:cxn ang="0">
                      <a:pos x="84" y="273"/>
                    </a:cxn>
                    <a:cxn ang="0">
                      <a:pos x="100" y="294"/>
                    </a:cxn>
                    <a:cxn ang="0">
                      <a:pos x="110" y="315"/>
                    </a:cxn>
                    <a:cxn ang="0">
                      <a:pos x="121" y="331"/>
                    </a:cxn>
                    <a:cxn ang="0">
                      <a:pos x="137" y="331"/>
                    </a:cxn>
                    <a:cxn ang="0">
                      <a:pos x="152" y="331"/>
                    </a:cxn>
                    <a:cxn ang="0">
                      <a:pos x="163" y="336"/>
                    </a:cxn>
                    <a:cxn ang="0">
                      <a:pos x="173" y="336"/>
                    </a:cxn>
                    <a:cxn ang="0">
                      <a:pos x="189" y="331"/>
                    </a:cxn>
                    <a:cxn ang="0">
                      <a:pos x="205" y="331"/>
                    </a:cxn>
                    <a:cxn ang="0">
                      <a:pos x="215" y="336"/>
                    </a:cxn>
                    <a:cxn ang="0">
                      <a:pos x="231" y="331"/>
                    </a:cxn>
                    <a:cxn ang="0">
                      <a:pos x="247" y="320"/>
                    </a:cxn>
                    <a:cxn ang="0">
                      <a:pos x="262" y="310"/>
                    </a:cxn>
                    <a:cxn ang="0">
                      <a:pos x="278" y="310"/>
                    </a:cxn>
                    <a:cxn ang="0">
                      <a:pos x="289" y="299"/>
                    </a:cxn>
                    <a:cxn ang="0">
                      <a:pos x="304" y="294"/>
                    </a:cxn>
                    <a:cxn ang="0">
                      <a:pos x="320" y="278"/>
                    </a:cxn>
                    <a:cxn ang="0">
                      <a:pos x="331" y="263"/>
                    </a:cxn>
                    <a:cxn ang="0">
                      <a:pos x="341" y="247"/>
                    </a:cxn>
                    <a:cxn ang="0">
                      <a:pos x="352" y="231"/>
                    </a:cxn>
                    <a:cxn ang="0">
                      <a:pos x="373" y="210"/>
                    </a:cxn>
                    <a:cxn ang="0">
                      <a:pos x="378" y="205"/>
                    </a:cxn>
                    <a:cxn ang="0">
                      <a:pos x="394" y="194"/>
                    </a:cxn>
                    <a:cxn ang="0">
                      <a:pos x="409" y="184"/>
                    </a:cxn>
                    <a:cxn ang="0">
                      <a:pos x="425" y="168"/>
                    </a:cxn>
                    <a:cxn ang="0">
                      <a:pos x="441" y="158"/>
                    </a:cxn>
                    <a:cxn ang="0">
                      <a:pos x="457" y="147"/>
                    </a:cxn>
                    <a:cxn ang="0">
                      <a:pos x="472" y="131"/>
                    </a:cxn>
                    <a:cxn ang="0">
                      <a:pos x="488" y="121"/>
                    </a:cxn>
                    <a:cxn ang="0">
                      <a:pos x="504" y="105"/>
                    </a:cxn>
                    <a:cxn ang="0">
                      <a:pos x="520" y="95"/>
                    </a:cxn>
                    <a:cxn ang="0">
                      <a:pos x="535" y="79"/>
                    </a:cxn>
                    <a:cxn ang="0">
                      <a:pos x="551" y="63"/>
                    </a:cxn>
                    <a:cxn ang="0">
                      <a:pos x="572" y="42"/>
                    </a:cxn>
                    <a:cxn ang="0">
                      <a:pos x="583" y="26"/>
                    </a:cxn>
                    <a:cxn ang="0">
                      <a:pos x="598" y="11"/>
                    </a:cxn>
                  </a:cxnLst>
                  <a:rect l="0" t="0" r="r" b="b"/>
                  <a:pathLst>
                    <a:path w="609" h="336">
                      <a:moveTo>
                        <a:pt x="0" y="226"/>
                      </a:moveTo>
                      <a:lnTo>
                        <a:pt x="5" y="226"/>
                      </a:lnTo>
                      <a:lnTo>
                        <a:pt x="11" y="231"/>
                      </a:lnTo>
                      <a:lnTo>
                        <a:pt x="16" y="226"/>
                      </a:lnTo>
                      <a:lnTo>
                        <a:pt x="21" y="226"/>
                      </a:lnTo>
                      <a:lnTo>
                        <a:pt x="26" y="231"/>
                      </a:lnTo>
                      <a:lnTo>
                        <a:pt x="32" y="226"/>
                      </a:lnTo>
                      <a:lnTo>
                        <a:pt x="37" y="226"/>
                      </a:lnTo>
                      <a:lnTo>
                        <a:pt x="42" y="231"/>
                      </a:lnTo>
                      <a:lnTo>
                        <a:pt x="47" y="231"/>
                      </a:lnTo>
                      <a:lnTo>
                        <a:pt x="53" y="231"/>
                      </a:lnTo>
                      <a:lnTo>
                        <a:pt x="58" y="236"/>
                      </a:lnTo>
                      <a:lnTo>
                        <a:pt x="58" y="242"/>
                      </a:lnTo>
                      <a:lnTo>
                        <a:pt x="63" y="247"/>
                      </a:lnTo>
                      <a:lnTo>
                        <a:pt x="63" y="252"/>
                      </a:lnTo>
                      <a:lnTo>
                        <a:pt x="68" y="257"/>
                      </a:lnTo>
                      <a:lnTo>
                        <a:pt x="74" y="263"/>
                      </a:lnTo>
                      <a:lnTo>
                        <a:pt x="84" y="273"/>
                      </a:lnTo>
                      <a:lnTo>
                        <a:pt x="84" y="278"/>
                      </a:lnTo>
                      <a:lnTo>
                        <a:pt x="89" y="284"/>
                      </a:lnTo>
                      <a:lnTo>
                        <a:pt x="100" y="294"/>
                      </a:lnTo>
                      <a:lnTo>
                        <a:pt x="100" y="299"/>
                      </a:lnTo>
                      <a:lnTo>
                        <a:pt x="110" y="310"/>
                      </a:lnTo>
                      <a:lnTo>
                        <a:pt x="110" y="315"/>
                      </a:lnTo>
                      <a:lnTo>
                        <a:pt x="116" y="320"/>
                      </a:lnTo>
                      <a:lnTo>
                        <a:pt x="126" y="331"/>
                      </a:lnTo>
                      <a:lnTo>
                        <a:pt x="121" y="331"/>
                      </a:lnTo>
                      <a:lnTo>
                        <a:pt x="126" y="331"/>
                      </a:lnTo>
                      <a:lnTo>
                        <a:pt x="131" y="331"/>
                      </a:lnTo>
                      <a:lnTo>
                        <a:pt x="137" y="331"/>
                      </a:lnTo>
                      <a:lnTo>
                        <a:pt x="142" y="331"/>
                      </a:lnTo>
                      <a:lnTo>
                        <a:pt x="147" y="326"/>
                      </a:lnTo>
                      <a:lnTo>
                        <a:pt x="152" y="331"/>
                      </a:lnTo>
                      <a:lnTo>
                        <a:pt x="152" y="336"/>
                      </a:lnTo>
                      <a:lnTo>
                        <a:pt x="158" y="331"/>
                      </a:lnTo>
                      <a:lnTo>
                        <a:pt x="163" y="336"/>
                      </a:lnTo>
                      <a:lnTo>
                        <a:pt x="173" y="336"/>
                      </a:lnTo>
                      <a:lnTo>
                        <a:pt x="168" y="336"/>
                      </a:lnTo>
                      <a:lnTo>
                        <a:pt x="173" y="336"/>
                      </a:lnTo>
                      <a:lnTo>
                        <a:pt x="179" y="336"/>
                      </a:lnTo>
                      <a:lnTo>
                        <a:pt x="184" y="336"/>
                      </a:lnTo>
                      <a:lnTo>
                        <a:pt x="189" y="331"/>
                      </a:lnTo>
                      <a:lnTo>
                        <a:pt x="194" y="331"/>
                      </a:lnTo>
                      <a:lnTo>
                        <a:pt x="200" y="336"/>
                      </a:lnTo>
                      <a:lnTo>
                        <a:pt x="205" y="331"/>
                      </a:lnTo>
                      <a:lnTo>
                        <a:pt x="210" y="336"/>
                      </a:lnTo>
                      <a:lnTo>
                        <a:pt x="210" y="331"/>
                      </a:lnTo>
                      <a:lnTo>
                        <a:pt x="215" y="336"/>
                      </a:lnTo>
                      <a:lnTo>
                        <a:pt x="220" y="336"/>
                      </a:lnTo>
                      <a:lnTo>
                        <a:pt x="226" y="331"/>
                      </a:lnTo>
                      <a:lnTo>
                        <a:pt x="231" y="331"/>
                      </a:lnTo>
                      <a:lnTo>
                        <a:pt x="236" y="326"/>
                      </a:lnTo>
                      <a:lnTo>
                        <a:pt x="241" y="326"/>
                      </a:lnTo>
                      <a:lnTo>
                        <a:pt x="247" y="320"/>
                      </a:lnTo>
                      <a:lnTo>
                        <a:pt x="252" y="315"/>
                      </a:lnTo>
                      <a:lnTo>
                        <a:pt x="257" y="315"/>
                      </a:lnTo>
                      <a:lnTo>
                        <a:pt x="262" y="310"/>
                      </a:lnTo>
                      <a:lnTo>
                        <a:pt x="268" y="310"/>
                      </a:lnTo>
                      <a:lnTo>
                        <a:pt x="273" y="310"/>
                      </a:lnTo>
                      <a:lnTo>
                        <a:pt x="278" y="310"/>
                      </a:lnTo>
                      <a:lnTo>
                        <a:pt x="283" y="310"/>
                      </a:lnTo>
                      <a:lnTo>
                        <a:pt x="294" y="299"/>
                      </a:lnTo>
                      <a:lnTo>
                        <a:pt x="289" y="299"/>
                      </a:lnTo>
                      <a:lnTo>
                        <a:pt x="294" y="299"/>
                      </a:lnTo>
                      <a:lnTo>
                        <a:pt x="299" y="299"/>
                      </a:lnTo>
                      <a:lnTo>
                        <a:pt x="304" y="294"/>
                      </a:lnTo>
                      <a:lnTo>
                        <a:pt x="310" y="294"/>
                      </a:lnTo>
                      <a:lnTo>
                        <a:pt x="320" y="284"/>
                      </a:lnTo>
                      <a:lnTo>
                        <a:pt x="320" y="278"/>
                      </a:lnTo>
                      <a:lnTo>
                        <a:pt x="325" y="273"/>
                      </a:lnTo>
                      <a:lnTo>
                        <a:pt x="325" y="268"/>
                      </a:lnTo>
                      <a:lnTo>
                        <a:pt x="331" y="263"/>
                      </a:lnTo>
                      <a:lnTo>
                        <a:pt x="331" y="257"/>
                      </a:lnTo>
                      <a:lnTo>
                        <a:pt x="336" y="252"/>
                      </a:lnTo>
                      <a:lnTo>
                        <a:pt x="341" y="247"/>
                      </a:lnTo>
                      <a:lnTo>
                        <a:pt x="346" y="242"/>
                      </a:lnTo>
                      <a:lnTo>
                        <a:pt x="346" y="236"/>
                      </a:lnTo>
                      <a:lnTo>
                        <a:pt x="352" y="231"/>
                      </a:lnTo>
                      <a:lnTo>
                        <a:pt x="357" y="226"/>
                      </a:lnTo>
                      <a:lnTo>
                        <a:pt x="362" y="221"/>
                      </a:lnTo>
                      <a:lnTo>
                        <a:pt x="373" y="210"/>
                      </a:lnTo>
                      <a:lnTo>
                        <a:pt x="367" y="210"/>
                      </a:lnTo>
                      <a:lnTo>
                        <a:pt x="373" y="210"/>
                      </a:lnTo>
                      <a:lnTo>
                        <a:pt x="378" y="205"/>
                      </a:lnTo>
                      <a:lnTo>
                        <a:pt x="383" y="200"/>
                      </a:lnTo>
                      <a:lnTo>
                        <a:pt x="388" y="200"/>
                      </a:lnTo>
                      <a:lnTo>
                        <a:pt x="394" y="194"/>
                      </a:lnTo>
                      <a:lnTo>
                        <a:pt x="399" y="189"/>
                      </a:lnTo>
                      <a:lnTo>
                        <a:pt x="404" y="184"/>
                      </a:lnTo>
                      <a:lnTo>
                        <a:pt x="409" y="184"/>
                      </a:lnTo>
                      <a:lnTo>
                        <a:pt x="415" y="179"/>
                      </a:lnTo>
                      <a:lnTo>
                        <a:pt x="420" y="173"/>
                      </a:lnTo>
                      <a:lnTo>
                        <a:pt x="425" y="168"/>
                      </a:lnTo>
                      <a:lnTo>
                        <a:pt x="430" y="163"/>
                      </a:lnTo>
                      <a:lnTo>
                        <a:pt x="436" y="163"/>
                      </a:lnTo>
                      <a:lnTo>
                        <a:pt x="441" y="158"/>
                      </a:lnTo>
                      <a:lnTo>
                        <a:pt x="446" y="152"/>
                      </a:lnTo>
                      <a:lnTo>
                        <a:pt x="451" y="147"/>
                      </a:lnTo>
                      <a:lnTo>
                        <a:pt x="457" y="147"/>
                      </a:lnTo>
                      <a:lnTo>
                        <a:pt x="462" y="142"/>
                      </a:lnTo>
                      <a:lnTo>
                        <a:pt x="467" y="137"/>
                      </a:lnTo>
                      <a:lnTo>
                        <a:pt x="472" y="131"/>
                      </a:lnTo>
                      <a:lnTo>
                        <a:pt x="478" y="131"/>
                      </a:lnTo>
                      <a:lnTo>
                        <a:pt x="483" y="126"/>
                      </a:lnTo>
                      <a:lnTo>
                        <a:pt x="488" y="121"/>
                      </a:lnTo>
                      <a:lnTo>
                        <a:pt x="493" y="116"/>
                      </a:lnTo>
                      <a:lnTo>
                        <a:pt x="499" y="110"/>
                      </a:lnTo>
                      <a:lnTo>
                        <a:pt x="504" y="105"/>
                      </a:lnTo>
                      <a:lnTo>
                        <a:pt x="509" y="100"/>
                      </a:lnTo>
                      <a:lnTo>
                        <a:pt x="514" y="95"/>
                      </a:lnTo>
                      <a:lnTo>
                        <a:pt x="520" y="95"/>
                      </a:lnTo>
                      <a:lnTo>
                        <a:pt x="525" y="89"/>
                      </a:lnTo>
                      <a:lnTo>
                        <a:pt x="530" y="84"/>
                      </a:lnTo>
                      <a:lnTo>
                        <a:pt x="535" y="79"/>
                      </a:lnTo>
                      <a:lnTo>
                        <a:pt x="541" y="74"/>
                      </a:lnTo>
                      <a:lnTo>
                        <a:pt x="546" y="68"/>
                      </a:lnTo>
                      <a:lnTo>
                        <a:pt x="551" y="63"/>
                      </a:lnTo>
                      <a:lnTo>
                        <a:pt x="556" y="58"/>
                      </a:lnTo>
                      <a:lnTo>
                        <a:pt x="562" y="53"/>
                      </a:lnTo>
                      <a:lnTo>
                        <a:pt x="572" y="42"/>
                      </a:lnTo>
                      <a:lnTo>
                        <a:pt x="572" y="37"/>
                      </a:lnTo>
                      <a:lnTo>
                        <a:pt x="577" y="32"/>
                      </a:lnTo>
                      <a:lnTo>
                        <a:pt x="583" y="26"/>
                      </a:lnTo>
                      <a:lnTo>
                        <a:pt x="588" y="21"/>
                      </a:lnTo>
                      <a:lnTo>
                        <a:pt x="593" y="16"/>
                      </a:lnTo>
                      <a:lnTo>
                        <a:pt x="598" y="11"/>
                      </a:lnTo>
                      <a:lnTo>
                        <a:pt x="604" y="5"/>
                      </a:lnTo>
                      <a:lnTo>
                        <a:pt x="609" y="0"/>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52" name="Freeform 101"/>
                <p:cNvSpPr>
                  <a:spLocks/>
                </p:cNvSpPr>
                <p:nvPr/>
              </p:nvSpPr>
              <p:spPr bwMode="auto">
                <a:xfrm>
                  <a:off x="6365875" y="1755775"/>
                  <a:ext cx="341313" cy="349250"/>
                </a:xfrm>
                <a:custGeom>
                  <a:avLst/>
                  <a:gdLst/>
                  <a:ahLst/>
                  <a:cxnLst>
                    <a:cxn ang="0">
                      <a:pos x="0" y="220"/>
                    </a:cxn>
                    <a:cxn ang="0">
                      <a:pos x="5" y="215"/>
                    </a:cxn>
                    <a:cxn ang="0">
                      <a:pos x="5" y="210"/>
                    </a:cxn>
                    <a:cxn ang="0">
                      <a:pos x="10" y="204"/>
                    </a:cxn>
                    <a:cxn ang="0">
                      <a:pos x="16" y="199"/>
                    </a:cxn>
                    <a:cxn ang="0">
                      <a:pos x="26" y="189"/>
                    </a:cxn>
                    <a:cxn ang="0">
                      <a:pos x="26" y="183"/>
                    </a:cxn>
                    <a:cxn ang="0">
                      <a:pos x="31" y="178"/>
                    </a:cxn>
                    <a:cxn ang="0">
                      <a:pos x="42" y="168"/>
                    </a:cxn>
                    <a:cxn ang="0">
                      <a:pos x="42" y="162"/>
                    </a:cxn>
                    <a:cxn ang="0">
                      <a:pos x="47" y="157"/>
                    </a:cxn>
                    <a:cxn ang="0">
                      <a:pos x="52" y="152"/>
                    </a:cxn>
                    <a:cxn ang="0">
                      <a:pos x="58" y="147"/>
                    </a:cxn>
                    <a:cxn ang="0">
                      <a:pos x="63" y="141"/>
                    </a:cxn>
                    <a:cxn ang="0">
                      <a:pos x="63" y="136"/>
                    </a:cxn>
                    <a:cxn ang="0">
                      <a:pos x="68" y="131"/>
                    </a:cxn>
                    <a:cxn ang="0">
                      <a:pos x="79" y="120"/>
                    </a:cxn>
                    <a:cxn ang="0">
                      <a:pos x="79" y="110"/>
                    </a:cxn>
                    <a:cxn ang="0">
                      <a:pos x="84" y="110"/>
                    </a:cxn>
                    <a:cxn ang="0">
                      <a:pos x="89" y="105"/>
                    </a:cxn>
                    <a:cxn ang="0">
                      <a:pos x="94" y="99"/>
                    </a:cxn>
                    <a:cxn ang="0">
                      <a:pos x="94" y="94"/>
                    </a:cxn>
                    <a:cxn ang="0">
                      <a:pos x="99" y="89"/>
                    </a:cxn>
                    <a:cxn ang="0">
                      <a:pos x="105" y="84"/>
                    </a:cxn>
                    <a:cxn ang="0">
                      <a:pos x="110" y="79"/>
                    </a:cxn>
                    <a:cxn ang="0">
                      <a:pos x="110" y="73"/>
                    </a:cxn>
                    <a:cxn ang="0">
                      <a:pos x="120" y="63"/>
                    </a:cxn>
                    <a:cxn ang="0">
                      <a:pos x="120" y="58"/>
                    </a:cxn>
                    <a:cxn ang="0">
                      <a:pos x="131" y="47"/>
                    </a:cxn>
                    <a:cxn ang="0">
                      <a:pos x="131" y="42"/>
                    </a:cxn>
                    <a:cxn ang="0">
                      <a:pos x="136" y="37"/>
                    </a:cxn>
                    <a:cxn ang="0">
                      <a:pos x="141" y="37"/>
                    </a:cxn>
                    <a:cxn ang="0">
                      <a:pos x="147" y="31"/>
                    </a:cxn>
                    <a:cxn ang="0">
                      <a:pos x="152" y="26"/>
                    </a:cxn>
                    <a:cxn ang="0">
                      <a:pos x="157" y="21"/>
                    </a:cxn>
                    <a:cxn ang="0">
                      <a:pos x="162" y="16"/>
                    </a:cxn>
                    <a:cxn ang="0">
                      <a:pos x="173" y="5"/>
                    </a:cxn>
                    <a:cxn ang="0">
                      <a:pos x="173" y="0"/>
                    </a:cxn>
                    <a:cxn ang="0">
                      <a:pos x="178" y="5"/>
                    </a:cxn>
                    <a:cxn ang="0">
                      <a:pos x="183" y="5"/>
                    </a:cxn>
                    <a:cxn ang="0">
                      <a:pos x="189" y="5"/>
                    </a:cxn>
                    <a:cxn ang="0">
                      <a:pos x="199" y="5"/>
                    </a:cxn>
                    <a:cxn ang="0">
                      <a:pos x="194" y="5"/>
                    </a:cxn>
                    <a:cxn ang="0">
                      <a:pos x="199" y="5"/>
                    </a:cxn>
                    <a:cxn ang="0">
                      <a:pos x="204" y="10"/>
                    </a:cxn>
                    <a:cxn ang="0">
                      <a:pos x="210" y="5"/>
                    </a:cxn>
                    <a:cxn ang="0">
                      <a:pos x="215" y="5"/>
                    </a:cxn>
                  </a:cxnLst>
                  <a:rect l="0" t="0" r="r" b="b"/>
                  <a:pathLst>
                    <a:path w="215" h="220">
                      <a:moveTo>
                        <a:pt x="0" y="220"/>
                      </a:moveTo>
                      <a:lnTo>
                        <a:pt x="5" y="215"/>
                      </a:lnTo>
                      <a:lnTo>
                        <a:pt x="5" y="210"/>
                      </a:lnTo>
                      <a:lnTo>
                        <a:pt x="10" y="204"/>
                      </a:lnTo>
                      <a:lnTo>
                        <a:pt x="16" y="199"/>
                      </a:lnTo>
                      <a:lnTo>
                        <a:pt x="26" y="189"/>
                      </a:lnTo>
                      <a:lnTo>
                        <a:pt x="26" y="183"/>
                      </a:lnTo>
                      <a:lnTo>
                        <a:pt x="31" y="178"/>
                      </a:lnTo>
                      <a:lnTo>
                        <a:pt x="42" y="168"/>
                      </a:lnTo>
                      <a:lnTo>
                        <a:pt x="42" y="162"/>
                      </a:lnTo>
                      <a:lnTo>
                        <a:pt x="47" y="157"/>
                      </a:lnTo>
                      <a:lnTo>
                        <a:pt x="52" y="152"/>
                      </a:lnTo>
                      <a:lnTo>
                        <a:pt x="58" y="147"/>
                      </a:lnTo>
                      <a:lnTo>
                        <a:pt x="63" y="141"/>
                      </a:lnTo>
                      <a:lnTo>
                        <a:pt x="63" y="136"/>
                      </a:lnTo>
                      <a:lnTo>
                        <a:pt x="68" y="131"/>
                      </a:lnTo>
                      <a:lnTo>
                        <a:pt x="79" y="120"/>
                      </a:lnTo>
                      <a:lnTo>
                        <a:pt x="79" y="110"/>
                      </a:lnTo>
                      <a:lnTo>
                        <a:pt x="84" y="110"/>
                      </a:lnTo>
                      <a:lnTo>
                        <a:pt x="89" y="105"/>
                      </a:lnTo>
                      <a:lnTo>
                        <a:pt x="94" y="99"/>
                      </a:lnTo>
                      <a:lnTo>
                        <a:pt x="94" y="94"/>
                      </a:lnTo>
                      <a:lnTo>
                        <a:pt x="99" y="89"/>
                      </a:lnTo>
                      <a:lnTo>
                        <a:pt x="105" y="84"/>
                      </a:lnTo>
                      <a:lnTo>
                        <a:pt x="110" y="79"/>
                      </a:lnTo>
                      <a:lnTo>
                        <a:pt x="110" y="73"/>
                      </a:lnTo>
                      <a:lnTo>
                        <a:pt x="120" y="63"/>
                      </a:lnTo>
                      <a:lnTo>
                        <a:pt x="120" y="58"/>
                      </a:lnTo>
                      <a:lnTo>
                        <a:pt x="131" y="47"/>
                      </a:lnTo>
                      <a:lnTo>
                        <a:pt x="131" y="42"/>
                      </a:lnTo>
                      <a:lnTo>
                        <a:pt x="136" y="37"/>
                      </a:lnTo>
                      <a:lnTo>
                        <a:pt x="141" y="37"/>
                      </a:lnTo>
                      <a:lnTo>
                        <a:pt x="147" y="31"/>
                      </a:lnTo>
                      <a:lnTo>
                        <a:pt x="152" y="26"/>
                      </a:lnTo>
                      <a:lnTo>
                        <a:pt x="157" y="21"/>
                      </a:lnTo>
                      <a:lnTo>
                        <a:pt x="162" y="16"/>
                      </a:lnTo>
                      <a:lnTo>
                        <a:pt x="173" y="5"/>
                      </a:lnTo>
                      <a:lnTo>
                        <a:pt x="173" y="0"/>
                      </a:lnTo>
                      <a:lnTo>
                        <a:pt x="178" y="5"/>
                      </a:lnTo>
                      <a:lnTo>
                        <a:pt x="183" y="5"/>
                      </a:lnTo>
                      <a:lnTo>
                        <a:pt x="189" y="5"/>
                      </a:lnTo>
                      <a:lnTo>
                        <a:pt x="199" y="5"/>
                      </a:lnTo>
                      <a:lnTo>
                        <a:pt x="194" y="5"/>
                      </a:lnTo>
                      <a:lnTo>
                        <a:pt x="199" y="5"/>
                      </a:lnTo>
                      <a:lnTo>
                        <a:pt x="204" y="10"/>
                      </a:lnTo>
                      <a:lnTo>
                        <a:pt x="210" y="5"/>
                      </a:lnTo>
                      <a:lnTo>
                        <a:pt x="215" y="5"/>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grpSp>
          <p:grpSp>
            <p:nvGrpSpPr>
              <p:cNvPr id="97" name="Group 111"/>
              <p:cNvGrpSpPr/>
              <p:nvPr/>
            </p:nvGrpSpPr>
            <p:grpSpPr>
              <a:xfrm>
                <a:off x="1676400" y="5486399"/>
                <a:ext cx="1900374" cy="299435"/>
                <a:chOff x="1751013" y="1389063"/>
                <a:chExt cx="4956175" cy="974725"/>
              </a:xfrm>
            </p:grpSpPr>
            <p:sp>
              <p:nvSpPr>
                <p:cNvPr id="141" name="Freeform 102"/>
                <p:cNvSpPr>
                  <a:spLocks/>
                </p:cNvSpPr>
                <p:nvPr/>
              </p:nvSpPr>
              <p:spPr bwMode="auto">
                <a:xfrm>
                  <a:off x="1751013" y="1389063"/>
                  <a:ext cx="1008063" cy="615950"/>
                </a:xfrm>
                <a:custGeom>
                  <a:avLst/>
                  <a:gdLst/>
                  <a:ahLst/>
                  <a:cxnLst>
                    <a:cxn ang="0">
                      <a:pos x="5" y="10"/>
                    </a:cxn>
                    <a:cxn ang="0">
                      <a:pos x="15" y="10"/>
                    </a:cxn>
                    <a:cxn ang="0">
                      <a:pos x="31" y="10"/>
                    </a:cxn>
                    <a:cxn ang="0">
                      <a:pos x="47" y="10"/>
                    </a:cxn>
                    <a:cxn ang="0">
                      <a:pos x="63" y="21"/>
                    </a:cxn>
                    <a:cxn ang="0">
                      <a:pos x="78" y="26"/>
                    </a:cxn>
                    <a:cxn ang="0">
                      <a:pos x="94" y="47"/>
                    </a:cxn>
                    <a:cxn ang="0">
                      <a:pos x="110" y="68"/>
                    </a:cxn>
                    <a:cxn ang="0">
                      <a:pos x="126" y="84"/>
                    </a:cxn>
                    <a:cxn ang="0">
                      <a:pos x="141" y="105"/>
                    </a:cxn>
                    <a:cxn ang="0">
                      <a:pos x="157" y="121"/>
                    </a:cxn>
                    <a:cxn ang="0">
                      <a:pos x="173" y="136"/>
                    </a:cxn>
                    <a:cxn ang="0">
                      <a:pos x="194" y="157"/>
                    </a:cxn>
                    <a:cxn ang="0">
                      <a:pos x="199" y="163"/>
                    </a:cxn>
                    <a:cxn ang="0">
                      <a:pos x="215" y="178"/>
                    </a:cxn>
                    <a:cxn ang="0">
                      <a:pos x="231" y="189"/>
                    </a:cxn>
                    <a:cxn ang="0">
                      <a:pos x="241" y="199"/>
                    </a:cxn>
                    <a:cxn ang="0">
                      <a:pos x="257" y="215"/>
                    </a:cxn>
                    <a:cxn ang="0">
                      <a:pos x="267" y="226"/>
                    </a:cxn>
                    <a:cxn ang="0">
                      <a:pos x="283" y="236"/>
                    </a:cxn>
                    <a:cxn ang="0">
                      <a:pos x="299" y="247"/>
                    </a:cxn>
                    <a:cxn ang="0">
                      <a:pos x="315" y="262"/>
                    </a:cxn>
                    <a:cxn ang="0">
                      <a:pos x="330" y="273"/>
                    </a:cxn>
                    <a:cxn ang="0">
                      <a:pos x="346" y="283"/>
                    </a:cxn>
                    <a:cxn ang="0">
                      <a:pos x="362" y="289"/>
                    </a:cxn>
                    <a:cxn ang="0">
                      <a:pos x="378" y="299"/>
                    </a:cxn>
                    <a:cxn ang="0">
                      <a:pos x="393" y="310"/>
                    </a:cxn>
                    <a:cxn ang="0">
                      <a:pos x="409" y="320"/>
                    </a:cxn>
                    <a:cxn ang="0">
                      <a:pos x="425" y="330"/>
                    </a:cxn>
                    <a:cxn ang="0">
                      <a:pos x="435" y="346"/>
                    </a:cxn>
                    <a:cxn ang="0">
                      <a:pos x="451" y="367"/>
                    </a:cxn>
                    <a:cxn ang="0">
                      <a:pos x="467" y="372"/>
                    </a:cxn>
                    <a:cxn ang="0">
                      <a:pos x="483" y="378"/>
                    </a:cxn>
                    <a:cxn ang="0">
                      <a:pos x="498" y="383"/>
                    </a:cxn>
                    <a:cxn ang="0">
                      <a:pos x="514" y="383"/>
                    </a:cxn>
                    <a:cxn ang="0">
                      <a:pos x="530" y="388"/>
                    </a:cxn>
                    <a:cxn ang="0">
                      <a:pos x="545" y="388"/>
                    </a:cxn>
                    <a:cxn ang="0">
                      <a:pos x="561" y="383"/>
                    </a:cxn>
                    <a:cxn ang="0">
                      <a:pos x="577" y="383"/>
                    </a:cxn>
                    <a:cxn ang="0">
                      <a:pos x="593" y="383"/>
                    </a:cxn>
                    <a:cxn ang="0">
                      <a:pos x="608" y="378"/>
                    </a:cxn>
                    <a:cxn ang="0">
                      <a:pos x="624" y="372"/>
                    </a:cxn>
                  </a:cxnLst>
                  <a:rect l="0" t="0" r="r" b="b"/>
                  <a:pathLst>
                    <a:path w="635" h="388">
                      <a:moveTo>
                        <a:pt x="0" y="0"/>
                      </a:moveTo>
                      <a:lnTo>
                        <a:pt x="0" y="5"/>
                      </a:lnTo>
                      <a:lnTo>
                        <a:pt x="5" y="10"/>
                      </a:lnTo>
                      <a:lnTo>
                        <a:pt x="15" y="10"/>
                      </a:lnTo>
                      <a:lnTo>
                        <a:pt x="10" y="10"/>
                      </a:lnTo>
                      <a:lnTo>
                        <a:pt x="15" y="10"/>
                      </a:lnTo>
                      <a:lnTo>
                        <a:pt x="21" y="10"/>
                      </a:lnTo>
                      <a:lnTo>
                        <a:pt x="26" y="10"/>
                      </a:lnTo>
                      <a:lnTo>
                        <a:pt x="31" y="10"/>
                      </a:lnTo>
                      <a:lnTo>
                        <a:pt x="36" y="10"/>
                      </a:lnTo>
                      <a:lnTo>
                        <a:pt x="42" y="10"/>
                      </a:lnTo>
                      <a:lnTo>
                        <a:pt x="47" y="10"/>
                      </a:lnTo>
                      <a:lnTo>
                        <a:pt x="52" y="10"/>
                      </a:lnTo>
                      <a:lnTo>
                        <a:pt x="57" y="16"/>
                      </a:lnTo>
                      <a:lnTo>
                        <a:pt x="63" y="21"/>
                      </a:lnTo>
                      <a:lnTo>
                        <a:pt x="68" y="21"/>
                      </a:lnTo>
                      <a:lnTo>
                        <a:pt x="73" y="21"/>
                      </a:lnTo>
                      <a:lnTo>
                        <a:pt x="78" y="26"/>
                      </a:lnTo>
                      <a:lnTo>
                        <a:pt x="84" y="31"/>
                      </a:lnTo>
                      <a:lnTo>
                        <a:pt x="94" y="42"/>
                      </a:lnTo>
                      <a:lnTo>
                        <a:pt x="94" y="47"/>
                      </a:lnTo>
                      <a:lnTo>
                        <a:pt x="105" y="58"/>
                      </a:lnTo>
                      <a:lnTo>
                        <a:pt x="105" y="63"/>
                      </a:lnTo>
                      <a:lnTo>
                        <a:pt x="110" y="68"/>
                      </a:lnTo>
                      <a:lnTo>
                        <a:pt x="115" y="73"/>
                      </a:lnTo>
                      <a:lnTo>
                        <a:pt x="120" y="79"/>
                      </a:lnTo>
                      <a:lnTo>
                        <a:pt x="126" y="84"/>
                      </a:lnTo>
                      <a:lnTo>
                        <a:pt x="136" y="94"/>
                      </a:lnTo>
                      <a:lnTo>
                        <a:pt x="136" y="100"/>
                      </a:lnTo>
                      <a:lnTo>
                        <a:pt x="141" y="105"/>
                      </a:lnTo>
                      <a:lnTo>
                        <a:pt x="147" y="110"/>
                      </a:lnTo>
                      <a:lnTo>
                        <a:pt x="152" y="115"/>
                      </a:lnTo>
                      <a:lnTo>
                        <a:pt x="157" y="121"/>
                      </a:lnTo>
                      <a:lnTo>
                        <a:pt x="162" y="126"/>
                      </a:lnTo>
                      <a:lnTo>
                        <a:pt x="168" y="131"/>
                      </a:lnTo>
                      <a:lnTo>
                        <a:pt x="173" y="136"/>
                      </a:lnTo>
                      <a:lnTo>
                        <a:pt x="178" y="142"/>
                      </a:lnTo>
                      <a:lnTo>
                        <a:pt x="183" y="147"/>
                      </a:lnTo>
                      <a:lnTo>
                        <a:pt x="194" y="157"/>
                      </a:lnTo>
                      <a:lnTo>
                        <a:pt x="189" y="157"/>
                      </a:lnTo>
                      <a:lnTo>
                        <a:pt x="194" y="157"/>
                      </a:lnTo>
                      <a:lnTo>
                        <a:pt x="199" y="163"/>
                      </a:lnTo>
                      <a:lnTo>
                        <a:pt x="204" y="168"/>
                      </a:lnTo>
                      <a:lnTo>
                        <a:pt x="210" y="173"/>
                      </a:lnTo>
                      <a:lnTo>
                        <a:pt x="215" y="178"/>
                      </a:lnTo>
                      <a:lnTo>
                        <a:pt x="220" y="184"/>
                      </a:lnTo>
                      <a:lnTo>
                        <a:pt x="225" y="189"/>
                      </a:lnTo>
                      <a:lnTo>
                        <a:pt x="231" y="189"/>
                      </a:lnTo>
                      <a:lnTo>
                        <a:pt x="241" y="199"/>
                      </a:lnTo>
                      <a:lnTo>
                        <a:pt x="236" y="199"/>
                      </a:lnTo>
                      <a:lnTo>
                        <a:pt x="241" y="199"/>
                      </a:lnTo>
                      <a:lnTo>
                        <a:pt x="246" y="205"/>
                      </a:lnTo>
                      <a:lnTo>
                        <a:pt x="252" y="210"/>
                      </a:lnTo>
                      <a:lnTo>
                        <a:pt x="257" y="215"/>
                      </a:lnTo>
                      <a:lnTo>
                        <a:pt x="262" y="215"/>
                      </a:lnTo>
                      <a:lnTo>
                        <a:pt x="273" y="226"/>
                      </a:lnTo>
                      <a:lnTo>
                        <a:pt x="267" y="226"/>
                      </a:lnTo>
                      <a:lnTo>
                        <a:pt x="273" y="226"/>
                      </a:lnTo>
                      <a:lnTo>
                        <a:pt x="278" y="231"/>
                      </a:lnTo>
                      <a:lnTo>
                        <a:pt x="283" y="236"/>
                      </a:lnTo>
                      <a:lnTo>
                        <a:pt x="288" y="241"/>
                      </a:lnTo>
                      <a:lnTo>
                        <a:pt x="294" y="247"/>
                      </a:lnTo>
                      <a:lnTo>
                        <a:pt x="299" y="247"/>
                      </a:lnTo>
                      <a:lnTo>
                        <a:pt x="304" y="252"/>
                      </a:lnTo>
                      <a:lnTo>
                        <a:pt x="309" y="257"/>
                      </a:lnTo>
                      <a:lnTo>
                        <a:pt x="315" y="262"/>
                      </a:lnTo>
                      <a:lnTo>
                        <a:pt x="320" y="262"/>
                      </a:lnTo>
                      <a:lnTo>
                        <a:pt x="325" y="268"/>
                      </a:lnTo>
                      <a:lnTo>
                        <a:pt x="330" y="273"/>
                      </a:lnTo>
                      <a:lnTo>
                        <a:pt x="336" y="278"/>
                      </a:lnTo>
                      <a:lnTo>
                        <a:pt x="341" y="283"/>
                      </a:lnTo>
                      <a:lnTo>
                        <a:pt x="346" y="283"/>
                      </a:lnTo>
                      <a:lnTo>
                        <a:pt x="351" y="283"/>
                      </a:lnTo>
                      <a:lnTo>
                        <a:pt x="357" y="289"/>
                      </a:lnTo>
                      <a:lnTo>
                        <a:pt x="362" y="289"/>
                      </a:lnTo>
                      <a:lnTo>
                        <a:pt x="367" y="294"/>
                      </a:lnTo>
                      <a:lnTo>
                        <a:pt x="372" y="299"/>
                      </a:lnTo>
                      <a:lnTo>
                        <a:pt x="378" y="299"/>
                      </a:lnTo>
                      <a:lnTo>
                        <a:pt x="383" y="304"/>
                      </a:lnTo>
                      <a:lnTo>
                        <a:pt x="388" y="310"/>
                      </a:lnTo>
                      <a:lnTo>
                        <a:pt x="393" y="310"/>
                      </a:lnTo>
                      <a:lnTo>
                        <a:pt x="399" y="315"/>
                      </a:lnTo>
                      <a:lnTo>
                        <a:pt x="404" y="315"/>
                      </a:lnTo>
                      <a:lnTo>
                        <a:pt x="409" y="320"/>
                      </a:lnTo>
                      <a:lnTo>
                        <a:pt x="414" y="325"/>
                      </a:lnTo>
                      <a:lnTo>
                        <a:pt x="420" y="325"/>
                      </a:lnTo>
                      <a:lnTo>
                        <a:pt x="425" y="330"/>
                      </a:lnTo>
                      <a:lnTo>
                        <a:pt x="430" y="336"/>
                      </a:lnTo>
                      <a:lnTo>
                        <a:pt x="435" y="341"/>
                      </a:lnTo>
                      <a:lnTo>
                        <a:pt x="435" y="346"/>
                      </a:lnTo>
                      <a:lnTo>
                        <a:pt x="446" y="357"/>
                      </a:lnTo>
                      <a:lnTo>
                        <a:pt x="446" y="362"/>
                      </a:lnTo>
                      <a:lnTo>
                        <a:pt x="451" y="367"/>
                      </a:lnTo>
                      <a:lnTo>
                        <a:pt x="456" y="362"/>
                      </a:lnTo>
                      <a:lnTo>
                        <a:pt x="462" y="367"/>
                      </a:lnTo>
                      <a:lnTo>
                        <a:pt x="467" y="372"/>
                      </a:lnTo>
                      <a:lnTo>
                        <a:pt x="472" y="372"/>
                      </a:lnTo>
                      <a:lnTo>
                        <a:pt x="477" y="372"/>
                      </a:lnTo>
                      <a:lnTo>
                        <a:pt x="483" y="378"/>
                      </a:lnTo>
                      <a:lnTo>
                        <a:pt x="488" y="383"/>
                      </a:lnTo>
                      <a:lnTo>
                        <a:pt x="493" y="383"/>
                      </a:lnTo>
                      <a:lnTo>
                        <a:pt x="498" y="383"/>
                      </a:lnTo>
                      <a:lnTo>
                        <a:pt x="503" y="383"/>
                      </a:lnTo>
                      <a:lnTo>
                        <a:pt x="509" y="388"/>
                      </a:lnTo>
                      <a:lnTo>
                        <a:pt x="514" y="383"/>
                      </a:lnTo>
                      <a:lnTo>
                        <a:pt x="519" y="388"/>
                      </a:lnTo>
                      <a:lnTo>
                        <a:pt x="524" y="383"/>
                      </a:lnTo>
                      <a:lnTo>
                        <a:pt x="530" y="388"/>
                      </a:lnTo>
                      <a:lnTo>
                        <a:pt x="535" y="383"/>
                      </a:lnTo>
                      <a:lnTo>
                        <a:pt x="540" y="388"/>
                      </a:lnTo>
                      <a:lnTo>
                        <a:pt x="545" y="388"/>
                      </a:lnTo>
                      <a:lnTo>
                        <a:pt x="551" y="388"/>
                      </a:lnTo>
                      <a:lnTo>
                        <a:pt x="556" y="388"/>
                      </a:lnTo>
                      <a:lnTo>
                        <a:pt x="561" y="383"/>
                      </a:lnTo>
                      <a:lnTo>
                        <a:pt x="566" y="383"/>
                      </a:lnTo>
                      <a:lnTo>
                        <a:pt x="572" y="383"/>
                      </a:lnTo>
                      <a:lnTo>
                        <a:pt x="577" y="383"/>
                      </a:lnTo>
                      <a:lnTo>
                        <a:pt x="582" y="383"/>
                      </a:lnTo>
                      <a:lnTo>
                        <a:pt x="587" y="383"/>
                      </a:lnTo>
                      <a:lnTo>
                        <a:pt x="593" y="383"/>
                      </a:lnTo>
                      <a:lnTo>
                        <a:pt x="598" y="383"/>
                      </a:lnTo>
                      <a:lnTo>
                        <a:pt x="603" y="378"/>
                      </a:lnTo>
                      <a:lnTo>
                        <a:pt x="608" y="378"/>
                      </a:lnTo>
                      <a:lnTo>
                        <a:pt x="614" y="372"/>
                      </a:lnTo>
                      <a:lnTo>
                        <a:pt x="619" y="378"/>
                      </a:lnTo>
                      <a:lnTo>
                        <a:pt x="624" y="372"/>
                      </a:lnTo>
                      <a:lnTo>
                        <a:pt x="629" y="372"/>
                      </a:lnTo>
                      <a:lnTo>
                        <a:pt x="635" y="372"/>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42" name="Freeform 103"/>
                <p:cNvSpPr>
                  <a:spLocks/>
                </p:cNvSpPr>
                <p:nvPr/>
              </p:nvSpPr>
              <p:spPr bwMode="auto">
                <a:xfrm>
                  <a:off x="2759075" y="1781175"/>
                  <a:ext cx="890588" cy="515938"/>
                </a:xfrm>
                <a:custGeom>
                  <a:avLst/>
                  <a:gdLst/>
                  <a:ahLst/>
                  <a:cxnLst>
                    <a:cxn ang="0">
                      <a:pos x="10" y="120"/>
                    </a:cxn>
                    <a:cxn ang="0">
                      <a:pos x="26" y="115"/>
                    </a:cxn>
                    <a:cxn ang="0">
                      <a:pos x="42" y="115"/>
                    </a:cxn>
                    <a:cxn ang="0">
                      <a:pos x="57" y="115"/>
                    </a:cxn>
                    <a:cxn ang="0">
                      <a:pos x="73" y="115"/>
                    </a:cxn>
                    <a:cxn ang="0">
                      <a:pos x="89" y="110"/>
                    </a:cxn>
                    <a:cxn ang="0">
                      <a:pos x="105" y="104"/>
                    </a:cxn>
                    <a:cxn ang="0">
                      <a:pos x="120" y="99"/>
                    </a:cxn>
                    <a:cxn ang="0">
                      <a:pos x="136" y="94"/>
                    </a:cxn>
                    <a:cxn ang="0">
                      <a:pos x="152" y="89"/>
                    </a:cxn>
                    <a:cxn ang="0">
                      <a:pos x="168" y="78"/>
                    </a:cxn>
                    <a:cxn ang="0">
                      <a:pos x="183" y="73"/>
                    </a:cxn>
                    <a:cxn ang="0">
                      <a:pos x="204" y="63"/>
                    </a:cxn>
                    <a:cxn ang="0">
                      <a:pos x="210" y="52"/>
                    </a:cxn>
                    <a:cxn ang="0">
                      <a:pos x="225" y="52"/>
                    </a:cxn>
                    <a:cxn ang="0">
                      <a:pos x="231" y="47"/>
                    </a:cxn>
                    <a:cxn ang="0">
                      <a:pos x="246" y="47"/>
                    </a:cxn>
                    <a:cxn ang="0">
                      <a:pos x="262" y="47"/>
                    </a:cxn>
                    <a:cxn ang="0">
                      <a:pos x="278" y="42"/>
                    </a:cxn>
                    <a:cxn ang="0">
                      <a:pos x="294" y="31"/>
                    </a:cxn>
                    <a:cxn ang="0">
                      <a:pos x="304" y="31"/>
                    </a:cxn>
                    <a:cxn ang="0">
                      <a:pos x="320" y="21"/>
                    </a:cxn>
                    <a:cxn ang="0">
                      <a:pos x="336" y="10"/>
                    </a:cxn>
                    <a:cxn ang="0">
                      <a:pos x="351" y="0"/>
                    </a:cxn>
                    <a:cxn ang="0">
                      <a:pos x="367" y="5"/>
                    </a:cxn>
                    <a:cxn ang="0">
                      <a:pos x="377" y="21"/>
                    </a:cxn>
                    <a:cxn ang="0">
                      <a:pos x="393" y="42"/>
                    </a:cxn>
                    <a:cxn ang="0">
                      <a:pos x="409" y="68"/>
                    </a:cxn>
                    <a:cxn ang="0">
                      <a:pos x="419" y="83"/>
                    </a:cxn>
                    <a:cxn ang="0">
                      <a:pos x="435" y="99"/>
                    </a:cxn>
                    <a:cxn ang="0">
                      <a:pos x="440" y="115"/>
                    </a:cxn>
                    <a:cxn ang="0">
                      <a:pos x="451" y="131"/>
                    </a:cxn>
                    <a:cxn ang="0">
                      <a:pos x="456" y="146"/>
                    </a:cxn>
                    <a:cxn ang="0">
                      <a:pos x="467" y="167"/>
                    </a:cxn>
                    <a:cxn ang="0">
                      <a:pos x="477" y="183"/>
                    </a:cxn>
                    <a:cxn ang="0">
                      <a:pos x="482" y="199"/>
                    </a:cxn>
                    <a:cxn ang="0">
                      <a:pos x="493" y="215"/>
                    </a:cxn>
                    <a:cxn ang="0">
                      <a:pos x="498" y="236"/>
                    </a:cxn>
                    <a:cxn ang="0">
                      <a:pos x="519" y="267"/>
                    </a:cxn>
                    <a:cxn ang="0">
                      <a:pos x="524" y="283"/>
                    </a:cxn>
                    <a:cxn ang="0">
                      <a:pos x="535" y="299"/>
                    </a:cxn>
                    <a:cxn ang="0">
                      <a:pos x="551" y="314"/>
                    </a:cxn>
                  </a:cxnLst>
                  <a:rect l="0" t="0" r="r" b="b"/>
                  <a:pathLst>
                    <a:path w="561" h="325">
                      <a:moveTo>
                        <a:pt x="0" y="125"/>
                      </a:moveTo>
                      <a:lnTo>
                        <a:pt x="5" y="120"/>
                      </a:lnTo>
                      <a:lnTo>
                        <a:pt x="10" y="120"/>
                      </a:lnTo>
                      <a:lnTo>
                        <a:pt x="15" y="115"/>
                      </a:lnTo>
                      <a:lnTo>
                        <a:pt x="21" y="115"/>
                      </a:lnTo>
                      <a:lnTo>
                        <a:pt x="26" y="115"/>
                      </a:lnTo>
                      <a:lnTo>
                        <a:pt x="31" y="115"/>
                      </a:lnTo>
                      <a:lnTo>
                        <a:pt x="36" y="115"/>
                      </a:lnTo>
                      <a:lnTo>
                        <a:pt x="42" y="115"/>
                      </a:lnTo>
                      <a:lnTo>
                        <a:pt x="47" y="115"/>
                      </a:lnTo>
                      <a:lnTo>
                        <a:pt x="52" y="115"/>
                      </a:lnTo>
                      <a:lnTo>
                        <a:pt x="57" y="115"/>
                      </a:lnTo>
                      <a:lnTo>
                        <a:pt x="63" y="115"/>
                      </a:lnTo>
                      <a:lnTo>
                        <a:pt x="68" y="115"/>
                      </a:lnTo>
                      <a:lnTo>
                        <a:pt x="73" y="115"/>
                      </a:lnTo>
                      <a:lnTo>
                        <a:pt x="78" y="110"/>
                      </a:lnTo>
                      <a:lnTo>
                        <a:pt x="84" y="110"/>
                      </a:lnTo>
                      <a:lnTo>
                        <a:pt x="89" y="110"/>
                      </a:lnTo>
                      <a:lnTo>
                        <a:pt x="94" y="110"/>
                      </a:lnTo>
                      <a:lnTo>
                        <a:pt x="99" y="110"/>
                      </a:lnTo>
                      <a:lnTo>
                        <a:pt x="105" y="104"/>
                      </a:lnTo>
                      <a:lnTo>
                        <a:pt x="110" y="104"/>
                      </a:lnTo>
                      <a:lnTo>
                        <a:pt x="115" y="99"/>
                      </a:lnTo>
                      <a:lnTo>
                        <a:pt x="120" y="99"/>
                      </a:lnTo>
                      <a:lnTo>
                        <a:pt x="126" y="99"/>
                      </a:lnTo>
                      <a:lnTo>
                        <a:pt x="131" y="94"/>
                      </a:lnTo>
                      <a:lnTo>
                        <a:pt x="136" y="94"/>
                      </a:lnTo>
                      <a:lnTo>
                        <a:pt x="141" y="89"/>
                      </a:lnTo>
                      <a:lnTo>
                        <a:pt x="147" y="89"/>
                      </a:lnTo>
                      <a:lnTo>
                        <a:pt x="152" y="89"/>
                      </a:lnTo>
                      <a:lnTo>
                        <a:pt x="157" y="83"/>
                      </a:lnTo>
                      <a:lnTo>
                        <a:pt x="162" y="83"/>
                      </a:lnTo>
                      <a:lnTo>
                        <a:pt x="168" y="78"/>
                      </a:lnTo>
                      <a:lnTo>
                        <a:pt x="173" y="78"/>
                      </a:lnTo>
                      <a:lnTo>
                        <a:pt x="178" y="73"/>
                      </a:lnTo>
                      <a:lnTo>
                        <a:pt x="183" y="73"/>
                      </a:lnTo>
                      <a:lnTo>
                        <a:pt x="189" y="68"/>
                      </a:lnTo>
                      <a:lnTo>
                        <a:pt x="194" y="63"/>
                      </a:lnTo>
                      <a:lnTo>
                        <a:pt x="204" y="63"/>
                      </a:lnTo>
                      <a:lnTo>
                        <a:pt x="199" y="63"/>
                      </a:lnTo>
                      <a:lnTo>
                        <a:pt x="204" y="57"/>
                      </a:lnTo>
                      <a:lnTo>
                        <a:pt x="210" y="52"/>
                      </a:lnTo>
                      <a:lnTo>
                        <a:pt x="215" y="52"/>
                      </a:lnTo>
                      <a:lnTo>
                        <a:pt x="220" y="47"/>
                      </a:lnTo>
                      <a:lnTo>
                        <a:pt x="225" y="52"/>
                      </a:lnTo>
                      <a:lnTo>
                        <a:pt x="225" y="47"/>
                      </a:lnTo>
                      <a:lnTo>
                        <a:pt x="236" y="47"/>
                      </a:lnTo>
                      <a:lnTo>
                        <a:pt x="231" y="47"/>
                      </a:lnTo>
                      <a:lnTo>
                        <a:pt x="236" y="47"/>
                      </a:lnTo>
                      <a:lnTo>
                        <a:pt x="241" y="47"/>
                      </a:lnTo>
                      <a:lnTo>
                        <a:pt x="246" y="47"/>
                      </a:lnTo>
                      <a:lnTo>
                        <a:pt x="252" y="47"/>
                      </a:lnTo>
                      <a:lnTo>
                        <a:pt x="257" y="47"/>
                      </a:lnTo>
                      <a:lnTo>
                        <a:pt x="262" y="47"/>
                      </a:lnTo>
                      <a:lnTo>
                        <a:pt x="267" y="42"/>
                      </a:lnTo>
                      <a:lnTo>
                        <a:pt x="273" y="42"/>
                      </a:lnTo>
                      <a:lnTo>
                        <a:pt x="278" y="42"/>
                      </a:lnTo>
                      <a:lnTo>
                        <a:pt x="283" y="36"/>
                      </a:lnTo>
                      <a:lnTo>
                        <a:pt x="288" y="36"/>
                      </a:lnTo>
                      <a:lnTo>
                        <a:pt x="294" y="31"/>
                      </a:lnTo>
                      <a:lnTo>
                        <a:pt x="294" y="36"/>
                      </a:lnTo>
                      <a:lnTo>
                        <a:pt x="299" y="31"/>
                      </a:lnTo>
                      <a:lnTo>
                        <a:pt x="304" y="31"/>
                      </a:lnTo>
                      <a:lnTo>
                        <a:pt x="309" y="26"/>
                      </a:lnTo>
                      <a:lnTo>
                        <a:pt x="315" y="21"/>
                      </a:lnTo>
                      <a:lnTo>
                        <a:pt x="320" y="21"/>
                      </a:lnTo>
                      <a:lnTo>
                        <a:pt x="325" y="15"/>
                      </a:lnTo>
                      <a:lnTo>
                        <a:pt x="330" y="15"/>
                      </a:lnTo>
                      <a:lnTo>
                        <a:pt x="336" y="10"/>
                      </a:lnTo>
                      <a:lnTo>
                        <a:pt x="341" y="10"/>
                      </a:lnTo>
                      <a:lnTo>
                        <a:pt x="346" y="5"/>
                      </a:lnTo>
                      <a:lnTo>
                        <a:pt x="351" y="0"/>
                      </a:lnTo>
                      <a:lnTo>
                        <a:pt x="356" y="5"/>
                      </a:lnTo>
                      <a:lnTo>
                        <a:pt x="362" y="5"/>
                      </a:lnTo>
                      <a:lnTo>
                        <a:pt x="367" y="5"/>
                      </a:lnTo>
                      <a:lnTo>
                        <a:pt x="372" y="10"/>
                      </a:lnTo>
                      <a:lnTo>
                        <a:pt x="372" y="15"/>
                      </a:lnTo>
                      <a:lnTo>
                        <a:pt x="377" y="21"/>
                      </a:lnTo>
                      <a:lnTo>
                        <a:pt x="383" y="26"/>
                      </a:lnTo>
                      <a:lnTo>
                        <a:pt x="393" y="36"/>
                      </a:lnTo>
                      <a:lnTo>
                        <a:pt x="393" y="42"/>
                      </a:lnTo>
                      <a:lnTo>
                        <a:pt x="404" y="52"/>
                      </a:lnTo>
                      <a:lnTo>
                        <a:pt x="404" y="63"/>
                      </a:lnTo>
                      <a:lnTo>
                        <a:pt x="409" y="68"/>
                      </a:lnTo>
                      <a:lnTo>
                        <a:pt x="414" y="73"/>
                      </a:lnTo>
                      <a:lnTo>
                        <a:pt x="414" y="78"/>
                      </a:lnTo>
                      <a:lnTo>
                        <a:pt x="419" y="83"/>
                      </a:lnTo>
                      <a:lnTo>
                        <a:pt x="425" y="89"/>
                      </a:lnTo>
                      <a:lnTo>
                        <a:pt x="430" y="94"/>
                      </a:lnTo>
                      <a:lnTo>
                        <a:pt x="435" y="99"/>
                      </a:lnTo>
                      <a:lnTo>
                        <a:pt x="435" y="104"/>
                      </a:lnTo>
                      <a:lnTo>
                        <a:pt x="440" y="110"/>
                      </a:lnTo>
                      <a:lnTo>
                        <a:pt x="440" y="115"/>
                      </a:lnTo>
                      <a:lnTo>
                        <a:pt x="446" y="120"/>
                      </a:lnTo>
                      <a:lnTo>
                        <a:pt x="446" y="125"/>
                      </a:lnTo>
                      <a:lnTo>
                        <a:pt x="451" y="131"/>
                      </a:lnTo>
                      <a:lnTo>
                        <a:pt x="451" y="136"/>
                      </a:lnTo>
                      <a:lnTo>
                        <a:pt x="456" y="141"/>
                      </a:lnTo>
                      <a:lnTo>
                        <a:pt x="456" y="146"/>
                      </a:lnTo>
                      <a:lnTo>
                        <a:pt x="461" y="152"/>
                      </a:lnTo>
                      <a:lnTo>
                        <a:pt x="461" y="162"/>
                      </a:lnTo>
                      <a:lnTo>
                        <a:pt x="467" y="167"/>
                      </a:lnTo>
                      <a:lnTo>
                        <a:pt x="472" y="173"/>
                      </a:lnTo>
                      <a:lnTo>
                        <a:pt x="472" y="178"/>
                      </a:lnTo>
                      <a:lnTo>
                        <a:pt x="477" y="183"/>
                      </a:lnTo>
                      <a:lnTo>
                        <a:pt x="477" y="188"/>
                      </a:lnTo>
                      <a:lnTo>
                        <a:pt x="482" y="194"/>
                      </a:lnTo>
                      <a:lnTo>
                        <a:pt x="482" y="199"/>
                      </a:lnTo>
                      <a:lnTo>
                        <a:pt x="488" y="204"/>
                      </a:lnTo>
                      <a:lnTo>
                        <a:pt x="488" y="209"/>
                      </a:lnTo>
                      <a:lnTo>
                        <a:pt x="493" y="215"/>
                      </a:lnTo>
                      <a:lnTo>
                        <a:pt x="493" y="225"/>
                      </a:lnTo>
                      <a:lnTo>
                        <a:pt x="498" y="230"/>
                      </a:lnTo>
                      <a:lnTo>
                        <a:pt x="498" y="236"/>
                      </a:lnTo>
                      <a:lnTo>
                        <a:pt x="509" y="246"/>
                      </a:lnTo>
                      <a:lnTo>
                        <a:pt x="509" y="257"/>
                      </a:lnTo>
                      <a:lnTo>
                        <a:pt x="519" y="267"/>
                      </a:lnTo>
                      <a:lnTo>
                        <a:pt x="519" y="272"/>
                      </a:lnTo>
                      <a:lnTo>
                        <a:pt x="524" y="278"/>
                      </a:lnTo>
                      <a:lnTo>
                        <a:pt x="524" y="283"/>
                      </a:lnTo>
                      <a:lnTo>
                        <a:pt x="530" y="288"/>
                      </a:lnTo>
                      <a:lnTo>
                        <a:pt x="535" y="293"/>
                      </a:lnTo>
                      <a:lnTo>
                        <a:pt x="535" y="299"/>
                      </a:lnTo>
                      <a:lnTo>
                        <a:pt x="540" y="304"/>
                      </a:lnTo>
                      <a:lnTo>
                        <a:pt x="545" y="309"/>
                      </a:lnTo>
                      <a:lnTo>
                        <a:pt x="551" y="314"/>
                      </a:lnTo>
                      <a:lnTo>
                        <a:pt x="556" y="320"/>
                      </a:lnTo>
                      <a:lnTo>
                        <a:pt x="561" y="325"/>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43" name="Freeform 104"/>
                <p:cNvSpPr>
                  <a:spLocks/>
                </p:cNvSpPr>
                <p:nvPr/>
              </p:nvSpPr>
              <p:spPr bwMode="auto">
                <a:xfrm>
                  <a:off x="3649663" y="1814513"/>
                  <a:ext cx="900113" cy="515938"/>
                </a:xfrm>
                <a:custGeom>
                  <a:avLst/>
                  <a:gdLst/>
                  <a:ahLst/>
                  <a:cxnLst>
                    <a:cxn ang="0">
                      <a:pos x="11" y="314"/>
                    </a:cxn>
                    <a:cxn ang="0">
                      <a:pos x="32" y="325"/>
                    </a:cxn>
                    <a:cxn ang="0">
                      <a:pos x="37" y="320"/>
                    </a:cxn>
                    <a:cxn ang="0">
                      <a:pos x="53" y="320"/>
                    </a:cxn>
                    <a:cxn ang="0">
                      <a:pos x="63" y="325"/>
                    </a:cxn>
                    <a:cxn ang="0">
                      <a:pos x="84" y="304"/>
                    </a:cxn>
                    <a:cxn ang="0">
                      <a:pos x="95" y="288"/>
                    </a:cxn>
                    <a:cxn ang="0">
                      <a:pos x="105" y="272"/>
                    </a:cxn>
                    <a:cxn ang="0">
                      <a:pos x="116" y="257"/>
                    </a:cxn>
                    <a:cxn ang="0">
                      <a:pos x="126" y="241"/>
                    </a:cxn>
                    <a:cxn ang="0">
                      <a:pos x="142" y="220"/>
                    </a:cxn>
                    <a:cxn ang="0">
                      <a:pos x="152" y="204"/>
                    </a:cxn>
                    <a:cxn ang="0">
                      <a:pos x="163" y="183"/>
                    </a:cxn>
                    <a:cxn ang="0">
                      <a:pos x="179" y="178"/>
                    </a:cxn>
                    <a:cxn ang="0">
                      <a:pos x="194" y="157"/>
                    </a:cxn>
                    <a:cxn ang="0">
                      <a:pos x="200" y="141"/>
                    </a:cxn>
                    <a:cxn ang="0">
                      <a:pos x="221" y="115"/>
                    </a:cxn>
                    <a:cxn ang="0">
                      <a:pos x="236" y="94"/>
                    </a:cxn>
                    <a:cxn ang="0">
                      <a:pos x="247" y="83"/>
                    </a:cxn>
                    <a:cxn ang="0">
                      <a:pos x="263" y="78"/>
                    </a:cxn>
                    <a:cxn ang="0">
                      <a:pos x="278" y="83"/>
                    </a:cxn>
                    <a:cxn ang="0">
                      <a:pos x="289" y="99"/>
                    </a:cxn>
                    <a:cxn ang="0">
                      <a:pos x="304" y="115"/>
                    </a:cxn>
                    <a:cxn ang="0">
                      <a:pos x="310" y="110"/>
                    </a:cxn>
                    <a:cxn ang="0">
                      <a:pos x="325" y="104"/>
                    </a:cxn>
                    <a:cxn ang="0">
                      <a:pos x="336" y="89"/>
                    </a:cxn>
                    <a:cxn ang="0">
                      <a:pos x="352" y="62"/>
                    </a:cxn>
                    <a:cxn ang="0">
                      <a:pos x="362" y="47"/>
                    </a:cxn>
                    <a:cxn ang="0">
                      <a:pos x="378" y="26"/>
                    </a:cxn>
                    <a:cxn ang="0">
                      <a:pos x="394" y="26"/>
                    </a:cxn>
                    <a:cxn ang="0">
                      <a:pos x="399" y="10"/>
                    </a:cxn>
                    <a:cxn ang="0">
                      <a:pos x="415" y="26"/>
                    </a:cxn>
                    <a:cxn ang="0">
                      <a:pos x="430" y="47"/>
                    </a:cxn>
                    <a:cxn ang="0">
                      <a:pos x="446" y="57"/>
                    </a:cxn>
                    <a:cxn ang="0">
                      <a:pos x="462" y="42"/>
                    </a:cxn>
                    <a:cxn ang="0">
                      <a:pos x="478" y="31"/>
                    </a:cxn>
                    <a:cxn ang="0">
                      <a:pos x="493" y="10"/>
                    </a:cxn>
                    <a:cxn ang="0">
                      <a:pos x="509" y="0"/>
                    </a:cxn>
                    <a:cxn ang="0">
                      <a:pos x="525" y="26"/>
                    </a:cxn>
                    <a:cxn ang="0">
                      <a:pos x="535" y="42"/>
                    </a:cxn>
                    <a:cxn ang="0">
                      <a:pos x="546" y="57"/>
                    </a:cxn>
                    <a:cxn ang="0">
                      <a:pos x="556" y="73"/>
                    </a:cxn>
                  </a:cxnLst>
                  <a:rect l="0" t="0" r="r" b="b"/>
                  <a:pathLst>
                    <a:path w="567" h="325">
                      <a:moveTo>
                        <a:pt x="0" y="304"/>
                      </a:moveTo>
                      <a:lnTo>
                        <a:pt x="5" y="309"/>
                      </a:lnTo>
                      <a:lnTo>
                        <a:pt x="11" y="314"/>
                      </a:lnTo>
                      <a:lnTo>
                        <a:pt x="16" y="320"/>
                      </a:lnTo>
                      <a:lnTo>
                        <a:pt x="21" y="325"/>
                      </a:lnTo>
                      <a:lnTo>
                        <a:pt x="32" y="325"/>
                      </a:lnTo>
                      <a:lnTo>
                        <a:pt x="26" y="325"/>
                      </a:lnTo>
                      <a:lnTo>
                        <a:pt x="32" y="320"/>
                      </a:lnTo>
                      <a:lnTo>
                        <a:pt x="37" y="320"/>
                      </a:lnTo>
                      <a:lnTo>
                        <a:pt x="42" y="314"/>
                      </a:lnTo>
                      <a:lnTo>
                        <a:pt x="47" y="320"/>
                      </a:lnTo>
                      <a:lnTo>
                        <a:pt x="53" y="320"/>
                      </a:lnTo>
                      <a:lnTo>
                        <a:pt x="63" y="320"/>
                      </a:lnTo>
                      <a:lnTo>
                        <a:pt x="58" y="320"/>
                      </a:lnTo>
                      <a:lnTo>
                        <a:pt x="63" y="325"/>
                      </a:lnTo>
                      <a:lnTo>
                        <a:pt x="68" y="320"/>
                      </a:lnTo>
                      <a:lnTo>
                        <a:pt x="74" y="314"/>
                      </a:lnTo>
                      <a:lnTo>
                        <a:pt x="84" y="304"/>
                      </a:lnTo>
                      <a:lnTo>
                        <a:pt x="84" y="299"/>
                      </a:lnTo>
                      <a:lnTo>
                        <a:pt x="89" y="293"/>
                      </a:lnTo>
                      <a:lnTo>
                        <a:pt x="95" y="288"/>
                      </a:lnTo>
                      <a:lnTo>
                        <a:pt x="95" y="283"/>
                      </a:lnTo>
                      <a:lnTo>
                        <a:pt x="100" y="278"/>
                      </a:lnTo>
                      <a:lnTo>
                        <a:pt x="105" y="272"/>
                      </a:lnTo>
                      <a:lnTo>
                        <a:pt x="110" y="267"/>
                      </a:lnTo>
                      <a:lnTo>
                        <a:pt x="110" y="262"/>
                      </a:lnTo>
                      <a:lnTo>
                        <a:pt x="116" y="257"/>
                      </a:lnTo>
                      <a:lnTo>
                        <a:pt x="121" y="251"/>
                      </a:lnTo>
                      <a:lnTo>
                        <a:pt x="126" y="246"/>
                      </a:lnTo>
                      <a:lnTo>
                        <a:pt x="126" y="241"/>
                      </a:lnTo>
                      <a:lnTo>
                        <a:pt x="137" y="230"/>
                      </a:lnTo>
                      <a:lnTo>
                        <a:pt x="137" y="225"/>
                      </a:lnTo>
                      <a:lnTo>
                        <a:pt x="142" y="220"/>
                      </a:lnTo>
                      <a:lnTo>
                        <a:pt x="142" y="215"/>
                      </a:lnTo>
                      <a:lnTo>
                        <a:pt x="147" y="209"/>
                      </a:lnTo>
                      <a:lnTo>
                        <a:pt x="152" y="204"/>
                      </a:lnTo>
                      <a:lnTo>
                        <a:pt x="152" y="199"/>
                      </a:lnTo>
                      <a:lnTo>
                        <a:pt x="163" y="188"/>
                      </a:lnTo>
                      <a:lnTo>
                        <a:pt x="163" y="183"/>
                      </a:lnTo>
                      <a:lnTo>
                        <a:pt x="168" y="178"/>
                      </a:lnTo>
                      <a:lnTo>
                        <a:pt x="173" y="178"/>
                      </a:lnTo>
                      <a:lnTo>
                        <a:pt x="179" y="178"/>
                      </a:lnTo>
                      <a:lnTo>
                        <a:pt x="184" y="173"/>
                      </a:lnTo>
                      <a:lnTo>
                        <a:pt x="184" y="167"/>
                      </a:lnTo>
                      <a:lnTo>
                        <a:pt x="194" y="157"/>
                      </a:lnTo>
                      <a:lnTo>
                        <a:pt x="194" y="152"/>
                      </a:lnTo>
                      <a:lnTo>
                        <a:pt x="200" y="146"/>
                      </a:lnTo>
                      <a:lnTo>
                        <a:pt x="200" y="141"/>
                      </a:lnTo>
                      <a:lnTo>
                        <a:pt x="210" y="131"/>
                      </a:lnTo>
                      <a:lnTo>
                        <a:pt x="210" y="125"/>
                      </a:lnTo>
                      <a:lnTo>
                        <a:pt x="221" y="115"/>
                      </a:lnTo>
                      <a:lnTo>
                        <a:pt x="221" y="110"/>
                      </a:lnTo>
                      <a:lnTo>
                        <a:pt x="226" y="104"/>
                      </a:lnTo>
                      <a:lnTo>
                        <a:pt x="236" y="94"/>
                      </a:lnTo>
                      <a:lnTo>
                        <a:pt x="236" y="89"/>
                      </a:lnTo>
                      <a:lnTo>
                        <a:pt x="242" y="83"/>
                      </a:lnTo>
                      <a:lnTo>
                        <a:pt x="247" y="83"/>
                      </a:lnTo>
                      <a:lnTo>
                        <a:pt x="252" y="78"/>
                      </a:lnTo>
                      <a:lnTo>
                        <a:pt x="257" y="73"/>
                      </a:lnTo>
                      <a:lnTo>
                        <a:pt x="263" y="78"/>
                      </a:lnTo>
                      <a:lnTo>
                        <a:pt x="268" y="78"/>
                      </a:lnTo>
                      <a:lnTo>
                        <a:pt x="273" y="78"/>
                      </a:lnTo>
                      <a:lnTo>
                        <a:pt x="278" y="83"/>
                      </a:lnTo>
                      <a:lnTo>
                        <a:pt x="284" y="89"/>
                      </a:lnTo>
                      <a:lnTo>
                        <a:pt x="289" y="94"/>
                      </a:lnTo>
                      <a:lnTo>
                        <a:pt x="289" y="99"/>
                      </a:lnTo>
                      <a:lnTo>
                        <a:pt x="294" y="104"/>
                      </a:lnTo>
                      <a:lnTo>
                        <a:pt x="299" y="110"/>
                      </a:lnTo>
                      <a:lnTo>
                        <a:pt x="304" y="115"/>
                      </a:lnTo>
                      <a:lnTo>
                        <a:pt x="304" y="120"/>
                      </a:lnTo>
                      <a:lnTo>
                        <a:pt x="315" y="110"/>
                      </a:lnTo>
                      <a:lnTo>
                        <a:pt x="310" y="110"/>
                      </a:lnTo>
                      <a:lnTo>
                        <a:pt x="315" y="110"/>
                      </a:lnTo>
                      <a:lnTo>
                        <a:pt x="320" y="104"/>
                      </a:lnTo>
                      <a:lnTo>
                        <a:pt x="325" y="104"/>
                      </a:lnTo>
                      <a:lnTo>
                        <a:pt x="331" y="99"/>
                      </a:lnTo>
                      <a:lnTo>
                        <a:pt x="331" y="94"/>
                      </a:lnTo>
                      <a:lnTo>
                        <a:pt x="336" y="89"/>
                      </a:lnTo>
                      <a:lnTo>
                        <a:pt x="346" y="78"/>
                      </a:lnTo>
                      <a:lnTo>
                        <a:pt x="346" y="68"/>
                      </a:lnTo>
                      <a:lnTo>
                        <a:pt x="352" y="62"/>
                      </a:lnTo>
                      <a:lnTo>
                        <a:pt x="357" y="57"/>
                      </a:lnTo>
                      <a:lnTo>
                        <a:pt x="362" y="52"/>
                      </a:lnTo>
                      <a:lnTo>
                        <a:pt x="362" y="47"/>
                      </a:lnTo>
                      <a:lnTo>
                        <a:pt x="373" y="36"/>
                      </a:lnTo>
                      <a:lnTo>
                        <a:pt x="373" y="31"/>
                      </a:lnTo>
                      <a:lnTo>
                        <a:pt x="378" y="26"/>
                      </a:lnTo>
                      <a:lnTo>
                        <a:pt x="383" y="31"/>
                      </a:lnTo>
                      <a:lnTo>
                        <a:pt x="388" y="31"/>
                      </a:lnTo>
                      <a:lnTo>
                        <a:pt x="394" y="26"/>
                      </a:lnTo>
                      <a:lnTo>
                        <a:pt x="394" y="21"/>
                      </a:lnTo>
                      <a:lnTo>
                        <a:pt x="404" y="10"/>
                      </a:lnTo>
                      <a:lnTo>
                        <a:pt x="399" y="10"/>
                      </a:lnTo>
                      <a:lnTo>
                        <a:pt x="404" y="10"/>
                      </a:lnTo>
                      <a:lnTo>
                        <a:pt x="415" y="21"/>
                      </a:lnTo>
                      <a:lnTo>
                        <a:pt x="415" y="26"/>
                      </a:lnTo>
                      <a:lnTo>
                        <a:pt x="425" y="36"/>
                      </a:lnTo>
                      <a:lnTo>
                        <a:pt x="425" y="42"/>
                      </a:lnTo>
                      <a:lnTo>
                        <a:pt x="430" y="47"/>
                      </a:lnTo>
                      <a:lnTo>
                        <a:pt x="441" y="57"/>
                      </a:lnTo>
                      <a:lnTo>
                        <a:pt x="441" y="62"/>
                      </a:lnTo>
                      <a:lnTo>
                        <a:pt x="446" y="57"/>
                      </a:lnTo>
                      <a:lnTo>
                        <a:pt x="451" y="52"/>
                      </a:lnTo>
                      <a:lnTo>
                        <a:pt x="457" y="47"/>
                      </a:lnTo>
                      <a:lnTo>
                        <a:pt x="462" y="42"/>
                      </a:lnTo>
                      <a:lnTo>
                        <a:pt x="467" y="36"/>
                      </a:lnTo>
                      <a:lnTo>
                        <a:pt x="472" y="36"/>
                      </a:lnTo>
                      <a:lnTo>
                        <a:pt x="478" y="31"/>
                      </a:lnTo>
                      <a:lnTo>
                        <a:pt x="488" y="21"/>
                      </a:lnTo>
                      <a:lnTo>
                        <a:pt x="488" y="15"/>
                      </a:lnTo>
                      <a:lnTo>
                        <a:pt x="493" y="10"/>
                      </a:lnTo>
                      <a:lnTo>
                        <a:pt x="499" y="5"/>
                      </a:lnTo>
                      <a:lnTo>
                        <a:pt x="504" y="0"/>
                      </a:lnTo>
                      <a:lnTo>
                        <a:pt x="509" y="0"/>
                      </a:lnTo>
                      <a:lnTo>
                        <a:pt x="514" y="5"/>
                      </a:lnTo>
                      <a:lnTo>
                        <a:pt x="525" y="15"/>
                      </a:lnTo>
                      <a:lnTo>
                        <a:pt x="525" y="26"/>
                      </a:lnTo>
                      <a:lnTo>
                        <a:pt x="530" y="31"/>
                      </a:lnTo>
                      <a:lnTo>
                        <a:pt x="535" y="36"/>
                      </a:lnTo>
                      <a:lnTo>
                        <a:pt x="535" y="42"/>
                      </a:lnTo>
                      <a:lnTo>
                        <a:pt x="541" y="47"/>
                      </a:lnTo>
                      <a:lnTo>
                        <a:pt x="541" y="52"/>
                      </a:lnTo>
                      <a:lnTo>
                        <a:pt x="546" y="57"/>
                      </a:lnTo>
                      <a:lnTo>
                        <a:pt x="546" y="62"/>
                      </a:lnTo>
                      <a:lnTo>
                        <a:pt x="551" y="68"/>
                      </a:lnTo>
                      <a:lnTo>
                        <a:pt x="556" y="73"/>
                      </a:lnTo>
                      <a:lnTo>
                        <a:pt x="556" y="78"/>
                      </a:lnTo>
                      <a:lnTo>
                        <a:pt x="567" y="89"/>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44" name="Freeform 105"/>
                <p:cNvSpPr>
                  <a:spLocks/>
                </p:cNvSpPr>
                <p:nvPr/>
              </p:nvSpPr>
              <p:spPr bwMode="auto">
                <a:xfrm>
                  <a:off x="4549775" y="1855788"/>
                  <a:ext cx="908050" cy="508000"/>
                </a:xfrm>
                <a:custGeom>
                  <a:avLst/>
                  <a:gdLst/>
                  <a:ahLst/>
                  <a:cxnLst>
                    <a:cxn ang="0">
                      <a:pos x="5" y="73"/>
                    </a:cxn>
                    <a:cxn ang="0">
                      <a:pos x="16" y="94"/>
                    </a:cxn>
                    <a:cxn ang="0">
                      <a:pos x="31" y="115"/>
                    </a:cxn>
                    <a:cxn ang="0">
                      <a:pos x="42" y="136"/>
                    </a:cxn>
                    <a:cxn ang="0">
                      <a:pos x="52" y="157"/>
                    </a:cxn>
                    <a:cxn ang="0">
                      <a:pos x="73" y="183"/>
                    </a:cxn>
                    <a:cxn ang="0">
                      <a:pos x="84" y="199"/>
                    </a:cxn>
                    <a:cxn ang="0">
                      <a:pos x="100" y="215"/>
                    </a:cxn>
                    <a:cxn ang="0">
                      <a:pos x="115" y="236"/>
                    </a:cxn>
                    <a:cxn ang="0">
                      <a:pos x="126" y="257"/>
                    </a:cxn>
                    <a:cxn ang="0">
                      <a:pos x="147" y="278"/>
                    </a:cxn>
                    <a:cxn ang="0">
                      <a:pos x="157" y="294"/>
                    </a:cxn>
                    <a:cxn ang="0">
                      <a:pos x="173" y="315"/>
                    </a:cxn>
                    <a:cxn ang="0">
                      <a:pos x="184" y="315"/>
                    </a:cxn>
                    <a:cxn ang="0">
                      <a:pos x="194" y="304"/>
                    </a:cxn>
                    <a:cxn ang="0">
                      <a:pos x="210" y="283"/>
                    </a:cxn>
                    <a:cxn ang="0">
                      <a:pos x="226" y="273"/>
                    </a:cxn>
                    <a:cxn ang="0">
                      <a:pos x="236" y="257"/>
                    </a:cxn>
                    <a:cxn ang="0">
                      <a:pos x="246" y="236"/>
                    </a:cxn>
                    <a:cxn ang="0">
                      <a:pos x="262" y="210"/>
                    </a:cxn>
                    <a:cxn ang="0">
                      <a:pos x="273" y="194"/>
                    </a:cxn>
                    <a:cxn ang="0">
                      <a:pos x="288" y="168"/>
                    </a:cxn>
                    <a:cxn ang="0">
                      <a:pos x="304" y="141"/>
                    </a:cxn>
                    <a:cxn ang="0">
                      <a:pos x="309" y="126"/>
                    </a:cxn>
                    <a:cxn ang="0">
                      <a:pos x="320" y="110"/>
                    </a:cxn>
                    <a:cxn ang="0">
                      <a:pos x="325" y="94"/>
                    </a:cxn>
                    <a:cxn ang="0">
                      <a:pos x="341" y="73"/>
                    </a:cxn>
                    <a:cxn ang="0">
                      <a:pos x="357" y="52"/>
                    </a:cxn>
                    <a:cxn ang="0">
                      <a:pos x="362" y="36"/>
                    </a:cxn>
                    <a:cxn ang="0">
                      <a:pos x="378" y="16"/>
                    </a:cxn>
                    <a:cxn ang="0">
                      <a:pos x="388" y="0"/>
                    </a:cxn>
                    <a:cxn ang="0">
                      <a:pos x="404" y="10"/>
                    </a:cxn>
                    <a:cxn ang="0">
                      <a:pos x="420" y="16"/>
                    </a:cxn>
                    <a:cxn ang="0">
                      <a:pos x="435" y="26"/>
                    </a:cxn>
                    <a:cxn ang="0">
                      <a:pos x="451" y="26"/>
                    </a:cxn>
                    <a:cxn ang="0">
                      <a:pos x="467" y="31"/>
                    </a:cxn>
                    <a:cxn ang="0">
                      <a:pos x="483" y="36"/>
                    </a:cxn>
                    <a:cxn ang="0">
                      <a:pos x="498" y="36"/>
                    </a:cxn>
                    <a:cxn ang="0">
                      <a:pos x="514" y="36"/>
                    </a:cxn>
                    <a:cxn ang="0">
                      <a:pos x="530" y="36"/>
                    </a:cxn>
                    <a:cxn ang="0">
                      <a:pos x="546" y="42"/>
                    </a:cxn>
                    <a:cxn ang="0">
                      <a:pos x="561" y="52"/>
                    </a:cxn>
                  </a:cxnLst>
                  <a:rect l="0" t="0" r="r" b="b"/>
                  <a:pathLst>
                    <a:path w="572" h="320">
                      <a:moveTo>
                        <a:pt x="0" y="63"/>
                      </a:moveTo>
                      <a:lnTo>
                        <a:pt x="0" y="68"/>
                      </a:lnTo>
                      <a:lnTo>
                        <a:pt x="5" y="73"/>
                      </a:lnTo>
                      <a:lnTo>
                        <a:pt x="5" y="78"/>
                      </a:lnTo>
                      <a:lnTo>
                        <a:pt x="16" y="89"/>
                      </a:lnTo>
                      <a:lnTo>
                        <a:pt x="16" y="94"/>
                      </a:lnTo>
                      <a:lnTo>
                        <a:pt x="21" y="99"/>
                      </a:lnTo>
                      <a:lnTo>
                        <a:pt x="21" y="105"/>
                      </a:lnTo>
                      <a:lnTo>
                        <a:pt x="31" y="115"/>
                      </a:lnTo>
                      <a:lnTo>
                        <a:pt x="31" y="126"/>
                      </a:lnTo>
                      <a:lnTo>
                        <a:pt x="37" y="131"/>
                      </a:lnTo>
                      <a:lnTo>
                        <a:pt x="42" y="136"/>
                      </a:lnTo>
                      <a:lnTo>
                        <a:pt x="47" y="141"/>
                      </a:lnTo>
                      <a:lnTo>
                        <a:pt x="47" y="152"/>
                      </a:lnTo>
                      <a:lnTo>
                        <a:pt x="52" y="157"/>
                      </a:lnTo>
                      <a:lnTo>
                        <a:pt x="63" y="168"/>
                      </a:lnTo>
                      <a:lnTo>
                        <a:pt x="63" y="173"/>
                      </a:lnTo>
                      <a:lnTo>
                        <a:pt x="73" y="183"/>
                      </a:lnTo>
                      <a:lnTo>
                        <a:pt x="73" y="189"/>
                      </a:lnTo>
                      <a:lnTo>
                        <a:pt x="79" y="194"/>
                      </a:lnTo>
                      <a:lnTo>
                        <a:pt x="84" y="199"/>
                      </a:lnTo>
                      <a:lnTo>
                        <a:pt x="89" y="204"/>
                      </a:lnTo>
                      <a:lnTo>
                        <a:pt x="94" y="210"/>
                      </a:lnTo>
                      <a:lnTo>
                        <a:pt x="100" y="215"/>
                      </a:lnTo>
                      <a:lnTo>
                        <a:pt x="105" y="220"/>
                      </a:lnTo>
                      <a:lnTo>
                        <a:pt x="115" y="231"/>
                      </a:lnTo>
                      <a:lnTo>
                        <a:pt x="115" y="236"/>
                      </a:lnTo>
                      <a:lnTo>
                        <a:pt x="121" y="241"/>
                      </a:lnTo>
                      <a:lnTo>
                        <a:pt x="121" y="252"/>
                      </a:lnTo>
                      <a:lnTo>
                        <a:pt x="126" y="257"/>
                      </a:lnTo>
                      <a:lnTo>
                        <a:pt x="131" y="262"/>
                      </a:lnTo>
                      <a:lnTo>
                        <a:pt x="136" y="267"/>
                      </a:lnTo>
                      <a:lnTo>
                        <a:pt x="147" y="278"/>
                      </a:lnTo>
                      <a:lnTo>
                        <a:pt x="147" y="283"/>
                      </a:lnTo>
                      <a:lnTo>
                        <a:pt x="152" y="288"/>
                      </a:lnTo>
                      <a:lnTo>
                        <a:pt x="157" y="294"/>
                      </a:lnTo>
                      <a:lnTo>
                        <a:pt x="163" y="299"/>
                      </a:lnTo>
                      <a:lnTo>
                        <a:pt x="163" y="304"/>
                      </a:lnTo>
                      <a:lnTo>
                        <a:pt x="173" y="315"/>
                      </a:lnTo>
                      <a:lnTo>
                        <a:pt x="173" y="320"/>
                      </a:lnTo>
                      <a:lnTo>
                        <a:pt x="178" y="315"/>
                      </a:lnTo>
                      <a:lnTo>
                        <a:pt x="184" y="315"/>
                      </a:lnTo>
                      <a:lnTo>
                        <a:pt x="194" y="304"/>
                      </a:lnTo>
                      <a:lnTo>
                        <a:pt x="189" y="304"/>
                      </a:lnTo>
                      <a:lnTo>
                        <a:pt x="194" y="304"/>
                      </a:lnTo>
                      <a:lnTo>
                        <a:pt x="205" y="294"/>
                      </a:lnTo>
                      <a:lnTo>
                        <a:pt x="205" y="288"/>
                      </a:lnTo>
                      <a:lnTo>
                        <a:pt x="210" y="283"/>
                      </a:lnTo>
                      <a:lnTo>
                        <a:pt x="215" y="278"/>
                      </a:lnTo>
                      <a:lnTo>
                        <a:pt x="220" y="278"/>
                      </a:lnTo>
                      <a:lnTo>
                        <a:pt x="226" y="273"/>
                      </a:lnTo>
                      <a:lnTo>
                        <a:pt x="231" y="267"/>
                      </a:lnTo>
                      <a:lnTo>
                        <a:pt x="231" y="262"/>
                      </a:lnTo>
                      <a:lnTo>
                        <a:pt x="236" y="257"/>
                      </a:lnTo>
                      <a:lnTo>
                        <a:pt x="241" y="252"/>
                      </a:lnTo>
                      <a:lnTo>
                        <a:pt x="241" y="241"/>
                      </a:lnTo>
                      <a:lnTo>
                        <a:pt x="246" y="236"/>
                      </a:lnTo>
                      <a:lnTo>
                        <a:pt x="257" y="225"/>
                      </a:lnTo>
                      <a:lnTo>
                        <a:pt x="257" y="215"/>
                      </a:lnTo>
                      <a:lnTo>
                        <a:pt x="262" y="210"/>
                      </a:lnTo>
                      <a:lnTo>
                        <a:pt x="262" y="204"/>
                      </a:lnTo>
                      <a:lnTo>
                        <a:pt x="267" y="199"/>
                      </a:lnTo>
                      <a:lnTo>
                        <a:pt x="273" y="194"/>
                      </a:lnTo>
                      <a:lnTo>
                        <a:pt x="273" y="183"/>
                      </a:lnTo>
                      <a:lnTo>
                        <a:pt x="278" y="178"/>
                      </a:lnTo>
                      <a:lnTo>
                        <a:pt x="288" y="168"/>
                      </a:lnTo>
                      <a:lnTo>
                        <a:pt x="288" y="157"/>
                      </a:lnTo>
                      <a:lnTo>
                        <a:pt x="294" y="152"/>
                      </a:lnTo>
                      <a:lnTo>
                        <a:pt x="304" y="141"/>
                      </a:lnTo>
                      <a:lnTo>
                        <a:pt x="304" y="136"/>
                      </a:lnTo>
                      <a:lnTo>
                        <a:pt x="309" y="131"/>
                      </a:lnTo>
                      <a:lnTo>
                        <a:pt x="309" y="126"/>
                      </a:lnTo>
                      <a:lnTo>
                        <a:pt x="315" y="120"/>
                      </a:lnTo>
                      <a:lnTo>
                        <a:pt x="315" y="115"/>
                      </a:lnTo>
                      <a:lnTo>
                        <a:pt x="320" y="110"/>
                      </a:lnTo>
                      <a:lnTo>
                        <a:pt x="320" y="105"/>
                      </a:lnTo>
                      <a:lnTo>
                        <a:pt x="325" y="99"/>
                      </a:lnTo>
                      <a:lnTo>
                        <a:pt x="325" y="94"/>
                      </a:lnTo>
                      <a:lnTo>
                        <a:pt x="336" y="84"/>
                      </a:lnTo>
                      <a:lnTo>
                        <a:pt x="336" y="78"/>
                      </a:lnTo>
                      <a:lnTo>
                        <a:pt x="341" y="73"/>
                      </a:lnTo>
                      <a:lnTo>
                        <a:pt x="346" y="68"/>
                      </a:lnTo>
                      <a:lnTo>
                        <a:pt x="346" y="63"/>
                      </a:lnTo>
                      <a:lnTo>
                        <a:pt x="357" y="52"/>
                      </a:lnTo>
                      <a:lnTo>
                        <a:pt x="357" y="47"/>
                      </a:lnTo>
                      <a:lnTo>
                        <a:pt x="362" y="42"/>
                      </a:lnTo>
                      <a:lnTo>
                        <a:pt x="362" y="36"/>
                      </a:lnTo>
                      <a:lnTo>
                        <a:pt x="367" y="31"/>
                      </a:lnTo>
                      <a:lnTo>
                        <a:pt x="367" y="26"/>
                      </a:lnTo>
                      <a:lnTo>
                        <a:pt x="378" y="16"/>
                      </a:lnTo>
                      <a:lnTo>
                        <a:pt x="378" y="5"/>
                      </a:lnTo>
                      <a:lnTo>
                        <a:pt x="383" y="0"/>
                      </a:lnTo>
                      <a:lnTo>
                        <a:pt x="388" y="0"/>
                      </a:lnTo>
                      <a:lnTo>
                        <a:pt x="393" y="5"/>
                      </a:lnTo>
                      <a:lnTo>
                        <a:pt x="399" y="5"/>
                      </a:lnTo>
                      <a:lnTo>
                        <a:pt x="404" y="10"/>
                      </a:lnTo>
                      <a:lnTo>
                        <a:pt x="409" y="10"/>
                      </a:lnTo>
                      <a:lnTo>
                        <a:pt x="414" y="10"/>
                      </a:lnTo>
                      <a:lnTo>
                        <a:pt x="420" y="16"/>
                      </a:lnTo>
                      <a:lnTo>
                        <a:pt x="425" y="21"/>
                      </a:lnTo>
                      <a:lnTo>
                        <a:pt x="430" y="21"/>
                      </a:lnTo>
                      <a:lnTo>
                        <a:pt x="435" y="26"/>
                      </a:lnTo>
                      <a:lnTo>
                        <a:pt x="441" y="26"/>
                      </a:lnTo>
                      <a:lnTo>
                        <a:pt x="446" y="26"/>
                      </a:lnTo>
                      <a:lnTo>
                        <a:pt x="451" y="26"/>
                      </a:lnTo>
                      <a:lnTo>
                        <a:pt x="456" y="26"/>
                      </a:lnTo>
                      <a:lnTo>
                        <a:pt x="462" y="31"/>
                      </a:lnTo>
                      <a:lnTo>
                        <a:pt x="467" y="31"/>
                      </a:lnTo>
                      <a:lnTo>
                        <a:pt x="472" y="36"/>
                      </a:lnTo>
                      <a:lnTo>
                        <a:pt x="477" y="36"/>
                      </a:lnTo>
                      <a:lnTo>
                        <a:pt x="483" y="36"/>
                      </a:lnTo>
                      <a:lnTo>
                        <a:pt x="488" y="36"/>
                      </a:lnTo>
                      <a:lnTo>
                        <a:pt x="493" y="36"/>
                      </a:lnTo>
                      <a:lnTo>
                        <a:pt x="498" y="36"/>
                      </a:lnTo>
                      <a:lnTo>
                        <a:pt x="504" y="31"/>
                      </a:lnTo>
                      <a:lnTo>
                        <a:pt x="509" y="31"/>
                      </a:lnTo>
                      <a:lnTo>
                        <a:pt x="514" y="36"/>
                      </a:lnTo>
                      <a:lnTo>
                        <a:pt x="519" y="36"/>
                      </a:lnTo>
                      <a:lnTo>
                        <a:pt x="525" y="36"/>
                      </a:lnTo>
                      <a:lnTo>
                        <a:pt x="530" y="36"/>
                      </a:lnTo>
                      <a:lnTo>
                        <a:pt x="535" y="42"/>
                      </a:lnTo>
                      <a:lnTo>
                        <a:pt x="540" y="42"/>
                      </a:lnTo>
                      <a:lnTo>
                        <a:pt x="546" y="42"/>
                      </a:lnTo>
                      <a:lnTo>
                        <a:pt x="551" y="47"/>
                      </a:lnTo>
                      <a:lnTo>
                        <a:pt x="556" y="52"/>
                      </a:lnTo>
                      <a:lnTo>
                        <a:pt x="561" y="52"/>
                      </a:lnTo>
                      <a:lnTo>
                        <a:pt x="572" y="63"/>
                      </a:lnTo>
                      <a:lnTo>
                        <a:pt x="567" y="63"/>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45" name="Freeform 106"/>
                <p:cNvSpPr>
                  <a:spLocks/>
                </p:cNvSpPr>
                <p:nvPr/>
              </p:nvSpPr>
              <p:spPr bwMode="auto">
                <a:xfrm>
                  <a:off x="5449888" y="1597025"/>
                  <a:ext cx="998538" cy="433388"/>
                </a:xfrm>
                <a:custGeom>
                  <a:avLst/>
                  <a:gdLst/>
                  <a:ahLst/>
                  <a:cxnLst>
                    <a:cxn ang="0">
                      <a:pos x="10" y="226"/>
                    </a:cxn>
                    <a:cxn ang="0">
                      <a:pos x="31" y="241"/>
                    </a:cxn>
                    <a:cxn ang="0">
                      <a:pos x="36" y="241"/>
                    </a:cxn>
                    <a:cxn ang="0">
                      <a:pos x="47" y="241"/>
                    </a:cxn>
                    <a:cxn ang="0">
                      <a:pos x="63" y="252"/>
                    </a:cxn>
                    <a:cxn ang="0">
                      <a:pos x="78" y="262"/>
                    </a:cxn>
                    <a:cxn ang="0">
                      <a:pos x="94" y="257"/>
                    </a:cxn>
                    <a:cxn ang="0">
                      <a:pos x="110" y="262"/>
                    </a:cxn>
                    <a:cxn ang="0">
                      <a:pos x="126" y="257"/>
                    </a:cxn>
                    <a:cxn ang="0">
                      <a:pos x="141" y="257"/>
                    </a:cxn>
                    <a:cxn ang="0">
                      <a:pos x="157" y="257"/>
                    </a:cxn>
                    <a:cxn ang="0">
                      <a:pos x="173" y="268"/>
                    </a:cxn>
                    <a:cxn ang="0">
                      <a:pos x="183" y="268"/>
                    </a:cxn>
                    <a:cxn ang="0">
                      <a:pos x="199" y="273"/>
                    </a:cxn>
                    <a:cxn ang="0">
                      <a:pos x="215" y="268"/>
                    </a:cxn>
                    <a:cxn ang="0">
                      <a:pos x="230" y="262"/>
                    </a:cxn>
                    <a:cxn ang="0">
                      <a:pos x="246" y="262"/>
                    </a:cxn>
                    <a:cxn ang="0">
                      <a:pos x="257" y="262"/>
                    </a:cxn>
                    <a:cxn ang="0">
                      <a:pos x="272" y="273"/>
                    </a:cxn>
                    <a:cxn ang="0">
                      <a:pos x="283" y="273"/>
                    </a:cxn>
                    <a:cxn ang="0">
                      <a:pos x="299" y="268"/>
                    </a:cxn>
                    <a:cxn ang="0">
                      <a:pos x="314" y="273"/>
                    </a:cxn>
                    <a:cxn ang="0">
                      <a:pos x="330" y="257"/>
                    </a:cxn>
                    <a:cxn ang="0">
                      <a:pos x="346" y="252"/>
                    </a:cxn>
                    <a:cxn ang="0">
                      <a:pos x="356" y="231"/>
                    </a:cxn>
                    <a:cxn ang="0">
                      <a:pos x="377" y="210"/>
                    </a:cxn>
                    <a:cxn ang="0">
                      <a:pos x="383" y="205"/>
                    </a:cxn>
                    <a:cxn ang="0">
                      <a:pos x="398" y="189"/>
                    </a:cxn>
                    <a:cxn ang="0">
                      <a:pos x="414" y="179"/>
                    </a:cxn>
                    <a:cxn ang="0">
                      <a:pos x="430" y="168"/>
                    </a:cxn>
                    <a:cxn ang="0">
                      <a:pos x="446" y="158"/>
                    </a:cxn>
                    <a:cxn ang="0">
                      <a:pos x="461" y="147"/>
                    </a:cxn>
                    <a:cxn ang="0">
                      <a:pos x="477" y="137"/>
                    </a:cxn>
                    <a:cxn ang="0">
                      <a:pos x="493" y="131"/>
                    </a:cxn>
                    <a:cxn ang="0">
                      <a:pos x="509" y="116"/>
                    </a:cxn>
                    <a:cxn ang="0">
                      <a:pos x="524" y="105"/>
                    </a:cxn>
                    <a:cxn ang="0">
                      <a:pos x="540" y="89"/>
                    </a:cxn>
                    <a:cxn ang="0">
                      <a:pos x="556" y="74"/>
                    </a:cxn>
                    <a:cxn ang="0">
                      <a:pos x="572" y="58"/>
                    </a:cxn>
                    <a:cxn ang="0">
                      <a:pos x="587" y="42"/>
                    </a:cxn>
                    <a:cxn ang="0">
                      <a:pos x="603" y="26"/>
                    </a:cxn>
                    <a:cxn ang="0">
                      <a:pos x="619" y="11"/>
                    </a:cxn>
                  </a:cxnLst>
                  <a:rect l="0" t="0" r="r" b="b"/>
                  <a:pathLst>
                    <a:path w="629" h="273">
                      <a:moveTo>
                        <a:pt x="0" y="226"/>
                      </a:moveTo>
                      <a:lnTo>
                        <a:pt x="5" y="226"/>
                      </a:lnTo>
                      <a:lnTo>
                        <a:pt x="10" y="226"/>
                      </a:lnTo>
                      <a:lnTo>
                        <a:pt x="15" y="231"/>
                      </a:lnTo>
                      <a:lnTo>
                        <a:pt x="21" y="231"/>
                      </a:lnTo>
                      <a:lnTo>
                        <a:pt x="31" y="241"/>
                      </a:lnTo>
                      <a:lnTo>
                        <a:pt x="26" y="241"/>
                      </a:lnTo>
                      <a:lnTo>
                        <a:pt x="31" y="241"/>
                      </a:lnTo>
                      <a:lnTo>
                        <a:pt x="36" y="241"/>
                      </a:lnTo>
                      <a:lnTo>
                        <a:pt x="47" y="241"/>
                      </a:lnTo>
                      <a:lnTo>
                        <a:pt x="42" y="241"/>
                      </a:lnTo>
                      <a:lnTo>
                        <a:pt x="47" y="241"/>
                      </a:lnTo>
                      <a:lnTo>
                        <a:pt x="52" y="247"/>
                      </a:lnTo>
                      <a:lnTo>
                        <a:pt x="57" y="252"/>
                      </a:lnTo>
                      <a:lnTo>
                        <a:pt x="63" y="252"/>
                      </a:lnTo>
                      <a:lnTo>
                        <a:pt x="68" y="252"/>
                      </a:lnTo>
                      <a:lnTo>
                        <a:pt x="73" y="257"/>
                      </a:lnTo>
                      <a:lnTo>
                        <a:pt x="78" y="262"/>
                      </a:lnTo>
                      <a:lnTo>
                        <a:pt x="84" y="262"/>
                      </a:lnTo>
                      <a:lnTo>
                        <a:pt x="89" y="257"/>
                      </a:lnTo>
                      <a:lnTo>
                        <a:pt x="94" y="257"/>
                      </a:lnTo>
                      <a:lnTo>
                        <a:pt x="99" y="257"/>
                      </a:lnTo>
                      <a:lnTo>
                        <a:pt x="105" y="262"/>
                      </a:lnTo>
                      <a:lnTo>
                        <a:pt x="110" y="262"/>
                      </a:lnTo>
                      <a:lnTo>
                        <a:pt x="115" y="257"/>
                      </a:lnTo>
                      <a:lnTo>
                        <a:pt x="120" y="257"/>
                      </a:lnTo>
                      <a:lnTo>
                        <a:pt x="126" y="257"/>
                      </a:lnTo>
                      <a:lnTo>
                        <a:pt x="131" y="257"/>
                      </a:lnTo>
                      <a:lnTo>
                        <a:pt x="136" y="257"/>
                      </a:lnTo>
                      <a:lnTo>
                        <a:pt x="141" y="257"/>
                      </a:lnTo>
                      <a:lnTo>
                        <a:pt x="147" y="262"/>
                      </a:lnTo>
                      <a:lnTo>
                        <a:pt x="152" y="262"/>
                      </a:lnTo>
                      <a:lnTo>
                        <a:pt x="157" y="257"/>
                      </a:lnTo>
                      <a:lnTo>
                        <a:pt x="162" y="262"/>
                      </a:lnTo>
                      <a:lnTo>
                        <a:pt x="168" y="262"/>
                      </a:lnTo>
                      <a:lnTo>
                        <a:pt x="173" y="268"/>
                      </a:lnTo>
                      <a:lnTo>
                        <a:pt x="183" y="268"/>
                      </a:lnTo>
                      <a:lnTo>
                        <a:pt x="178" y="268"/>
                      </a:lnTo>
                      <a:lnTo>
                        <a:pt x="183" y="268"/>
                      </a:lnTo>
                      <a:lnTo>
                        <a:pt x="188" y="273"/>
                      </a:lnTo>
                      <a:lnTo>
                        <a:pt x="194" y="268"/>
                      </a:lnTo>
                      <a:lnTo>
                        <a:pt x="199" y="273"/>
                      </a:lnTo>
                      <a:lnTo>
                        <a:pt x="204" y="273"/>
                      </a:lnTo>
                      <a:lnTo>
                        <a:pt x="209" y="268"/>
                      </a:lnTo>
                      <a:lnTo>
                        <a:pt x="215" y="268"/>
                      </a:lnTo>
                      <a:lnTo>
                        <a:pt x="220" y="268"/>
                      </a:lnTo>
                      <a:lnTo>
                        <a:pt x="225" y="268"/>
                      </a:lnTo>
                      <a:lnTo>
                        <a:pt x="230" y="262"/>
                      </a:lnTo>
                      <a:lnTo>
                        <a:pt x="236" y="262"/>
                      </a:lnTo>
                      <a:lnTo>
                        <a:pt x="241" y="262"/>
                      </a:lnTo>
                      <a:lnTo>
                        <a:pt x="246" y="262"/>
                      </a:lnTo>
                      <a:lnTo>
                        <a:pt x="257" y="262"/>
                      </a:lnTo>
                      <a:lnTo>
                        <a:pt x="251" y="262"/>
                      </a:lnTo>
                      <a:lnTo>
                        <a:pt x="257" y="262"/>
                      </a:lnTo>
                      <a:lnTo>
                        <a:pt x="262" y="268"/>
                      </a:lnTo>
                      <a:lnTo>
                        <a:pt x="267" y="268"/>
                      </a:lnTo>
                      <a:lnTo>
                        <a:pt x="272" y="273"/>
                      </a:lnTo>
                      <a:lnTo>
                        <a:pt x="278" y="273"/>
                      </a:lnTo>
                      <a:lnTo>
                        <a:pt x="288" y="273"/>
                      </a:lnTo>
                      <a:lnTo>
                        <a:pt x="283" y="273"/>
                      </a:lnTo>
                      <a:lnTo>
                        <a:pt x="288" y="273"/>
                      </a:lnTo>
                      <a:lnTo>
                        <a:pt x="293" y="268"/>
                      </a:lnTo>
                      <a:lnTo>
                        <a:pt x="299" y="268"/>
                      </a:lnTo>
                      <a:lnTo>
                        <a:pt x="304" y="273"/>
                      </a:lnTo>
                      <a:lnTo>
                        <a:pt x="309" y="273"/>
                      </a:lnTo>
                      <a:lnTo>
                        <a:pt x="314" y="273"/>
                      </a:lnTo>
                      <a:lnTo>
                        <a:pt x="320" y="268"/>
                      </a:lnTo>
                      <a:lnTo>
                        <a:pt x="325" y="262"/>
                      </a:lnTo>
                      <a:lnTo>
                        <a:pt x="330" y="257"/>
                      </a:lnTo>
                      <a:lnTo>
                        <a:pt x="335" y="257"/>
                      </a:lnTo>
                      <a:lnTo>
                        <a:pt x="341" y="257"/>
                      </a:lnTo>
                      <a:lnTo>
                        <a:pt x="346" y="252"/>
                      </a:lnTo>
                      <a:lnTo>
                        <a:pt x="351" y="247"/>
                      </a:lnTo>
                      <a:lnTo>
                        <a:pt x="356" y="241"/>
                      </a:lnTo>
                      <a:lnTo>
                        <a:pt x="356" y="231"/>
                      </a:lnTo>
                      <a:lnTo>
                        <a:pt x="362" y="226"/>
                      </a:lnTo>
                      <a:lnTo>
                        <a:pt x="367" y="220"/>
                      </a:lnTo>
                      <a:lnTo>
                        <a:pt x="377" y="210"/>
                      </a:lnTo>
                      <a:lnTo>
                        <a:pt x="372" y="210"/>
                      </a:lnTo>
                      <a:lnTo>
                        <a:pt x="377" y="210"/>
                      </a:lnTo>
                      <a:lnTo>
                        <a:pt x="383" y="205"/>
                      </a:lnTo>
                      <a:lnTo>
                        <a:pt x="388" y="199"/>
                      </a:lnTo>
                      <a:lnTo>
                        <a:pt x="393" y="194"/>
                      </a:lnTo>
                      <a:lnTo>
                        <a:pt x="398" y="189"/>
                      </a:lnTo>
                      <a:lnTo>
                        <a:pt x="404" y="184"/>
                      </a:lnTo>
                      <a:lnTo>
                        <a:pt x="409" y="184"/>
                      </a:lnTo>
                      <a:lnTo>
                        <a:pt x="414" y="179"/>
                      </a:lnTo>
                      <a:lnTo>
                        <a:pt x="419" y="173"/>
                      </a:lnTo>
                      <a:lnTo>
                        <a:pt x="425" y="173"/>
                      </a:lnTo>
                      <a:lnTo>
                        <a:pt x="430" y="168"/>
                      </a:lnTo>
                      <a:lnTo>
                        <a:pt x="435" y="168"/>
                      </a:lnTo>
                      <a:lnTo>
                        <a:pt x="440" y="163"/>
                      </a:lnTo>
                      <a:lnTo>
                        <a:pt x="446" y="158"/>
                      </a:lnTo>
                      <a:lnTo>
                        <a:pt x="451" y="158"/>
                      </a:lnTo>
                      <a:lnTo>
                        <a:pt x="456" y="152"/>
                      </a:lnTo>
                      <a:lnTo>
                        <a:pt x="461" y="147"/>
                      </a:lnTo>
                      <a:lnTo>
                        <a:pt x="467" y="147"/>
                      </a:lnTo>
                      <a:lnTo>
                        <a:pt x="472" y="142"/>
                      </a:lnTo>
                      <a:lnTo>
                        <a:pt x="477" y="137"/>
                      </a:lnTo>
                      <a:lnTo>
                        <a:pt x="482" y="137"/>
                      </a:lnTo>
                      <a:lnTo>
                        <a:pt x="488" y="131"/>
                      </a:lnTo>
                      <a:lnTo>
                        <a:pt x="493" y="131"/>
                      </a:lnTo>
                      <a:lnTo>
                        <a:pt x="498" y="126"/>
                      </a:lnTo>
                      <a:lnTo>
                        <a:pt x="503" y="121"/>
                      </a:lnTo>
                      <a:lnTo>
                        <a:pt x="509" y="116"/>
                      </a:lnTo>
                      <a:lnTo>
                        <a:pt x="514" y="110"/>
                      </a:lnTo>
                      <a:lnTo>
                        <a:pt x="519" y="110"/>
                      </a:lnTo>
                      <a:lnTo>
                        <a:pt x="524" y="105"/>
                      </a:lnTo>
                      <a:lnTo>
                        <a:pt x="530" y="100"/>
                      </a:lnTo>
                      <a:lnTo>
                        <a:pt x="535" y="95"/>
                      </a:lnTo>
                      <a:lnTo>
                        <a:pt x="540" y="89"/>
                      </a:lnTo>
                      <a:lnTo>
                        <a:pt x="545" y="84"/>
                      </a:lnTo>
                      <a:lnTo>
                        <a:pt x="551" y="79"/>
                      </a:lnTo>
                      <a:lnTo>
                        <a:pt x="556" y="74"/>
                      </a:lnTo>
                      <a:lnTo>
                        <a:pt x="561" y="68"/>
                      </a:lnTo>
                      <a:lnTo>
                        <a:pt x="566" y="63"/>
                      </a:lnTo>
                      <a:lnTo>
                        <a:pt x="572" y="58"/>
                      </a:lnTo>
                      <a:lnTo>
                        <a:pt x="577" y="58"/>
                      </a:lnTo>
                      <a:lnTo>
                        <a:pt x="587" y="47"/>
                      </a:lnTo>
                      <a:lnTo>
                        <a:pt x="587" y="42"/>
                      </a:lnTo>
                      <a:lnTo>
                        <a:pt x="593" y="42"/>
                      </a:lnTo>
                      <a:lnTo>
                        <a:pt x="603" y="32"/>
                      </a:lnTo>
                      <a:lnTo>
                        <a:pt x="603" y="26"/>
                      </a:lnTo>
                      <a:lnTo>
                        <a:pt x="608" y="21"/>
                      </a:lnTo>
                      <a:lnTo>
                        <a:pt x="614" y="16"/>
                      </a:lnTo>
                      <a:lnTo>
                        <a:pt x="619" y="11"/>
                      </a:lnTo>
                      <a:lnTo>
                        <a:pt x="624" y="5"/>
                      </a:lnTo>
                      <a:lnTo>
                        <a:pt x="629" y="0"/>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46" name="Freeform 107"/>
                <p:cNvSpPr>
                  <a:spLocks/>
                </p:cNvSpPr>
                <p:nvPr/>
              </p:nvSpPr>
              <p:spPr bwMode="auto">
                <a:xfrm>
                  <a:off x="6448425" y="1389063"/>
                  <a:ext cx="258763" cy="207963"/>
                </a:xfrm>
                <a:custGeom>
                  <a:avLst/>
                  <a:gdLst/>
                  <a:ahLst/>
                  <a:cxnLst>
                    <a:cxn ang="0">
                      <a:pos x="0" y="131"/>
                    </a:cxn>
                    <a:cxn ang="0">
                      <a:pos x="6" y="126"/>
                    </a:cxn>
                    <a:cxn ang="0">
                      <a:pos x="11" y="121"/>
                    </a:cxn>
                    <a:cxn ang="0">
                      <a:pos x="16" y="115"/>
                    </a:cxn>
                    <a:cxn ang="0">
                      <a:pos x="21" y="110"/>
                    </a:cxn>
                    <a:cxn ang="0">
                      <a:pos x="32" y="100"/>
                    </a:cxn>
                    <a:cxn ang="0">
                      <a:pos x="32" y="94"/>
                    </a:cxn>
                    <a:cxn ang="0">
                      <a:pos x="37" y="89"/>
                    </a:cxn>
                    <a:cxn ang="0">
                      <a:pos x="42" y="84"/>
                    </a:cxn>
                    <a:cxn ang="0">
                      <a:pos x="47" y="79"/>
                    </a:cxn>
                    <a:cxn ang="0">
                      <a:pos x="53" y="73"/>
                    </a:cxn>
                    <a:cxn ang="0">
                      <a:pos x="63" y="63"/>
                    </a:cxn>
                    <a:cxn ang="0">
                      <a:pos x="63" y="58"/>
                    </a:cxn>
                    <a:cxn ang="0">
                      <a:pos x="68" y="52"/>
                    </a:cxn>
                    <a:cxn ang="0">
                      <a:pos x="74" y="47"/>
                    </a:cxn>
                    <a:cxn ang="0">
                      <a:pos x="79" y="42"/>
                    </a:cxn>
                    <a:cxn ang="0">
                      <a:pos x="84" y="37"/>
                    </a:cxn>
                    <a:cxn ang="0">
                      <a:pos x="84" y="31"/>
                    </a:cxn>
                    <a:cxn ang="0">
                      <a:pos x="89" y="26"/>
                    </a:cxn>
                    <a:cxn ang="0">
                      <a:pos x="95" y="21"/>
                    </a:cxn>
                    <a:cxn ang="0">
                      <a:pos x="100" y="16"/>
                    </a:cxn>
                    <a:cxn ang="0">
                      <a:pos x="105" y="10"/>
                    </a:cxn>
                    <a:cxn ang="0">
                      <a:pos x="110" y="10"/>
                    </a:cxn>
                    <a:cxn ang="0">
                      <a:pos x="116" y="5"/>
                    </a:cxn>
                    <a:cxn ang="0">
                      <a:pos x="121" y="5"/>
                    </a:cxn>
                    <a:cxn ang="0">
                      <a:pos x="126" y="10"/>
                    </a:cxn>
                    <a:cxn ang="0">
                      <a:pos x="131" y="5"/>
                    </a:cxn>
                    <a:cxn ang="0">
                      <a:pos x="137" y="5"/>
                    </a:cxn>
                    <a:cxn ang="0">
                      <a:pos x="142" y="0"/>
                    </a:cxn>
                    <a:cxn ang="0">
                      <a:pos x="147" y="0"/>
                    </a:cxn>
                    <a:cxn ang="0">
                      <a:pos x="152" y="0"/>
                    </a:cxn>
                    <a:cxn ang="0">
                      <a:pos x="158" y="0"/>
                    </a:cxn>
                    <a:cxn ang="0">
                      <a:pos x="163" y="0"/>
                    </a:cxn>
                  </a:cxnLst>
                  <a:rect l="0" t="0" r="r" b="b"/>
                  <a:pathLst>
                    <a:path w="163" h="131">
                      <a:moveTo>
                        <a:pt x="0" y="131"/>
                      </a:moveTo>
                      <a:lnTo>
                        <a:pt x="6" y="126"/>
                      </a:lnTo>
                      <a:lnTo>
                        <a:pt x="11" y="121"/>
                      </a:lnTo>
                      <a:lnTo>
                        <a:pt x="16" y="115"/>
                      </a:lnTo>
                      <a:lnTo>
                        <a:pt x="21" y="110"/>
                      </a:lnTo>
                      <a:lnTo>
                        <a:pt x="32" y="100"/>
                      </a:lnTo>
                      <a:lnTo>
                        <a:pt x="32" y="94"/>
                      </a:lnTo>
                      <a:lnTo>
                        <a:pt x="37" y="89"/>
                      </a:lnTo>
                      <a:lnTo>
                        <a:pt x="42" y="84"/>
                      </a:lnTo>
                      <a:lnTo>
                        <a:pt x="47" y="79"/>
                      </a:lnTo>
                      <a:lnTo>
                        <a:pt x="53" y="73"/>
                      </a:lnTo>
                      <a:lnTo>
                        <a:pt x="63" y="63"/>
                      </a:lnTo>
                      <a:lnTo>
                        <a:pt x="63" y="58"/>
                      </a:lnTo>
                      <a:lnTo>
                        <a:pt x="68" y="52"/>
                      </a:lnTo>
                      <a:lnTo>
                        <a:pt x="74" y="47"/>
                      </a:lnTo>
                      <a:lnTo>
                        <a:pt x="79" y="42"/>
                      </a:lnTo>
                      <a:lnTo>
                        <a:pt x="84" y="37"/>
                      </a:lnTo>
                      <a:lnTo>
                        <a:pt x="84" y="31"/>
                      </a:lnTo>
                      <a:lnTo>
                        <a:pt x="89" y="26"/>
                      </a:lnTo>
                      <a:lnTo>
                        <a:pt x="95" y="21"/>
                      </a:lnTo>
                      <a:lnTo>
                        <a:pt x="100" y="16"/>
                      </a:lnTo>
                      <a:lnTo>
                        <a:pt x="105" y="10"/>
                      </a:lnTo>
                      <a:lnTo>
                        <a:pt x="110" y="10"/>
                      </a:lnTo>
                      <a:lnTo>
                        <a:pt x="116" y="5"/>
                      </a:lnTo>
                      <a:lnTo>
                        <a:pt x="121" y="5"/>
                      </a:lnTo>
                      <a:lnTo>
                        <a:pt x="126" y="10"/>
                      </a:lnTo>
                      <a:lnTo>
                        <a:pt x="131" y="5"/>
                      </a:lnTo>
                      <a:lnTo>
                        <a:pt x="137" y="5"/>
                      </a:lnTo>
                      <a:lnTo>
                        <a:pt x="142" y="0"/>
                      </a:lnTo>
                      <a:lnTo>
                        <a:pt x="147" y="0"/>
                      </a:lnTo>
                      <a:lnTo>
                        <a:pt x="152" y="0"/>
                      </a:lnTo>
                      <a:lnTo>
                        <a:pt x="158" y="0"/>
                      </a:lnTo>
                      <a:lnTo>
                        <a:pt x="163" y="0"/>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grpSp>
        </p:grpSp>
        <p:grpSp>
          <p:nvGrpSpPr>
            <p:cNvPr id="98" name="Group 109"/>
            <p:cNvGrpSpPr/>
            <p:nvPr/>
          </p:nvGrpSpPr>
          <p:grpSpPr>
            <a:xfrm>
              <a:off x="1714601" y="5902241"/>
              <a:ext cx="2037522" cy="82023"/>
              <a:chOff x="1725613" y="4913313"/>
              <a:chExt cx="5150058" cy="266915"/>
            </a:xfrm>
          </p:grpSpPr>
          <p:sp>
            <p:nvSpPr>
              <p:cNvPr id="117" name="Line 9"/>
              <p:cNvSpPr>
                <a:spLocks noChangeShapeType="1"/>
              </p:cNvSpPr>
              <p:nvPr/>
            </p:nvSpPr>
            <p:spPr bwMode="auto">
              <a:xfrm>
                <a:off x="1751013" y="4962525"/>
                <a:ext cx="49561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18" name="Line 12"/>
              <p:cNvSpPr>
                <a:spLocks noChangeShapeType="1"/>
              </p:cNvSpPr>
              <p:nvPr/>
            </p:nvSpPr>
            <p:spPr bwMode="auto">
              <a:xfrm>
                <a:off x="1751013" y="4962525"/>
                <a:ext cx="49561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19" name="Line 14"/>
              <p:cNvSpPr>
                <a:spLocks noChangeShapeType="1"/>
              </p:cNvSpPr>
              <p:nvPr/>
            </p:nvSpPr>
            <p:spPr bwMode="auto">
              <a:xfrm flipV="1">
                <a:off x="1751013" y="4913313"/>
                <a:ext cx="1588" cy="492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20" name="Rectangle 16"/>
              <p:cNvSpPr>
                <a:spLocks noChangeArrowheads="1"/>
              </p:cNvSpPr>
              <p:nvPr/>
            </p:nvSpPr>
            <p:spPr bwMode="auto">
              <a:xfrm>
                <a:off x="1725613" y="4987947"/>
                <a:ext cx="71489" cy="1922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Helvetica" charset="0"/>
                  </a:rPr>
                  <a:t>0</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121" name="Line 17"/>
              <p:cNvSpPr>
                <a:spLocks noChangeShapeType="1"/>
              </p:cNvSpPr>
              <p:nvPr/>
            </p:nvSpPr>
            <p:spPr bwMode="auto">
              <a:xfrm flipV="1">
                <a:off x="2459038" y="4913313"/>
                <a:ext cx="1588" cy="492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22" name="Rectangle 19"/>
              <p:cNvSpPr>
                <a:spLocks noChangeArrowheads="1"/>
              </p:cNvSpPr>
              <p:nvPr/>
            </p:nvSpPr>
            <p:spPr bwMode="auto">
              <a:xfrm>
                <a:off x="2374901" y="4987974"/>
                <a:ext cx="214468" cy="1922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200</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123" name="Line 20"/>
              <p:cNvSpPr>
                <a:spLocks noChangeShapeType="1"/>
              </p:cNvSpPr>
              <p:nvPr/>
            </p:nvSpPr>
            <p:spPr bwMode="auto">
              <a:xfrm flipV="1">
                <a:off x="3167063" y="4913313"/>
                <a:ext cx="1588" cy="492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24" name="Rectangle 22"/>
              <p:cNvSpPr>
                <a:spLocks noChangeArrowheads="1"/>
              </p:cNvSpPr>
              <p:nvPr/>
            </p:nvSpPr>
            <p:spPr bwMode="auto">
              <a:xfrm>
                <a:off x="3082925" y="4987968"/>
                <a:ext cx="214468" cy="1922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400</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125" name="Line 23"/>
              <p:cNvSpPr>
                <a:spLocks noChangeShapeType="1"/>
              </p:cNvSpPr>
              <p:nvPr/>
            </p:nvSpPr>
            <p:spPr bwMode="auto">
              <a:xfrm flipV="1">
                <a:off x="3875088" y="4913313"/>
                <a:ext cx="1588" cy="492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26" name="Rectangle 25"/>
              <p:cNvSpPr>
                <a:spLocks noChangeArrowheads="1"/>
              </p:cNvSpPr>
              <p:nvPr/>
            </p:nvSpPr>
            <p:spPr bwMode="auto">
              <a:xfrm>
                <a:off x="3790950" y="4987968"/>
                <a:ext cx="214468" cy="1922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600</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127" name="Line 26"/>
              <p:cNvSpPr>
                <a:spLocks noChangeShapeType="1"/>
              </p:cNvSpPr>
              <p:nvPr/>
            </p:nvSpPr>
            <p:spPr bwMode="auto">
              <a:xfrm flipV="1">
                <a:off x="4583113" y="4913313"/>
                <a:ext cx="1588" cy="492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28" name="Rectangle 28"/>
              <p:cNvSpPr>
                <a:spLocks noChangeArrowheads="1"/>
              </p:cNvSpPr>
              <p:nvPr/>
            </p:nvSpPr>
            <p:spPr bwMode="auto">
              <a:xfrm>
                <a:off x="4498976" y="4987968"/>
                <a:ext cx="214468" cy="1922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800</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129" name="Line 29"/>
              <p:cNvSpPr>
                <a:spLocks noChangeShapeType="1"/>
              </p:cNvSpPr>
              <p:nvPr/>
            </p:nvSpPr>
            <p:spPr bwMode="auto">
              <a:xfrm flipV="1">
                <a:off x="5291138" y="4913313"/>
                <a:ext cx="1588" cy="492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30" name="Rectangle 31"/>
              <p:cNvSpPr>
                <a:spLocks noChangeArrowheads="1"/>
              </p:cNvSpPr>
              <p:nvPr/>
            </p:nvSpPr>
            <p:spPr bwMode="auto">
              <a:xfrm>
                <a:off x="5173663" y="4987968"/>
                <a:ext cx="285958" cy="1922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1000</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131" name="Line 32"/>
              <p:cNvSpPr>
                <a:spLocks noChangeShapeType="1"/>
              </p:cNvSpPr>
              <p:nvPr/>
            </p:nvSpPr>
            <p:spPr bwMode="auto">
              <a:xfrm flipV="1">
                <a:off x="5999163" y="4913313"/>
                <a:ext cx="1588" cy="492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32" name="Rectangle 34"/>
              <p:cNvSpPr>
                <a:spLocks noChangeArrowheads="1"/>
              </p:cNvSpPr>
              <p:nvPr/>
            </p:nvSpPr>
            <p:spPr bwMode="auto">
              <a:xfrm>
                <a:off x="5881688" y="4987968"/>
                <a:ext cx="285958" cy="1922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1200</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133" name="Line 35"/>
              <p:cNvSpPr>
                <a:spLocks noChangeShapeType="1"/>
              </p:cNvSpPr>
              <p:nvPr/>
            </p:nvSpPr>
            <p:spPr bwMode="auto">
              <a:xfrm flipV="1">
                <a:off x="6707188" y="4913313"/>
                <a:ext cx="1588" cy="492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34" name="Rectangle 37"/>
              <p:cNvSpPr>
                <a:spLocks noChangeArrowheads="1"/>
              </p:cNvSpPr>
              <p:nvPr/>
            </p:nvSpPr>
            <p:spPr bwMode="auto">
              <a:xfrm>
                <a:off x="6589713" y="4987968"/>
                <a:ext cx="285958" cy="1922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cs typeface="Arial" pitchFamily="34" charset="0"/>
                  </a:rPr>
                  <a:t>1400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 name="Line 38"/>
              <p:cNvSpPr>
                <a:spLocks noChangeShapeType="1"/>
              </p:cNvSpPr>
              <p:nvPr/>
            </p:nvSpPr>
            <p:spPr bwMode="auto">
              <a:xfrm>
                <a:off x="1751013" y="4962525"/>
                <a:ext cx="412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36" name="Line 39"/>
              <p:cNvSpPr>
                <a:spLocks noChangeShapeType="1"/>
              </p:cNvSpPr>
              <p:nvPr/>
            </p:nvSpPr>
            <p:spPr bwMode="auto">
              <a:xfrm flipH="1">
                <a:off x="6656388" y="4962525"/>
                <a:ext cx="508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137" name="Line 69"/>
              <p:cNvSpPr>
                <a:spLocks noChangeShapeType="1"/>
              </p:cNvSpPr>
              <p:nvPr/>
            </p:nvSpPr>
            <p:spPr bwMode="auto">
              <a:xfrm>
                <a:off x="1751013" y="4962525"/>
                <a:ext cx="49561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grpSp>
        <p:grpSp>
          <p:nvGrpSpPr>
            <p:cNvPr id="99" name="Group 244"/>
            <p:cNvGrpSpPr/>
            <p:nvPr/>
          </p:nvGrpSpPr>
          <p:grpSpPr>
            <a:xfrm>
              <a:off x="1776244" y="5051427"/>
              <a:ext cx="1886962" cy="182881"/>
              <a:chOff x="1828800" y="1085850"/>
              <a:chExt cx="5638800" cy="4267200"/>
            </a:xfrm>
          </p:grpSpPr>
          <p:sp>
            <p:nvSpPr>
              <p:cNvPr id="108" name="Freeform 63"/>
              <p:cNvSpPr>
                <a:spLocks/>
              </p:cNvSpPr>
              <p:nvPr/>
            </p:nvSpPr>
            <p:spPr bwMode="auto">
              <a:xfrm>
                <a:off x="1828800" y="1181100"/>
                <a:ext cx="628650" cy="1400175"/>
              </a:xfrm>
              <a:custGeom>
                <a:avLst/>
                <a:gdLst/>
                <a:ahLst/>
                <a:cxnLst>
                  <a:cxn ang="0">
                    <a:pos x="6" y="30"/>
                  </a:cxn>
                  <a:cxn ang="0">
                    <a:pos x="12" y="108"/>
                  </a:cxn>
                  <a:cxn ang="0">
                    <a:pos x="24" y="168"/>
                  </a:cxn>
                  <a:cxn ang="0">
                    <a:pos x="30" y="240"/>
                  </a:cxn>
                  <a:cxn ang="0">
                    <a:pos x="42" y="300"/>
                  </a:cxn>
                  <a:cxn ang="0">
                    <a:pos x="48" y="378"/>
                  </a:cxn>
                  <a:cxn ang="0">
                    <a:pos x="60" y="432"/>
                  </a:cxn>
                  <a:cxn ang="0">
                    <a:pos x="66" y="510"/>
                  </a:cxn>
                  <a:cxn ang="0">
                    <a:pos x="78" y="564"/>
                  </a:cxn>
                  <a:cxn ang="0">
                    <a:pos x="84" y="636"/>
                  </a:cxn>
                  <a:cxn ang="0">
                    <a:pos x="96" y="690"/>
                  </a:cxn>
                  <a:cxn ang="0">
                    <a:pos x="102" y="762"/>
                  </a:cxn>
                  <a:cxn ang="0">
                    <a:pos x="114" y="822"/>
                  </a:cxn>
                  <a:cxn ang="0">
                    <a:pos x="120" y="870"/>
                  </a:cxn>
                  <a:cxn ang="0">
                    <a:pos x="132" y="798"/>
                  </a:cxn>
                  <a:cxn ang="0">
                    <a:pos x="138" y="702"/>
                  </a:cxn>
                  <a:cxn ang="0">
                    <a:pos x="150" y="630"/>
                  </a:cxn>
                  <a:cxn ang="0">
                    <a:pos x="156" y="558"/>
                  </a:cxn>
                  <a:cxn ang="0">
                    <a:pos x="168" y="588"/>
                  </a:cxn>
                  <a:cxn ang="0">
                    <a:pos x="174" y="666"/>
                  </a:cxn>
                  <a:cxn ang="0">
                    <a:pos x="186" y="726"/>
                  </a:cxn>
                  <a:cxn ang="0">
                    <a:pos x="192" y="786"/>
                  </a:cxn>
                  <a:cxn ang="0">
                    <a:pos x="204" y="822"/>
                  </a:cxn>
                  <a:cxn ang="0">
                    <a:pos x="210" y="840"/>
                  </a:cxn>
                  <a:cxn ang="0">
                    <a:pos x="222" y="882"/>
                  </a:cxn>
                  <a:cxn ang="0">
                    <a:pos x="228" y="846"/>
                  </a:cxn>
                  <a:cxn ang="0">
                    <a:pos x="246" y="852"/>
                  </a:cxn>
                  <a:cxn ang="0">
                    <a:pos x="252" y="858"/>
                  </a:cxn>
                  <a:cxn ang="0">
                    <a:pos x="264" y="858"/>
                  </a:cxn>
                  <a:cxn ang="0">
                    <a:pos x="270" y="756"/>
                  </a:cxn>
                  <a:cxn ang="0">
                    <a:pos x="288" y="696"/>
                  </a:cxn>
                  <a:cxn ang="0">
                    <a:pos x="294" y="708"/>
                  </a:cxn>
                  <a:cxn ang="0">
                    <a:pos x="306" y="738"/>
                  </a:cxn>
                  <a:cxn ang="0">
                    <a:pos x="318" y="780"/>
                  </a:cxn>
                  <a:cxn ang="0">
                    <a:pos x="330" y="756"/>
                  </a:cxn>
                  <a:cxn ang="0">
                    <a:pos x="336" y="690"/>
                  </a:cxn>
                  <a:cxn ang="0">
                    <a:pos x="348" y="660"/>
                  </a:cxn>
                  <a:cxn ang="0">
                    <a:pos x="354" y="552"/>
                  </a:cxn>
                  <a:cxn ang="0">
                    <a:pos x="366" y="498"/>
                  </a:cxn>
                  <a:cxn ang="0">
                    <a:pos x="372" y="534"/>
                  </a:cxn>
                  <a:cxn ang="0">
                    <a:pos x="384" y="576"/>
                  </a:cxn>
                  <a:cxn ang="0">
                    <a:pos x="390" y="594"/>
                  </a:cxn>
                </a:cxnLst>
                <a:rect l="0" t="0" r="r" b="b"/>
                <a:pathLst>
                  <a:path w="396" h="882">
                    <a:moveTo>
                      <a:pt x="0" y="0"/>
                    </a:moveTo>
                    <a:lnTo>
                      <a:pt x="0" y="18"/>
                    </a:lnTo>
                    <a:lnTo>
                      <a:pt x="6" y="30"/>
                    </a:lnTo>
                    <a:lnTo>
                      <a:pt x="6" y="48"/>
                    </a:lnTo>
                    <a:lnTo>
                      <a:pt x="12" y="66"/>
                    </a:lnTo>
                    <a:lnTo>
                      <a:pt x="12" y="108"/>
                    </a:lnTo>
                    <a:lnTo>
                      <a:pt x="18" y="126"/>
                    </a:lnTo>
                    <a:lnTo>
                      <a:pt x="18" y="144"/>
                    </a:lnTo>
                    <a:lnTo>
                      <a:pt x="24" y="168"/>
                    </a:lnTo>
                    <a:lnTo>
                      <a:pt x="24" y="186"/>
                    </a:lnTo>
                    <a:lnTo>
                      <a:pt x="30" y="204"/>
                    </a:lnTo>
                    <a:lnTo>
                      <a:pt x="30" y="240"/>
                    </a:lnTo>
                    <a:lnTo>
                      <a:pt x="36" y="264"/>
                    </a:lnTo>
                    <a:lnTo>
                      <a:pt x="36" y="282"/>
                    </a:lnTo>
                    <a:lnTo>
                      <a:pt x="42" y="300"/>
                    </a:lnTo>
                    <a:lnTo>
                      <a:pt x="42" y="318"/>
                    </a:lnTo>
                    <a:lnTo>
                      <a:pt x="48" y="342"/>
                    </a:lnTo>
                    <a:lnTo>
                      <a:pt x="48" y="378"/>
                    </a:lnTo>
                    <a:lnTo>
                      <a:pt x="54" y="396"/>
                    </a:lnTo>
                    <a:lnTo>
                      <a:pt x="54" y="414"/>
                    </a:lnTo>
                    <a:lnTo>
                      <a:pt x="60" y="432"/>
                    </a:lnTo>
                    <a:lnTo>
                      <a:pt x="60" y="450"/>
                    </a:lnTo>
                    <a:lnTo>
                      <a:pt x="66" y="468"/>
                    </a:lnTo>
                    <a:lnTo>
                      <a:pt x="66" y="510"/>
                    </a:lnTo>
                    <a:lnTo>
                      <a:pt x="72" y="528"/>
                    </a:lnTo>
                    <a:lnTo>
                      <a:pt x="72" y="546"/>
                    </a:lnTo>
                    <a:lnTo>
                      <a:pt x="78" y="564"/>
                    </a:lnTo>
                    <a:lnTo>
                      <a:pt x="78" y="582"/>
                    </a:lnTo>
                    <a:lnTo>
                      <a:pt x="84" y="600"/>
                    </a:lnTo>
                    <a:lnTo>
                      <a:pt x="84" y="636"/>
                    </a:lnTo>
                    <a:lnTo>
                      <a:pt x="90" y="654"/>
                    </a:lnTo>
                    <a:lnTo>
                      <a:pt x="90" y="672"/>
                    </a:lnTo>
                    <a:lnTo>
                      <a:pt x="96" y="690"/>
                    </a:lnTo>
                    <a:lnTo>
                      <a:pt x="96" y="714"/>
                    </a:lnTo>
                    <a:lnTo>
                      <a:pt x="102" y="732"/>
                    </a:lnTo>
                    <a:lnTo>
                      <a:pt x="102" y="762"/>
                    </a:lnTo>
                    <a:lnTo>
                      <a:pt x="108" y="780"/>
                    </a:lnTo>
                    <a:lnTo>
                      <a:pt x="108" y="798"/>
                    </a:lnTo>
                    <a:lnTo>
                      <a:pt x="114" y="822"/>
                    </a:lnTo>
                    <a:lnTo>
                      <a:pt x="114" y="852"/>
                    </a:lnTo>
                    <a:lnTo>
                      <a:pt x="120" y="864"/>
                    </a:lnTo>
                    <a:lnTo>
                      <a:pt x="120" y="870"/>
                    </a:lnTo>
                    <a:lnTo>
                      <a:pt x="126" y="846"/>
                    </a:lnTo>
                    <a:lnTo>
                      <a:pt x="126" y="822"/>
                    </a:lnTo>
                    <a:lnTo>
                      <a:pt x="132" y="798"/>
                    </a:lnTo>
                    <a:lnTo>
                      <a:pt x="132" y="750"/>
                    </a:lnTo>
                    <a:lnTo>
                      <a:pt x="138" y="726"/>
                    </a:lnTo>
                    <a:lnTo>
                      <a:pt x="138" y="702"/>
                    </a:lnTo>
                    <a:lnTo>
                      <a:pt x="144" y="684"/>
                    </a:lnTo>
                    <a:lnTo>
                      <a:pt x="144" y="654"/>
                    </a:lnTo>
                    <a:lnTo>
                      <a:pt x="150" y="630"/>
                    </a:lnTo>
                    <a:lnTo>
                      <a:pt x="150" y="582"/>
                    </a:lnTo>
                    <a:lnTo>
                      <a:pt x="156" y="570"/>
                    </a:lnTo>
                    <a:lnTo>
                      <a:pt x="156" y="558"/>
                    </a:lnTo>
                    <a:lnTo>
                      <a:pt x="162" y="558"/>
                    </a:lnTo>
                    <a:lnTo>
                      <a:pt x="162" y="570"/>
                    </a:lnTo>
                    <a:lnTo>
                      <a:pt x="168" y="588"/>
                    </a:lnTo>
                    <a:lnTo>
                      <a:pt x="168" y="630"/>
                    </a:lnTo>
                    <a:lnTo>
                      <a:pt x="174" y="648"/>
                    </a:lnTo>
                    <a:lnTo>
                      <a:pt x="174" y="666"/>
                    </a:lnTo>
                    <a:lnTo>
                      <a:pt x="180" y="684"/>
                    </a:lnTo>
                    <a:lnTo>
                      <a:pt x="180" y="702"/>
                    </a:lnTo>
                    <a:lnTo>
                      <a:pt x="186" y="726"/>
                    </a:lnTo>
                    <a:lnTo>
                      <a:pt x="186" y="756"/>
                    </a:lnTo>
                    <a:lnTo>
                      <a:pt x="192" y="774"/>
                    </a:lnTo>
                    <a:lnTo>
                      <a:pt x="192" y="786"/>
                    </a:lnTo>
                    <a:lnTo>
                      <a:pt x="198" y="798"/>
                    </a:lnTo>
                    <a:lnTo>
                      <a:pt x="198" y="810"/>
                    </a:lnTo>
                    <a:lnTo>
                      <a:pt x="204" y="822"/>
                    </a:lnTo>
                    <a:lnTo>
                      <a:pt x="204" y="816"/>
                    </a:lnTo>
                    <a:lnTo>
                      <a:pt x="210" y="828"/>
                    </a:lnTo>
                    <a:lnTo>
                      <a:pt x="210" y="840"/>
                    </a:lnTo>
                    <a:lnTo>
                      <a:pt x="216" y="852"/>
                    </a:lnTo>
                    <a:lnTo>
                      <a:pt x="216" y="876"/>
                    </a:lnTo>
                    <a:lnTo>
                      <a:pt x="222" y="882"/>
                    </a:lnTo>
                    <a:lnTo>
                      <a:pt x="222" y="876"/>
                    </a:lnTo>
                    <a:lnTo>
                      <a:pt x="228" y="864"/>
                    </a:lnTo>
                    <a:lnTo>
                      <a:pt x="228" y="846"/>
                    </a:lnTo>
                    <a:lnTo>
                      <a:pt x="234" y="834"/>
                    </a:lnTo>
                    <a:lnTo>
                      <a:pt x="234" y="840"/>
                    </a:lnTo>
                    <a:lnTo>
                      <a:pt x="246" y="852"/>
                    </a:lnTo>
                    <a:lnTo>
                      <a:pt x="240" y="852"/>
                    </a:lnTo>
                    <a:lnTo>
                      <a:pt x="246" y="852"/>
                    </a:lnTo>
                    <a:lnTo>
                      <a:pt x="252" y="858"/>
                    </a:lnTo>
                    <a:lnTo>
                      <a:pt x="252" y="864"/>
                    </a:lnTo>
                    <a:lnTo>
                      <a:pt x="258" y="870"/>
                    </a:lnTo>
                    <a:lnTo>
                      <a:pt x="264" y="858"/>
                    </a:lnTo>
                    <a:lnTo>
                      <a:pt x="264" y="834"/>
                    </a:lnTo>
                    <a:lnTo>
                      <a:pt x="270" y="804"/>
                    </a:lnTo>
                    <a:lnTo>
                      <a:pt x="270" y="756"/>
                    </a:lnTo>
                    <a:lnTo>
                      <a:pt x="276" y="738"/>
                    </a:lnTo>
                    <a:lnTo>
                      <a:pt x="276" y="726"/>
                    </a:lnTo>
                    <a:lnTo>
                      <a:pt x="288" y="696"/>
                    </a:lnTo>
                    <a:lnTo>
                      <a:pt x="282" y="696"/>
                    </a:lnTo>
                    <a:lnTo>
                      <a:pt x="288" y="702"/>
                    </a:lnTo>
                    <a:lnTo>
                      <a:pt x="294" y="708"/>
                    </a:lnTo>
                    <a:lnTo>
                      <a:pt x="300" y="720"/>
                    </a:lnTo>
                    <a:lnTo>
                      <a:pt x="300" y="732"/>
                    </a:lnTo>
                    <a:lnTo>
                      <a:pt x="306" y="738"/>
                    </a:lnTo>
                    <a:lnTo>
                      <a:pt x="306" y="756"/>
                    </a:lnTo>
                    <a:lnTo>
                      <a:pt x="318" y="774"/>
                    </a:lnTo>
                    <a:lnTo>
                      <a:pt x="318" y="780"/>
                    </a:lnTo>
                    <a:lnTo>
                      <a:pt x="324" y="780"/>
                    </a:lnTo>
                    <a:lnTo>
                      <a:pt x="324" y="768"/>
                    </a:lnTo>
                    <a:lnTo>
                      <a:pt x="330" y="756"/>
                    </a:lnTo>
                    <a:lnTo>
                      <a:pt x="330" y="738"/>
                    </a:lnTo>
                    <a:lnTo>
                      <a:pt x="336" y="720"/>
                    </a:lnTo>
                    <a:lnTo>
                      <a:pt x="336" y="690"/>
                    </a:lnTo>
                    <a:lnTo>
                      <a:pt x="342" y="684"/>
                    </a:lnTo>
                    <a:lnTo>
                      <a:pt x="342" y="672"/>
                    </a:lnTo>
                    <a:lnTo>
                      <a:pt x="348" y="660"/>
                    </a:lnTo>
                    <a:lnTo>
                      <a:pt x="348" y="636"/>
                    </a:lnTo>
                    <a:lnTo>
                      <a:pt x="354" y="606"/>
                    </a:lnTo>
                    <a:lnTo>
                      <a:pt x="354" y="552"/>
                    </a:lnTo>
                    <a:lnTo>
                      <a:pt x="360" y="540"/>
                    </a:lnTo>
                    <a:lnTo>
                      <a:pt x="360" y="516"/>
                    </a:lnTo>
                    <a:lnTo>
                      <a:pt x="366" y="498"/>
                    </a:lnTo>
                    <a:lnTo>
                      <a:pt x="366" y="492"/>
                    </a:lnTo>
                    <a:lnTo>
                      <a:pt x="372" y="510"/>
                    </a:lnTo>
                    <a:lnTo>
                      <a:pt x="372" y="534"/>
                    </a:lnTo>
                    <a:lnTo>
                      <a:pt x="378" y="546"/>
                    </a:lnTo>
                    <a:lnTo>
                      <a:pt x="378" y="564"/>
                    </a:lnTo>
                    <a:lnTo>
                      <a:pt x="384" y="576"/>
                    </a:lnTo>
                    <a:lnTo>
                      <a:pt x="384" y="588"/>
                    </a:lnTo>
                    <a:lnTo>
                      <a:pt x="390" y="600"/>
                    </a:lnTo>
                    <a:lnTo>
                      <a:pt x="390" y="594"/>
                    </a:lnTo>
                    <a:lnTo>
                      <a:pt x="396" y="606"/>
                    </a:lnTo>
                    <a:lnTo>
                      <a:pt x="396" y="612"/>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109" name="Freeform 64"/>
              <p:cNvSpPr>
                <a:spLocks/>
              </p:cNvSpPr>
              <p:nvPr/>
            </p:nvSpPr>
            <p:spPr bwMode="auto">
              <a:xfrm>
                <a:off x="2457450" y="1085850"/>
                <a:ext cx="695325" cy="1152525"/>
              </a:xfrm>
              <a:custGeom>
                <a:avLst/>
                <a:gdLst/>
                <a:ahLst/>
                <a:cxnLst>
                  <a:cxn ang="0">
                    <a:pos x="6" y="696"/>
                  </a:cxn>
                  <a:cxn ang="0">
                    <a:pos x="18" y="720"/>
                  </a:cxn>
                  <a:cxn ang="0">
                    <a:pos x="24" y="714"/>
                  </a:cxn>
                  <a:cxn ang="0">
                    <a:pos x="36" y="690"/>
                  </a:cxn>
                  <a:cxn ang="0">
                    <a:pos x="42" y="648"/>
                  </a:cxn>
                  <a:cxn ang="0">
                    <a:pos x="54" y="624"/>
                  </a:cxn>
                  <a:cxn ang="0">
                    <a:pos x="60" y="522"/>
                  </a:cxn>
                  <a:cxn ang="0">
                    <a:pos x="72" y="474"/>
                  </a:cxn>
                  <a:cxn ang="0">
                    <a:pos x="78" y="390"/>
                  </a:cxn>
                  <a:cxn ang="0">
                    <a:pos x="96" y="330"/>
                  </a:cxn>
                  <a:cxn ang="0">
                    <a:pos x="102" y="360"/>
                  </a:cxn>
                  <a:cxn ang="0">
                    <a:pos x="108" y="402"/>
                  </a:cxn>
                  <a:cxn ang="0">
                    <a:pos x="120" y="414"/>
                  </a:cxn>
                  <a:cxn ang="0">
                    <a:pos x="126" y="414"/>
                  </a:cxn>
                  <a:cxn ang="0">
                    <a:pos x="138" y="384"/>
                  </a:cxn>
                  <a:cxn ang="0">
                    <a:pos x="144" y="402"/>
                  </a:cxn>
                  <a:cxn ang="0">
                    <a:pos x="150" y="366"/>
                  </a:cxn>
                  <a:cxn ang="0">
                    <a:pos x="162" y="330"/>
                  </a:cxn>
                  <a:cxn ang="0">
                    <a:pos x="168" y="246"/>
                  </a:cxn>
                  <a:cxn ang="0">
                    <a:pos x="180" y="216"/>
                  </a:cxn>
                  <a:cxn ang="0">
                    <a:pos x="192" y="240"/>
                  </a:cxn>
                  <a:cxn ang="0">
                    <a:pos x="198" y="234"/>
                  </a:cxn>
                  <a:cxn ang="0">
                    <a:pos x="210" y="228"/>
                  </a:cxn>
                  <a:cxn ang="0">
                    <a:pos x="216" y="204"/>
                  </a:cxn>
                  <a:cxn ang="0">
                    <a:pos x="228" y="180"/>
                  </a:cxn>
                  <a:cxn ang="0">
                    <a:pos x="234" y="114"/>
                  </a:cxn>
                  <a:cxn ang="0">
                    <a:pos x="246" y="96"/>
                  </a:cxn>
                  <a:cxn ang="0">
                    <a:pos x="258" y="72"/>
                  </a:cxn>
                  <a:cxn ang="0">
                    <a:pos x="270" y="42"/>
                  </a:cxn>
                  <a:cxn ang="0">
                    <a:pos x="282" y="6"/>
                  </a:cxn>
                  <a:cxn ang="0">
                    <a:pos x="300" y="0"/>
                  </a:cxn>
                  <a:cxn ang="0">
                    <a:pos x="318" y="0"/>
                  </a:cxn>
                  <a:cxn ang="0">
                    <a:pos x="336" y="24"/>
                  </a:cxn>
                  <a:cxn ang="0">
                    <a:pos x="342" y="42"/>
                  </a:cxn>
                  <a:cxn ang="0">
                    <a:pos x="354" y="66"/>
                  </a:cxn>
                  <a:cxn ang="0">
                    <a:pos x="366" y="90"/>
                  </a:cxn>
                  <a:cxn ang="0">
                    <a:pos x="372" y="132"/>
                  </a:cxn>
                  <a:cxn ang="0">
                    <a:pos x="384" y="120"/>
                  </a:cxn>
                  <a:cxn ang="0">
                    <a:pos x="396" y="180"/>
                  </a:cxn>
                  <a:cxn ang="0">
                    <a:pos x="408" y="216"/>
                  </a:cxn>
                  <a:cxn ang="0">
                    <a:pos x="420" y="240"/>
                  </a:cxn>
                  <a:cxn ang="0">
                    <a:pos x="432" y="276"/>
                  </a:cxn>
                </a:cxnLst>
                <a:rect l="0" t="0" r="r" b="b"/>
                <a:pathLst>
                  <a:path w="438" h="726">
                    <a:moveTo>
                      <a:pt x="0" y="672"/>
                    </a:moveTo>
                    <a:lnTo>
                      <a:pt x="6" y="684"/>
                    </a:lnTo>
                    <a:lnTo>
                      <a:pt x="6" y="696"/>
                    </a:lnTo>
                    <a:lnTo>
                      <a:pt x="12" y="708"/>
                    </a:lnTo>
                    <a:lnTo>
                      <a:pt x="12" y="714"/>
                    </a:lnTo>
                    <a:lnTo>
                      <a:pt x="18" y="720"/>
                    </a:lnTo>
                    <a:lnTo>
                      <a:pt x="18" y="726"/>
                    </a:lnTo>
                    <a:lnTo>
                      <a:pt x="24" y="720"/>
                    </a:lnTo>
                    <a:lnTo>
                      <a:pt x="24" y="714"/>
                    </a:lnTo>
                    <a:lnTo>
                      <a:pt x="30" y="702"/>
                    </a:lnTo>
                    <a:lnTo>
                      <a:pt x="30" y="696"/>
                    </a:lnTo>
                    <a:lnTo>
                      <a:pt x="36" y="690"/>
                    </a:lnTo>
                    <a:lnTo>
                      <a:pt x="36" y="678"/>
                    </a:lnTo>
                    <a:lnTo>
                      <a:pt x="42" y="666"/>
                    </a:lnTo>
                    <a:lnTo>
                      <a:pt x="42" y="648"/>
                    </a:lnTo>
                    <a:lnTo>
                      <a:pt x="48" y="636"/>
                    </a:lnTo>
                    <a:lnTo>
                      <a:pt x="48" y="630"/>
                    </a:lnTo>
                    <a:lnTo>
                      <a:pt x="54" y="624"/>
                    </a:lnTo>
                    <a:lnTo>
                      <a:pt x="54" y="600"/>
                    </a:lnTo>
                    <a:lnTo>
                      <a:pt x="60" y="570"/>
                    </a:lnTo>
                    <a:lnTo>
                      <a:pt x="60" y="522"/>
                    </a:lnTo>
                    <a:lnTo>
                      <a:pt x="66" y="504"/>
                    </a:lnTo>
                    <a:lnTo>
                      <a:pt x="66" y="492"/>
                    </a:lnTo>
                    <a:lnTo>
                      <a:pt x="72" y="474"/>
                    </a:lnTo>
                    <a:lnTo>
                      <a:pt x="72" y="450"/>
                    </a:lnTo>
                    <a:lnTo>
                      <a:pt x="78" y="426"/>
                    </a:lnTo>
                    <a:lnTo>
                      <a:pt x="78" y="390"/>
                    </a:lnTo>
                    <a:lnTo>
                      <a:pt x="84" y="366"/>
                    </a:lnTo>
                    <a:lnTo>
                      <a:pt x="84" y="348"/>
                    </a:lnTo>
                    <a:lnTo>
                      <a:pt x="96" y="330"/>
                    </a:lnTo>
                    <a:lnTo>
                      <a:pt x="90" y="330"/>
                    </a:lnTo>
                    <a:lnTo>
                      <a:pt x="96" y="348"/>
                    </a:lnTo>
                    <a:lnTo>
                      <a:pt x="102" y="360"/>
                    </a:lnTo>
                    <a:lnTo>
                      <a:pt x="102" y="378"/>
                    </a:lnTo>
                    <a:lnTo>
                      <a:pt x="108" y="390"/>
                    </a:lnTo>
                    <a:lnTo>
                      <a:pt x="108" y="402"/>
                    </a:lnTo>
                    <a:lnTo>
                      <a:pt x="114" y="396"/>
                    </a:lnTo>
                    <a:lnTo>
                      <a:pt x="114" y="402"/>
                    </a:lnTo>
                    <a:lnTo>
                      <a:pt x="120" y="414"/>
                    </a:lnTo>
                    <a:lnTo>
                      <a:pt x="120" y="420"/>
                    </a:lnTo>
                    <a:lnTo>
                      <a:pt x="126" y="432"/>
                    </a:lnTo>
                    <a:lnTo>
                      <a:pt x="126" y="414"/>
                    </a:lnTo>
                    <a:lnTo>
                      <a:pt x="132" y="402"/>
                    </a:lnTo>
                    <a:lnTo>
                      <a:pt x="132" y="390"/>
                    </a:lnTo>
                    <a:lnTo>
                      <a:pt x="138" y="384"/>
                    </a:lnTo>
                    <a:lnTo>
                      <a:pt x="138" y="390"/>
                    </a:lnTo>
                    <a:lnTo>
                      <a:pt x="144" y="396"/>
                    </a:lnTo>
                    <a:lnTo>
                      <a:pt x="144" y="402"/>
                    </a:lnTo>
                    <a:lnTo>
                      <a:pt x="144" y="390"/>
                    </a:lnTo>
                    <a:lnTo>
                      <a:pt x="150" y="378"/>
                    </a:lnTo>
                    <a:lnTo>
                      <a:pt x="150" y="366"/>
                    </a:lnTo>
                    <a:lnTo>
                      <a:pt x="156" y="354"/>
                    </a:lnTo>
                    <a:lnTo>
                      <a:pt x="156" y="342"/>
                    </a:lnTo>
                    <a:lnTo>
                      <a:pt x="162" y="330"/>
                    </a:lnTo>
                    <a:lnTo>
                      <a:pt x="162" y="288"/>
                    </a:lnTo>
                    <a:lnTo>
                      <a:pt x="168" y="264"/>
                    </a:lnTo>
                    <a:lnTo>
                      <a:pt x="168" y="246"/>
                    </a:lnTo>
                    <a:lnTo>
                      <a:pt x="174" y="234"/>
                    </a:lnTo>
                    <a:lnTo>
                      <a:pt x="174" y="222"/>
                    </a:lnTo>
                    <a:lnTo>
                      <a:pt x="180" y="216"/>
                    </a:lnTo>
                    <a:lnTo>
                      <a:pt x="180" y="228"/>
                    </a:lnTo>
                    <a:lnTo>
                      <a:pt x="186" y="234"/>
                    </a:lnTo>
                    <a:lnTo>
                      <a:pt x="192" y="240"/>
                    </a:lnTo>
                    <a:lnTo>
                      <a:pt x="192" y="234"/>
                    </a:lnTo>
                    <a:lnTo>
                      <a:pt x="198" y="228"/>
                    </a:lnTo>
                    <a:lnTo>
                      <a:pt x="198" y="234"/>
                    </a:lnTo>
                    <a:lnTo>
                      <a:pt x="198" y="216"/>
                    </a:lnTo>
                    <a:lnTo>
                      <a:pt x="204" y="222"/>
                    </a:lnTo>
                    <a:lnTo>
                      <a:pt x="210" y="228"/>
                    </a:lnTo>
                    <a:lnTo>
                      <a:pt x="210" y="216"/>
                    </a:lnTo>
                    <a:lnTo>
                      <a:pt x="216" y="198"/>
                    </a:lnTo>
                    <a:lnTo>
                      <a:pt x="216" y="204"/>
                    </a:lnTo>
                    <a:lnTo>
                      <a:pt x="222" y="210"/>
                    </a:lnTo>
                    <a:lnTo>
                      <a:pt x="222" y="192"/>
                    </a:lnTo>
                    <a:lnTo>
                      <a:pt x="228" y="180"/>
                    </a:lnTo>
                    <a:lnTo>
                      <a:pt x="228" y="144"/>
                    </a:lnTo>
                    <a:lnTo>
                      <a:pt x="234" y="126"/>
                    </a:lnTo>
                    <a:lnTo>
                      <a:pt x="234" y="114"/>
                    </a:lnTo>
                    <a:lnTo>
                      <a:pt x="240" y="120"/>
                    </a:lnTo>
                    <a:lnTo>
                      <a:pt x="246" y="126"/>
                    </a:lnTo>
                    <a:lnTo>
                      <a:pt x="246" y="96"/>
                    </a:lnTo>
                    <a:lnTo>
                      <a:pt x="252" y="84"/>
                    </a:lnTo>
                    <a:lnTo>
                      <a:pt x="252" y="66"/>
                    </a:lnTo>
                    <a:lnTo>
                      <a:pt x="258" y="72"/>
                    </a:lnTo>
                    <a:lnTo>
                      <a:pt x="264" y="54"/>
                    </a:lnTo>
                    <a:lnTo>
                      <a:pt x="264" y="36"/>
                    </a:lnTo>
                    <a:lnTo>
                      <a:pt x="270" y="42"/>
                    </a:lnTo>
                    <a:lnTo>
                      <a:pt x="276" y="42"/>
                    </a:lnTo>
                    <a:lnTo>
                      <a:pt x="282" y="30"/>
                    </a:lnTo>
                    <a:lnTo>
                      <a:pt x="282" y="6"/>
                    </a:lnTo>
                    <a:lnTo>
                      <a:pt x="288" y="12"/>
                    </a:lnTo>
                    <a:lnTo>
                      <a:pt x="294" y="12"/>
                    </a:lnTo>
                    <a:lnTo>
                      <a:pt x="300" y="0"/>
                    </a:lnTo>
                    <a:lnTo>
                      <a:pt x="306" y="0"/>
                    </a:lnTo>
                    <a:lnTo>
                      <a:pt x="312" y="0"/>
                    </a:lnTo>
                    <a:lnTo>
                      <a:pt x="318" y="0"/>
                    </a:lnTo>
                    <a:lnTo>
                      <a:pt x="324" y="0"/>
                    </a:lnTo>
                    <a:lnTo>
                      <a:pt x="324" y="12"/>
                    </a:lnTo>
                    <a:lnTo>
                      <a:pt x="336" y="24"/>
                    </a:lnTo>
                    <a:lnTo>
                      <a:pt x="330" y="24"/>
                    </a:lnTo>
                    <a:lnTo>
                      <a:pt x="336" y="36"/>
                    </a:lnTo>
                    <a:lnTo>
                      <a:pt x="342" y="42"/>
                    </a:lnTo>
                    <a:lnTo>
                      <a:pt x="342" y="60"/>
                    </a:lnTo>
                    <a:lnTo>
                      <a:pt x="348" y="60"/>
                    </a:lnTo>
                    <a:lnTo>
                      <a:pt x="354" y="66"/>
                    </a:lnTo>
                    <a:lnTo>
                      <a:pt x="354" y="84"/>
                    </a:lnTo>
                    <a:lnTo>
                      <a:pt x="360" y="96"/>
                    </a:lnTo>
                    <a:lnTo>
                      <a:pt x="366" y="90"/>
                    </a:lnTo>
                    <a:lnTo>
                      <a:pt x="366" y="114"/>
                    </a:lnTo>
                    <a:lnTo>
                      <a:pt x="372" y="114"/>
                    </a:lnTo>
                    <a:lnTo>
                      <a:pt x="372" y="132"/>
                    </a:lnTo>
                    <a:lnTo>
                      <a:pt x="378" y="132"/>
                    </a:lnTo>
                    <a:lnTo>
                      <a:pt x="390" y="120"/>
                    </a:lnTo>
                    <a:lnTo>
                      <a:pt x="384" y="120"/>
                    </a:lnTo>
                    <a:lnTo>
                      <a:pt x="390" y="144"/>
                    </a:lnTo>
                    <a:lnTo>
                      <a:pt x="396" y="162"/>
                    </a:lnTo>
                    <a:lnTo>
                      <a:pt x="396" y="180"/>
                    </a:lnTo>
                    <a:lnTo>
                      <a:pt x="402" y="198"/>
                    </a:lnTo>
                    <a:lnTo>
                      <a:pt x="402" y="216"/>
                    </a:lnTo>
                    <a:lnTo>
                      <a:pt x="408" y="216"/>
                    </a:lnTo>
                    <a:lnTo>
                      <a:pt x="420" y="240"/>
                    </a:lnTo>
                    <a:lnTo>
                      <a:pt x="414" y="240"/>
                    </a:lnTo>
                    <a:lnTo>
                      <a:pt x="420" y="240"/>
                    </a:lnTo>
                    <a:lnTo>
                      <a:pt x="426" y="252"/>
                    </a:lnTo>
                    <a:lnTo>
                      <a:pt x="432" y="264"/>
                    </a:lnTo>
                    <a:lnTo>
                      <a:pt x="432" y="276"/>
                    </a:lnTo>
                    <a:lnTo>
                      <a:pt x="432" y="270"/>
                    </a:lnTo>
                    <a:lnTo>
                      <a:pt x="438" y="26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110" name="Freeform 65"/>
              <p:cNvSpPr>
                <a:spLocks/>
              </p:cNvSpPr>
              <p:nvPr/>
            </p:nvSpPr>
            <p:spPr bwMode="auto">
              <a:xfrm>
                <a:off x="3152775" y="1485900"/>
                <a:ext cx="638175" cy="1266825"/>
              </a:xfrm>
              <a:custGeom>
                <a:avLst/>
                <a:gdLst/>
                <a:ahLst/>
                <a:cxnLst>
                  <a:cxn ang="0">
                    <a:pos x="6" y="0"/>
                  </a:cxn>
                  <a:cxn ang="0">
                    <a:pos x="18" y="30"/>
                  </a:cxn>
                  <a:cxn ang="0">
                    <a:pos x="24" y="96"/>
                  </a:cxn>
                  <a:cxn ang="0">
                    <a:pos x="36" y="144"/>
                  </a:cxn>
                  <a:cxn ang="0">
                    <a:pos x="42" y="162"/>
                  </a:cxn>
                  <a:cxn ang="0">
                    <a:pos x="60" y="198"/>
                  </a:cxn>
                  <a:cxn ang="0">
                    <a:pos x="66" y="234"/>
                  </a:cxn>
                  <a:cxn ang="0">
                    <a:pos x="78" y="204"/>
                  </a:cxn>
                  <a:cxn ang="0">
                    <a:pos x="84" y="156"/>
                  </a:cxn>
                  <a:cxn ang="0">
                    <a:pos x="96" y="126"/>
                  </a:cxn>
                  <a:cxn ang="0">
                    <a:pos x="102" y="174"/>
                  </a:cxn>
                  <a:cxn ang="0">
                    <a:pos x="114" y="240"/>
                  </a:cxn>
                  <a:cxn ang="0">
                    <a:pos x="120" y="348"/>
                  </a:cxn>
                  <a:cxn ang="0">
                    <a:pos x="132" y="390"/>
                  </a:cxn>
                  <a:cxn ang="0">
                    <a:pos x="138" y="432"/>
                  </a:cxn>
                  <a:cxn ang="0">
                    <a:pos x="150" y="474"/>
                  </a:cxn>
                  <a:cxn ang="0">
                    <a:pos x="156" y="522"/>
                  </a:cxn>
                  <a:cxn ang="0">
                    <a:pos x="168" y="528"/>
                  </a:cxn>
                  <a:cxn ang="0">
                    <a:pos x="174" y="498"/>
                  </a:cxn>
                  <a:cxn ang="0">
                    <a:pos x="186" y="486"/>
                  </a:cxn>
                  <a:cxn ang="0">
                    <a:pos x="198" y="456"/>
                  </a:cxn>
                  <a:cxn ang="0">
                    <a:pos x="204" y="426"/>
                  </a:cxn>
                  <a:cxn ang="0">
                    <a:pos x="216" y="384"/>
                  </a:cxn>
                  <a:cxn ang="0">
                    <a:pos x="222" y="450"/>
                  </a:cxn>
                  <a:cxn ang="0">
                    <a:pos x="234" y="522"/>
                  </a:cxn>
                  <a:cxn ang="0">
                    <a:pos x="240" y="594"/>
                  </a:cxn>
                  <a:cxn ang="0">
                    <a:pos x="252" y="624"/>
                  </a:cxn>
                  <a:cxn ang="0">
                    <a:pos x="264" y="606"/>
                  </a:cxn>
                  <a:cxn ang="0">
                    <a:pos x="276" y="576"/>
                  </a:cxn>
                  <a:cxn ang="0">
                    <a:pos x="288" y="576"/>
                  </a:cxn>
                  <a:cxn ang="0">
                    <a:pos x="300" y="624"/>
                  </a:cxn>
                  <a:cxn ang="0">
                    <a:pos x="312" y="690"/>
                  </a:cxn>
                  <a:cxn ang="0">
                    <a:pos x="318" y="726"/>
                  </a:cxn>
                  <a:cxn ang="0">
                    <a:pos x="330" y="702"/>
                  </a:cxn>
                  <a:cxn ang="0">
                    <a:pos x="336" y="678"/>
                  </a:cxn>
                  <a:cxn ang="0">
                    <a:pos x="342" y="714"/>
                  </a:cxn>
                  <a:cxn ang="0">
                    <a:pos x="354" y="786"/>
                  </a:cxn>
                  <a:cxn ang="0">
                    <a:pos x="360" y="798"/>
                  </a:cxn>
                  <a:cxn ang="0">
                    <a:pos x="366" y="768"/>
                  </a:cxn>
                  <a:cxn ang="0">
                    <a:pos x="378" y="714"/>
                  </a:cxn>
                  <a:cxn ang="0">
                    <a:pos x="384" y="672"/>
                  </a:cxn>
                  <a:cxn ang="0">
                    <a:pos x="396" y="612"/>
                  </a:cxn>
                </a:cxnLst>
                <a:rect l="0" t="0" r="r" b="b"/>
                <a:pathLst>
                  <a:path w="402" h="798">
                    <a:moveTo>
                      <a:pt x="0" y="12"/>
                    </a:moveTo>
                    <a:lnTo>
                      <a:pt x="0" y="6"/>
                    </a:lnTo>
                    <a:lnTo>
                      <a:pt x="6" y="0"/>
                    </a:lnTo>
                    <a:lnTo>
                      <a:pt x="12" y="0"/>
                    </a:lnTo>
                    <a:lnTo>
                      <a:pt x="12" y="12"/>
                    </a:lnTo>
                    <a:lnTo>
                      <a:pt x="18" y="30"/>
                    </a:lnTo>
                    <a:lnTo>
                      <a:pt x="18" y="54"/>
                    </a:lnTo>
                    <a:lnTo>
                      <a:pt x="24" y="72"/>
                    </a:lnTo>
                    <a:lnTo>
                      <a:pt x="24" y="96"/>
                    </a:lnTo>
                    <a:lnTo>
                      <a:pt x="30" y="108"/>
                    </a:lnTo>
                    <a:lnTo>
                      <a:pt x="30" y="132"/>
                    </a:lnTo>
                    <a:lnTo>
                      <a:pt x="36" y="144"/>
                    </a:lnTo>
                    <a:lnTo>
                      <a:pt x="36" y="156"/>
                    </a:lnTo>
                    <a:lnTo>
                      <a:pt x="48" y="162"/>
                    </a:lnTo>
                    <a:lnTo>
                      <a:pt x="42" y="162"/>
                    </a:lnTo>
                    <a:lnTo>
                      <a:pt x="48" y="186"/>
                    </a:lnTo>
                    <a:lnTo>
                      <a:pt x="54" y="192"/>
                    </a:lnTo>
                    <a:lnTo>
                      <a:pt x="60" y="198"/>
                    </a:lnTo>
                    <a:lnTo>
                      <a:pt x="60" y="210"/>
                    </a:lnTo>
                    <a:lnTo>
                      <a:pt x="66" y="222"/>
                    </a:lnTo>
                    <a:lnTo>
                      <a:pt x="66" y="234"/>
                    </a:lnTo>
                    <a:lnTo>
                      <a:pt x="72" y="222"/>
                    </a:lnTo>
                    <a:lnTo>
                      <a:pt x="72" y="216"/>
                    </a:lnTo>
                    <a:lnTo>
                      <a:pt x="78" y="204"/>
                    </a:lnTo>
                    <a:lnTo>
                      <a:pt x="78" y="198"/>
                    </a:lnTo>
                    <a:lnTo>
                      <a:pt x="84" y="186"/>
                    </a:lnTo>
                    <a:lnTo>
                      <a:pt x="84" y="156"/>
                    </a:lnTo>
                    <a:lnTo>
                      <a:pt x="90" y="144"/>
                    </a:lnTo>
                    <a:lnTo>
                      <a:pt x="90" y="138"/>
                    </a:lnTo>
                    <a:lnTo>
                      <a:pt x="96" y="126"/>
                    </a:lnTo>
                    <a:lnTo>
                      <a:pt x="96" y="144"/>
                    </a:lnTo>
                    <a:lnTo>
                      <a:pt x="102" y="156"/>
                    </a:lnTo>
                    <a:lnTo>
                      <a:pt x="102" y="174"/>
                    </a:lnTo>
                    <a:lnTo>
                      <a:pt x="108" y="198"/>
                    </a:lnTo>
                    <a:lnTo>
                      <a:pt x="108" y="216"/>
                    </a:lnTo>
                    <a:lnTo>
                      <a:pt x="114" y="240"/>
                    </a:lnTo>
                    <a:lnTo>
                      <a:pt x="114" y="300"/>
                    </a:lnTo>
                    <a:lnTo>
                      <a:pt x="120" y="324"/>
                    </a:lnTo>
                    <a:lnTo>
                      <a:pt x="120" y="348"/>
                    </a:lnTo>
                    <a:lnTo>
                      <a:pt x="126" y="372"/>
                    </a:lnTo>
                    <a:lnTo>
                      <a:pt x="126" y="384"/>
                    </a:lnTo>
                    <a:lnTo>
                      <a:pt x="132" y="390"/>
                    </a:lnTo>
                    <a:lnTo>
                      <a:pt x="132" y="408"/>
                    </a:lnTo>
                    <a:lnTo>
                      <a:pt x="138" y="420"/>
                    </a:lnTo>
                    <a:lnTo>
                      <a:pt x="138" y="432"/>
                    </a:lnTo>
                    <a:lnTo>
                      <a:pt x="144" y="450"/>
                    </a:lnTo>
                    <a:lnTo>
                      <a:pt x="144" y="468"/>
                    </a:lnTo>
                    <a:lnTo>
                      <a:pt x="150" y="474"/>
                    </a:lnTo>
                    <a:lnTo>
                      <a:pt x="150" y="492"/>
                    </a:lnTo>
                    <a:lnTo>
                      <a:pt x="156" y="510"/>
                    </a:lnTo>
                    <a:lnTo>
                      <a:pt x="156" y="522"/>
                    </a:lnTo>
                    <a:lnTo>
                      <a:pt x="162" y="528"/>
                    </a:lnTo>
                    <a:lnTo>
                      <a:pt x="162" y="534"/>
                    </a:lnTo>
                    <a:lnTo>
                      <a:pt x="168" y="528"/>
                    </a:lnTo>
                    <a:lnTo>
                      <a:pt x="168" y="522"/>
                    </a:lnTo>
                    <a:lnTo>
                      <a:pt x="174" y="510"/>
                    </a:lnTo>
                    <a:lnTo>
                      <a:pt x="174" y="498"/>
                    </a:lnTo>
                    <a:lnTo>
                      <a:pt x="180" y="492"/>
                    </a:lnTo>
                    <a:lnTo>
                      <a:pt x="186" y="498"/>
                    </a:lnTo>
                    <a:lnTo>
                      <a:pt x="186" y="486"/>
                    </a:lnTo>
                    <a:lnTo>
                      <a:pt x="192" y="474"/>
                    </a:lnTo>
                    <a:lnTo>
                      <a:pt x="192" y="462"/>
                    </a:lnTo>
                    <a:lnTo>
                      <a:pt x="198" y="456"/>
                    </a:lnTo>
                    <a:lnTo>
                      <a:pt x="198" y="450"/>
                    </a:lnTo>
                    <a:lnTo>
                      <a:pt x="204" y="438"/>
                    </a:lnTo>
                    <a:lnTo>
                      <a:pt x="204" y="426"/>
                    </a:lnTo>
                    <a:lnTo>
                      <a:pt x="210" y="408"/>
                    </a:lnTo>
                    <a:lnTo>
                      <a:pt x="210" y="396"/>
                    </a:lnTo>
                    <a:lnTo>
                      <a:pt x="216" y="384"/>
                    </a:lnTo>
                    <a:lnTo>
                      <a:pt x="216" y="402"/>
                    </a:lnTo>
                    <a:lnTo>
                      <a:pt x="222" y="426"/>
                    </a:lnTo>
                    <a:lnTo>
                      <a:pt x="222" y="450"/>
                    </a:lnTo>
                    <a:lnTo>
                      <a:pt x="228" y="480"/>
                    </a:lnTo>
                    <a:lnTo>
                      <a:pt x="228" y="504"/>
                    </a:lnTo>
                    <a:lnTo>
                      <a:pt x="234" y="522"/>
                    </a:lnTo>
                    <a:lnTo>
                      <a:pt x="234" y="552"/>
                    </a:lnTo>
                    <a:lnTo>
                      <a:pt x="240" y="576"/>
                    </a:lnTo>
                    <a:lnTo>
                      <a:pt x="240" y="594"/>
                    </a:lnTo>
                    <a:lnTo>
                      <a:pt x="252" y="630"/>
                    </a:lnTo>
                    <a:lnTo>
                      <a:pt x="246" y="630"/>
                    </a:lnTo>
                    <a:lnTo>
                      <a:pt x="252" y="624"/>
                    </a:lnTo>
                    <a:lnTo>
                      <a:pt x="258" y="618"/>
                    </a:lnTo>
                    <a:lnTo>
                      <a:pt x="258" y="612"/>
                    </a:lnTo>
                    <a:lnTo>
                      <a:pt x="264" y="606"/>
                    </a:lnTo>
                    <a:lnTo>
                      <a:pt x="270" y="594"/>
                    </a:lnTo>
                    <a:lnTo>
                      <a:pt x="270" y="576"/>
                    </a:lnTo>
                    <a:lnTo>
                      <a:pt x="276" y="576"/>
                    </a:lnTo>
                    <a:lnTo>
                      <a:pt x="276" y="564"/>
                    </a:lnTo>
                    <a:lnTo>
                      <a:pt x="288" y="558"/>
                    </a:lnTo>
                    <a:lnTo>
                      <a:pt x="288" y="576"/>
                    </a:lnTo>
                    <a:lnTo>
                      <a:pt x="294" y="570"/>
                    </a:lnTo>
                    <a:lnTo>
                      <a:pt x="300" y="582"/>
                    </a:lnTo>
                    <a:lnTo>
                      <a:pt x="300" y="624"/>
                    </a:lnTo>
                    <a:lnTo>
                      <a:pt x="306" y="642"/>
                    </a:lnTo>
                    <a:lnTo>
                      <a:pt x="306" y="666"/>
                    </a:lnTo>
                    <a:lnTo>
                      <a:pt x="312" y="690"/>
                    </a:lnTo>
                    <a:lnTo>
                      <a:pt x="312" y="720"/>
                    </a:lnTo>
                    <a:lnTo>
                      <a:pt x="318" y="738"/>
                    </a:lnTo>
                    <a:lnTo>
                      <a:pt x="318" y="726"/>
                    </a:lnTo>
                    <a:lnTo>
                      <a:pt x="324" y="720"/>
                    </a:lnTo>
                    <a:lnTo>
                      <a:pt x="324" y="708"/>
                    </a:lnTo>
                    <a:lnTo>
                      <a:pt x="330" y="702"/>
                    </a:lnTo>
                    <a:lnTo>
                      <a:pt x="330" y="696"/>
                    </a:lnTo>
                    <a:lnTo>
                      <a:pt x="336" y="690"/>
                    </a:lnTo>
                    <a:lnTo>
                      <a:pt x="336" y="678"/>
                    </a:lnTo>
                    <a:lnTo>
                      <a:pt x="336" y="690"/>
                    </a:lnTo>
                    <a:lnTo>
                      <a:pt x="342" y="696"/>
                    </a:lnTo>
                    <a:lnTo>
                      <a:pt x="342" y="714"/>
                    </a:lnTo>
                    <a:lnTo>
                      <a:pt x="348" y="738"/>
                    </a:lnTo>
                    <a:lnTo>
                      <a:pt x="348" y="768"/>
                    </a:lnTo>
                    <a:lnTo>
                      <a:pt x="354" y="786"/>
                    </a:lnTo>
                    <a:lnTo>
                      <a:pt x="354" y="792"/>
                    </a:lnTo>
                    <a:lnTo>
                      <a:pt x="354" y="786"/>
                    </a:lnTo>
                    <a:lnTo>
                      <a:pt x="360" y="798"/>
                    </a:lnTo>
                    <a:lnTo>
                      <a:pt x="360" y="786"/>
                    </a:lnTo>
                    <a:lnTo>
                      <a:pt x="366" y="780"/>
                    </a:lnTo>
                    <a:lnTo>
                      <a:pt x="366" y="768"/>
                    </a:lnTo>
                    <a:lnTo>
                      <a:pt x="372" y="756"/>
                    </a:lnTo>
                    <a:lnTo>
                      <a:pt x="372" y="732"/>
                    </a:lnTo>
                    <a:lnTo>
                      <a:pt x="378" y="714"/>
                    </a:lnTo>
                    <a:lnTo>
                      <a:pt x="378" y="696"/>
                    </a:lnTo>
                    <a:lnTo>
                      <a:pt x="384" y="684"/>
                    </a:lnTo>
                    <a:lnTo>
                      <a:pt x="384" y="672"/>
                    </a:lnTo>
                    <a:lnTo>
                      <a:pt x="390" y="660"/>
                    </a:lnTo>
                    <a:lnTo>
                      <a:pt x="390" y="624"/>
                    </a:lnTo>
                    <a:lnTo>
                      <a:pt x="396" y="612"/>
                    </a:lnTo>
                    <a:lnTo>
                      <a:pt x="396" y="594"/>
                    </a:lnTo>
                    <a:lnTo>
                      <a:pt x="402" y="576"/>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111" name="Freeform 66"/>
              <p:cNvSpPr>
                <a:spLocks/>
              </p:cNvSpPr>
              <p:nvPr/>
            </p:nvSpPr>
            <p:spPr bwMode="auto">
              <a:xfrm>
                <a:off x="3790950" y="1114425"/>
                <a:ext cx="609600" cy="1847850"/>
              </a:xfrm>
              <a:custGeom>
                <a:avLst/>
                <a:gdLst/>
                <a:ahLst/>
                <a:cxnLst>
                  <a:cxn ang="0">
                    <a:pos x="6" y="756"/>
                  </a:cxn>
                  <a:cxn ang="0">
                    <a:pos x="12" y="702"/>
                  </a:cxn>
                  <a:cxn ang="0">
                    <a:pos x="24" y="732"/>
                  </a:cxn>
                  <a:cxn ang="0">
                    <a:pos x="30" y="804"/>
                  </a:cxn>
                  <a:cxn ang="0">
                    <a:pos x="42" y="894"/>
                  </a:cxn>
                  <a:cxn ang="0">
                    <a:pos x="48" y="960"/>
                  </a:cxn>
                  <a:cxn ang="0">
                    <a:pos x="60" y="918"/>
                  </a:cxn>
                  <a:cxn ang="0">
                    <a:pos x="66" y="858"/>
                  </a:cxn>
                  <a:cxn ang="0">
                    <a:pos x="78" y="786"/>
                  </a:cxn>
                  <a:cxn ang="0">
                    <a:pos x="84" y="732"/>
                  </a:cxn>
                  <a:cxn ang="0">
                    <a:pos x="96" y="654"/>
                  </a:cxn>
                  <a:cxn ang="0">
                    <a:pos x="102" y="582"/>
                  </a:cxn>
                  <a:cxn ang="0">
                    <a:pos x="114" y="528"/>
                  </a:cxn>
                  <a:cxn ang="0">
                    <a:pos x="120" y="450"/>
                  </a:cxn>
                  <a:cxn ang="0">
                    <a:pos x="132" y="390"/>
                  </a:cxn>
                  <a:cxn ang="0">
                    <a:pos x="138" y="312"/>
                  </a:cxn>
                  <a:cxn ang="0">
                    <a:pos x="150" y="252"/>
                  </a:cxn>
                  <a:cxn ang="0">
                    <a:pos x="156" y="174"/>
                  </a:cxn>
                  <a:cxn ang="0">
                    <a:pos x="168" y="114"/>
                  </a:cxn>
                  <a:cxn ang="0">
                    <a:pos x="174" y="36"/>
                  </a:cxn>
                  <a:cxn ang="0">
                    <a:pos x="186" y="0"/>
                  </a:cxn>
                  <a:cxn ang="0">
                    <a:pos x="192" y="78"/>
                  </a:cxn>
                  <a:cxn ang="0">
                    <a:pos x="204" y="138"/>
                  </a:cxn>
                  <a:cxn ang="0">
                    <a:pos x="210" y="222"/>
                  </a:cxn>
                  <a:cxn ang="0">
                    <a:pos x="222" y="282"/>
                  </a:cxn>
                  <a:cxn ang="0">
                    <a:pos x="228" y="360"/>
                  </a:cxn>
                  <a:cxn ang="0">
                    <a:pos x="240" y="420"/>
                  </a:cxn>
                  <a:cxn ang="0">
                    <a:pos x="246" y="498"/>
                  </a:cxn>
                  <a:cxn ang="0">
                    <a:pos x="258" y="558"/>
                  </a:cxn>
                  <a:cxn ang="0">
                    <a:pos x="264" y="642"/>
                  </a:cxn>
                  <a:cxn ang="0">
                    <a:pos x="276" y="702"/>
                  </a:cxn>
                  <a:cxn ang="0">
                    <a:pos x="282" y="780"/>
                  </a:cxn>
                  <a:cxn ang="0">
                    <a:pos x="294" y="840"/>
                  </a:cxn>
                  <a:cxn ang="0">
                    <a:pos x="300" y="918"/>
                  </a:cxn>
                  <a:cxn ang="0">
                    <a:pos x="312" y="996"/>
                  </a:cxn>
                  <a:cxn ang="0">
                    <a:pos x="318" y="1056"/>
                  </a:cxn>
                  <a:cxn ang="0">
                    <a:pos x="330" y="1140"/>
                  </a:cxn>
                  <a:cxn ang="0">
                    <a:pos x="342" y="1146"/>
                  </a:cxn>
                  <a:cxn ang="0">
                    <a:pos x="354" y="1128"/>
                  </a:cxn>
                  <a:cxn ang="0">
                    <a:pos x="360" y="1056"/>
                  </a:cxn>
                  <a:cxn ang="0">
                    <a:pos x="372" y="1020"/>
                  </a:cxn>
                  <a:cxn ang="0">
                    <a:pos x="378" y="978"/>
                  </a:cxn>
                </a:cxnLst>
                <a:rect l="0" t="0" r="r" b="b"/>
                <a:pathLst>
                  <a:path w="384" h="1164">
                    <a:moveTo>
                      <a:pt x="0" y="810"/>
                    </a:moveTo>
                    <a:lnTo>
                      <a:pt x="0" y="774"/>
                    </a:lnTo>
                    <a:lnTo>
                      <a:pt x="6" y="756"/>
                    </a:lnTo>
                    <a:lnTo>
                      <a:pt x="6" y="738"/>
                    </a:lnTo>
                    <a:lnTo>
                      <a:pt x="12" y="720"/>
                    </a:lnTo>
                    <a:lnTo>
                      <a:pt x="12" y="702"/>
                    </a:lnTo>
                    <a:lnTo>
                      <a:pt x="18" y="690"/>
                    </a:lnTo>
                    <a:lnTo>
                      <a:pt x="18" y="714"/>
                    </a:lnTo>
                    <a:lnTo>
                      <a:pt x="24" y="732"/>
                    </a:lnTo>
                    <a:lnTo>
                      <a:pt x="24" y="756"/>
                    </a:lnTo>
                    <a:lnTo>
                      <a:pt x="30" y="780"/>
                    </a:lnTo>
                    <a:lnTo>
                      <a:pt x="30" y="804"/>
                    </a:lnTo>
                    <a:lnTo>
                      <a:pt x="36" y="828"/>
                    </a:lnTo>
                    <a:lnTo>
                      <a:pt x="36" y="870"/>
                    </a:lnTo>
                    <a:lnTo>
                      <a:pt x="42" y="894"/>
                    </a:lnTo>
                    <a:lnTo>
                      <a:pt x="42" y="912"/>
                    </a:lnTo>
                    <a:lnTo>
                      <a:pt x="48" y="936"/>
                    </a:lnTo>
                    <a:lnTo>
                      <a:pt x="48" y="960"/>
                    </a:lnTo>
                    <a:lnTo>
                      <a:pt x="54" y="966"/>
                    </a:lnTo>
                    <a:lnTo>
                      <a:pt x="54" y="930"/>
                    </a:lnTo>
                    <a:lnTo>
                      <a:pt x="60" y="918"/>
                    </a:lnTo>
                    <a:lnTo>
                      <a:pt x="60" y="900"/>
                    </a:lnTo>
                    <a:lnTo>
                      <a:pt x="66" y="882"/>
                    </a:lnTo>
                    <a:lnTo>
                      <a:pt x="66" y="858"/>
                    </a:lnTo>
                    <a:lnTo>
                      <a:pt x="72" y="840"/>
                    </a:lnTo>
                    <a:lnTo>
                      <a:pt x="72" y="804"/>
                    </a:lnTo>
                    <a:lnTo>
                      <a:pt x="78" y="786"/>
                    </a:lnTo>
                    <a:lnTo>
                      <a:pt x="78" y="768"/>
                    </a:lnTo>
                    <a:lnTo>
                      <a:pt x="84" y="750"/>
                    </a:lnTo>
                    <a:lnTo>
                      <a:pt x="84" y="732"/>
                    </a:lnTo>
                    <a:lnTo>
                      <a:pt x="90" y="714"/>
                    </a:lnTo>
                    <a:lnTo>
                      <a:pt x="90" y="678"/>
                    </a:lnTo>
                    <a:lnTo>
                      <a:pt x="96" y="654"/>
                    </a:lnTo>
                    <a:lnTo>
                      <a:pt x="96" y="636"/>
                    </a:lnTo>
                    <a:lnTo>
                      <a:pt x="102" y="618"/>
                    </a:lnTo>
                    <a:lnTo>
                      <a:pt x="102" y="582"/>
                    </a:lnTo>
                    <a:lnTo>
                      <a:pt x="108" y="564"/>
                    </a:lnTo>
                    <a:lnTo>
                      <a:pt x="108" y="546"/>
                    </a:lnTo>
                    <a:lnTo>
                      <a:pt x="114" y="528"/>
                    </a:lnTo>
                    <a:lnTo>
                      <a:pt x="114" y="504"/>
                    </a:lnTo>
                    <a:lnTo>
                      <a:pt x="120" y="486"/>
                    </a:lnTo>
                    <a:lnTo>
                      <a:pt x="120" y="450"/>
                    </a:lnTo>
                    <a:lnTo>
                      <a:pt x="126" y="432"/>
                    </a:lnTo>
                    <a:lnTo>
                      <a:pt x="126" y="408"/>
                    </a:lnTo>
                    <a:lnTo>
                      <a:pt x="132" y="390"/>
                    </a:lnTo>
                    <a:lnTo>
                      <a:pt x="132" y="372"/>
                    </a:lnTo>
                    <a:lnTo>
                      <a:pt x="138" y="354"/>
                    </a:lnTo>
                    <a:lnTo>
                      <a:pt x="138" y="312"/>
                    </a:lnTo>
                    <a:lnTo>
                      <a:pt x="144" y="294"/>
                    </a:lnTo>
                    <a:lnTo>
                      <a:pt x="144" y="276"/>
                    </a:lnTo>
                    <a:lnTo>
                      <a:pt x="150" y="252"/>
                    </a:lnTo>
                    <a:lnTo>
                      <a:pt x="150" y="234"/>
                    </a:lnTo>
                    <a:lnTo>
                      <a:pt x="156" y="216"/>
                    </a:lnTo>
                    <a:lnTo>
                      <a:pt x="156" y="174"/>
                    </a:lnTo>
                    <a:lnTo>
                      <a:pt x="162" y="156"/>
                    </a:lnTo>
                    <a:lnTo>
                      <a:pt x="162" y="132"/>
                    </a:lnTo>
                    <a:lnTo>
                      <a:pt x="168" y="114"/>
                    </a:lnTo>
                    <a:lnTo>
                      <a:pt x="168" y="96"/>
                    </a:lnTo>
                    <a:lnTo>
                      <a:pt x="174" y="72"/>
                    </a:lnTo>
                    <a:lnTo>
                      <a:pt x="174" y="36"/>
                    </a:lnTo>
                    <a:lnTo>
                      <a:pt x="180" y="12"/>
                    </a:lnTo>
                    <a:lnTo>
                      <a:pt x="180" y="0"/>
                    </a:lnTo>
                    <a:lnTo>
                      <a:pt x="186" y="0"/>
                    </a:lnTo>
                    <a:lnTo>
                      <a:pt x="186" y="18"/>
                    </a:lnTo>
                    <a:lnTo>
                      <a:pt x="192" y="36"/>
                    </a:lnTo>
                    <a:lnTo>
                      <a:pt x="192" y="78"/>
                    </a:lnTo>
                    <a:lnTo>
                      <a:pt x="198" y="96"/>
                    </a:lnTo>
                    <a:lnTo>
                      <a:pt x="198" y="120"/>
                    </a:lnTo>
                    <a:lnTo>
                      <a:pt x="204" y="138"/>
                    </a:lnTo>
                    <a:lnTo>
                      <a:pt x="204" y="180"/>
                    </a:lnTo>
                    <a:lnTo>
                      <a:pt x="210" y="198"/>
                    </a:lnTo>
                    <a:lnTo>
                      <a:pt x="210" y="222"/>
                    </a:lnTo>
                    <a:lnTo>
                      <a:pt x="216" y="240"/>
                    </a:lnTo>
                    <a:lnTo>
                      <a:pt x="216" y="258"/>
                    </a:lnTo>
                    <a:lnTo>
                      <a:pt x="222" y="282"/>
                    </a:lnTo>
                    <a:lnTo>
                      <a:pt x="222" y="318"/>
                    </a:lnTo>
                    <a:lnTo>
                      <a:pt x="228" y="342"/>
                    </a:lnTo>
                    <a:lnTo>
                      <a:pt x="228" y="360"/>
                    </a:lnTo>
                    <a:lnTo>
                      <a:pt x="234" y="378"/>
                    </a:lnTo>
                    <a:lnTo>
                      <a:pt x="234" y="402"/>
                    </a:lnTo>
                    <a:lnTo>
                      <a:pt x="240" y="420"/>
                    </a:lnTo>
                    <a:lnTo>
                      <a:pt x="240" y="462"/>
                    </a:lnTo>
                    <a:lnTo>
                      <a:pt x="246" y="480"/>
                    </a:lnTo>
                    <a:lnTo>
                      <a:pt x="246" y="498"/>
                    </a:lnTo>
                    <a:lnTo>
                      <a:pt x="252" y="516"/>
                    </a:lnTo>
                    <a:lnTo>
                      <a:pt x="252" y="540"/>
                    </a:lnTo>
                    <a:lnTo>
                      <a:pt x="258" y="558"/>
                    </a:lnTo>
                    <a:lnTo>
                      <a:pt x="258" y="600"/>
                    </a:lnTo>
                    <a:lnTo>
                      <a:pt x="264" y="618"/>
                    </a:lnTo>
                    <a:lnTo>
                      <a:pt x="264" y="642"/>
                    </a:lnTo>
                    <a:lnTo>
                      <a:pt x="270" y="660"/>
                    </a:lnTo>
                    <a:lnTo>
                      <a:pt x="270" y="678"/>
                    </a:lnTo>
                    <a:lnTo>
                      <a:pt x="276" y="702"/>
                    </a:lnTo>
                    <a:lnTo>
                      <a:pt x="276" y="738"/>
                    </a:lnTo>
                    <a:lnTo>
                      <a:pt x="282" y="762"/>
                    </a:lnTo>
                    <a:lnTo>
                      <a:pt x="282" y="780"/>
                    </a:lnTo>
                    <a:lnTo>
                      <a:pt x="288" y="798"/>
                    </a:lnTo>
                    <a:lnTo>
                      <a:pt x="288" y="822"/>
                    </a:lnTo>
                    <a:lnTo>
                      <a:pt x="294" y="840"/>
                    </a:lnTo>
                    <a:lnTo>
                      <a:pt x="294" y="882"/>
                    </a:lnTo>
                    <a:lnTo>
                      <a:pt x="300" y="900"/>
                    </a:lnTo>
                    <a:lnTo>
                      <a:pt x="300" y="918"/>
                    </a:lnTo>
                    <a:lnTo>
                      <a:pt x="306" y="942"/>
                    </a:lnTo>
                    <a:lnTo>
                      <a:pt x="306" y="978"/>
                    </a:lnTo>
                    <a:lnTo>
                      <a:pt x="312" y="996"/>
                    </a:lnTo>
                    <a:lnTo>
                      <a:pt x="312" y="1020"/>
                    </a:lnTo>
                    <a:lnTo>
                      <a:pt x="318" y="1038"/>
                    </a:lnTo>
                    <a:lnTo>
                      <a:pt x="318" y="1056"/>
                    </a:lnTo>
                    <a:lnTo>
                      <a:pt x="324" y="1080"/>
                    </a:lnTo>
                    <a:lnTo>
                      <a:pt x="324" y="1116"/>
                    </a:lnTo>
                    <a:lnTo>
                      <a:pt x="330" y="1140"/>
                    </a:lnTo>
                    <a:lnTo>
                      <a:pt x="330" y="1158"/>
                    </a:lnTo>
                    <a:lnTo>
                      <a:pt x="342" y="1164"/>
                    </a:lnTo>
                    <a:lnTo>
                      <a:pt x="342" y="1146"/>
                    </a:lnTo>
                    <a:lnTo>
                      <a:pt x="348" y="1140"/>
                    </a:lnTo>
                    <a:lnTo>
                      <a:pt x="348" y="1128"/>
                    </a:lnTo>
                    <a:lnTo>
                      <a:pt x="354" y="1128"/>
                    </a:lnTo>
                    <a:lnTo>
                      <a:pt x="354" y="1110"/>
                    </a:lnTo>
                    <a:lnTo>
                      <a:pt x="360" y="1092"/>
                    </a:lnTo>
                    <a:lnTo>
                      <a:pt x="360" y="1056"/>
                    </a:lnTo>
                    <a:lnTo>
                      <a:pt x="366" y="1044"/>
                    </a:lnTo>
                    <a:lnTo>
                      <a:pt x="366" y="1038"/>
                    </a:lnTo>
                    <a:lnTo>
                      <a:pt x="372" y="1020"/>
                    </a:lnTo>
                    <a:lnTo>
                      <a:pt x="372" y="1008"/>
                    </a:lnTo>
                    <a:lnTo>
                      <a:pt x="378" y="990"/>
                    </a:lnTo>
                    <a:lnTo>
                      <a:pt x="378" y="978"/>
                    </a:lnTo>
                    <a:lnTo>
                      <a:pt x="384" y="972"/>
                    </a:lnTo>
                    <a:lnTo>
                      <a:pt x="384" y="948"/>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112" name="Freeform 67"/>
              <p:cNvSpPr>
                <a:spLocks/>
              </p:cNvSpPr>
              <p:nvPr/>
            </p:nvSpPr>
            <p:spPr bwMode="auto">
              <a:xfrm>
                <a:off x="4400550" y="1590675"/>
                <a:ext cx="609600" cy="2657475"/>
              </a:xfrm>
              <a:custGeom>
                <a:avLst/>
                <a:gdLst/>
                <a:ahLst/>
                <a:cxnLst>
                  <a:cxn ang="0">
                    <a:pos x="6" y="612"/>
                  </a:cxn>
                  <a:cxn ang="0">
                    <a:pos x="18" y="570"/>
                  </a:cxn>
                  <a:cxn ang="0">
                    <a:pos x="24" y="510"/>
                  </a:cxn>
                  <a:cxn ang="0">
                    <a:pos x="36" y="468"/>
                  </a:cxn>
                  <a:cxn ang="0">
                    <a:pos x="42" y="420"/>
                  </a:cxn>
                  <a:cxn ang="0">
                    <a:pos x="54" y="396"/>
                  </a:cxn>
                  <a:cxn ang="0">
                    <a:pos x="60" y="330"/>
                  </a:cxn>
                  <a:cxn ang="0">
                    <a:pos x="72" y="282"/>
                  </a:cxn>
                  <a:cxn ang="0">
                    <a:pos x="78" y="222"/>
                  </a:cxn>
                  <a:cxn ang="0">
                    <a:pos x="90" y="186"/>
                  </a:cxn>
                  <a:cxn ang="0">
                    <a:pos x="96" y="126"/>
                  </a:cxn>
                  <a:cxn ang="0">
                    <a:pos x="108" y="90"/>
                  </a:cxn>
                  <a:cxn ang="0">
                    <a:pos x="114" y="30"/>
                  </a:cxn>
                  <a:cxn ang="0">
                    <a:pos x="126" y="0"/>
                  </a:cxn>
                  <a:cxn ang="0">
                    <a:pos x="132" y="78"/>
                  </a:cxn>
                  <a:cxn ang="0">
                    <a:pos x="144" y="150"/>
                  </a:cxn>
                  <a:cxn ang="0">
                    <a:pos x="150" y="240"/>
                  </a:cxn>
                  <a:cxn ang="0">
                    <a:pos x="162" y="324"/>
                  </a:cxn>
                  <a:cxn ang="0">
                    <a:pos x="168" y="414"/>
                  </a:cxn>
                  <a:cxn ang="0">
                    <a:pos x="180" y="498"/>
                  </a:cxn>
                  <a:cxn ang="0">
                    <a:pos x="186" y="600"/>
                  </a:cxn>
                  <a:cxn ang="0">
                    <a:pos x="198" y="678"/>
                  </a:cxn>
                  <a:cxn ang="0">
                    <a:pos x="204" y="780"/>
                  </a:cxn>
                  <a:cxn ang="0">
                    <a:pos x="216" y="858"/>
                  </a:cxn>
                  <a:cxn ang="0">
                    <a:pos x="222" y="948"/>
                  </a:cxn>
                  <a:cxn ang="0">
                    <a:pos x="234" y="1044"/>
                  </a:cxn>
                  <a:cxn ang="0">
                    <a:pos x="240" y="1116"/>
                  </a:cxn>
                  <a:cxn ang="0">
                    <a:pos x="252" y="1218"/>
                  </a:cxn>
                  <a:cxn ang="0">
                    <a:pos x="258" y="1278"/>
                  </a:cxn>
                  <a:cxn ang="0">
                    <a:pos x="270" y="1362"/>
                  </a:cxn>
                  <a:cxn ang="0">
                    <a:pos x="276" y="1416"/>
                  </a:cxn>
                  <a:cxn ang="0">
                    <a:pos x="288" y="1482"/>
                  </a:cxn>
                  <a:cxn ang="0">
                    <a:pos x="294" y="1518"/>
                  </a:cxn>
                  <a:cxn ang="0">
                    <a:pos x="306" y="1560"/>
                  </a:cxn>
                  <a:cxn ang="0">
                    <a:pos x="318" y="1578"/>
                  </a:cxn>
                  <a:cxn ang="0">
                    <a:pos x="324" y="1650"/>
                  </a:cxn>
                  <a:cxn ang="0">
                    <a:pos x="336" y="1662"/>
                  </a:cxn>
                  <a:cxn ang="0">
                    <a:pos x="342" y="1632"/>
                  </a:cxn>
                  <a:cxn ang="0">
                    <a:pos x="354" y="1578"/>
                  </a:cxn>
                  <a:cxn ang="0">
                    <a:pos x="360" y="1530"/>
                  </a:cxn>
                  <a:cxn ang="0">
                    <a:pos x="372" y="1452"/>
                  </a:cxn>
                  <a:cxn ang="0">
                    <a:pos x="378" y="1398"/>
                  </a:cxn>
                </a:cxnLst>
                <a:rect l="0" t="0" r="r" b="b"/>
                <a:pathLst>
                  <a:path w="384" h="1674">
                    <a:moveTo>
                      <a:pt x="0" y="648"/>
                    </a:moveTo>
                    <a:lnTo>
                      <a:pt x="6" y="624"/>
                    </a:lnTo>
                    <a:lnTo>
                      <a:pt x="6" y="612"/>
                    </a:lnTo>
                    <a:lnTo>
                      <a:pt x="12" y="600"/>
                    </a:lnTo>
                    <a:lnTo>
                      <a:pt x="12" y="582"/>
                    </a:lnTo>
                    <a:lnTo>
                      <a:pt x="18" y="570"/>
                    </a:lnTo>
                    <a:lnTo>
                      <a:pt x="18" y="546"/>
                    </a:lnTo>
                    <a:lnTo>
                      <a:pt x="24" y="534"/>
                    </a:lnTo>
                    <a:lnTo>
                      <a:pt x="24" y="510"/>
                    </a:lnTo>
                    <a:lnTo>
                      <a:pt x="30" y="504"/>
                    </a:lnTo>
                    <a:lnTo>
                      <a:pt x="30" y="492"/>
                    </a:lnTo>
                    <a:lnTo>
                      <a:pt x="36" y="468"/>
                    </a:lnTo>
                    <a:lnTo>
                      <a:pt x="36" y="462"/>
                    </a:lnTo>
                    <a:lnTo>
                      <a:pt x="42" y="456"/>
                    </a:lnTo>
                    <a:lnTo>
                      <a:pt x="42" y="420"/>
                    </a:lnTo>
                    <a:lnTo>
                      <a:pt x="48" y="408"/>
                    </a:lnTo>
                    <a:lnTo>
                      <a:pt x="48" y="402"/>
                    </a:lnTo>
                    <a:lnTo>
                      <a:pt x="54" y="396"/>
                    </a:lnTo>
                    <a:lnTo>
                      <a:pt x="54" y="366"/>
                    </a:lnTo>
                    <a:lnTo>
                      <a:pt x="60" y="354"/>
                    </a:lnTo>
                    <a:lnTo>
                      <a:pt x="60" y="330"/>
                    </a:lnTo>
                    <a:lnTo>
                      <a:pt x="66" y="318"/>
                    </a:lnTo>
                    <a:lnTo>
                      <a:pt x="66" y="294"/>
                    </a:lnTo>
                    <a:lnTo>
                      <a:pt x="72" y="282"/>
                    </a:lnTo>
                    <a:lnTo>
                      <a:pt x="72" y="276"/>
                    </a:lnTo>
                    <a:lnTo>
                      <a:pt x="78" y="264"/>
                    </a:lnTo>
                    <a:lnTo>
                      <a:pt x="78" y="222"/>
                    </a:lnTo>
                    <a:lnTo>
                      <a:pt x="84" y="204"/>
                    </a:lnTo>
                    <a:lnTo>
                      <a:pt x="84" y="198"/>
                    </a:lnTo>
                    <a:lnTo>
                      <a:pt x="90" y="186"/>
                    </a:lnTo>
                    <a:lnTo>
                      <a:pt x="90" y="174"/>
                    </a:lnTo>
                    <a:lnTo>
                      <a:pt x="96" y="156"/>
                    </a:lnTo>
                    <a:lnTo>
                      <a:pt x="96" y="126"/>
                    </a:lnTo>
                    <a:lnTo>
                      <a:pt x="102" y="108"/>
                    </a:lnTo>
                    <a:lnTo>
                      <a:pt x="102" y="96"/>
                    </a:lnTo>
                    <a:lnTo>
                      <a:pt x="108" y="90"/>
                    </a:lnTo>
                    <a:lnTo>
                      <a:pt x="108" y="78"/>
                    </a:lnTo>
                    <a:lnTo>
                      <a:pt x="114" y="60"/>
                    </a:lnTo>
                    <a:lnTo>
                      <a:pt x="114" y="30"/>
                    </a:lnTo>
                    <a:lnTo>
                      <a:pt x="120" y="18"/>
                    </a:lnTo>
                    <a:lnTo>
                      <a:pt x="120" y="12"/>
                    </a:lnTo>
                    <a:lnTo>
                      <a:pt x="126" y="0"/>
                    </a:lnTo>
                    <a:lnTo>
                      <a:pt x="126" y="36"/>
                    </a:lnTo>
                    <a:lnTo>
                      <a:pt x="132" y="54"/>
                    </a:lnTo>
                    <a:lnTo>
                      <a:pt x="132" y="78"/>
                    </a:lnTo>
                    <a:lnTo>
                      <a:pt x="138" y="108"/>
                    </a:lnTo>
                    <a:lnTo>
                      <a:pt x="138" y="132"/>
                    </a:lnTo>
                    <a:lnTo>
                      <a:pt x="144" y="150"/>
                    </a:lnTo>
                    <a:lnTo>
                      <a:pt x="144" y="186"/>
                    </a:lnTo>
                    <a:lnTo>
                      <a:pt x="150" y="216"/>
                    </a:lnTo>
                    <a:lnTo>
                      <a:pt x="150" y="240"/>
                    </a:lnTo>
                    <a:lnTo>
                      <a:pt x="156" y="270"/>
                    </a:lnTo>
                    <a:lnTo>
                      <a:pt x="156" y="294"/>
                    </a:lnTo>
                    <a:lnTo>
                      <a:pt x="162" y="324"/>
                    </a:lnTo>
                    <a:lnTo>
                      <a:pt x="162" y="366"/>
                    </a:lnTo>
                    <a:lnTo>
                      <a:pt x="168" y="390"/>
                    </a:lnTo>
                    <a:lnTo>
                      <a:pt x="168" y="414"/>
                    </a:lnTo>
                    <a:lnTo>
                      <a:pt x="174" y="444"/>
                    </a:lnTo>
                    <a:lnTo>
                      <a:pt x="174" y="468"/>
                    </a:lnTo>
                    <a:lnTo>
                      <a:pt x="180" y="498"/>
                    </a:lnTo>
                    <a:lnTo>
                      <a:pt x="180" y="546"/>
                    </a:lnTo>
                    <a:lnTo>
                      <a:pt x="186" y="576"/>
                    </a:lnTo>
                    <a:lnTo>
                      <a:pt x="186" y="600"/>
                    </a:lnTo>
                    <a:lnTo>
                      <a:pt x="192" y="630"/>
                    </a:lnTo>
                    <a:lnTo>
                      <a:pt x="192" y="654"/>
                    </a:lnTo>
                    <a:lnTo>
                      <a:pt x="198" y="678"/>
                    </a:lnTo>
                    <a:lnTo>
                      <a:pt x="198" y="732"/>
                    </a:lnTo>
                    <a:lnTo>
                      <a:pt x="204" y="756"/>
                    </a:lnTo>
                    <a:lnTo>
                      <a:pt x="204" y="780"/>
                    </a:lnTo>
                    <a:lnTo>
                      <a:pt x="210" y="804"/>
                    </a:lnTo>
                    <a:lnTo>
                      <a:pt x="210" y="834"/>
                    </a:lnTo>
                    <a:lnTo>
                      <a:pt x="216" y="858"/>
                    </a:lnTo>
                    <a:lnTo>
                      <a:pt x="216" y="906"/>
                    </a:lnTo>
                    <a:lnTo>
                      <a:pt x="222" y="924"/>
                    </a:lnTo>
                    <a:lnTo>
                      <a:pt x="222" y="948"/>
                    </a:lnTo>
                    <a:lnTo>
                      <a:pt x="228" y="972"/>
                    </a:lnTo>
                    <a:lnTo>
                      <a:pt x="228" y="1020"/>
                    </a:lnTo>
                    <a:lnTo>
                      <a:pt x="234" y="1044"/>
                    </a:lnTo>
                    <a:lnTo>
                      <a:pt x="234" y="1068"/>
                    </a:lnTo>
                    <a:lnTo>
                      <a:pt x="240" y="1092"/>
                    </a:lnTo>
                    <a:lnTo>
                      <a:pt x="240" y="1116"/>
                    </a:lnTo>
                    <a:lnTo>
                      <a:pt x="246" y="1140"/>
                    </a:lnTo>
                    <a:lnTo>
                      <a:pt x="246" y="1194"/>
                    </a:lnTo>
                    <a:lnTo>
                      <a:pt x="252" y="1218"/>
                    </a:lnTo>
                    <a:lnTo>
                      <a:pt x="252" y="1242"/>
                    </a:lnTo>
                    <a:lnTo>
                      <a:pt x="258" y="1260"/>
                    </a:lnTo>
                    <a:lnTo>
                      <a:pt x="258" y="1278"/>
                    </a:lnTo>
                    <a:lnTo>
                      <a:pt x="264" y="1296"/>
                    </a:lnTo>
                    <a:lnTo>
                      <a:pt x="264" y="1344"/>
                    </a:lnTo>
                    <a:lnTo>
                      <a:pt x="270" y="1362"/>
                    </a:lnTo>
                    <a:lnTo>
                      <a:pt x="270" y="1380"/>
                    </a:lnTo>
                    <a:lnTo>
                      <a:pt x="276" y="1398"/>
                    </a:lnTo>
                    <a:lnTo>
                      <a:pt x="276" y="1416"/>
                    </a:lnTo>
                    <a:lnTo>
                      <a:pt x="282" y="1428"/>
                    </a:lnTo>
                    <a:lnTo>
                      <a:pt x="282" y="1464"/>
                    </a:lnTo>
                    <a:lnTo>
                      <a:pt x="288" y="1482"/>
                    </a:lnTo>
                    <a:lnTo>
                      <a:pt x="288" y="1488"/>
                    </a:lnTo>
                    <a:lnTo>
                      <a:pt x="294" y="1500"/>
                    </a:lnTo>
                    <a:lnTo>
                      <a:pt x="294" y="1518"/>
                    </a:lnTo>
                    <a:lnTo>
                      <a:pt x="300" y="1530"/>
                    </a:lnTo>
                    <a:lnTo>
                      <a:pt x="300" y="1554"/>
                    </a:lnTo>
                    <a:lnTo>
                      <a:pt x="306" y="1560"/>
                    </a:lnTo>
                    <a:lnTo>
                      <a:pt x="306" y="1572"/>
                    </a:lnTo>
                    <a:lnTo>
                      <a:pt x="312" y="1578"/>
                    </a:lnTo>
                    <a:lnTo>
                      <a:pt x="318" y="1578"/>
                    </a:lnTo>
                    <a:lnTo>
                      <a:pt x="318" y="1614"/>
                    </a:lnTo>
                    <a:lnTo>
                      <a:pt x="324" y="1632"/>
                    </a:lnTo>
                    <a:lnTo>
                      <a:pt x="324" y="1650"/>
                    </a:lnTo>
                    <a:lnTo>
                      <a:pt x="330" y="1662"/>
                    </a:lnTo>
                    <a:lnTo>
                      <a:pt x="330" y="1674"/>
                    </a:lnTo>
                    <a:lnTo>
                      <a:pt x="336" y="1662"/>
                    </a:lnTo>
                    <a:lnTo>
                      <a:pt x="336" y="1650"/>
                    </a:lnTo>
                    <a:lnTo>
                      <a:pt x="342" y="1644"/>
                    </a:lnTo>
                    <a:lnTo>
                      <a:pt x="342" y="1632"/>
                    </a:lnTo>
                    <a:lnTo>
                      <a:pt x="348" y="1620"/>
                    </a:lnTo>
                    <a:lnTo>
                      <a:pt x="348" y="1590"/>
                    </a:lnTo>
                    <a:lnTo>
                      <a:pt x="354" y="1578"/>
                    </a:lnTo>
                    <a:lnTo>
                      <a:pt x="354" y="1566"/>
                    </a:lnTo>
                    <a:lnTo>
                      <a:pt x="360" y="1542"/>
                    </a:lnTo>
                    <a:lnTo>
                      <a:pt x="360" y="1530"/>
                    </a:lnTo>
                    <a:lnTo>
                      <a:pt x="366" y="1506"/>
                    </a:lnTo>
                    <a:lnTo>
                      <a:pt x="366" y="1470"/>
                    </a:lnTo>
                    <a:lnTo>
                      <a:pt x="372" y="1452"/>
                    </a:lnTo>
                    <a:lnTo>
                      <a:pt x="372" y="1434"/>
                    </a:lnTo>
                    <a:lnTo>
                      <a:pt x="378" y="1422"/>
                    </a:lnTo>
                    <a:lnTo>
                      <a:pt x="378" y="1398"/>
                    </a:lnTo>
                    <a:lnTo>
                      <a:pt x="384" y="1380"/>
                    </a:lnTo>
                    <a:lnTo>
                      <a:pt x="384" y="1356"/>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113" name="Freeform 68"/>
              <p:cNvSpPr>
                <a:spLocks/>
              </p:cNvSpPr>
              <p:nvPr/>
            </p:nvSpPr>
            <p:spPr bwMode="auto">
              <a:xfrm>
                <a:off x="5010150" y="1504950"/>
                <a:ext cx="609600" cy="2514600"/>
              </a:xfrm>
              <a:custGeom>
                <a:avLst/>
                <a:gdLst/>
                <a:ahLst/>
                <a:cxnLst>
                  <a:cxn ang="0">
                    <a:pos x="6" y="1380"/>
                  </a:cxn>
                  <a:cxn ang="0">
                    <a:pos x="18" y="1338"/>
                  </a:cxn>
                  <a:cxn ang="0">
                    <a:pos x="24" y="1260"/>
                  </a:cxn>
                  <a:cxn ang="0">
                    <a:pos x="36" y="1206"/>
                  </a:cxn>
                  <a:cxn ang="0">
                    <a:pos x="42" y="1146"/>
                  </a:cxn>
                  <a:cxn ang="0">
                    <a:pos x="54" y="1086"/>
                  </a:cxn>
                  <a:cxn ang="0">
                    <a:pos x="60" y="1032"/>
                  </a:cxn>
                  <a:cxn ang="0">
                    <a:pos x="72" y="948"/>
                  </a:cxn>
                  <a:cxn ang="0">
                    <a:pos x="78" y="900"/>
                  </a:cxn>
                  <a:cxn ang="0">
                    <a:pos x="90" y="828"/>
                  </a:cxn>
                  <a:cxn ang="0">
                    <a:pos x="96" y="768"/>
                  </a:cxn>
                  <a:cxn ang="0">
                    <a:pos x="108" y="708"/>
                  </a:cxn>
                  <a:cxn ang="0">
                    <a:pos x="114" y="648"/>
                  </a:cxn>
                  <a:cxn ang="0">
                    <a:pos x="126" y="564"/>
                  </a:cxn>
                  <a:cxn ang="0">
                    <a:pos x="132" y="510"/>
                  </a:cxn>
                  <a:cxn ang="0">
                    <a:pos x="144" y="432"/>
                  </a:cxn>
                  <a:cxn ang="0">
                    <a:pos x="150" y="342"/>
                  </a:cxn>
                  <a:cxn ang="0">
                    <a:pos x="162" y="294"/>
                  </a:cxn>
                  <a:cxn ang="0">
                    <a:pos x="168" y="210"/>
                  </a:cxn>
                  <a:cxn ang="0">
                    <a:pos x="180" y="156"/>
                  </a:cxn>
                  <a:cxn ang="0">
                    <a:pos x="186" y="90"/>
                  </a:cxn>
                  <a:cxn ang="0">
                    <a:pos x="198" y="30"/>
                  </a:cxn>
                  <a:cxn ang="0">
                    <a:pos x="204" y="18"/>
                  </a:cxn>
                  <a:cxn ang="0">
                    <a:pos x="216" y="72"/>
                  </a:cxn>
                  <a:cxn ang="0">
                    <a:pos x="222" y="162"/>
                  </a:cxn>
                  <a:cxn ang="0">
                    <a:pos x="234" y="234"/>
                  </a:cxn>
                  <a:cxn ang="0">
                    <a:pos x="240" y="318"/>
                  </a:cxn>
                  <a:cxn ang="0">
                    <a:pos x="252" y="390"/>
                  </a:cxn>
                  <a:cxn ang="0">
                    <a:pos x="258" y="480"/>
                  </a:cxn>
                  <a:cxn ang="0">
                    <a:pos x="270" y="546"/>
                  </a:cxn>
                  <a:cxn ang="0">
                    <a:pos x="276" y="642"/>
                  </a:cxn>
                  <a:cxn ang="0">
                    <a:pos x="288" y="714"/>
                  </a:cxn>
                  <a:cxn ang="0">
                    <a:pos x="294" y="798"/>
                  </a:cxn>
                  <a:cxn ang="0">
                    <a:pos x="306" y="864"/>
                  </a:cxn>
                  <a:cxn ang="0">
                    <a:pos x="312" y="960"/>
                  </a:cxn>
                  <a:cxn ang="0">
                    <a:pos x="324" y="1026"/>
                  </a:cxn>
                  <a:cxn ang="0">
                    <a:pos x="330" y="1116"/>
                  </a:cxn>
                  <a:cxn ang="0">
                    <a:pos x="342" y="1188"/>
                  </a:cxn>
                  <a:cxn ang="0">
                    <a:pos x="348" y="1284"/>
                  </a:cxn>
                  <a:cxn ang="0">
                    <a:pos x="360" y="1368"/>
                  </a:cxn>
                  <a:cxn ang="0">
                    <a:pos x="366" y="1446"/>
                  </a:cxn>
                  <a:cxn ang="0">
                    <a:pos x="378" y="1536"/>
                  </a:cxn>
                </a:cxnLst>
                <a:rect l="0" t="0" r="r" b="b"/>
                <a:pathLst>
                  <a:path w="384" h="1584">
                    <a:moveTo>
                      <a:pt x="0" y="1410"/>
                    </a:moveTo>
                    <a:lnTo>
                      <a:pt x="6" y="1392"/>
                    </a:lnTo>
                    <a:lnTo>
                      <a:pt x="6" y="1380"/>
                    </a:lnTo>
                    <a:lnTo>
                      <a:pt x="12" y="1368"/>
                    </a:lnTo>
                    <a:lnTo>
                      <a:pt x="12" y="1350"/>
                    </a:lnTo>
                    <a:lnTo>
                      <a:pt x="18" y="1338"/>
                    </a:lnTo>
                    <a:lnTo>
                      <a:pt x="18" y="1290"/>
                    </a:lnTo>
                    <a:lnTo>
                      <a:pt x="24" y="1272"/>
                    </a:lnTo>
                    <a:lnTo>
                      <a:pt x="24" y="1260"/>
                    </a:lnTo>
                    <a:lnTo>
                      <a:pt x="30" y="1242"/>
                    </a:lnTo>
                    <a:lnTo>
                      <a:pt x="30" y="1230"/>
                    </a:lnTo>
                    <a:lnTo>
                      <a:pt x="36" y="1206"/>
                    </a:lnTo>
                    <a:lnTo>
                      <a:pt x="36" y="1176"/>
                    </a:lnTo>
                    <a:lnTo>
                      <a:pt x="42" y="1158"/>
                    </a:lnTo>
                    <a:lnTo>
                      <a:pt x="42" y="1146"/>
                    </a:lnTo>
                    <a:lnTo>
                      <a:pt x="48" y="1128"/>
                    </a:lnTo>
                    <a:lnTo>
                      <a:pt x="48" y="1098"/>
                    </a:lnTo>
                    <a:lnTo>
                      <a:pt x="54" y="1086"/>
                    </a:lnTo>
                    <a:lnTo>
                      <a:pt x="54" y="1068"/>
                    </a:lnTo>
                    <a:lnTo>
                      <a:pt x="60" y="1050"/>
                    </a:lnTo>
                    <a:lnTo>
                      <a:pt x="60" y="1032"/>
                    </a:lnTo>
                    <a:lnTo>
                      <a:pt x="66" y="1008"/>
                    </a:lnTo>
                    <a:lnTo>
                      <a:pt x="66" y="966"/>
                    </a:lnTo>
                    <a:lnTo>
                      <a:pt x="72" y="948"/>
                    </a:lnTo>
                    <a:lnTo>
                      <a:pt x="72" y="930"/>
                    </a:lnTo>
                    <a:lnTo>
                      <a:pt x="78" y="918"/>
                    </a:lnTo>
                    <a:lnTo>
                      <a:pt x="78" y="900"/>
                    </a:lnTo>
                    <a:lnTo>
                      <a:pt x="84" y="882"/>
                    </a:lnTo>
                    <a:lnTo>
                      <a:pt x="84" y="852"/>
                    </a:lnTo>
                    <a:lnTo>
                      <a:pt x="90" y="828"/>
                    </a:lnTo>
                    <a:lnTo>
                      <a:pt x="90" y="810"/>
                    </a:lnTo>
                    <a:lnTo>
                      <a:pt x="96" y="786"/>
                    </a:lnTo>
                    <a:lnTo>
                      <a:pt x="96" y="768"/>
                    </a:lnTo>
                    <a:lnTo>
                      <a:pt x="102" y="756"/>
                    </a:lnTo>
                    <a:lnTo>
                      <a:pt x="102" y="720"/>
                    </a:lnTo>
                    <a:lnTo>
                      <a:pt x="108" y="708"/>
                    </a:lnTo>
                    <a:lnTo>
                      <a:pt x="108" y="690"/>
                    </a:lnTo>
                    <a:lnTo>
                      <a:pt x="114" y="666"/>
                    </a:lnTo>
                    <a:lnTo>
                      <a:pt x="114" y="648"/>
                    </a:lnTo>
                    <a:lnTo>
                      <a:pt x="120" y="624"/>
                    </a:lnTo>
                    <a:lnTo>
                      <a:pt x="120" y="582"/>
                    </a:lnTo>
                    <a:lnTo>
                      <a:pt x="126" y="564"/>
                    </a:lnTo>
                    <a:lnTo>
                      <a:pt x="126" y="546"/>
                    </a:lnTo>
                    <a:lnTo>
                      <a:pt x="132" y="528"/>
                    </a:lnTo>
                    <a:lnTo>
                      <a:pt x="132" y="510"/>
                    </a:lnTo>
                    <a:lnTo>
                      <a:pt x="138" y="486"/>
                    </a:lnTo>
                    <a:lnTo>
                      <a:pt x="138" y="450"/>
                    </a:lnTo>
                    <a:lnTo>
                      <a:pt x="144" y="432"/>
                    </a:lnTo>
                    <a:lnTo>
                      <a:pt x="144" y="414"/>
                    </a:lnTo>
                    <a:lnTo>
                      <a:pt x="150" y="390"/>
                    </a:lnTo>
                    <a:lnTo>
                      <a:pt x="150" y="342"/>
                    </a:lnTo>
                    <a:lnTo>
                      <a:pt x="156" y="324"/>
                    </a:lnTo>
                    <a:lnTo>
                      <a:pt x="156" y="306"/>
                    </a:lnTo>
                    <a:lnTo>
                      <a:pt x="162" y="294"/>
                    </a:lnTo>
                    <a:lnTo>
                      <a:pt x="162" y="276"/>
                    </a:lnTo>
                    <a:lnTo>
                      <a:pt x="168" y="252"/>
                    </a:lnTo>
                    <a:lnTo>
                      <a:pt x="168" y="210"/>
                    </a:lnTo>
                    <a:lnTo>
                      <a:pt x="174" y="192"/>
                    </a:lnTo>
                    <a:lnTo>
                      <a:pt x="174" y="174"/>
                    </a:lnTo>
                    <a:lnTo>
                      <a:pt x="180" y="156"/>
                    </a:lnTo>
                    <a:lnTo>
                      <a:pt x="180" y="138"/>
                    </a:lnTo>
                    <a:lnTo>
                      <a:pt x="186" y="120"/>
                    </a:lnTo>
                    <a:lnTo>
                      <a:pt x="186" y="90"/>
                    </a:lnTo>
                    <a:lnTo>
                      <a:pt x="192" y="72"/>
                    </a:lnTo>
                    <a:lnTo>
                      <a:pt x="192" y="54"/>
                    </a:lnTo>
                    <a:lnTo>
                      <a:pt x="198" y="30"/>
                    </a:lnTo>
                    <a:lnTo>
                      <a:pt x="198" y="12"/>
                    </a:lnTo>
                    <a:lnTo>
                      <a:pt x="204" y="0"/>
                    </a:lnTo>
                    <a:lnTo>
                      <a:pt x="204" y="18"/>
                    </a:lnTo>
                    <a:lnTo>
                      <a:pt x="210" y="36"/>
                    </a:lnTo>
                    <a:lnTo>
                      <a:pt x="210" y="48"/>
                    </a:lnTo>
                    <a:lnTo>
                      <a:pt x="216" y="72"/>
                    </a:lnTo>
                    <a:lnTo>
                      <a:pt x="216" y="102"/>
                    </a:lnTo>
                    <a:lnTo>
                      <a:pt x="222" y="120"/>
                    </a:lnTo>
                    <a:lnTo>
                      <a:pt x="222" y="162"/>
                    </a:lnTo>
                    <a:lnTo>
                      <a:pt x="228" y="192"/>
                    </a:lnTo>
                    <a:lnTo>
                      <a:pt x="228" y="210"/>
                    </a:lnTo>
                    <a:lnTo>
                      <a:pt x="234" y="234"/>
                    </a:lnTo>
                    <a:lnTo>
                      <a:pt x="234" y="258"/>
                    </a:lnTo>
                    <a:lnTo>
                      <a:pt x="240" y="276"/>
                    </a:lnTo>
                    <a:lnTo>
                      <a:pt x="240" y="318"/>
                    </a:lnTo>
                    <a:lnTo>
                      <a:pt x="246" y="342"/>
                    </a:lnTo>
                    <a:lnTo>
                      <a:pt x="246" y="366"/>
                    </a:lnTo>
                    <a:lnTo>
                      <a:pt x="252" y="390"/>
                    </a:lnTo>
                    <a:lnTo>
                      <a:pt x="252" y="432"/>
                    </a:lnTo>
                    <a:lnTo>
                      <a:pt x="258" y="456"/>
                    </a:lnTo>
                    <a:lnTo>
                      <a:pt x="258" y="480"/>
                    </a:lnTo>
                    <a:lnTo>
                      <a:pt x="264" y="504"/>
                    </a:lnTo>
                    <a:lnTo>
                      <a:pt x="264" y="528"/>
                    </a:lnTo>
                    <a:lnTo>
                      <a:pt x="270" y="546"/>
                    </a:lnTo>
                    <a:lnTo>
                      <a:pt x="270" y="588"/>
                    </a:lnTo>
                    <a:lnTo>
                      <a:pt x="276" y="618"/>
                    </a:lnTo>
                    <a:lnTo>
                      <a:pt x="276" y="642"/>
                    </a:lnTo>
                    <a:lnTo>
                      <a:pt x="282" y="666"/>
                    </a:lnTo>
                    <a:lnTo>
                      <a:pt x="282" y="684"/>
                    </a:lnTo>
                    <a:lnTo>
                      <a:pt x="288" y="714"/>
                    </a:lnTo>
                    <a:lnTo>
                      <a:pt x="288" y="756"/>
                    </a:lnTo>
                    <a:lnTo>
                      <a:pt x="294" y="774"/>
                    </a:lnTo>
                    <a:lnTo>
                      <a:pt x="294" y="798"/>
                    </a:lnTo>
                    <a:lnTo>
                      <a:pt x="300" y="822"/>
                    </a:lnTo>
                    <a:lnTo>
                      <a:pt x="300" y="846"/>
                    </a:lnTo>
                    <a:lnTo>
                      <a:pt x="306" y="864"/>
                    </a:lnTo>
                    <a:lnTo>
                      <a:pt x="306" y="906"/>
                    </a:lnTo>
                    <a:lnTo>
                      <a:pt x="312" y="936"/>
                    </a:lnTo>
                    <a:lnTo>
                      <a:pt x="312" y="960"/>
                    </a:lnTo>
                    <a:lnTo>
                      <a:pt x="318" y="984"/>
                    </a:lnTo>
                    <a:lnTo>
                      <a:pt x="318" y="1002"/>
                    </a:lnTo>
                    <a:lnTo>
                      <a:pt x="324" y="1026"/>
                    </a:lnTo>
                    <a:lnTo>
                      <a:pt x="324" y="1074"/>
                    </a:lnTo>
                    <a:lnTo>
                      <a:pt x="330" y="1098"/>
                    </a:lnTo>
                    <a:lnTo>
                      <a:pt x="330" y="1116"/>
                    </a:lnTo>
                    <a:lnTo>
                      <a:pt x="336" y="1140"/>
                    </a:lnTo>
                    <a:lnTo>
                      <a:pt x="336" y="1158"/>
                    </a:lnTo>
                    <a:lnTo>
                      <a:pt x="342" y="1188"/>
                    </a:lnTo>
                    <a:lnTo>
                      <a:pt x="342" y="1236"/>
                    </a:lnTo>
                    <a:lnTo>
                      <a:pt x="348" y="1260"/>
                    </a:lnTo>
                    <a:lnTo>
                      <a:pt x="348" y="1284"/>
                    </a:lnTo>
                    <a:lnTo>
                      <a:pt x="354" y="1308"/>
                    </a:lnTo>
                    <a:lnTo>
                      <a:pt x="354" y="1344"/>
                    </a:lnTo>
                    <a:lnTo>
                      <a:pt x="360" y="1368"/>
                    </a:lnTo>
                    <a:lnTo>
                      <a:pt x="360" y="1392"/>
                    </a:lnTo>
                    <a:lnTo>
                      <a:pt x="366" y="1416"/>
                    </a:lnTo>
                    <a:lnTo>
                      <a:pt x="366" y="1446"/>
                    </a:lnTo>
                    <a:lnTo>
                      <a:pt x="372" y="1470"/>
                    </a:lnTo>
                    <a:lnTo>
                      <a:pt x="372" y="1512"/>
                    </a:lnTo>
                    <a:lnTo>
                      <a:pt x="378" y="1536"/>
                    </a:lnTo>
                    <a:lnTo>
                      <a:pt x="378" y="1560"/>
                    </a:lnTo>
                    <a:lnTo>
                      <a:pt x="384" y="158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114" name="Freeform 69"/>
              <p:cNvSpPr>
                <a:spLocks/>
              </p:cNvSpPr>
              <p:nvPr/>
            </p:nvSpPr>
            <p:spPr bwMode="auto">
              <a:xfrm>
                <a:off x="5619750" y="1828800"/>
                <a:ext cx="619125" cy="3524250"/>
              </a:xfrm>
              <a:custGeom>
                <a:avLst/>
                <a:gdLst/>
                <a:ahLst/>
                <a:cxnLst>
                  <a:cxn ang="0">
                    <a:pos x="6" y="1422"/>
                  </a:cxn>
                  <a:cxn ang="0">
                    <a:pos x="12" y="1524"/>
                  </a:cxn>
                  <a:cxn ang="0">
                    <a:pos x="24" y="1584"/>
                  </a:cxn>
                  <a:cxn ang="0">
                    <a:pos x="30" y="1674"/>
                  </a:cxn>
                  <a:cxn ang="0">
                    <a:pos x="42" y="1740"/>
                  </a:cxn>
                  <a:cxn ang="0">
                    <a:pos x="48" y="1842"/>
                  </a:cxn>
                  <a:cxn ang="0">
                    <a:pos x="60" y="1920"/>
                  </a:cxn>
                  <a:cxn ang="0">
                    <a:pos x="66" y="1986"/>
                  </a:cxn>
                  <a:cxn ang="0">
                    <a:pos x="78" y="2082"/>
                  </a:cxn>
                  <a:cxn ang="0">
                    <a:pos x="84" y="2160"/>
                  </a:cxn>
                  <a:cxn ang="0">
                    <a:pos x="96" y="2208"/>
                  </a:cxn>
                  <a:cxn ang="0">
                    <a:pos x="114" y="2220"/>
                  </a:cxn>
                  <a:cxn ang="0">
                    <a:pos x="120" y="2184"/>
                  </a:cxn>
                  <a:cxn ang="0">
                    <a:pos x="132" y="2196"/>
                  </a:cxn>
                  <a:cxn ang="0">
                    <a:pos x="144" y="2208"/>
                  </a:cxn>
                  <a:cxn ang="0">
                    <a:pos x="150" y="2190"/>
                  </a:cxn>
                  <a:cxn ang="0">
                    <a:pos x="162" y="2130"/>
                  </a:cxn>
                  <a:cxn ang="0">
                    <a:pos x="168" y="2028"/>
                  </a:cxn>
                  <a:cxn ang="0">
                    <a:pos x="180" y="1926"/>
                  </a:cxn>
                  <a:cxn ang="0">
                    <a:pos x="186" y="1848"/>
                  </a:cxn>
                  <a:cxn ang="0">
                    <a:pos x="198" y="1746"/>
                  </a:cxn>
                  <a:cxn ang="0">
                    <a:pos x="204" y="1680"/>
                  </a:cxn>
                  <a:cxn ang="0">
                    <a:pos x="216" y="1584"/>
                  </a:cxn>
                  <a:cxn ang="0">
                    <a:pos x="222" y="1506"/>
                  </a:cxn>
                  <a:cxn ang="0">
                    <a:pos x="234" y="1410"/>
                  </a:cxn>
                  <a:cxn ang="0">
                    <a:pos x="240" y="1350"/>
                  </a:cxn>
                  <a:cxn ang="0">
                    <a:pos x="252" y="1254"/>
                  </a:cxn>
                  <a:cxn ang="0">
                    <a:pos x="258" y="1194"/>
                  </a:cxn>
                  <a:cxn ang="0">
                    <a:pos x="270" y="1092"/>
                  </a:cxn>
                  <a:cxn ang="0">
                    <a:pos x="276" y="1002"/>
                  </a:cxn>
                  <a:cxn ang="0">
                    <a:pos x="288" y="924"/>
                  </a:cxn>
                  <a:cxn ang="0">
                    <a:pos x="294" y="834"/>
                  </a:cxn>
                  <a:cxn ang="0">
                    <a:pos x="306" y="768"/>
                  </a:cxn>
                  <a:cxn ang="0">
                    <a:pos x="312" y="678"/>
                  </a:cxn>
                  <a:cxn ang="0">
                    <a:pos x="324" y="612"/>
                  </a:cxn>
                  <a:cxn ang="0">
                    <a:pos x="330" y="522"/>
                  </a:cxn>
                  <a:cxn ang="0">
                    <a:pos x="342" y="450"/>
                  </a:cxn>
                  <a:cxn ang="0">
                    <a:pos x="348" y="366"/>
                  </a:cxn>
                  <a:cxn ang="0">
                    <a:pos x="360" y="288"/>
                  </a:cxn>
                  <a:cxn ang="0">
                    <a:pos x="366" y="210"/>
                  </a:cxn>
                  <a:cxn ang="0">
                    <a:pos x="378" y="138"/>
                  </a:cxn>
                  <a:cxn ang="0">
                    <a:pos x="384" y="48"/>
                  </a:cxn>
                </a:cxnLst>
                <a:rect l="0" t="0" r="r" b="b"/>
                <a:pathLst>
                  <a:path w="390" h="2220">
                    <a:moveTo>
                      <a:pt x="0" y="1380"/>
                    </a:moveTo>
                    <a:lnTo>
                      <a:pt x="0" y="1398"/>
                    </a:lnTo>
                    <a:lnTo>
                      <a:pt x="6" y="1422"/>
                    </a:lnTo>
                    <a:lnTo>
                      <a:pt x="6" y="1470"/>
                    </a:lnTo>
                    <a:lnTo>
                      <a:pt x="12" y="1494"/>
                    </a:lnTo>
                    <a:lnTo>
                      <a:pt x="12" y="1524"/>
                    </a:lnTo>
                    <a:lnTo>
                      <a:pt x="18" y="1542"/>
                    </a:lnTo>
                    <a:lnTo>
                      <a:pt x="18" y="1566"/>
                    </a:lnTo>
                    <a:lnTo>
                      <a:pt x="24" y="1584"/>
                    </a:lnTo>
                    <a:lnTo>
                      <a:pt x="24" y="1632"/>
                    </a:lnTo>
                    <a:lnTo>
                      <a:pt x="30" y="1650"/>
                    </a:lnTo>
                    <a:lnTo>
                      <a:pt x="30" y="1674"/>
                    </a:lnTo>
                    <a:lnTo>
                      <a:pt x="36" y="1698"/>
                    </a:lnTo>
                    <a:lnTo>
                      <a:pt x="36" y="1716"/>
                    </a:lnTo>
                    <a:lnTo>
                      <a:pt x="42" y="1740"/>
                    </a:lnTo>
                    <a:lnTo>
                      <a:pt x="42" y="1788"/>
                    </a:lnTo>
                    <a:lnTo>
                      <a:pt x="48" y="1812"/>
                    </a:lnTo>
                    <a:lnTo>
                      <a:pt x="48" y="1842"/>
                    </a:lnTo>
                    <a:lnTo>
                      <a:pt x="54" y="1866"/>
                    </a:lnTo>
                    <a:lnTo>
                      <a:pt x="54" y="1896"/>
                    </a:lnTo>
                    <a:lnTo>
                      <a:pt x="60" y="1920"/>
                    </a:lnTo>
                    <a:lnTo>
                      <a:pt x="60" y="1950"/>
                    </a:lnTo>
                    <a:lnTo>
                      <a:pt x="66" y="1968"/>
                    </a:lnTo>
                    <a:lnTo>
                      <a:pt x="66" y="1986"/>
                    </a:lnTo>
                    <a:lnTo>
                      <a:pt x="72" y="2010"/>
                    </a:lnTo>
                    <a:lnTo>
                      <a:pt x="72" y="2058"/>
                    </a:lnTo>
                    <a:lnTo>
                      <a:pt x="78" y="2082"/>
                    </a:lnTo>
                    <a:lnTo>
                      <a:pt x="78" y="2106"/>
                    </a:lnTo>
                    <a:lnTo>
                      <a:pt x="84" y="2136"/>
                    </a:lnTo>
                    <a:lnTo>
                      <a:pt x="84" y="2160"/>
                    </a:lnTo>
                    <a:lnTo>
                      <a:pt x="90" y="2184"/>
                    </a:lnTo>
                    <a:lnTo>
                      <a:pt x="90" y="2202"/>
                    </a:lnTo>
                    <a:lnTo>
                      <a:pt x="96" y="2208"/>
                    </a:lnTo>
                    <a:lnTo>
                      <a:pt x="102" y="2214"/>
                    </a:lnTo>
                    <a:lnTo>
                      <a:pt x="108" y="2220"/>
                    </a:lnTo>
                    <a:lnTo>
                      <a:pt x="114" y="2220"/>
                    </a:lnTo>
                    <a:lnTo>
                      <a:pt x="114" y="2208"/>
                    </a:lnTo>
                    <a:lnTo>
                      <a:pt x="120" y="2196"/>
                    </a:lnTo>
                    <a:lnTo>
                      <a:pt x="120" y="2184"/>
                    </a:lnTo>
                    <a:lnTo>
                      <a:pt x="126" y="2178"/>
                    </a:lnTo>
                    <a:lnTo>
                      <a:pt x="126" y="2190"/>
                    </a:lnTo>
                    <a:lnTo>
                      <a:pt x="132" y="2196"/>
                    </a:lnTo>
                    <a:lnTo>
                      <a:pt x="132" y="2208"/>
                    </a:lnTo>
                    <a:lnTo>
                      <a:pt x="138" y="2202"/>
                    </a:lnTo>
                    <a:lnTo>
                      <a:pt x="144" y="2208"/>
                    </a:lnTo>
                    <a:lnTo>
                      <a:pt x="144" y="2202"/>
                    </a:lnTo>
                    <a:lnTo>
                      <a:pt x="150" y="2196"/>
                    </a:lnTo>
                    <a:lnTo>
                      <a:pt x="150" y="2190"/>
                    </a:lnTo>
                    <a:lnTo>
                      <a:pt x="156" y="2172"/>
                    </a:lnTo>
                    <a:lnTo>
                      <a:pt x="156" y="2160"/>
                    </a:lnTo>
                    <a:lnTo>
                      <a:pt x="162" y="2130"/>
                    </a:lnTo>
                    <a:lnTo>
                      <a:pt x="162" y="2082"/>
                    </a:lnTo>
                    <a:lnTo>
                      <a:pt x="168" y="2052"/>
                    </a:lnTo>
                    <a:lnTo>
                      <a:pt x="168" y="2028"/>
                    </a:lnTo>
                    <a:lnTo>
                      <a:pt x="174" y="1998"/>
                    </a:lnTo>
                    <a:lnTo>
                      <a:pt x="174" y="1950"/>
                    </a:lnTo>
                    <a:lnTo>
                      <a:pt x="180" y="1926"/>
                    </a:lnTo>
                    <a:lnTo>
                      <a:pt x="180" y="1902"/>
                    </a:lnTo>
                    <a:lnTo>
                      <a:pt x="186" y="1872"/>
                    </a:lnTo>
                    <a:lnTo>
                      <a:pt x="186" y="1848"/>
                    </a:lnTo>
                    <a:lnTo>
                      <a:pt x="192" y="1818"/>
                    </a:lnTo>
                    <a:lnTo>
                      <a:pt x="192" y="1764"/>
                    </a:lnTo>
                    <a:lnTo>
                      <a:pt x="198" y="1746"/>
                    </a:lnTo>
                    <a:lnTo>
                      <a:pt x="198" y="1716"/>
                    </a:lnTo>
                    <a:lnTo>
                      <a:pt x="204" y="1698"/>
                    </a:lnTo>
                    <a:lnTo>
                      <a:pt x="204" y="1680"/>
                    </a:lnTo>
                    <a:lnTo>
                      <a:pt x="210" y="1656"/>
                    </a:lnTo>
                    <a:lnTo>
                      <a:pt x="210" y="1602"/>
                    </a:lnTo>
                    <a:lnTo>
                      <a:pt x="216" y="1584"/>
                    </a:lnTo>
                    <a:lnTo>
                      <a:pt x="216" y="1554"/>
                    </a:lnTo>
                    <a:lnTo>
                      <a:pt x="222" y="1530"/>
                    </a:lnTo>
                    <a:lnTo>
                      <a:pt x="222" y="1506"/>
                    </a:lnTo>
                    <a:lnTo>
                      <a:pt x="228" y="1482"/>
                    </a:lnTo>
                    <a:lnTo>
                      <a:pt x="228" y="1434"/>
                    </a:lnTo>
                    <a:lnTo>
                      <a:pt x="234" y="1410"/>
                    </a:lnTo>
                    <a:lnTo>
                      <a:pt x="234" y="1392"/>
                    </a:lnTo>
                    <a:lnTo>
                      <a:pt x="240" y="1374"/>
                    </a:lnTo>
                    <a:lnTo>
                      <a:pt x="240" y="1350"/>
                    </a:lnTo>
                    <a:lnTo>
                      <a:pt x="246" y="1332"/>
                    </a:lnTo>
                    <a:lnTo>
                      <a:pt x="246" y="1278"/>
                    </a:lnTo>
                    <a:lnTo>
                      <a:pt x="252" y="1254"/>
                    </a:lnTo>
                    <a:lnTo>
                      <a:pt x="252" y="1236"/>
                    </a:lnTo>
                    <a:lnTo>
                      <a:pt x="258" y="1218"/>
                    </a:lnTo>
                    <a:lnTo>
                      <a:pt x="258" y="1194"/>
                    </a:lnTo>
                    <a:lnTo>
                      <a:pt x="264" y="1170"/>
                    </a:lnTo>
                    <a:lnTo>
                      <a:pt x="264" y="1116"/>
                    </a:lnTo>
                    <a:lnTo>
                      <a:pt x="270" y="1092"/>
                    </a:lnTo>
                    <a:lnTo>
                      <a:pt x="270" y="1074"/>
                    </a:lnTo>
                    <a:lnTo>
                      <a:pt x="276" y="1050"/>
                    </a:lnTo>
                    <a:lnTo>
                      <a:pt x="276" y="1002"/>
                    </a:lnTo>
                    <a:lnTo>
                      <a:pt x="282" y="972"/>
                    </a:lnTo>
                    <a:lnTo>
                      <a:pt x="282" y="948"/>
                    </a:lnTo>
                    <a:lnTo>
                      <a:pt x="288" y="924"/>
                    </a:lnTo>
                    <a:lnTo>
                      <a:pt x="288" y="900"/>
                    </a:lnTo>
                    <a:lnTo>
                      <a:pt x="294" y="876"/>
                    </a:lnTo>
                    <a:lnTo>
                      <a:pt x="294" y="834"/>
                    </a:lnTo>
                    <a:lnTo>
                      <a:pt x="300" y="810"/>
                    </a:lnTo>
                    <a:lnTo>
                      <a:pt x="300" y="792"/>
                    </a:lnTo>
                    <a:lnTo>
                      <a:pt x="306" y="768"/>
                    </a:lnTo>
                    <a:lnTo>
                      <a:pt x="306" y="750"/>
                    </a:lnTo>
                    <a:lnTo>
                      <a:pt x="312" y="720"/>
                    </a:lnTo>
                    <a:lnTo>
                      <a:pt x="312" y="678"/>
                    </a:lnTo>
                    <a:lnTo>
                      <a:pt x="318" y="654"/>
                    </a:lnTo>
                    <a:lnTo>
                      <a:pt x="318" y="636"/>
                    </a:lnTo>
                    <a:lnTo>
                      <a:pt x="324" y="612"/>
                    </a:lnTo>
                    <a:lnTo>
                      <a:pt x="324" y="588"/>
                    </a:lnTo>
                    <a:lnTo>
                      <a:pt x="330" y="558"/>
                    </a:lnTo>
                    <a:lnTo>
                      <a:pt x="330" y="522"/>
                    </a:lnTo>
                    <a:lnTo>
                      <a:pt x="336" y="498"/>
                    </a:lnTo>
                    <a:lnTo>
                      <a:pt x="336" y="474"/>
                    </a:lnTo>
                    <a:lnTo>
                      <a:pt x="342" y="450"/>
                    </a:lnTo>
                    <a:lnTo>
                      <a:pt x="342" y="432"/>
                    </a:lnTo>
                    <a:lnTo>
                      <a:pt x="348" y="402"/>
                    </a:lnTo>
                    <a:lnTo>
                      <a:pt x="348" y="366"/>
                    </a:lnTo>
                    <a:lnTo>
                      <a:pt x="354" y="342"/>
                    </a:lnTo>
                    <a:lnTo>
                      <a:pt x="354" y="318"/>
                    </a:lnTo>
                    <a:lnTo>
                      <a:pt x="360" y="288"/>
                    </a:lnTo>
                    <a:lnTo>
                      <a:pt x="360" y="270"/>
                    </a:lnTo>
                    <a:lnTo>
                      <a:pt x="366" y="246"/>
                    </a:lnTo>
                    <a:lnTo>
                      <a:pt x="366" y="210"/>
                    </a:lnTo>
                    <a:lnTo>
                      <a:pt x="372" y="186"/>
                    </a:lnTo>
                    <a:lnTo>
                      <a:pt x="372" y="162"/>
                    </a:lnTo>
                    <a:lnTo>
                      <a:pt x="378" y="138"/>
                    </a:lnTo>
                    <a:lnTo>
                      <a:pt x="378" y="84"/>
                    </a:lnTo>
                    <a:lnTo>
                      <a:pt x="384" y="72"/>
                    </a:lnTo>
                    <a:lnTo>
                      <a:pt x="384" y="48"/>
                    </a:lnTo>
                    <a:lnTo>
                      <a:pt x="390" y="24"/>
                    </a:lnTo>
                    <a:lnTo>
                      <a:pt x="390"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115" name="Freeform 70"/>
              <p:cNvSpPr>
                <a:spLocks/>
              </p:cNvSpPr>
              <p:nvPr/>
            </p:nvSpPr>
            <p:spPr bwMode="auto">
              <a:xfrm>
                <a:off x="6238875" y="1495425"/>
                <a:ext cx="609600" cy="2657475"/>
              </a:xfrm>
              <a:custGeom>
                <a:avLst/>
                <a:gdLst/>
                <a:ahLst/>
                <a:cxnLst>
                  <a:cxn ang="0">
                    <a:pos x="6" y="138"/>
                  </a:cxn>
                  <a:cxn ang="0">
                    <a:pos x="18" y="72"/>
                  </a:cxn>
                  <a:cxn ang="0">
                    <a:pos x="24" y="0"/>
                  </a:cxn>
                  <a:cxn ang="0">
                    <a:pos x="36" y="48"/>
                  </a:cxn>
                  <a:cxn ang="0">
                    <a:pos x="42" y="114"/>
                  </a:cxn>
                  <a:cxn ang="0">
                    <a:pos x="54" y="168"/>
                  </a:cxn>
                  <a:cxn ang="0">
                    <a:pos x="60" y="240"/>
                  </a:cxn>
                  <a:cxn ang="0">
                    <a:pos x="72" y="306"/>
                  </a:cxn>
                  <a:cxn ang="0">
                    <a:pos x="78" y="372"/>
                  </a:cxn>
                  <a:cxn ang="0">
                    <a:pos x="90" y="438"/>
                  </a:cxn>
                  <a:cxn ang="0">
                    <a:pos x="96" y="504"/>
                  </a:cxn>
                  <a:cxn ang="0">
                    <a:pos x="108" y="570"/>
                  </a:cxn>
                  <a:cxn ang="0">
                    <a:pos x="114" y="642"/>
                  </a:cxn>
                  <a:cxn ang="0">
                    <a:pos x="126" y="696"/>
                  </a:cxn>
                  <a:cxn ang="0">
                    <a:pos x="132" y="774"/>
                  </a:cxn>
                  <a:cxn ang="0">
                    <a:pos x="144" y="822"/>
                  </a:cxn>
                  <a:cxn ang="0">
                    <a:pos x="150" y="900"/>
                  </a:cxn>
                  <a:cxn ang="0">
                    <a:pos x="162" y="954"/>
                  </a:cxn>
                  <a:cxn ang="0">
                    <a:pos x="168" y="1038"/>
                  </a:cxn>
                  <a:cxn ang="0">
                    <a:pos x="180" y="1080"/>
                  </a:cxn>
                  <a:cxn ang="0">
                    <a:pos x="186" y="1164"/>
                  </a:cxn>
                  <a:cxn ang="0">
                    <a:pos x="198" y="1218"/>
                  </a:cxn>
                  <a:cxn ang="0">
                    <a:pos x="204" y="1266"/>
                  </a:cxn>
                  <a:cxn ang="0">
                    <a:pos x="216" y="1320"/>
                  </a:cxn>
                  <a:cxn ang="0">
                    <a:pos x="222" y="1362"/>
                  </a:cxn>
                  <a:cxn ang="0">
                    <a:pos x="234" y="1428"/>
                  </a:cxn>
                  <a:cxn ang="0">
                    <a:pos x="240" y="1464"/>
                  </a:cxn>
                  <a:cxn ang="0">
                    <a:pos x="252" y="1542"/>
                  </a:cxn>
                  <a:cxn ang="0">
                    <a:pos x="258" y="1596"/>
                  </a:cxn>
                  <a:cxn ang="0">
                    <a:pos x="270" y="1644"/>
                  </a:cxn>
                  <a:cxn ang="0">
                    <a:pos x="276" y="1668"/>
                  </a:cxn>
                  <a:cxn ang="0">
                    <a:pos x="288" y="1656"/>
                  </a:cxn>
                  <a:cxn ang="0">
                    <a:pos x="294" y="1596"/>
                  </a:cxn>
                  <a:cxn ang="0">
                    <a:pos x="306" y="1572"/>
                  </a:cxn>
                  <a:cxn ang="0">
                    <a:pos x="312" y="1524"/>
                  </a:cxn>
                  <a:cxn ang="0">
                    <a:pos x="324" y="1488"/>
                  </a:cxn>
                  <a:cxn ang="0">
                    <a:pos x="330" y="1422"/>
                  </a:cxn>
                  <a:cxn ang="0">
                    <a:pos x="342" y="1374"/>
                  </a:cxn>
                  <a:cxn ang="0">
                    <a:pos x="348" y="1296"/>
                  </a:cxn>
                  <a:cxn ang="0">
                    <a:pos x="360" y="1230"/>
                  </a:cxn>
                  <a:cxn ang="0">
                    <a:pos x="366" y="1128"/>
                  </a:cxn>
                  <a:cxn ang="0">
                    <a:pos x="378" y="1056"/>
                  </a:cxn>
                </a:cxnLst>
                <a:rect l="0" t="0" r="r" b="b"/>
                <a:pathLst>
                  <a:path w="384" h="1674">
                    <a:moveTo>
                      <a:pt x="0" y="210"/>
                    </a:moveTo>
                    <a:lnTo>
                      <a:pt x="6" y="180"/>
                    </a:lnTo>
                    <a:lnTo>
                      <a:pt x="6" y="138"/>
                    </a:lnTo>
                    <a:lnTo>
                      <a:pt x="12" y="120"/>
                    </a:lnTo>
                    <a:lnTo>
                      <a:pt x="12" y="96"/>
                    </a:lnTo>
                    <a:lnTo>
                      <a:pt x="18" y="72"/>
                    </a:lnTo>
                    <a:lnTo>
                      <a:pt x="18" y="42"/>
                    </a:lnTo>
                    <a:lnTo>
                      <a:pt x="24" y="18"/>
                    </a:lnTo>
                    <a:lnTo>
                      <a:pt x="24" y="0"/>
                    </a:lnTo>
                    <a:lnTo>
                      <a:pt x="30" y="12"/>
                    </a:lnTo>
                    <a:lnTo>
                      <a:pt x="30" y="30"/>
                    </a:lnTo>
                    <a:lnTo>
                      <a:pt x="36" y="48"/>
                    </a:lnTo>
                    <a:lnTo>
                      <a:pt x="36" y="66"/>
                    </a:lnTo>
                    <a:lnTo>
                      <a:pt x="42" y="84"/>
                    </a:lnTo>
                    <a:lnTo>
                      <a:pt x="42" y="114"/>
                    </a:lnTo>
                    <a:lnTo>
                      <a:pt x="48" y="132"/>
                    </a:lnTo>
                    <a:lnTo>
                      <a:pt x="48" y="150"/>
                    </a:lnTo>
                    <a:lnTo>
                      <a:pt x="54" y="168"/>
                    </a:lnTo>
                    <a:lnTo>
                      <a:pt x="54" y="186"/>
                    </a:lnTo>
                    <a:lnTo>
                      <a:pt x="60" y="198"/>
                    </a:lnTo>
                    <a:lnTo>
                      <a:pt x="60" y="240"/>
                    </a:lnTo>
                    <a:lnTo>
                      <a:pt x="66" y="258"/>
                    </a:lnTo>
                    <a:lnTo>
                      <a:pt x="66" y="282"/>
                    </a:lnTo>
                    <a:lnTo>
                      <a:pt x="72" y="306"/>
                    </a:lnTo>
                    <a:lnTo>
                      <a:pt x="72" y="324"/>
                    </a:lnTo>
                    <a:lnTo>
                      <a:pt x="78" y="342"/>
                    </a:lnTo>
                    <a:lnTo>
                      <a:pt x="78" y="372"/>
                    </a:lnTo>
                    <a:lnTo>
                      <a:pt x="84" y="390"/>
                    </a:lnTo>
                    <a:lnTo>
                      <a:pt x="84" y="414"/>
                    </a:lnTo>
                    <a:lnTo>
                      <a:pt x="90" y="438"/>
                    </a:lnTo>
                    <a:lnTo>
                      <a:pt x="90" y="474"/>
                    </a:lnTo>
                    <a:lnTo>
                      <a:pt x="96" y="492"/>
                    </a:lnTo>
                    <a:lnTo>
                      <a:pt x="96" y="504"/>
                    </a:lnTo>
                    <a:lnTo>
                      <a:pt x="102" y="528"/>
                    </a:lnTo>
                    <a:lnTo>
                      <a:pt x="102" y="552"/>
                    </a:lnTo>
                    <a:lnTo>
                      <a:pt x="108" y="570"/>
                    </a:lnTo>
                    <a:lnTo>
                      <a:pt x="108" y="606"/>
                    </a:lnTo>
                    <a:lnTo>
                      <a:pt x="114" y="624"/>
                    </a:lnTo>
                    <a:lnTo>
                      <a:pt x="114" y="642"/>
                    </a:lnTo>
                    <a:lnTo>
                      <a:pt x="120" y="660"/>
                    </a:lnTo>
                    <a:lnTo>
                      <a:pt x="120" y="678"/>
                    </a:lnTo>
                    <a:lnTo>
                      <a:pt x="126" y="696"/>
                    </a:lnTo>
                    <a:lnTo>
                      <a:pt x="126" y="732"/>
                    </a:lnTo>
                    <a:lnTo>
                      <a:pt x="132" y="756"/>
                    </a:lnTo>
                    <a:lnTo>
                      <a:pt x="132" y="774"/>
                    </a:lnTo>
                    <a:lnTo>
                      <a:pt x="138" y="792"/>
                    </a:lnTo>
                    <a:lnTo>
                      <a:pt x="138" y="804"/>
                    </a:lnTo>
                    <a:lnTo>
                      <a:pt x="144" y="822"/>
                    </a:lnTo>
                    <a:lnTo>
                      <a:pt x="144" y="864"/>
                    </a:lnTo>
                    <a:lnTo>
                      <a:pt x="150" y="888"/>
                    </a:lnTo>
                    <a:lnTo>
                      <a:pt x="150" y="900"/>
                    </a:lnTo>
                    <a:lnTo>
                      <a:pt x="156" y="918"/>
                    </a:lnTo>
                    <a:lnTo>
                      <a:pt x="156" y="936"/>
                    </a:lnTo>
                    <a:lnTo>
                      <a:pt x="162" y="954"/>
                    </a:lnTo>
                    <a:lnTo>
                      <a:pt x="162" y="996"/>
                    </a:lnTo>
                    <a:lnTo>
                      <a:pt x="168" y="1014"/>
                    </a:lnTo>
                    <a:lnTo>
                      <a:pt x="168" y="1038"/>
                    </a:lnTo>
                    <a:lnTo>
                      <a:pt x="174" y="1050"/>
                    </a:lnTo>
                    <a:lnTo>
                      <a:pt x="174" y="1068"/>
                    </a:lnTo>
                    <a:lnTo>
                      <a:pt x="180" y="1080"/>
                    </a:lnTo>
                    <a:lnTo>
                      <a:pt x="180" y="1128"/>
                    </a:lnTo>
                    <a:lnTo>
                      <a:pt x="186" y="1146"/>
                    </a:lnTo>
                    <a:lnTo>
                      <a:pt x="186" y="1164"/>
                    </a:lnTo>
                    <a:lnTo>
                      <a:pt x="192" y="1170"/>
                    </a:lnTo>
                    <a:lnTo>
                      <a:pt x="192" y="1194"/>
                    </a:lnTo>
                    <a:lnTo>
                      <a:pt x="198" y="1218"/>
                    </a:lnTo>
                    <a:lnTo>
                      <a:pt x="198" y="1236"/>
                    </a:lnTo>
                    <a:lnTo>
                      <a:pt x="204" y="1248"/>
                    </a:lnTo>
                    <a:lnTo>
                      <a:pt x="204" y="1266"/>
                    </a:lnTo>
                    <a:lnTo>
                      <a:pt x="210" y="1278"/>
                    </a:lnTo>
                    <a:lnTo>
                      <a:pt x="210" y="1308"/>
                    </a:lnTo>
                    <a:lnTo>
                      <a:pt x="216" y="1320"/>
                    </a:lnTo>
                    <a:lnTo>
                      <a:pt x="216" y="1332"/>
                    </a:lnTo>
                    <a:lnTo>
                      <a:pt x="222" y="1350"/>
                    </a:lnTo>
                    <a:lnTo>
                      <a:pt x="222" y="1362"/>
                    </a:lnTo>
                    <a:lnTo>
                      <a:pt x="228" y="1374"/>
                    </a:lnTo>
                    <a:lnTo>
                      <a:pt x="228" y="1404"/>
                    </a:lnTo>
                    <a:lnTo>
                      <a:pt x="234" y="1428"/>
                    </a:lnTo>
                    <a:lnTo>
                      <a:pt x="234" y="1440"/>
                    </a:lnTo>
                    <a:lnTo>
                      <a:pt x="240" y="1452"/>
                    </a:lnTo>
                    <a:lnTo>
                      <a:pt x="240" y="1464"/>
                    </a:lnTo>
                    <a:lnTo>
                      <a:pt x="246" y="1482"/>
                    </a:lnTo>
                    <a:lnTo>
                      <a:pt x="246" y="1524"/>
                    </a:lnTo>
                    <a:lnTo>
                      <a:pt x="252" y="1542"/>
                    </a:lnTo>
                    <a:lnTo>
                      <a:pt x="252" y="1572"/>
                    </a:lnTo>
                    <a:lnTo>
                      <a:pt x="258" y="1584"/>
                    </a:lnTo>
                    <a:lnTo>
                      <a:pt x="258" y="1596"/>
                    </a:lnTo>
                    <a:lnTo>
                      <a:pt x="264" y="1608"/>
                    </a:lnTo>
                    <a:lnTo>
                      <a:pt x="264" y="1632"/>
                    </a:lnTo>
                    <a:lnTo>
                      <a:pt x="270" y="1644"/>
                    </a:lnTo>
                    <a:lnTo>
                      <a:pt x="270" y="1656"/>
                    </a:lnTo>
                    <a:lnTo>
                      <a:pt x="276" y="1662"/>
                    </a:lnTo>
                    <a:lnTo>
                      <a:pt x="276" y="1668"/>
                    </a:lnTo>
                    <a:lnTo>
                      <a:pt x="282" y="1674"/>
                    </a:lnTo>
                    <a:lnTo>
                      <a:pt x="282" y="1668"/>
                    </a:lnTo>
                    <a:lnTo>
                      <a:pt x="288" y="1656"/>
                    </a:lnTo>
                    <a:lnTo>
                      <a:pt x="288" y="1644"/>
                    </a:lnTo>
                    <a:lnTo>
                      <a:pt x="294" y="1626"/>
                    </a:lnTo>
                    <a:lnTo>
                      <a:pt x="294" y="1596"/>
                    </a:lnTo>
                    <a:lnTo>
                      <a:pt x="300" y="1590"/>
                    </a:lnTo>
                    <a:lnTo>
                      <a:pt x="300" y="1578"/>
                    </a:lnTo>
                    <a:lnTo>
                      <a:pt x="306" y="1572"/>
                    </a:lnTo>
                    <a:lnTo>
                      <a:pt x="306" y="1560"/>
                    </a:lnTo>
                    <a:lnTo>
                      <a:pt x="312" y="1548"/>
                    </a:lnTo>
                    <a:lnTo>
                      <a:pt x="312" y="1524"/>
                    </a:lnTo>
                    <a:lnTo>
                      <a:pt x="318" y="1512"/>
                    </a:lnTo>
                    <a:lnTo>
                      <a:pt x="318" y="1500"/>
                    </a:lnTo>
                    <a:lnTo>
                      <a:pt x="324" y="1488"/>
                    </a:lnTo>
                    <a:lnTo>
                      <a:pt x="324" y="1470"/>
                    </a:lnTo>
                    <a:lnTo>
                      <a:pt x="330" y="1452"/>
                    </a:lnTo>
                    <a:lnTo>
                      <a:pt x="330" y="1422"/>
                    </a:lnTo>
                    <a:lnTo>
                      <a:pt x="336" y="1404"/>
                    </a:lnTo>
                    <a:lnTo>
                      <a:pt x="336" y="1392"/>
                    </a:lnTo>
                    <a:lnTo>
                      <a:pt x="342" y="1374"/>
                    </a:lnTo>
                    <a:lnTo>
                      <a:pt x="342" y="1350"/>
                    </a:lnTo>
                    <a:lnTo>
                      <a:pt x="348" y="1332"/>
                    </a:lnTo>
                    <a:lnTo>
                      <a:pt x="348" y="1296"/>
                    </a:lnTo>
                    <a:lnTo>
                      <a:pt x="354" y="1278"/>
                    </a:lnTo>
                    <a:lnTo>
                      <a:pt x="354" y="1254"/>
                    </a:lnTo>
                    <a:lnTo>
                      <a:pt x="360" y="1230"/>
                    </a:lnTo>
                    <a:lnTo>
                      <a:pt x="360" y="1206"/>
                    </a:lnTo>
                    <a:lnTo>
                      <a:pt x="366" y="1176"/>
                    </a:lnTo>
                    <a:lnTo>
                      <a:pt x="366" y="1128"/>
                    </a:lnTo>
                    <a:lnTo>
                      <a:pt x="372" y="1104"/>
                    </a:lnTo>
                    <a:lnTo>
                      <a:pt x="372" y="1080"/>
                    </a:lnTo>
                    <a:lnTo>
                      <a:pt x="378" y="1056"/>
                    </a:lnTo>
                    <a:lnTo>
                      <a:pt x="378" y="1032"/>
                    </a:lnTo>
                    <a:lnTo>
                      <a:pt x="384" y="1008"/>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116" name="Freeform 71"/>
              <p:cNvSpPr>
                <a:spLocks/>
              </p:cNvSpPr>
              <p:nvPr/>
            </p:nvSpPr>
            <p:spPr bwMode="auto">
              <a:xfrm>
                <a:off x="6848475" y="1343025"/>
                <a:ext cx="619125" cy="1752600"/>
              </a:xfrm>
              <a:custGeom>
                <a:avLst/>
                <a:gdLst/>
                <a:ahLst/>
                <a:cxnLst>
                  <a:cxn ang="0">
                    <a:pos x="6" y="1032"/>
                  </a:cxn>
                  <a:cxn ang="0">
                    <a:pos x="12" y="942"/>
                  </a:cxn>
                  <a:cxn ang="0">
                    <a:pos x="24" y="864"/>
                  </a:cxn>
                  <a:cxn ang="0">
                    <a:pos x="30" y="762"/>
                  </a:cxn>
                  <a:cxn ang="0">
                    <a:pos x="42" y="684"/>
                  </a:cxn>
                  <a:cxn ang="0">
                    <a:pos x="48" y="582"/>
                  </a:cxn>
                  <a:cxn ang="0">
                    <a:pos x="60" y="504"/>
                  </a:cxn>
                  <a:cxn ang="0">
                    <a:pos x="66" y="420"/>
                  </a:cxn>
                  <a:cxn ang="0">
                    <a:pos x="78" y="342"/>
                  </a:cxn>
                  <a:cxn ang="0">
                    <a:pos x="84" y="258"/>
                  </a:cxn>
                  <a:cxn ang="0">
                    <a:pos x="96" y="192"/>
                  </a:cxn>
                  <a:cxn ang="0">
                    <a:pos x="102" y="222"/>
                  </a:cxn>
                  <a:cxn ang="0">
                    <a:pos x="114" y="270"/>
                  </a:cxn>
                  <a:cxn ang="0">
                    <a:pos x="120" y="306"/>
                  </a:cxn>
                  <a:cxn ang="0">
                    <a:pos x="132" y="342"/>
                  </a:cxn>
                  <a:cxn ang="0">
                    <a:pos x="138" y="384"/>
                  </a:cxn>
                  <a:cxn ang="0">
                    <a:pos x="150" y="444"/>
                  </a:cxn>
                  <a:cxn ang="0">
                    <a:pos x="156" y="486"/>
                  </a:cxn>
                  <a:cxn ang="0">
                    <a:pos x="168" y="516"/>
                  </a:cxn>
                  <a:cxn ang="0">
                    <a:pos x="174" y="582"/>
                  </a:cxn>
                  <a:cxn ang="0">
                    <a:pos x="192" y="648"/>
                  </a:cxn>
                  <a:cxn ang="0">
                    <a:pos x="198" y="678"/>
                  </a:cxn>
                  <a:cxn ang="0">
                    <a:pos x="210" y="732"/>
                  </a:cxn>
                  <a:cxn ang="0">
                    <a:pos x="216" y="768"/>
                  </a:cxn>
                  <a:cxn ang="0">
                    <a:pos x="228" y="804"/>
                  </a:cxn>
                  <a:cxn ang="0">
                    <a:pos x="234" y="858"/>
                  </a:cxn>
                  <a:cxn ang="0">
                    <a:pos x="246" y="906"/>
                  </a:cxn>
                  <a:cxn ang="0">
                    <a:pos x="252" y="954"/>
                  </a:cxn>
                  <a:cxn ang="0">
                    <a:pos x="264" y="960"/>
                  </a:cxn>
                  <a:cxn ang="0">
                    <a:pos x="276" y="882"/>
                  </a:cxn>
                  <a:cxn ang="0">
                    <a:pos x="282" y="822"/>
                  </a:cxn>
                  <a:cxn ang="0">
                    <a:pos x="294" y="744"/>
                  </a:cxn>
                  <a:cxn ang="0">
                    <a:pos x="300" y="684"/>
                  </a:cxn>
                  <a:cxn ang="0">
                    <a:pos x="312" y="600"/>
                  </a:cxn>
                  <a:cxn ang="0">
                    <a:pos x="318" y="522"/>
                  </a:cxn>
                  <a:cxn ang="0">
                    <a:pos x="330" y="462"/>
                  </a:cxn>
                  <a:cxn ang="0">
                    <a:pos x="336" y="384"/>
                  </a:cxn>
                  <a:cxn ang="0">
                    <a:pos x="348" y="324"/>
                  </a:cxn>
                  <a:cxn ang="0">
                    <a:pos x="354" y="240"/>
                  </a:cxn>
                  <a:cxn ang="0">
                    <a:pos x="366" y="180"/>
                  </a:cxn>
                  <a:cxn ang="0">
                    <a:pos x="372" y="102"/>
                  </a:cxn>
                  <a:cxn ang="0">
                    <a:pos x="384" y="42"/>
                  </a:cxn>
                </a:cxnLst>
                <a:rect l="0" t="0" r="r" b="b"/>
                <a:pathLst>
                  <a:path w="390" h="1104">
                    <a:moveTo>
                      <a:pt x="0" y="1104"/>
                    </a:moveTo>
                    <a:lnTo>
                      <a:pt x="0" y="1056"/>
                    </a:lnTo>
                    <a:lnTo>
                      <a:pt x="6" y="1032"/>
                    </a:lnTo>
                    <a:lnTo>
                      <a:pt x="6" y="1008"/>
                    </a:lnTo>
                    <a:lnTo>
                      <a:pt x="12" y="984"/>
                    </a:lnTo>
                    <a:lnTo>
                      <a:pt x="12" y="942"/>
                    </a:lnTo>
                    <a:lnTo>
                      <a:pt x="18" y="918"/>
                    </a:lnTo>
                    <a:lnTo>
                      <a:pt x="18" y="894"/>
                    </a:lnTo>
                    <a:lnTo>
                      <a:pt x="24" y="864"/>
                    </a:lnTo>
                    <a:lnTo>
                      <a:pt x="24" y="840"/>
                    </a:lnTo>
                    <a:lnTo>
                      <a:pt x="30" y="816"/>
                    </a:lnTo>
                    <a:lnTo>
                      <a:pt x="30" y="762"/>
                    </a:lnTo>
                    <a:lnTo>
                      <a:pt x="36" y="738"/>
                    </a:lnTo>
                    <a:lnTo>
                      <a:pt x="36" y="708"/>
                    </a:lnTo>
                    <a:lnTo>
                      <a:pt x="42" y="684"/>
                    </a:lnTo>
                    <a:lnTo>
                      <a:pt x="42" y="660"/>
                    </a:lnTo>
                    <a:lnTo>
                      <a:pt x="48" y="630"/>
                    </a:lnTo>
                    <a:lnTo>
                      <a:pt x="48" y="582"/>
                    </a:lnTo>
                    <a:lnTo>
                      <a:pt x="54" y="552"/>
                    </a:lnTo>
                    <a:lnTo>
                      <a:pt x="54" y="528"/>
                    </a:lnTo>
                    <a:lnTo>
                      <a:pt x="60" y="504"/>
                    </a:lnTo>
                    <a:lnTo>
                      <a:pt x="60" y="474"/>
                    </a:lnTo>
                    <a:lnTo>
                      <a:pt x="66" y="456"/>
                    </a:lnTo>
                    <a:lnTo>
                      <a:pt x="66" y="420"/>
                    </a:lnTo>
                    <a:lnTo>
                      <a:pt x="72" y="396"/>
                    </a:lnTo>
                    <a:lnTo>
                      <a:pt x="72" y="366"/>
                    </a:lnTo>
                    <a:lnTo>
                      <a:pt x="78" y="342"/>
                    </a:lnTo>
                    <a:lnTo>
                      <a:pt x="78" y="330"/>
                    </a:lnTo>
                    <a:lnTo>
                      <a:pt x="84" y="312"/>
                    </a:lnTo>
                    <a:lnTo>
                      <a:pt x="84" y="258"/>
                    </a:lnTo>
                    <a:lnTo>
                      <a:pt x="90" y="234"/>
                    </a:lnTo>
                    <a:lnTo>
                      <a:pt x="90" y="210"/>
                    </a:lnTo>
                    <a:lnTo>
                      <a:pt x="96" y="192"/>
                    </a:lnTo>
                    <a:lnTo>
                      <a:pt x="96" y="198"/>
                    </a:lnTo>
                    <a:lnTo>
                      <a:pt x="102" y="204"/>
                    </a:lnTo>
                    <a:lnTo>
                      <a:pt x="102" y="222"/>
                    </a:lnTo>
                    <a:lnTo>
                      <a:pt x="108" y="228"/>
                    </a:lnTo>
                    <a:lnTo>
                      <a:pt x="108" y="252"/>
                    </a:lnTo>
                    <a:lnTo>
                      <a:pt x="114" y="270"/>
                    </a:lnTo>
                    <a:lnTo>
                      <a:pt x="114" y="288"/>
                    </a:lnTo>
                    <a:lnTo>
                      <a:pt x="120" y="294"/>
                    </a:lnTo>
                    <a:lnTo>
                      <a:pt x="120" y="306"/>
                    </a:lnTo>
                    <a:lnTo>
                      <a:pt x="126" y="312"/>
                    </a:lnTo>
                    <a:lnTo>
                      <a:pt x="126" y="324"/>
                    </a:lnTo>
                    <a:lnTo>
                      <a:pt x="132" y="342"/>
                    </a:lnTo>
                    <a:lnTo>
                      <a:pt x="132" y="366"/>
                    </a:lnTo>
                    <a:lnTo>
                      <a:pt x="138" y="378"/>
                    </a:lnTo>
                    <a:lnTo>
                      <a:pt x="138" y="384"/>
                    </a:lnTo>
                    <a:lnTo>
                      <a:pt x="144" y="414"/>
                    </a:lnTo>
                    <a:lnTo>
                      <a:pt x="144" y="426"/>
                    </a:lnTo>
                    <a:lnTo>
                      <a:pt x="150" y="444"/>
                    </a:lnTo>
                    <a:lnTo>
                      <a:pt x="150" y="456"/>
                    </a:lnTo>
                    <a:lnTo>
                      <a:pt x="156" y="474"/>
                    </a:lnTo>
                    <a:lnTo>
                      <a:pt x="156" y="486"/>
                    </a:lnTo>
                    <a:lnTo>
                      <a:pt x="162" y="504"/>
                    </a:lnTo>
                    <a:lnTo>
                      <a:pt x="162" y="510"/>
                    </a:lnTo>
                    <a:lnTo>
                      <a:pt x="168" y="516"/>
                    </a:lnTo>
                    <a:lnTo>
                      <a:pt x="168" y="540"/>
                    </a:lnTo>
                    <a:lnTo>
                      <a:pt x="174" y="558"/>
                    </a:lnTo>
                    <a:lnTo>
                      <a:pt x="174" y="582"/>
                    </a:lnTo>
                    <a:lnTo>
                      <a:pt x="186" y="606"/>
                    </a:lnTo>
                    <a:lnTo>
                      <a:pt x="186" y="630"/>
                    </a:lnTo>
                    <a:lnTo>
                      <a:pt x="192" y="648"/>
                    </a:lnTo>
                    <a:lnTo>
                      <a:pt x="192" y="654"/>
                    </a:lnTo>
                    <a:lnTo>
                      <a:pt x="198" y="660"/>
                    </a:lnTo>
                    <a:lnTo>
                      <a:pt x="198" y="678"/>
                    </a:lnTo>
                    <a:lnTo>
                      <a:pt x="204" y="684"/>
                    </a:lnTo>
                    <a:lnTo>
                      <a:pt x="204" y="720"/>
                    </a:lnTo>
                    <a:lnTo>
                      <a:pt x="210" y="732"/>
                    </a:lnTo>
                    <a:lnTo>
                      <a:pt x="210" y="738"/>
                    </a:lnTo>
                    <a:lnTo>
                      <a:pt x="216" y="744"/>
                    </a:lnTo>
                    <a:lnTo>
                      <a:pt x="216" y="768"/>
                    </a:lnTo>
                    <a:lnTo>
                      <a:pt x="222" y="780"/>
                    </a:lnTo>
                    <a:lnTo>
                      <a:pt x="222" y="798"/>
                    </a:lnTo>
                    <a:lnTo>
                      <a:pt x="228" y="804"/>
                    </a:lnTo>
                    <a:lnTo>
                      <a:pt x="228" y="816"/>
                    </a:lnTo>
                    <a:lnTo>
                      <a:pt x="234" y="828"/>
                    </a:lnTo>
                    <a:lnTo>
                      <a:pt x="234" y="858"/>
                    </a:lnTo>
                    <a:lnTo>
                      <a:pt x="240" y="882"/>
                    </a:lnTo>
                    <a:lnTo>
                      <a:pt x="240" y="888"/>
                    </a:lnTo>
                    <a:lnTo>
                      <a:pt x="246" y="906"/>
                    </a:lnTo>
                    <a:lnTo>
                      <a:pt x="246" y="918"/>
                    </a:lnTo>
                    <a:lnTo>
                      <a:pt x="252" y="936"/>
                    </a:lnTo>
                    <a:lnTo>
                      <a:pt x="252" y="954"/>
                    </a:lnTo>
                    <a:lnTo>
                      <a:pt x="258" y="966"/>
                    </a:lnTo>
                    <a:lnTo>
                      <a:pt x="264" y="972"/>
                    </a:lnTo>
                    <a:lnTo>
                      <a:pt x="264" y="960"/>
                    </a:lnTo>
                    <a:lnTo>
                      <a:pt x="270" y="942"/>
                    </a:lnTo>
                    <a:lnTo>
                      <a:pt x="270" y="900"/>
                    </a:lnTo>
                    <a:lnTo>
                      <a:pt x="276" y="882"/>
                    </a:lnTo>
                    <a:lnTo>
                      <a:pt x="276" y="864"/>
                    </a:lnTo>
                    <a:lnTo>
                      <a:pt x="282" y="840"/>
                    </a:lnTo>
                    <a:lnTo>
                      <a:pt x="282" y="822"/>
                    </a:lnTo>
                    <a:lnTo>
                      <a:pt x="288" y="804"/>
                    </a:lnTo>
                    <a:lnTo>
                      <a:pt x="288" y="762"/>
                    </a:lnTo>
                    <a:lnTo>
                      <a:pt x="294" y="744"/>
                    </a:lnTo>
                    <a:lnTo>
                      <a:pt x="294" y="720"/>
                    </a:lnTo>
                    <a:lnTo>
                      <a:pt x="300" y="702"/>
                    </a:lnTo>
                    <a:lnTo>
                      <a:pt x="300" y="684"/>
                    </a:lnTo>
                    <a:lnTo>
                      <a:pt x="306" y="660"/>
                    </a:lnTo>
                    <a:lnTo>
                      <a:pt x="306" y="624"/>
                    </a:lnTo>
                    <a:lnTo>
                      <a:pt x="312" y="600"/>
                    </a:lnTo>
                    <a:lnTo>
                      <a:pt x="312" y="582"/>
                    </a:lnTo>
                    <a:lnTo>
                      <a:pt x="318" y="564"/>
                    </a:lnTo>
                    <a:lnTo>
                      <a:pt x="318" y="522"/>
                    </a:lnTo>
                    <a:lnTo>
                      <a:pt x="324" y="504"/>
                    </a:lnTo>
                    <a:lnTo>
                      <a:pt x="324" y="480"/>
                    </a:lnTo>
                    <a:lnTo>
                      <a:pt x="330" y="462"/>
                    </a:lnTo>
                    <a:lnTo>
                      <a:pt x="330" y="444"/>
                    </a:lnTo>
                    <a:lnTo>
                      <a:pt x="336" y="420"/>
                    </a:lnTo>
                    <a:lnTo>
                      <a:pt x="336" y="384"/>
                    </a:lnTo>
                    <a:lnTo>
                      <a:pt x="342" y="360"/>
                    </a:lnTo>
                    <a:lnTo>
                      <a:pt x="342" y="342"/>
                    </a:lnTo>
                    <a:lnTo>
                      <a:pt x="348" y="324"/>
                    </a:lnTo>
                    <a:lnTo>
                      <a:pt x="348" y="300"/>
                    </a:lnTo>
                    <a:lnTo>
                      <a:pt x="354" y="282"/>
                    </a:lnTo>
                    <a:lnTo>
                      <a:pt x="354" y="240"/>
                    </a:lnTo>
                    <a:lnTo>
                      <a:pt x="360" y="222"/>
                    </a:lnTo>
                    <a:lnTo>
                      <a:pt x="360" y="204"/>
                    </a:lnTo>
                    <a:lnTo>
                      <a:pt x="366" y="180"/>
                    </a:lnTo>
                    <a:lnTo>
                      <a:pt x="366" y="162"/>
                    </a:lnTo>
                    <a:lnTo>
                      <a:pt x="372" y="144"/>
                    </a:lnTo>
                    <a:lnTo>
                      <a:pt x="372" y="102"/>
                    </a:lnTo>
                    <a:lnTo>
                      <a:pt x="378" y="84"/>
                    </a:lnTo>
                    <a:lnTo>
                      <a:pt x="378" y="60"/>
                    </a:lnTo>
                    <a:lnTo>
                      <a:pt x="384" y="42"/>
                    </a:lnTo>
                    <a:lnTo>
                      <a:pt x="384" y="24"/>
                    </a:lnTo>
                    <a:lnTo>
                      <a:pt x="390"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grpSp>
        <p:grpSp>
          <p:nvGrpSpPr>
            <p:cNvPr id="100" name="Group 254"/>
            <p:cNvGrpSpPr/>
            <p:nvPr/>
          </p:nvGrpSpPr>
          <p:grpSpPr>
            <a:xfrm>
              <a:off x="762000" y="4510412"/>
              <a:ext cx="880584" cy="784861"/>
              <a:chOff x="762000" y="4364325"/>
              <a:chExt cx="906780" cy="813321"/>
            </a:xfrm>
          </p:grpSpPr>
          <p:pic>
            <p:nvPicPr>
              <p:cNvPr id="105" name="Picture 104" descr="Iguania 3.gif"/>
              <p:cNvPicPr>
                <a:picLocks noChangeAspect="1"/>
              </p:cNvPicPr>
              <p:nvPr/>
            </p:nvPicPr>
            <p:blipFill>
              <a:blip r:embed="rId2" cstate="print"/>
              <a:stretch>
                <a:fillRect/>
              </a:stretch>
            </p:blipFill>
            <p:spPr>
              <a:xfrm>
                <a:off x="1219200" y="4745325"/>
                <a:ext cx="449580" cy="432321"/>
              </a:xfrm>
              <a:prstGeom prst="rect">
                <a:avLst/>
              </a:prstGeom>
            </p:spPr>
          </p:pic>
          <p:pic>
            <p:nvPicPr>
              <p:cNvPr id="106" name="Picture 5" descr="E:\Dropbox\_Paper_\ICDM12\image\lizard skull\Iguania-0.gif"/>
              <p:cNvPicPr>
                <a:picLocks noChangeAspect="1" noChangeArrowheads="1"/>
              </p:cNvPicPr>
              <p:nvPr/>
            </p:nvPicPr>
            <p:blipFill>
              <a:blip r:embed="rId3" cstate="print"/>
              <a:srcRect/>
              <a:stretch>
                <a:fillRect/>
              </a:stretch>
            </p:blipFill>
            <p:spPr bwMode="auto">
              <a:xfrm>
                <a:off x="969332" y="4364325"/>
                <a:ext cx="499730" cy="367265"/>
              </a:xfrm>
              <a:prstGeom prst="rect">
                <a:avLst/>
              </a:prstGeom>
              <a:noFill/>
            </p:spPr>
          </p:pic>
          <p:pic>
            <p:nvPicPr>
              <p:cNvPr id="107" name="Picture 6" descr="E:\Dropbox\_Paper_\ICDM12\image\lizard skull\Iguania-1.gif"/>
              <p:cNvPicPr>
                <a:picLocks noChangeAspect="1" noChangeArrowheads="1"/>
              </p:cNvPicPr>
              <p:nvPr/>
            </p:nvPicPr>
            <p:blipFill>
              <a:blip r:embed="rId4" cstate="print"/>
              <a:srcRect/>
              <a:stretch>
                <a:fillRect/>
              </a:stretch>
            </p:blipFill>
            <p:spPr bwMode="auto">
              <a:xfrm>
                <a:off x="762000" y="4745322"/>
                <a:ext cx="461637" cy="412007"/>
              </a:xfrm>
              <a:prstGeom prst="rect">
                <a:avLst/>
              </a:prstGeom>
              <a:noFill/>
            </p:spPr>
          </p:pic>
        </p:grpSp>
        <p:grpSp>
          <p:nvGrpSpPr>
            <p:cNvPr id="101" name="Group 118"/>
            <p:cNvGrpSpPr/>
            <p:nvPr/>
          </p:nvGrpSpPr>
          <p:grpSpPr>
            <a:xfrm>
              <a:off x="797379" y="5332097"/>
              <a:ext cx="766579" cy="666751"/>
              <a:chOff x="4876800" y="1295400"/>
              <a:chExt cx="2470294" cy="1981200"/>
            </a:xfrm>
          </p:grpSpPr>
          <p:pic>
            <p:nvPicPr>
              <p:cNvPr id="102" name="Picture 4" descr="E:\Dropbox\_Paper_\ICDM12\image\lizard skull\Turtle - 3.gif"/>
              <p:cNvPicPr>
                <a:picLocks noChangeAspect="1" noChangeArrowheads="1"/>
              </p:cNvPicPr>
              <p:nvPr/>
            </p:nvPicPr>
            <p:blipFill>
              <a:blip r:embed="rId5" cstate="print"/>
              <a:srcRect/>
              <a:stretch>
                <a:fillRect/>
              </a:stretch>
            </p:blipFill>
            <p:spPr bwMode="auto">
              <a:xfrm>
                <a:off x="4876800" y="1905000"/>
                <a:ext cx="1219200" cy="930442"/>
              </a:xfrm>
              <a:prstGeom prst="rect">
                <a:avLst/>
              </a:prstGeom>
              <a:noFill/>
            </p:spPr>
          </p:pic>
          <p:pic>
            <p:nvPicPr>
              <p:cNvPr id="103" name="Picture 2" descr="E:\Dropbox\_Paper_\ICDM12\image\lizard skull\Turtle - 1.gif"/>
              <p:cNvPicPr>
                <a:picLocks noChangeAspect="1" noChangeArrowheads="1"/>
              </p:cNvPicPr>
              <p:nvPr/>
            </p:nvPicPr>
            <p:blipFill>
              <a:blip r:embed="rId6" cstate="print"/>
              <a:srcRect/>
              <a:stretch>
                <a:fillRect/>
              </a:stretch>
            </p:blipFill>
            <p:spPr bwMode="auto">
              <a:xfrm>
                <a:off x="6019800" y="2362200"/>
                <a:ext cx="1327294" cy="914400"/>
              </a:xfrm>
              <a:prstGeom prst="rect">
                <a:avLst/>
              </a:prstGeom>
              <a:noFill/>
            </p:spPr>
          </p:pic>
          <p:pic>
            <p:nvPicPr>
              <p:cNvPr id="104" name="Picture 3" descr="E:\Dropbox\_Paper_\ICDM12\image\lizard skull\Turtle - 2.gif"/>
              <p:cNvPicPr>
                <a:picLocks noChangeAspect="1" noChangeArrowheads="1"/>
              </p:cNvPicPr>
              <p:nvPr/>
            </p:nvPicPr>
            <p:blipFill>
              <a:blip r:embed="rId7" cstate="print"/>
              <a:srcRect/>
              <a:stretch>
                <a:fillRect/>
              </a:stretch>
            </p:blipFill>
            <p:spPr bwMode="auto">
              <a:xfrm>
                <a:off x="5943600" y="1295400"/>
                <a:ext cx="1309687" cy="989903"/>
              </a:xfrm>
              <a:prstGeom prst="rect">
                <a:avLst/>
              </a:prstGeom>
              <a:noFill/>
            </p:spPr>
          </p:pic>
        </p:grpSp>
      </p:grpSp>
      <p:sp>
        <p:nvSpPr>
          <p:cNvPr id="142337" name="Rectangle 1"/>
          <p:cNvSpPr>
            <a:spLocks noChangeArrowheads="1"/>
          </p:cNvSpPr>
          <p:nvPr/>
        </p:nvSpPr>
        <p:spPr bwMode="auto">
          <a:xfrm>
            <a:off x="1676400" y="5562600"/>
            <a:ext cx="59436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F</a:t>
            </a:r>
            <a:r>
              <a:rPr kumimoji="0" lang="en-US" b="1" i="0" u="none" strike="noStrike" cap="none" normalizeH="0" baseline="0" dirty="0" smtClean="0" bmk="">
                <a:ln>
                  <a:noFill/>
                </a:ln>
                <a:solidFill>
                  <a:schemeClr val="tx1"/>
                </a:solidFill>
                <a:effectLst/>
                <a:latin typeface="Times New Roman" pitchFamily="18" charset="0"/>
                <a:ea typeface="SimSun" pitchFamily="2" charset="-122"/>
                <a:cs typeface="Times New Roman" pitchFamily="18" charset="0"/>
              </a:rPr>
              <a:t>igure </a:t>
            </a:r>
            <a:r>
              <a:rPr kumimoji="0" lang="en-US" b="1" i="0" u="none" strike="noStrike" cap="none" normalizeH="0" baseline="0" dirty="0" smtClean="0" bmk="_Ref326878614">
                <a:ln>
                  <a:noFill/>
                </a:ln>
                <a:solidFill>
                  <a:schemeClr val="tx1"/>
                </a:solidFill>
                <a:effectLst/>
                <a:latin typeface="Times New Roman" pitchFamily="18" charset="0"/>
                <a:ea typeface="SimSun" pitchFamily="2" charset="-122"/>
                <a:cs typeface="Times New Roman" pitchFamily="18" charset="0"/>
              </a:rPr>
              <a:t>1</a:t>
            </a:r>
            <a:r>
              <a:rPr kumimoji="0" lang="en-US"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b="1"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left</a:t>
            </a:r>
            <a:r>
              <a:rPr kumimoji="0" lang="en-US"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Skulls of </a:t>
            </a:r>
            <a:r>
              <a:rPr kumimoji="0" lang="en-US" b="1" i="0" u="none"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horned lizards</a:t>
            </a:r>
            <a:r>
              <a:rPr kumimoji="0" lang="en-US"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and </a:t>
            </a:r>
            <a:r>
              <a:rPr kumimoji="0" lang="en-US" b="1" i="0" u="none" strike="noStrike" cap="none" normalizeH="0" baseline="0" dirty="0" smtClean="0">
                <a:ln>
                  <a:noFill/>
                </a:ln>
                <a:solidFill>
                  <a:srgbClr val="00B050"/>
                </a:solidFill>
                <a:effectLst/>
                <a:latin typeface="Times New Roman" pitchFamily="18" charset="0"/>
                <a:ea typeface="SimSun" pitchFamily="2" charset="-122"/>
                <a:cs typeface="Times New Roman" pitchFamily="18" charset="0"/>
              </a:rPr>
              <a:t>turtles</a:t>
            </a:r>
            <a:r>
              <a:rPr kumimoji="0" lang="en-US"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b="1"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right</a:t>
            </a:r>
            <a:r>
              <a:rPr kumimoji="0" lang="en-US"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the time series representing the images. The </a:t>
            </a:r>
            <a:r>
              <a:rPr kumimoji="0" lang="en-US"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2D</a:t>
            </a:r>
            <a:r>
              <a:rPr kumimoji="0" lang="en-US"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shapes are converted to time series using the technique in [14]</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00200" y="914400"/>
            <a:ext cx="6248400" cy="3962400"/>
            <a:chOff x="1009862" y="820949"/>
            <a:chExt cx="6914938" cy="4126407"/>
          </a:xfrm>
        </p:grpSpPr>
        <p:pic>
          <p:nvPicPr>
            <p:cNvPr id="5" name="Picture 4" descr="Iguania 1.gif"/>
            <p:cNvPicPr>
              <a:picLocks noChangeAspect="1"/>
            </p:cNvPicPr>
            <p:nvPr/>
          </p:nvPicPr>
          <p:blipFill>
            <a:blip r:embed="rId2" cstate="print"/>
            <a:stretch>
              <a:fillRect/>
            </a:stretch>
          </p:blipFill>
          <p:spPr>
            <a:xfrm>
              <a:off x="1009862" y="3475208"/>
              <a:ext cx="1348638" cy="1036331"/>
            </a:xfrm>
            <a:prstGeom prst="rect">
              <a:avLst/>
            </a:prstGeom>
          </p:spPr>
        </p:pic>
        <p:grpSp>
          <p:nvGrpSpPr>
            <p:cNvPr id="6" name="Group 82"/>
            <p:cNvGrpSpPr/>
            <p:nvPr/>
          </p:nvGrpSpPr>
          <p:grpSpPr>
            <a:xfrm flipH="1">
              <a:off x="4614390" y="820949"/>
              <a:ext cx="1424977" cy="914357"/>
              <a:chOff x="4270375" y="3173412"/>
              <a:chExt cx="1689100" cy="1195388"/>
            </a:xfrm>
          </p:grpSpPr>
          <p:sp>
            <p:nvSpPr>
              <p:cNvPr id="63" name="Freeform 67"/>
              <p:cNvSpPr>
                <a:spLocks/>
              </p:cNvSpPr>
              <p:nvPr/>
            </p:nvSpPr>
            <p:spPr bwMode="auto">
              <a:xfrm>
                <a:off x="4270375" y="3567112"/>
                <a:ext cx="441325" cy="565150"/>
              </a:xfrm>
              <a:custGeom>
                <a:avLst/>
                <a:gdLst/>
                <a:ahLst/>
                <a:cxnLst>
                  <a:cxn ang="0">
                    <a:pos x="6" y="349"/>
                  </a:cxn>
                  <a:cxn ang="0">
                    <a:pos x="16" y="343"/>
                  </a:cxn>
                  <a:cxn ang="0">
                    <a:pos x="23" y="333"/>
                  </a:cxn>
                  <a:cxn ang="0">
                    <a:pos x="27" y="322"/>
                  </a:cxn>
                  <a:cxn ang="0">
                    <a:pos x="37" y="314"/>
                  </a:cxn>
                  <a:cxn ang="0">
                    <a:pos x="45" y="306"/>
                  </a:cxn>
                  <a:cxn ang="0">
                    <a:pos x="56" y="299"/>
                  </a:cxn>
                  <a:cxn ang="0">
                    <a:pos x="64" y="291"/>
                  </a:cxn>
                  <a:cxn ang="0">
                    <a:pos x="75" y="283"/>
                  </a:cxn>
                  <a:cxn ang="0">
                    <a:pos x="83" y="277"/>
                  </a:cxn>
                  <a:cxn ang="0">
                    <a:pos x="93" y="268"/>
                  </a:cxn>
                  <a:cxn ang="0">
                    <a:pos x="102" y="262"/>
                  </a:cxn>
                  <a:cxn ang="0">
                    <a:pos x="106" y="252"/>
                  </a:cxn>
                  <a:cxn ang="0">
                    <a:pos x="95" y="241"/>
                  </a:cxn>
                  <a:cxn ang="0">
                    <a:pos x="87" y="239"/>
                  </a:cxn>
                  <a:cxn ang="0">
                    <a:pos x="77" y="231"/>
                  </a:cxn>
                  <a:cxn ang="0">
                    <a:pos x="70" y="218"/>
                  </a:cxn>
                  <a:cxn ang="0">
                    <a:pos x="81" y="208"/>
                  </a:cxn>
                  <a:cxn ang="0">
                    <a:pos x="87" y="202"/>
                  </a:cxn>
                  <a:cxn ang="0">
                    <a:pos x="95" y="195"/>
                  </a:cxn>
                  <a:cxn ang="0">
                    <a:pos x="106" y="189"/>
                  </a:cxn>
                  <a:cxn ang="0">
                    <a:pos x="114" y="183"/>
                  </a:cxn>
                  <a:cxn ang="0">
                    <a:pos x="124" y="179"/>
                  </a:cxn>
                  <a:cxn ang="0">
                    <a:pos x="133" y="170"/>
                  </a:cxn>
                  <a:cxn ang="0">
                    <a:pos x="143" y="170"/>
                  </a:cxn>
                  <a:cxn ang="0">
                    <a:pos x="151" y="164"/>
                  </a:cxn>
                  <a:cxn ang="0">
                    <a:pos x="160" y="154"/>
                  </a:cxn>
                  <a:cxn ang="0">
                    <a:pos x="160" y="143"/>
                  </a:cxn>
                  <a:cxn ang="0">
                    <a:pos x="160" y="131"/>
                  </a:cxn>
                  <a:cxn ang="0">
                    <a:pos x="170" y="121"/>
                  </a:cxn>
                  <a:cxn ang="0">
                    <a:pos x="179" y="114"/>
                  </a:cxn>
                  <a:cxn ang="0">
                    <a:pos x="189" y="104"/>
                  </a:cxn>
                  <a:cxn ang="0">
                    <a:pos x="195" y="81"/>
                  </a:cxn>
                  <a:cxn ang="0">
                    <a:pos x="203" y="75"/>
                  </a:cxn>
                  <a:cxn ang="0">
                    <a:pos x="214" y="64"/>
                  </a:cxn>
                  <a:cxn ang="0">
                    <a:pos x="220" y="56"/>
                  </a:cxn>
                  <a:cxn ang="0">
                    <a:pos x="228" y="50"/>
                  </a:cxn>
                  <a:cxn ang="0">
                    <a:pos x="239" y="46"/>
                  </a:cxn>
                  <a:cxn ang="0">
                    <a:pos x="247" y="35"/>
                  </a:cxn>
                  <a:cxn ang="0">
                    <a:pos x="258" y="27"/>
                  </a:cxn>
                  <a:cxn ang="0">
                    <a:pos x="264" y="17"/>
                  </a:cxn>
                  <a:cxn ang="0">
                    <a:pos x="272" y="6"/>
                  </a:cxn>
                </a:cxnLst>
                <a:rect l="0" t="0" r="r" b="b"/>
                <a:pathLst>
                  <a:path w="278" h="356">
                    <a:moveTo>
                      <a:pt x="0" y="356"/>
                    </a:moveTo>
                    <a:lnTo>
                      <a:pt x="4" y="351"/>
                    </a:lnTo>
                    <a:lnTo>
                      <a:pt x="6" y="349"/>
                    </a:lnTo>
                    <a:lnTo>
                      <a:pt x="10" y="349"/>
                    </a:lnTo>
                    <a:lnTo>
                      <a:pt x="12" y="345"/>
                    </a:lnTo>
                    <a:lnTo>
                      <a:pt x="16" y="343"/>
                    </a:lnTo>
                    <a:lnTo>
                      <a:pt x="18" y="339"/>
                    </a:lnTo>
                    <a:lnTo>
                      <a:pt x="18" y="337"/>
                    </a:lnTo>
                    <a:lnTo>
                      <a:pt x="23" y="333"/>
                    </a:lnTo>
                    <a:lnTo>
                      <a:pt x="25" y="329"/>
                    </a:lnTo>
                    <a:lnTo>
                      <a:pt x="27" y="326"/>
                    </a:lnTo>
                    <a:lnTo>
                      <a:pt x="27" y="322"/>
                    </a:lnTo>
                    <a:lnTo>
                      <a:pt x="31" y="320"/>
                    </a:lnTo>
                    <a:lnTo>
                      <a:pt x="33" y="316"/>
                    </a:lnTo>
                    <a:lnTo>
                      <a:pt x="37" y="314"/>
                    </a:lnTo>
                    <a:lnTo>
                      <a:pt x="39" y="310"/>
                    </a:lnTo>
                    <a:lnTo>
                      <a:pt x="43" y="310"/>
                    </a:lnTo>
                    <a:lnTo>
                      <a:pt x="45" y="306"/>
                    </a:lnTo>
                    <a:lnTo>
                      <a:pt x="50" y="304"/>
                    </a:lnTo>
                    <a:lnTo>
                      <a:pt x="52" y="299"/>
                    </a:lnTo>
                    <a:lnTo>
                      <a:pt x="56" y="299"/>
                    </a:lnTo>
                    <a:lnTo>
                      <a:pt x="58" y="297"/>
                    </a:lnTo>
                    <a:lnTo>
                      <a:pt x="62" y="293"/>
                    </a:lnTo>
                    <a:lnTo>
                      <a:pt x="64" y="291"/>
                    </a:lnTo>
                    <a:lnTo>
                      <a:pt x="68" y="291"/>
                    </a:lnTo>
                    <a:lnTo>
                      <a:pt x="70" y="287"/>
                    </a:lnTo>
                    <a:lnTo>
                      <a:pt x="75" y="283"/>
                    </a:lnTo>
                    <a:lnTo>
                      <a:pt x="77" y="281"/>
                    </a:lnTo>
                    <a:lnTo>
                      <a:pt x="81" y="281"/>
                    </a:lnTo>
                    <a:lnTo>
                      <a:pt x="83" y="277"/>
                    </a:lnTo>
                    <a:lnTo>
                      <a:pt x="87" y="274"/>
                    </a:lnTo>
                    <a:lnTo>
                      <a:pt x="89" y="270"/>
                    </a:lnTo>
                    <a:lnTo>
                      <a:pt x="93" y="268"/>
                    </a:lnTo>
                    <a:lnTo>
                      <a:pt x="95" y="264"/>
                    </a:lnTo>
                    <a:lnTo>
                      <a:pt x="99" y="264"/>
                    </a:lnTo>
                    <a:lnTo>
                      <a:pt x="102" y="262"/>
                    </a:lnTo>
                    <a:lnTo>
                      <a:pt x="106" y="258"/>
                    </a:lnTo>
                    <a:lnTo>
                      <a:pt x="108" y="254"/>
                    </a:lnTo>
                    <a:lnTo>
                      <a:pt x="106" y="252"/>
                    </a:lnTo>
                    <a:lnTo>
                      <a:pt x="102" y="247"/>
                    </a:lnTo>
                    <a:lnTo>
                      <a:pt x="99" y="245"/>
                    </a:lnTo>
                    <a:lnTo>
                      <a:pt x="95" y="241"/>
                    </a:lnTo>
                    <a:lnTo>
                      <a:pt x="93" y="241"/>
                    </a:lnTo>
                    <a:lnTo>
                      <a:pt x="89" y="241"/>
                    </a:lnTo>
                    <a:lnTo>
                      <a:pt x="87" y="239"/>
                    </a:lnTo>
                    <a:lnTo>
                      <a:pt x="83" y="235"/>
                    </a:lnTo>
                    <a:lnTo>
                      <a:pt x="81" y="231"/>
                    </a:lnTo>
                    <a:lnTo>
                      <a:pt x="77" y="231"/>
                    </a:lnTo>
                    <a:lnTo>
                      <a:pt x="75" y="229"/>
                    </a:lnTo>
                    <a:lnTo>
                      <a:pt x="70" y="229"/>
                    </a:lnTo>
                    <a:lnTo>
                      <a:pt x="70" y="218"/>
                    </a:lnTo>
                    <a:lnTo>
                      <a:pt x="75" y="216"/>
                    </a:lnTo>
                    <a:lnTo>
                      <a:pt x="77" y="212"/>
                    </a:lnTo>
                    <a:lnTo>
                      <a:pt x="81" y="208"/>
                    </a:lnTo>
                    <a:lnTo>
                      <a:pt x="83" y="206"/>
                    </a:lnTo>
                    <a:lnTo>
                      <a:pt x="83" y="202"/>
                    </a:lnTo>
                    <a:lnTo>
                      <a:pt x="87" y="202"/>
                    </a:lnTo>
                    <a:lnTo>
                      <a:pt x="89" y="200"/>
                    </a:lnTo>
                    <a:lnTo>
                      <a:pt x="93" y="195"/>
                    </a:lnTo>
                    <a:lnTo>
                      <a:pt x="95" y="195"/>
                    </a:lnTo>
                    <a:lnTo>
                      <a:pt x="99" y="195"/>
                    </a:lnTo>
                    <a:lnTo>
                      <a:pt x="102" y="193"/>
                    </a:lnTo>
                    <a:lnTo>
                      <a:pt x="106" y="189"/>
                    </a:lnTo>
                    <a:lnTo>
                      <a:pt x="108" y="185"/>
                    </a:lnTo>
                    <a:lnTo>
                      <a:pt x="112" y="185"/>
                    </a:lnTo>
                    <a:lnTo>
                      <a:pt x="114" y="183"/>
                    </a:lnTo>
                    <a:lnTo>
                      <a:pt x="118" y="183"/>
                    </a:lnTo>
                    <a:lnTo>
                      <a:pt x="120" y="179"/>
                    </a:lnTo>
                    <a:lnTo>
                      <a:pt x="124" y="179"/>
                    </a:lnTo>
                    <a:lnTo>
                      <a:pt x="127" y="177"/>
                    </a:lnTo>
                    <a:lnTo>
                      <a:pt x="131" y="173"/>
                    </a:lnTo>
                    <a:lnTo>
                      <a:pt x="133" y="170"/>
                    </a:lnTo>
                    <a:lnTo>
                      <a:pt x="137" y="170"/>
                    </a:lnTo>
                    <a:lnTo>
                      <a:pt x="139" y="170"/>
                    </a:lnTo>
                    <a:lnTo>
                      <a:pt x="143" y="170"/>
                    </a:lnTo>
                    <a:lnTo>
                      <a:pt x="145" y="170"/>
                    </a:lnTo>
                    <a:lnTo>
                      <a:pt x="149" y="166"/>
                    </a:lnTo>
                    <a:lnTo>
                      <a:pt x="151" y="164"/>
                    </a:lnTo>
                    <a:lnTo>
                      <a:pt x="154" y="160"/>
                    </a:lnTo>
                    <a:lnTo>
                      <a:pt x="158" y="156"/>
                    </a:lnTo>
                    <a:lnTo>
                      <a:pt x="160" y="154"/>
                    </a:lnTo>
                    <a:lnTo>
                      <a:pt x="164" y="150"/>
                    </a:lnTo>
                    <a:lnTo>
                      <a:pt x="164" y="148"/>
                    </a:lnTo>
                    <a:lnTo>
                      <a:pt x="160" y="143"/>
                    </a:lnTo>
                    <a:lnTo>
                      <a:pt x="158" y="141"/>
                    </a:lnTo>
                    <a:lnTo>
                      <a:pt x="158" y="131"/>
                    </a:lnTo>
                    <a:lnTo>
                      <a:pt x="160" y="131"/>
                    </a:lnTo>
                    <a:lnTo>
                      <a:pt x="164" y="127"/>
                    </a:lnTo>
                    <a:lnTo>
                      <a:pt x="166" y="125"/>
                    </a:lnTo>
                    <a:lnTo>
                      <a:pt x="170" y="121"/>
                    </a:lnTo>
                    <a:lnTo>
                      <a:pt x="172" y="121"/>
                    </a:lnTo>
                    <a:lnTo>
                      <a:pt x="176" y="118"/>
                    </a:lnTo>
                    <a:lnTo>
                      <a:pt x="179" y="114"/>
                    </a:lnTo>
                    <a:lnTo>
                      <a:pt x="183" y="110"/>
                    </a:lnTo>
                    <a:lnTo>
                      <a:pt x="185" y="108"/>
                    </a:lnTo>
                    <a:lnTo>
                      <a:pt x="189" y="104"/>
                    </a:lnTo>
                    <a:lnTo>
                      <a:pt x="191" y="102"/>
                    </a:lnTo>
                    <a:lnTo>
                      <a:pt x="195" y="98"/>
                    </a:lnTo>
                    <a:lnTo>
                      <a:pt x="195" y="81"/>
                    </a:lnTo>
                    <a:lnTo>
                      <a:pt x="197" y="81"/>
                    </a:lnTo>
                    <a:lnTo>
                      <a:pt x="201" y="79"/>
                    </a:lnTo>
                    <a:lnTo>
                      <a:pt x="203" y="75"/>
                    </a:lnTo>
                    <a:lnTo>
                      <a:pt x="208" y="73"/>
                    </a:lnTo>
                    <a:lnTo>
                      <a:pt x="210" y="69"/>
                    </a:lnTo>
                    <a:lnTo>
                      <a:pt x="214" y="64"/>
                    </a:lnTo>
                    <a:lnTo>
                      <a:pt x="216" y="62"/>
                    </a:lnTo>
                    <a:lnTo>
                      <a:pt x="216" y="58"/>
                    </a:lnTo>
                    <a:lnTo>
                      <a:pt x="220" y="56"/>
                    </a:lnTo>
                    <a:lnTo>
                      <a:pt x="222" y="52"/>
                    </a:lnTo>
                    <a:lnTo>
                      <a:pt x="226" y="52"/>
                    </a:lnTo>
                    <a:lnTo>
                      <a:pt x="228" y="50"/>
                    </a:lnTo>
                    <a:lnTo>
                      <a:pt x="233" y="50"/>
                    </a:lnTo>
                    <a:lnTo>
                      <a:pt x="235" y="46"/>
                    </a:lnTo>
                    <a:lnTo>
                      <a:pt x="239" y="46"/>
                    </a:lnTo>
                    <a:lnTo>
                      <a:pt x="241" y="44"/>
                    </a:lnTo>
                    <a:lnTo>
                      <a:pt x="245" y="39"/>
                    </a:lnTo>
                    <a:lnTo>
                      <a:pt x="247" y="35"/>
                    </a:lnTo>
                    <a:lnTo>
                      <a:pt x="251" y="33"/>
                    </a:lnTo>
                    <a:lnTo>
                      <a:pt x="253" y="29"/>
                    </a:lnTo>
                    <a:lnTo>
                      <a:pt x="258" y="27"/>
                    </a:lnTo>
                    <a:lnTo>
                      <a:pt x="258" y="23"/>
                    </a:lnTo>
                    <a:lnTo>
                      <a:pt x="260" y="21"/>
                    </a:lnTo>
                    <a:lnTo>
                      <a:pt x="264" y="17"/>
                    </a:lnTo>
                    <a:lnTo>
                      <a:pt x="266" y="12"/>
                    </a:lnTo>
                    <a:lnTo>
                      <a:pt x="270" y="10"/>
                    </a:lnTo>
                    <a:lnTo>
                      <a:pt x="272" y="6"/>
                    </a:lnTo>
                    <a:lnTo>
                      <a:pt x="274" y="4"/>
                    </a:lnTo>
                    <a:lnTo>
                      <a:pt x="278" y="0"/>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8"/>
              <p:cNvSpPr>
                <a:spLocks/>
              </p:cNvSpPr>
              <p:nvPr/>
            </p:nvSpPr>
            <p:spPr bwMode="auto">
              <a:xfrm>
                <a:off x="4711700" y="3173412"/>
                <a:ext cx="544513" cy="393700"/>
              </a:xfrm>
              <a:custGeom>
                <a:avLst/>
                <a:gdLst/>
                <a:ahLst/>
                <a:cxnLst>
                  <a:cxn ang="0">
                    <a:pos x="7" y="242"/>
                  </a:cxn>
                  <a:cxn ang="0">
                    <a:pos x="15" y="231"/>
                  </a:cxn>
                  <a:cxn ang="0">
                    <a:pos x="15" y="215"/>
                  </a:cxn>
                  <a:cxn ang="0">
                    <a:pos x="19" y="190"/>
                  </a:cxn>
                  <a:cxn ang="0">
                    <a:pos x="25" y="179"/>
                  </a:cxn>
                  <a:cxn ang="0">
                    <a:pos x="27" y="167"/>
                  </a:cxn>
                  <a:cxn ang="0">
                    <a:pos x="34" y="156"/>
                  </a:cxn>
                  <a:cxn ang="0">
                    <a:pos x="40" y="134"/>
                  </a:cxn>
                  <a:cxn ang="0">
                    <a:pos x="44" y="117"/>
                  </a:cxn>
                  <a:cxn ang="0">
                    <a:pos x="50" y="102"/>
                  </a:cxn>
                  <a:cxn ang="0">
                    <a:pos x="56" y="92"/>
                  </a:cxn>
                  <a:cxn ang="0">
                    <a:pos x="59" y="82"/>
                  </a:cxn>
                  <a:cxn ang="0">
                    <a:pos x="69" y="73"/>
                  </a:cxn>
                  <a:cxn ang="0">
                    <a:pos x="77" y="63"/>
                  </a:cxn>
                  <a:cxn ang="0">
                    <a:pos x="88" y="57"/>
                  </a:cxn>
                  <a:cxn ang="0">
                    <a:pos x="96" y="50"/>
                  </a:cxn>
                  <a:cxn ang="0">
                    <a:pos x="106" y="46"/>
                  </a:cxn>
                  <a:cxn ang="0">
                    <a:pos x="115" y="42"/>
                  </a:cxn>
                  <a:cxn ang="0">
                    <a:pos x="123" y="42"/>
                  </a:cxn>
                  <a:cxn ang="0">
                    <a:pos x="133" y="42"/>
                  </a:cxn>
                  <a:cxn ang="0">
                    <a:pos x="142" y="42"/>
                  </a:cxn>
                  <a:cxn ang="0">
                    <a:pos x="152" y="46"/>
                  </a:cxn>
                  <a:cxn ang="0">
                    <a:pos x="160" y="46"/>
                  </a:cxn>
                  <a:cxn ang="0">
                    <a:pos x="171" y="40"/>
                  </a:cxn>
                  <a:cxn ang="0">
                    <a:pos x="179" y="36"/>
                  </a:cxn>
                  <a:cxn ang="0">
                    <a:pos x="190" y="36"/>
                  </a:cxn>
                  <a:cxn ang="0">
                    <a:pos x="198" y="30"/>
                  </a:cxn>
                  <a:cxn ang="0">
                    <a:pos x="208" y="27"/>
                  </a:cxn>
                  <a:cxn ang="0">
                    <a:pos x="217" y="19"/>
                  </a:cxn>
                  <a:cxn ang="0">
                    <a:pos x="227" y="13"/>
                  </a:cxn>
                  <a:cxn ang="0">
                    <a:pos x="235" y="11"/>
                  </a:cxn>
                  <a:cxn ang="0">
                    <a:pos x="244" y="7"/>
                  </a:cxn>
                  <a:cxn ang="0">
                    <a:pos x="254" y="7"/>
                  </a:cxn>
                  <a:cxn ang="0">
                    <a:pos x="262" y="5"/>
                  </a:cxn>
                  <a:cxn ang="0">
                    <a:pos x="273" y="0"/>
                  </a:cxn>
                  <a:cxn ang="0">
                    <a:pos x="281" y="0"/>
                  </a:cxn>
                  <a:cxn ang="0">
                    <a:pos x="291" y="0"/>
                  </a:cxn>
                  <a:cxn ang="0">
                    <a:pos x="300" y="5"/>
                  </a:cxn>
                  <a:cxn ang="0">
                    <a:pos x="310" y="7"/>
                  </a:cxn>
                  <a:cxn ang="0">
                    <a:pos x="318" y="11"/>
                  </a:cxn>
                  <a:cxn ang="0">
                    <a:pos x="329" y="13"/>
                  </a:cxn>
                  <a:cxn ang="0">
                    <a:pos x="337" y="17"/>
                  </a:cxn>
                </a:cxnLst>
                <a:rect l="0" t="0" r="r" b="b"/>
                <a:pathLst>
                  <a:path w="343" h="248">
                    <a:moveTo>
                      <a:pt x="0" y="248"/>
                    </a:moveTo>
                    <a:lnTo>
                      <a:pt x="2" y="246"/>
                    </a:lnTo>
                    <a:lnTo>
                      <a:pt x="7" y="242"/>
                    </a:lnTo>
                    <a:lnTo>
                      <a:pt x="9" y="237"/>
                    </a:lnTo>
                    <a:lnTo>
                      <a:pt x="13" y="235"/>
                    </a:lnTo>
                    <a:lnTo>
                      <a:pt x="15" y="231"/>
                    </a:lnTo>
                    <a:lnTo>
                      <a:pt x="19" y="229"/>
                    </a:lnTo>
                    <a:lnTo>
                      <a:pt x="19" y="219"/>
                    </a:lnTo>
                    <a:lnTo>
                      <a:pt x="15" y="215"/>
                    </a:lnTo>
                    <a:lnTo>
                      <a:pt x="15" y="196"/>
                    </a:lnTo>
                    <a:lnTo>
                      <a:pt x="19" y="194"/>
                    </a:lnTo>
                    <a:lnTo>
                      <a:pt x="19" y="190"/>
                    </a:lnTo>
                    <a:lnTo>
                      <a:pt x="21" y="185"/>
                    </a:lnTo>
                    <a:lnTo>
                      <a:pt x="21" y="183"/>
                    </a:lnTo>
                    <a:lnTo>
                      <a:pt x="25" y="179"/>
                    </a:lnTo>
                    <a:lnTo>
                      <a:pt x="25" y="173"/>
                    </a:lnTo>
                    <a:lnTo>
                      <a:pt x="27" y="171"/>
                    </a:lnTo>
                    <a:lnTo>
                      <a:pt x="27" y="167"/>
                    </a:lnTo>
                    <a:lnTo>
                      <a:pt x="32" y="163"/>
                    </a:lnTo>
                    <a:lnTo>
                      <a:pt x="34" y="161"/>
                    </a:lnTo>
                    <a:lnTo>
                      <a:pt x="34" y="156"/>
                    </a:lnTo>
                    <a:lnTo>
                      <a:pt x="38" y="154"/>
                    </a:lnTo>
                    <a:lnTo>
                      <a:pt x="38" y="138"/>
                    </a:lnTo>
                    <a:lnTo>
                      <a:pt x="40" y="134"/>
                    </a:lnTo>
                    <a:lnTo>
                      <a:pt x="40" y="127"/>
                    </a:lnTo>
                    <a:lnTo>
                      <a:pt x="44" y="125"/>
                    </a:lnTo>
                    <a:lnTo>
                      <a:pt x="44" y="117"/>
                    </a:lnTo>
                    <a:lnTo>
                      <a:pt x="46" y="115"/>
                    </a:lnTo>
                    <a:lnTo>
                      <a:pt x="46" y="104"/>
                    </a:lnTo>
                    <a:lnTo>
                      <a:pt x="50" y="102"/>
                    </a:lnTo>
                    <a:lnTo>
                      <a:pt x="52" y="98"/>
                    </a:lnTo>
                    <a:lnTo>
                      <a:pt x="52" y="96"/>
                    </a:lnTo>
                    <a:lnTo>
                      <a:pt x="56" y="92"/>
                    </a:lnTo>
                    <a:lnTo>
                      <a:pt x="56" y="88"/>
                    </a:lnTo>
                    <a:lnTo>
                      <a:pt x="59" y="86"/>
                    </a:lnTo>
                    <a:lnTo>
                      <a:pt x="59" y="82"/>
                    </a:lnTo>
                    <a:lnTo>
                      <a:pt x="63" y="79"/>
                    </a:lnTo>
                    <a:lnTo>
                      <a:pt x="65" y="75"/>
                    </a:lnTo>
                    <a:lnTo>
                      <a:pt x="69" y="73"/>
                    </a:lnTo>
                    <a:lnTo>
                      <a:pt x="71" y="69"/>
                    </a:lnTo>
                    <a:lnTo>
                      <a:pt x="75" y="65"/>
                    </a:lnTo>
                    <a:lnTo>
                      <a:pt x="77" y="63"/>
                    </a:lnTo>
                    <a:lnTo>
                      <a:pt x="81" y="59"/>
                    </a:lnTo>
                    <a:lnTo>
                      <a:pt x="83" y="59"/>
                    </a:lnTo>
                    <a:lnTo>
                      <a:pt x="88" y="57"/>
                    </a:lnTo>
                    <a:lnTo>
                      <a:pt x="90" y="52"/>
                    </a:lnTo>
                    <a:lnTo>
                      <a:pt x="94" y="52"/>
                    </a:lnTo>
                    <a:lnTo>
                      <a:pt x="96" y="50"/>
                    </a:lnTo>
                    <a:lnTo>
                      <a:pt x="100" y="46"/>
                    </a:lnTo>
                    <a:lnTo>
                      <a:pt x="102" y="46"/>
                    </a:lnTo>
                    <a:lnTo>
                      <a:pt x="106" y="46"/>
                    </a:lnTo>
                    <a:lnTo>
                      <a:pt x="108" y="46"/>
                    </a:lnTo>
                    <a:lnTo>
                      <a:pt x="113" y="46"/>
                    </a:lnTo>
                    <a:lnTo>
                      <a:pt x="115" y="42"/>
                    </a:lnTo>
                    <a:lnTo>
                      <a:pt x="119" y="42"/>
                    </a:lnTo>
                    <a:lnTo>
                      <a:pt x="121" y="42"/>
                    </a:lnTo>
                    <a:lnTo>
                      <a:pt x="123" y="42"/>
                    </a:lnTo>
                    <a:lnTo>
                      <a:pt x="127" y="42"/>
                    </a:lnTo>
                    <a:lnTo>
                      <a:pt x="129" y="42"/>
                    </a:lnTo>
                    <a:lnTo>
                      <a:pt x="133" y="42"/>
                    </a:lnTo>
                    <a:lnTo>
                      <a:pt x="135" y="42"/>
                    </a:lnTo>
                    <a:lnTo>
                      <a:pt x="140" y="42"/>
                    </a:lnTo>
                    <a:lnTo>
                      <a:pt x="142" y="42"/>
                    </a:lnTo>
                    <a:lnTo>
                      <a:pt x="146" y="46"/>
                    </a:lnTo>
                    <a:lnTo>
                      <a:pt x="148" y="46"/>
                    </a:lnTo>
                    <a:lnTo>
                      <a:pt x="152" y="46"/>
                    </a:lnTo>
                    <a:lnTo>
                      <a:pt x="154" y="46"/>
                    </a:lnTo>
                    <a:lnTo>
                      <a:pt x="158" y="46"/>
                    </a:lnTo>
                    <a:lnTo>
                      <a:pt x="160" y="46"/>
                    </a:lnTo>
                    <a:lnTo>
                      <a:pt x="165" y="46"/>
                    </a:lnTo>
                    <a:lnTo>
                      <a:pt x="167" y="42"/>
                    </a:lnTo>
                    <a:lnTo>
                      <a:pt x="171" y="40"/>
                    </a:lnTo>
                    <a:lnTo>
                      <a:pt x="173" y="40"/>
                    </a:lnTo>
                    <a:lnTo>
                      <a:pt x="177" y="36"/>
                    </a:lnTo>
                    <a:lnTo>
                      <a:pt x="179" y="36"/>
                    </a:lnTo>
                    <a:lnTo>
                      <a:pt x="183" y="36"/>
                    </a:lnTo>
                    <a:lnTo>
                      <a:pt x="185" y="36"/>
                    </a:lnTo>
                    <a:lnTo>
                      <a:pt x="190" y="36"/>
                    </a:lnTo>
                    <a:lnTo>
                      <a:pt x="192" y="36"/>
                    </a:lnTo>
                    <a:lnTo>
                      <a:pt x="196" y="34"/>
                    </a:lnTo>
                    <a:lnTo>
                      <a:pt x="198" y="30"/>
                    </a:lnTo>
                    <a:lnTo>
                      <a:pt x="202" y="30"/>
                    </a:lnTo>
                    <a:lnTo>
                      <a:pt x="204" y="27"/>
                    </a:lnTo>
                    <a:lnTo>
                      <a:pt x="208" y="27"/>
                    </a:lnTo>
                    <a:lnTo>
                      <a:pt x="210" y="23"/>
                    </a:lnTo>
                    <a:lnTo>
                      <a:pt x="214" y="19"/>
                    </a:lnTo>
                    <a:lnTo>
                      <a:pt x="217" y="19"/>
                    </a:lnTo>
                    <a:lnTo>
                      <a:pt x="221" y="17"/>
                    </a:lnTo>
                    <a:lnTo>
                      <a:pt x="223" y="17"/>
                    </a:lnTo>
                    <a:lnTo>
                      <a:pt x="227" y="13"/>
                    </a:lnTo>
                    <a:lnTo>
                      <a:pt x="229" y="13"/>
                    </a:lnTo>
                    <a:lnTo>
                      <a:pt x="233" y="11"/>
                    </a:lnTo>
                    <a:lnTo>
                      <a:pt x="235" y="11"/>
                    </a:lnTo>
                    <a:lnTo>
                      <a:pt x="239" y="11"/>
                    </a:lnTo>
                    <a:lnTo>
                      <a:pt x="242" y="11"/>
                    </a:lnTo>
                    <a:lnTo>
                      <a:pt x="244" y="7"/>
                    </a:lnTo>
                    <a:lnTo>
                      <a:pt x="248" y="7"/>
                    </a:lnTo>
                    <a:lnTo>
                      <a:pt x="250" y="7"/>
                    </a:lnTo>
                    <a:lnTo>
                      <a:pt x="254" y="7"/>
                    </a:lnTo>
                    <a:lnTo>
                      <a:pt x="256" y="5"/>
                    </a:lnTo>
                    <a:lnTo>
                      <a:pt x="260" y="5"/>
                    </a:lnTo>
                    <a:lnTo>
                      <a:pt x="262" y="5"/>
                    </a:lnTo>
                    <a:lnTo>
                      <a:pt x="266" y="5"/>
                    </a:lnTo>
                    <a:lnTo>
                      <a:pt x="269" y="5"/>
                    </a:lnTo>
                    <a:lnTo>
                      <a:pt x="273" y="0"/>
                    </a:lnTo>
                    <a:lnTo>
                      <a:pt x="275" y="0"/>
                    </a:lnTo>
                    <a:lnTo>
                      <a:pt x="279" y="0"/>
                    </a:lnTo>
                    <a:lnTo>
                      <a:pt x="281" y="0"/>
                    </a:lnTo>
                    <a:lnTo>
                      <a:pt x="285" y="0"/>
                    </a:lnTo>
                    <a:lnTo>
                      <a:pt x="287" y="0"/>
                    </a:lnTo>
                    <a:lnTo>
                      <a:pt x="291" y="0"/>
                    </a:lnTo>
                    <a:lnTo>
                      <a:pt x="294" y="0"/>
                    </a:lnTo>
                    <a:lnTo>
                      <a:pt x="298" y="0"/>
                    </a:lnTo>
                    <a:lnTo>
                      <a:pt x="300" y="5"/>
                    </a:lnTo>
                    <a:lnTo>
                      <a:pt x="304" y="5"/>
                    </a:lnTo>
                    <a:lnTo>
                      <a:pt x="306" y="5"/>
                    </a:lnTo>
                    <a:lnTo>
                      <a:pt x="310" y="7"/>
                    </a:lnTo>
                    <a:lnTo>
                      <a:pt x="312" y="7"/>
                    </a:lnTo>
                    <a:lnTo>
                      <a:pt x="316" y="7"/>
                    </a:lnTo>
                    <a:lnTo>
                      <a:pt x="318" y="11"/>
                    </a:lnTo>
                    <a:lnTo>
                      <a:pt x="323" y="11"/>
                    </a:lnTo>
                    <a:lnTo>
                      <a:pt x="325" y="13"/>
                    </a:lnTo>
                    <a:lnTo>
                      <a:pt x="329" y="13"/>
                    </a:lnTo>
                    <a:lnTo>
                      <a:pt x="331" y="17"/>
                    </a:lnTo>
                    <a:lnTo>
                      <a:pt x="335" y="17"/>
                    </a:lnTo>
                    <a:lnTo>
                      <a:pt x="337" y="17"/>
                    </a:lnTo>
                    <a:lnTo>
                      <a:pt x="341" y="17"/>
                    </a:lnTo>
                    <a:lnTo>
                      <a:pt x="343" y="19"/>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9"/>
              <p:cNvSpPr>
                <a:spLocks/>
              </p:cNvSpPr>
              <p:nvPr/>
            </p:nvSpPr>
            <p:spPr bwMode="auto">
              <a:xfrm>
                <a:off x="5256213" y="3203575"/>
                <a:ext cx="506413" cy="657225"/>
              </a:xfrm>
              <a:custGeom>
                <a:avLst/>
                <a:gdLst/>
                <a:ahLst/>
                <a:cxnLst>
                  <a:cxn ang="0">
                    <a:pos x="7" y="4"/>
                  </a:cxn>
                  <a:cxn ang="0">
                    <a:pos x="17" y="11"/>
                  </a:cxn>
                  <a:cxn ang="0">
                    <a:pos x="25" y="17"/>
                  </a:cxn>
                  <a:cxn ang="0">
                    <a:pos x="34" y="23"/>
                  </a:cxn>
                  <a:cxn ang="0">
                    <a:pos x="44" y="27"/>
                  </a:cxn>
                  <a:cxn ang="0">
                    <a:pos x="52" y="31"/>
                  </a:cxn>
                  <a:cxn ang="0">
                    <a:pos x="63" y="38"/>
                  </a:cxn>
                  <a:cxn ang="0">
                    <a:pos x="71" y="38"/>
                  </a:cxn>
                  <a:cxn ang="0">
                    <a:pos x="82" y="38"/>
                  </a:cxn>
                  <a:cxn ang="0">
                    <a:pos x="90" y="38"/>
                  </a:cxn>
                  <a:cxn ang="0">
                    <a:pos x="100" y="38"/>
                  </a:cxn>
                  <a:cxn ang="0">
                    <a:pos x="109" y="40"/>
                  </a:cxn>
                  <a:cxn ang="0">
                    <a:pos x="119" y="44"/>
                  </a:cxn>
                  <a:cxn ang="0">
                    <a:pos x="127" y="50"/>
                  </a:cxn>
                  <a:cxn ang="0">
                    <a:pos x="131" y="60"/>
                  </a:cxn>
                  <a:cxn ang="0">
                    <a:pos x="138" y="69"/>
                  </a:cxn>
                  <a:cxn ang="0">
                    <a:pos x="144" y="79"/>
                  </a:cxn>
                  <a:cxn ang="0">
                    <a:pos x="148" y="90"/>
                  </a:cxn>
                  <a:cxn ang="0">
                    <a:pos x="152" y="121"/>
                  </a:cxn>
                  <a:cxn ang="0">
                    <a:pos x="158" y="144"/>
                  </a:cxn>
                  <a:cxn ang="0">
                    <a:pos x="161" y="164"/>
                  </a:cxn>
                  <a:cxn ang="0">
                    <a:pos x="161" y="175"/>
                  </a:cxn>
                  <a:cxn ang="0">
                    <a:pos x="167" y="183"/>
                  </a:cxn>
                  <a:cxn ang="0">
                    <a:pos x="173" y="194"/>
                  </a:cxn>
                  <a:cxn ang="0">
                    <a:pos x="179" y="223"/>
                  </a:cxn>
                  <a:cxn ang="0">
                    <a:pos x="190" y="229"/>
                  </a:cxn>
                  <a:cxn ang="0">
                    <a:pos x="196" y="239"/>
                  </a:cxn>
                  <a:cxn ang="0">
                    <a:pos x="204" y="250"/>
                  </a:cxn>
                  <a:cxn ang="0">
                    <a:pos x="210" y="258"/>
                  </a:cxn>
                  <a:cxn ang="0">
                    <a:pos x="221" y="268"/>
                  </a:cxn>
                  <a:cxn ang="0">
                    <a:pos x="227" y="279"/>
                  </a:cxn>
                  <a:cxn ang="0">
                    <a:pos x="235" y="287"/>
                  </a:cxn>
                  <a:cxn ang="0">
                    <a:pos x="246" y="298"/>
                  </a:cxn>
                  <a:cxn ang="0">
                    <a:pos x="254" y="304"/>
                  </a:cxn>
                  <a:cxn ang="0">
                    <a:pos x="260" y="310"/>
                  </a:cxn>
                  <a:cxn ang="0">
                    <a:pos x="267" y="320"/>
                  </a:cxn>
                  <a:cxn ang="0">
                    <a:pos x="275" y="331"/>
                  </a:cxn>
                  <a:cxn ang="0">
                    <a:pos x="281" y="354"/>
                  </a:cxn>
                  <a:cxn ang="0">
                    <a:pos x="287" y="362"/>
                  </a:cxn>
                  <a:cxn ang="0">
                    <a:pos x="298" y="372"/>
                  </a:cxn>
                  <a:cxn ang="0">
                    <a:pos x="304" y="402"/>
                  </a:cxn>
                  <a:cxn ang="0">
                    <a:pos x="312" y="412"/>
                  </a:cxn>
                </a:cxnLst>
                <a:rect l="0" t="0" r="r" b="b"/>
                <a:pathLst>
                  <a:path w="319" h="414">
                    <a:moveTo>
                      <a:pt x="0" y="0"/>
                    </a:moveTo>
                    <a:lnTo>
                      <a:pt x="5" y="4"/>
                    </a:lnTo>
                    <a:lnTo>
                      <a:pt x="7" y="4"/>
                    </a:lnTo>
                    <a:lnTo>
                      <a:pt x="11" y="8"/>
                    </a:lnTo>
                    <a:lnTo>
                      <a:pt x="13" y="8"/>
                    </a:lnTo>
                    <a:lnTo>
                      <a:pt x="17" y="11"/>
                    </a:lnTo>
                    <a:lnTo>
                      <a:pt x="19" y="15"/>
                    </a:lnTo>
                    <a:lnTo>
                      <a:pt x="23" y="15"/>
                    </a:lnTo>
                    <a:lnTo>
                      <a:pt x="25" y="17"/>
                    </a:lnTo>
                    <a:lnTo>
                      <a:pt x="27" y="21"/>
                    </a:lnTo>
                    <a:lnTo>
                      <a:pt x="32" y="21"/>
                    </a:lnTo>
                    <a:lnTo>
                      <a:pt x="34" y="23"/>
                    </a:lnTo>
                    <a:lnTo>
                      <a:pt x="38" y="23"/>
                    </a:lnTo>
                    <a:lnTo>
                      <a:pt x="40" y="23"/>
                    </a:lnTo>
                    <a:lnTo>
                      <a:pt x="44" y="27"/>
                    </a:lnTo>
                    <a:lnTo>
                      <a:pt x="46" y="27"/>
                    </a:lnTo>
                    <a:lnTo>
                      <a:pt x="50" y="27"/>
                    </a:lnTo>
                    <a:lnTo>
                      <a:pt x="52" y="31"/>
                    </a:lnTo>
                    <a:lnTo>
                      <a:pt x="57" y="33"/>
                    </a:lnTo>
                    <a:lnTo>
                      <a:pt x="59" y="38"/>
                    </a:lnTo>
                    <a:lnTo>
                      <a:pt x="63" y="38"/>
                    </a:lnTo>
                    <a:lnTo>
                      <a:pt x="65" y="38"/>
                    </a:lnTo>
                    <a:lnTo>
                      <a:pt x="69" y="38"/>
                    </a:lnTo>
                    <a:lnTo>
                      <a:pt x="71" y="38"/>
                    </a:lnTo>
                    <a:lnTo>
                      <a:pt x="75" y="38"/>
                    </a:lnTo>
                    <a:lnTo>
                      <a:pt x="77" y="38"/>
                    </a:lnTo>
                    <a:lnTo>
                      <a:pt x="82" y="38"/>
                    </a:lnTo>
                    <a:lnTo>
                      <a:pt x="84" y="38"/>
                    </a:lnTo>
                    <a:lnTo>
                      <a:pt x="88" y="38"/>
                    </a:lnTo>
                    <a:lnTo>
                      <a:pt x="90" y="38"/>
                    </a:lnTo>
                    <a:lnTo>
                      <a:pt x="94" y="38"/>
                    </a:lnTo>
                    <a:lnTo>
                      <a:pt x="96" y="38"/>
                    </a:lnTo>
                    <a:lnTo>
                      <a:pt x="100" y="38"/>
                    </a:lnTo>
                    <a:lnTo>
                      <a:pt x="102" y="38"/>
                    </a:lnTo>
                    <a:lnTo>
                      <a:pt x="106" y="40"/>
                    </a:lnTo>
                    <a:lnTo>
                      <a:pt x="109" y="40"/>
                    </a:lnTo>
                    <a:lnTo>
                      <a:pt x="113" y="40"/>
                    </a:lnTo>
                    <a:lnTo>
                      <a:pt x="115" y="44"/>
                    </a:lnTo>
                    <a:lnTo>
                      <a:pt x="119" y="44"/>
                    </a:lnTo>
                    <a:lnTo>
                      <a:pt x="121" y="46"/>
                    </a:lnTo>
                    <a:lnTo>
                      <a:pt x="125" y="46"/>
                    </a:lnTo>
                    <a:lnTo>
                      <a:pt x="127" y="50"/>
                    </a:lnTo>
                    <a:lnTo>
                      <a:pt x="127" y="54"/>
                    </a:lnTo>
                    <a:lnTo>
                      <a:pt x="131" y="56"/>
                    </a:lnTo>
                    <a:lnTo>
                      <a:pt x="131" y="60"/>
                    </a:lnTo>
                    <a:lnTo>
                      <a:pt x="134" y="63"/>
                    </a:lnTo>
                    <a:lnTo>
                      <a:pt x="138" y="67"/>
                    </a:lnTo>
                    <a:lnTo>
                      <a:pt x="138" y="69"/>
                    </a:lnTo>
                    <a:lnTo>
                      <a:pt x="140" y="73"/>
                    </a:lnTo>
                    <a:lnTo>
                      <a:pt x="144" y="77"/>
                    </a:lnTo>
                    <a:lnTo>
                      <a:pt x="144" y="79"/>
                    </a:lnTo>
                    <a:lnTo>
                      <a:pt x="146" y="83"/>
                    </a:lnTo>
                    <a:lnTo>
                      <a:pt x="146" y="85"/>
                    </a:lnTo>
                    <a:lnTo>
                      <a:pt x="148" y="90"/>
                    </a:lnTo>
                    <a:lnTo>
                      <a:pt x="148" y="92"/>
                    </a:lnTo>
                    <a:lnTo>
                      <a:pt x="152" y="96"/>
                    </a:lnTo>
                    <a:lnTo>
                      <a:pt x="152" y="121"/>
                    </a:lnTo>
                    <a:lnTo>
                      <a:pt x="154" y="125"/>
                    </a:lnTo>
                    <a:lnTo>
                      <a:pt x="154" y="142"/>
                    </a:lnTo>
                    <a:lnTo>
                      <a:pt x="158" y="144"/>
                    </a:lnTo>
                    <a:lnTo>
                      <a:pt x="158" y="152"/>
                    </a:lnTo>
                    <a:lnTo>
                      <a:pt x="161" y="154"/>
                    </a:lnTo>
                    <a:lnTo>
                      <a:pt x="161" y="164"/>
                    </a:lnTo>
                    <a:lnTo>
                      <a:pt x="158" y="166"/>
                    </a:lnTo>
                    <a:lnTo>
                      <a:pt x="158" y="171"/>
                    </a:lnTo>
                    <a:lnTo>
                      <a:pt x="161" y="175"/>
                    </a:lnTo>
                    <a:lnTo>
                      <a:pt x="161" y="177"/>
                    </a:lnTo>
                    <a:lnTo>
                      <a:pt x="165" y="181"/>
                    </a:lnTo>
                    <a:lnTo>
                      <a:pt x="167" y="183"/>
                    </a:lnTo>
                    <a:lnTo>
                      <a:pt x="171" y="187"/>
                    </a:lnTo>
                    <a:lnTo>
                      <a:pt x="171" y="189"/>
                    </a:lnTo>
                    <a:lnTo>
                      <a:pt x="173" y="194"/>
                    </a:lnTo>
                    <a:lnTo>
                      <a:pt x="173" y="216"/>
                    </a:lnTo>
                    <a:lnTo>
                      <a:pt x="177" y="218"/>
                    </a:lnTo>
                    <a:lnTo>
                      <a:pt x="179" y="223"/>
                    </a:lnTo>
                    <a:lnTo>
                      <a:pt x="183" y="227"/>
                    </a:lnTo>
                    <a:lnTo>
                      <a:pt x="185" y="227"/>
                    </a:lnTo>
                    <a:lnTo>
                      <a:pt x="190" y="229"/>
                    </a:lnTo>
                    <a:lnTo>
                      <a:pt x="190" y="233"/>
                    </a:lnTo>
                    <a:lnTo>
                      <a:pt x="192" y="235"/>
                    </a:lnTo>
                    <a:lnTo>
                      <a:pt x="196" y="239"/>
                    </a:lnTo>
                    <a:lnTo>
                      <a:pt x="198" y="241"/>
                    </a:lnTo>
                    <a:lnTo>
                      <a:pt x="202" y="246"/>
                    </a:lnTo>
                    <a:lnTo>
                      <a:pt x="204" y="250"/>
                    </a:lnTo>
                    <a:lnTo>
                      <a:pt x="208" y="252"/>
                    </a:lnTo>
                    <a:lnTo>
                      <a:pt x="208" y="256"/>
                    </a:lnTo>
                    <a:lnTo>
                      <a:pt x="210" y="258"/>
                    </a:lnTo>
                    <a:lnTo>
                      <a:pt x="215" y="262"/>
                    </a:lnTo>
                    <a:lnTo>
                      <a:pt x="217" y="264"/>
                    </a:lnTo>
                    <a:lnTo>
                      <a:pt x="221" y="268"/>
                    </a:lnTo>
                    <a:lnTo>
                      <a:pt x="223" y="273"/>
                    </a:lnTo>
                    <a:lnTo>
                      <a:pt x="223" y="275"/>
                    </a:lnTo>
                    <a:lnTo>
                      <a:pt x="227" y="279"/>
                    </a:lnTo>
                    <a:lnTo>
                      <a:pt x="229" y="281"/>
                    </a:lnTo>
                    <a:lnTo>
                      <a:pt x="233" y="285"/>
                    </a:lnTo>
                    <a:lnTo>
                      <a:pt x="235" y="287"/>
                    </a:lnTo>
                    <a:lnTo>
                      <a:pt x="240" y="291"/>
                    </a:lnTo>
                    <a:lnTo>
                      <a:pt x="242" y="293"/>
                    </a:lnTo>
                    <a:lnTo>
                      <a:pt x="246" y="298"/>
                    </a:lnTo>
                    <a:lnTo>
                      <a:pt x="248" y="302"/>
                    </a:lnTo>
                    <a:lnTo>
                      <a:pt x="252" y="302"/>
                    </a:lnTo>
                    <a:lnTo>
                      <a:pt x="254" y="304"/>
                    </a:lnTo>
                    <a:lnTo>
                      <a:pt x="258" y="304"/>
                    </a:lnTo>
                    <a:lnTo>
                      <a:pt x="258" y="308"/>
                    </a:lnTo>
                    <a:lnTo>
                      <a:pt x="260" y="310"/>
                    </a:lnTo>
                    <a:lnTo>
                      <a:pt x="260" y="314"/>
                    </a:lnTo>
                    <a:lnTo>
                      <a:pt x="265" y="316"/>
                    </a:lnTo>
                    <a:lnTo>
                      <a:pt x="267" y="320"/>
                    </a:lnTo>
                    <a:lnTo>
                      <a:pt x="271" y="325"/>
                    </a:lnTo>
                    <a:lnTo>
                      <a:pt x="273" y="327"/>
                    </a:lnTo>
                    <a:lnTo>
                      <a:pt x="275" y="331"/>
                    </a:lnTo>
                    <a:lnTo>
                      <a:pt x="279" y="331"/>
                    </a:lnTo>
                    <a:lnTo>
                      <a:pt x="279" y="350"/>
                    </a:lnTo>
                    <a:lnTo>
                      <a:pt x="281" y="354"/>
                    </a:lnTo>
                    <a:lnTo>
                      <a:pt x="285" y="356"/>
                    </a:lnTo>
                    <a:lnTo>
                      <a:pt x="287" y="360"/>
                    </a:lnTo>
                    <a:lnTo>
                      <a:pt x="287" y="362"/>
                    </a:lnTo>
                    <a:lnTo>
                      <a:pt x="292" y="366"/>
                    </a:lnTo>
                    <a:lnTo>
                      <a:pt x="294" y="370"/>
                    </a:lnTo>
                    <a:lnTo>
                      <a:pt x="298" y="372"/>
                    </a:lnTo>
                    <a:lnTo>
                      <a:pt x="300" y="377"/>
                    </a:lnTo>
                    <a:lnTo>
                      <a:pt x="300" y="399"/>
                    </a:lnTo>
                    <a:lnTo>
                      <a:pt x="304" y="402"/>
                    </a:lnTo>
                    <a:lnTo>
                      <a:pt x="306" y="406"/>
                    </a:lnTo>
                    <a:lnTo>
                      <a:pt x="310" y="408"/>
                    </a:lnTo>
                    <a:lnTo>
                      <a:pt x="312" y="412"/>
                    </a:lnTo>
                    <a:lnTo>
                      <a:pt x="316" y="414"/>
                    </a:lnTo>
                    <a:lnTo>
                      <a:pt x="319" y="414"/>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70"/>
              <p:cNvSpPr>
                <a:spLocks/>
              </p:cNvSpPr>
              <p:nvPr/>
            </p:nvSpPr>
            <p:spPr bwMode="auto">
              <a:xfrm>
                <a:off x="5711825" y="3860800"/>
                <a:ext cx="247650" cy="333375"/>
              </a:xfrm>
              <a:custGeom>
                <a:avLst/>
                <a:gdLst/>
                <a:ahLst/>
                <a:cxnLst>
                  <a:cxn ang="0">
                    <a:pos x="38" y="4"/>
                  </a:cxn>
                  <a:cxn ang="0">
                    <a:pos x="48" y="8"/>
                  </a:cxn>
                  <a:cxn ang="0">
                    <a:pos x="57" y="15"/>
                  </a:cxn>
                  <a:cxn ang="0">
                    <a:pos x="63" y="23"/>
                  </a:cxn>
                  <a:cxn ang="0">
                    <a:pos x="73" y="31"/>
                  </a:cxn>
                  <a:cxn ang="0">
                    <a:pos x="81" y="37"/>
                  </a:cxn>
                  <a:cxn ang="0">
                    <a:pos x="92" y="44"/>
                  </a:cxn>
                  <a:cxn ang="0">
                    <a:pos x="98" y="50"/>
                  </a:cxn>
                  <a:cxn ang="0">
                    <a:pos x="106" y="60"/>
                  </a:cxn>
                  <a:cxn ang="0">
                    <a:pos x="100" y="69"/>
                  </a:cxn>
                  <a:cxn ang="0">
                    <a:pos x="92" y="73"/>
                  </a:cxn>
                  <a:cxn ang="0">
                    <a:pos x="81" y="79"/>
                  </a:cxn>
                  <a:cxn ang="0">
                    <a:pos x="73" y="85"/>
                  </a:cxn>
                  <a:cxn ang="0">
                    <a:pos x="73" y="98"/>
                  </a:cxn>
                  <a:cxn ang="0">
                    <a:pos x="79" y="108"/>
                  </a:cxn>
                  <a:cxn ang="0">
                    <a:pos x="86" y="119"/>
                  </a:cxn>
                  <a:cxn ang="0">
                    <a:pos x="94" y="125"/>
                  </a:cxn>
                  <a:cxn ang="0">
                    <a:pos x="104" y="135"/>
                  </a:cxn>
                  <a:cxn ang="0">
                    <a:pos x="113" y="141"/>
                  </a:cxn>
                  <a:cxn ang="0">
                    <a:pos x="121" y="152"/>
                  </a:cxn>
                  <a:cxn ang="0">
                    <a:pos x="131" y="160"/>
                  </a:cxn>
                  <a:cxn ang="0">
                    <a:pos x="140" y="171"/>
                  </a:cxn>
                  <a:cxn ang="0">
                    <a:pos x="146" y="181"/>
                  </a:cxn>
                  <a:cxn ang="0">
                    <a:pos x="156" y="189"/>
                  </a:cxn>
                  <a:cxn ang="0">
                    <a:pos x="150" y="204"/>
                  </a:cxn>
                  <a:cxn ang="0">
                    <a:pos x="140" y="204"/>
                  </a:cxn>
                  <a:cxn ang="0">
                    <a:pos x="131" y="204"/>
                  </a:cxn>
                  <a:cxn ang="0">
                    <a:pos x="121" y="200"/>
                  </a:cxn>
                  <a:cxn ang="0">
                    <a:pos x="113" y="200"/>
                  </a:cxn>
                  <a:cxn ang="0">
                    <a:pos x="104" y="196"/>
                  </a:cxn>
                  <a:cxn ang="0">
                    <a:pos x="94" y="196"/>
                  </a:cxn>
                  <a:cxn ang="0">
                    <a:pos x="86" y="196"/>
                  </a:cxn>
                  <a:cxn ang="0">
                    <a:pos x="75" y="193"/>
                  </a:cxn>
                  <a:cxn ang="0">
                    <a:pos x="67" y="193"/>
                  </a:cxn>
                  <a:cxn ang="0">
                    <a:pos x="57" y="189"/>
                  </a:cxn>
                  <a:cxn ang="0">
                    <a:pos x="48" y="189"/>
                  </a:cxn>
                  <a:cxn ang="0">
                    <a:pos x="38" y="189"/>
                  </a:cxn>
                  <a:cxn ang="0">
                    <a:pos x="29" y="187"/>
                  </a:cxn>
                  <a:cxn ang="0">
                    <a:pos x="19" y="183"/>
                  </a:cxn>
                  <a:cxn ang="0">
                    <a:pos x="11" y="183"/>
                  </a:cxn>
                  <a:cxn ang="0">
                    <a:pos x="0" y="193"/>
                  </a:cxn>
                  <a:cxn ang="0">
                    <a:pos x="7" y="204"/>
                  </a:cxn>
                </a:cxnLst>
                <a:rect l="0" t="0" r="r" b="b"/>
                <a:pathLst>
                  <a:path w="156" h="210">
                    <a:moveTo>
                      <a:pt x="32" y="0"/>
                    </a:moveTo>
                    <a:lnTo>
                      <a:pt x="36" y="0"/>
                    </a:lnTo>
                    <a:lnTo>
                      <a:pt x="38" y="4"/>
                    </a:lnTo>
                    <a:lnTo>
                      <a:pt x="42" y="4"/>
                    </a:lnTo>
                    <a:lnTo>
                      <a:pt x="44" y="8"/>
                    </a:lnTo>
                    <a:lnTo>
                      <a:pt x="48" y="8"/>
                    </a:lnTo>
                    <a:lnTo>
                      <a:pt x="50" y="10"/>
                    </a:lnTo>
                    <a:lnTo>
                      <a:pt x="54" y="10"/>
                    </a:lnTo>
                    <a:lnTo>
                      <a:pt x="57" y="15"/>
                    </a:lnTo>
                    <a:lnTo>
                      <a:pt x="57" y="17"/>
                    </a:lnTo>
                    <a:lnTo>
                      <a:pt x="61" y="21"/>
                    </a:lnTo>
                    <a:lnTo>
                      <a:pt x="63" y="23"/>
                    </a:lnTo>
                    <a:lnTo>
                      <a:pt x="67" y="27"/>
                    </a:lnTo>
                    <a:lnTo>
                      <a:pt x="69" y="31"/>
                    </a:lnTo>
                    <a:lnTo>
                      <a:pt x="73" y="31"/>
                    </a:lnTo>
                    <a:lnTo>
                      <a:pt x="75" y="33"/>
                    </a:lnTo>
                    <a:lnTo>
                      <a:pt x="79" y="33"/>
                    </a:lnTo>
                    <a:lnTo>
                      <a:pt x="81" y="37"/>
                    </a:lnTo>
                    <a:lnTo>
                      <a:pt x="86" y="40"/>
                    </a:lnTo>
                    <a:lnTo>
                      <a:pt x="88" y="40"/>
                    </a:lnTo>
                    <a:lnTo>
                      <a:pt x="92" y="44"/>
                    </a:lnTo>
                    <a:lnTo>
                      <a:pt x="94" y="46"/>
                    </a:lnTo>
                    <a:lnTo>
                      <a:pt x="98" y="46"/>
                    </a:lnTo>
                    <a:lnTo>
                      <a:pt x="98" y="50"/>
                    </a:lnTo>
                    <a:lnTo>
                      <a:pt x="100" y="54"/>
                    </a:lnTo>
                    <a:lnTo>
                      <a:pt x="104" y="56"/>
                    </a:lnTo>
                    <a:lnTo>
                      <a:pt x="106" y="60"/>
                    </a:lnTo>
                    <a:lnTo>
                      <a:pt x="106" y="67"/>
                    </a:lnTo>
                    <a:lnTo>
                      <a:pt x="104" y="69"/>
                    </a:lnTo>
                    <a:lnTo>
                      <a:pt x="100" y="69"/>
                    </a:lnTo>
                    <a:lnTo>
                      <a:pt x="98" y="73"/>
                    </a:lnTo>
                    <a:lnTo>
                      <a:pt x="94" y="73"/>
                    </a:lnTo>
                    <a:lnTo>
                      <a:pt x="92" y="73"/>
                    </a:lnTo>
                    <a:lnTo>
                      <a:pt x="88" y="77"/>
                    </a:lnTo>
                    <a:lnTo>
                      <a:pt x="86" y="77"/>
                    </a:lnTo>
                    <a:lnTo>
                      <a:pt x="81" y="79"/>
                    </a:lnTo>
                    <a:lnTo>
                      <a:pt x="79" y="79"/>
                    </a:lnTo>
                    <a:lnTo>
                      <a:pt x="75" y="83"/>
                    </a:lnTo>
                    <a:lnTo>
                      <a:pt x="73" y="85"/>
                    </a:lnTo>
                    <a:lnTo>
                      <a:pt x="69" y="89"/>
                    </a:lnTo>
                    <a:lnTo>
                      <a:pt x="69" y="96"/>
                    </a:lnTo>
                    <a:lnTo>
                      <a:pt x="73" y="98"/>
                    </a:lnTo>
                    <a:lnTo>
                      <a:pt x="75" y="102"/>
                    </a:lnTo>
                    <a:lnTo>
                      <a:pt x="75" y="106"/>
                    </a:lnTo>
                    <a:lnTo>
                      <a:pt x="79" y="108"/>
                    </a:lnTo>
                    <a:lnTo>
                      <a:pt x="79" y="112"/>
                    </a:lnTo>
                    <a:lnTo>
                      <a:pt x="81" y="114"/>
                    </a:lnTo>
                    <a:lnTo>
                      <a:pt x="86" y="119"/>
                    </a:lnTo>
                    <a:lnTo>
                      <a:pt x="88" y="121"/>
                    </a:lnTo>
                    <a:lnTo>
                      <a:pt x="92" y="121"/>
                    </a:lnTo>
                    <a:lnTo>
                      <a:pt x="94" y="125"/>
                    </a:lnTo>
                    <a:lnTo>
                      <a:pt x="98" y="129"/>
                    </a:lnTo>
                    <a:lnTo>
                      <a:pt x="100" y="131"/>
                    </a:lnTo>
                    <a:lnTo>
                      <a:pt x="104" y="135"/>
                    </a:lnTo>
                    <a:lnTo>
                      <a:pt x="106" y="135"/>
                    </a:lnTo>
                    <a:lnTo>
                      <a:pt x="109" y="137"/>
                    </a:lnTo>
                    <a:lnTo>
                      <a:pt x="113" y="141"/>
                    </a:lnTo>
                    <a:lnTo>
                      <a:pt x="115" y="144"/>
                    </a:lnTo>
                    <a:lnTo>
                      <a:pt x="119" y="148"/>
                    </a:lnTo>
                    <a:lnTo>
                      <a:pt x="121" y="152"/>
                    </a:lnTo>
                    <a:lnTo>
                      <a:pt x="125" y="154"/>
                    </a:lnTo>
                    <a:lnTo>
                      <a:pt x="127" y="158"/>
                    </a:lnTo>
                    <a:lnTo>
                      <a:pt x="131" y="160"/>
                    </a:lnTo>
                    <a:lnTo>
                      <a:pt x="133" y="164"/>
                    </a:lnTo>
                    <a:lnTo>
                      <a:pt x="138" y="166"/>
                    </a:lnTo>
                    <a:lnTo>
                      <a:pt x="140" y="171"/>
                    </a:lnTo>
                    <a:lnTo>
                      <a:pt x="144" y="175"/>
                    </a:lnTo>
                    <a:lnTo>
                      <a:pt x="146" y="177"/>
                    </a:lnTo>
                    <a:lnTo>
                      <a:pt x="146" y="181"/>
                    </a:lnTo>
                    <a:lnTo>
                      <a:pt x="150" y="183"/>
                    </a:lnTo>
                    <a:lnTo>
                      <a:pt x="152" y="187"/>
                    </a:lnTo>
                    <a:lnTo>
                      <a:pt x="156" y="189"/>
                    </a:lnTo>
                    <a:lnTo>
                      <a:pt x="156" y="204"/>
                    </a:lnTo>
                    <a:lnTo>
                      <a:pt x="152" y="204"/>
                    </a:lnTo>
                    <a:lnTo>
                      <a:pt x="150" y="204"/>
                    </a:lnTo>
                    <a:lnTo>
                      <a:pt x="146" y="204"/>
                    </a:lnTo>
                    <a:lnTo>
                      <a:pt x="144" y="204"/>
                    </a:lnTo>
                    <a:lnTo>
                      <a:pt x="140" y="204"/>
                    </a:lnTo>
                    <a:lnTo>
                      <a:pt x="138" y="204"/>
                    </a:lnTo>
                    <a:lnTo>
                      <a:pt x="133" y="204"/>
                    </a:lnTo>
                    <a:lnTo>
                      <a:pt x="131" y="204"/>
                    </a:lnTo>
                    <a:lnTo>
                      <a:pt x="127" y="204"/>
                    </a:lnTo>
                    <a:lnTo>
                      <a:pt x="125" y="200"/>
                    </a:lnTo>
                    <a:lnTo>
                      <a:pt x="121" y="200"/>
                    </a:lnTo>
                    <a:lnTo>
                      <a:pt x="119" y="200"/>
                    </a:lnTo>
                    <a:lnTo>
                      <a:pt x="115" y="200"/>
                    </a:lnTo>
                    <a:lnTo>
                      <a:pt x="113" y="200"/>
                    </a:lnTo>
                    <a:lnTo>
                      <a:pt x="109" y="196"/>
                    </a:lnTo>
                    <a:lnTo>
                      <a:pt x="106" y="196"/>
                    </a:lnTo>
                    <a:lnTo>
                      <a:pt x="104" y="196"/>
                    </a:lnTo>
                    <a:lnTo>
                      <a:pt x="100" y="196"/>
                    </a:lnTo>
                    <a:lnTo>
                      <a:pt x="98" y="196"/>
                    </a:lnTo>
                    <a:lnTo>
                      <a:pt x="94" y="196"/>
                    </a:lnTo>
                    <a:lnTo>
                      <a:pt x="92" y="196"/>
                    </a:lnTo>
                    <a:lnTo>
                      <a:pt x="88" y="196"/>
                    </a:lnTo>
                    <a:lnTo>
                      <a:pt x="86" y="196"/>
                    </a:lnTo>
                    <a:lnTo>
                      <a:pt x="81" y="193"/>
                    </a:lnTo>
                    <a:lnTo>
                      <a:pt x="79" y="193"/>
                    </a:lnTo>
                    <a:lnTo>
                      <a:pt x="75" y="193"/>
                    </a:lnTo>
                    <a:lnTo>
                      <a:pt x="73" y="193"/>
                    </a:lnTo>
                    <a:lnTo>
                      <a:pt x="69" y="193"/>
                    </a:lnTo>
                    <a:lnTo>
                      <a:pt x="67" y="193"/>
                    </a:lnTo>
                    <a:lnTo>
                      <a:pt x="63" y="189"/>
                    </a:lnTo>
                    <a:lnTo>
                      <a:pt x="61" y="189"/>
                    </a:lnTo>
                    <a:lnTo>
                      <a:pt x="57" y="189"/>
                    </a:lnTo>
                    <a:lnTo>
                      <a:pt x="54" y="189"/>
                    </a:lnTo>
                    <a:lnTo>
                      <a:pt x="50" y="189"/>
                    </a:lnTo>
                    <a:lnTo>
                      <a:pt x="48" y="189"/>
                    </a:lnTo>
                    <a:lnTo>
                      <a:pt x="44" y="189"/>
                    </a:lnTo>
                    <a:lnTo>
                      <a:pt x="42" y="189"/>
                    </a:lnTo>
                    <a:lnTo>
                      <a:pt x="38" y="189"/>
                    </a:lnTo>
                    <a:lnTo>
                      <a:pt x="36" y="189"/>
                    </a:lnTo>
                    <a:lnTo>
                      <a:pt x="32" y="187"/>
                    </a:lnTo>
                    <a:lnTo>
                      <a:pt x="29" y="187"/>
                    </a:lnTo>
                    <a:lnTo>
                      <a:pt x="25" y="187"/>
                    </a:lnTo>
                    <a:lnTo>
                      <a:pt x="23" y="187"/>
                    </a:lnTo>
                    <a:lnTo>
                      <a:pt x="19" y="183"/>
                    </a:lnTo>
                    <a:lnTo>
                      <a:pt x="17" y="183"/>
                    </a:lnTo>
                    <a:lnTo>
                      <a:pt x="13" y="183"/>
                    </a:lnTo>
                    <a:lnTo>
                      <a:pt x="11" y="183"/>
                    </a:lnTo>
                    <a:lnTo>
                      <a:pt x="7" y="187"/>
                    </a:lnTo>
                    <a:lnTo>
                      <a:pt x="5" y="189"/>
                    </a:lnTo>
                    <a:lnTo>
                      <a:pt x="0" y="193"/>
                    </a:lnTo>
                    <a:lnTo>
                      <a:pt x="5" y="196"/>
                    </a:lnTo>
                    <a:lnTo>
                      <a:pt x="5" y="200"/>
                    </a:lnTo>
                    <a:lnTo>
                      <a:pt x="7" y="204"/>
                    </a:lnTo>
                    <a:lnTo>
                      <a:pt x="11" y="206"/>
                    </a:lnTo>
                    <a:lnTo>
                      <a:pt x="13" y="210"/>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71"/>
              <p:cNvSpPr>
                <a:spLocks/>
              </p:cNvSpPr>
              <p:nvPr/>
            </p:nvSpPr>
            <p:spPr bwMode="auto">
              <a:xfrm>
                <a:off x="5457825" y="4194175"/>
                <a:ext cx="390525" cy="174625"/>
              </a:xfrm>
              <a:custGeom>
                <a:avLst/>
                <a:gdLst/>
                <a:ahLst/>
                <a:cxnLst>
                  <a:cxn ang="0">
                    <a:pos x="177" y="6"/>
                  </a:cxn>
                  <a:cxn ang="0">
                    <a:pos x="183" y="17"/>
                  </a:cxn>
                  <a:cxn ang="0">
                    <a:pos x="192" y="25"/>
                  </a:cxn>
                  <a:cxn ang="0">
                    <a:pos x="198" y="35"/>
                  </a:cxn>
                  <a:cxn ang="0">
                    <a:pos x="204" y="46"/>
                  </a:cxn>
                  <a:cxn ang="0">
                    <a:pos x="210" y="54"/>
                  </a:cxn>
                  <a:cxn ang="0">
                    <a:pos x="217" y="65"/>
                  </a:cxn>
                  <a:cxn ang="0">
                    <a:pos x="223" y="75"/>
                  </a:cxn>
                  <a:cxn ang="0">
                    <a:pos x="229" y="83"/>
                  </a:cxn>
                  <a:cxn ang="0">
                    <a:pos x="239" y="94"/>
                  </a:cxn>
                  <a:cxn ang="0">
                    <a:pos x="241" y="104"/>
                  </a:cxn>
                  <a:cxn ang="0">
                    <a:pos x="241" y="110"/>
                  </a:cxn>
                  <a:cxn ang="0">
                    <a:pos x="233" y="110"/>
                  </a:cxn>
                  <a:cxn ang="0">
                    <a:pos x="223" y="104"/>
                  </a:cxn>
                  <a:cxn ang="0">
                    <a:pos x="214" y="98"/>
                  </a:cxn>
                  <a:cxn ang="0">
                    <a:pos x="204" y="92"/>
                  </a:cxn>
                  <a:cxn ang="0">
                    <a:pos x="196" y="87"/>
                  </a:cxn>
                  <a:cxn ang="0">
                    <a:pos x="185" y="81"/>
                  </a:cxn>
                  <a:cxn ang="0">
                    <a:pos x="177" y="75"/>
                  </a:cxn>
                  <a:cxn ang="0">
                    <a:pos x="167" y="71"/>
                  </a:cxn>
                  <a:cxn ang="0">
                    <a:pos x="158" y="62"/>
                  </a:cxn>
                  <a:cxn ang="0">
                    <a:pos x="148" y="54"/>
                  </a:cxn>
                  <a:cxn ang="0">
                    <a:pos x="140" y="52"/>
                  </a:cxn>
                  <a:cxn ang="0">
                    <a:pos x="131" y="46"/>
                  </a:cxn>
                  <a:cxn ang="0">
                    <a:pos x="121" y="40"/>
                  </a:cxn>
                  <a:cxn ang="0">
                    <a:pos x="113" y="31"/>
                  </a:cxn>
                  <a:cxn ang="0">
                    <a:pos x="102" y="29"/>
                  </a:cxn>
                  <a:cxn ang="0">
                    <a:pos x="94" y="23"/>
                  </a:cxn>
                  <a:cxn ang="0">
                    <a:pos x="83" y="17"/>
                  </a:cxn>
                  <a:cxn ang="0">
                    <a:pos x="75" y="17"/>
                  </a:cxn>
                  <a:cxn ang="0">
                    <a:pos x="65" y="17"/>
                  </a:cxn>
                  <a:cxn ang="0">
                    <a:pos x="56" y="23"/>
                  </a:cxn>
                  <a:cxn ang="0">
                    <a:pos x="46" y="23"/>
                  </a:cxn>
                  <a:cxn ang="0">
                    <a:pos x="38" y="19"/>
                  </a:cxn>
                  <a:cxn ang="0">
                    <a:pos x="27" y="17"/>
                  </a:cxn>
                  <a:cxn ang="0">
                    <a:pos x="19" y="17"/>
                  </a:cxn>
                  <a:cxn ang="0">
                    <a:pos x="11" y="19"/>
                  </a:cxn>
                  <a:cxn ang="0">
                    <a:pos x="7" y="29"/>
                  </a:cxn>
                  <a:cxn ang="0">
                    <a:pos x="13" y="40"/>
                  </a:cxn>
                  <a:cxn ang="0">
                    <a:pos x="17" y="52"/>
                  </a:cxn>
                  <a:cxn ang="0">
                    <a:pos x="17" y="71"/>
                  </a:cxn>
                  <a:cxn ang="0">
                    <a:pos x="7" y="75"/>
                  </a:cxn>
                </a:cxnLst>
                <a:rect l="0" t="0" r="r" b="b"/>
                <a:pathLst>
                  <a:path w="246" h="110">
                    <a:moveTo>
                      <a:pt x="173" y="0"/>
                    </a:moveTo>
                    <a:lnTo>
                      <a:pt x="173" y="2"/>
                    </a:lnTo>
                    <a:lnTo>
                      <a:pt x="177" y="6"/>
                    </a:lnTo>
                    <a:lnTo>
                      <a:pt x="177" y="8"/>
                    </a:lnTo>
                    <a:lnTo>
                      <a:pt x="179" y="13"/>
                    </a:lnTo>
                    <a:lnTo>
                      <a:pt x="183" y="17"/>
                    </a:lnTo>
                    <a:lnTo>
                      <a:pt x="185" y="19"/>
                    </a:lnTo>
                    <a:lnTo>
                      <a:pt x="189" y="23"/>
                    </a:lnTo>
                    <a:lnTo>
                      <a:pt x="192" y="25"/>
                    </a:lnTo>
                    <a:lnTo>
                      <a:pt x="196" y="29"/>
                    </a:lnTo>
                    <a:lnTo>
                      <a:pt x="196" y="31"/>
                    </a:lnTo>
                    <a:lnTo>
                      <a:pt x="198" y="35"/>
                    </a:lnTo>
                    <a:lnTo>
                      <a:pt x="202" y="40"/>
                    </a:lnTo>
                    <a:lnTo>
                      <a:pt x="204" y="42"/>
                    </a:lnTo>
                    <a:lnTo>
                      <a:pt x="204" y="46"/>
                    </a:lnTo>
                    <a:lnTo>
                      <a:pt x="208" y="48"/>
                    </a:lnTo>
                    <a:lnTo>
                      <a:pt x="210" y="52"/>
                    </a:lnTo>
                    <a:lnTo>
                      <a:pt x="210" y="54"/>
                    </a:lnTo>
                    <a:lnTo>
                      <a:pt x="214" y="58"/>
                    </a:lnTo>
                    <a:lnTo>
                      <a:pt x="214" y="62"/>
                    </a:lnTo>
                    <a:lnTo>
                      <a:pt x="217" y="65"/>
                    </a:lnTo>
                    <a:lnTo>
                      <a:pt x="221" y="69"/>
                    </a:lnTo>
                    <a:lnTo>
                      <a:pt x="221" y="71"/>
                    </a:lnTo>
                    <a:lnTo>
                      <a:pt x="223" y="75"/>
                    </a:lnTo>
                    <a:lnTo>
                      <a:pt x="227" y="77"/>
                    </a:lnTo>
                    <a:lnTo>
                      <a:pt x="227" y="81"/>
                    </a:lnTo>
                    <a:lnTo>
                      <a:pt x="229" y="83"/>
                    </a:lnTo>
                    <a:lnTo>
                      <a:pt x="233" y="87"/>
                    </a:lnTo>
                    <a:lnTo>
                      <a:pt x="235" y="92"/>
                    </a:lnTo>
                    <a:lnTo>
                      <a:pt x="239" y="94"/>
                    </a:lnTo>
                    <a:lnTo>
                      <a:pt x="239" y="98"/>
                    </a:lnTo>
                    <a:lnTo>
                      <a:pt x="241" y="100"/>
                    </a:lnTo>
                    <a:lnTo>
                      <a:pt x="241" y="104"/>
                    </a:lnTo>
                    <a:lnTo>
                      <a:pt x="246" y="106"/>
                    </a:lnTo>
                    <a:lnTo>
                      <a:pt x="246" y="110"/>
                    </a:lnTo>
                    <a:lnTo>
                      <a:pt x="241" y="110"/>
                    </a:lnTo>
                    <a:lnTo>
                      <a:pt x="239" y="110"/>
                    </a:lnTo>
                    <a:lnTo>
                      <a:pt x="235" y="110"/>
                    </a:lnTo>
                    <a:lnTo>
                      <a:pt x="233" y="110"/>
                    </a:lnTo>
                    <a:lnTo>
                      <a:pt x="229" y="106"/>
                    </a:lnTo>
                    <a:lnTo>
                      <a:pt x="227" y="104"/>
                    </a:lnTo>
                    <a:lnTo>
                      <a:pt x="223" y="104"/>
                    </a:lnTo>
                    <a:lnTo>
                      <a:pt x="221" y="100"/>
                    </a:lnTo>
                    <a:lnTo>
                      <a:pt x="217" y="100"/>
                    </a:lnTo>
                    <a:lnTo>
                      <a:pt x="214" y="98"/>
                    </a:lnTo>
                    <a:lnTo>
                      <a:pt x="210" y="98"/>
                    </a:lnTo>
                    <a:lnTo>
                      <a:pt x="208" y="94"/>
                    </a:lnTo>
                    <a:lnTo>
                      <a:pt x="204" y="92"/>
                    </a:lnTo>
                    <a:lnTo>
                      <a:pt x="202" y="92"/>
                    </a:lnTo>
                    <a:lnTo>
                      <a:pt x="198" y="87"/>
                    </a:lnTo>
                    <a:lnTo>
                      <a:pt x="196" y="87"/>
                    </a:lnTo>
                    <a:lnTo>
                      <a:pt x="192" y="83"/>
                    </a:lnTo>
                    <a:lnTo>
                      <a:pt x="189" y="81"/>
                    </a:lnTo>
                    <a:lnTo>
                      <a:pt x="185" y="81"/>
                    </a:lnTo>
                    <a:lnTo>
                      <a:pt x="183" y="77"/>
                    </a:lnTo>
                    <a:lnTo>
                      <a:pt x="179" y="77"/>
                    </a:lnTo>
                    <a:lnTo>
                      <a:pt x="177" y="75"/>
                    </a:lnTo>
                    <a:lnTo>
                      <a:pt x="173" y="71"/>
                    </a:lnTo>
                    <a:lnTo>
                      <a:pt x="171" y="71"/>
                    </a:lnTo>
                    <a:lnTo>
                      <a:pt x="167" y="71"/>
                    </a:lnTo>
                    <a:lnTo>
                      <a:pt x="165" y="69"/>
                    </a:lnTo>
                    <a:lnTo>
                      <a:pt x="160" y="65"/>
                    </a:lnTo>
                    <a:lnTo>
                      <a:pt x="158" y="62"/>
                    </a:lnTo>
                    <a:lnTo>
                      <a:pt x="154" y="62"/>
                    </a:lnTo>
                    <a:lnTo>
                      <a:pt x="152" y="58"/>
                    </a:lnTo>
                    <a:lnTo>
                      <a:pt x="148" y="54"/>
                    </a:lnTo>
                    <a:lnTo>
                      <a:pt x="146" y="54"/>
                    </a:lnTo>
                    <a:lnTo>
                      <a:pt x="144" y="52"/>
                    </a:lnTo>
                    <a:lnTo>
                      <a:pt x="140" y="52"/>
                    </a:lnTo>
                    <a:lnTo>
                      <a:pt x="138" y="48"/>
                    </a:lnTo>
                    <a:lnTo>
                      <a:pt x="133" y="46"/>
                    </a:lnTo>
                    <a:lnTo>
                      <a:pt x="131" y="46"/>
                    </a:lnTo>
                    <a:lnTo>
                      <a:pt x="127" y="42"/>
                    </a:lnTo>
                    <a:lnTo>
                      <a:pt x="125" y="42"/>
                    </a:lnTo>
                    <a:lnTo>
                      <a:pt x="121" y="40"/>
                    </a:lnTo>
                    <a:lnTo>
                      <a:pt x="119" y="35"/>
                    </a:lnTo>
                    <a:lnTo>
                      <a:pt x="115" y="35"/>
                    </a:lnTo>
                    <a:lnTo>
                      <a:pt x="113" y="31"/>
                    </a:lnTo>
                    <a:lnTo>
                      <a:pt x="108" y="31"/>
                    </a:lnTo>
                    <a:lnTo>
                      <a:pt x="106" y="29"/>
                    </a:lnTo>
                    <a:lnTo>
                      <a:pt x="102" y="29"/>
                    </a:lnTo>
                    <a:lnTo>
                      <a:pt x="100" y="25"/>
                    </a:lnTo>
                    <a:lnTo>
                      <a:pt x="96" y="25"/>
                    </a:lnTo>
                    <a:lnTo>
                      <a:pt x="94" y="23"/>
                    </a:lnTo>
                    <a:lnTo>
                      <a:pt x="90" y="19"/>
                    </a:lnTo>
                    <a:lnTo>
                      <a:pt x="88" y="17"/>
                    </a:lnTo>
                    <a:lnTo>
                      <a:pt x="83" y="17"/>
                    </a:lnTo>
                    <a:lnTo>
                      <a:pt x="81" y="17"/>
                    </a:lnTo>
                    <a:lnTo>
                      <a:pt x="77" y="17"/>
                    </a:lnTo>
                    <a:lnTo>
                      <a:pt x="75" y="17"/>
                    </a:lnTo>
                    <a:lnTo>
                      <a:pt x="71" y="17"/>
                    </a:lnTo>
                    <a:lnTo>
                      <a:pt x="69" y="17"/>
                    </a:lnTo>
                    <a:lnTo>
                      <a:pt x="65" y="17"/>
                    </a:lnTo>
                    <a:lnTo>
                      <a:pt x="63" y="19"/>
                    </a:lnTo>
                    <a:lnTo>
                      <a:pt x="58" y="19"/>
                    </a:lnTo>
                    <a:lnTo>
                      <a:pt x="56" y="23"/>
                    </a:lnTo>
                    <a:lnTo>
                      <a:pt x="52" y="23"/>
                    </a:lnTo>
                    <a:lnTo>
                      <a:pt x="50" y="23"/>
                    </a:lnTo>
                    <a:lnTo>
                      <a:pt x="46" y="23"/>
                    </a:lnTo>
                    <a:lnTo>
                      <a:pt x="44" y="23"/>
                    </a:lnTo>
                    <a:lnTo>
                      <a:pt x="40" y="23"/>
                    </a:lnTo>
                    <a:lnTo>
                      <a:pt x="38" y="19"/>
                    </a:lnTo>
                    <a:lnTo>
                      <a:pt x="34" y="17"/>
                    </a:lnTo>
                    <a:lnTo>
                      <a:pt x="31" y="17"/>
                    </a:lnTo>
                    <a:lnTo>
                      <a:pt x="27" y="17"/>
                    </a:lnTo>
                    <a:lnTo>
                      <a:pt x="25" y="17"/>
                    </a:lnTo>
                    <a:lnTo>
                      <a:pt x="21" y="17"/>
                    </a:lnTo>
                    <a:lnTo>
                      <a:pt x="19" y="17"/>
                    </a:lnTo>
                    <a:lnTo>
                      <a:pt x="17" y="17"/>
                    </a:lnTo>
                    <a:lnTo>
                      <a:pt x="13" y="17"/>
                    </a:lnTo>
                    <a:lnTo>
                      <a:pt x="11" y="19"/>
                    </a:lnTo>
                    <a:lnTo>
                      <a:pt x="7" y="23"/>
                    </a:lnTo>
                    <a:lnTo>
                      <a:pt x="4" y="25"/>
                    </a:lnTo>
                    <a:lnTo>
                      <a:pt x="7" y="29"/>
                    </a:lnTo>
                    <a:lnTo>
                      <a:pt x="7" y="31"/>
                    </a:lnTo>
                    <a:lnTo>
                      <a:pt x="11" y="35"/>
                    </a:lnTo>
                    <a:lnTo>
                      <a:pt x="13" y="40"/>
                    </a:lnTo>
                    <a:lnTo>
                      <a:pt x="13" y="42"/>
                    </a:lnTo>
                    <a:lnTo>
                      <a:pt x="17" y="46"/>
                    </a:lnTo>
                    <a:lnTo>
                      <a:pt x="17" y="52"/>
                    </a:lnTo>
                    <a:lnTo>
                      <a:pt x="19" y="54"/>
                    </a:lnTo>
                    <a:lnTo>
                      <a:pt x="19" y="69"/>
                    </a:lnTo>
                    <a:lnTo>
                      <a:pt x="17" y="71"/>
                    </a:lnTo>
                    <a:lnTo>
                      <a:pt x="13" y="75"/>
                    </a:lnTo>
                    <a:lnTo>
                      <a:pt x="11" y="75"/>
                    </a:lnTo>
                    <a:lnTo>
                      <a:pt x="7" y="75"/>
                    </a:lnTo>
                    <a:lnTo>
                      <a:pt x="4" y="75"/>
                    </a:lnTo>
                    <a:lnTo>
                      <a:pt x="0" y="75"/>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72"/>
              <p:cNvSpPr>
                <a:spLocks/>
              </p:cNvSpPr>
              <p:nvPr/>
            </p:nvSpPr>
            <p:spPr bwMode="auto">
              <a:xfrm>
                <a:off x="4851400" y="4151312"/>
                <a:ext cx="606425" cy="161925"/>
              </a:xfrm>
              <a:custGeom>
                <a:avLst/>
                <a:gdLst/>
                <a:ahLst/>
                <a:cxnLst>
                  <a:cxn ang="0">
                    <a:pos x="376" y="102"/>
                  </a:cxn>
                  <a:cxn ang="0">
                    <a:pos x="368" y="96"/>
                  </a:cxn>
                  <a:cxn ang="0">
                    <a:pos x="357" y="89"/>
                  </a:cxn>
                  <a:cxn ang="0">
                    <a:pos x="349" y="85"/>
                  </a:cxn>
                  <a:cxn ang="0">
                    <a:pos x="339" y="79"/>
                  </a:cxn>
                  <a:cxn ang="0">
                    <a:pos x="330" y="73"/>
                  </a:cxn>
                  <a:cxn ang="0">
                    <a:pos x="320" y="67"/>
                  </a:cxn>
                  <a:cxn ang="0">
                    <a:pos x="312" y="58"/>
                  </a:cxn>
                  <a:cxn ang="0">
                    <a:pos x="305" y="50"/>
                  </a:cxn>
                  <a:cxn ang="0">
                    <a:pos x="295" y="40"/>
                  </a:cxn>
                  <a:cxn ang="0">
                    <a:pos x="287" y="33"/>
                  </a:cxn>
                  <a:cxn ang="0">
                    <a:pos x="278" y="23"/>
                  </a:cxn>
                  <a:cxn ang="0">
                    <a:pos x="268" y="13"/>
                  </a:cxn>
                  <a:cxn ang="0">
                    <a:pos x="260" y="13"/>
                  </a:cxn>
                  <a:cxn ang="0">
                    <a:pos x="249" y="10"/>
                  </a:cxn>
                  <a:cxn ang="0">
                    <a:pos x="241" y="10"/>
                  </a:cxn>
                  <a:cxn ang="0">
                    <a:pos x="230" y="17"/>
                  </a:cxn>
                  <a:cxn ang="0">
                    <a:pos x="222" y="27"/>
                  </a:cxn>
                  <a:cxn ang="0">
                    <a:pos x="216" y="44"/>
                  </a:cxn>
                  <a:cxn ang="0">
                    <a:pos x="206" y="46"/>
                  </a:cxn>
                  <a:cxn ang="0">
                    <a:pos x="197" y="44"/>
                  </a:cxn>
                  <a:cxn ang="0">
                    <a:pos x="187" y="44"/>
                  </a:cxn>
                  <a:cxn ang="0">
                    <a:pos x="178" y="40"/>
                  </a:cxn>
                  <a:cxn ang="0">
                    <a:pos x="168" y="40"/>
                  </a:cxn>
                  <a:cxn ang="0">
                    <a:pos x="160" y="40"/>
                  </a:cxn>
                  <a:cxn ang="0">
                    <a:pos x="151" y="40"/>
                  </a:cxn>
                  <a:cxn ang="0">
                    <a:pos x="141" y="40"/>
                  </a:cxn>
                  <a:cxn ang="0">
                    <a:pos x="133" y="40"/>
                  </a:cxn>
                  <a:cxn ang="0">
                    <a:pos x="122" y="40"/>
                  </a:cxn>
                  <a:cxn ang="0">
                    <a:pos x="114" y="27"/>
                  </a:cxn>
                  <a:cxn ang="0">
                    <a:pos x="108" y="13"/>
                  </a:cxn>
                  <a:cxn ang="0">
                    <a:pos x="97" y="6"/>
                  </a:cxn>
                  <a:cxn ang="0">
                    <a:pos x="89" y="4"/>
                  </a:cxn>
                  <a:cxn ang="0">
                    <a:pos x="79" y="10"/>
                  </a:cxn>
                  <a:cxn ang="0">
                    <a:pos x="70" y="17"/>
                  </a:cxn>
                  <a:cxn ang="0">
                    <a:pos x="60" y="17"/>
                  </a:cxn>
                  <a:cxn ang="0">
                    <a:pos x="52" y="13"/>
                  </a:cxn>
                  <a:cxn ang="0">
                    <a:pos x="41" y="10"/>
                  </a:cxn>
                  <a:cxn ang="0">
                    <a:pos x="33" y="21"/>
                  </a:cxn>
                  <a:cxn ang="0">
                    <a:pos x="25" y="29"/>
                  </a:cxn>
                  <a:cxn ang="0">
                    <a:pos x="14" y="35"/>
                  </a:cxn>
                  <a:cxn ang="0">
                    <a:pos x="6" y="44"/>
                  </a:cxn>
                </a:cxnLst>
                <a:rect l="0" t="0" r="r" b="b"/>
                <a:pathLst>
                  <a:path w="382" h="102">
                    <a:moveTo>
                      <a:pt x="382" y="102"/>
                    </a:moveTo>
                    <a:lnTo>
                      <a:pt x="380" y="102"/>
                    </a:lnTo>
                    <a:lnTo>
                      <a:pt x="376" y="102"/>
                    </a:lnTo>
                    <a:lnTo>
                      <a:pt x="374" y="98"/>
                    </a:lnTo>
                    <a:lnTo>
                      <a:pt x="370" y="98"/>
                    </a:lnTo>
                    <a:lnTo>
                      <a:pt x="368" y="96"/>
                    </a:lnTo>
                    <a:lnTo>
                      <a:pt x="364" y="96"/>
                    </a:lnTo>
                    <a:lnTo>
                      <a:pt x="361" y="92"/>
                    </a:lnTo>
                    <a:lnTo>
                      <a:pt x="357" y="89"/>
                    </a:lnTo>
                    <a:lnTo>
                      <a:pt x="355" y="89"/>
                    </a:lnTo>
                    <a:lnTo>
                      <a:pt x="351" y="85"/>
                    </a:lnTo>
                    <a:lnTo>
                      <a:pt x="349" y="85"/>
                    </a:lnTo>
                    <a:lnTo>
                      <a:pt x="345" y="81"/>
                    </a:lnTo>
                    <a:lnTo>
                      <a:pt x="343" y="79"/>
                    </a:lnTo>
                    <a:lnTo>
                      <a:pt x="339" y="79"/>
                    </a:lnTo>
                    <a:lnTo>
                      <a:pt x="337" y="75"/>
                    </a:lnTo>
                    <a:lnTo>
                      <a:pt x="332" y="73"/>
                    </a:lnTo>
                    <a:lnTo>
                      <a:pt x="330" y="73"/>
                    </a:lnTo>
                    <a:lnTo>
                      <a:pt x="326" y="69"/>
                    </a:lnTo>
                    <a:lnTo>
                      <a:pt x="324" y="69"/>
                    </a:lnTo>
                    <a:lnTo>
                      <a:pt x="320" y="67"/>
                    </a:lnTo>
                    <a:lnTo>
                      <a:pt x="318" y="62"/>
                    </a:lnTo>
                    <a:lnTo>
                      <a:pt x="314" y="62"/>
                    </a:lnTo>
                    <a:lnTo>
                      <a:pt x="312" y="58"/>
                    </a:lnTo>
                    <a:lnTo>
                      <a:pt x="307" y="56"/>
                    </a:lnTo>
                    <a:lnTo>
                      <a:pt x="307" y="52"/>
                    </a:lnTo>
                    <a:lnTo>
                      <a:pt x="305" y="50"/>
                    </a:lnTo>
                    <a:lnTo>
                      <a:pt x="301" y="46"/>
                    </a:lnTo>
                    <a:lnTo>
                      <a:pt x="299" y="44"/>
                    </a:lnTo>
                    <a:lnTo>
                      <a:pt x="295" y="40"/>
                    </a:lnTo>
                    <a:lnTo>
                      <a:pt x="293" y="35"/>
                    </a:lnTo>
                    <a:lnTo>
                      <a:pt x="289" y="33"/>
                    </a:lnTo>
                    <a:lnTo>
                      <a:pt x="287" y="33"/>
                    </a:lnTo>
                    <a:lnTo>
                      <a:pt x="282" y="29"/>
                    </a:lnTo>
                    <a:lnTo>
                      <a:pt x="280" y="27"/>
                    </a:lnTo>
                    <a:lnTo>
                      <a:pt x="278" y="23"/>
                    </a:lnTo>
                    <a:lnTo>
                      <a:pt x="274" y="21"/>
                    </a:lnTo>
                    <a:lnTo>
                      <a:pt x="272" y="17"/>
                    </a:lnTo>
                    <a:lnTo>
                      <a:pt x="268" y="13"/>
                    </a:lnTo>
                    <a:lnTo>
                      <a:pt x="266" y="13"/>
                    </a:lnTo>
                    <a:lnTo>
                      <a:pt x="262" y="13"/>
                    </a:lnTo>
                    <a:lnTo>
                      <a:pt x="260" y="13"/>
                    </a:lnTo>
                    <a:lnTo>
                      <a:pt x="255" y="10"/>
                    </a:lnTo>
                    <a:lnTo>
                      <a:pt x="253" y="10"/>
                    </a:lnTo>
                    <a:lnTo>
                      <a:pt x="249" y="10"/>
                    </a:lnTo>
                    <a:lnTo>
                      <a:pt x="247" y="6"/>
                    </a:lnTo>
                    <a:lnTo>
                      <a:pt x="243" y="10"/>
                    </a:lnTo>
                    <a:lnTo>
                      <a:pt x="241" y="10"/>
                    </a:lnTo>
                    <a:lnTo>
                      <a:pt x="237" y="13"/>
                    </a:lnTo>
                    <a:lnTo>
                      <a:pt x="235" y="13"/>
                    </a:lnTo>
                    <a:lnTo>
                      <a:pt x="230" y="17"/>
                    </a:lnTo>
                    <a:lnTo>
                      <a:pt x="228" y="21"/>
                    </a:lnTo>
                    <a:lnTo>
                      <a:pt x="224" y="23"/>
                    </a:lnTo>
                    <a:lnTo>
                      <a:pt x="222" y="27"/>
                    </a:lnTo>
                    <a:lnTo>
                      <a:pt x="222" y="35"/>
                    </a:lnTo>
                    <a:lnTo>
                      <a:pt x="218" y="40"/>
                    </a:lnTo>
                    <a:lnTo>
                      <a:pt x="216" y="44"/>
                    </a:lnTo>
                    <a:lnTo>
                      <a:pt x="212" y="46"/>
                    </a:lnTo>
                    <a:lnTo>
                      <a:pt x="210" y="46"/>
                    </a:lnTo>
                    <a:lnTo>
                      <a:pt x="206" y="46"/>
                    </a:lnTo>
                    <a:lnTo>
                      <a:pt x="203" y="46"/>
                    </a:lnTo>
                    <a:lnTo>
                      <a:pt x="199" y="46"/>
                    </a:lnTo>
                    <a:lnTo>
                      <a:pt x="197" y="44"/>
                    </a:lnTo>
                    <a:lnTo>
                      <a:pt x="193" y="44"/>
                    </a:lnTo>
                    <a:lnTo>
                      <a:pt x="191" y="44"/>
                    </a:lnTo>
                    <a:lnTo>
                      <a:pt x="187" y="44"/>
                    </a:lnTo>
                    <a:lnTo>
                      <a:pt x="185" y="44"/>
                    </a:lnTo>
                    <a:lnTo>
                      <a:pt x="181" y="40"/>
                    </a:lnTo>
                    <a:lnTo>
                      <a:pt x="178" y="40"/>
                    </a:lnTo>
                    <a:lnTo>
                      <a:pt x="174" y="40"/>
                    </a:lnTo>
                    <a:lnTo>
                      <a:pt x="172" y="40"/>
                    </a:lnTo>
                    <a:lnTo>
                      <a:pt x="168" y="40"/>
                    </a:lnTo>
                    <a:lnTo>
                      <a:pt x="166" y="40"/>
                    </a:lnTo>
                    <a:lnTo>
                      <a:pt x="162" y="40"/>
                    </a:lnTo>
                    <a:lnTo>
                      <a:pt x="160" y="40"/>
                    </a:lnTo>
                    <a:lnTo>
                      <a:pt x="156" y="35"/>
                    </a:lnTo>
                    <a:lnTo>
                      <a:pt x="154" y="40"/>
                    </a:lnTo>
                    <a:lnTo>
                      <a:pt x="151" y="40"/>
                    </a:lnTo>
                    <a:lnTo>
                      <a:pt x="147" y="40"/>
                    </a:lnTo>
                    <a:lnTo>
                      <a:pt x="145" y="40"/>
                    </a:lnTo>
                    <a:lnTo>
                      <a:pt x="141" y="40"/>
                    </a:lnTo>
                    <a:lnTo>
                      <a:pt x="139" y="40"/>
                    </a:lnTo>
                    <a:lnTo>
                      <a:pt x="135" y="40"/>
                    </a:lnTo>
                    <a:lnTo>
                      <a:pt x="133" y="40"/>
                    </a:lnTo>
                    <a:lnTo>
                      <a:pt x="129" y="40"/>
                    </a:lnTo>
                    <a:lnTo>
                      <a:pt x="126" y="40"/>
                    </a:lnTo>
                    <a:lnTo>
                      <a:pt x="122" y="40"/>
                    </a:lnTo>
                    <a:lnTo>
                      <a:pt x="120" y="35"/>
                    </a:lnTo>
                    <a:lnTo>
                      <a:pt x="116" y="33"/>
                    </a:lnTo>
                    <a:lnTo>
                      <a:pt x="114" y="27"/>
                    </a:lnTo>
                    <a:lnTo>
                      <a:pt x="114" y="21"/>
                    </a:lnTo>
                    <a:lnTo>
                      <a:pt x="110" y="17"/>
                    </a:lnTo>
                    <a:lnTo>
                      <a:pt x="108" y="13"/>
                    </a:lnTo>
                    <a:lnTo>
                      <a:pt x="104" y="10"/>
                    </a:lnTo>
                    <a:lnTo>
                      <a:pt x="102" y="10"/>
                    </a:lnTo>
                    <a:lnTo>
                      <a:pt x="97" y="6"/>
                    </a:lnTo>
                    <a:lnTo>
                      <a:pt x="95" y="4"/>
                    </a:lnTo>
                    <a:lnTo>
                      <a:pt x="91" y="0"/>
                    </a:lnTo>
                    <a:lnTo>
                      <a:pt x="89" y="4"/>
                    </a:lnTo>
                    <a:lnTo>
                      <a:pt x="85" y="4"/>
                    </a:lnTo>
                    <a:lnTo>
                      <a:pt x="83" y="6"/>
                    </a:lnTo>
                    <a:lnTo>
                      <a:pt x="79" y="10"/>
                    </a:lnTo>
                    <a:lnTo>
                      <a:pt x="77" y="13"/>
                    </a:lnTo>
                    <a:lnTo>
                      <a:pt x="72" y="13"/>
                    </a:lnTo>
                    <a:lnTo>
                      <a:pt x="70" y="17"/>
                    </a:lnTo>
                    <a:lnTo>
                      <a:pt x="66" y="17"/>
                    </a:lnTo>
                    <a:lnTo>
                      <a:pt x="64" y="17"/>
                    </a:lnTo>
                    <a:lnTo>
                      <a:pt x="60" y="17"/>
                    </a:lnTo>
                    <a:lnTo>
                      <a:pt x="58" y="17"/>
                    </a:lnTo>
                    <a:lnTo>
                      <a:pt x="54" y="17"/>
                    </a:lnTo>
                    <a:lnTo>
                      <a:pt x="52" y="13"/>
                    </a:lnTo>
                    <a:lnTo>
                      <a:pt x="47" y="10"/>
                    </a:lnTo>
                    <a:lnTo>
                      <a:pt x="45" y="6"/>
                    </a:lnTo>
                    <a:lnTo>
                      <a:pt x="41" y="10"/>
                    </a:lnTo>
                    <a:lnTo>
                      <a:pt x="39" y="13"/>
                    </a:lnTo>
                    <a:lnTo>
                      <a:pt x="35" y="17"/>
                    </a:lnTo>
                    <a:lnTo>
                      <a:pt x="33" y="21"/>
                    </a:lnTo>
                    <a:lnTo>
                      <a:pt x="31" y="23"/>
                    </a:lnTo>
                    <a:lnTo>
                      <a:pt x="27" y="27"/>
                    </a:lnTo>
                    <a:lnTo>
                      <a:pt x="25" y="29"/>
                    </a:lnTo>
                    <a:lnTo>
                      <a:pt x="20" y="33"/>
                    </a:lnTo>
                    <a:lnTo>
                      <a:pt x="18" y="33"/>
                    </a:lnTo>
                    <a:lnTo>
                      <a:pt x="14" y="35"/>
                    </a:lnTo>
                    <a:lnTo>
                      <a:pt x="12" y="40"/>
                    </a:lnTo>
                    <a:lnTo>
                      <a:pt x="8" y="44"/>
                    </a:lnTo>
                    <a:lnTo>
                      <a:pt x="6" y="44"/>
                    </a:lnTo>
                    <a:lnTo>
                      <a:pt x="2" y="46"/>
                    </a:lnTo>
                    <a:lnTo>
                      <a:pt x="0" y="50"/>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73"/>
              <p:cNvSpPr>
                <a:spLocks/>
              </p:cNvSpPr>
              <p:nvPr/>
            </p:nvSpPr>
            <p:spPr bwMode="auto">
              <a:xfrm>
                <a:off x="4362450" y="4187825"/>
                <a:ext cx="488950" cy="161925"/>
              </a:xfrm>
              <a:custGeom>
                <a:avLst/>
                <a:gdLst/>
                <a:ahLst/>
                <a:cxnLst>
                  <a:cxn ang="0">
                    <a:pos x="301" y="33"/>
                  </a:cxn>
                  <a:cxn ang="0">
                    <a:pos x="291" y="39"/>
                  </a:cxn>
                  <a:cxn ang="0">
                    <a:pos x="283" y="50"/>
                  </a:cxn>
                  <a:cxn ang="0">
                    <a:pos x="272" y="56"/>
                  </a:cxn>
                  <a:cxn ang="0">
                    <a:pos x="264" y="56"/>
                  </a:cxn>
                  <a:cxn ang="0">
                    <a:pos x="254" y="66"/>
                  </a:cxn>
                  <a:cxn ang="0">
                    <a:pos x="245" y="73"/>
                  </a:cxn>
                  <a:cxn ang="0">
                    <a:pos x="235" y="79"/>
                  </a:cxn>
                  <a:cxn ang="0">
                    <a:pos x="227" y="85"/>
                  </a:cxn>
                  <a:cxn ang="0">
                    <a:pos x="216" y="87"/>
                  </a:cxn>
                  <a:cxn ang="0">
                    <a:pos x="208" y="96"/>
                  </a:cxn>
                  <a:cxn ang="0">
                    <a:pos x="200" y="102"/>
                  </a:cxn>
                  <a:cxn ang="0">
                    <a:pos x="193" y="79"/>
                  </a:cxn>
                  <a:cxn ang="0">
                    <a:pos x="200" y="69"/>
                  </a:cxn>
                  <a:cxn ang="0">
                    <a:pos x="202" y="58"/>
                  </a:cxn>
                  <a:cxn ang="0">
                    <a:pos x="208" y="50"/>
                  </a:cxn>
                  <a:cxn ang="0">
                    <a:pos x="212" y="39"/>
                  </a:cxn>
                  <a:cxn ang="0">
                    <a:pos x="216" y="27"/>
                  </a:cxn>
                  <a:cxn ang="0">
                    <a:pos x="216" y="17"/>
                  </a:cxn>
                  <a:cxn ang="0">
                    <a:pos x="208" y="10"/>
                  </a:cxn>
                  <a:cxn ang="0">
                    <a:pos x="200" y="4"/>
                  </a:cxn>
                  <a:cxn ang="0">
                    <a:pos x="189" y="0"/>
                  </a:cxn>
                  <a:cxn ang="0">
                    <a:pos x="181" y="0"/>
                  </a:cxn>
                  <a:cxn ang="0">
                    <a:pos x="170" y="0"/>
                  </a:cxn>
                  <a:cxn ang="0">
                    <a:pos x="162" y="4"/>
                  </a:cxn>
                  <a:cxn ang="0">
                    <a:pos x="152" y="12"/>
                  </a:cxn>
                  <a:cxn ang="0">
                    <a:pos x="145" y="21"/>
                  </a:cxn>
                  <a:cxn ang="0">
                    <a:pos x="137" y="27"/>
                  </a:cxn>
                  <a:cxn ang="0">
                    <a:pos x="127" y="29"/>
                  </a:cxn>
                  <a:cxn ang="0">
                    <a:pos x="118" y="35"/>
                  </a:cxn>
                  <a:cxn ang="0">
                    <a:pos x="108" y="39"/>
                  </a:cxn>
                  <a:cxn ang="0">
                    <a:pos x="100" y="46"/>
                  </a:cxn>
                  <a:cxn ang="0">
                    <a:pos x="91" y="52"/>
                  </a:cxn>
                  <a:cxn ang="0">
                    <a:pos x="81" y="56"/>
                  </a:cxn>
                  <a:cxn ang="0">
                    <a:pos x="73" y="62"/>
                  </a:cxn>
                  <a:cxn ang="0">
                    <a:pos x="62" y="66"/>
                  </a:cxn>
                  <a:cxn ang="0">
                    <a:pos x="54" y="69"/>
                  </a:cxn>
                  <a:cxn ang="0">
                    <a:pos x="44" y="75"/>
                  </a:cxn>
                  <a:cxn ang="0">
                    <a:pos x="35" y="79"/>
                  </a:cxn>
                  <a:cxn ang="0">
                    <a:pos x="25" y="85"/>
                  </a:cxn>
                  <a:cxn ang="0">
                    <a:pos x="17" y="87"/>
                  </a:cxn>
                  <a:cxn ang="0">
                    <a:pos x="6" y="91"/>
                  </a:cxn>
                </a:cxnLst>
                <a:rect l="0" t="0" r="r" b="b"/>
                <a:pathLst>
                  <a:path w="308" h="102">
                    <a:moveTo>
                      <a:pt x="308" y="27"/>
                    </a:moveTo>
                    <a:lnTo>
                      <a:pt x="303" y="29"/>
                    </a:lnTo>
                    <a:lnTo>
                      <a:pt x="301" y="33"/>
                    </a:lnTo>
                    <a:lnTo>
                      <a:pt x="297" y="35"/>
                    </a:lnTo>
                    <a:lnTo>
                      <a:pt x="295" y="39"/>
                    </a:lnTo>
                    <a:lnTo>
                      <a:pt x="291" y="39"/>
                    </a:lnTo>
                    <a:lnTo>
                      <a:pt x="289" y="44"/>
                    </a:lnTo>
                    <a:lnTo>
                      <a:pt x="285" y="46"/>
                    </a:lnTo>
                    <a:lnTo>
                      <a:pt x="283" y="50"/>
                    </a:lnTo>
                    <a:lnTo>
                      <a:pt x="279" y="52"/>
                    </a:lnTo>
                    <a:lnTo>
                      <a:pt x="276" y="56"/>
                    </a:lnTo>
                    <a:lnTo>
                      <a:pt x="272" y="56"/>
                    </a:lnTo>
                    <a:lnTo>
                      <a:pt x="270" y="56"/>
                    </a:lnTo>
                    <a:lnTo>
                      <a:pt x="266" y="56"/>
                    </a:lnTo>
                    <a:lnTo>
                      <a:pt x="264" y="56"/>
                    </a:lnTo>
                    <a:lnTo>
                      <a:pt x="260" y="58"/>
                    </a:lnTo>
                    <a:lnTo>
                      <a:pt x="258" y="62"/>
                    </a:lnTo>
                    <a:lnTo>
                      <a:pt x="254" y="66"/>
                    </a:lnTo>
                    <a:lnTo>
                      <a:pt x="252" y="66"/>
                    </a:lnTo>
                    <a:lnTo>
                      <a:pt x="247" y="69"/>
                    </a:lnTo>
                    <a:lnTo>
                      <a:pt x="245" y="73"/>
                    </a:lnTo>
                    <a:lnTo>
                      <a:pt x="241" y="75"/>
                    </a:lnTo>
                    <a:lnTo>
                      <a:pt x="239" y="79"/>
                    </a:lnTo>
                    <a:lnTo>
                      <a:pt x="235" y="79"/>
                    </a:lnTo>
                    <a:lnTo>
                      <a:pt x="233" y="79"/>
                    </a:lnTo>
                    <a:lnTo>
                      <a:pt x="229" y="81"/>
                    </a:lnTo>
                    <a:lnTo>
                      <a:pt x="227" y="85"/>
                    </a:lnTo>
                    <a:lnTo>
                      <a:pt x="222" y="85"/>
                    </a:lnTo>
                    <a:lnTo>
                      <a:pt x="220" y="87"/>
                    </a:lnTo>
                    <a:lnTo>
                      <a:pt x="216" y="87"/>
                    </a:lnTo>
                    <a:lnTo>
                      <a:pt x="214" y="91"/>
                    </a:lnTo>
                    <a:lnTo>
                      <a:pt x="212" y="96"/>
                    </a:lnTo>
                    <a:lnTo>
                      <a:pt x="208" y="96"/>
                    </a:lnTo>
                    <a:lnTo>
                      <a:pt x="206" y="98"/>
                    </a:lnTo>
                    <a:lnTo>
                      <a:pt x="202" y="98"/>
                    </a:lnTo>
                    <a:lnTo>
                      <a:pt x="200" y="102"/>
                    </a:lnTo>
                    <a:lnTo>
                      <a:pt x="195" y="102"/>
                    </a:lnTo>
                    <a:lnTo>
                      <a:pt x="193" y="96"/>
                    </a:lnTo>
                    <a:lnTo>
                      <a:pt x="193" y="79"/>
                    </a:lnTo>
                    <a:lnTo>
                      <a:pt x="195" y="75"/>
                    </a:lnTo>
                    <a:lnTo>
                      <a:pt x="195" y="73"/>
                    </a:lnTo>
                    <a:lnTo>
                      <a:pt x="200" y="69"/>
                    </a:lnTo>
                    <a:lnTo>
                      <a:pt x="200" y="66"/>
                    </a:lnTo>
                    <a:lnTo>
                      <a:pt x="202" y="62"/>
                    </a:lnTo>
                    <a:lnTo>
                      <a:pt x="202" y="58"/>
                    </a:lnTo>
                    <a:lnTo>
                      <a:pt x="206" y="56"/>
                    </a:lnTo>
                    <a:lnTo>
                      <a:pt x="206" y="52"/>
                    </a:lnTo>
                    <a:lnTo>
                      <a:pt x="208" y="50"/>
                    </a:lnTo>
                    <a:lnTo>
                      <a:pt x="208" y="46"/>
                    </a:lnTo>
                    <a:lnTo>
                      <a:pt x="212" y="44"/>
                    </a:lnTo>
                    <a:lnTo>
                      <a:pt x="212" y="39"/>
                    </a:lnTo>
                    <a:lnTo>
                      <a:pt x="214" y="35"/>
                    </a:lnTo>
                    <a:lnTo>
                      <a:pt x="214" y="29"/>
                    </a:lnTo>
                    <a:lnTo>
                      <a:pt x="216" y="27"/>
                    </a:lnTo>
                    <a:lnTo>
                      <a:pt x="220" y="23"/>
                    </a:lnTo>
                    <a:lnTo>
                      <a:pt x="220" y="21"/>
                    </a:lnTo>
                    <a:lnTo>
                      <a:pt x="216" y="17"/>
                    </a:lnTo>
                    <a:lnTo>
                      <a:pt x="214" y="12"/>
                    </a:lnTo>
                    <a:lnTo>
                      <a:pt x="212" y="10"/>
                    </a:lnTo>
                    <a:lnTo>
                      <a:pt x="208" y="10"/>
                    </a:lnTo>
                    <a:lnTo>
                      <a:pt x="206" y="6"/>
                    </a:lnTo>
                    <a:lnTo>
                      <a:pt x="202" y="6"/>
                    </a:lnTo>
                    <a:lnTo>
                      <a:pt x="200" y="4"/>
                    </a:lnTo>
                    <a:lnTo>
                      <a:pt x="195" y="0"/>
                    </a:lnTo>
                    <a:lnTo>
                      <a:pt x="193" y="0"/>
                    </a:lnTo>
                    <a:lnTo>
                      <a:pt x="189" y="0"/>
                    </a:lnTo>
                    <a:lnTo>
                      <a:pt x="187" y="0"/>
                    </a:lnTo>
                    <a:lnTo>
                      <a:pt x="183" y="0"/>
                    </a:lnTo>
                    <a:lnTo>
                      <a:pt x="181" y="0"/>
                    </a:lnTo>
                    <a:lnTo>
                      <a:pt x="177" y="0"/>
                    </a:lnTo>
                    <a:lnTo>
                      <a:pt x="175" y="0"/>
                    </a:lnTo>
                    <a:lnTo>
                      <a:pt x="170" y="0"/>
                    </a:lnTo>
                    <a:lnTo>
                      <a:pt x="168" y="0"/>
                    </a:lnTo>
                    <a:lnTo>
                      <a:pt x="164" y="4"/>
                    </a:lnTo>
                    <a:lnTo>
                      <a:pt x="162" y="4"/>
                    </a:lnTo>
                    <a:lnTo>
                      <a:pt x="158" y="6"/>
                    </a:lnTo>
                    <a:lnTo>
                      <a:pt x="156" y="10"/>
                    </a:lnTo>
                    <a:lnTo>
                      <a:pt x="152" y="12"/>
                    </a:lnTo>
                    <a:lnTo>
                      <a:pt x="152" y="17"/>
                    </a:lnTo>
                    <a:lnTo>
                      <a:pt x="150" y="21"/>
                    </a:lnTo>
                    <a:lnTo>
                      <a:pt x="145" y="21"/>
                    </a:lnTo>
                    <a:lnTo>
                      <a:pt x="143" y="23"/>
                    </a:lnTo>
                    <a:lnTo>
                      <a:pt x="139" y="23"/>
                    </a:lnTo>
                    <a:lnTo>
                      <a:pt x="137" y="27"/>
                    </a:lnTo>
                    <a:lnTo>
                      <a:pt x="133" y="27"/>
                    </a:lnTo>
                    <a:lnTo>
                      <a:pt x="131" y="29"/>
                    </a:lnTo>
                    <a:lnTo>
                      <a:pt x="127" y="29"/>
                    </a:lnTo>
                    <a:lnTo>
                      <a:pt x="125" y="33"/>
                    </a:lnTo>
                    <a:lnTo>
                      <a:pt x="121" y="33"/>
                    </a:lnTo>
                    <a:lnTo>
                      <a:pt x="118" y="35"/>
                    </a:lnTo>
                    <a:lnTo>
                      <a:pt x="114" y="35"/>
                    </a:lnTo>
                    <a:lnTo>
                      <a:pt x="112" y="39"/>
                    </a:lnTo>
                    <a:lnTo>
                      <a:pt x="108" y="39"/>
                    </a:lnTo>
                    <a:lnTo>
                      <a:pt x="106" y="44"/>
                    </a:lnTo>
                    <a:lnTo>
                      <a:pt x="102" y="46"/>
                    </a:lnTo>
                    <a:lnTo>
                      <a:pt x="100" y="46"/>
                    </a:lnTo>
                    <a:lnTo>
                      <a:pt x="96" y="50"/>
                    </a:lnTo>
                    <a:lnTo>
                      <a:pt x="93" y="50"/>
                    </a:lnTo>
                    <a:lnTo>
                      <a:pt x="91" y="52"/>
                    </a:lnTo>
                    <a:lnTo>
                      <a:pt x="87" y="56"/>
                    </a:lnTo>
                    <a:lnTo>
                      <a:pt x="85" y="56"/>
                    </a:lnTo>
                    <a:lnTo>
                      <a:pt x="81" y="56"/>
                    </a:lnTo>
                    <a:lnTo>
                      <a:pt x="79" y="58"/>
                    </a:lnTo>
                    <a:lnTo>
                      <a:pt x="75" y="58"/>
                    </a:lnTo>
                    <a:lnTo>
                      <a:pt x="73" y="62"/>
                    </a:lnTo>
                    <a:lnTo>
                      <a:pt x="69" y="62"/>
                    </a:lnTo>
                    <a:lnTo>
                      <a:pt x="66" y="62"/>
                    </a:lnTo>
                    <a:lnTo>
                      <a:pt x="62" y="66"/>
                    </a:lnTo>
                    <a:lnTo>
                      <a:pt x="60" y="66"/>
                    </a:lnTo>
                    <a:lnTo>
                      <a:pt x="56" y="66"/>
                    </a:lnTo>
                    <a:lnTo>
                      <a:pt x="54" y="69"/>
                    </a:lnTo>
                    <a:lnTo>
                      <a:pt x="50" y="73"/>
                    </a:lnTo>
                    <a:lnTo>
                      <a:pt x="48" y="73"/>
                    </a:lnTo>
                    <a:lnTo>
                      <a:pt x="44" y="75"/>
                    </a:lnTo>
                    <a:lnTo>
                      <a:pt x="41" y="75"/>
                    </a:lnTo>
                    <a:lnTo>
                      <a:pt x="37" y="79"/>
                    </a:lnTo>
                    <a:lnTo>
                      <a:pt x="35" y="79"/>
                    </a:lnTo>
                    <a:lnTo>
                      <a:pt x="31" y="81"/>
                    </a:lnTo>
                    <a:lnTo>
                      <a:pt x="29" y="81"/>
                    </a:lnTo>
                    <a:lnTo>
                      <a:pt x="25" y="85"/>
                    </a:lnTo>
                    <a:lnTo>
                      <a:pt x="23" y="85"/>
                    </a:lnTo>
                    <a:lnTo>
                      <a:pt x="19" y="87"/>
                    </a:lnTo>
                    <a:lnTo>
                      <a:pt x="17" y="87"/>
                    </a:lnTo>
                    <a:lnTo>
                      <a:pt x="12" y="87"/>
                    </a:lnTo>
                    <a:lnTo>
                      <a:pt x="10" y="87"/>
                    </a:lnTo>
                    <a:lnTo>
                      <a:pt x="6" y="91"/>
                    </a:lnTo>
                    <a:lnTo>
                      <a:pt x="4" y="91"/>
                    </a:lnTo>
                    <a:lnTo>
                      <a:pt x="0" y="91"/>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74"/>
              <p:cNvSpPr>
                <a:spLocks/>
              </p:cNvSpPr>
              <p:nvPr/>
            </p:nvSpPr>
            <p:spPr bwMode="auto">
              <a:xfrm>
                <a:off x="4270375" y="4121150"/>
                <a:ext cx="244475" cy="211138"/>
              </a:xfrm>
              <a:custGeom>
                <a:avLst/>
                <a:gdLst/>
                <a:ahLst/>
                <a:cxnLst>
                  <a:cxn ang="0">
                    <a:pos x="58" y="129"/>
                  </a:cxn>
                  <a:cxn ang="0">
                    <a:pos x="62" y="123"/>
                  </a:cxn>
                  <a:cxn ang="0">
                    <a:pos x="64" y="117"/>
                  </a:cxn>
                  <a:cxn ang="0">
                    <a:pos x="70" y="111"/>
                  </a:cxn>
                  <a:cxn ang="0">
                    <a:pos x="77" y="104"/>
                  </a:cxn>
                  <a:cxn ang="0">
                    <a:pos x="81" y="98"/>
                  </a:cxn>
                  <a:cxn ang="0">
                    <a:pos x="87" y="92"/>
                  </a:cxn>
                  <a:cxn ang="0">
                    <a:pos x="93" y="86"/>
                  </a:cxn>
                  <a:cxn ang="0">
                    <a:pos x="99" y="77"/>
                  </a:cxn>
                  <a:cxn ang="0">
                    <a:pos x="102" y="71"/>
                  </a:cxn>
                  <a:cxn ang="0">
                    <a:pos x="108" y="65"/>
                  </a:cxn>
                  <a:cxn ang="0">
                    <a:pos x="114" y="59"/>
                  </a:cxn>
                  <a:cxn ang="0">
                    <a:pos x="120" y="52"/>
                  </a:cxn>
                  <a:cxn ang="0">
                    <a:pos x="127" y="46"/>
                  </a:cxn>
                  <a:cxn ang="0">
                    <a:pos x="133" y="40"/>
                  </a:cxn>
                  <a:cxn ang="0">
                    <a:pos x="137" y="32"/>
                  </a:cxn>
                  <a:cxn ang="0">
                    <a:pos x="143" y="25"/>
                  </a:cxn>
                  <a:cxn ang="0">
                    <a:pos x="149" y="19"/>
                  </a:cxn>
                  <a:cxn ang="0">
                    <a:pos x="151" y="13"/>
                  </a:cxn>
                  <a:cxn ang="0">
                    <a:pos x="151" y="7"/>
                  </a:cxn>
                  <a:cxn ang="0">
                    <a:pos x="145" y="0"/>
                  </a:cxn>
                  <a:cxn ang="0">
                    <a:pos x="139" y="0"/>
                  </a:cxn>
                  <a:cxn ang="0">
                    <a:pos x="133" y="2"/>
                  </a:cxn>
                  <a:cxn ang="0">
                    <a:pos x="127" y="2"/>
                  </a:cxn>
                  <a:cxn ang="0">
                    <a:pos x="120" y="2"/>
                  </a:cxn>
                  <a:cxn ang="0">
                    <a:pos x="114" y="2"/>
                  </a:cxn>
                  <a:cxn ang="0">
                    <a:pos x="108" y="2"/>
                  </a:cxn>
                  <a:cxn ang="0">
                    <a:pos x="102" y="7"/>
                  </a:cxn>
                  <a:cxn ang="0">
                    <a:pos x="95" y="7"/>
                  </a:cxn>
                  <a:cxn ang="0">
                    <a:pos x="89" y="7"/>
                  </a:cxn>
                  <a:cxn ang="0">
                    <a:pos x="83" y="7"/>
                  </a:cxn>
                  <a:cxn ang="0">
                    <a:pos x="77" y="11"/>
                  </a:cxn>
                  <a:cxn ang="0">
                    <a:pos x="70" y="11"/>
                  </a:cxn>
                  <a:cxn ang="0">
                    <a:pos x="64" y="11"/>
                  </a:cxn>
                  <a:cxn ang="0">
                    <a:pos x="58" y="13"/>
                  </a:cxn>
                  <a:cxn ang="0">
                    <a:pos x="52" y="13"/>
                  </a:cxn>
                  <a:cxn ang="0">
                    <a:pos x="45" y="13"/>
                  </a:cxn>
                  <a:cxn ang="0">
                    <a:pos x="39" y="13"/>
                  </a:cxn>
                  <a:cxn ang="0">
                    <a:pos x="33" y="13"/>
                  </a:cxn>
                  <a:cxn ang="0">
                    <a:pos x="27" y="17"/>
                  </a:cxn>
                  <a:cxn ang="0">
                    <a:pos x="23" y="17"/>
                  </a:cxn>
                  <a:cxn ang="0">
                    <a:pos x="16" y="17"/>
                  </a:cxn>
                  <a:cxn ang="0">
                    <a:pos x="10" y="17"/>
                  </a:cxn>
                  <a:cxn ang="0">
                    <a:pos x="4" y="17"/>
                  </a:cxn>
                  <a:cxn ang="0">
                    <a:pos x="0" y="7"/>
                  </a:cxn>
                </a:cxnLst>
                <a:rect l="0" t="0" r="r" b="b"/>
                <a:pathLst>
                  <a:path w="154" h="133">
                    <a:moveTo>
                      <a:pt x="58" y="133"/>
                    </a:moveTo>
                    <a:lnTo>
                      <a:pt x="58" y="129"/>
                    </a:lnTo>
                    <a:lnTo>
                      <a:pt x="62" y="127"/>
                    </a:lnTo>
                    <a:lnTo>
                      <a:pt x="62" y="123"/>
                    </a:lnTo>
                    <a:lnTo>
                      <a:pt x="64" y="121"/>
                    </a:lnTo>
                    <a:lnTo>
                      <a:pt x="64" y="117"/>
                    </a:lnTo>
                    <a:lnTo>
                      <a:pt x="68" y="115"/>
                    </a:lnTo>
                    <a:lnTo>
                      <a:pt x="70" y="111"/>
                    </a:lnTo>
                    <a:lnTo>
                      <a:pt x="75" y="108"/>
                    </a:lnTo>
                    <a:lnTo>
                      <a:pt x="77" y="104"/>
                    </a:lnTo>
                    <a:lnTo>
                      <a:pt x="77" y="100"/>
                    </a:lnTo>
                    <a:lnTo>
                      <a:pt x="81" y="98"/>
                    </a:lnTo>
                    <a:lnTo>
                      <a:pt x="83" y="94"/>
                    </a:lnTo>
                    <a:lnTo>
                      <a:pt x="87" y="92"/>
                    </a:lnTo>
                    <a:lnTo>
                      <a:pt x="89" y="88"/>
                    </a:lnTo>
                    <a:lnTo>
                      <a:pt x="93" y="86"/>
                    </a:lnTo>
                    <a:lnTo>
                      <a:pt x="95" y="81"/>
                    </a:lnTo>
                    <a:lnTo>
                      <a:pt x="99" y="77"/>
                    </a:lnTo>
                    <a:lnTo>
                      <a:pt x="102" y="75"/>
                    </a:lnTo>
                    <a:lnTo>
                      <a:pt x="102" y="71"/>
                    </a:lnTo>
                    <a:lnTo>
                      <a:pt x="106" y="69"/>
                    </a:lnTo>
                    <a:lnTo>
                      <a:pt x="108" y="65"/>
                    </a:lnTo>
                    <a:lnTo>
                      <a:pt x="112" y="63"/>
                    </a:lnTo>
                    <a:lnTo>
                      <a:pt x="114" y="59"/>
                    </a:lnTo>
                    <a:lnTo>
                      <a:pt x="118" y="54"/>
                    </a:lnTo>
                    <a:lnTo>
                      <a:pt x="120" y="52"/>
                    </a:lnTo>
                    <a:lnTo>
                      <a:pt x="124" y="48"/>
                    </a:lnTo>
                    <a:lnTo>
                      <a:pt x="127" y="46"/>
                    </a:lnTo>
                    <a:lnTo>
                      <a:pt x="131" y="42"/>
                    </a:lnTo>
                    <a:lnTo>
                      <a:pt x="133" y="40"/>
                    </a:lnTo>
                    <a:lnTo>
                      <a:pt x="133" y="36"/>
                    </a:lnTo>
                    <a:lnTo>
                      <a:pt x="137" y="32"/>
                    </a:lnTo>
                    <a:lnTo>
                      <a:pt x="139" y="29"/>
                    </a:lnTo>
                    <a:lnTo>
                      <a:pt x="143" y="25"/>
                    </a:lnTo>
                    <a:lnTo>
                      <a:pt x="145" y="23"/>
                    </a:lnTo>
                    <a:lnTo>
                      <a:pt x="149" y="19"/>
                    </a:lnTo>
                    <a:lnTo>
                      <a:pt x="149" y="17"/>
                    </a:lnTo>
                    <a:lnTo>
                      <a:pt x="151" y="13"/>
                    </a:lnTo>
                    <a:lnTo>
                      <a:pt x="154" y="11"/>
                    </a:lnTo>
                    <a:lnTo>
                      <a:pt x="151" y="7"/>
                    </a:lnTo>
                    <a:lnTo>
                      <a:pt x="149" y="2"/>
                    </a:lnTo>
                    <a:lnTo>
                      <a:pt x="145" y="0"/>
                    </a:lnTo>
                    <a:lnTo>
                      <a:pt x="143" y="0"/>
                    </a:lnTo>
                    <a:lnTo>
                      <a:pt x="139" y="0"/>
                    </a:lnTo>
                    <a:lnTo>
                      <a:pt x="137" y="2"/>
                    </a:lnTo>
                    <a:lnTo>
                      <a:pt x="133" y="2"/>
                    </a:lnTo>
                    <a:lnTo>
                      <a:pt x="131" y="2"/>
                    </a:lnTo>
                    <a:lnTo>
                      <a:pt x="127" y="2"/>
                    </a:lnTo>
                    <a:lnTo>
                      <a:pt x="124" y="2"/>
                    </a:lnTo>
                    <a:lnTo>
                      <a:pt x="120" y="2"/>
                    </a:lnTo>
                    <a:lnTo>
                      <a:pt x="118" y="2"/>
                    </a:lnTo>
                    <a:lnTo>
                      <a:pt x="114" y="2"/>
                    </a:lnTo>
                    <a:lnTo>
                      <a:pt x="112" y="2"/>
                    </a:lnTo>
                    <a:lnTo>
                      <a:pt x="108" y="2"/>
                    </a:lnTo>
                    <a:lnTo>
                      <a:pt x="106" y="7"/>
                    </a:lnTo>
                    <a:lnTo>
                      <a:pt x="102" y="7"/>
                    </a:lnTo>
                    <a:lnTo>
                      <a:pt x="99" y="7"/>
                    </a:lnTo>
                    <a:lnTo>
                      <a:pt x="95" y="7"/>
                    </a:lnTo>
                    <a:lnTo>
                      <a:pt x="93" y="7"/>
                    </a:lnTo>
                    <a:lnTo>
                      <a:pt x="89" y="7"/>
                    </a:lnTo>
                    <a:lnTo>
                      <a:pt x="87" y="7"/>
                    </a:lnTo>
                    <a:lnTo>
                      <a:pt x="83" y="7"/>
                    </a:lnTo>
                    <a:lnTo>
                      <a:pt x="81" y="11"/>
                    </a:lnTo>
                    <a:lnTo>
                      <a:pt x="77" y="11"/>
                    </a:lnTo>
                    <a:lnTo>
                      <a:pt x="75" y="11"/>
                    </a:lnTo>
                    <a:lnTo>
                      <a:pt x="70" y="11"/>
                    </a:lnTo>
                    <a:lnTo>
                      <a:pt x="68" y="11"/>
                    </a:lnTo>
                    <a:lnTo>
                      <a:pt x="64" y="11"/>
                    </a:lnTo>
                    <a:lnTo>
                      <a:pt x="62" y="13"/>
                    </a:lnTo>
                    <a:lnTo>
                      <a:pt x="58" y="13"/>
                    </a:lnTo>
                    <a:lnTo>
                      <a:pt x="56" y="13"/>
                    </a:lnTo>
                    <a:lnTo>
                      <a:pt x="52" y="13"/>
                    </a:lnTo>
                    <a:lnTo>
                      <a:pt x="50" y="13"/>
                    </a:lnTo>
                    <a:lnTo>
                      <a:pt x="45" y="13"/>
                    </a:lnTo>
                    <a:lnTo>
                      <a:pt x="43" y="13"/>
                    </a:lnTo>
                    <a:lnTo>
                      <a:pt x="39" y="13"/>
                    </a:lnTo>
                    <a:lnTo>
                      <a:pt x="37" y="13"/>
                    </a:lnTo>
                    <a:lnTo>
                      <a:pt x="33" y="13"/>
                    </a:lnTo>
                    <a:lnTo>
                      <a:pt x="31" y="17"/>
                    </a:lnTo>
                    <a:lnTo>
                      <a:pt x="27" y="17"/>
                    </a:lnTo>
                    <a:lnTo>
                      <a:pt x="25" y="17"/>
                    </a:lnTo>
                    <a:lnTo>
                      <a:pt x="23" y="17"/>
                    </a:lnTo>
                    <a:lnTo>
                      <a:pt x="18" y="17"/>
                    </a:lnTo>
                    <a:lnTo>
                      <a:pt x="16" y="17"/>
                    </a:lnTo>
                    <a:lnTo>
                      <a:pt x="12" y="17"/>
                    </a:lnTo>
                    <a:lnTo>
                      <a:pt x="10" y="17"/>
                    </a:lnTo>
                    <a:lnTo>
                      <a:pt x="6" y="17"/>
                    </a:lnTo>
                    <a:lnTo>
                      <a:pt x="4" y="17"/>
                    </a:lnTo>
                    <a:lnTo>
                      <a:pt x="0" y="17"/>
                    </a:lnTo>
                    <a:lnTo>
                      <a:pt x="0" y="7"/>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 name="Group 162"/>
            <p:cNvGrpSpPr/>
            <p:nvPr/>
          </p:nvGrpSpPr>
          <p:grpSpPr>
            <a:xfrm>
              <a:off x="2806449" y="3532588"/>
              <a:ext cx="1211231" cy="855409"/>
              <a:chOff x="2676525" y="1468438"/>
              <a:chExt cx="1292226" cy="1090612"/>
            </a:xfrm>
          </p:grpSpPr>
          <p:sp>
            <p:nvSpPr>
              <p:cNvPr id="59" name="Freeform 151"/>
              <p:cNvSpPr>
                <a:spLocks/>
              </p:cNvSpPr>
              <p:nvPr/>
            </p:nvSpPr>
            <p:spPr bwMode="auto">
              <a:xfrm>
                <a:off x="2676525" y="1468438"/>
                <a:ext cx="798513" cy="825500"/>
              </a:xfrm>
              <a:custGeom>
                <a:avLst/>
                <a:gdLst/>
                <a:ahLst/>
                <a:cxnLst>
                  <a:cxn ang="0">
                    <a:pos x="5" y="501"/>
                  </a:cxn>
                  <a:cxn ang="0">
                    <a:pos x="15" y="482"/>
                  </a:cxn>
                  <a:cxn ang="0">
                    <a:pos x="19" y="422"/>
                  </a:cxn>
                  <a:cxn ang="0">
                    <a:pos x="29" y="408"/>
                  </a:cxn>
                  <a:cxn ang="0">
                    <a:pos x="34" y="395"/>
                  </a:cxn>
                  <a:cxn ang="0">
                    <a:pos x="43" y="367"/>
                  </a:cxn>
                  <a:cxn ang="0">
                    <a:pos x="53" y="352"/>
                  </a:cxn>
                  <a:cxn ang="0">
                    <a:pos x="67" y="348"/>
                  </a:cxn>
                  <a:cxn ang="0">
                    <a:pos x="76" y="325"/>
                  </a:cxn>
                  <a:cxn ang="0">
                    <a:pos x="90" y="316"/>
                  </a:cxn>
                  <a:cxn ang="0">
                    <a:pos x="100" y="292"/>
                  </a:cxn>
                  <a:cxn ang="0">
                    <a:pos x="108" y="278"/>
                  </a:cxn>
                  <a:cxn ang="0">
                    <a:pos x="117" y="264"/>
                  </a:cxn>
                  <a:cxn ang="0">
                    <a:pos x="131" y="251"/>
                  </a:cxn>
                  <a:cxn ang="0">
                    <a:pos x="141" y="237"/>
                  </a:cxn>
                  <a:cxn ang="0">
                    <a:pos x="150" y="223"/>
                  </a:cxn>
                  <a:cxn ang="0">
                    <a:pos x="165" y="209"/>
                  </a:cxn>
                  <a:cxn ang="0">
                    <a:pos x="174" y="194"/>
                  </a:cxn>
                  <a:cxn ang="0">
                    <a:pos x="184" y="182"/>
                  </a:cxn>
                  <a:cxn ang="0">
                    <a:pos x="198" y="167"/>
                  </a:cxn>
                  <a:cxn ang="0">
                    <a:pos x="212" y="153"/>
                  </a:cxn>
                  <a:cxn ang="0">
                    <a:pos x="226" y="139"/>
                  </a:cxn>
                  <a:cxn ang="0">
                    <a:pos x="240" y="125"/>
                  </a:cxn>
                  <a:cxn ang="0">
                    <a:pos x="250" y="115"/>
                  </a:cxn>
                  <a:cxn ang="0">
                    <a:pos x="264" y="103"/>
                  </a:cxn>
                  <a:cxn ang="0">
                    <a:pos x="278" y="88"/>
                  </a:cxn>
                  <a:cxn ang="0">
                    <a:pos x="288" y="79"/>
                  </a:cxn>
                  <a:cxn ang="0">
                    <a:pos x="300" y="65"/>
                  </a:cxn>
                  <a:cxn ang="0">
                    <a:pos x="315" y="51"/>
                  </a:cxn>
                  <a:cxn ang="0">
                    <a:pos x="329" y="36"/>
                  </a:cxn>
                  <a:cxn ang="0">
                    <a:pos x="343" y="33"/>
                  </a:cxn>
                  <a:cxn ang="0">
                    <a:pos x="353" y="19"/>
                  </a:cxn>
                  <a:cxn ang="0">
                    <a:pos x="367" y="9"/>
                  </a:cxn>
                  <a:cxn ang="0">
                    <a:pos x="381" y="5"/>
                  </a:cxn>
                  <a:cxn ang="0">
                    <a:pos x="395" y="0"/>
                  </a:cxn>
                  <a:cxn ang="0">
                    <a:pos x="409" y="0"/>
                  </a:cxn>
                  <a:cxn ang="0">
                    <a:pos x="424" y="0"/>
                  </a:cxn>
                  <a:cxn ang="0">
                    <a:pos x="438" y="0"/>
                  </a:cxn>
                  <a:cxn ang="0">
                    <a:pos x="452" y="9"/>
                  </a:cxn>
                  <a:cxn ang="0">
                    <a:pos x="466" y="14"/>
                  </a:cxn>
                  <a:cxn ang="0">
                    <a:pos x="479" y="24"/>
                  </a:cxn>
                  <a:cxn ang="0">
                    <a:pos x="493" y="36"/>
                  </a:cxn>
                </a:cxnLst>
                <a:rect l="0" t="0" r="r" b="b"/>
                <a:pathLst>
                  <a:path w="503" h="520">
                    <a:moveTo>
                      <a:pt x="0" y="520"/>
                    </a:moveTo>
                    <a:lnTo>
                      <a:pt x="5" y="515"/>
                    </a:lnTo>
                    <a:lnTo>
                      <a:pt x="5" y="501"/>
                    </a:lnTo>
                    <a:lnTo>
                      <a:pt x="10" y="496"/>
                    </a:lnTo>
                    <a:lnTo>
                      <a:pt x="10" y="487"/>
                    </a:lnTo>
                    <a:lnTo>
                      <a:pt x="15" y="482"/>
                    </a:lnTo>
                    <a:lnTo>
                      <a:pt x="15" y="474"/>
                    </a:lnTo>
                    <a:lnTo>
                      <a:pt x="19" y="469"/>
                    </a:lnTo>
                    <a:lnTo>
                      <a:pt x="19" y="422"/>
                    </a:lnTo>
                    <a:lnTo>
                      <a:pt x="24" y="417"/>
                    </a:lnTo>
                    <a:lnTo>
                      <a:pt x="24" y="412"/>
                    </a:lnTo>
                    <a:lnTo>
                      <a:pt x="29" y="408"/>
                    </a:lnTo>
                    <a:lnTo>
                      <a:pt x="29" y="404"/>
                    </a:lnTo>
                    <a:lnTo>
                      <a:pt x="34" y="400"/>
                    </a:lnTo>
                    <a:lnTo>
                      <a:pt x="34" y="395"/>
                    </a:lnTo>
                    <a:lnTo>
                      <a:pt x="38" y="390"/>
                    </a:lnTo>
                    <a:lnTo>
                      <a:pt x="38" y="371"/>
                    </a:lnTo>
                    <a:lnTo>
                      <a:pt x="43" y="367"/>
                    </a:lnTo>
                    <a:lnTo>
                      <a:pt x="43" y="362"/>
                    </a:lnTo>
                    <a:lnTo>
                      <a:pt x="48" y="357"/>
                    </a:lnTo>
                    <a:lnTo>
                      <a:pt x="53" y="352"/>
                    </a:lnTo>
                    <a:lnTo>
                      <a:pt x="57" y="352"/>
                    </a:lnTo>
                    <a:lnTo>
                      <a:pt x="62" y="352"/>
                    </a:lnTo>
                    <a:lnTo>
                      <a:pt x="67" y="348"/>
                    </a:lnTo>
                    <a:lnTo>
                      <a:pt x="71" y="343"/>
                    </a:lnTo>
                    <a:lnTo>
                      <a:pt x="76" y="338"/>
                    </a:lnTo>
                    <a:lnTo>
                      <a:pt x="76" y="325"/>
                    </a:lnTo>
                    <a:lnTo>
                      <a:pt x="81" y="321"/>
                    </a:lnTo>
                    <a:lnTo>
                      <a:pt x="86" y="321"/>
                    </a:lnTo>
                    <a:lnTo>
                      <a:pt x="90" y="316"/>
                    </a:lnTo>
                    <a:lnTo>
                      <a:pt x="95" y="311"/>
                    </a:lnTo>
                    <a:lnTo>
                      <a:pt x="100" y="307"/>
                    </a:lnTo>
                    <a:lnTo>
                      <a:pt x="100" y="292"/>
                    </a:lnTo>
                    <a:lnTo>
                      <a:pt x="103" y="288"/>
                    </a:lnTo>
                    <a:lnTo>
                      <a:pt x="108" y="283"/>
                    </a:lnTo>
                    <a:lnTo>
                      <a:pt x="108" y="278"/>
                    </a:lnTo>
                    <a:lnTo>
                      <a:pt x="113" y="273"/>
                    </a:lnTo>
                    <a:lnTo>
                      <a:pt x="117" y="269"/>
                    </a:lnTo>
                    <a:lnTo>
                      <a:pt x="117" y="264"/>
                    </a:lnTo>
                    <a:lnTo>
                      <a:pt x="122" y="259"/>
                    </a:lnTo>
                    <a:lnTo>
                      <a:pt x="127" y="256"/>
                    </a:lnTo>
                    <a:lnTo>
                      <a:pt x="131" y="251"/>
                    </a:lnTo>
                    <a:lnTo>
                      <a:pt x="131" y="246"/>
                    </a:lnTo>
                    <a:lnTo>
                      <a:pt x="136" y="242"/>
                    </a:lnTo>
                    <a:lnTo>
                      <a:pt x="141" y="237"/>
                    </a:lnTo>
                    <a:lnTo>
                      <a:pt x="146" y="232"/>
                    </a:lnTo>
                    <a:lnTo>
                      <a:pt x="146" y="228"/>
                    </a:lnTo>
                    <a:lnTo>
                      <a:pt x="150" y="223"/>
                    </a:lnTo>
                    <a:lnTo>
                      <a:pt x="155" y="218"/>
                    </a:lnTo>
                    <a:lnTo>
                      <a:pt x="160" y="213"/>
                    </a:lnTo>
                    <a:lnTo>
                      <a:pt x="165" y="209"/>
                    </a:lnTo>
                    <a:lnTo>
                      <a:pt x="169" y="204"/>
                    </a:lnTo>
                    <a:lnTo>
                      <a:pt x="174" y="199"/>
                    </a:lnTo>
                    <a:lnTo>
                      <a:pt x="174" y="194"/>
                    </a:lnTo>
                    <a:lnTo>
                      <a:pt x="179" y="190"/>
                    </a:lnTo>
                    <a:lnTo>
                      <a:pt x="179" y="185"/>
                    </a:lnTo>
                    <a:lnTo>
                      <a:pt x="184" y="182"/>
                    </a:lnTo>
                    <a:lnTo>
                      <a:pt x="188" y="177"/>
                    </a:lnTo>
                    <a:lnTo>
                      <a:pt x="193" y="172"/>
                    </a:lnTo>
                    <a:lnTo>
                      <a:pt x="198" y="167"/>
                    </a:lnTo>
                    <a:lnTo>
                      <a:pt x="203" y="163"/>
                    </a:lnTo>
                    <a:lnTo>
                      <a:pt x="207" y="158"/>
                    </a:lnTo>
                    <a:lnTo>
                      <a:pt x="212" y="153"/>
                    </a:lnTo>
                    <a:lnTo>
                      <a:pt x="217" y="149"/>
                    </a:lnTo>
                    <a:lnTo>
                      <a:pt x="222" y="144"/>
                    </a:lnTo>
                    <a:lnTo>
                      <a:pt x="226" y="139"/>
                    </a:lnTo>
                    <a:lnTo>
                      <a:pt x="231" y="134"/>
                    </a:lnTo>
                    <a:lnTo>
                      <a:pt x="236" y="130"/>
                    </a:lnTo>
                    <a:lnTo>
                      <a:pt x="240" y="125"/>
                    </a:lnTo>
                    <a:lnTo>
                      <a:pt x="245" y="120"/>
                    </a:lnTo>
                    <a:lnTo>
                      <a:pt x="245" y="115"/>
                    </a:lnTo>
                    <a:lnTo>
                      <a:pt x="250" y="115"/>
                    </a:lnTo>
                    <a:lnTo>
                      <a:pt x="255" y="111"/>
                    </a:lnTo>
                    <a:lnTo>
                      <a:pt x="259" y="107"/>
                    </a:lnTo>
                    <a:lnTo>
                      <a:pt x="264" y="103"/>
                    </a:lnTo>
                    <a:lnTo>
                      <a:pt x="269" y="98"/>
                    </a:lnTo>
                    <a:lnTo>
                      <a:pt x="274" y="93"/>
                    </a:lnTo>
                    <a:lnTo>
                      <a:pt x="278" y="88"/>
                    </a:lnTo>
                    <a:lnTo>
                      <a:pt x="278" y="84"/>
                    </a:lnTo>
                    <a:lnTo>
                      <a:pt x="283" y="79"/>
                    </a:lnTo>
                    <a:lnTo>
                      <a:pt x="288" y="79"/>
                    </a:lnTo>
                    <a:lnTo>
                      <a:pt x="291" y="74"/>
                    </a:lnTo>
                    <a:lnTo>
                      <a:pt x="296" y="70"/>
                    </a:lnTo>
                    <a:lnTo>
                      <a:pt x="300" y="65"/>
                    </a:lnTo>
                    <a:lnTo>
                      <a:pt x="305" y="60"/>
                    </a:lnTo>
                    <a:lnTo>
                      <a:pt x="310" y="55"/>
                    </a:lnTo>
                    <a:lnTo>
                      <a:pt x="315" y="51"/>
                    </a:lnTo>
                    <a:lnTo>
                      <a:pt x="319" y="46"/>
                    </a:lnTo>
                    <a:lnTo>
                      <a:pt x="324" y="41"/>
                    </a:lnTo>
                    <a:lnTo>
                      <a:pt x="329" y="36"/>
                    </a:lnTo>
                    <a:lnTo>
                      <a:pt x="334" y="36"/>
                    </a:lnTo>
                    <a:lnTo>
                      <a:pt x="338" y="36"/>
                    </a:lnTo>
                    <a:lnTo>
                      <a:pt x="343" y="33"/>
                    </a:lnTo>
                    <a:lnTo>
                      <a:pt x="348" y="28"/>
                    </a:lnTo>
                    <a:lnTo>
                      <a:pt x="353" y="24"/>
                    </a:lnTo>
                    <a:lnTo>
                      <a:pt x="353" y="19"/>
                    </a:lnTo>
                    <a:lnTo>
                      <a:pt x="357" y="14"/>
                    </a:lnTo>
                    <a:lnTo>
                      <a:pt x="362" y="14"/>
                    </a:lnTo>
                    <a:lnTo>
                      <a:pt x="367" y="9"/>
                    </a:lnTo>
                    <a:lnTo>
                      <a:pt x="372" y="9"/>
                    </a:lnTo>
                    <a:lnTo>
                      <a:pt x="376" y="5"/>
                    </a:lnTo>
                    <a:lnTo>
                      <a:pt x="381" y="5"/>
                    </a:lnTo>
                    <a:lnTo>
                      <a:pt x="386" y="5"/>
                    </a:lnTo>
                    <a:lnTo>
                      <a:pt x="391" y="0"/>
                    </a:lnTo>
                    <a:lnTo>
                      <a:pt x="395" y="0"/>
                    </a:lnTo>
                    <a:lnTo>
                      <a:pt x="400" y="0"/>
                    </a:lnTo>
                    <a:lnTo>
                      <a:pt x="405" y="0"/>
                    </a:lnTo>
                    <a:lnTo>
                      <a:pt x="409" y="0"/>
                    </a:lnTo>
                    <a:lnTo>
                      <a:pt x="414" y="0"/>
                    </a:lnTo>
                    <a:lnTo>
                      <a:pt x="419" y="0"/>
                    </a:lnTo>
                    <a:lnTo>
                      <a:pt x="424" y="0"/>
                    </a:lnTo>
                    <a:lnTo>
                      <a:pt x="428" y="0"/>
                    </a:lnTo>
                    <a:lnTo>
                      <a:pt x="433" y="0"/>
                    </a:lnTo>
                    <a:lnTo>
                      <a:pt x="438" y="0"/>
                    </a:lnTo>
                    <a:lnTo>
                      <a:pt x="443" y="5"/>
                    </a:lnTo>
                    <a:lnTo>
                      <a:pt x="447" y="5"/>
                    </a:lnTo>
                    <a:lnTo>
                      <a:pt x="452" y="9"/>
                    </a:lnTo>
                    <a:lnTo>
                      <a:pt x="457" y="9"/>
                    </a:lnTo>
                    <a:lnTo>
                      <a:pt x="462" y="9"/>
                    </a:lnTo>
                    <a:lnTo>
                      <a:pt x="466" y="14"/>
                    </a:lnTo>
                    <a:lnTo>
                      <a:pt x="471" y="19"/>
                    </a:lnTo>
                    <a:lnTo>
                      <a:pt x="476" y="24"/>
                    </a:lnTo>
                    <a:lnTo>
                      <a:pt x="479" y="24"/>
                    </a:lnTo>
                    <a:lnTo>
                      <a:pt x="484" y="28"/>
                    </a:lnTo>
                    <a:lnTo>
                      <a:pt x="488" y="33"/>
                    </a:lnTo>
                    <a:lnTo>
                      <a:pt x="493" y="36"/>
                    </a:lnTo>
                    <a:lnTo>
                      <a:pt x="498" y="41"/>
                    </a:lnTo>
                    <a:lnTo>
                      <a:pt x="503" y="46"/>
                    </a:lnTo>
                  </a:path>
                </a:pathLst>
              </a:custGeom>
              <a:noFill/>
              <a:ln w="1905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52"/>
              <p:cNvSpPr>
                <a:spLocks/>
              </p:cNvSpPr>
              <p:nvPr/>
            </p:nvSpPr>
            <p:spPr bwMode="auto">
              <a:xfrm>
                <a:off x="3475038" y="1541463"/>
                <a:ext cx="493713" cy="957263"/>
              </a:xfrm>
              <a:custGeom>
                <a:avLst/>
                <a:gdLst/>
                <a:ahLst/>
                <a:cxnLst>
                  <a:cxn ang="0">
                    <a:pos x="9" y="9"/>
                  </a:cxn>
                  <a:cxn ang="0">
                    <a:pos x="23" y="24"/>
                  </a:cxn>
                  <a:cxn ang="0">
                    <a:pos x="33" y="38"/>
                  </a:cxn>
                  <a:cxn ang="0">
                    <a:pos x="47" y="52"/>
                  </a:cxn>
                  <a:cxn ang="0">
                    <a:pos x="57" y="65"/>
                  </a:cxn>
                  <a:cxn ang="0">
                    <a:pos x="71" y="79"/>
                  </a:cxn>
                  <a:cxn ang="0">
                    <a:pos x="85" y="93"/>
                  </a:cxn>
                  <a:cxn ang="0">
                    <a:pos x="94" y="107"/>
                  </a:cxn>
                  <a:cxn ang="0">
                    <a:pos x="104" y="121"/>
                  </a:cxn>
                  <a:cxn ang="0">
                    <a:pos x="118" y="136"/>
                  </a:cxn>
                  <a:cxn ang="0">
                    <a:pos x="132" y="148"/>
                  </a:cxn>
                  <a:cxn ang="0">
                    <a:pos x="142" y="163"/>
                  </a:cxn>
                  <a:cxn ang="0">
                    <a:pos x="151" y="177"/>
                  </a:cxn>
                  <a:cxn ang="0">
                    <a:pos x="161" y="191"/>
                  </a:cxn>
                  <a:cxn ang="0">
                    <a:pos x="173" y="205"/>
                  </a:cxn>
                  <a:cxn ang="0">
                    <a:pos x="183" y="218"/>
                  </a:cxn>
                  <a:cxn ang="0">
                    <a:pos x="192" y="232"/>
                  </a:cxn>
                  <a:cxn ang="0">
                    <a:pos x="202" y="246"/>
                  </a:cxn>
                  <a:cxn ang="0">
                    <a:pos x="211" y="265"/>
                  </a:cxn>
                  <a:cxn ang="0">
                    <a:pos x="226" y="279"/>
                  </a:cxn>
                  <a:cxn ang="0">
                    <a:pos x="235" y="292"/>
                  </a:cxn>
                  <a:cxn ang="0">
                    <a:pos x="249" y="306"/>
                  </a:cxn>
                  <a:cxn ang="0">
                    <a:pos x="263" y="311"/>
                  </a:cxn>
                  <a:cxn ang="0">
                    <a:pos x="273" y="325"/>
                  </a:cxn>
                  <a:cxn ang="0">
                    <a:pos x="282" y="354"/>
                  </a:cxn>
                  <a:cxn ang="0">
                    <a:pos x="292" y="366"/>
                  </a:cxn>
                  <a:cxn ang="0">
                    <a:pos x="297" y="385"/>
                  </a:cxn>
                  <a:cxn ang="0">
                    <a:pos x="306" y="436"/>
                  </a:cxn>
                  <a:cxn ang="0">
                    <a:pos x="311" y="488"/>
                  </a:cxn>
                  <a:cxn ang="0">
                    <a:pos x="297" y="488"/>
                  </a:cxn>
                  <a:cxn ang="0">
                    <a:pos x="282" y="502"/>
                  </a:cxn>
                  <a:cxn ang="0">
                    <a:pos x="287" y="543"/>
                  </a:cxn>
                  <a:cxn ang="0">
                    <a:pos x="287" y="562"/>
                  </a:cxn>
                  <a:cxn ang="0">
                    <a:pos x="273" y="558"/>
                  </a:cxn>
                  <a:cxn ang="0">
                    <a:pos x="259" y="548"/>
                  </a:cxn>
                  <a:cxn ang="0">
                    <a:pos x="244" y="543"/>
                  </a:cxn>
                  <a:cxn ang="0">
                    <a:pos x="230" y="543"/>
                  </a:cxn>
                  <a:cxn ang="0">
                    <a:pos x="221" y="576"/>
                  </a:cxn>
                  <a:cxn ang="0">
                    <a:pos x="221" y="603"/>
                  </a:cxn>
                  <a:cxn ang="0">
                    <a:pos x="207" y="594"/>
                  </a:cxn>
                  <a:cxn ang="0">
                    <a:pos x="197" y="581"/>
                  </a:cxn>
                  <a:cxn ang="0">
                    <a:pos x="183" y="567"/>
                  </a:cxn>
                </a:cxnLst>
                <a:rect l="0" t="0" r="r" b="b"/>
                <a:pathLst>
                  <a:path w="311" h="603">
                    <a:moveTo>
                      <a:pt x="0" y="0"/>
                    </a:moveTo>
                    <a:lnTo>
                      <a:pt x="4" y="5"/>
                    </a:lnTo>
                    <a:lnTo>
                      <a:pt x="9" y="9"/>
                    </a:lnTo>
                    <a:lnTo>
                      <a:pt x="14" y="14"/>
                    </a:lnTo>
                    <a:lnTo>
                      <a:pt x="19" y="19"/>
                    </a:lnTo>
                    <a:lnTo>
                      <a:pt x="23" y="24"/>
                    </a:lnTo>
                    <a:lnTo>
                      <a:pt x="28" y="28"/>
                    </a:lnTo>
                    <a:lnTo>
                      <a:pt x="28" y="33"/>
                    </a:lnTo>
                    <a:lnTo>
                      <a:pt x="33" y="38"/>
                    </a:lnTo>
                    <a:lnTo>
                      <a:pt x="38" y="42"/>
                    </a:lnTo>
                    <a:lnTo>
                      <a:pt x="42" y="47"/>
                    </a:lnTo>
                    <a:lnTo>
                      <a:pt x="47" y="52"/>
                    </a:lnTo>
                    <a:lnTo>
                      <a:pt x="52" y="57"/>
                    </a:lnTo>
                    <a:lnTo>
                      <a:pt x="52" y="61"/>
                    </a:lnTo>
                    <a:lnTo>
                      <a:pt x="57" y="65"/>
                    </a:lnTo>
                    <a:lnTo>
                      <a:pt x="61" y="69"/>
                    </a:lnTo>
                    <a:lnTo>
                      <a:pt x="66" y="74"/>
                    </a:lnTo>
                    <a:lnTo>
                      <a:pt x="71" y="79"/>
                    </a:lnTo>
                    <a:lnTo>
                      <a:pt x="75" y="84"/>
                    </a:lnTo>
                    <a:lnTo>
                      <a:pt x="80" y="88"/>
                    </a:lnTo>
                    <a:lnTo>
                      <a:pt x="85" y="93"/>
                    </a:lnTo>
                    <a:lnTo>
                      <a:pt x="85" y="98"/>
                    </a:lnTo>
                    <a:lnTo>
                      <a:pt x="90" y="103"/>
                    </a:lnTo>
                    <a:lnTo>
                      <a:pt x="94" y="107"/>
                    </a:lnTo>
                    <a:lnTo>
                      <a:pt x="99" y="112"/>
                    </a:lnTo>
                    <a:lnTo>
                      <a:pt x="99" y="117"/>
                    </a:lnTo>
                    <a:lnTo>
                      <a:pt x="104" y="121"/>
                    </a:lnTo>
                    <a:lnTo>
                      <a:pt x="109" y="126"/>
                    </a:lnTo>
                    <a:lnTo>
                      <a:pt x="113" y="131"/>
                    </a:lnTo>
                    <a:lnTo>
                      <a:pt x="118" y="136"/>
                    </a:lnTo>
                    <a:lnTo>
                      <a:pt x="123" y="139"/>
                    </a:lnTo>
                    <a:lnTo>
                      <a:pt x="128" y="144"/>
                    </a:lnTo>
                    <a:lnTo>
                      <a:pt x="132" y="148"/>
                    </a:lnTo>
                    <a:lnTo>
                      <a:pt x="132" y="153"/>
                    </a:lnTo>
                    <a:lnTo>
                      <a:pt x="137" y="158"/>
                    </a:lnTo>
                    <a:lnTo>
                      <a:pt x="142" y="163"/>
                    </a:lnTo>
                    <a:lnTo>
                      <a:pt x="142" y="167"/>
                    </a:lnTo>
                    <a:lnTo>
                      <a:pt x="147" y="172"/>
                    </a:lnTo>
                    <a:lnTo>
                      <a:pt x="151" y="177"/>
                    </a:lnTo>
                    <a:lnTo>
                      <a:pt x="156" y="182"/>
                    </a:lnTo>
                    <a:lnTo>
                      <a:pt x="156" y="186"/>
                    </a:lnTo>
                    <a:lnTo>
                      <a:pt x="161" y="191"/>
                    </a:lnTo>
                    <a:lnTo>
                      <a:pt x="164" y="196"/>
                    </a:lnTo>
                    <a:lnTo>
                      <a:pt x="169" y="200"/>
                    </a:lnTo>
                    <a:lnTo>
                      <a:pt x="173" y="205"/>
                    </a:lnTo>
                    <a:lnTo>
                      <a:pt x="173" y="210"/>
                    </a:lnTo>
                    <a:lnTo>
                      <a:pt x="178" y="213"/>
                    </a:lnTo>
                    <a:lnTo>
                      <a:pt x="183" y="218"/>
                    </a:lnTo>
                    <a:lnTo>
                      <a:pt x="183" y="223"/>
                    </a:lnTo>
                    <a:lnTo>
                      <a:pt x="188" y="227"/>
                    </a:lnTo>
                    <a:lnTo>
                      <a:pt x="192" y="232"/>
                    </a:lnTo>
                    <a:lnTo>
                      <a:pt x="192" y="237"/>
                    </a:lnTo>
                    <a:lnTo>
                      <a:pt x="197" y="242"/>
                    </a:lnTo>
                    <a:lnTo>
                      <a:pt x="202" y="246"/>
                    </a:lnTo>
                    <a:lnTo>
                      <a:pt x="207" y="251"/>
                    </a:lnTo>
                    <a:lnTo>
                      <a:pt x="207" y="261"/>
                    </a:lnTo>
                    <a:lnTo>
                      <a:pt x="211" y="265"/>
                    </a:lnTo>
                    <a:lnTo>
                      <a:pt x="216" y="270"/>
                    </a:lnTo>
                    <a:lnTo>
                      <a:pt x="221" y="275"/>
                    </a:lnTo>
                    <a:lnTo>
                      <a:pt x="226" y="279"/>
                    </a:lnTo>
                    <a:lnTo>
                      <a:pt x="230" y="284"/>
                    </a:lnTo>
                    <a:lnTo>
                      <a:pt x="235" y="287"/>
                    </a:lnTo>
                    <a:lnTo>
                      <a:pt x="235" y="292"/>
                    </a:lnTo>
                    <a:lnTo>
                      <a:pt x="240" y="297"/>
                    </a:lnTo>
                    <a:lnTo>
                      <a:pt x="244" y="302"/>
                    </a:lnTo>
                    <a:lnTo>
                      <a:pt x="249" y="306"/>
                    </a:lnTo>
                    <a:lnTo>
                      <a:pt x="254" y="306"/>
                    </a:lnTo>
                    <a:lnTo>
                      <a:pt x="259" y="306"/>
                    </a:lnTo>
                    <a:lnTo>
                      <a:pt x="263" y="311"/>
                    </a:lnTo>
                    <a:lnTo>
                      <a:pt x="268" y="316"/>
                    </a:lnTo>
                    <a:lnTo>
                      <a:pt x="273" y="321"/>
                    </a:lnTo>
                    <a:lnTo>
                      <a:pt x="273" y="325"/>
                    </a:lnTo>
                    <a:lnTo>
                      <a:pt x="278" y="330"/>
                    </a:lnTo>
                    <a:lnTo>
                      <a:pt x="278" y="349"/>
                    </a:lnTo>
                    <a:lnTo>
                      <a:pt x="282" y="354"/>
                    </a:lnTo>
                    <a:lnTo>
                      <a:pt x="287" y="358"/>
                    </a:lnTo>
                    <a:lnTo>
                      <a:pt x="287" y="362"/>
                    </a:lnTo>
                    <a:lnTo>
                      <a:pt x="292" y="366"/>
                    </a:lnTo>
                    <a:lnTo>
                      <a:pt x="292" y="376"/>
                    </a:lnTo>
                    <a:lnTo>
                      <a:pt x="297" y="381"/>
                    </a:lnTo>
                    <a:lnTo>
                      <a:pt x="297" y="385"/>
                    </a:lnTo>
                    <a:lnTo>
                      <a:pt x="301" y="390"/>
                    </a:lnTo>
                    <a:lnTo>
                      <a:pt x="301" y="433"/>
                    </a:lnTo>
                    <a:lnTo>
                      <a:pt x="306" y="436"/>
                    </a:lnTo>
                    <a:lnTo>
                      <a:pt x="306" y="450"/>
                    </a:lnTo>
                    <a:lnTo>
                      <a:pt x="311" y="455"/>
                    </a:lnTo>
                    <a:lnTo>
                      <a:pt x="311" y="488"/>
                    </a:lnTo>
                    <a:lnTo>
                      <a:pt x="306" y="488"/>
                    </a:lnTo>
                    <a:lnTo>
                      <a:pt x="301" y="488"/>
                    </a:lnTo>
                    <a:lnTo>
                      <a:pt x="297" y="488"/>
                    </a:lnTo>
                    <a:lnTo>
                      <a:pt x="292" y="493"/>
                    </a:lnTo>
                    <a:lnTo>
                      <a:pt x="287" y="497"/>
                    </a:lnTo>
                    <a:lnTo>
                      <a:pt x="282" y="502"/>
                    </a:lnTo>
                    <a:lnTo>
                      <a:pt x="282" y="507"/>
                    </a:lnTo>
                    <a:lnTo>
                      <a:pt x="287" y="510"/>
                    </a:lnTo>
                    <a:lnTo>
                      <a:pt x="287" y="543"/>
                    </a:lnTo>
                    <a:lnTo>
                      <a:pt x="292" y="548"/>
                    </a:lnTo>
                    <a:lnTo>
                      <a:pt x="292" y="562"/>
                    </a:lnTo>
                    <a:lnTo>
                      <a:pt x="287" y="562"/>
                    </a:lnTo>
                    <a:lnTo>
                      <a:pt x="282" y="562"/>
                    </a:lnTo>
                    <a:lnTo>
                      <a:pt x="278" y="558"/>
                    </a:lnTo>
                    <a:lnTo>
                      <a:pt x="273" y="558"/>
                    </a:lnTo>
                    <a:lnTo>
                      <a:pt x="268" y="553"/>
                    </a:lnTo>
                    <a:lnTo>
                      <a:pt x="263" y="553"/>
                    </a:lnTo>
                    <a:lnTo>
                      <a:pt x="259" y="548"/>
                    </a:lnTo>
                    <a:lnTo>
                      <a:pt x="254" y="548"/>
                    </a:lnTo>
                    <a:lnTo>
                      <a:pt x="249" y="543"/>
                    </a:lnTo>
                    <a:lnTo>
                      <a:pt x="244" y="543"/>
                    </a:lnTo>
                    <a:lnTo>
                      <a:pt x="240" y="539"/>
                    </a:lnTo>
                    <a:lnTo>
                      <a:pt x="235" y="539"/>
                    </a:lnTo>
                    <a:lnTo>
                      <a:pt x="230" y="543"/>
                    </a:lnTo>
                    <a:lnTo>
                      <a:pt x="226" y="548"/>
                    </a:lnTo>
                    <a:lnTo>
                      <a:pt x="221" y="553"/>
                    </a:lnTo>
                    <a:lnTo>
                      <a:pt x="221" y="576"/>
                    </a:lnTo>
                    <a:lnTo>
                      <a:pt x="226" y="581"/>
                    </a:lnTo>
                    <a:lnTo>
                      <a:pt x="226" y="603"/>
                    </a:lnTo>
                    <a:lnTo>
                      <a:pt x="221" y="603"/>
                    </a:lnTo>
                    <a:lnTo>
                      <a:pt x="216" y="599"/>
                    </a:lnTo>
                    <a:lnTo>
                      <a:pt x="211" y="594"/>
                    </a:lnTo>
                    <a:lnTo>
                      <a:pt x="207" y="594"/>
                    </a:lnTo>
                    <a:lnTo>
                      <a:pt x="202" y="589"/>
                    </a:lnTo>
                    <a:lnTo>
                      <a:pt x="197" y="584"/>
                    </a:lnTo>
                    <a:lnTo>
                      <a:pt x="197" y="581"/>
                    </a:lnTo>
                    <a:lnTo>
                      <a:pt x="192" y="576"/>
                    </a:lnTo>
                    <a:lnTo>
                      <a:pt x="188" y="572"/>
                    </a:lnTo>
                    <a:lnTo>
                      <a:pt x="183" y="567"/>
                    </a:lnTo>
                    <a:lnTo>
                      <a:pt x="178" y="562"/>
                    </a:lnTo>
                    <a:lnTo>
                      <a:pt x="173" y="558"/>
                    </a:lnTo>
                  </a:path>
                </a:pathLst>
              </a:custGeom>
              <a:noFill/>
              <a:ln w="1905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53"/>
              <p:cNvSpPr>
                <a:spLocks/>
              </p:cNvSpPr>
              <p:nvPr/>
            </p:nvSpPr>
            <p:spPr bwMode="auto">
              <a:xfrm>
                <a:off x="2974975" y="2346325"/>
                <a:ext cx="774700" cy="212725"/>
              </a:xfrm>
              <a:custGeom>
                <a:avLst/>
                <a:gdLst/>
                <a:ahLst/>
                <a:cxnLst>
                  <a:cxn ang="0">
                    <a:pos x="479" y="46"/>
                  </a:cxn>
                  <a:cxn ang="0">
                    <a:pos x="466" y="46"/>
                  </a:cxn>
                  <a:cxn ang="0">
                    <a:pos x="452" y="36"/>
                  </a:cxn>
                  <a:cxn ang="0">
                    <a:pos x="438" y="22"/>
                  </a:cxn>
                  <a:cxn ang="0">
                    <a:pos x="424" y="8"/>
                  </a:cxn>
                  <a:cxn ang="0">
                    <a:pos x="409" y="3"/>
                  </a:cxn>
                  <a:cxn ang="0">
                    <a:pos x="395" y="3"/>
                  </a:cxn>
                  <a:cxn ang="0">
                    <a:pos x="381" y="0"/>
                  </a:cxn>
                  <a:cxn ang="0">
                    <a:pos x="367" y="13"/>
                  </a:cxn>
                  <a:cxn ang="0">
                    <a:pos x="357" y="27"/>
                  </a:cxn>
                  <a:cxn ang="0">
                    <a:pos x="348" y="41"/>
                  </a:cxn>
                  <a:cxn ang="0">
                    <a:pos x="338" y="69"/>
                  </a:cxn>
                  <a:cxn ang="0">
                    <a:pos x="329" y="106"/>
                  </a:cxn>
                  <a:cxn ang="0">
                    <a:pos x="315" y="96"/>
                  </a:cxn>
                  <a:cxn ang="0">
                    <a:pos x="305" y="82"/>
                  </a:cxn>
                  <a:cxn ang="0">
                    <a:pos x="296" y="69"/>
                  </a:cxn>
                  <a:cxn ang="0">
                    <a:pos x="288" y="55"/>
                  </a:cxn>
                  <a:cxn ang="0">
                    <a:pos x="278" y="41"/>
                  </a:cxn>
                  <a:cxn ang="0">
                    <a:pos x="269" y="27"/>
                  </a:cxn>
                  <a:cxn ang="0">
                    <a:pos x="259" y="13"/>
                  </a:cxn>
                  <a:cxn ang="0">
                    <a:pos x="245" y="13"/>
                  </a:cxn>
                  <a:cxn ang="0">
                    <a:pos x="231" y="22"/>
                  </a:cxn>
                  <a:cxn ang="0">
                    <a:pos x="217" y="22"/>
                  </a:cxn>
                  <a:cxn ang="0">
                    <a:pos x="203" y="17"/>
                  </a:cxn>
                  <a:cxn ang="0">
                    <a:pos x="188" y="8"/>
                  </a:cxn>
                  <a:cxn ang="0">
                    <a:pos x="174" y="17"/>
                  </a:cxn>
                  <a:cxn ang="0">
                    <a:pos x="165" y="32"/>
                  </a:cxn>
                  <a:cxn ang="0">
                    <a:pos x="155" y="46"/>
                  </a:cxn>
                  <a:cxn ang="0">
                    <a:pos x="150" y="65"/>
                  </a:cxn>
                  <a:cxn ang="0">
                    <a:pos x="141" y="82"/>
                  </a:cxn>
                  <a:cxn ang="0">
                    <a:pos x="131" y="101"/>
                  </a:cxn>
                  <a:cxn ang="0">
                    <a:pos x="122" y="115"/>
                  </a:cxn>
                  <a:cxn ang="0">
                    <a:pos x="112" y="130"/>
                  </a:cxn>
                  <a:cxn ang="0">
                    <a:pos x="103" y="125"/>
                  </a:cxn>
                  <a:cxn ang="0">
                    <a:pos x="95" y="101"/>
                  </a:cxn>
                  <a:cxn ang="0">
                    <a:pos x="90" y="46"/>
                  </a:cxn>
                  <a:cxn ang="0">
                    <a:pos x="81" y="22"/>
                  </a:cxn>
                  <a:cxn ang="0">
                    <a:pos x="67" y="8"/>
                  </a:cxn>
                  <a:cxn ang="0">
                    <a:pos x="52" y="0"/>
                  </a:cxn>
                  <a:cxn ang="0">
                    <a:pos x="38" y="3"/>
                  </a:cxn>
                  <a:cxn ang="0">
                    <a:pos x="24" y="8"/>
                  </a:cxn>
                  <a:cxn ang="0">
                    <a:pos x="10" y="22"/>
                  </a:cxn>
                </a:cxnLst>
                <a:rect l="0" t="0" r="r" b="b"/>
                <a:pathLst>
                  <a:path w="488" h="134">
                    <a:moveTo>
                      <a:pt x="488" y="51"/>
                    </a:moveTo>
                    <a:lnTo>
                      <a:pt x="484" y="46"/>
                    </a:lnTo>
                    <a:lnTo>
                      <a:pt x="479" y="46"/>
                    </a:lnTo>
                    <a:lnTo>
                      <a:pt x="476" y="46"/>
                    </a:lnTo>
                    <a:lnTo>
                      <a:pt x="471" y="46"/>
                    </a:lnTo>
                    <a:lnTo>
                      <a:pt x="466" y="46"/>
                    </a:lnTo>
                    <a:lnTo>
                      <a:pt x="462" y="46"/>
                    </a:lnTo>
                    <a:lnTo>
                      <a:pt x="457" y="41"/>
                    </a:lnTo>
                    <a:lnTo>
                      <a:pt x="452" y="36"/>
                    </a:lnTo>
                    <a:lnTo>
                      <a:pt x="447" y="32"/>
                    </a:lnTo>
                    <a:lnTo>
                      <a:pt x="443" y="27"/>
                    </a:lnTo>
                    <a:lnTo>
                      <a:pt x="438" y="22"/>
                    </a:lnTo>
                    <a:lnTo>
                      <a:pt x="433" y="17"/>
                    </a:lnTo>
                    <a:lnTo>
                      <a:pt x="428" y="13"/>
                    </a:lnTo>
                    <a:lnTo>
                      <a:pt x="424" y="8"/>
                    </a:lnTo>
                    <a:lnTo>
                      <a:pt x="419" y="3"/>
                    </a:lnTo>
                    <a:lnTo>
                      <a:pt x="414" y="3"/>
                    </a:lnTo>
                    <a:lnTo>
                      <a:pt x="409" y="3"/>
                    </a:lnTo>
                    <a:lnTo>
                      <a:pt x="405" y="3"/>
                    </a:lnTo>
                    <a:lnTo>
                      <a:pt x="400" y="3"/>
                    </a:lnTo>
                    <a:lnTo>
                      <a:pt x="395" y="3"/>
                    </a:lnTo>
                    <a:lnTo>
                      <a:pt x="390" y="0"/>
                    </a:lnTo>
                    <a:lnTo>
                      <a:pt x="386" y="0"/>
                    </a:lnTo>
                    <a:lnTo>
                      <a:pt x="381" y="0"/>
                    </a:lnTo>
                    <a:lnTo>
                      <a:pt x="376" y="3"/>
                    </a:lnTo>
                    <a:lnTo>
                      <a:pt x="372" y="8"/>
                    </a:lnTo>
                    <a:lnTo>
                      <a:pt x="367" y="13"/>
                    </a:lnTo>
                    <a:lnTo>
                      <a:pt x="367" y="22"/>
                    </a:lnTo>
                    <a:lnTo>
                      <a:pt x="362" y="22"/>
                    </a:lnTo>
                    <a:lnTo>
                      <a:pt x="357" y="27"/>
                    </a:lnTo>
                    <a:lnTo>
                      <a:pt x="353" y="32"/>
                    </a:lnTo>
                    <a:lnTo>
                      <a:pt x="348" y="36"/>
                    </a:lnTo>
                    <a:lnTo>
                      <a:pt x="348" y="41"/>
                    </a:lnTo>
                    <a:lnTo>
                      <a:pt x="343" y="46"/>
                    </a:lnTo>
                    <a:lnTo>
                      <a:pt x="343" y="65"/>
                    </a:lnTo>
                    <a:lnTo>
                      <a:pt x="338" y="69"/>
                    </a:lnTo>
                    <a:lnTo>
                      <a:pt x="338" y="106"/>
                    </a:lnTo>
                    <a:lnTo>
                      <a:pt x="334" y="106"/>
                    </a:lnTo>
                    <a:lnTo>
                      <a:pt x="329" y="106"/>
                    </a:lnTo>
                    <a:lnTo>
                      <a:pt x="324" y="106"/>
                    </a:lnTo>
                    <a:lnTo>
                      <a:pt x="319" y="101"/>
                    </a:lnTo>
                    <a:lnTo>
                      <a:pt x="315" y="96"/>
                    </a:lnTo>
                    <a:lnTo>
                      <a:pt x="310" y="96"/>
                    </a:lnTo>
                    <a:lnTo>
                      <a:pt x="310" y="87"/>
                    </a:lnTo>
                    <a:lnTo>
                      <a:pt x="305" y="82"/>
                    </a:lnTo>
                    <a:lnTo>
                      <a:pt x="305" y="77"/>
                    </a:lnTo>
                    <a:lnTo>
                      <a:pt x="300" y="74"/>
                    </a:lnTo>
                    <a:lnTo>
                      <a:pt x="296" y="69"/>
                    </a:lnTo>
                    <a:lnTo>
                      <a:pt x="291" y="65"/>
                    </a:lnTo>
                    <a:lnTo>
                      <a:pt x="291" y="60"/>
                    </a:lnTo>
                    <a:lnTo>
                      <a:pt x="288" y="55"/>
                    </a:lnTo>
                    <a:lnTo>
                      <a:pt x="283" y="51"/>
                    </a:lnTo>
                    <a:lnTo>
                      <a:pt x="278" y="46"/>
                    </a:lnTo>
                    <a:lnTo>
                      <a:pt x="278" y="41"/>
                    </a:lnTo>
                    <a:lnTo>
                      <a:pt x="274" y="36"/>
                    </a:lnTo>
                    <a:lnTo>
                      <a:pt x="274" y="32"/>
                    </a:lnTo>
                    <a:lnTo>
                      <a:pt x="269" y="27"/>
                    </a:lnTo>
                    <a:lnTo>
                      <a:pt x="269" y="22"/>
                    </a:lnTo>
                    <a:lnTo>
                      <a:pt x="264" y="17"/>
                    </a:lnTo>
                    <a:lnTo>
                      <a:pt x="259" y="13"/>
                    </a:lnTo>
                    <a:lnTo>
                      <a:pt x="255" y="8"/>
                    </a:lnTo>
                    <a:lnTo>
                      <a:pt x="250" y="8"/>
                    </a:lnTo>
                    <a:lnTo>
                      <a:pt x="245" y="13"/>
                    </a:lnTo>
                    <a:lnTo>
                      <a:pt x="240" y="13"/>
                    </a:lnTo>
                    <a:lnTo>
                      <a:pt x="236" y="17"/>
                    </a:lnTo>
                    <a:lnTo>
                      <a:pt x="231" y="22"/>
                    </a:lnTo>
                    <a:lnTo>
                      <a:pt x="226" y="22"/>
                    </a:lnTo>
                    <a:lnTo>
                      <a:pt x="221" y="22"/>
                    </a:lnTo>
                    <a:lnTo>
                      <a:pt x="217" y="22"/>
                    </a:lnTo>
                    <a:lnTo>
                      <a:pt x="212" y="22"/>
                    </a:lnTo>
                    <a:lnTo>
                      <a:pt x="207" y="22"/>
                    </a:lnTo>
                    <a:lnTo>
                      <a:pt x="203" y="17"/>
                    </a:lnTo>
                    <a:lnTo>
                      <a:pt x="198" y="13"/>
                    </a:lnTo>
                    <a:lnTo>
                      <a:pt x="193" y="13"/>
                    </a:lnTo>
                    <a:lnTo>
                      <a:pt x="188" y="8"/>
                    </a:lnTo>
                    <a:lnTo>
                      <a:pt x="184" y="8"/>
                    </a:lnTo>
                    <a:lnTo>
                      <a:pt x="179" y="13"/>
                    </a:lnTo>
                    <a:lnTo>
                      <a:pt x="174" y="17"/>
                    </a:lnTo>
                    <a:lnTo>
                      <a:pt x="169" y="22"/>
                    </a:lnTo>
                    <a:lnTo>
                      <a:pt x="165" y="27"/>
                    </a:lnTo>
                    <a:lnTo>
                      <a:pt x="165" y="32"/>
                    </a:lnTo>
                    <a:lnTo>
                      <a:pt x="160" y="36"/>
                    </a:lnTo>
                    <a:lnTo>
                      <a:pt x="160" y="41"/>
                    </a:lnTo>
                    <a:lnTo>
                      <a:pt x="155" y="46"/>
                    </a:lnTo>
                    <a:lnTo>
                      <a:pt x="155" y="55"/>
                    </a:lnTo>
                    <a:lnTo>
                      <a:pt x="150" y="60"/>
                    </a:lnTo>
                    <a:lnTo>
                      <a:pt x="150" y="65"/>
                    </a:lnTo>
                    <a:lnTo>
                      <a:pt x="146" y="69"/>
                    </a:lnTo>
                    <a:lnTo>
                      <a:pt x="141" y="74"/>
                    </a:lnTo>
                    <a:lnTo>
                      <a:pt x="141" y="82"/>
                    </a:lnTo>
                    <a:lnTo>
                      <a:pt x="136" y="87"/>
                    </a:lnTo>
                    <a:lnTo>
                      <a:pt x="131" y="92"/>
                    </a:lnTo>
                    <a:lnTo>
                      <a:pt x="131" y="101"/>
                    </a:lnTo>
                    <a:lnTo>
                      <a:pt x="127" y="106"/>
                    </a:lnTo>
                    <a:lnTo>
                      <a:pt x="127" y="111"/>
                    </a:lnTo>
                    <a:lnTo>
                      <a:pt x="122" y="115"/>
                    </a:lnTo>
                    <a:lnTo>
                      <a:pt x="122" y="120"/>
                    </a:lnTo>
                    <a:lnTo>
                      <a:pt x="117" y="125"/>
                    </a:lnTo>
                    <a:lnTo>
                      <a:pt x="112" y="130"/>
                    </a:lnTo>
                    <a:lnTo>
                      <a:pt x="108" y="134"/>
                    </a:lnTo>
                    <a:lnTo>
                      <a:pt x="103" y="130"/>
                    </a:lnTo>
                    <a:lnTo>
                      <a:pt x="103" y="125"/>
                    </a:lnTo>
                    <a:lnTo>
                      <a:pt x="100" y="120"/>
                    </a:lnTo>
                    <a:lnTo>
                      <a:pt x="100" y="106"/>
                    </a:lnTo>
                    <a:lnTo>
                      <a:pt x="95" y="101"/>
                    </a:lnTo>
                    <a:lnTo>
                      <a:pt x="95" y="77"/>
                    </a:lnTo>
                    <a:lnTo>
                      <a:pt x="90" y="74"/>
                    </a:lnTo>
                    <a:lnTo>
                      <a:pt x="90" y="46"/>
                    </a:lnTo>
                    <a:lnTo>
                      <a:pt x="86" y="41"/>
                    </a:lnTo>
                    <a:lnTo>
                      <a:pt x="86" y="27"/>
                    </a:lnTo>
                    <a:lnTo>
                      <a:pt x="81" y="22"/>
                    </a:lnTo>
                    <a:lnTo>
                      <a:pt x="76" y="17"/>
                    </a:lnTo>
                    <a:lnTo>
                      <a:pt x="71" y="13"/>
                    </a:lnTo>
                    <a:lnTo>
                      <a:pt x="67" y="8"/>
                    </a:lnTo>
                    <a:lnTo>
                      <a:pt x="62" y="3"/>
                    </a:lnTo>
                    <a:lnTo>
                      <a:pt x="57" y="0"/>
                    </a:lnTo>
                    <a:lnTo>
                      <a:pt x="52" y="0"/>
                    </a:lnTo>
                    <a:lnTo>
                      <a:pt x="48" y="3"/>
                    </a:lnTo>
                    <a:lnTo>
                      <a:pt x="43" y="3"/>
                    </a:lnTo>
                    <a:lnTo>
                      <a:pt x="38" y="3"/>
                    </a:lnTo>
                    <a:lnTo>
                      <a:pt x="34" y="3"/>
                    </a:lnTo>
                    <a:lnTo>
                      <a:pt x="29" y="3"/>
                    </a:lnTo>
                    <a:lnTo>
                      <a:pt x="24" y="8"/>
                    </a:lnTo>
                    <a:lnTo>
                      <a:pt x="19" y="13"/>
                    </a:lnTo>
                    <a:lnTo>
                      <a:pt x="15" y="17"/>
                    </a:lnTo>
                    <a:lnTo>
                      <a:pt x="10" y="22"/>
                    </a:lnTo>
                    <a:lnTo>
                      <a:pt x="5" y="27"/>
                    </a:lnTo>
                    <a:lnTo>
                      <a:pt x="0" y="32"/>
                    </a:lnTo>
                  </a:path>
                </a:pathLst>
              </a:custGeom>
              <a:noFill/>
              <a:ln w="1905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54"/>
              <p:cNvSpPr>
                <a:spLocks/>
              </p:cNvSpPr>
              <p:nvPr/>
            </p:nvSpPr>
            <p:spPr bwMode="auto">
              <a:xfrm>
                <a:off x="2676525" y="2293938"/>
                <a:ext cx="298450" cy="212725"/>
              </a:xfrm>
              <a:custGeom>
                <a:avLst/>
                <a:gdLst/>
                <a:ahLst/>
                <a:cxnLst>
                  <a:cxn ang="0">
                    <a:pos x="188" y="65"/>
                  </a:cxn>
                  <a:cxn ang="0">
                    <a:pos x="184" y="69"/>
                  </a:cxn>
                  <a:cxn ang="0">
                    <a:pos x="179" y="74"/>
                  </a:cxn>
                  <a:cxn ang="0">
                    <a:pos x="174" y="79"/>
                  </a:cxn>
                  <a:cxn ang="0">
                    <a:pos x="169" y="84"/>
                  </a:cxn>
                  <a:cxn ang="0">
                    <a:pos x="165" y="84"/>
                  </a:cxn>
                  <a:cxn ang="0">
                    <a:pos x="160" y="84"/>
                  </a:cxn>
                  <a:cxn ang="0">
                    <a:pos x="155" y="84"/>
                  </a:cxn>
                  <a:cxn ang="0">
                    <a:pos x="150" y="88"/>
                  </a:cxn>
                  <a:cxn ang="0">
                    <a:pos x="146" y="93"/>
                  </a:cxn>
                  <a:cxn ang="0">
                    <a:pos x="141" y="98"/>
                  </a:cxn>
                  <a:cxn ang="0">
                    <a:pos x="136" y="102"/>
                  </a:cxn>
                  <a:cxn ang="0">
                    <a:pos x="131" y="107"/>
                  </a:cxn>
                  <a:cxn ang="0">
                    <a:pos x="127" y="110"/>
                  </a:cxn>
                  <a:cxn ang="0">
                    <a:pos x="122" y="115"/>
                  </a:cxn>
                  <a:cxn ang="0">
                    <a:pos x="117" y="120"/>
                  </a:cxn>
                  <a:cxn ang="0">
                    <a:pos x="113" y="125"/>
                  </a:cxn>
                  <a:cxn ang="0">
                    <a:pos x="108" y="129"/>
                  </a:cxn>
                  <a:cxn ang="0">
                    <a:pos x="103" y="134"/>
                  </a:cxn>
                  <a:cxn ang="0">
                    <a:pos x="100" y="134"/>
                  </a:cxn>
                  <a:cxn ang="0">
                    <a:pos x="95" y="134"/>
                  </a:cxn>
                  <a:cxn ang="0">
                    <a:pos x="95" y="120"/>
                  </a:cxn>
                  <a:cxn ang="0">
                    <a:pos x="100" y="115"/>
                  </a:cxn>
                  <a:cxn ang="0">
                    <a:pos x="100" y="93"/>
                  </a:cxn>
                  <a:cxn ang="0">
                    <a:pos x="103" y="88"/>
                  </a:cxn>
                  <a:cxn ang="0">
                    <a:pos x="103" y="79"/>
                  </a:cxn>
                  <a:cxn ang="0">
                    <a:pos x="100" y="74"/>
                  </a:cxn>
                  <a:cxn ang="0">
                    <a:pos x="95" y="69"/>
                  </a:cxn>
                  <a:cxn ang="0">
                    <a:pos x="90" y="65"/>
                  </a:cxn>
                  <a:cxn ang="0">
                    <a:pos x="86" y="69"/>
                  </a:cxn>
                  <a:cxn ang="0">
                    <a:pos x="81" y="69"/>
                  </a:cxn>
                  <a:cxn ang="0">
                    <a:pos x="76" y="74"/>
                  </a:cxn>
                  <a:cxn ang="0">
                    <a:pos x="71" y="74"/>
                  </a:cxn>
                  <a:cxn ang="0">
                    <a:pos x="67" y="79"/>
                  </a:cxn>
                  <a:cxn ang="0">
                    <a:pos x="62" y="79"/>
                  </a:cxn>
                  <a:cxn ang="0">
                    <a:pos x="57" y="84"/>
                  </a:cxn>
                  <a:cxn ang="0">
                    <a:pos x="53" y="84"/>
                  </a:cxn>
                  <a:cxn ang="0">
                    <a:pos x="48" y="88"/>
                  </a:cxn>
                  <a:cxn ang="0">
                    <a:pos x="43" y="88"/>
                  </a:cxn>
                  <a:cxn ang="0">
                    <a:pos x="38" y="88"/>
                  </a:cxn>
                  <a:cxn ang="0">
                    <a:pos x="34" y="88"/>
                  </a:cxn>
                  <a:cxn ang="0">
                    <a:pos x="34" y="33"/>
                  </a:cxn>
                  <a:cxn ang="0">
                    <a:pos x="29" y="28"/>
                  </a:cxn>
                  <a:cxn ang="0">
                    <a:pos x="24" y="23"/>
                  </a:cxn>
                  <a:cxn ang="0">
                    <a:pos x="19" y="19"/>
                  </a:cxn>
                  <a:cxn ang="0">
                    <a:pos x="15" y="23"/>
                  </a:cxn>
                  <a:cxn ang="0">
                    <a:pos x="10" y="23"/>
                  </a:cxn>
                  <a:cxn ang="0">
                    <a:pos x="5" y="23"/>
                  </a:cxn>
                  <a:cxn ang="0">
                    <a:pos x="0" y="23"/>
                  </a:cxn>
                  <a:cxn ang="0">
                    <a:pos x="0" y="0"/>
                  </a:cxn>
                </a:cxnLst>
                <a:rect l="0" t="0" r="r" b="b"/>
                <a:pathLst>
                  <a:path w="188" h="134">
                    <a:moveTo>
                      <a:pt x="188" y="65"/>
                    </a:moveTo>
                    <a:lnTo>
                      <a:pt x="184" y="69"/>
                    </a:lnTo>
                    <a:lnTo>
                      <a:pt x="179" y="74"/>
                    </a:lnTo>
                    <a:lnTo>
                      <a:pt x="174" y="79"/>
                    </a:lnTo>
                    <a:lnTo>
                      <a:pt x="169" y="84"/>
                    </a:lnTo>
                    <a:lnTo>
                      <a:pt x="165" y="84"/>
                    </a:lnTo>
                    <a:lnTo>
                      <a:pt x="160" y="84"/>
                    </a:lnTo>
                    <a:lnTo>
                      <a:pt x="155" y="84"/>
                    </a:lnTo>
                    <a:lnTo>
                      <a:pt x="150" y="88"/>
                    </a:lnTo>
                    <a:lnTo>
                      <a:pt x="146" y="93"/>
                    </a:lnTo>
                    <a:lnTo>
                      <a:pt x="141" y="98"/>
                    </a:lnTo>
                    <a:lnTo>
                      <a:pt x="136" y="102"/>
                    </a:lnTo>
                    <a:lnTo>
                      <a:pt x="131" y="107"/>
                    </a:lnTo>
                    <a:lnTo>
                      <a:pt x="127" y="110"/>
                    </a:lnTo>
                    <a:lnTo>
                      <a:pt x="122" y="115"/>
                    </a:lnTo>
                    <a:lnTo>
                      <a:pt x="117" y="120"/>
                    </a:lnTo>
                    <a:lnTo>
                      <a:pt x="113" y="125"/>
                    </a:lnTo>
                    <a:lnTo>
                      <a:pt x="108" y="129"/>
                    </a:lnTo>
                    <a:lnTo>
                      <a:pt x="103" y="134"/>
                    </a:lnTo>
                    <a:lnTo>
                      <a:pt x="100" y="134"/>
                    </a:lnTo>
                    <a:lnTo>
                      <a:pt x="95" y="134"/>
                    </a:lnTo>
                    <a:lnTo>
                      <a:pt x="95" y="120"/>
                    </a:lnTo>
                    <a:lnTo>
                      <a:pt x="100" y="115"/>
                    </a:lnTo>
                    <a:lnTo>
                      <a:pt x="100" y="93"/>
                    </a:lnTo>
                    <a:lnTo>
                      <a:pt x="103" y="88"/>
                    </a:lnTo>
                    <a:lnTo>
                      <a:pt x="103" y="79"/>
                    </a:lnTo>
                    <a:lnTo>
                      <a:pt x="100" y="74"/>
                    </a:lnTo>
                    <a:lnTo>
                      <a:pt x="95" y="69"/>
                    </a:lnTo>
                    <a:lnTo>
                      <a:pt x="90" y="65"/>
                    </a:lnTo>
                    <a:lnTo>
                      <a:pt x="86" y="69"/>
                    </a:lnTo>
                    <a:lnTo>
                      <a:pt x="81" y="69"/>
                    </a:lnTo>
                    <a:lnTo>
                      <a:pt x="76" y="74"/>
                    </a:lnTo>
                    <a:lnTo>
                      <a:pt x="71" y="74"/>
                    </a:lnTo>
                    <a:lnTo>
                      <a:pt x="67" y="79"/>
                    </a:lnTo>
                    <a:lnTo>
                      <a:pt x="62" y="79"/>
                    </a:lnTo>
                    <a:lnTo>
                      <a:pt x="57" y="84"/>
                    </a:lnTo>
                    <a:lnTo>
                      <a:pt x="53" y="84"/>
                    </a:lnTo>
                    <a:lnTo>
                      <a:pt x="48" y="88"/>
                    </a:lnTo>
                    <a:lnTo>
                      <a:pt x="43" y="88"/>
                    </a:lnTo>
                    <a:lnTo>
                      <a:pt x="38" y="88"/>
                    </a:lnTo>
                    <a:lnTo>
                      <a:pt x="34" y="88"/>
                    </a:lnTo>
                    <a:lnTo>
                      <a:pt x="34" y="33"/>
                    </a:lnTo>
                    <a:lnTo>
                      <a:pt x="29" y="28"/>
                    </a:lnTo>
                    <a:lnTo>
                      <a:pt x="24" y="23"/>
                    </a:lnTo>
                    <a:lnTo>
                      <a:pt x="19" y="19"/>
                    </a:lnTo>
                    <a:lnTo>
                      <a:pt x="15" y="23"/>
                    </a:lnTo>
                    <a:lnTo>
                      <a:pt x="10" y="23"/>
                    </a:lnTo>
                    <a:lnTo>
                      <a:pt x="5" y="23"/>
                    </a:lnTo>
                    <a:lnTo>
                      <a:pt x="0" y="23"/>
                    </a:lnTo>
                    <a:lnTo>
                      <a:pt x="0" y="0"/>
                    </a:lnTo>
                  </a:path>
                </a:pathLst>
              </a:custGeom>
              <a:noFill/>
              <a:ln w="1905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318"/>
            <p:cNvGrpSpPr/>
            <p:nvPr/>
          </p:nvGrpSpPr>
          <p:grpSpPr>
            <a:xfrm>
              <a:off x="1194443" y="2522059"/>
              <a:ext cx="6323590" cy="1541067"/>
              <a:chOff x="4498975" y="1101725"/>
              <a:chExt cx="3106738" cy="1409700"/>
            </a:xfrm>
          </p:grpSpPr>
          <p:sp>
            <p:nvSpPr>
              <p:cNvPr id="51" name="Freeform 221"/>
              <p:cNvSpPr>
                <a:spLocks/>
              </p:cNvSpPr>
              <p:nvPr/>
            </p:nvSpPr>
            <p:spPr bwMode="auto">
              <a:xfrm>
                <a:off x="4498975" y="1216025"/>
                <a:ext cx="460375" cy="396875"/>
              </a:xfrm>
              <a:custGeom>
                <a:avLst/>
                <a:gdLst/>
                <a:ahLst/>
                <a:cxnLst>
                  <a:cxn ang="0">
                    <a:pos x="3" y="12"/>
                  </a:cxn>
                  <a:cxn ang="0">
                    <a:pos x="10" y="22"/>
                  </a:cxn>
                  <a:cxn ang="0">
                    <a:pos x="16" y="40"/>
                  </a:cxn>
                  <a:cxn ang="0">
                    <a:pos x="27" y="44"/>
                  </a:cxn>
                  <a:cxn ang="0">
                    <a:pos x="33" y="62"/>
                  </a:cxn>
                  <a:cxn ang="0">
                    <a:pos x="40" y="74"/>
                  </a:cxn>
                  <a:cxn ang="0">
                    <a:pos x="47" y="80"/>
                  </a:cxn>
                  <a:cxn ang="0">
                    <a:pos x="57" y="82"/>
                  </a:cxn>
                  <a:cxn ang="0">
                    <a:pos x="67" y="82"/>
                  </a:cxn>
                  <a:cxn ang="0">
                    <a:pos x="77" y="84"/>
                  </a:cxn>
                  <a:cxn ang="0">
                    <a:pos x="84" y="96"/>
                  </a:cxn>
                  <a:cxn ang="0">
                    <a:pos x="91" y="108"/>
                  </a:cxn>
                  <a:cxn ang="0">
                    <a:pos x="97" y="120"/>
                  </a:cxn>
                  <a:cxn ang="0">
                    <a:pos x="104" y="126"/>
                  </a:cxn>
                  <a:cxn ang="0">
                    <a:pos x="111" y="128"/>
                  </a:cxn>
                  <a:cxn ang="0">
                    <a:pos x="118" y="124"/>
                  </a:cxn>
                  <a:cxn ang="0">
                    <a:pos x="124" y="132"/>
                  </a:cxn>
                  <a:cxn ang="0">
                    <a:pos x="131" y="142"/>
                  </a:cxn>
                  <a:cxn ang="0">
                    <a:pos x="135" y="160"/>
                  </a:cxn>
                  <a:cxn ang="0">
                    <a:pos x="141" y="176"/>
                  </a:cxn>
                  <a:cxn ang="0">
                    <a:pos x="145" y="192"/>
                  </a:cxn>
                  <a:cxn ang="0">
                    <a:pos x="151" y="204"/>
                  </a:cxn>
                  <a:cxn ang="0">
                    <a:pos x="155" y="206"/>
                  </a:cxn>
                  <a:cxn ang="0">
                    <a:pos x="165" y="200"/>
                  </a:cxn>
                  <a:cxn ang="0">
                    <a:pos x="168" y="210"/>
                  </a:cxn>
                  <a:cxn ang="0">
                    <a:pos x="175" y="226"/>
                  </a:cxn>
                  <a:cxn ang="0">
                    <a:pos x="178" y="238"/>
                  </a:cxn>
                  <a:cxn ang="0">
                    <a:pos x="185" y="238"/>
                  </a:cxn>
                  <a:cxn ang="0">
                    <a:pos x="192" y="230"/>
                  </a:cxn>
                  <a:cxn ang="0">
                    <a:pos x="195" y="230"/>
                  </a:cxn>
                  <a:cxn ang="0">
                    <a:pos x="202" y="236"/>
                  </a:cxn>
                  <a:cxn ang="0">
                    <a:pos x="209" y="236"/>
                  </a:cxn>
                  <a:cxn ang="0">
                    <a:pos x="216" y="240"/>
                  </a:cxn>
                  <a:cxn ang="0">
                    <a:pos x="219" y="242"/>
                  </a:cxn>
                  <a:cxn ang="0">
                    <a:pos x="229" y="246"/>
                  </a:cxn>
                  <a:cxn ang="0">
                    <a:pos x="239" y="248"/>
                  </a:cxn>
                  <a:cxn ang="0">
                    <a:pos x="246" y="244"/>
                  </a:cxn>
                  <a:cxn ang="0">
                    <a:pos x="249" y="244"/>
                  </a:cxn>
                  <a:cxn ang="0">
                    <a:pos x="259" y="248"/>
                  </a:cxn>
                  <a:cxn ang="0">
                    <a:pos x="270" y="246"/>
                  </a:cxn>
                  <a:cxn ang="0">
                    <a:pos x="276" y="236"/>
                  </a:cxn>
                  <a:cxn ang="0">
                    <a:pos x="283" y="226"/>
                  </a:cxn>
                </a:cxnLst>
                <a:rect l="0" t="0" r="r" b="b"/>
                <a:pathLst>
                  <a:path w="290" h="250">
                    <a:moveTo>
                      <a:pt x="0" y="0"/>
                    </a:moveTo>
                    <a:lnTo>
                      <a:pt x="0" y="6"/>
                    </a:lnTo>
                    <a:lnTo>
                      <a:pt x="3" y="12"/>
                    </a:lnTo>
                    <a:lnTo>
                      <a:pt x="3" y="16"/>
                    </a:lnTo>
                    <a:lnTo>
                      <a:pt x="10" y="20"/>
                    </a:lnTo>
                    <a:lnTo>
                      <a:pt x="10" y="22"/>
                    </a:lnTo>
                    <a:lnTo>
                      <a:pt x="13" y="22"/>
                    </a:lnTo>
                    <a:lnTo>
                      <a:pt x="16" y="26"/>
                    </a:lnTo>
                    <a:lnTo>
                      <a:pt x="16" y="40"/>
                    </a:lnTo>
                    <a:lnTo>
                      <a:pt x="20" y="40"/>
                    </a:lnTo>
                    <a:lnTo>
                      <a:pt x="23" y="42"/>
                    </a:lnTo>
                    <a:lnTo>
                      <a:pt x="27" y="44"/>
                    </a:lnTo>
                    <a:lnTo>
                      <a:pt x="27" y="54"/>
                    </a:lnTo>
                    <a:lnTo>
                      <a:pt x="30" y="60"/>
                    </a:lnTo>
                    <a:lnTo>
                      <a:pt x="33" y="62"/>
                    </a:lnTo>
                    <a:lnTo>
                      <a:pt x="37" y="62"/>
                    </a:lnTo>
                    <a:lnTo>
                      <a:pt x="37" y="68"/>
                    </a:lnTo>
                    <a:lnTo>
                      <a:pt x="40" y="74"/>
                    </a:lnTo>
                    <a:lnTo>
                      <a:pt x="40" y="78"/>
                    </a:lnTo>
                    <a:lnTo>
                      <a:pt x="43" y="78"/>
                    </a:lnTo>
                    <a:lnTo>
                      <a:pt x="47" y="80"/>
                    </a:lnTo>
                    <a:lnTo>
                      <a:pt x="50" y="80"/>
                    </a:lnTo>
                    <a:lnTo>
                      <a:pt x="54" y="82"/>
                    </a:lnTo>
                    <a:lnTo>
                      <a:pt x="57" y="82"/>
                    </a:lnTo>
                    <a:lnTo>
                      <a:pt x="60" y="82"/>
                    </a:lnTo>
                    <a:lnTo>
                      <a:pt x="64" y="82"/>
                    </a:lnTo>
                    <a:lnTo>
                      <a:pt x="67" y="82"/>
                    </a:lnTo>
                    <a:lnTo>
                      <a:pt x="70" y="82"/>
                    </a:lnTo>
                    <a:lnTo>
                      <a:pt x="74" y="82"/>
                    </a:lnTo>
                    <a:lnTo>
                      <a:pt x="77" y="84"/>
                    </a:lnTo>
                    <a:lnTo>
                      <a:pt x="81" y="90"/>
                    </a:lnTo>
                    <a:lnTo>
                      <a:pt x="81" y="94"/>
                    </a:lnTo>
                    <a:lnTo>
                      <a:pt x="84" y="96"/>
                    </a:lnTo>
                    <a:lnTo>
                      <a:pt x="87" y="100"/>
                    </a:lnTo>
                    <a:lnTo>
                      <a:pt x="87" y="106"/>
                    </a:lnTo>
                    <a:lnTo>
                      <a:pt x="91" y="108"/>
                    </a:lnTo>
                    <a:lnTo>
                      <a:pt x="94" y="108"/>
                    </a:lnTo>
                    <a:lnTo>
                      <a:pt x="94" y="116"/>
                    </a:lnTo>
                    <a:lnTo>
                      <a:pt x="97" y="120"/>
                    </a:lnTo>
                    <a:lnTo>
                      <a:pt x="101" y="118"/>
                    </a:lnTo>
                    <a:lnTo>
                      <a:pt x="101" y="122"/>
                    </a:lnTo>
                    <a:lnTo>
                      <a:pt x="104" y="126"/>
                    </a:lnTo>
                    <a:lnTo>
                      <a:pt x="104" y="130"/>
                    </a:lnTo>
                    <a:lnTo>
                      <a:pt x="108" y="128"/>
                    </a:lnTo>
                    <a:lnTo>
                      <a:pt x="111" y="128"/>
                    </a:lnTo>
                    <a:lnTo>
                      <a:pt x="118" y="124"/>
                    </a:lnTo>
                    <a:lnTo>
                      <a:pt x="114" y="124"/>
                    </a:lnTo>
                    <a:lnTo>
                      <a:pt x="118" y="124"/>
                    </a:lnTo>
                    <a:lnTo>
                      <a:pt x="121" y="126"/>
                    </a:lnTo>
                    <a:lnTo>
                      <a:pt x="121" y="134"/>
                    </a:lnTo>
                    <a:lnTo>
                      <a:pt x="124" y="132"/>
                    </a:lnTo>
                    <a:lnTo>
                      <a:pt x="128" y="134"/>
                    </a:lnTo>
                    <a:lnTo>
                      <a:pt x="128" y="138"/>
                    </a:lnTo>
                    <a:lnTo>
                      <a:pt x="131" y="142"/>
                    </a:lnTo>
                    <a:lnTo>
                      <a:pt x="131" y="150"/>
                    </a:lnTo>
                    <a:lnTo>
                      <a:pt x="135" y="154"/>
                    </a:lnTo>
                    <a:lnTo>
                      <a:pt x="135" y="160"/>
                    </a:lnTo>
                    <a:lnTo>
                      <a:pt x="138" y="164"/>
                    </a:lnTo>
                    <a:lnTo>
                      <a:pt x="138" y="170"/>
                    </a:lnTo>
                    <a:lnTo>
                      <a:pt x="141" y="176"/>
                    </a:lnTo>
                    <a:lnTo>
                      <a:pt x="141" y="184"/>
                    </a:lnTo>
                    <a:lnTo>
                      <a:pt x="145" y="188"/>
                    </a:lnTo>
                    <a:lnTo>
                      <a:pt x="145" y="192"/>
                    </a:lnTo>
                    <a:lnTo>
                      <a:pt x="148" y="196"/>
                    </a:lnTo>
                    <a:lnTo>
                      <a:pt x="148" y="200"/>
                    </a:lnTo>
                    <a:lnTo>
                      <a:pt x="151" y="204"/>
                    </a:lnTo>
                    <a:lnTo>
                      <a:pt x="151" y="210"/>
                    </a:lnTo>
                    <a:lnTo>
                      <a:pt x="155" y="208"/>
                    </a:lnTo>
                    <a:lnTo>
                      <a:pt x="155" y="206"/>
                    </a:lnTo>
                    <a:lnTo>
                      <a:pt x="162" y="202"/>
                    </a:lnTo>
                    <a:lnTo>
                      <a:pt x="162" y="198"/>
                    </a:lnTo>
                    <a:lnTo>
                      <a:pt x="165" y="200"/>
                    </a:lnTo>
                    <a:lnTo>
                      <a:pt x="165" y="202"/>
                    </a:lnTo>
                    <a:lnTo>
                      <a:pt x="168" y="206"/>
                    </a:lnTo>
                    <a:lnTo>
                      <a:pt x="168" y="210"/>
                    </a:lnTo>
                    <a:lnTo>
                      <a:pt x="172" y="216"/>
                    </a:lnTo>
                    <a:lnTo>
                      <a:pt x="172" y="224"/>
                    </a:lnTo>
                    <a:lnTo>
                      <a:pt x="175" y="226"/>
                    </a:lnTo>
                    <a:lnTo>
                      <a:pt x="175" y="230"/>
                    </a:lnTo>
                    <a:lnTo>
                      <a:pt x="178" y="232"/>
                    </a:lnTo>
                    <a:lnTo>
                      <a:pt x="178" y="238"/>
                    </a:lnTo>
                    <a:lnTo>
                      <a:pt x="182" y="242"/>
                    </a:lnTo>
                    <a:lnTo>
                      <a:pt x="185" y="240"/>
                    </a:lnTo>
                    <a:lnTo>
                      <a:pt x="185" y="238"/>
                    </a:lnTo>
                    <a:lnTo>
                      <a:pt x="189" y="236"/>
                    </a:lnTo>
                    <a:lnTo>
                      <a:pt x="189" y="232"/>
                    </a:lnTo>
                    <a:lnTo>
                      <a:pt x="192" y="230"/>
                    </a:lnTo>
                    <a:lnTo>
                      <a:pt x="192" y="226"/>
                    </a:lnTo>
                    <a:lnTo>
                      <a:pt x="195" y="228"/>
                    </a:lnTo>
                    <a:lnTo>
                      <a:pt x="195" y="230"/>
                    </a:lnTo>
                    <a:lnTo>
                      <a:pt x="199" y="232"/>
                    </a:lnTo>
                    <a:lnTo>
                      <a:pt x="199" y="238"/>
                    </a:lnTo>
                    <a:lnTo>
                      <a:pt x="202" y="236"/>
                    </a:lnTo>
                    <a:lnTo>
                      <a:pt x="205" y="232"/>
                    </a:lnTo>
                    <a:lnTo>
                      <a:pt x="205" y="234"/>
                    </a:lnTo>
                    <a:lnTo>
                      <a:pt x="209" y="236"/>
                    </a:lnTo>
                    <a:lnTo>
                      <a:pt x="209" y="240"/>
                    </a:lnTo>
                    <a:lnTo>
                      <a:pt x="212" y="242"/>
                    </a:lnTo>
                    <a:lnTo>
                      <a:pt x="216" y="240"/>
                    </a:lnTo>
                    <a:lnTo>
                      <a:pt x="216" y="236"/>
                    </a:lnTo>
                    <a:lnTo>
                      <a:pt x="219" y="238"/>
                    </a:lnTo>
                    <a:lnTo>
                      <a:pt x="219" y="242"/>
                    </a:lnTo>
                    <a:lnTo>
                      <a:pt x="226" y="246"/>
                    </a:lnTo>
                    <a:lnTo>
                      <a:pt x="226" y="248"/>
                    </a:lnTo>
                    <a:lnTo>
                      <a:pt x="229" y="246"/>
                    </a:lnTo>
                    <a:lnTo>
                      <a:pt x="229" y="242"/>
                    </a:lnTo>
                    <a:lnTo>
                      <a:pt x="232" y="244"/>
                    </a:lnTo>
                    <a:lnTo>
                      <a:pt x="239" y="248"/>
                    </a:lnTo>
                    <a:lnTo>
                      <a:pt x="239" y="250"/>
                    </a:lnTo>
                    <a:lnTo>
                      <a:pt x="243" y="248"/>
                    </a:lnTo>
                    <a:lnTo>
                      <a:pt x="246" y="244"/>
                    </a:lnTo>
                    <a:lnTo>
                      <a:pt x="246" y="242"/>
                    </a:lnTo>
                    <a:lnTo>
                      <a:pt x="246" y="244"/>
                    </a:lnTo>
                    <a:lnTo>
                      <a:pt x="249" y="244"/>
                    </a:lnTo>
                    <a:lnTo>
                      <a:pt x="253" y="246"/>
                    </a:lnTo>
                    <a:lnTo>
                      <a:pt x="256" y="246"/>
                    </a:lnTo>
                    <a:lnTo>
                      <a:pt x="259" y="248"/>
                    </a:lnTo>
                    <a:lnTo>
                      <a:pt x="263" y="248"/>
                    </a:lnTo>
                    <a:lnTo>
                      <a:pt x="266" y="248"/>
                    </a:lnTo>
                    <a:lnTo>
                      <a:pt x="270" y="246"/>
                    </a:lnTo>
                    <a:lnTo>
                      <a:pt x="270" y="242"/>
                    </a:lnTo>
                    <a:lnTo>
                      <a:pt x="273" y="238"/>
                    </a:lnTo>
                    <a:lnTo>
                      <a:pt x="276" y="236"/>
                    </a:lnTo>
                    <a:lnTo>
                      <a:pt x="276" y="232"/>
                    </a:lnTo>
                    <a:lnTo>
                      <a:pt x="280" y="228"/>
                    </a:lnTo>
                    <a:lnTo>
                      <a:pt x="283" y="226"/>
                    </a:lnTo>
                    <a:lnTo>
                      <a:pt x="286" y="224"/>
                    </a:lnTo>
                    <a:lnTo>
                      <a:pt x="290" y="222"/>
                    </a:lnTo>
                  </a:path>
                </a:pathLst>
              </a:custGeom>
              <a:noFill/>
              <a:ln w="1905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52" name="Freeform 222"/>
              <p:cNvSpPr>
                <a:spLocks/>
              </p:cNvSpPr>
              <p:nvPr/>
            </p:nvSpPr>
            <p:spPr bwMode="auto">
              <a:xfrm>
                <a:off x="4959350" y="1101725"/>
                <a:ext cx="412750" cy="466725"/>
              </a:xfrm>
              <a:custGeom>
                <a:avLst/>
                <a:gdLst/>
                <a:ahLst/>
                <a:cxnLst>
                  <a:cxn ang="0">
                    <a:pos x="7" y="290"/>
                  </a:cxn>
                  <a:cxn ang="0">
                    <a:pos x="13" y="284"/>
                  </a:cxn>
                  <a:cxn ang="0">
                    <a:pos x="23" y="276"/>
                  </a:cxn>
                  <a:cxn ang="0">
                    <a:pos x="30" y="268"/>
                  </a:cxn>
                  <a:cxn ang="0">
                    <a:pos x="34" y="260"/>
                  </a:cxn>
                  <a:cxn ang="0">
                    <a:pos x="40" y="254"/>
                  </a:cxn>
                  <a:cxn ang="0">
                    <a:pos x="44" y="238"/>
                  </a:cxn>
                  <a:cxn ang="0">
                    <a:pos x="50" y="240"/>
                  </a:cxn>
                  <a:cxn ang="0">
                    <a:pos x="57" y="230"/>
                  </a:cxn>
                  <a:cxn ang="0">
                    <a:pos x="61" y="218"/>
                  </a:cxn>
                  <a:cxn ang="0">
                    <a:pos x="67" y="210"/>
                  </a:cxn>
                  <a:cxn ang="0">
                    <a:pos x="71" y="196"/>
                  </a:cxn>
                  <a:cxn ang="0">
                    <a:pos x="77" y="184"/>
                  </a:cxn>
                  <a:cxn ang="0">
                    <a:pos x="81" y="182"/>
                  </a:cxn>
                  <a:cxn ang="0">
                    <a:pos x="88" y="172"/>
                  </a:cxn>
                  <a:cxn ang="0">
                    <a:pos x="91" y="158"/>
                  </a:cxn>
                  <a:cxn ang="0">
                    <a:pos x="98" y="148"/>
                  </a:cxn>
                  <a:cxn ang="0">
                    <a:pos x="101" y="132"/>
                  </a:cxn>
                  <a:cxn ang="0">
                    <a:pos x="108" y="120"/>
                  </a:cxn>
                  <a:cxn ang="0">
                    <a:pos x="111" y="104"/>
                  </a:cxn>
                  <a:cxn ang="0">
                    <a:pos x="121" y="96"/>
                  </a:cxn>
                  <a:cxn ang="0">
                    <a:pos x="125" y="98"/>
                  </a:cxn>
                  <a:cxn ang="0">
                    <a:pos x="128" y="80"/>
                  </a:cxn>
                  <a:cxn ang="0">
                    <a:pos x="135" y="66"/>
                  </a:cxn>
                  <a:cxn ang="0">
                    <a:pos x="138" y="46"/>
                  </a:cxn>
                  <a:cxn ang="0">
                    <a:pos x="145" y="38"/>
                  </a:cxn>
                  <a:cxn ang="0">
                    <a:pos x="152" y="26"/>
                  </a:cxn>
                  <a:cxn ang="0">
                    <a:pos x="158" y="16"/>
                  </a:cxn>
                  <a:cxn ang="0">
                    <a:pos x="165" y="14"/>
                  </a:cxn>
                  <a:cxn ang="0">
                    <a:pos x="172" y="4"/>
                  </a:cxn>
                  <a:cxn ang="0">
                    <a:pos x="182" y="4"/>
                  </a:cxn>
                  <a:cxn ang="0">
                    <a:pos x="192" y="2"/>
                  </a:cxn>
                  <a:cxn ang="0">
                    <a:pos x="202" y="0"/>
                  </a:cxn>
                  <a:cxn ang="0">
                    <a:pos x="209" y="8"/>
                  </a:cxn>
                  <a:cxn ang="0">
                    <a:pos x="216" y="14"/>
                  </a:cxn>
                  <a:cxn ang="0">
                    <a:pos x="223" y="20"/>
                  </a:cxn>
                  <a:cxn ang="0">
                    <a:pos x="229" y="32"/>
                  </a:cxn>
                  <a:cxn ang="0">
                    <a:pos x="233" y="50"/>
                  </a:cxn>
                  <a:cxn ang="0">
                    <a:pos x="239" y="54"/>
                  </a:cxn>
                  <a:cxn ang="0">
                    <a:pos x="246" y="70"/>
                  </a:cxn>
                  <a:cxn ang="0">
                    <a:pos x="250" y="84"/>
                  </a:cxn>
                  <a:cxn ang="0">
                    <a:pos x="256" y="98"/>
                  </a:cxn>
                </a:cxnLst>
                <a:rect l="0" t="0" r="r" b="b"/>
                <a:pathLst>
                  <a:path w="260" h="294">
                    <a:moveTo>
                      <a:pt x="0" y="294"/>
                    </a:moveTo>
                    <a:lnTo>
                      <a:pt x="3" y="292"/>
                    </a:lnTo>
                    <a:lnTo>
                      <a:pt x="7" y="290"/>
                    </a:lnTo>
                    <a:lnTo>
                      <a:pt x="10" y="288"/>
                    </a:lnTo>
                    <a:lnTo>
                      <a:pt x="13" y="286"/>
                    </a:lnTo>
                    <a:lnTo>
                      <a:pt x="13" y="284"/>
                    </a:lnTo>
                    <a:lnTo>
                      <a:pt x="20" y="280"/>
                    </a:lnTo>
                    <a:lnTo>
                      <a:pt x="20" y="278"/>
                    </a:lnTo>
                    <a:lnTo>
                      <a:pt x="23" y="276"/>
                    </a:lnTo>
                    <a:lnTo>
                      <a:pt x="23" y="272"/>
                    </a:lnTo>
                    <a:lnTo>
                      <a:pt x="27" y="270"/>
                    </a:lnTo>
                    <a:lnTo>
                      <a:pt x="30" y="268"/>
                    </a:lnTo>
                    <a:lnTo>
                      <a:pt x="30" y="266"/>
                    </a:lnTo>
                    <a:lnTo>
                      <a:pt x="34" y="264"/>
                    </a:lnTo>
                    <a:lnTo>
                      <a:pt x="34" y="260"/>
                    </a:lnTo>
                    <a:lnTo>
                      <a:pt x="37" y="258"/>
                    </a:lnTo>
                    <a:lnTo>
                      <a:pt x="37" y="256"/>
                    </a:lnTo>
                    <a:lnTo>
                      <a:pt x="40" y="254"/>
                    </a:lnTo>
                    <a:lnTo>
                      <a:pt x="40" y="250"/>
                    </a:lnTo>
                    <a:lnTo>
                      <a:pt x="44" y="248"/>
                    </a:lnTo>
                    <a:lnTo>
                      <a:pt x="44" y="238"/>
                    </a:lnTo>
                    <a:lnTo>
                      <a:pt x="47" y="238"/>
                    </a:lnTo>
                    <a:lnTo>
                      <a:pt x="47" y="242"/>
                    </a:lnTo>
                    <a:lnTo>
                      <a:pt x="50" y="240"/>
                    </a:lnTo>
                    <a:lnTo>
                      <a:pt x="54" y="238"/>
                    </a:lnTo>
                    <a:lnTo>
                      <a:pt x="54" y="232"/>
                    </a:lnTo>
                    <a:lnTo>
                      <a:pt x="57" y="230"/>
                    </a:lnTo>
                    <a:lnTo>
                      <a:pt x="57" y="228"/>
                    </a:lnTo>
                    <a:lnTo>
                      <a:pt x="61" y="224"/>
                    </a:lnTo>
                    <a:lnTo>
                      <a:pt x="61" y="218"/>
                    </a:lnTo>
                    <a:lnTo>
                      <a:pt x="64" y="216"/>
                    </a:lnTo>
                    <a:lnTo>
                      <a:pt x="64" y="212"/>
                    </a:lnTo>
                    <a:lnTo>
                      <a:pt x="67" y="210"/>
                    </a:lnTo>
                    <a:lnTo>
                      <a:pt x="67" y="206"/>
                    </a:lnTo>
                    <a:lnTo>
                      <a:pt x="71" y="204"/>
                    </a:lnTo>
                    <a:lnTo>
                      <a:pt x="71" y="196"/>
                    </a:lnTo>
                    <a:lnTo>
                      <a:pt x="74" y="192"/>
                    </a:lnTo>
                    <a:lnTo>
                      <a:pt x="74" y="186"/>
                    </a:lnTo>
                    <a:lnTo>
                      <a:pt x="77" y="184"/>
                    </a:lnTo>
                    <a:lnTo>
                      <a:pt x="77" y="180"/>
                    </a:lnTo>
                    <a:lnTo>
                      <a:pt x="81" y="178"/>
                    </a:lnTo>
                    <a:lnTo>
                      <a:pt x="81" y="182"/>
                    </a:lnTo>
                    <a:lnTo>
                      <a:pt x="84" y="180"/>
                    </a:lnTo>
                    <a:lnTo>
                      <a:pt x="84" y="176"/>
                    </a:lnTo>
                    <a:lnTo>
                      <a:pt x="88" y="172"/>
                    </a:lnTo>
                    <a:lnTo>
                      <a:pt x="88" y="170"/>
                    </a:lnTo>
                    <a:lnTo>
                      <a:pt x="91" y="166"/>
                    </a:lnTo>
                    <a:lnTo>
                      <a:pt x="91" y="158"/>
                    </a:lnTo>
                    <a:lnTo>
                      <a:pt x="94" y="154"/>
                    </a:lnTo>
                    <a:lnTo>
                      <a:pt x="94" y="152"/>
                    </a:lnTo>
                    <a:lnTo>
                      <a:pt x="98" y="148"/>
                    </a:lnTo>
                    <a:lnTo>
                      <a:pt x="98" y="144"/>
                    </a:lnTo>
                    <a:lnTo>
                      <a:pt x="101" y="140"/>
                    </a:lnTo>
                    <a:lnTo>
                      <a:pt x="101" y="132"/>
                    </a:lnTo>
                    <a:lnTo>
                      <a:pt x="104" y="128"/>
                    </a:lnTo>
                    <a:lnTo>
                      <a:pt x="104" y="124"/>
                    </a:lnTo>
                    <a:lnTo>
                      <a:pt x="108" y="120"/>
                    </a:lnTo>
                    <a:lnTo>
                      <a:pt x="108" y="116"/>
                    </a:lnTo>
                    <a:lnTo>
                      <a:pt x="111" y="112"/>
                    </a:lnTo>
                    <a:lnTo>
                      <a:pt x="111" y="104"/>
                    </a:lnTo>
                    <a:lnTo>
                      <a:pt x="115" y="100"/>
                    </a:lnTo>
                    <a:lnTo>
                      <a:pt x="115" y="96"/>
                    </a:lnTo>
                    <a:lnTo>
                      <a:pt x="121" y="96"/>
                    </a:lnTo>
                    <a:lnTo>
                      <a:pt x="118" y="96"/>
                    </a:lnTo>
                    <a:lnTo>
                      <a:pt x="121" y="96"/>
                    </a:lnTo>
                    <a:lnTo>
                      <a:pt x="125" y="98"/>
                    </a:lnTo>
                    <a:lnTo>
                      <a:pt x="125" y="92"/>
                    </a:lnTo>
                    <a:lnTo>
                      <a:pt x="128" y="88"/>
                    </a:lnTo>
                    <a:lnTo>
                      <a:pt x="128" y="80"/>
                    </a:lnTo>
                    <a:lnTo>
                      <a:pt x="131" y="74"/>
                    </a:lnTo>
                    <a:lnTo>
                      <a:pt x="131" y="70"/>
                    </a:lnTo>
                    <a:lnTo>
                      <a:pt x="135" y="66"/>
                    </a:lnTo>
                    <a:lnTo>
                      <a:pt x="135" y="60"/>
                    </a:lnTo>
                    <a:lnTo>
                      <a:pt x="138" y="56"/>
                    </a:lnTo>
                    <a:lnTo>
                      <a:pt x="138" y="46"/>
                    </a:lnTo>
                    <a:lnTo>
                      <a:pt x="145" y="38"/>
                    </a:lnTo>
                    <a:lnTo>
                      <a:pt x="142" y="38"/>
                    </a:lnTo>
                    <a:lnTo>
                      <a:pt x="145" y="38"/>
                    </a:lnTo>
                    <a:lnTo>
                      <a:pt x="148" y="36"/>
                    </a:lnTo>
                    <a:lnTo>
                      <a:pt x="148" y="26"/>
                    </a:lnTo>
                    <a:lnTo>
                      <a:pt x="152" y="26"/>
                    </a:lnTo>
                    <a:lnTo>
                      <a:pt x="155" y="26"/>
                    </a:lnTo>
                    <a:lnTo>
                      <a:pt x="155" y="20"/>
                    </a:lnTo>
                    <a:lnTo>
                      <a:pt x="158" y="16"/>
                    </a:lnTo>
                    <a:lnTo>
                      <a:pt x="158" y="14"/>
                    </a:lnTo>
                    <a:lnTo>
                      <a:pt x="162" y="16"/>
                    </a:lnTo>
                    <a:lnTo>
                      <a:pt x="165" y="14"/>
                    </a:lnTo>
                    <a:lnTo>
                      <a:pt x="169" y="8"/>
                    </a:lnTo>
                    <a:lnTo>
                      <a:pt x="169" y="2"/>
                    </a:lnTo>
                    <a:lnTo>
                      <a:pt x="172" y="4"/>
                    </a:lnTo>
                    <a:lnTo>
                      <a:pt x="175" y="4"/>
                    </a:lnTo>
                    <a:lnTo>
                      <a:pt x="179" y="4"/>
                    </a:lnTo>
                    <a:lnTo>
                      <a:pt x="182" y="4"/>
                    </a:lnTo>
                    <a:lnTo>
                      <a:pt x="185" y="2"/>
                    </a:lnTo>
                    <a:lnTo>
                      <a:pt x="189" y="2"/>
                    </a:lnTo>
                    <a:lnTo>
                      <a:pt x="192" y="2"/>
                    </a:lnTo>
                    <a:lnTo>
                      <a:pt x="196" y="2"/>
                    </a:lnTo>
                    <a:lnTo>
                      <a:pt x="199" y="2"/>
                    </a:lnTo>
                    <a:lnTo>
                      <a:pt x="202" y="0"/>
                    </a:lnTo>
                    <a:lnTo>
                      <a:pt x="206" y="0"/>
                    </a:lnTo>
                    <a:lnTo>
                      <a:pt x="206" y="4"/>
                    </a:lnTo>
                    <a:lnTo>
                      <a:pt x="209" y="8"/>
                    </a:lnTo>
                    <a:lnTo>
                      <a:pt x="209" y="12"/>
                    </a:lnTo>
                    <a:lnTo>
                      <a:pt x="212" y="12"/>
                    </a:lnTo>
                    <a:lnTo>
                      <a:pt x="216" y="14"/>
                    </a:lnTo>
                    <a:lnTo>
                      <a:pt x="216" y="24"/>
                    </a:lnTo>
                    <a:lnTo>
                      <a:pt x="219" y="22"/>
                    </a:lnTo>
                    <a:lnTo>
                      <a:pt x="223" y="20"/>
                    </a:lnTo>
                    <a:lnTo>
                      <a:pt x="226" y="20"/>
                    </a:lnTo>
                    <a:lnTo>
                      <a:pt x="226" y="28"/>
                    </a:lnTo>
                    <a:lnTo>
                      <a:pt x="229" y="32"/>
                    </a:lnTo>
                    <a:lnTo>
                      <a:pt x="229" y="38"/>
                    </a:lnTo>
                    <a:lnTo>
                      <a:pt x="233" y="42"/>
                    </a:lnTo>
                    <a:lnTo>
                      <a:pt x="233" y="50"/>
                    </a:lnTo>
                    <a:lnTo>
                      <a:pt x="236" y="54"/>
                    </a:lnTo>
                    <a:lnTo>
                      <a:pt x="239" y="52"/>
                    </a:lnTo>
                    <a:lnTo>
                      <a:pt x="239" y="54"/>
                    </a:lnTo>
                    <a:lnTo>
                      <a:pt x="243" y="58"/>
                    </a:lnTo>
                    <a:lnTo>
                      <a:pt x="243" y="66"/>
                    </a:lnTo>
                    <a:lnTo>
                      <a:pt x="246" y="70"/>
                    </a:lnTo>
                    <a:lnTo>
                      <a:pt x="246" y="74"/>
                    </a:lnTo>
                    <a:lnTo>
                      <a:pt x="250" y="80"/>
                    </a:lnTo>
                    <a:lnTo>
                      <a:pt x="250" y="84"/>
                    </a:lnTo>
                    <a:lnTo>
                      <a:pt x="253" y="88"/>
                    </a:lnTo>
                    <a:lnTo>
                      <a:pt x="253" y="94"/>
                    </a:lnTo>
                    <a:lnTo>
                      <a:pt x="256" y="98"/>
                    </a:lnTo>
                    <a:lnTo>
                      <a:pt x="256" y="102"/>
                    </a:lnTo>
                    <a:lnTo>
                      <a:pt x="260" y="106"/>
                    </a:lnTo>
                  </a:path>
                </a:pathLst>
              </a:custGeom>
              <a:noFill/>
              <a:ln w="1905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53" name="Freeform 223"/>
              <p:cNvSpPr>
                <a:spLocks/>
              </p:cNvSpPr>
              <p:nvPr/>
            </p:nvSpPr>
            <p:spPr bwMode="auto">
              <a:xfrm>
                <a:off x="5372100" y="1270000"/>
                <a:ext cx="385763" cy="358775"/>
              </a:xfrm>
              <a:custGeom>
                <a:avLst/>
                <a:gdLst/>
                <a:ahLst/>
                <a:cxnLst>
                  <a:cxn ang="0">
                    <a:pos x="3" y="8"/>
                  </a:cxn>
                  <a:cxn ang="0">
                    <a:pos x="6" y="22"/>
                  </a:cxn>
                  <a:cxn ang="0">
                    <a:pos x="13" y="34"/>
                  </a:cxn>
                  <a:cxn ang="0">
                    <a:pos x="17" y="46"/>
                  </a:cxn>
                  <a:cxn ang="0">
                    <a:pos x="23" y="58"/>
                  </a:cxn>
                  <a:cxn ang="0">
                    <a:pos x="27" y="74"/>
                  </a:cxn>
                  <a:cxn ang="0">
                    <a:pos x="33" y="86"/>
                  </a:cxn>
                  <a:cxn ang="0">
                    <a:pos x="37" y="94"/>
                  </a:cxn>
                  <a:cxn ang="0">
                    <a:pos x="44" y="106"/>
                  </a:cxn>
                  <a:cxn ang="0">
                    <a:pos x="47" y="120"/>
                  </a:cxn>
                  <a:cxn ang="0">
                    <a:pos x="54" y="130"/>
                  </a:cxn>
                  <a:cxn ang="0">
                    <a:pos x="57" y="136"/>
                  </a:cxn>
                  <a:cxn ang="0">
                    <a:pos x="64" y="144"/>
                  </a:cxn>
                  <a:cxn ang="0">
                    <a:pos x="67" y="150"/>
                  </a:cxn>
                  <a:cxn ang="0">
                    <a:pos x="74" y="160"/>
                  </a:cxn>
                  <a:cxn ang="0">
                    <a:pos x="77" y="170"/>
                  </a:cxn>
                  <a:cxn ang="0">
                    <a:pos x="87" y="178"/>
                  </a:cxn>
                  <a:cxn ang="0">
                    <a:pos x="91" y="192"/>
                  </a:cxn>
                  <a:cxn ang="0">
                    <a:pos x="101" y="198"/>
                  </a:cxn>
                  <a:cxn ang="0">
                    <a:pos x="111" y="202"/>
                  </a:cxn>
                  <a:cxn ang="0">
                    <a:pos x="118" y="208"/>
                  </a:cxn>
                  <a:cxn ang="0">
                    <a:pos x="125" y="214"/>
                  </a:cxn>
                  <a:cxn ang="0">
                    <a:pos x="131" y="218"/>
                  </a:cxn>
                  <a:cxn ang="0">
                    <a:pos x="138" y="220"/>
                  </a:cxn>
                  <a:cxn ang="0">
                    <a:pos x="145" y="222"/>
                  </a:cxn>
                  <a:cxn ang="0">
                    <a:pos x="152" y="224"/>
                  </a:cxn>
                  <a:cxn ang="0">
                    <a:pos x="158" y="218"/>
                  </a:cxn>
                  <a:cxn ang="0">
                    <a:pos x="165" y="218"/>
                  </a:cxn>
                  <a:cxn ang="0">
                    <a:pos x="168" y="218"/>
                  </a:cxn>
                  <a:cxn ang="0">
                    <a:pos x="175" y="220"/>
                  </a:cxn>
                  <a:cxn ang="0">
                    <a:pos x="182" y="214"/>
                  </a:cxn>
                  <a:cxn ang="0">
                    <a:pos x="185" y="214"/>
                  </a:cxn>
                  <a:cxn ang="0">
                    <a:pos x="192" y="212"/>
                  </a:cxn>
                  <a:cxn ang="0">
                    <a:pos x="195" y="202"/>
                  </a:cxn>
                  <a:cxn ang="0">
                    <a:pos x="202" y="198"/>
                  </a:cxn>
                  <a:cxn ang="0">
                    <a:pos x="206" y="208"/>
                  </a:cxn>
                  <a:cxn ang="0">
                    <a:pos x="212" y="200"/>
                  </a:cxn>
                  <a:cxn ang="0">
                    <a:pos x="216" y="188"/>
                  </a:cxn>
                  <a:cxn ang="0">
                    <a:pos x="222" y="178"/>
                  </a:cxn>
                  <a:cxn ang="0">
                    <a:pos x="226" y="164"/>
                  </a:cxn>
                  <a:cxn ang="0">
                    <a:pos x="233" y="160"/>
                  </a:cxn>
                  <a:cxn ang="0">
                    <a:pos x="239" y="148"/>
                  </a:cxn>
                </a:cxnLst>
                <a:rect l="0" t="0" r="r" b="b"/>
                <a:pathLst>
                  <a:path w="243" h="226">
                    <a:moveTo>
                      <a:pt x="0" y="0"/>
                    </a:moveTo>
                    <a:lnTo>
                      <a:pt x="0" y="4"/>
                    </a:lnTo>
                    <a:lnTo>
                      <a:pt x="3" y="8"/>
                    </a:lnTo>
                    <a:lnTo>
                      <a:pt x="3" y="16"/>
                    </a:lnTo>
                    <a:lnTo>
                      <a:pt x="6" y="20"/>
                    </a:lnTo>
                    <a:lnTo>
                      <a:pt x="6" y="22"/>
                    </a:lnTo>
                    <a:lnTo>
                      <a:pt x="10" y="26"/>
                    </a:lnTo>
                    <a:lnTo>
                      <a:pt x="10" y="30"/>
                    </a:lnTo>
                    <a:lnTo>
                      <a:pt x="13" y="34"/>
                    </a:lnTo>
                    <a:lnTo>
                      <a:pt x="13" y="40"/>
                    </a:lnTo>
                    <a:lnTo>
                      <a:pt x="17" y="44"/>
                    </a:lnTo>
                    <a:lnTo>
                      <a:pt x="17" y="46"/>
                    </a:lnTo>
                    <a:lnTo>
                      <a:pt x="20" y="50"/>
                    </a:lnTo>
                    <a:lnTo>
                      <a:pt x="20" y="54"/>
                    </a:lnTo>
                    <a:lnTo>
                      <a:pt x="23" y="58"/>
                    </a:lnTo>
                    <a:lnTo>
                      <a:pt x="23" y="68"/>
                    </a:lnTo>
                    <a:lnTo>
                      <a:pt x="27" y="70"/>
                    </a:lnTo>
                    <a:lnTo>
                      <a:pt x="27" y="74"/>
                    </a:lnTo>
                    <a:lnTo>
                      <a:pt x="30" y="78"/>
                    </a:lnTo>
                    <a:lnTo>
                      <a:pt x="30" y="84"/>
                    </a:lnTo>
                    <a:lnTo>
                      <a:pt x="33" y="86"/>
                    </a:lnTo>
                    <a:lnTo>
                      <a:pt x="33" y="90"/>
                    </a:lnTo>
                    <a:lnTo>
                      <a:pt x="37" y="92"/>
                    </a:lnTo>
                    <a:lnTo>
                      <a:pt x="37" y="94"/>
                    </a:lnTo>
                    <a:lnTo>
                      <a:pt x="40" y="98"/>
                    </a:lnTo>
                    <a:lnTo>
                      <a:pt x="40" y="104"/>
                    </a:lnTo>
                    <a:lnTo>
                      <a:pt x="44" y="106"/>
                    </a:lnTo>
                    <a:lnTo>
                      <a:pt x="44" y="112"/>
                    </a:lnTo>
                    <a:lnTo>
                      <a:pt x="47" y="116"/>
                    </a:lnTo>
                    <a:lnTo>
                      <a:pt x="47" y="120"/>
                    </a:lnTo>
                    <a:lnTo>
                      <a:pt x="50" y="122"/>
                    </a:lnTo>
                    <a:lnTo>
                      <a:pt x="50" y="126"/>
                    </a:lnTo>
                    <a:lnTo>
                      <a:pt x="54" y="130"/>
                    </a:lnTo>
                    <a:lnTo>
                      <a:pt x="54" y="132"/>
                    </a:lnTo>
                    <a:lnTo>
                      <a:pt x="57" y="134"/>
                    </a:lnTo>
                    <a:lnTo>
                      <a:pt x="57" y="136"/>
                    </a:lnTo>
                    <a:lnTo>
                      <a:pt x="60" y="138"/>
                    </a:lnTo>
                    <a:lnTo>
                      <a:pt x="60" y="142"/>
                    </a:lnTo>
                    <a:lnTo>
                      <a:pt x="64" y="144"/>
                    </a:lnTo>
                    <a:lnTo>
                      <a:pt x="64" y="146"/>
                    </a:lnTo>
                    <a:lnTo>
                      <a:pt x="67" y="148"/>
                    </a:lnTo>
                    <a:lnTo>
                      <a:pt x="67" y="150"/>
                    </a:lnTo>
                    <a:lnTo>
                      <a:pt x="71" y="152"/>
                    </a:lnTo>
                    <a:lnTo>
                      <a:pt x="71" y="156"/>
                    </a:lnTo>
                    <a:lnTo>
                      <a:pt x="74" y="160"/>
                    </a:lnTo>
                    <a:lnTo>
                      <a:pt x="74" y="164"/>
                    </a:lnTo>
                    <a:lnTo>
                      <a:pt x="77" y="168"/>
                    </a:lnTo>
                    <a:lnTo>
                      <a:pt x="77" y="170"/>
                    </a:lnTo>
                    <a:lnTo>
                      <a:pt x="81" y="172"/>
                    </a:lnTo>
                    <a:lnTo>
                      <a:pt x="81" y="174"/>
                    </a:lnTo>
                    <a:lnTo>
                      <a:pt x="87" y="178"/>
                    </a:lnTo>
                    <a:lnTo>
                      <a:pt x="87" y="184"/>
                    </a:lnTo>
                    <a:lnTo>
                      <a:pt x="91" y="188"/>
                    </a:lnTo>
                    <a:lnTo>
                      <a:pt x="91" y="192"/>
                    </a:lnTo>
                    <a:lnTo>
                      <a:pt x="94" y="194"/>
                    </a:lnTo>
                    <a:lnTo>
                      <a:pt x="98" y="196"/>
                    </a:lnTo>
                    <a:lnTo>
                      <a:pt x="101" y="198"/>
                    </a:lnTo>
                    <a:lnTo>
                      <a:pt x="104" y="200"/>
                    </a:lnTo>
                    <a:lnTo>
                      <a:pt x="108" y="202"/>
                    </a:lnTo>
                    <a:lnTo>
                      <a:pt x="111" y="202"/>
                    </a:lnTo>
                    <a:lnTo>
                      <a:pt x="114" y="202"/>
                    </a:lnTo>
                    <a:lnTo>
                      <a:pt x="118" y="204"/>
                    </a:lnTo>
                    <a:lnTo>
                      <a:pt x="118" y="208"/>
                    </a:lnTo>
                    <a:lnTo>
                      <a:pt x="125" y="214"/>
                    </a:lnTo>
                    <a:lnTo>
                      <a:pt x="121" y="214"/>
                    </a:lnTo>
                    <a:lnTo>
                      <a:pt x="125" y="214"/>
                    </a:lnTo>
                    <a:lnTo>
                      <a:pt x="128" y="212"/>
                    </a:lnTo>
                    <a:lnTo>
                      <a:pt x="128" y="214"/>
                    </a:lnTo>
                    <a:lnTo>
                      <a:pt x="131" y="218"/>
                    </a:lnTo>
                    <a:lnTo>
                      <a:pt x="131" y="222"/>
                    </a:lnTo>
                    <a:lnTo>
                      <a:pt x="135" y="222"/>
                    </a:lnTo>
                    <a:lnTo>
                      <a:pt x="138" y="220"/>
                    </a:lnTo>
                    <a:lnTo>
                      <a:pt x="141" y="218"/>
                    </a:lnTo>
                    <a:lnTo>
                      <a:pt x="145" y="224"/>
                    </a:lnTo>
                    <a:lnTo>
                      <a:pt x="145" y="222"/>
                    </a:lnTo>
                    <a:lnTo>
                      <a:pt x="145" y="224"/>
                    </a:lnTo>
                    <a:lnTo>
                      <a:pt x="148" y="226"/>
                    </a:lnTo>
                    <a:lnTo>
                      <a:pt x="152" y="224"/>
                    </a:lnTo>
                    <a:lnTo>
                      <a:pt x="155" y="222"/>
                    </a:lnTo>
                    <a:lnTo>
                      <a:pt x="155" y="220"/>
                    </a:lnTo>
                    <a:lnTo>
                      <a:pt x="158" y="218"/>
                    </a:lnTo>
                    <a:lnTo>
                      <a:pt x="162" y="216"/>
                    </a:lnTo>
                    <a:lnTo>
                      <a:pt x="162" y="214"/>
                    </a:lnTo>
                    <a:lnTo>
                      <a:pt x="165" y="218"/>
                    </a:lnTo>
                    <a:lnTo>
                      <a:pt x="165" y="222"/>
                    </a:lnTo>
                    <a:lnTo>
                      <a:pt x="168" y="220"/>
                    </a:lnTo>
                    <a:lnTo>
                      <a:pt x="168" y="218"/>
                    </a:lnTo>
                    <a:lnTo>
                      <a:pt x="175" y="214"/>
                    </a:lnTo>
                    <a:lnTo>
                      <a:pt x="172" y="214"/>
                    </a:lnTo>
                    <a:lnTo>
                      <a:pt x="175" y="220"/>
                    </a:lnTo>
                    <a:lnTo>
                      <a:pt x="179" y="218"/>
                    </a:lnTo>
                    <a:lnTo>
                      <a:pt x="182" y="216"/>
                    </a:lnTo>
                    <a:lnTo>
                      <a:pt x="182" y="214"/>
                    </a:lnTo>
                    <a:lnTo>
                      <a:pt x="185" y="212"/>
                    </a:lnTo>
                    <a:lnTo>
                      <a:pt x="185" y="210"/>
                    </a:lnTo>
                    <a:lnTo>
                      <a:pt x="185" y="214"/>
                    </a:lnTo>
                    <a:lnTo>
                      <a:pt x="189" y="216"/>
                    </a:lnTo>
                    <a:lnTo>
                      <a:pt x="189" y="214"/>
                    </a:lnTo>
                    <a:lnTo>
                      <a:pt x="192" y="212"/>
                    </a:lnTo>
                    <a:lnTo>
                      <a:pt x="192" y="210"/>
                    </a:lnTo>
                    <a:lnTo>
                      <a:pt x="195" y="208"/>
                    </a:lnTo>
                    <a:lnTo>
                      <a:pt x="195" y="202"/>
                    </a:lnTo>
                    <a:lnTo>
                      <a:pt x="199" y="200"/>
                    </a:lnTo>
                    <a:lnTo>
                      <a:pt x="199" y="196"/>
                    </a:lnTo>
                    <a:lnTo>
                      <a:pt x="202" y="198"/>
                    </a:lnTo>
                    <a:lnTo>
                      <a:pt x="202" y="204"/>
                    </a:lnTo>
                    <a:lnTo>
                      <a:pt x="206" y="206"/>
                    </a:lnTo>
                    <a:lnTo>
                      <a:pt x="206" y="208"/>
                    </a:lnTo>
                    <a:lnTo>
                      <a:pt x="209" y="206"/>
                    </a:lnTo>
                    <a:lnTo>
                      <a:pt x="209" y="202"/>
                    </a:lnTo>
                    <a:lnTo>
                      <a:pt x="212" y="200"/>
                    </a:lnTo>
                    <a:lnTo>
                      <a:pt x="212" y="194"/>
                    </a:lnTo>
                    <a:lnTo>
                      <a:pt x="216" y="190"/>
                    </a:lnTo>
                    <a:lnTo>
                      <a:pt x="216" y="188"/>
                    </a:lnTo>
                    <a:lnTo>
                      <a:pt x="219" y="184"/>
                    </a:lnTo>
                    <a:lnTo>
                      <a:pt x="219" y="180"/>
                    </a:lnTo>
                    <a:lnTo>
                      <a:pt x="222" y="178"/>
                    </a:lnTo>
                    <a:lnTo>
                      <a:pt x="222" y="170"/>
                    </a:lnTo>
                    <a:lnTo>
                      <a:pt x="226" y="168"/>
                    </a:lnTo>
                    <a:lnTo>
                      <a:pt x="226" y="164"/>
                    </a:lnTo>
                    <a:lnTo>
                      <a:pt x="229" y="160"/>
                    </a:lnTo>
                    <a:lnTo>
                      <a:pt x="229" y="158"/>
                    </a:lnTo>
                    <a:lnTo>
                      <a:pt x="233" y="160"/>
                    </a:lnTo>
                    <a:lnTo>
                      <a:pt x="236" y="156"/>
                    </a:lnTo>
                    <a:lnTo>
                      <a:pt x="236" y="152"/>
                    </a:lnTo>
                    <a:lnTo>
                      <a:pt x="239" y="148"/>
                    </a:lnTo>
                    <a:lnTo>
                      <a:pt x="239" y="144"/>
                    </a:lnTo>
                    <a:lnTo>
                      <a:pt x="243" y="140"/>
                    </a:lnTo>
                  </a:path>
                </a:pathLst>
              </a:custGeom>
              <a:noFill/>
              <a:ln w="1905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54" name="Freeform 224"/>
              <p:cNvSpPr>
                <a:spLocks/>
              </p:cNvSpPr>
              <p:nvPr/>
            </p:nvSpPr>
            <p:spPr bwMode="auto">
              <a:xfrm>
                <a:off x="5757863" y="1143000"/>
                <a:ext cx="422275" cy="349250"/>
              </a:xfrm>
              <a:custGeom>
                <a:avLst/>
                <a:gdLst/>
                <a:ahLst/>
                <a:cxnLst>
                  <a:cxn ang="0">
                    <a:pos x="3" y="208"/>
                  </a:cxn>
                  <a:cxn ang="0">
                    <a:pos x="6" y="192"/>
                  </a:cxn>
                  <a:cxn ang="0">
                    <a:pos x="13" y="174"/>
                  </a:cxn>
                  <a:cxn ang="0">
                    <a:pos x="17" y="158"/>
                  </a:cxn>
                  <a:cxn ang="0">
                    <a:pos x="23" y="154"/>
                  </a:cxn>
                  <a:cxn ang="0">
                    <a:pos x="30" y="144"/>
                  </a:cxn>
                  <a:cxn ang="0">
                    <a:pos x="40" y="150"/>
                  </a:cxn>
                  <a:cxn ang="0">
                    <a:pos x="47" y="140"/>
                  </a:cxn>
                  <a:cxn ang="0">
                    <a:pos x="54" y="124"/>
                  </a:cxn>
                  <a:cxn ang="0">
                    <a:pos x="60" y="114"/>
                  </a:cxn>
                  <a:cxn ang="0">
                    <a:pos x="67" y="100"/>
                  </a:cxn>
                  <a:cxn ang="0">
                    <a:pos x="74" y="88"/>
                  </a:cxn>
                  <a:cxn ang="0">
                    <a:pos x="84" y="86"/>
                  </a:cxn>
                  <a:cxn ang="0">
                    <a:pos x="94" y="84"/>
                  </a:cxn>
                  <a:cxn ang="0">
                    <a:pos x="104" y="80"/>
                  </a:cxn>
                  <a:cxn ang="0">
                    <a:pos x="111" y="70"/>
                  </a:cxn>
                  <a:cxn ang="0">
                    <a:pos x="121" y="58"/>
                  </a:cxn>
                  <a:cxn ang="0">
                    <a:pos x="128" y="46"/>
                  </a:cxn>
                  <a:cxn ang="0">
                    <a:pos x="135" y="36"/>
                  </a:cxn>
                  <a:cxn ang="0">
                    <a:pos x="145" y="28"/>
                  </a:cxn>
                  <a:cxn ang="0">
                    <a:pos x="152" y="22"/>
                  </a:cxn>
                  <a:cxn ang="0">
                    <a:pos x="158" y="36"/>
                  </a:cxn>
                  <a:cxn ang="0">
                    <a:pos x="165" y="58"/>
                  </a:cxn>
                  <a:cxn ang="0">
                    <a:pos x="168" y="70"/>
                  </a:cxn>
                  <a:cxn ang="0">
                    <a:pos x="175" y="84"/>
                  </a:cxn>
                  <a:cxn ang="0">
                    <a:pos x="182" y="86"/>
                  </a:cxn>
                  <a:cxn ang="0">
                    <a:pos x="185" y="66"/>
                  </a:cxn>
                  <a:cxn ang="0">
                    <a:pos x="192" y="58"/>
                  </a:cxn>
                  <a:cxn ang="0">
                    <a:pos x="199" y="52"/>
                  </a:cxn>
                  <a:cxn ang="0">
                    <a:pos x="202" y="44"/>
                  </a:cxn>
                  <a:cxn ang="0">
                    <a:pos x="209" y="38"/>
                  </a:cxn>
                  <a:cxn ang="0">
                    <a:pos x="212" y="20"/>
                  </a:cxn>
                  <a:cxn ang="0">
                    <a:pos x="219" y="12"/>
                  </a:cxn>
                  <a:cxn ang="0">
                    <a:pos x="222" y="2"/>
                  </a:cxn>
                  <a:cxn ang="0">
                    <a:pos x="229" y="8"/>
                  </a:cxn>
                  <a:cxn ang="0">
                    <a:pos x="233" y="28"/>
                  </a:cxn>
                  <a:cxn ang="0">
                    <a:pos x="239" y="46"/>
                  </a:cxn>
                  <a:cxn ang="0">
                    <a:pos x="243" y="70"/>
                  </a:cxn>
                  <a:cxn ang="0">
                    <a:pos x="249" y="94"/>
                  </a:cxn>
                  <a:cxn ang="0">
                    <a:pos x="253" y="112"/>
                  </a:cxn>
                  <a:cxn ang="0">
                    <a:pos x="260" y="136"/>
                  </a:cxn>
                  <a:cxn ang="0">
                    <a:pos x="263" y="152"/>
                  </a:cxn>
                </a:cxnLst>
                <a:rect l="0" t="0" r="r" b="b"/>
                <a:pathLst>
                  <a:path w="266" h="220">
                    <a:moveTo>
                      <a:pt x="0" y="220"/>
                    </a:moveTo>
                    <a:lnTo>
                      <a:pt x="0" y="212"/>
                    </a:lnTo>
                    <a:lnTo>
                      <a:pt x="3" y="208"/>
                    </a:lnTo>
                    <a:lnTo>
                      <a:pt x="3" y="202"/>
                    </a:lnTo>
                    <a:lnTo>
                      <a:pt x="6" y="198"/>
                    </a:lnTo>
                    <a:lnTo>
                      <a:pt x="6" y="192"/>
                    </a:lnTo>
                    <a:lnTo>
                      <a:pt x="10" y="186"/>
                    </a:lnTo>
                    <a:lnTo>
                      <a:pt x="10" y="178"/>
                    </a:lnTo>
                    <a:lnTo>
                      <a:pt x="13" y="174"/>
                    </a:lnTo>
                    <a:lnTo>
                      <a:pt x="13" y="170"/>
                    </a:lnTo>
                    <a:lnTo>
                      <a:pt x="17" y="166"/>
                    </a:lnTo>
                    <a:lnTo>
                      <a:pt x="17" y="158"/>
                    </a:lnTo>
                    <a:lnTo>
                      <a:pt x="20" y="154"/>
                    </a:lnTo>
                    <a:lnTo>
                      <a:pt x="20" y="152"/>
                    </a:lnTo>
                    <a:lnTo>
                      <a:pt x="23" y="154"/>
                    </a:lnTo>
                    <a:lnTo>
                      <a:pt x="27" y="150"/>
                    </a:lnTo>
                    <a:lnTo>
                      <a:pt x="27" y="144"/>
                    </a:lnTo>
                    <a:lnTo>
                      <a:pt x="30" y="144"/>
                    </a:lnTo>
                    <a:lnTo>
                      <a:pt x="33" y="146"/>
                    </a:lnTo>
                    <a:lnTo>
                      <a:pt x="37" y="148"/>
                    </a:lnTo>
                    <a:lnTo>
                      <a:pt x="40" y="150"/>
                    </a:lnTo>
                    <a:lnTo>
                      <a:pt x="44" y="150"/>
                    </a:lnTo>
                    <a:lnTo>
                      <a:pt x="44" y="144"/>
                    </a:lnTo>
                    <a:lnTo>
                      <a:pt x="47" y="140"/>
                    </a:lnTo>
                    <a:lnTo>
                      <a:pt x="47" y="130"/>
                    </a:lnTo>
                    <a:lnTo>
                      <a:pt x="50" y="126"/>
                    </a:lnTo>
                    <a:lnTo>
                      <a:pt x="54" y="124"/>
                    </a:lnTo>
                    <a:lnTo>
                      <a:pt x="57" y="120"/>
                    </a:lnTo>
                    <a:lnTo>
                      <a:pt x="57" y="112"/>
                    </a:lnTo>
                    <a:lnTo>
                      <a:pt x="60" y="114"/>
                    </a:lnTo>
                    <a:lnTo>
                      <a:pt x="64" y="114"/>
                    </a:lnTo>
                    <a:lnTo>
                      <a:pt x="67" y="112"/>
                    </a:lnTo>
                    <a:lnTo>
                      <a:pt x="67" y="100"/>
                    </a:lnTo>
                    <a:lnTo>
                      <a:pt x="71" y="100"/>
                    </a:lnTo>
                    <a:lnTo>
                      <a:pt x="74" y="98"/>
                    </a:lnTo>
                    <a:lnTo>
                      <a:pt x="74" y="88"/>
                    </a:lnTo>
                    <a:lnTo>
                      <a:pt x="77" y="86"/>
                    </a:lnTo>
                    <a:lnTo>
                      <a:pt x="81" y="86"/>
                    </a:lnTo>
                    <a:lnTo>
                      <a:pt x="84" y="86"/>
                    </a:lnTo>
                    <a:lnTo>
                      <a:pt x="87" y="84"/>
                    </a:lnTo>
                    <a:lnTo>
                      <a:pt x="91" y="84"/>
                    </a:lnTo>
                    <a:lnTo>
                      <a:pt x="94" y="84"/>
                    </a:lnTo>
                    <a:lnTo>
                      <a:pt x="98" y="82"/>
                    </a:lnTo>
                    <a:lnTo>
                      <a:pt x="101" y="82"/>
                    </a:lnTo>
                    <a:lnTo>
                      <a:pt x="104" y="80"/>
                    </a:lnTo>
                    <a:lnTo>
                      <a:pt x="108" y="78"/>
                    </a:lnTo>
                    <a:lnTo>
                      <a:pt x="111" y="76"/>
                    </a:lnTo>
                    <a:lnTo>
                      <a:pt x="111" y="70"/>
                    </a:lnTo>
                    <a:lnTo>
                      <a:pt x="118" y="62"/>
                    </a:lnTo>
                    <a:lnTo>
                      <a:pt x="118" y="60"/>
                    </a:lnTo>
                    <a:lnTo>
                      <a:pt x="121" y="58"/>
                    </a:lnTo>
                    <a:lnTo>
                      <a:pt x="125" y="58"/>
                    </a:lnTo>
                    <a:lnTo>
                      <a:pt x="125" y="52"/>
                    </a:lnTo>
                    <a:lnTo>
                      <a:pt x="128" y="46"/>
                    </a:lnTo>
                    <a:lnTo>
                      <a:pt x="128" y="40"/>
                    </a:lnTo>
                    <a:lnTo>
                      <a:pt x="131" y="38"/>
                    </a:lnTo>
                    <a:lnTo>
                      <a:pt x="135" y="36"/>
                    </a:lnTo>
                    <a:lnTo>
                      <a:pt x="138" y="34"/>
                    </a:lnTo>
                    <a:lnTo>
                      <a:pt x="145" y="30"/>
                    </a:lnTo>
                    <a:lnTo>
                      <a:pt x="145" y="28"/>
                    </a:lnTo>
                    <a:lnTo>
                      <a:pt x="148" y="26"/>
                    </a:lnTo>
                    <a:lnTo>
                      <a:pt x="155" y="22"/>
                    </a:lnTo>
                    <a:lnTo>
                      <a:pt x="152" y="22"/>
                    </a:lnTo>
                    <a:lnTo>
                      <a:pt x="155" y="26"/>
                    </a:lnTo>
                    <a:lnTo>
                      <a:pt x="158" y="32"/>
                    </a:lnTo>
                    <a:lnTo>
                      <a:pt x="158" y="36"/>
                    </a:lnTo>
                    <a:lnTo>
                      <a:pt x="162" y="42"/>
                    </a:lnTo>
                    <a:lnTo>
                      <a:pt x="162" y="52"/>
                    </a:lnTo>
                    <a:lnTo>
                      <a:pt x="165" y="58"/>
                    </a:lnTo>
                    <a:lnTo>
                      <a:pt x="165" y="62"/>
                    </a:lnTo>
                    <a:lnTo>
                      <a:pt x="168" y="66"/>
                    </a:lnTo>
                    <a:lnTo>
                      <a:pt x="168" y="70"/>
                    </a:lnTo>
                    <a:lnTo>
                      <a:pt x="172" y="74"/>
                    </a:lnTo>
                    <a:lnTo>
                      <a:pt x="172" y="80"/>
                    </a:lnTo>
                    <a:lnTo>
                      <a:pt x="175" y="84"/>
                    </a:lnTo>
                    <a:lnTo>
                      <a:pt x="175" y="88"/>
                    </a:lnTo>
                    <a:lnTo>
                      <a:pt x="179" y="88"/>
                    </a:lnTo>
                    <a:lnTo>
                      <a:pt x="182" y="86"/>
                    </a:lnTo>
                    <a:lnTo>
                      <a:pt x="182" y="74"/>
                    </a:lnTo>
                    <a:lnTo>
                      <a:pt x="185" y="68"/>
                    </a:lnTo>
                    <a:lnTo>
                      <a:pt x="185" y="66"/>
                    </a:lnTo>
                    <a:lnTo>
                      <a:pt x="189" y="64"/>
                    </a:lnTo>
                    <a:lnTo>
                      <a:pt x="189" y="60"/>
                    </a:lnTo>
                    <a:lnTo>
                      <a:pt x="192" y="58"/>
                    </a:lnTo>
                    <a:lnTo>
                      <a:pt x="195" y="56"/>
                    </a:lnTo>
                    <a:lnTo>
                      <a:pt x="195" y="54"/>
                    </a:lnTo>
                    <a:lnTo>
                      <a:pt x="199" y="52"/>
                    </a:lnTo>
                    <a:lnTo>
                      <a:pt x="199" y="48"/>
                    </a:lnTo>
                    <a:lnTo>
                      <a:pt x="202" y="46"/>
                    </a:lnTo>
                    <a:lnTo>
                      <a:pt x="202" y="44"/>
                    </a:lnTo>
                    <a:lnTo>
                      <a:pt x="206" y="42"/>
                    </a:lnTo>
                    <a:lnTo>
                      <a:pt x="206" y="40"/>
                    </a:lnTo>
                    <a:lnTo>
                      <a:pt x="209" y="38"/>
                    </a:lnTo>
                    <a:lnTo>
                      <a:pt x="209" y="34"/>
                    </a:lnTo>
                    <a:lnTo>
                      <a:pt x="212" y="28"/>
                    </a:lnTo>
                    <a:lnTo>
                      <a:pt x="212" y="20"/>
                    </a:lnTo>
                    <a:lnTo>
                      <a:pt x="216" y="16"/>
                    </a:lnTo>
                    <a:lnTo>
                      <a:pt x="216" y="14"/>
                    </a:lnTo>
                    <a:lnTo>
                      <a:pt x="219" y="12"/>
                    </a:lnTo>
                    <a:lnTo>
                      <a:pt x="219" y="8"/>
                    </a:lnTo>
                    <a:lnTo>
                      <a:pt x="222" y="4"/>
                    </a:lnTo>
                    <a:lnTo>
                      <a:pt x="222" y="2"/>
                    </a:lnTo>
                    <a:lnTo>
                      <a:pt x="226" y="0"/>
                    </a:lnTo>
                    <a:lnTo>
                      <a:pt x="226" y="2"/>
                    </a:lnTo>
                    <a:lnTo>
                      <a:pt x="229" y="8"/>
                    </a:lnTo>
                    <a:lnTo>
                      <a:pt x="229" y="16"/>
                    </a:lnTo>
                    <a:lnTo>
                      <a:pt x="233" y="22"/>
                    </a:lnTo>
                    <a:lnTo>
                      <a:pt x="233" y="28"/>
                    </a:lnTo>
                    <a:lnTo>
                      <a:pt x="236" y="34"/>
                    </a:lnTo>
                    <a:lnTo>
                      <a:pt x="236" y="42"/>
                    </a:lnTo>
                    <a:lnTo>
                      <a:pt x="239" y="46"/>
                    </a:lnTo>
                    <a:lnTo>
                      <a:pt x="239" y="56"/>
                    </a:lnTo>
                    <a:lnTo>
                      <a:pt x="243" y="64"/>
                    </a:lnTo>
                    <a:lnTo>
                      <a:pt x="243" y="70"/>
                    </a:lnTo>
                    <a:lnTo>
                      <a:pt x="246" y="76"/>
                    </a:lnTo>
                    <a:lnTo>
                      <a:pt x="246" y="86"/>
                    </a:lnTo>
                    <a:lnTo>
                      <a:pt x="249" y="94"/>
                    </a:lnTo>
                    <a:lnTo>
                      <a:pt x="249" y="100"/>
                    </a:lnTo>
                    <a:lnTo>
                      <a:pt x="253" y="106"/>
                    </a:lnTo>
                    <a:lnTo>
                      <a:pt x="253" y="112"/>
                    </a:lnTo>
                    <a:lnTo>
                      <a:pt x="256" y="116"/>
                    </a:lnTo>
                    <a:lnTo>
                      <a:pt x="256" y="130"/>
                    </a:lnTo>
                    <a:lnTo>
                      <a:pt x="260" y="136"/>
                    </a:lnTo>
                    <a:lnTo>
                      <a:pt x="260" y="140"/>
                    </a:lnTo>
                    <a:lnTo>
                      <a:pt x="263" y="146"/>
                    </a:lnTo>
                    <a:lnTo>
                      <a:pt x="263" y="152"/>
                    </a:lnTo>
                    <a:lnTo>
                      <a:pt x="266" y="158"/>
                    </a:lnTo>
                    <a:lnTo>
                      <a:pt x="266" y="170"/>
                    </a:lnTo>
                  </a:path>
                </a:pathLst>
              </a:custGeom>
              <a:noFill/>
              <a:ln w="1905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55" name="Freeform 225"/>
              <p:cNvSpPr>
                <a:spLocks/>
              </p:cNvSpPr>
              <p:nvPr/>
            </p:nvSpPr>
            <p:spPr bwMode="auto">
              <a:xfrm>
                <a:off x="6180138" y="1314450"/>
                <a:ext cx="358775" cy="879475"/>
              </a:xfrm>
              <a:custGeom>
                <a:avLst/>
                <a:gdLst/>
                <a:ahLst/>
                <a:cxnLst>
                  <a:cxn ang="0">
                    <a:pos x="4" y="72"/>
                  </a:cxn>
                  <a:cxn ang="0">
                    <a:pos x="10" y="78"/>
                  </a:cxn>
                  <a:cxn ang="0">
                    <a:pos x="14" y="88"/>
                  </a:cxn>
                  <a:cxn ang="0">
                    <a:pos x="21" y="78"/>
                  </a:cxn>
                  <a:cxn ang="0">
                    <a:pos x="27" y="70"/>
                  </a:cxn>
                  <a:cxn ang="0">
                    <a:pos x="31" y="60"/>
                  </a:cxn>
                  <a:cxn ang="0">
                    <a:pos x="37" y="44"/>
                  </a:cxn>
                  <a:cxn ang="0">
                    <a:pos x="41" y="28"/>
                  </a:cxn>
                  <a:cxn ang="0">
                    <a:pos x="48" y="20"/>
                  </a:cxn>
                  <a:cxn ang="0">
                    <a:pos x="51" y="8"/>
                  </a:cxn>
                  <a:cxn ang="0">
                    <a:pos x="58" y="0"/>
                  </a:cxn>
                  <a:cxn ang="0">
                    <a:pos x="61" y="20"/>
                  </a:cxn>
                  <a:cxn ang="0">
                    <a:pos x="68" y="42"/>
                  </a:cxn>
                  <a:cxn ang="0">
                    <a:pos x="71" y="64"/>
                  </a:cxn>
                  <a:cxn ang="0">
                    <a:pos x="78" y="86"/>
                  </a:cxn>
                  <a:cxn ang="0">
                    <a:pos x="81" y="106"/>
                  </a:cxn>
                  <a:cxn ang="0">
                    <a:pos x="88" y="126"/>
                  </a:cxn>
                  <a:cxn ang="0">
                    <a:pos x="91" y="156"/>
                  </a:cxn>
                  <a:cxn ang="0">
                    <a:pos x="98" y="184"/>
                  </a:cxn>
                  <a:cxn ang="0">
                    <a:pos x="102" y="206"/>
                  </a:cxn>
                  <a:cxn ang="0">
                    <a:pos x="108" y="230"/>
                  </a:cxn>
                  <a:cxn ang="0">
                    <a:pos x="112" y="242"/>
                  </a:cxn>
                  <a:cxn ang="0">
                    <a:pos x="118" y="260"/>
                  </a:cxn>
                  <a:cxn ang="0">
                    <a:pos x="122" y="274"/>
                  </a:cxn>
                  <a:cxn ang="0">
                    <a:pos x="129" y="300"/>
                  </a:cxn>
                  <a:cxn ang="0">
                    <a:pos x="132" y="322"/>
                  </a:cxn>
                  <a:cxn ang="0">
                    <a:pos x="139" y="352"/>
                  </a:cxn>
                  <a:cxn ang="0">
                    <a:pos x="142" y="374"/>
                  </a:cxn>
                  <a:cxn ang="0">
                    <a:pos x="149" y="404"/>
                  </a:cxn>
                  <a:cxn ang="0">
                    <a:pos x="152" y="432"/>
                  </a:cxn>
                  <a:cxn ang="0">
                    <a:pos x="159" y="452"/>
                  </a:cxn>
                  <a:cxn ang="0">
                    <a:pos x="162" y="470"/>
                  </a:cxn>
                  <a:cxn ang="0">
                    <a:pos x="169" y="484"/>
                  </a:cxn>
                  <a:cxn ang="0">
                    <a:pos x="172" y="500"/>
                  </a:cxn>
                  <a:cxn ang="0">
                    <a:pos x="179" y="518"/>
                  </a:cxn>
                  <a:cxn ang="0">
                    <a:pos x="183" y="538"/>
                  </a:cxn>
                  <a:cxn ang="0">
                    <a:pos x="189" y="550"/>
                  </a:cxn>
                  <a:cxn ang="0">
                    <a:pos x="199" y="554"/>
                  </a:cxn>
                  <a:cxn ang="0">
                    <a:pos x="203" y="540"/>
                  </a:cxn>
                  <a:cxn ang="0">
                    <a:pos x="213" y="544"/>
                  </a:cxn>
                  <a:cxn ang="0">
                    <a:pos x="216" y="544"/>
                  </a:cxn>
                  <a:cxn ang="0">
                    <a:pos x="223" y="536"/>
                  </a:cxn>
                </a:cxnLst>
                <a:rect l="0" t="0" r="r" b="b"/>
                <a:pathLst>
                  <a:path w="226" h="554">
                    <a:moveTo>
                      <a:pt x="0" y="62"/>
                    </a:moveTo>
                    <a:lnTo>
                      <a:pt x="4" y="68"/>
                    </a:lnTo>
                    <a:lnTo>
                      <a:pt x="4" y="72"/>
                    </a:lnTo>
                    <a:lnTo>
                      <a:pt x="7" y="74"/>
                    </a:lnTo>
                    <a:lnTo>
                      <a:pt x="7" y="76"/>
                    </a:lnTo>
                    <a:lnTo>
                      <a:pt x="10" y="78"/>
                    </a:lnTo>
                    <a:lnTo>
                      <a:pt x="10" y="84"/>
                    </a:lnTo>
                    <a:lnTo>
                      <a:pt x="17" y="88"/>
                    </a:lnTo>
                    <a:lnTo>
                      <a:pt x="14" y="88"/>
                    </a:lnTo>
                    <a:lnTo>
                      <a:pt x="17" y="86"/>
                    </a:lnTo>
                    <a:lnTo>
                      <a:pt x="21" y="82"/>
                    </a:lnTo>
                    <a:lnTo>
                      <a:pt x="21" y="78"/>
                    </a:lnTo>
                    <a:lnTo>
                      <a:pt x="24" y="76"/>
                    </a:lnTo>
                    <a:lnTo>
                      <a:pt x="24" y="72"/>
                    </a:lnTo>
                    <a:lnTo>
                      <a:pt x="27" y="70"/>
                    </a:lnTo>
                    <a:lnTo>
                      <a:pt x="27" y="68"/>
                    </a:lnTo>
                    <a:lnTo>
                      <a:pt x="31" y="64"/>
                    </a:lnTo>
                    <a:lnTo>
                      <a:pt x="31" y="60"/>
                    </a:lnTo>
                    <a:lnTo>
                      <a:pt x="34" y="56"/>
                    </a:lnTo>
                    <a:lnTo>
                      <a:pt x="34" y="52"/>
                    </a:lnTo>
                    <a:lnTo>
                      <a:pt x="37" y="44"/>
                    </a:lnTo>
                    <a:lnTo>
                      <a:pt x="37" y="34"/>
                    </a:lnTo>
                    <a:lnTo>
                      <a:pt x="41" y="30"/>
                    </a:lnTo>
                    <a:lnTo>
                      <a:pt x="41" y="28"/>
                    </a:lnTo>
                    <a:lnTo>
                      <a:pt x="44" y="26"/>
                    </a:lnTo>
                    <a:lnTo>
                      <a:pt x="44" y="22"/>
                    </a:lnTo>
                    <a:lnTo>
                      <a:pt x="48" y="20"/>
                    </a:lnTo>
                    <a:lnTo>
                      <a:pt x="48" y="14"/>
                    </a:lnTo>
                    <a:lnTo>
                      <a:pt x="51" y="12"/>
                    </a:lnTo>
                    <a:lnTo>
                      <a:pt x="51" y="8"/>
                    </a:lnTo>
                    <a:lnTo>
                      <a:pt x="54" y="6"/>
                    </a:lnTo>
                    <a:lnTo>
                      <a:pt x="54" y="2"/>
                    </a:lnTo>
                    <a:lnTo>
                      <a:pt x="58" y="0"/>
                    </a:lnTo>
                    <a:lnTo>
                      <a:pt x="58" y="8"/>
                    </a:lnTo>
                    <a:lnTo>
                      <a:pt x="61" y="12"/>
                    </a:lnTo>
                    <a:lnTo>
                      <a:pt x="61" y="20"/>
                    </a:lnTo>
                    <a:lnTo>
                      <a:pt x="64" y="28"/>
                    </a:lnTo>
                    <a:lnTo>
                      <a:pt x="64" y="34"/>
                    </a:lnTo>
                    <a:lnTo>
                      <a:pt x="68" y="42"/>
                    </a:lnTo>
                    <a:lnTo>
                      <a:pt x="68" y="54"/>
                    </a:lnTo>
                    <a:lnTo>
                      <a:pt x="71" y="58"/>
                    </a:lnTo>
                    <a:lnTo>
                      <a:pt x="71" y="64"/>
                    </a:lnTo>
                    <a:lnTo>
                      <a:pt x="75" y="72"/>
                    </a:lnTo>
                    <a:lnTo>
                      <a:pt x="75" y="78"/>
                    </a:lnTo>
                    <a:lnTo>
                      <a:pt x="78" y="86"/>
                    </a:lnTo>
                    <a:lnTo>
                      <a:pt x="78" y="100"/>
                    </a:lnTo>
                    <a:lnTo>
                      <a:pt x="81" y="102"/>
                    </a:lnTo>
                    <a:lnTo>
                      <a:pt x="81" y="106"/>
                    </a:lnTo>
                    <a:lnTo>
                      <a:pt x="85" y="112"/>
                    </a:lnTo>
                    <a:lnTo>
                      <a:pt x="85" y="118"/>
                    </a:lnTo>
                    <a:lnTo>
                      <a:pt x="88" y="126"/>
                    </a:lnTo>
                    <a:lnTo>
                      <a:pt x="88" y="140"/>
                    </a:lnTo>
                    <a:lnTo>
                      <a:pt x="91" y="148"/>
                    </a:lnTo>
                    <a:lnTo>
                      <a:pt x="91" y="156"/>
                    </a:lnTo>
                    <a:lnTo>
                      <a:pt x="95" y="162"/>
                    </a:lnTo>
                    <a:lnTo>
                      <a:pt x="95" y="178"/>
                    </a:lnTo>
                    <a:lnTo>
                      <a:pt x="98" y="184"/>
                    </a:lnTo>
                    <a:lnTo>
                      <a:pt x="98" y="192"/>
                    </a:lnTo>
                    <a:lnTo>
                      <a:pt x="102" y="200"/>
                    </a:lnTo>
                    <a:lnTo>
                      <a:pt x="102" y="206"/>
                    </a:lnTo>
                    <a:lnTo>
                      <a:pt x="105" y="214"/>
                    </a:lnTo>
                    <a:lnTo>
                      <a:pt x="105" y="226"/>
                    </a:lnTo>
                    <a:lnTo>
                      <a:pt x="108" y="230"/>
                    </a:lnTo>
                    <a:lnTo>
                      <a:pt x="108" y="234"/>
                    </a:lnTo>
                    <a:lnTo>
                      <a:pt x="112" y="238"/>
                    </a:lnTo>
                    <a:lnTo>
                      <a:pt x="112" y="242"/>
                    </a:lnTo>
                    <a:lnTo>
                      <a:pt x="115" y="248"/>
                    </a:lnTo>
                    <a:lnTo>
                      <a:pt x="115" y="256"/>
                    </a:lnTo>
                    <a:lnTo>
                      <a:pt x="118" y="260"/>
                    </a:lnTo>
                    <a:lnTo>
                      <a:pt x="118" y="264"/>
                    </a:lnTo>
                    <a:lnTo>
                      <a:pt x="122" y="270"/>
                    </a:lnTo>
                    <a:lnTo>
                      <a:pt x="122" y="274"/>
                    </a:lnTo>
                    <a:lnTo>
                      <a:pt x="125" y="278"/>
                    </a:lnTo>
                    <a:lnTo>
                      <a:pt x="125" y="294"/>
                    </a:lnTo>
                    <a:lnTo>
                      <a:pt x="129" y="300"/>
                    </a:lnTo>
                    <a:lnTo>
                      <a:pt x="129" y="308"/>
                    </a:lnTo>
                    <a:lnTo>
                      <a:pt x="132" y="316"/>
                    </a:lnTo>
                    <a:lnTo>
                      <a:pt x="132" y="322"/>
                    </a:lnTo>
                    <a:lnTo>
                      <a:pt x="135" y="330"/>
                    </a:lnTo>
                    <a:lnTo>
                      <a:pt x="135" y="344"/>
                    </a:lnTo>
                    <a:lnTo>
                      <a:pt x="139" y="352"/>
                    </a:lnTo>
                    <a:lnTo>
                      <a:pt x="139" y="360"/>
                    </a:lnTo>
                    <a:lnTo>
                      <a:pt x="142" y="366"/>
                    </a:lnTo>
                    <a:lnTo>
                      <a:pt x="142" y="374"/>
                    </a:lnTo>
                    <a:lnTo>
                      <a:pt x="145" y="382"/>
                    </a:lnTo>
                    <a:lnTo>
                      <a:pt x="145" y="396"/>
                    </a:lnTo>
                    <a:lnTo>
                      <a:pt x="149" y="404"/>
                    </a:lnTo>
                    <a:lnTo>
                      <a:pt x="149" y="410"/>
                    </a:lnTo>
                    <a:lnTo>
                      <a:pt x="152" y="418"/>
                    </a:lnTo>
                    <a:lnTo>
                      <a:pt x="152" y="432"/>
                    </a:lnTo>
                    <a:lnTo>
                      <a:pt x="156" y="440"/>
                    </a:lnTo>
                    <a:lnTo>
                      <a:pt x="156" y="446"/>
                    </a:lnTo>
                    <a:lnTo>
                      <a:pt x="159" y="452"/>
                    </a:lnTo>
                    <a:lnTo>
                      <a:pt x="159" y="456"/>
                    </a:lnTo>
                    <a:lnTo>
                      <a:pt x="162" y="462"/>
                    </a:lnTo>
                    <a:lnTo>
                      <a:pt x="162" y="470"/>
                    </a:lnTo>
                    <a:lnTo>
                      <a:pt x="166" y="474"/>
                    </a:lnTo>
                    <a:lnTo>
                      <a:pt x="166" y="478"/>
                    </a:lnTo>
                    <a:lnTo>
                      <a:pt x="169" y="484"/>
                    </a:lnTo>
                    <a:lnTo>
                      <a:pt x="169" y="488"/>
                    </a:lnTo>
                    <a:lnTo>
                      <a:pt x="172" y="492"/>
                    </a:lnTo>
                    <a:lnTo>
                      <a:pt x="172" y="500"/>
                    </a:lnTo>
                    <a:lnTo>
                      <a:pt x="176" y="506"/>
                    </a:lnTo>
                    <a:lnTo>
                      <a:pt x="176" y="512"/>
                    </a:lnTo>
                    <a:lnTo>
                      <a:pt x="179" y="518"/>
                    </a:lnTo>
                    <a:lnTo>
                      <a:pt x="179" y="526"/>
                    </a:lnTo>
                    <a:lnTo>
                      <a:pt x="183" y="530"/>
                    </a:lnTo>
                    <a:lnTo>
                      <a:pt x="183" y="538"/>
                    </a:lnTo>
                    <a:lnTo>
                      <a:pt x="186" y="544"/>
                    </a:lnTo>
                    <a:lnTo>
                      <a:pt x="186" y="548"/>
                    </a:lnTo>
                    <a:lnTo>
                      <a:pt x="189" y="550"/>
                    </a:lnTo>
                    <a:lnTo>
                      <a:pt x="193" y="552"/>
                    </a:lnTo>
                    <a:lnTo>
                      <a:pt x="196" y="554"/>
                    </a:lnTo>
                    <a:lnTo>
                      <a:pt x="199" y="554"/>
                    </a:lnTo>
                    <a:lnTo>
                      <a:pt x="199" y="550"/>
                    </a:lnTo>
                    <a:lnTo>
                      <a:pt x="203" y="546"/>
                    </a:lnTo>
                    <a:lnTo>
                      <a:pt x="203" y="540"/>
                    </a:lnTo>
                    <a:lnTo>
                      <a:pt x="206" y="536"/>
                    </a:lnTo>
                    <a:lnTo>
                      <a:pt x="206" y="538"/>
                    </a:lnTo>
                    <a:lnTo>
                      <a:pt x="213" y="544"/>
                    </a:lnTo>
                    <a:lnTo>
                      <a:pt x="210" y="544"/>
                    </a:lnTo>
                    <a:lnTo>
                      <a:pt x="213" y="544"/>
                    </a:lnTo>
                    <a:lnTo>
                      <a:pt x="216" y="544"/>
                    </a:lnTo>
                    <a:lnTo>
                      <a:pt x="220" y="542"/>
                    </a:lnTo>
                    <a:lnTo>
                      <a:pt x="220" y="540"/>
                    </a:lnTo>
                    <a:lnTo>
                      <a:pt x="223" y="536"/>
                    </a:lnTo>
                    <a:lnTo>
                      <a:pt x="223" y="532"/>
                    </a:lnTo>
                    <a:lnTo>
                      <a:pt x="226" y="530"/>
                    </a:lnTo>
                  </a:path>
                </a:pathLst>
              </a:custGeom>
              <a:noFill/>
              <a:ln w="1905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56" name="Freeform 226"/>
              <p:cNvSpPr>
                <a:spLocks/>
              </p:cNvSpPr>
              <p:nvPr/>
            </p:nvSpPr>
            <p:spPr bwMode="auto">
              <a:xfrm>
                <a:off x="6538913" y="1927225"/>
                <a:ext cx="365125" cy="584200"/>
              </a:xfrm>
              <a:custGeom>
                <a:avLst/>
                <a:gdLst/>
                <a:ahLst/>
                <a:cxnLst>
                  <a:cxn ang="0">
                    <a:pos x="4" y="134"/>
                  </a:cxn>
                  <a:cxn ang="0">
                    <a:pos x="11" y="120"/>
                  </a:cxn>
                  <a:cxn ang="0">
                    <a:pos x="14" y="104"/>
                  </a:cxn>
                  <a:cxn ang="0">
                    <a:pos x="24" y="88"/>
                  </a:cxn>
                  <a:cxn ang="0">
                    <a:pos x="27" y="70"/>
                  </a:cxn>
                  <a:cxn ang="0">
                    <a:pos x="34" y="56"/>
                  </a:cxn>
                  <a:cxn ang="0">
                    <a:pos x="38" y="38"/>
                  </a:cxn>
                  <a:cxn ang="0">
                    <a:pos x="44" y="20"/>
                  </a:cxn>
                  <a:cxn ang="0">
                    <a:pos x="48" y="6"/>
                  </a:cxn>
                  <a:cxn ang="0">
                    <a:pos x="51" y="2"/>
                  </a:cxn>
                  <a:cxn ang="0">
                    <a:pos x="58" y="10"/>
                  </a:cxn>
                  <a:cxn ang="0">
                    <a:pos x="61" y="22"/>
                  </a:cxn>
                  <a:cxn ang="0">
                    <a:pos x="68" y="42"/>
                  </a:cxn>
                  <a:cxn ang="0">
                    <a:pos x="71" y="58"/>
                  </a:cxn>
                  <a:cxn ang="0">
                    <a:pos x="78" y="72"/>
                  </a:cxn>
                  <a:cxn ang="0">
                    <a:pos x="81" y="96"/>
                  </a:cxn>
                  <a:cxn ang="0">
                    <a:pos x="88" y="112"/>
                  </a:cxn>
                  <a:cxn ang="0">
                    <a:pos x="92" y="138"/>
                  </a:cxn>
                  <a:cxn ang="0">
                    <a:pos x="98" y="160"/>
                  </a:cxn>
                  <a:cxn ang="0">
                    <a:pos x="102" y="182"/>
                  </a:cxn>
                  <a:cxn ang="0">
                    <a:pos x="108" y="202"/>
                  </a:cxn>
                  <a:cxn ang="0">
                    <a:pos x="112" y="230"/>
                  </a:cxn>
                  <a:cxn ang="0">
                    <a:pos x="119" y="246"/>
                  </a:cxn>
                  <a:cxn ang="0">
                    <a:pos x="122" y="270"/>
                  </a:cxn>
                  <a:cxn ang="0">
                    <a:pos x="129" y="288"/>
                  </a:cxn>
                  <a:cxn ang="0">
                    <a:pos x="132" y="310"/>
                  </a:cxn>
                  <a:cxn ang="0">
                    <a:pos x="139" y="330"/>
                  </a:cxn>
                  <a:cxn ang="0">
                    <a:pos x="142" y="358"/>
                  </a:cxn>
                  <a:cxn ang="0">
                    <a:pos x="149" y="358"/>
                  </a:cxn>
                  <a:cxn ang="0">
                    <a:pos x="156" y="350"/>
                  </a:cxn>
                  <a:cxn ang="0">
                    <a:pos x="166" y="334"/>
                  </a:cxn>
                  <a:cxn ang="0">
                    <a:pos x="169" y="336"/>
                  </a:cxn>
                  <a:cxn ang="0">
                    <a:pos x="179" y="336"/>
                  </a:cxn>
                  <a:cxn ang="0">
                    <a:pos x="186" y="346"/>
                  </a:cxn>
                  <a:cxn ang="0">
                    <a:pos x="189" y="358"/>
                  </a:cxn>
                  <a:cxn ang="0">
                    <a:pos x="196" y="368"/>
                  </a:cxn>
                  <a:cxn ang="0">
                    <a:pos x="203" y="356"/>
                  </a:cxn>
                  <a:cxn ang="0">
                    <a:pos x="206" y="330"/>
                  </a:cxn>
                  <a:cxn ang="0">
                    <a:pos x="213" y="310"/>
                  </a:cxn>
                  <a:cxn ang="0">
                    <a:pos x="216" y="288"/>
                  </a:cxn>
                  <a:cxn ang="0">
                    <a:pos x="223" y="268"/>
                  </a:cxn>
                  <a:cxn ang="0">
                    <a:pos x="227" y="246"/>
                  </a:cxn>
                </a:cxnLst>
                <a:rect l="0" t="0" r="r" b="b"/>
                <a:pathLst>
                  <a:path w="230" h="368">
                    <a:moveTo>
                      <a:pt x="0" y="144"/>
                    </a:moveTo>
                    <a:lnTo>
                      <a:pt x="4" y="142"/>
                    </a:lnTo>
                    <a:lnTo>
                      <a:pt x="4" y="134"/>
                    </a:lnTo>
                    <a:lnTo>
                      <a:pt x="7" y="130"/>
                    </a:lnTo>
                    <a:lnTo>
                      <a:pt x="7" y="124"/>
                    </a:lnTo>
                    <a:lnTo>
                      <a:pt x="11" y="120"/>
                    </a:lnTo>
                    <a:lnTo>
                      <a:pt x="11" y="116"/>
                    </a:lnTo>
                    <a:lnTo>
                      <a:pt x="14" y="112"/>
                    </a:lnTo>
                    <a:lnTo>
                      <a:pt x="14" y="104"/>
                    </a:lnTo>
                    <a:lnTo>
                      <a:pt x="21" y="96"/>
                    </a:lnTo>
                    <a:lnTo>
                      <a:pt x="21" y="92"/>
                    </a:lnTo>
                    <a:lnTo>
                      <a:pt x="24" y="88"/>
                    </a:lnTo>
                    <a:lnTo>
                      <a:pt x="24" y="80"/>
                    </a:lnTo>
                    <a:lnTo>
                      <a:pt x="27" y="74"/>
                    </a:lnTo>
                    <a:lnTo>
                      <a:pt x="27" y="70"/>
                    </a:lnTo>
                    <a:lnTo>
                      <a:pt x="31" y="66"/>
                    </a:lnTo>
                    <a:lnTo>
                      <a:pt x="31" y="62"/>
                    </a:lnTo>
                    <a:lnTo>
                      <a:pt x="34" y="56"/>
                    </a:lnTo>
                    <a:lnTo>
                      <a:pt x="34" y="48"/>
                    </a:lnTo>
                    <a:lnTo>
                      <a:pt x="38" y="44"/>
                    </a:lnTo>
                    <a:lnTo>
                      <a:pt x="38" y="38"/>
                    </a:lnTo>
                    <a:lnTo>
                      <a:pt x="41" y="34"/>
                    </a:lnTo>
                    <a:lnTo>
                      <a:pt x="41" y="24"/>
                    </a:lnTo>
                    <a:lnTo>
                      <a:pt x="44" y="20"/>
                    </a:lnTo>
                    <a:lnTo>
                      <a:pt x="44" y="16"/>
                    </a:lnTo>
                    <a:lnTo>
                      <a:pt x="48" y="10"/>
                    </a:lnTo>
                    <a:lnTo>
                      <a:pt x="48" y="6"/>
                    </a:lnTo>
                    <a:lnTo>
                      <a:pt x="51" y="2"/>
                    </a:lnTo>
                    <a:lnTo>
                      <a:pt x="51" y="0"/>
                    </a:lnTo>
                    <a:lnTo>
                      <a:pt x="51" y="2"/>
                    </a:lnTo>
                    <a:lnTo>
                      <a:pt x="54" y="4"/>
                    </a:lnTo>
                    <a:lnTo>
                      <a:pt x="54" y="6"/>
                    </a:lnTo>
                    <a:lnTo>
                      <a:pt x="58" y="10"/>
                    </a:lnTo>
                    <a:lnTo>
                      <a:pt x="58" y="12"/>
                    </a:lnTo>
                    <a:lnTo>
                      <a:pt x="61" y="14"/>
                    </a:lnTo>
                    <a:lnTo>
                      <a:pt x="61" y="22"/>
                    </a:lnTo>
                    <a:lnTo>
                      <a:pt x="65" y="28"/>
                    </a:lnTo>
                    <a:lnTo>
                      <a:pt x="65" y="36"/>
                    </a:lnTo>
                    <a:lnTo>
                      <a:pt x="68" y="42"/>
                    </a:lnTo>
                    <a:lnTo>
                      <a:pt x="68" y="50"/>
                    </a:lnTo>
                    <a:lnTo>
                      <a:pt x="71" y="54"/>
                    </a:lnTo>
                    <a:lnTo>
                      <a:pt x="71" y="58"/>
                    </a:lnTo>
                    <a:lnTo>
                      <a:pt x="75" y="62"/>
                    </a:lnTo>
                    <a:lnTo>
                      <a:pt x="75" y="68"/>
                    </a:lnTo>
                    <a:lnTo>
                      <a:pt x="78" y="72"/>
                    </a:lnTo>
                    <a:lnTo>
                      <a:pt x="78" y="78"/>
                    </a:lnTo>
                    <a:lnTo>
                      <a:pt x="81" y="82"/>
                    </a:lnTo>
                    <a:lnTo>
                      <a:pt x="81" y="96"/>
                    </a:lnTo>
                    <a:lnTo>
                      <a:pt x="85" y="102"/>
                    </a:lnTo>
                    <a:lnTo>
                      <a:pt x="85" y="108"/>
                    </a:lnTo>
                    <a:lnTo>
                      <a:pt x="88" y="112"/>
                    </a:lnTo>
                    <a:lnTo>
                      <a:pt x="88" y="118"/>
                    </a:lnTo>
                    <a:lnTo>
                      <a:pt x="92" y="124"/>
                    </a:lnTo>
                    <a:lnTo>
                      <a:pt x="92" y="138"/>
                    </a:lnTo>
                    <a:lnTo>
                      <a:pt x="95" y="146"/>
                    </a:lnTo>
                    <a:lnTo>
                      <a:pt x="95" y="152"/>
                    </a:lnTo>
                    <a:lnTo>
                      <a:pt x="98" y="160"/>
                    </a:lnTo>
                    <a:lnTo>
                      <a:pt x="98" y="172"/>
                    </a:lnTo>
                    <a:lnTo>
                      <a:pt x="102" y="176"/>
                    </a:lnTo>
                    <a:lnTo>
                      <a:pt x="102" y="182"/>
                    </a:lnTo>
                    <a:lnTo>
                      <a:pt x="105" y="188"/>
                    </a:lnTo>
                    <a:lnTo>
                      <a:pt x="105" y="196"/>
                    </a:lnTo>
                    <a:lnTo>
                      <a:pt x="108" y="202"/>
                    </a:lnTo>
                    <a:lnTo>
                      <a:pt x="108" y="216"/>
                    </a:lnTo>
                    <a:lnTo>
                      <a:pt x="112" y="222"/>
                    </a:lnTo>
                    <a:lnTo>
                      <a:pt x="112" y="230"/>
                    </a:lnTo>
                    <a:lnTo>
                      <a:pt x="115" y="236"/>
                    </a:lnTo>
                    <a:lnTo>
                      <a:pt x="115" y="242"/>
                    </a:lnTo>
                    <a:lnTo>
                      <a:pt x="119" y="246"/>
                    </a:lnTo>
                    <a:lnTo>
                      <a:pt x="119" y="258"/>
                    </a:lnTo>
                    <a:lnTo>
                      <a:pt x="122" y="266"/>
                    </a:lnTo>
                    <a:lnTo>
                      <a:pt x="122" y="270"/>
                    </a:lnTo>
                    <a:lnTo>
                      <a:pt x="125" y="276"/>
                    </a:lnTo>
                    <a:lnTo>
                      <a:pt x="125" y="282"/>
                    </a:lnTo>
                    <a:lnTo>
                      <a:pt x="129" y="288"/>
                    </a:lnTo>
                    <a:lnTo>
                      <a:pt x="129" y="300"/>
                    </a:lnTo>
                    <a:lnTo>
                      <a:pt x="132" y="306"/>
                    </a:lnTo>
                    <a:lnTo>
                      <a:pt x="132" y="310"/>
                    </a:lnTo>
                    <a:lnTo>
                      <a:pt x="135" y="318"/>
                    </a:lnTo>
                    <a:lnTo>
                      <a:pt x="135" y="324"/>
                    </a:lnTo>
                    <a:lnTo>
                      <a:pt x="139" y="330"/>
                    </a:lnTo>
                    <a:lnTo>
                      <a:pt x="139" y="344"/>
                    </a:lnTo>
                    <a:lnTo>
                      <a:pt x="142" y="350"/>
                    </a:lnTo>
                    <a:lnTo>
                      <a:pt x="142" y="358"/>
                    </a:lnTo>
                    <a:lnTo>
                      <a:pt x="149" y="364"/>
                    </a:lnTo>
                    <a:lnTo>
                      <a:pt x="146" y="364"/>
                    </a:lnTo>
                    <a:lnTo>
                      <a:pt x="149" y="358"/>
                    </a:lnTo>
                    <a:lnTo>
                      <a:pt x="156" y="356"/>
                    </a:lnTo>
                    <a:lnTo>
                      <a:pt x="152" y="356"/>
                    </a:lnTo>
                    <a:lnTo>
                      <a:pt x="156" y="350"/>
                    </a:lnTo>
                    <a:lnTo>
                      <a:pt x="159" y="346"/>
                    </a:lnTo>
                    <a:lnTo>
                      <a:pt x="159" y="342"/>
                    </a:lnTo>
                    <a:lnTo>
                      <a:pt x="166" y="334"/>
                    </a:lnTo>
                    <a:lnTo>
                      <a:pt x="162" y="334"/>
                    </a:lnTo>
                    <a:lnTo>
                      <a:pt x="166" y="334"/>
                    </a:lnTo>
                    <a:lnTo>
                      <a:pt x="169" y="336"/>
                    </a:lnTo>
                    <a:lnTo>
                      <a:pt x="173" y="336"/>
                    </a:lnTo>
                    <a:lnTo>
                      <a:pt x="176" y="336"/>
                    </a:lnTo>
                    <a:lnTo>
                      <a:pt x="179" y="336"/>
                    </a:lnTo>
                    <a:lnTo>
                      <a:pt x="183" y="336"/>
                    </a:lnTo>
                    <a:lnTo>
                      <a:pt x="183" y="342"/>
                    </a:lnTo>
                    <a:lnTo>
                      <a:pt x="186" y="346"/>
                    </a:lnTo>
                    <a:lnTo>
                      <a:pt x="186" y="356"/>
                    </a:lnTo>
                    <a:lnTo>
                      <a:pt x="193" y="358"/>
                    </a:lnTo>
                    <a:lnTo>
                      <a:pt x="189" y="358"/>
                    </a:lnTo>
                    <a:lnTo>
                      <a:pt x="193" y="360"/>
                    </a:lnTo>
                    <a:lnTo>
                      <a:pt x="196" y="364"/>
                    </a:lnTo>
                    <a:lnTo>
                      <a:pt x="196" y="368"/>
                    </a:lnTo>
                    <a:lnTo>
                      <a:pt x="200" y="366"/>
                    </a:lnTo>
                    <a:lnTo>
                      <a:pt x="200" y="364"/>
                    </a:lnTo>
                    <a:lnTo>
                      <a:pt x="203" y="356"/>
                    </a:lnTo>
                    <a:lnTo>
                      <a:pt x="203" y="350"/>
                    </a:lnTo>
                    <a:lnTo>
                      <a:pt x="206" y="344"/>
                    </a:lnTo>
                    <a:lnTo>
                      <a:pt x="206" y="330"/>
                    </a:lnTo>
                    <a:lnTo>
                      <a:pt x="210" y="324"/>
                    </a:lnTo>
                    <a:lnTo>
                      <a:pt x="210" y="318"/>
                    </a:lnTo>
                    <a:lnTo>
                      <a:pt x="213" y="310"/>
                    </a:lnTo>
                    <a:lnTo>
                      <a:pt x="213" y="298"/>
                    </a:lnTo>
                    <a:lnTo>
                      <a:pt x="216" y="292"/>
                    </a:lnTo>
                    <a:lnTo>
                      <a:pt x="216" y="288"/>
                    </a:lnTo>
                    <a:lnTo>
                      <a:pt x="220" y="282"/>
                    </a:lnTo>
                    <a:lnTo>
                      <a:pt x="220" y="276"/>
                    </a:lnTo>
                    <a:lnTo>
                      <a:pt x="223" y="268"/>
                    </a:lnTo>
                    <a:lnTo>
                      <a:pt x="223" y="258"/>
                    </a:lnTo>
                    <a:lnTo>
                      <a:pt x="227" y="252"/>
                    </a:lnTo>
                    <a:lnTo>
                      <a:pt x="227" y="246"/>
                    </a:lnTo>
                    <a:lnTo>
                      <a:pt x="230" y="240"/>
                    </a:lnTo>
                    <a:lnTo>
                      <a:pt x="230" y="234"/>
                    </a:lnTo>
                  </a:path>
                </a:pathLst>
              </a:custGeom>
              <a:noFill/>
              <a:ln w="1905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57" name="Freeform 227"/>
              <p:cNvSpPr>
                <a:spLocks/>
              </p:cNvSpPr>
              <p:nvPr/>
            </p:nvSpPr>
            <p:spPr bwMode="auto">
              <a:xfrm>
                <a:off x="6904038" y="1835150"/>
                <a:ext cx="358775" cy="463550"/>
              </a:xfrm>
              <a:custGeom>
                <a:avLst/>
                <a:gdLst/>
                <a:ahLst/>
                <a:cxnLst>
                  <a:cxn ang="0">
                    <a:pos x="3" y="276"/>
                  </a:cxn>
                  <a:cxn ang="0">
                    <a:pos x="10" y="260"/>
                  </a:cxn>
                  <a:cxn ang="0">
                    <a:pos x="13" y="236"/>
                  </a:cxn>
                  <a:cxn ang="0">
                    <a:pos x="20" y="216"/>
                  </a:cxn>
                  <a:cxn ang="0">
                    <a:pos x="24" y="192"/>
                  </a:cxn>
                  <a:cxn ang="0">
                    <a:pos x="30" y="178"/>
                  </a:cxn>
                  <a:cxn ang="0">
                    <a:pos x="34" y="152"/>
                  </a:cxn>
                  <a:cxn ang="0">
                    <a:pos x="40" y="134"/>
                  </a:cxn>
                  <a:cxn ang="0">
                    <a:pos x="44" y="114"/>
                  </a:cxn>
                  <a:cxn ang="0">
                    <a:pos x="51" y="94"/>
                  </a:cxn>
                  <a:cxn ang="0">
                    <a:pos x="54" y="70"/>
                  </a:cxn>
                  <a:cxn ang="0">
                    <a:pos x="61" y="54"/>
                  </a:cxn>
                  <a:cxn ang="0">
                    <a:pos x="64" y="28"/>
                  </a:cxn>
                  <a:cxn ang="0">
                    <a:pos x="71" y="6"/>
                  </a:cxn>
                  <a:cxn ang="0">
                    <a:pos x="74" y="6"/>
                  </a:cxn>
                  <a:cxn ang="0">
                    <a:pos x="78" y="20"/>
                  </a:cxn>
                  <a:cxn ang="0">
                    <a:pos x="84" y="32"/>
                  </a:cxn>
                  <a:cxn ang="0">
                    <a:pos x="88" y="46"/>
                  </a:cxn>
                  <a:cxn ang="0">
                    <a:pos x="94" y="64"/>
                  </a:cxn>
                  <a:cxn ang="0">
                    <a:pos x="98" y="78"/>
                  </a:cxn>
                  <a:cxn ang="0">
                    <a:pos x="105" y="92"/>
                  </a:cxn>
                  <a:cxn ang="0">
                    <a:pos x="108" y="110"/>
                  </a:cxn>
                  <a:cxn ang="0">
                    <a:pos x="115" y="124"/>
                  </a:cxn>
                  <a:cxn ang="0">
                    <a:pos x="118" y="134"/>
                  </a:cxn>
                  <a:cxn ang="0">
                    <a:pos x="125" y="148"/>
                  </a:cxn>
                  <a:cxn ang="0">
                    <a:pos x="128" y="166"/>
                  </a:cxn>
                  <a:cxn ang="0">
                    <a:pos x="135" y="178"/>
                  </a:cxn>
                  <a:cxn ang="0">
                    <a:pos x="138" y="196"/>
                  </a:cxn>
                  <a:cxn ang="0">
                    <a:pos x="145" y="204"/>
                  </a:cxn>
                  <a:cxn ang="0">
                    <a:pos x="152" y="220"/>
                  </a:cxn>
                  <a:cxn ang="0">
                    <a:pos x="155" y="236"/>
                  </a:cxn>
                  <a:cxn ang="0">
                    <a:pos x="165" y="236"/>
                  </a:cxn>
                  <a:cxn ang="0">
                    <a:pos x="175" y="234"/>
                  </a:cxn>
                  <a:cxn ang="0">
                    <a:pos x="182" y="226"/>
                  </a:cxn>
                  <a:cxn ang="0">
                    <a:pos x="186" y="200"/>
                  </a:cxn>
                  <a:cxn ang="0">
                    <a:pos x="192" y="188"/>
                  </a:cxn>
                  <a:cxn ang="0">
                    <a:pos x="196" y="170"/>
                  </a:cxn>
                  <a:cxn ang="0">
                    <a:pos x="202" y="156"/>
                  </a:cxn>
                  <a:cxn ang="0">
                    <a:pos x="206" y="128"/>
                  </a:cxn>
                  <a:cxn ang="0">
                    <a:pos x="213" y="106"/>
                  </a:cxn>
                  <a:cxn ang="0">
                    <a:pos x="216" y="76"/>
                  </a:cxn>
                  <a:cxn ang="0">
                    <a:pos x="223" y="54"/>
                  </a:cxn>
                </a:cxnLst>
                <a:rect l="0" t="0" r="r" b="b"/>
                <a:pathLst>
                  <a:path w="226" h="292">
                    <a:moveTo>
                      <a:pt x="0" y="292"/>
                    </a:moveTo>
                    <a:lnTo>
                      <a:pt x="3" y="286"/>
                    </a:lnTo>
                    <a:lnTo>
                      <a:pt x="3" y="276"/>
                    </a:lnTo>
                    <a:lnTo>
                      <a:pt x="7" y="272"/>
                    </a:lnTo>
                    <a:lnTo>
                      <a:pt x="7" y="266"/>
                    </a:lnTo>
                    <a:lnTo>
                      <a:pt x="10" y="260"/>
                    </a:lnTo>
                    <a:lnTo>
                      <a:pt x="10" y="252"/>
                    </a:lnTo>
                    <a:lnTo>
                      <a:pt x="13" y="246"/>
                    </a:lnTo>
                    <a:lnTo>
                      <a:pt x="13" y="236"/>
                    </a:lnTo>
                    <a:lnTo>
                      <a:pt x="17" y="230"/>
                    </a:lnTo>
                    <a:lnTo>
                      <a:pt x="17" y="224"/>
                    </a:lnTo>
                    <a:lnTo>
                      <a:pt x="20" y="216"/>
                    </a:lnTo>
                    <a:lnTo>
                      <a:pt x="20" y="210"/>
                    </a:lnTo>
                    <a:lnTo>
                      <a:pt x="24" y="202"/>
                    </a:lnTo>
                    <a:lnTo>
                      <a:pt x="24" y="192"/>
                    </a:lnTo>
                    <a:lnTo>
                      <a:pt x="27" y="188"/>
                    </a:lnTo>
                    <a:lnTo>
                      <a:pt x="27" y="182"/>
                    </a:lnTo>
                    <a:lnTo>
                      <a:pt x="30" y="178"/>
                    </a:lnTo>
                    <a:lnTo>
                      <a:pt x="30" y="172"/>
                    </a:lnTo>
                    <a:lnTo>
                      <a:pt x="34" y="164"/>
                    </a:lnTo>
                    <a:lnTo>
                      <a:pt x="34" y="152"/>
                    </a:lnTo>
                    <a:lnTo>
                      <a:pt x="37" y="144"/>
                    </a:lnTo>
                    <a:lnTo>
                      <a:pt x="37" y="138"/>
                    </a:lnTo>
                    <a:lnTo>
                      <a:pt x="40" y="134"/>
                    </a:lnTo>
                    <a:lnTo>
                      <a:pt x="40" y="124"/>
                    </a:lnTo>
                    <a:lnTo>
                      <a:pt x="44" y="118"/>
                    </a:lnTo>
                    <a:lnTo>
                      <a:pt x="44" y="114"/>
                    </a:lnTo>
                    <a:lnTo>
                      <a:pt x="47" y="106"/>
                    </a:lnTo>
                    <a:lnTo>
                      <a:pt x="47" y="100"/>
                    </a:lnTo>
                    <a:lnTo>
                      <a:pt x="51" y="94"/>
                    </a:lnTo>
                    <a:lnTo>
                      <a:pt x="51" y="84"/>
                    </a:lnTo>
                    <a:lnTo>
                      <a:pt x="54" y="78"/>
                    </a:lnTo>
                    <a:lnTo>
                      <a:pt x="54" y="70"/>
                    </a:lnTo>
                    <a:lnTo>
                      <a:pt x="57" y="64"/>
                    </a:lnTo>
                    <a:lnTo>
                      <a:pt x="57" y="60"/>
                    </a:lnTo>
                    <a:lnTo>
                      <a:pt x="61" y="54"/>
                    </a:lnTo>
                    <a:lnTo>
                      <a:pt x="61" y="42"/>
                    </a:lnTo>
                    <a:lnTo>
                      <a:pt x="64" y="34"/>
                    </a:lnTo>
                    <a:lnTo>
                      <a:pt x="64" y="28"/>
                    </a:lnTo>
                    <a:lnTo>
                      <a:pt x="67" y="20"/>
                    </a:lnTo>
                    <a:lnTo>
                      <a:pt x="67" y="14"/>
                    </a:lnTo>
                    <a:lnTo>
                      <a:pt x="71" y="6"/>
                    </a:lnTo>
                    <a:lnTo>
                      <a:pt x="71" y="0"/>
                    </a:lnTo>
                    <a:lnTo>
                      <a:pt x="71" y="4"/>
                    </a:lnTo>
                    <a:lnTo>
                      <a:pt x="74" y="6"/>
                    </a:lnTo>
                    <a:lnTo>
                      <a:pt x="74" y="10"/>
                    </a:lnTo>
                    <a:lnTo>
                      <a:pt x="78" y="14"/>
                    </a:lnTo>
                    <a:lnTo>
                      <a:pt x="78" y="20"/>
                    </a:lnTo>
                    <a:lnTo>
                      <a:pt x="81" y="22"/>
                    </a:lnTo>
                    <a:lnTo>
                      <a:pt x="81" y="28"/>
                    </a:lnTo>
                    <a:lnTo>
                      <a:pt x="84" y="32"/>
                    </a:lnTo>
                    <a:lnTo>
                      <a:pt x="84" y="38"/>
                    </a:lnTo>
                    <a:lnTo>
                      <a:pt x="88" y="42"/>
                    </a:lnTo>
                    <a:lnTo>
                      <a:pt x="88" y="46"/>
                    </a:lnTo>
                    <a:lnTo>
                      <a:pt x="91" y="52"/>
                    </a:lnTo>
                    <a:lnTo>
                      <a:pt x="91" y="60"/>
                    </a:lnTo>
                    <a:lnTo>
                      <a:pt x="94" y="64"/>
                    </a:lnTo>
                    <a:lnTo>
                      <a:pt x="94" y="66"/>
                    </a:lnTo>
                    <a:lnTo>
                      <a:pt x="98" y="68"/>
                    </a:lnTo>
                    <a:lnTo>
                      <a:pt x="98" y="78"/>
                    </a:lnTo>
                    <a:lnTo>
                      <a:pt x="101" y="82"/>
                    </a:lnTo>
                    <a:lnTo>
                      <a:pt x="101" y="88"/>
                    </a:lnTo>
                    <a:lnTo>
                      <a:pt x="105" y="92"/>
                    </a:lnTo>
                    <a:lnTo>
                      <a:pt x="105" y="96"/>
                    </a:lnTo>
                    <a:lnTo>
                      <a:pt x="108" y="100"/>
                    </a:lnTo>
                    <a:lnTo>
                      <a:pt x="108" y="110"/>
                    </a:lnTo>
                    <a:lnTo>
                      <a:pt x="111" y="114"/>
                    </a:lnTo>
                    <a:lnTo>
                      <a:pt x="111" y="120"/>
                    </a:lnTo>
                    <a:lnTo>
                      <a:pt x="115" y="124"/>
                    </a:lnTo>
                    <a:lnTo>
                      <a:pt x="115" y="128"/>
                    </a:lnTo>
                    <a:lnTo>
                      <a:pt x="118" y="130"/>
                    </a:lnTo>
                    <a:lnTo>
                      <a:pt x="118" y="134"/>
                    </a:lnTo>
                    <a:lnTo>
                      <a:pt x="121" y="138"/>
                    </a:lnTo>
                    <a:lnTo>
                      <a:pt x="121" y="144"/>
                    </a:lnTo>
                    <a:lnTo>
                      <a:pt x="125" y="148"/>
                    </a:lnTo>
                    <a:lnTo>
                      <a:pt x="125" y="152"/>
                    </a:lnTo>
                    <a:lnTo>
                      <a:pt x="128" y="156"/>
                    </a:lnTo>
                    <a:lnTo>
                      <a:pt x="128" y="166"/>
                    </a:lnTo>
                    <a:lnTo>
                      <a:pt x="132" y="170"/>
                    </a:lnTo>
                    <a:lnTo>
                      <a:pt x="132" y="174"/>
                    </a:lnTo>
                    <a:lnTo>
                      <a:pt x="135" y="178"/>
                    </a:lnTo>
                    <a:lnTo>
                      <a:pt x="135" y="182"/>
                    </a:lnTo>
                    <a:lnTo>
                      <a:pt x="138" y="186"/>
                    </a:lnTo>
                    <a:lnTo>
                      <a:pt x="138" y="196"/>
                    </a:lnTo>
                    <a:lnTo>
                      <a:pt x="142" y="200"/>
                    </a:lnTo>
                    <a:lnTo>
                      <a:pt x="142" y="202"/>
                    </a:lnTo>
                    <a:lnTo>
                      <a:pt x="145" y="204"/>
                    </a:lnTo>
                    <a:lnTo>
                      <a:pt x="148" y="208"/>
                    </a:lnTo>
                    <a:lnTo>
                      <a:pt x="148" y="216"/>
                    </a:lnTo>
                    <a:lnTo>
                      <a:pt x="152" y="220"/>
                    </a:lnTo>
                    <a:lnTo>
                      <a:pt x="152" y="224"/>
                    </a:lnTo>
                    <a:lnTo>
                      <a:pt x="155" y="228"/>
                    </a:lnTo>
                    <a:lnTo>
                      <a:pt x="155" y="236"/>
                    </a:lnTo>
                    <a:lnTo>
                      <a:pt x="159" y="236"/>
                    </a:lnTo>
                    <a:lnTo>
                      <a:pt x="162" y="236"/>
                    </a:lnTo>
                    <a:lnTo>
                      <a:pt x="165" y="236"/>
                    </a:lnTo>
                    <a:lnTo>
                      <a:pt x="169" y="236"/>
                    </a:lnTo>
                    <a:lnTo>
                      <a:pt x="172" y="236"/>
                    </a:lnTo>
                    <a:lnTo>
                      <a:pt x="175" y="234"/>
                    </a:lnTo>
                    <a:lnTo>
                      <a:pt x="179" y="232"/>
                    </a:lnTo>
                    <a:lnTo>
                      <a:pt x="179" y="230"/>
                    </a:lnTo>
                    <a:lnTo>
                      <a:pt x="182" y="226"/>
                    </a:lnTo>
                    <a:lnTo>
                      <a:pt x="182" y="220"/>
                    </a:lnTo>
                    <a:lnTo>
                      <a:pt x="186" y="214"/>
                    </a:lnTo>
                    <a:lnTo>
                      <a:pt x="186" y="200"/>
                    </a:lnTo>
                    <a:lnTo>
                      <a:pt x="189" y="196"/>
                    </a:lnTo>
                    <a:lnTo>
                      <a:pt x="189" y="192"/>
                    </a:lnTo>
                    <a:lnTo>
                      <a:pt x="192" y="188"/>
                    </a:lnTo>
                    <a:lnTo>
                      <a:pt x="192" y="182"/>
                    </a:lnTo>
                    <a:lnTo>
                      <a:pt x="196" y="178"/>
                    </a:lnTo>
                    <a:lnTo>
                      <a:pt x="196" y="170"/>
                    </a:lnTo>
                    <a:lnTo>
                      <a:pt x="199" y="166"/>
                    </a:lnTo>
                    <a:lnTo>
                      <a:pt x="199" y="162"/>
                    </a:lnTo>
                    <a:lnTo>
                      <a:pt x="202" y="156"/>
                    </a:lnTo>
                    <a:lnTo>
                      <a:pt x="202" y="150"/>
                    </a:lnTo>
                    <a:lnTo>
                      <a:pt x="206" y="142"/>
                    </a:lnTo>
                    <a:lnTo>
                      <a:pt x="206" y="128"/>
                    </a:lnTo>
                    <a:lnTo>
                      <a:pt x="209" y="120"/>
                    </a:lnTo>
                    <a:lnTo>
                      <a:pt x="209" y="112"/>
                    </a:lnTo>
                    <a:lnTo>
                      <a:pt x="213" y="106"/>
                    </a:lnTo>
                    <a:lnTo>
                      <a:pt x="213" y="90"/>
                    </a:lnTo>
                    <a:lnTo>
                      <a:pt x="216" y="84"/>
                    </a:lnTo>
                    <a:lnTo>
                      <a:pt x="216" y="76"/>
                    </a:lnTo>
                    <a:lnTo>
                      <a:pt x="219" y="68"/>
                    </a:lnTo>
                    <a:lnTo>
                      <a:pt x="219" y="62"/>
                    </a:lnTo>
                    <a:lnTo>
                      <a:pt x="223" y="54"/>
                    </a:lnTo>
                    <a:lnTo>
                      <a:pt x="223" y="40"/>
                    </a:lnTo>
                    <a:lnTo>
                      <a:pt x="226" y="32"/>
                    </a:lnTo>
                  </a:path>
                </a:pathLst>
              </a:custGeom>
              <a:noFill/>
              <a:ln w="1905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58" name="Freeform 228"/>
              <p:cNvSpPr>
                <a:spLocks/>
              </p:cNvSpPr>
              <p:nvPr/>
            </p:nvSpPr>
            <p:spPr bwMode="auto">
              <a:xfrm>
                <a:off x="7262813" y="1222375"/>
                <a:ext cx="342900" cy="663575"/>
              </a:xfrm>
              <a:custGeom>
                <a:avLst/>
                <a:gdLst/>
                <a:ahLst/>
                <a:cxnLst>
                  <a:cxn ang="0">
                    <a:pos x="3" y="404"/>
                  </a:cxn>
                  <a:cxn ang="0">
                    <a:pos x="7" y="374"/>
                  </a:cxn>
                  <a:cxn ang="0">
                    <a:pos x="14" y="352"/>
                  </a:cxn>
                  <a:cxn ang="0">
                    <a:pos x="17" y="334"/>
                  </a:cxn>
                  <a:cxn ang="0">
                    <a:pos x="24" y="322"/>
                  </a:cxn>
                  <a:cxn ang="0">
                    <a:pos x="27" y="294"/>
                  </a:cxn>
                  <a:cxn ang="0">
                    <a:pos x="34" y="272"/>
                  </a:cxn>
                  <a:cxn ang="0">
                    <a:pos x="37" y="242"/>
                  </a:cxn>
                  <a:cxn ang="0">
                    <a:pos x="44" y="220"/>
                  </a:cxn>
                  <a:cxn ang="0">
                    <a:pos x="47" y="190"/>
                  </a:cxn>
                  <a:cxn ang="0">
                    <a:pos x="54" y="168"/>
                  </a:cxn>
                  <a:cxn ang="0">
                    <a:pos x="57" y="140"/>
                  </a:cxn>
                  <a:cxn ang="0">
                    <a:pos x="64" y="116"/>
                  </a:cxn>
                  <a:cxn ang="0">
                    <a:pos x="68" y="96"/>
                  </a:cxn>
                  <a:cxn ang="0">
                    <a:pos x="74" y="84"/>
                  </a:cxn>
                  <a:cxn ang="0">
                    <a:pos x="78" y="98"/>
                  </a:cxn>
                  <a:cxn ang="0">
                    <a:pos x="84" y="106"/>
                  </a:cxn>
                  <a:cxn ang="0">
                    <a:pos x="88" y="130"/>
                  </a:cxn>
                  <a:cxn ang="0">
                    <a:pos x="95" y="138"/>
                  </a:cxn>
                  <a:cxn ang="0">
                    <a:pos x="98" y="150"/>
                  </a:cxn>
                  <a:cxn ang="0">
                    <a:pos x="105" y="160"/>
                  </a:cxn>
                  <a:cxn ang="0">
                    <a:pos x="108" y="178"/>
                  </a:cxn>
                  <a:cxn ang="0">
                    <a:pos x="115" y="192"/>
                  </a:cxn>
                  <a:cxn ang="0">
                    <a:pos x="118" y="194"/>
                  </a:cxn>
                  <a:cxn ang="0">
                    <a:pos x="125" y="186"/>
                  </a:cxn>
                  <a:cxn ang="0">
                    <a:pos x="128" y="178"/>
                  </a:cxn>
                  <a:cxn ang="0">
                    <a:pos x="135" y="152"/>
                  </a:cxn>
                  <a:cxn ang="0">
                    <a:pos x="138" y="134"/>
                  </a:cxn>
                  <a:cxn ang="0">
                    <a:pos x="145" y="112"/>
                  </a:cxn>
                  <a:cxn ang="0">
                    <a:pos x="149" y="94"/>
                  </a:cxn>
                  <a:cxn ang="0">
                    <a:pos x="155" y="68"/>
                  </a:cxn>
                  <a:cxn ang="0">
                    <a:pos x="159" y="46"/>
                  </a:cxn>
                  <a:cxn ang="0">
                    <a:pos x="165" y="28"/>
                  </a:cxn>
                  <a:cxn ang="0">
                    <a:pos x="169" y="10"/>
                  </a:cxn>
                  <a:cxn ang="0">
                    <a:pos x="176" y="2"/>
                  </a:cxn>
                  <a:cxn ang="0">
                    <a:pos x="179" y="12"/>
                  </a:cxn>
                  <a:cxn ang="0">
                    <a:pos x="186" y="18"/>
                  </a:cxn>
                  <a:cxn ang="0">
                    <a:pos x="189" y="26"/>
                  </a:cxn>
                  <a:cxn ang="0">
                    <a:pos x="196" y="32"/>
                  </a:cxn>
                  <a:cxn ang="0">
                    <a:pos x="199" y="40"/>
                  </a:cxn>
                  <a:cxn ang="0">
                    <a:pos x="206" y="46"/>
                  </a:cxn>
                  <a:cxn ang="0">
                    <a:pos x="209" y="54"/>
                  </a:cxn>
                </a:cxnLst>
                <a:rect l="0" t="0" r="r" b="b"/>
                <a:pathLst>
                  <a:path w="216" h="418">
                    <a:moveTo>
                      <a:pt x="0" y="418"/>
                    </a:moveTo>
                    <a:lnTo>
                      <a:pt x="0" y="410"/>
                    </a:lnTo>
                    <a:lnTo>
                      <a:pt x="3" y="404"/>
                    </a:lnTo>
                    <a:lnTo>
                      <a:pt x="3" y="396"/>
                    </a:lnTo>
                    <a:lnTo>
                      <a:pt x="7" y="388"/>
                    </a:lnTo>
                    <a:lnTo>
                      <a:pt x="7" y="374"/>
                    </a:lnTo>
                    <a:lnTo>
                      <a:pt x="10" y="366"/>
                    </a:lnTo>
                    <a:lnTo>
                      <a:pt x="10" y="358"/>
                    </a:lnTo>
                    <a:lnTo>
                      <a:pt x="14" y="352"/>
                    </a:lnTo>
                    <a:lnTo>
                      <a:pt x="14" y="346"/>
                    </a:lnTo>
                    <a:lnTo>
                      <a:pt x="17" y="342"/>
                    </a:lnTo>
                    <a:lnTo>
                      <a:pt x="17" y="334"/>
                    </a:lnTo>
                    <a:lnTo>
                      <a:pt x="20" y="330"/>
                    </a:lnTo>
                    <a:lnTo>
                      <a:pt x="20" y="326"/>
                    </a:lnTo>
                    <a:lnTo>
                      <a:pt x="24" y="322"/>
                    </a:lnTo>
                    <a:lnTo>
                      <a:pt x="24" y="316"/>
                    </a:lnTo>
                    <a:lnTo>
                      <a:pt x="27" y="308"/>
                    </a:lnTo>
                    <a:lnTo>
                      <a:pt x="27" y="294"/>
                    </a:lnTo>
                    <a:lnTo>
                      <a:pt x="30" y="286"/>
                    </a:lnTo>
                    <a:lnTo>
                      <a:pt x="30" y="280"/>
                    </a:lnTo>
                    <a:lnTo>
                      <a:pt x="34" y="272"/>
                    </a:lnTo>
                    <a:lnTo>
                      <a:pt x="34" y="264"/>
                    </a:lnTo>
                    <a:lnTo>
                      <a:pt x="37" y="258"/>
                    </a:lnTo>
                    <a:lnTo>
                      <a:pt x="37" y="242"/>
                    </a:lnTo>
                    <a:lnTo>
                      <a:pt x="41" y="236"/>
                    </a:lnTo>
                    <a:lnTo>
                      <a:pt x="41" y="228"/>
                    </a:lnTo>
                    <a:lnTo>
                      <a:pt x="44" y="220"/>
                    </a:lnTo>
                    <a:lnTo>
                      <a:pt x="44" y="206"/>
                    </a:lnTo>
                    <a:lnTo>
                      <a:pt x="47" y="198"/>
                    </a:lnTo>
                    <a:lnTo>
                      <a:pt x="47" y="190"/>
                    </a:lnTo>
                    <a:lnTo>
                      <a:pt x="51" y="184"/>
                    </a:lnTo>
                    <a:lnTo>
                      <a:pt x="51" y="176"/>
                    </a:lnTo>
                    <a:lnTo>
                      <a:pt x="54" y="168"/>
                    </a:lnTo>
                    <a:lnTo>
                      <a:pt x="54" y="154"/>
                    </a:lnTo>
                    <a:lnTo>
                      <a:pt x="57" y="146"/>
                    </a:lnTo>
                    <a:lnTo>
                      <a:pt x="57" y="140"/>
                    </a:lnTo>
                    <a:lnTo>
                      <a:pt x="61" y="132"/>
                    </a:lnTo>
                    <a:lnTo>
                      <a:pt x="61" y="124"/>
                    </a:lnTo>
                    <a:lnTo>
                      <a:pt x="64" y="116"/>
                    </a:lnTo>
                    <a:lnTo>
                      <a:pt x="64" y="104"/>
                    </a:lnTo>
                    <a:lnTo>
                      <a:pt x="68" y="100"/>
                    </a:lnTo>
                    <a:lnTo>
                      <a:pt x="68" y="96"/>
                    </a:lnTo>
                    <a:lnTo>
                      <a:pt x="71" y="90"/>
                    </a:lnTo>
                    <a:lnTo>
                      <a:pt x="71" y="86"/>
                    </a:lnTo>
                    <a:lnTo>
                      <a:pt x="74" y="84"/>
                    </a:lnTo>
                    <a:lnTo>
                      <a:pt x="74" y="90"/>
                    </a:lnTo>
                    <a:lnTo>
                      <a:pt x="78" y="94"/>
                    </a:lnTo>
                    <a:lnTo>
                      <a:pt x="78" y="98"/>
                    </a:lnTo>
                    <a:lnTo>
                      <a:pt x="81" y="100"/>
                    </a:lnTo>
                    <a:lnTo>
                      <a:pt x="81" y="104"/>
                    </a:lnTo>
                    <a:lnTo>
                      <a:pt x="84" y="106"/>
                    </a:lnTo>
                    <a:lnTo>
                      <a:pt x="84" y="118"/>
                    </a:lnTo>
                    <a:lnTo>
                      <a:pt x="88" y="126"/>
                    </a:lnTo>
                    <a:lnTo>
                      <a:pt x="88" y="130"/>
                    </a:lnTo>
                    <a:lnTo>
                      <a:pt x="91" y="132"/>
                    </a:lnTo>
                    <a:lnTo>
                      <a:pt x="91" y="136"/>
                    </a:lnTo>
                    <a:lnTo>
                      <a:pt x="95" y="138"/>
                    </a:lnTo>
                    <a:lnTo>
                      <a:pt x="95" y="144"/>
                    </a:lnTo>
                    <a:lnTo>
                      <a:pt x="98" y="146"/>
                    </a:lnTo>
                    <a:lnTo>
                      <a:pt x="98" y="150"/>
                    </a:lnTo>
                    <a:lnTo>
                      <a:pt x="101" y="152"/>
                    </a:lnTo>
                    <a:lnTo>
                      <a:pt x="101" y="158"/>
                    </a:lnTo>
                    <a:lnTo>
                      <a:pt x="105" y="160"/>
                    </a:lnTo>
                    <a:lnTo>
                      <a:pt x="105" y="164"/>
                    </a:lnTo>
                    <a:lnTo>
                      <a:pt x="108" y="170"/>
                    </a:lnTo>
                    <a:lnTo>
                      <a:pt x="108" y="178"/>
                    </a:lnTo>
                    <a:lnTo>
                      <a:pt x="111" y="184"/>
                    </a:lnTo>
                    <a:lnTo>
                      <a:pt x="111" y="188"/>
                    </a:lnTo>
                    <a:lnTo>
                      <a:pt x="115" y="192"/>
                    </a:lnTo>
                    <a:lnTo>
                      <a:pt x="115" y="194"/>
                    </a:lnTo>
                    <a:lnTo>
                      <a:pt x="118" y="196"/>
                    </a:lnTo>
                    <a:lnTo>
                      <a:pt x="118" y="194"/>
                    </a:lnTo>
                    <a:lnTo>
                      <a:pt x="122" y="192"/>
                    </a:lnTo>
                    <a:lnTo>
                      <a:pt x="122" y="188"/>
                    </a:lnTo>
                    <a:lnTo>
                      <a:pt x="125" y="186"/>
                    </a:lnTo>
                    <a:lnTo>
                      <a:pt x="125" y="184"/>
                    </a:lnTo>
                    <a:lnTo>
                      <a:pt x="128" y="180"/>
                    </a:lnTo>
                    <a:lnTo>
                      <a:pt x="128" y="178"/>
                    </a:lnTo>
                    <a:lnTo>
                      <a:pt x="132" y="170"/>
                    </a:lnTo>
                    <a:lnTo>
                      <a:pt x="132" y="158"/>
                    </a:lnTo>
                    <a:lnTo>
                      <a:pt x="135" y="152"/>
                    </a:lnTo>
                    <a:lnTo>
                      <a:pt x="135" y="148"/>
                    </a:lnTo>
                    <a:lnTo>
                      <a:pt x="138" y="140"/>
                    </a:lnTo>
                    <a:lnTo>
                      <a:pt x="138" y="134"/>
                    </a:lnTo>
                    <a:lnTo>
                      <a:pt x="142" y="128"/>
                    </a:lnTo>
                    <a:lnTo>
                      <a:pt x="142" y="118"/>
                    </a:lnTo>
                    <a:lnTo>
                      <a:pt x="145" y="112"/>
                    </a:lnTo>
                    <a:lnTo>
                      <a:pt x="145" y="104"/>
                    </a:lnTo>
                    <a:lnTo>
                      <a:pt x="149" y="98"/>
                    </a:lnTo>
                    <a:lnTo>
                      <a:pt x="149" y="94"/>
                    </a:lnTo>
                    <a:lnTo>
                      <a:pt x="152" y="88"/>
                    </a:lnTo>
                    <a:lnTo>
                      <a:pt x="152" y="76"/>
                    </a:lnTo>
                    <a:lnTo>
                      <a:pt x="155" y="68"/>
                    </a:lnTo>
                    <a:lnTo>
                      <a:pt x="155" y="64"/>
                    </a:lnTo>
                    <a:lnTo>
                      <a:pt x="159" y="58"/>
                    </a:lnTo>
                    <a:lnTo>
                      <a:pt x="159" y="46"/>
                    </a:lnTo>
                    <a:lnTo>
                      <a:pt x="162" y="38"/>
                    </a:lnTo>
                    <a:lnTo>
                      <a:pt x="162" y="34"/>
                    </a:lnTo>
                    <a:lnTo>
                      <a:pt x="165" y="28"/>
                    </a:lnTo>
                    <a:lnTo>
                      <a:pt x="165" y="24"/>
                    </a:lnTo>
                    <a:lnTo>
                      <a:pt x="169" y="20"/>
                    </a:lnTo>
                    <a:lnTo>
                      <a:pt x="169" y="10"/>
                    </a:lnTo>
                    <a:lnTo>
                      <a:pt x="172" y="6"/>
                    </a:lnTo>
                    <a:lnTo>
                      <a:pt x="172" y="0"/>
                    </a:lnTo>
                    <a:lnTo>
                      <a:pt x="176" y="2"/>
                    </a:lnTo>
                    <a:lnTo>
                      <a:pt x="176" y="6"/>
                    </a:lnTo>
                    <a:lnTo>
                      <a:pt x="179" y="8"/>
                    </a:lnTo>
                    <a:lnTo>
                      <a:pt x="179" y="12"/>
                    </a:lnTo>
                    <a:lnTo>
                      <a:pt x="182" y="14"/>
                    </a:lnTo>
                    <a:lnTo>
                      <a:pt x="182" y="16"/>
                    </a:lnTo>
                    <a:lnTo>
                      <a:pt x="186" y="18"/>
                    </a:lnTo>
                    <a:lnTo>
                      <a:pt x="186" y="20"/>
                    </a:lnTo>
                    <a:lnTo>
                      <a:pt x="189" y="22"/>
                    </a:lnTo>
                    <a:lnTo>
                      <a:pt x="189" y="26"/>
                    </a:lnTo>
                    <a:lnTo>
                      <a:pt x="192" y="28"/>
                    </a:lnTo>
                    <a:lnTo>
                      <a:pt x="192" y="30"/>
                    </a:lnTo>
                    <a:lnTo>
                      <a:pt x="196" y="32"/>
                    </a:lnTo>
                    <a:lnTo>
                      <a:pt x="196" y="34"/>
                    </a:lnTo>
                    <a:lnTo>
                      <a:pt x="199" y="36"/>
                    </a:lnTo>
                    <a:lnTo>
                      <a:pt x="199" y="40"/>
                    </a:lnTo>
                    <a:lnTo>
                      <a:pt x="203" y="42"/>
                    </a:lnTo>
                    <a:lnTo>
                      <a:pt x="203" y="44"/>
                    </a:lnTo>
                    <a:lnTo>
                      <a:pt x="206" y="46"/>
                    </a:lnTo>
                    <a:lnTo>
                      <a:pt x="206" y="48"/>
                    </a:lnTo>
                    <a:lnTo>
                      <a:pt x="209" y="50"/>
                    </a:lnTo>
                    <a:lnTo>
                      <a:pt x="209" y="54"/>
                    </a:lnTo>
                    <a:lnTo>
                      <a:pt x="216" y="58"/>
                    </a:lnTo>
                    <a:lnTo>
                      <a:pt x="216" y="62"/>
                    </a:lnTo>
                  </a:path>
                </a:pathLst>
              </a:custGeom>
              <a:noFill/>
              <a:ln w="1905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grpSp>
        <p:grpSp>
          <p:nvGrpSpPr>
            <p:cNvPr id="9" name="Group 320"/>
            <p:cNvGrpSpPr/>
            <p:nvPr/>
          </p:nvGrpSpPr>
          <p:grpSpPr>
            <a:xfrm>
              <a:off x="1123195" y="4652613"/>
              <a:ext cx="6801605" cy="294743"/>
              <a:chOff x="4502150" y="5016500"/>
              <a:chExt cx="3422650" cy="150099"/>
            </a:xfrm>
          </p:grpSpPr>
          <p:sp>
            <p:nvSpPr>
              <p:cNvPr id="30" name="Line 236"/>
              <p:cNvSpPr>
                <a:spLocks noChangeShapeType="1"/>
              </p:cNvSpPr>
              <p:nvPr/>
            </p:nvSpPr>
            <p:spPr bwMode="auto">
              <a:xfrm>
                <a:off x="4518025" y="5035550"/>
                <a:ext cx="33067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1" name="Line 239"/>
              <p:cNvSpPr>
                <a:spLocks noChangeShapeType="1"/>
              </p:cNvSpPr>
              <p:nvPr/>
            </p:nvSpPr>
            <p:spPr bwMode="auto">
              <a:xfrm>
                <a:off x="4518025" y="5035550"/>
                <a:ext cx="33067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2" name="Line 241"/>
              <p:cNvSpPr>
                <a:spLocks noChangeShapeType="1"/>
              </p:cNvSpPr>
              <p:nvPr/>
            </p:nvSpPr>
            <p:spPr bwMode="auto">
              <a:xfrm flipV="1">
                <a:off x="4518025" y="50165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3" name="Rectangle 243"/>
              <p:cNvSpPr>
                <a:spLocks noChangeArrowheads="1"/>
              </p:cNvSpPr>
              <p:nvPr/>
            </p:nvSpPr>
            <p:spPr bwMode="auto">
              <a:xfrm>
                <a:off x="4502150" y="5043488"/>
                <a:ext cx="577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0</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34" name="Line 244"/>
              <p:cNvSpPr>
                <a:spLocks noChangeShapeType="1"/>
              </p:cNvSpPr>
              <p:nvPr/>
            </p:nvSpPr>
            <p:spPr bwMode="auto">
              <a:xfrm flipV="1">
                <a:off x="4991100" y="50165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5" name="Rectangle 246"/>
              <p:cNvSpPr>
                <a:spLocks noChangeArrowheads="1"/>
              </p:cNvSpPr>
              <p:nvPr/>
            </p:nvSpPr>
            <p:spPr bwMode="auto">
              <a:xfrm>
                <a:off x="4935538" y="5043488"/>
                <a:ext cx="17312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200</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36" name="Line 247"/>
              <p:cNvSpPr>
                <a:spLocks noChangeShapeType="1"/>
              </p:cNvSpPr>
              <p:nvPr/>
            </p:nvSpPr>
            <p:spPr bwMode="auto">
              <a:xfrm flipV="1">
                <a:off x="5462588" y="50165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7" name="Rectangle 249"/>
              <p:cNvSpPr>
                <a:spLocks noChangeArrowheads="1"/>
              </p:cNvSpPr>
              <p:nvPr/>
            </p:nvSpPr>
            <p:spPr bwMode="auto">
              <a:xfrm>
                <a:off x="5407025" y="5043488"/>
                <a:ext cx="17312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400</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38" name="Line 250"/>
              <p:cNvSpPr>
                <a:spLocks noChangeShapeType="1"/>
              </p:cNvSpPr>
              <p:nvPr/>
            </p:nvSpPr>
            <p:spPr bwMode="auto">
              <a:xfrm flipV="1">
                <a:off x="5935663" y="50165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9" name="Rectangle 252"/>
              <p:cNvSpPr>
                <a:spLocks noChangeArrowheads="1"/>
              </p:cNvSpPr>
              <p:nvPr/>
            </p:nvSpPr>
            <p:spPr bwMode="auto">
              <a:xfrm>
                <a:off x="5880100" y="5043488"/>
                <a:ext cx="17312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600</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0" name="Line 253"/>
              <p:cNvSpPr>
                <a:spLocks noChangeShapeType="1"/>
              </p:cNvSpPr>
              <p:nvPr/>
            </p:nvSpPr>
            <p:spPr bwMode="auto">
              <a:xfrm flipV="1">
                <a:off x="6407150" y="50165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1" name="Rectangle 255"/>
              <p:cNvSpPr>
                <a:spLocks noChangeArrowheads="1"/>
              </p:cNvSpPr>
              <p:nvPr/>
            </p:nvSpPr>
            <p:spPr bwMode="auto">
              <a:xfrm>
                <a:off x="6351588" y="5043488"/>
                <a:ext cx="17312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800</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2" name="Line 256"/>
              <p:cNvSpPr>
                <a:spLocks noChangeShapeType="1"/>
              </p:cNvSpPr>
              <p:nvPr/>
            </p:nvSpPr>
            <p:spPr bwMode="auto">
              <a:xfrm flipV="1">
                <a:off x="6880225" y="50165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3" name="Rectangle 258"/>
              <p:cNvSpPr>
                <a:spLocks noChangeArrowheads="1"/>
              </p:cNvSpPr>
              <p:nvPr/>
            </p:nvSpPr>
            <p:spPr bwMode="auto">
              <a:xfrm>
                <a:off x="6802438" y="5043488"/>
                <a:ext cx="230832"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1000</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4" name="Line 259"/>
              <p:cNvSpPr>
                <a:spLocks noChangeShapeType="1"/>
              </p:cNvSpPr>
              <p:nvPr/>
            </p:nvSpPr>
            <p:spPr bwMode="auto">
              <a:xfrm flipV="1">
                <a:off x="7351713" y="50165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5" name="Rectangle 261"/>
              <p:cNvSpPr>
                <a:spLocks noChangeArrowheads="1"/>
              </p:cNvSpPr>
              <p:nvPr/>
            </p:nvSpPr>
            <p:spPr bwMode="auto">
              <a:xfrm>
                <a:off x="7273925" y="5043488"/>
                <a:ext cx="230832"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1200</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Line 262"/>
              <p:cNvSpPr>
                <a:spLocks noChangeShapeType="1"/>
              </p:cNvSpPr>
              <p:nvPr/>
            </p:nvSpPr>
            <p:spPr bwMode="auto">
              <a:xfrm flipV="1">
                <a:off x="7824788" y="5016500"/>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7" name="Rectangle 264"/>
              <p:cNvSpPr>
                <a:spLocks noChangeArrowheads="1"/>
              </p:cNvSpPr>
              <p:nvPr/>
            </p:nvSpPr>
            <p:spPr bwMode="auto">
              <a:xfrm>
                <a:off x="7693968" y="5043488"/>
                <a:ext cx="230832"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1400</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Line 265"/>
              <p:cNvSpPr>
                <a:spLocks noChangeShapeType="1"/>
              </p:cNvSpPr>
              <p:nvPr/>
            </p:nvSpPr>
            <p:spPr bwMode="auto">
              <a:xfrm>
                <a:off x="4518025" y="5035550"/>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9" name="Line 266"/>
              <p:cNvSpPr>
                <a:spLocks noChangeShapeType="1"/>
              </p:cNvSpPr>
              <p:nvPr/>
            </p:nvSpPr>
            <p:spPr bwMode="auto">
              <a:xfrm flipH="1">
                <a:off x="7791450" y="5035550"/>
                <a:ext cx="333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50" name="Line 299"/>
              <p:cNvSpPr>
                <a:spLocks noChangeShapeType="1"/>
              </p:cNvSpPr>
              <p:nvPr/>
            </p:nvSpPr>
            <p:spPr bwMode="auto">
              <a:xfrm>
                <a:off x="4518025" y="5035550"/>
                <a:ext cx="33067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grpSp>
        <p:grpSp>
          <p:nvGrpSpPr>
            <p:cNvPr id="10" name="Group 317"/>
            <p:cNvGrpSpPr/>
            <p:nvPr/>
          </p:nvGrpSpPr>
          <p:grpSpPr>
            <a:xfrm>
              <a:off x="1123195" y="2118317"/>
              <a:ext cx="6415995" cy="1296374"/>
              <a:chOff x="4518025" y="3711575"/>
              <a:chExt cx="3306763" cy="1185863"/>
            </a:xfrm>
          </p:grpSpPr>
          <p:sp>
            <p:nvSpPr>
              <p:cNvPr id="21" name="Freeform 302"/>
              <p:cNvSpPr>
                <a:spLocks/>
              </p:cNvSpPr>
              <p:nvPr/>
            </p:nvSpPr>
            <p:spPr bwMode="auto">
              <a:xfrm>
                <a:off x="4518025" y="3743325"/>
                <a:ext cx="373063" cy="584200"/>
              </a:xfrm>
              <a:custGeom>
                <a:avLst/>
                <a:gdLst/>
                <a:ahLst/>
                <a:cxnLst>
                  <a:cxn ang="0">
                    <a:pos x="4" y="10"/>
                  </a:cxn>
                  <a:cxn ang="0">
                    <a:pos x="7" y="28"/>
                  </a:cxn>
                  <a:cxn ang="0">
                    <a:pos x="14" y="40"/>
                  </a:cxn>
                  <a:cxn ang="0">
                    <a:pos x="18" y="59"/>
                  </a:cxn>
                  <a:cxn ang="0">
                    <a:pos x="25" y="68"/>
                  </a:cxn>
                  <a:cxn ang="0">
                    <a:pos x="28" y="89"/>
                  </a:cxn>
                  <a:cxn ang="0">
                    <a:pos x="35" y="102"/>
                  </a:cxn>
                  <a:cxn ang="0">
                    <a:pos x="39" y="120"/>
                  </a:cxn>
                  <a:cxn ang="0">
                    <a:pos x="46" y="136"/>
                  </a:cxn>
                  <a:cxn ang="0">
                    <a:pos x="49" y="154"/>
                  </a:cxn>
                  <a:cxn ang="0">
                    <a:pos x="56" y="167"/>
                  </a:cxn>
                  <a:cxn ang="0">
                    <a:pos x="60" y="186"/>
                  </a:cxn>
                  <a:cxn ang="0">
                    <a:pos x="67" y="201"/>
                  </a:cxn>
                  <a:cxn ang="0">
                    <a:pos x="70" y="220"/>
                  </a:cxn>
                  <a:cxn ang="0">
                    <a:pos x="77" y="216"/>
                  </a:cxn>
                  <a:cxn ang="0">
                    <a:pos x="81" y="199"/>
                  </a:cxn>
                  <a:cxn ang="0">
                    <a:pos x="88" y="186"/>
                  </a:cxn>
                  <a:cxn ang="0">
                    <a:pos x="91" y="169"/>
                  </a:cxn>
                  <a:cxn ang="0">
                    <a:pos x="98" y="156"/>
                  </a:cxn>
                  <a:cxn ang="0">
                    <a:pos x="105" y="166"/>
                  </a:cxn>
                  <a:cxn ang="0">
                    <a:pos x="112" y="179"/>
                  </a:cxn>
                  <a:cxn ang="0">
                    <a:pos x="116" y="188"/>
                  </a:cxn>
                  <a:cxn ang="0">
                    <a:pos x="123" y="205"/>
                  </a:cxn>
                  <a:cxn ang="0">
                    <a:pos x="126" y="222"/>
                  </a:cxn>
                  <a:cxn ang="0">
                    <a:pos x="133" y="233"/>
                  </a:cxn>
                  <a:cxn ang="0">
                    <a:pos x="137" y="250"/>
                  </a:cxn>
                  <a:cxn ang="0">
                    <a:pos x="144" y="261"/>
                  </a:cxn>
                  <a:cxn ang="0">
                    <a:pos x="147" y="278"/>
                  </a:cxn>
                  <a:cxn ang="0">
                    <a:pos x="154" y="290"/>
                  </a:cxn>
                  <a:cxn ang="0">
                    <a:pos x="158" y="305"/>
                  </a:cxn>
                  <a:cxn ang="0">
                    <a:pos x="165" y="314"/>
                  </a:cxn>
                  <a:cxn ang="0">
                    <a:pos x="172" y="297"/>
                  </a:cxn>
                  <a:cxn ang="0">
                    <a:pos x="179" y="306"/>
                  </a:cxn>
                  <a:cxn ang="0">
                    <a:pos x="186" y="316"/>
                  </a:cxn>
                  <a:cxn ang="0">
                    <a:pos x="189" y="329"/>
                  </a:cxn>
                  <a:cxn ang="0">
                    <a:pos x="196" y="337"/>
                  </a:cxn>
                  <a:cxn ang="0">
                    <a:pos x="200" y="342"/>
                  </a:cxn>
                  <a:cxn ang="0">
                    <a:pos x="207" y="335"/>
                  </a:cxn>
                  <a:cxn ang="0">
                    <a:pos x="214" y="342"/>
                  </a:cxn>
                  <a:cxn ang="0">
                    <a:pos x="217" y="352"/>
                  </a:cxn>
                  <a:cxn ang="0">
                    <a:pos x="224" y="353"/>
                  </a:cxn>
                  <a:cxn ang="0">
                    <a:pos x="231" y="363"/>
                  </a:cxn>
                </a:cxnLst>
                <a:rect l="0" t="0" r="r" b="b"/>
                <a:pathLst>
                  <a:path w="235" h="368">
                    <a:moveTo>
                      <a:pt x="0" y="0"/>
                    </a:moveTo>
                    <a:lnTo>
                      <a:pt x="0" y="4"/>
                    </a:lnTo>
                    <a:lnTo>
                      <a:pt x="4" y="10"/>
                    </a:lnTo>
                    <a:lnTo>
                      <a:pt x="4" y="15"/>
                    </a:lnTo>
                    <a:lnTo>
                      <a:pt x="7" y="19"/>
                    </a:lnTo>
                    <a:lnTo>
                      <a:pt x="7" y="28"/>
                    </a:lnTo>
                    <a:lnTo>
                      <a:pt x="11" y="34"/>
                    </a:lnTo>
                    <a:lnTo>
                      <a:pt x="11" y="40"/>
                    </a:lnTo>
                    <a:lnTo>
                      <a:pt x="14" y="40"/>
                    </a:lnTo>
                    <a:lnTo>
                      <a:pt x="14" y="43"/>
                    </a:lnTo>
                    <a:lnTo>
                      <a:pt x="18" y="49"/>
                    </a:lnTo>
                    <a:lnTo>
                      <a:pt x="18" y="59"/>
                    </a:lnTo>
                    <a:lnTo>
                      <a:pt x="21" y="60"/>
                    </a:lnTo>
                    <a:lnTo>
                      <a:pt x="21" y="64"/>
                    </a:lnTo>
                    <a:lnTo>
                      <a:pt x="25" y="68"/>
                    </a:lnTo>
                    <a:lnTo>
                      <a:pt x="25" y="74"/>
                    </a:lnTo>
                    <a:lnTo>
                      <a:pt x="28" y="79"/>
                    </a:lnTo>
                    <a:lnTo>
                      <a:pt x="28" y="89"/>
                    </a:lnTo>
                    <a:lnTo>
                      <a:pt x="32" y="92"/>
                    </a:lnTo>
                    <a:lnTo>
                      <a:pt x="32" y="98"/>
                    </a:lnTo>
                    <a:lnTo>
                      <a:pt x="35" y="102"/>
                    </a:lnTo>
                    <a:lnTo>
                      <a:pt x="35" y="107"/>
                    </a:lnTo>
                    <a:lnTo>
                      <a:pt x="39" y="113"/>
                    </a:lnTo>
                    <a:lnTo>
                      <a:pt x="39" y="120"/>
                    </a:lnTo>
                    <a:lnTo>
                      <a:pt x="42" y="126"/>
                    </a:lnTo>
                    <a:lnTo>
                      <a:pt x="42" y="132"/>
                    </a:lnTo>
                    <a:lnTo>
                      <a:pt x="46" y="136"/>
                    </a:lnTo>
                    <a:lnTo>
                      <a:pt x="46" y="141"/>
                    </a:lnTo>
                    <a:lnTo>
                      <a:pt x="49" y="145"/>
                    </a:lnTo>
                    <a:lnTo>
                      <a:pt x="49" y="154"/>
                    </a:lnTo>
                    <a:lnTo>
                      <a:pt x="53" y="160"/>
                    </a:lnTo>
                    <a:lnTo>
                      <a:pt x="53" y="164"/>
                    </a:lnTo>
                    <a:lnTo>
                      <a:pt x="56" y="167"/>
                    </a:lnTo>
                    <a:lnTo>
                      <a:pt x="56" y="173"/>
                    </a:lnTo>
                    <a:lnTo>
                      <a:pt x="60" y="177"/>
                    </a:lnTo>
                    <a:lnTo>
                      <a:pt x="60" y="186"/>
                    </a:lnTo>
                    <a:lnTo>
                      <a:pt x="63" y="192"/>
                    </a:lnTo>
                    <a:lnTo>
                      <a:pt x="63" y="196"/>
                    </a:lnTo>
                    <a:lnTo>
                      <a:pt x="67" y="201"/>
                    </a:lnTo>
                    <a:lnTo>
                      <a:pt x="67" y="211"/>
                    </a:lnTo>
                    <a:lnTo>
                      <a:pt x="70" y="214"/>
                    </a:lnTo>
                    <a:lnTo>
                      <a:pt x="70" y="220"/>
                    </a:lnTo>
                    <a:lnTo>
                      <a:pt x="74" y="224"/>
                    </a:lnTo>
                    <a:lnTo>
                      <a:pt x="74" y="220"/>
                    </a:lnTo>
                    <a:lnTo>
                      <a:pt x="77" y="216"/>
                    </a:lnTo>
                    <a:lnTo>
                      <a:pt x="77" y="207"/>
                    </a:lnTo>
                    <a:lnTo>
                      <a:pt x="81" y="203"/>
                    </a:lnTo>
                    <a:lnTo>
                      <a:pt x="81" y="199"/>
                    </a:lnTo>
                    <a:lnTo>
                      <a:pt x="84" y="194"/>
                    </a:lnTo>
                    <a:lnTo>
                      <a:pt x="84" y="190"/>
                    </a:lnTo>
                    <a:lnTo>
                      <a:pt x="88" y="186"/>
                    </a:lnTo>
                    <a:lnTo>
                      <a:pt x="88" y="177"/>
                    </a:lnTo>
                    <a:lnTo>
                      <a:pt x="91" y="173"/>
                    </a:lnTo>
                    <a:lnTo>
                      <a:pt x="91" y="169"/>
                    </a:lnTo>
                    <a:lnTo>
                      <a:pt x="95" y="164"/>
                    </a:lnTo>
                    <a:lnTo>
                      <a:pt x="95" y="160"/>
                    </a:lnTo>
                    <a:lnTo>
                      <a:pt x="98" y="156"/>
                    </a:lnTo>
                    <a:lnTo>
                      <a:pt x="102" y="156"/>
                    </a:lnTo>
                    <a:lnTo>
                      <a:pt x="105" y="160"/>
                    </a:lnTo>
                    <a:lnTo>
                      <a:pt x="105" y="166"/>
                    </a:lnTo>
                    <a:lnTo>
                      <a:pt x="109" y="169"/>
                    </a:lnTo>
                    <a:lnTo>
                      <a:pt x="109" y="177"/>
                    </a:lnTo>
                    <a:lnTo>
                      <a:pt x="112" y="179"/>
                    </a:lnTo>
                    <a:lnTo>
                      <a:pt x="112" y="181"/>
                    </a:lnTo>
                    <a:lnTo>
                      <a:pt x="116" y="184"/>
                    </a:lnTo>
                    <a:lnTo>
                      <a:pt x="116" y="188"/>
                    </a:lnTo>
                    <a:lnTo>
                      <a:pt x="119" y="192"/>
                    </a:lnTo>
                    <a:lnTo>
                      <a:pt x="119" y="201"/>
                    </a:lnTo>
                    <a:lnTo>
                      <a:pt x="123" y="205"/>
                    </a:lnTo>
                    <a:lnTo>
                      <a:pt x="123" y="209"/>
                    </a:lnTo>
                    <a:lnTo>
                      <a:pt x="126" y="213"/>
                    </a:lnTo>
                    <a:lnTo>
                      <a:pt x="126" y="222"/>
                    </a:lnTo>
                    <a:lnTo>
                      <a:pt x="130" y="226"/>
                    </a:lnTo>
                    <a:lnTo>
                      <a:pt x="130" y="229"/>
                    </a:lnTo>
                    <a:lnTo>
                      <a:pt x="133" y="233"/>
                    </a:lnTo>
                    <a:lnTo>
                      <a:pt x="133" y="237"/>
                    </a:lnTo>
                    <a:lnTo>
                      <a:pt x="137" y="241"/>
                    </a:lnTo>
                    <a:lnTo>
                      <a:pt x="137" y="250"/>
                    </a:lnTo>
                    <a:lnTo>
                      <a:pt x="140" y="254"/>
                    </a:lnTo>
                    <a:lnTo>
                      <a:pt x="140" y="258"/>
                    </a:lnTo>
                    <a:lnTo>
                      <a:pt x="144" y="261"/>
                    </a:lnTo>
                    <a:lnTo>
                      <a:pt x="144" y="265"/>
                    </a:lnTo>
                    <a:lnTo>
                      <a:pt x="147" y="269"/>
                    </a:lnTo>
                    <a:lnTo>
                      <a:pt x="147" y="278"/>
                    </a:lnTo>
                    <a:lnTo>
                      <a:pt x="151" y="282"/>
                    </a:lnTo>
                    <a:lnTo>
                      <a:pt x="151" y="286"/>
                    </a:lnTo>
                    <a:lnTo>
                      <a:pt x="154" y="290"/>
                    </a:lnTo>
                    <a:lnTo>
                      <a:pt x="154" y="293"/>
                    </a:lnTo>
                    <a:lnTo>
                      <a:pt x="158" y="297"/>
                    </a:lnTo>
                    <a:lnTo>
                      <a:pt x="158" y="305"/>
                    </a:lnTo>
                    <a:lnTo>
                      <a:pt x="161" y="308"/>
                    </a:lnTo>
                    <a:lnTo>
                      <a:pt x="161" y="312"/>
                    </a:lnTo>
                    <a:lnTo>
                      <a:pt x="165" y="314"/>
                    </a:lnTo>
                    <a:lnTo>
                      <a:pt x="168" y="310"/>
                    </a:lnTo>
                    <a:lnTo>
                      <a:pt x="168" y="299"/>
                    </a:lnTo>
                    <a:lnTo>
                      <a:pt x="172" y="297"/>
                    </a:lnTo>
                    <a:lnTo>
                      <a:pt x="175" y="295"/>
                    </a:lnTo>
                    <a:lnTo>
                      <a:pt x="179" y="301"/>
                    </a:lnTo>
                    <a:lnTo>
                      <a:pt x="179" y="306"/>
                    </a:lnTo>
                    <a:lnTo>
                      <a:pt x="182" y="310"/>
                    </a:lnTo>
                    <a:lnTo>
                      <a:pt x="182" y="312"/>
                    </a:lnTo>
                    <a:lnTo>
                      <a:pt x="186" y="316"/>
                    </a:lnTo>
                    <a:lnTo>
                      <a:pt x="186" y="323"/>
                    </a:lnTo>
                    <a:lnTo>
                      <a:pt x="189" y="325"/>
                    </a:lnTo>
                    <a:lnTo>
                      <a:pt x="189" y="329"/>
                    </a:lnTo>
                    <a:lnTo>
                      <a:pt x="193" y="331"/>
                    </a:lnTo>
                    <a:lnTo>
                      <a:pt x="193" y="335"/>
                    </a:lnTo>
                    <a:lnTo>
                      <a:pt x="196" y="337"/>
                    </a:lnTo>
                    <a:lnTo>
                      <a:pt x="196" y="342"/>
                    </a:lnTo>
                    <a:lnTo>
                      <a:pt x="200" y="344"/>
                    </a:lnTo>
                    <a:lnTo>
                      <a:pt x="200" y="342"/>
                    </a:lnTo>
                    <a:lnTo>
                      <a:pt x="203" y="340"/>
                    </a:lnTo>
                    <a:lnTo>
                      <a:pt x="207" y="338"/>
                    </a:lnTo>
                    <a:lnTo>
                      <a:pt x="207" y="335"/>
                    </a:lnTo>
                    <a:lnTo>
                      <a:pt x="210" y="337"/>
                    </a:lnTo>
                    <a:lnTo>
                      <a:pt x="210" y="340"/>
                    </a:lnTo>
                    <a:lnTo>
                      <a:pt x="214" y="342"/>
                    </a:lnTo>
                    <a:lnTo>
                      <a:pt x="214" y="344"/>
                    </a:lnTo>
                    <a:lnTo>
                      <a:pt x="217" y="346"/>
                    </a:lnTo>
                    <a:lnTo>
                      <a:pt x="217" y="352"/>
                    </a:lnTo>
                    <a:lnTo>
                      <a:pt x="224" y="355"/>
                    </a:lnTo>
                    <a:lnTo>
                      <a:pt x="221" y="355"/>
                    </a:lnTo>
                    <a:lnTo>
                      <a:pt x="224" y="353"/>
                    </a:lnTo>
                    <a:lnTo>
                      <a:pt x="228" y="355"/>
                    </a:lnTo>
                    <a:lnTo>
                      <a:pt x="228" y="359"/>
                    </a:lnTo>
                    <a:lnTo>
                      <a:pt x="231" y="363"/>
                    </a:lnTo>
                    <a:lnTo>
                      <a:pt x="231" y="365"/>
                    </a:lnTo>
                    <a:lnTo>
                      <a:pt x="235" y="368"/>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2" name="Freeform 303"/>
              <p:cNvSpPr>
                <a:spLocks/>
              </p:cNvSpPr>
              <p:nvPr/>
            </p:nvSpPr>
            <p:spPr bwMode="auto">
              <a:xfrm>
                <a:off x="4891088" y="4006850"/>
                <a:ext cx="444500" cy="360363"/>
              </a:xfrm>
              <a:custGeom>
                <a:avLst/>
                <a:gdLst/>
                <a:ahLst/>
                <a:cxnLst>
                  <a:cxn ang="0">
                    <a:pos x="3" y="206"/>
                  </a:cxn>
                  <a:cxn ang="0">
                    <a:pos x="7" y="216"/>
                  </a:cxn>
                  <a:cxn ang="0">
                    <a:pos x="14" y="221"/>
                  </a:cxn>
                  <a:cxn ang="0">
                    <a:pos x="24" y="223"/>
                  </a:cxn>
                  <a:cxn ang="0">
                    <a:pos x="35" y="227"/>
                  </a:cxn>
                  <a:cxn ang="0">
                    <a:pos x="45" y="223"/>
                  </a:cxn>
                  <a:cxn ang="0">
                    <a:pos x="49" y="214"/>
                  </a:cxn>
                  <a:cxn ang="0">
                    <a:pos x="56" y="197"/>
                  </a:cxn>
                  <a:cxn ang="0">
                    <a:pos x="59" y="187"/>
                  </a:cxn>
                  <a:cxn ang="0">
                    <a:pos x="70" y="176"/>
                  </a:cxn>
                  <a:cxn ang="0">
                    <a:pos x="73" y="165"/>
                  </a:cxn>
                  <a:cxn ang="0">
                    <a:pos x="80" y="159"/>
                  </a:cxn>
                  <a:cxn ang="0">
                    <a:pos x="84" y="152"/>
                  </a:cxn>
                  <a:cxn ang="0">
                    <a:pos x="91" y="139"/>
                  </a:cxn>
                  <a:cxn ang="0">
                    <a:pos x="98" y="127"/>
                  </a:cxn>
                  <a:cxn ang="0">
                    <a:pos x="101" y="116"/>
                  </a:cxn>
                  <a:cxn ang="0">
                    <a:pos x="108" y="109"/>
                  </a:cxn>
                  <a:cxn ang="0">
                    <a:pos x="112" y="95"/>
                  </a:cxn>
                  <a:cxn ang="0">
                    <a:pos x="119" y="84"/>
                  </a:cxn>
                  <a:cxn ang="0">
                    <a:pos x="122" y="75"/>
                  </a:cxn>
                  <a:cxn ang="0">
                    <a:pos x="129" y="67"/>
                  </a:cxn>
                  <a:cxn ang="0">
                    <a:pos x="133" y="58"/>
                  </a:cxn>
                  <a:cxn ang="0">
                    <a:pos x="140" y="50"/>
                  </a:cxn>
                  <a:cxn ang="0">
                    <a:pos x="143" y="43"/>
                  </a:cxn>
                  <a:cxn ang="0">
                    <a:pos x="150" y="41"/>
                  </a:cxn>
                  <a:cxn ang="0">
                    <a:pos x="154" y="37"/>
                  </a:cxn>
                  <a:cxn ang="0">
                    <a:pos x="161" y="37"/>
                  </a:cxn>
                  <a:cxn ang="0">
                    <a:pos x="168" y="37"/>
                  </a:cxn>
                  <a:cxn ang="0">
                    <a:pos x="175" y="45"/>
                  </a:cxn>
                  <a:cxn ang="0">
                    <a:pos x="182" y="50"/>
                  </a:cxn>
                  <a:cxn ang="0">
                    <a:pos x="192" y="62"/>
                  </a:cxn>
                  <a:cxn ang="0">
                    <a:pos x="199" y="67"/>
                  </a:cxn>
                  <a:cxn ang="0">
                    <a:pos x="206" y="56"/>
                  </a:cxn>
                  <a:cxn ang="0">
                    <a:pos x="213" y="58"/>
                  </a:cxn>
                  <a:cxn ang="0">
                    <a:pos x="220" y="48"/>
                  </a:cxn>
                  <a:cxn ang="0">
                    <a:pos x="227" y="41"/>
                  </a:cxn>
                  <a:cxn ang="0">
                    <a:pos x="238" y="30"/>
                  </a:cxn>
                  <a:cxn ang="0">
                    <a:pos x="241" y="22"/>
                  </a:cxn>
                  <a:cxn ang="0">
                    <a:pos x="248" y="18"/>
                  </a:cxn>
                  <a:cxn ang="0">
                    <a:pos x="255" y="15"/>
                  </a:cxn>
                  <a:cxn ang="0">
                    <a:pos x="262" y="9"/>
                  </a:cxn>
                  <a:cxn ang="0">
                    <a:pos x="273" y="1"/>
                  </a:cxn>
                </a:cxnLst>
                <a:rect l="0" t="0" r="r" b="b"/>
                <a:pathLst>
                  <a:path w="280" h="227">
                    <a:moveTo>
                      <a:pt x="0" y="202"/>
                    </a:moveTo>
                    <a:lnTo>
                      <a:pt x="0" y="204"/>
                    </a:lnTo>
                    <a:lnTo>
                      <a:pt x="3" y="206"/>
                    </a:lnTo>
                    <a:lnTo>
                      <a:pt x="3" y="212"/>
                    </a:lnTo>
                    <a:lnTo>
                      <a:pt x="7" y="214"/>
                    </a:lnTo>
                    <a:lnTo>
                      <a:pt x="7" y="216"/>
                    </a:lnTo>
                    <a:lnTo>
                      <a:pt x="10" y="217"/>
                    </a:lnTo>
                    <a:lnTo>
                      <a:pt x="10" y="219"/>
                    </a:lnTo>
                    <a:lnTo>
                      <a:pt x="14" y="221"/>
                    </a:lnTo>
                    <a:lnTo>
                      <a:pt x="17" y="219"/>
                    </a:lnTo>
                    <a:lnTo>
                      <a:pt x="21" y="221"/>
                    </a:lnTo>
                    <a:lnTo>
                      <a:pt x="24" y="223"/>
                    </a:lnTo>
                    <a:lnTo>
                      <a:pt x="28" y="225"/>
                    </a:lnTo>
                    <a:lnTo>
                      <a:pt x="31" y="225"/>
                    </a:lnTo>
                    <a:lnTo>
                      <a:pt x="35" y="227"/>
                    </a:lnTo>
                    <a:lnTo>
                      <a:pt x="38" y="227"/>
                    </a:lnTo>
                    <a:lnTo>
                      <a:pt x="42" y="227"/>
                    </a:lnTo>
                    <a:lnTo>
                      <a:pt x="45" y="223"/>
                    </a:lnTo>
                    <a:lnTo>
                      <a:pt x="45" y="219"/>
                    </a:lnTo>
                    <a:lnTo>
                      <a:pt x="49" y="217"/>
                    </a:lnTo>
                    <a:lnTo>
                      <a:pt x="49" y="214"/>
                    </a:lnTo>
                    <a:lnTo>
                      <a:pt x="52" y="206"/>
                    </a:lnTo>
                    <a:lnTo>
                      <a:pt x="52" y="201"/>
                    </a:lnTo>
                    <a:lnTo>
                      <a:pt x="56" y="197"/>
                    </a:lnTo>
                    <a:lnTo>
                      <a:pt x="56" y="195"/>
                    </a:lnTo>
                    <a:lnTo>
                      <a:pt x="59" y="191"/>
                    </a:lnTo>
                    <a:lnTo>
                      <a:pt x="59" y="187"/>
                    </a:lnTo>
                    <a:lnTo>
                      <a:pt x="63" y="184"/>
                    </a:lnTo>
                    <a:lnTo>
                      <a:pt x="63" y="180"/>
                    </a:lnTo>
                    <a:lnTo>
                      <a:pt x="70" y="176"/>
                    </a:lnTo>
                    <a:lnTo>
                      <a:pt x="70" y="171"/>
                    </a:lnTo>
                    <a:lnTo>
                      <a:pt x="73" y="169"/>
                    </a:lnTo>
                    <a:lnTo>
                      <a:pt x="73" y="165"/>
                    </a:lnTo>
                    <a:lnTo>
                      <a:pt x="77" y="163"/>
                    </a:lnTo>
                    <a:lnTo>
                      <a:pt x="77" y="161"/>
                    </a:lnTo>
                    <a:lnTo>
                      <a:pt x="80" y="159"/>
                    </a:lnTo>
                    <a:lnTo>
                      <a:pt x="80" y="155"/>
                    </a:lnTo>
                    <a:lnTo>
                      <a:pt x="84" y="154"/>
                    </a:lnTo>
                    <a:lnTo>
                      <a:pt x="84" y="152"/>
                    </a:lnTo>
                    <a:lnTo>
                      <a:pt x="87" y="148"/>
                    </a:lnTo>
                    <a:lnTo>
                      <a:pt x="91" y="144"/>
                    </a:lnTo>
                    <a:lnTo>
                      <a:pt x="91" y="139"/>
                    </a:lnTo>
                    <a:lnTo>
                      <a:pt x="94" y="135"/>
                    </a:lnTo>
                    <a:lnTo>
                      <a:pt x="94" y="131"/>
                    </a:lnTo>
                    <a:lnTo>
                      <a:pt x="98" y="127"/>
                    </a:lnTo>
                    <a:lnTo>
                      <a:pt x="98" y="124"/>
                    </a:lnTo>
                    <a:lnTo>
                      <a:pt x="101" y="122"/>
                    </a:lnTo>
                    <a:lnTo>
                      <a:pt x="101" y="116"/>
                    </a:lnTo>
                    <a:lnTo>
                      <a:pt x="105" y="112"/>
                    </a:lnTo>
                    <a:lnTo>
                      <a:pt x="105" y="110"/>
                    </a:lnTo>
                    <a:lnTo>
                      <a:pt x="108" y="109"/>
                    </a:lnTo>
                    <a:lnTo>
                      <a:pt x="108" y="105"/>
                    </a:lnTo>
                    <a:lnTo>
                      <a:pt x="112" y="101"/>
                    </a:lnTo>
                    <a:lnTo>
                      <a:pt x="112" y="95"/>
                    </a:lnTo>
                    <a:lnTo>
                      <a:pt x="115" y="92"/>
                    </a:lnTo>
                    <a:lnTo>
                      <a:pt x="115" y="88"/>
                    </a:lnTo>
                    <a:lnTo>
                      <a:pt x="119" y="84"/>
                    </a:lnTo>
                    <a:lnTo>
                      <a:pt x="119" y="82"/>
                    </a:lnTo>
                    <a:lnTo>
                      <a:pt x="122" y="80"/>
                    </a:lnTo>
                    <a:lnTo>
                      <a:pt x="122" y="75"/>
                    </a:lnTo>
                    <a:lnTo>
                      <a:pt x="126" y="73"/>
                    </a:lnTo>
                    <a:lnTo>
                      <a:pt x="126" y="71"/>
                    </a:lnTo>
                    <a:lnTo>
                      <a:pt x="129" y="67"/>
                    </a:lnTo>
                    <a:lnTo>
                      <a:pt x="129" y="62"/>
                    </a:lnTo>
                    <a:lnTo>
                      <a:pt x="133" y="60"/>
                    </a:lnTo>
                    <a:lnTo>
                      <a:pt x="133" y="58"/>
                    </a:lnTo>
                    <a:lnTo>
                      <a:pt x="136" y="56"/>
                    </a:lnTo>
                    <a:lnTo>
                      <a:pt x="136" y="54"/>
                    </a:lnTo>
                    <a:lnTo>
                      <a:pt x="140" y="50"/>
                    </a:lnTo>
                    <a:lnTo>
                      <a:pt x="140" y="47"/>
                    </a:lnTo>
                    <a:lnTo>
                      <a:pt x="143" y="45"/>
                    </a:lnTo>
                    <a:lnTo>
                      <a:pt x="143" y="43"/>
                    </a:lnTo>
                    <a:lnTo>
                      <a:pt x="147" y="41"/>
                    </a:lnTo>
                    <a:lnTo>
                      <a:pt x="147" y="43"/>
                    </a:lnTo>
                    <a:lnTo>
                      <a:pt x="150" y="41"/>
                    </a:lnTo>
                    <a:lnTo>
                      <a:pt x="150" y="37"/>
                    </a:lnTo>
                    <a:lnTo>
                      <a:pt x="154" y="39"/>
                    </a:lnTo>
                    <a:lnTo>
                      <a:pt x="154" y="37"/>
                    </a:lnTo>
                    <a:lnTo>
                      <a:pt x="157" y="33"/>
                    </a:lnTo>
                    <a:lnTo>
                      <a:pt x="161" y="35"/>
                    </a:lnTo>
                    <a:lnTo>
                      <a:pt x="161" y="37"/>
                    </a:lnTo>
                    <a:lnTo>
                      <a:pt x="164" y="39"/>
                    </a:lnTo>
                    <a:lnTo>
                      <a:pt x="164" y="41"/>
                    </a:lnTo>
                    <a:lnTo>
                      <a:pt x="168" y="37"/>
                    </a:lnTo>
                    <a:lnTo>
                      <a:pt x="171" y="39"/>
                    </a:lnTo>
                    <a:lnTo>
                      <a:pt x="171" y="43"/>
                    </a:lnTo>
                    <a:lnTo>
                      <a:pt x="175" y="45"/>
                    </a:lnTo>
                    <a:lnTo>
                      <a:pt x="178" y="47"/>
                    </a:lnTo>
                    <a:lnTo>
                      <a:pt x="182" y="48"/>
                    </a:lnTo>
                    <a:lnTo>
                      <a:pt x="182" y="50"/>
                    </a:lnTo>
                    <a:lnTo>
                      <a:pt x="185" y="52"/>
                    </a:lnTo>
                    <a:lnTo>
                      <a:pt x="185" y="56"/>
                    </a:lnTo>
                    <a:lnTo>
                      <a:pt x="192" y="62"/>
                    </a:lnTo>
                    <a:lnTo>
                      <a:pt x="192" y="63"/>
                    </a:lnTo>
                    <a:lnTo>
                      <a:pt x="196" y="65"/>
                    </a:lnTo>
                    <a:lnTo>
                      <a:pt x="199" y="67"/>
                    </a:lnTo>
                    <a:lnTo>
                      <a:pt x="199" y="62"/>
                    </a:lnTo>
                    <a:lnTo>
                      <a:pt x="203" y="58"/>
                    </a:lnTo>
                    <a:lnTo>
                      <a:pt x="206" y="56"/>
                    </a:lnTo>
                    <a:lnTo>
                      <a:pt x="206" y="54"/>
                    </a:lnTo>
                    <a:lnTo>
                      <a:pt x="210" y="56"/>
                    </a:lnTo>
                    <a:lnTo>
                      <a:pt x="213" y="58"/>
                    </a:lnTo>
                    <a:lnTo>
                      <a:pt x="217" y="56"/>
                    </a:lnTo>
                    <a:lnTo>
                      <a:pt x="220" y="52"/>
                    </a:lnTo>
                    <a:lnTo>
                      <a:pt x="220" y="48"/>
                    </a:lnTo>
                    <a:lnTo>
                      <a:pt x="220" y="50"/>
                    </a:lnTo>
                    <a:lnTo>
                      <a:pt x="227" y="45"/>
                    </a:lnTo>
                    <a:lnTo>
                      <a:pt x="227" y="41"/>
                    </a:lnTo>
                    <a:lnTo>
                      <a:pt x="231" y="37"/>
                    </a:lnTo>
                    <a:lnTo>
                      <a:pt x="231" y="35"/>
                    </a:lnTo>
                    <a:lnTo>
                      <a:pt x="238" y="30"/>
                    </a:lnTo>
                    <a:lnTo>
                      <a:pt x="238" y="26"/>
                    </a:lnTo>
                    <a:lnTo>
                      <a:pt x="241" y="20"/>
                    </a:lnTo>
                    <a:lnTo>
                      <a:pt x="241" y="22"/>
                    </a:lnTo>
                    <a:lnTo>
                      <a:pt x="241" y="20"/>
                    </a:lnTo>
                    <a:lnTo>
                      <a:pt x="245" y="20"/>
                    </a:lnTo>
                    <a:lnTo>
                      <a:pt x="248" y="18"/>
                    </a:lnTo>
                    <a:lnTo>
                      <a:pt x="248" y="15"/>
                    </a:lnTo>
                    <a:lnTo>
                      <a:pt x="252" y="15"/>
                    </a:lnTo>
                    <a:lnTo>
                      <a:pt x="255" y="15"/>
                    </a:lnTo>
                    <a:lnTo>
                      <a:pt x="262" y="9"/>
                    </a:lnTo>
                    <a:lnTo>
                      <a:pt x="259" y="9"/>
                    </a:lnTo>
                    <a:lnTo>
                      <a:pt x="262" y="9"/>
                    </a:lnTo>
                    <a:lnTo>
                      <a:pt x="266" y="7"/>
                    </a:lnTo>
                    <a:lnTo>
                      <a:pt x="269" y="3"/>
                    </a:lnTo>
                    <a:lnTo>
                      <a:pt x="273" y="1"/>
                    </a:lnTo>
                    <a:lnTo>
                      <a:pt x="276" y="1"/>
                    </a:lnTo>
                    <a:lnTo>
                      <a:pt x="280"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3" name="Freeform 304"/>
              <p:cNvSpPr>
                <a:spLocks/>
              </p:cNvSpPr>
              <p:nvPr/>
            </p:nvSpPr>
            <p:spPr bwMode="auto">
              <a:xfrm>
                <a:off x="5335588" y="4006850"/>
                <a:ext cx="411163" cy="306388"/>
              </a:xfrm>
              <a:custGeom>
                <a:avLst/>
                <a:gdLst/>
                <a:ahLst/>
                <a:cxnLst>
                  <a:cxn ang="0">
                    <a:pos x="10" y="3"/>
                  </a:cxn>
                  <a:cxn ang="0">
                    <a:pos x="14" y="7"/>
                  </a:cxn>
                  <a:cxn ang="0">
                    <a:pos x="28" y="18"/>
                  </a:cxn>
                  <a:cxn ang="0">
                    <a:pos x="31" y="16"/>
                  </a:cxn>
                  <a:cxn ang="0">
                    <a:pos x="38" y="24"/>
                  </a:cxn>
                  <a:cxn ang="0">
                    <a:pos x="42" y="32"/>
                  </a:cxn>
                  <a:cxn ang="0">
                    <a:pos x="49" y="35"/>
                  </a:cxn>
                  <a:cxn ang="0">
                    <a:pos x="56" y="43"/>
                  </a:cxn>
                  <a:cxn ang="0">
                    <a:pos x="63" y="41"/>
                  </a:cxn>
                  <a:cxn ang="0">
                    <a:pos x="70" y="47"/>
                  </a:cxn>
                  <a:cxn ang="0">
                    <a:pos x="73" y="47"/>
                  </a:cxn>
                  <a:cxn ang="0">
                    <a:pos x="80" y="41"/>
                  </a:cxn>
                  <a:cxn ang="0">
                    <a:pos x="84" y="35"/>
                  </a:cxn>
                  <a:cxn ang="0">
                    <a:pos x="91" y="28"/>
                  </a:cxn>
                  <a:cxn ang="0">
                    <a:pos x="94" y="22"/>
                  </a:cxn>
                  <a:cxn ang="0">
                    <a:pos x="98" y="20"/>
                  </a:cxn>
                  <a:cxn ang="0">
                    <a:pos x="105" y="18"/>
                  </a:cxn>
                  <a:cxn ang="0">
                    <a:pos x="112" y="16"/>
                  </a:cxn>
                  <a:cxn ang="0">
                    <a:pos x="119" y="24"/>
                  </a:cxn>
                  <a:cxn ang="0">
                    <a:pos x="126" y="37"/>
                  </a:cxn>
                  <a:cxn ang="0">
                    <a:pos x="129" y="47"/>
                  </a:cxn>
                  <a:cxn ang="0">
                    <a:pos x="136" y="54"/>
                  </a:cxn>
                  <a:cxn ang="0">
                    <a:pos x="143" y="65"/>
                  </a:cxn>
                  <a:cxn ang="0">
                    <a:pos x="147" y="78"/>
                  </a:cxn>
                  <a:cxn ang="0">
                    <a:pos x="154" y="90"/>
                  </a:cxn>
                  <a:cxn ang="0">
                    <a:pos x="157" y="99"/>
                  </a:cxn>
                  <a:cxn ang="0">
                    <a:pos x="164" y="110"/>
                  </a:cxn>
                  <a:cxn ang="0">
                    <a:pos x="168" y="122"/>
                  </a:cxn>
                  <a:cxn ang="0">
                    <a:pos x="175" y="129"/>
                  </a:cxn>
                  <a:cxn ang="0">
                    <a:pos x="178" y="139"/>
                  </a:cxn>
                  <a:cxn ang="0">
                    <a:pos x="185" y="152"/>
                  </a:cxn>
                  <a:cxn ang="0">
                    <a:pos x="189" y="161"/>
                  </a:cxn>
                  <a:cxn ang="0">
                    <a:pos x="199" y="165"/>
                  </a:cxn>
                  <a:cxn ang="0">
                    <a:pos x="203" y="172"/>
                  </a:cxn>
                  <a:cxn ang="0">
                    <a:pos x="210" y="184"/>
                  </a:cxn>
                  <a:cxn ang="0">
                    <a:pos x="213" y="193"/>
                  </a:cxn>
                  <a:cxn ang="0">
                    <a:pos x="220" y="187"/>
                  </a:cxn>
                  <a:cxn ang="0">
                    <a:pos x="227" y="187"/>
                  </a:cxn>
                  <a:cxn ang="0">
                    <a:pos x="238" y="180"/>
                  </a:cxn>
                  <a:cxn ang="0">
                    <a:pos x="245" y="180"/>
                  </a:cxn>
                  <a:cxn ang="0">
                    <a:pos x="248" y="174"/>
                  </a:cxn>
                  <a:cxn ang="0">
                    <a:pos x="255" y="172"/>
                  </a:cxn>
                </a:cxnLst>
                <a:rect l="0" t="0" r="r" b="b"/>
                <a:pathLst>
                  <a:path w="259" h="193">
                    <a:moveTo>
                      <a:pt x="0" y="0"/>
                    </a:moveTo>
                    <a:lnTo>
                      <a:pt x="3" y="1"/>
                    </a:lnTo>
                    <a:lnTo>
                      <a:pt x="10" y="3"/>
                    </a:lnTo>
                    <a:lnTo>
                      <a:pt x="7" y="3"/>
                    </a:lnTo>
                    <a:lnTo>
                      <a:pt x="10" y="9"/>
                    </a:lnTo>
                    <a:lnTo>
                      <a:pt x="14" y="7"/>
                    </a:lnTo>
                    <a:lnTo>
                      <a:pt x="21" y="11"/>
                    </a:lnTo>
                    <a:lnTo>
                      <a:pt x="21" y="15"/>
                    </a:lnTo>
                    <a:lnTo>
                      <a:pt x="28" y="18"/>
                    </a:lnTo>
                    <a:lnTo>
                      <a:pt x="24" y="18"/>
                    </a:lnTo>
                    <a:lnTo>
                      <a:pt x="28" y="16"/>
                    </a:lnTo>
                    <a:lnTo>
                      <a:pt x="31" y="16"/>
                    </a:lnTo>
                    <a:lnTo>
                      <a:pt x="31" y="20"/>
                    </a:lnTo>
                    <a:lnTo>
                      <a:pt x="35" y="24"/>
                    </a:lnTo>
                    <a:lnTo>
                      <a:pt x="38" y="24"/>
                    </a:lnTo>
                    <a:lnTo>
                      <a:pt x="38" y="28"/>
                    </a:lnTo>
                    <a:lnTo>
                      <a:pt x="42" y="28"/>
                    </a:lnTo>
                    <a:lnTo>
                      <a:pt x="42" y="32"/>
                    </a:lnTo>
                    <a:lnTo>
                      <a:pt x="45" y="35"/>
                    </a:lnTo>
                    <a:lnTo>
                      <a:pt x="45" y="33"/>
                    </a:lnTo>
                    <a:lnTo>
                      <a:pt x="49" y="35"/>
                    </a:lnTo>
                    <a:lnTo>
                      <a:pt x="49" y="41"/>
                    </a:lnTo>
                    <a:lnTo>
                      <a:pt x="52" y="41"/>
                    </a:lnTo>
                    <a:lnTo>
                      <a:pt x="56" y="43"/>
                    </a:lnTo>
                    <a:lnTo>
                      <a:pt x="63" y="43"/>
                    </a:lnTo>
                    <a:lnTo>
                      <a:pt x="59" y="43"/>
                    </a:lnTo>
                    <a:lnTo>
                      <a:pt x="63" y="41"/>
                    </a:lnTo>
                    <a:lnTo>
                      <a:pt x="66" y="43"/>
                    </a:lnTo>
                    <a:lnTo>
                      <a:pt x="66" y="45"/>
                    </a:lnTo>
                    <a:lnTo>
                      <a:pt x="70" y="47"/>
                    </a:lnTo>
                    <a:lnTo>
                      <a:pt x="70" y="50"/>
                    </a:lnTo>
                    <a:lnTo>
                      <a:pt x="73" y="48"/>
                    </a:lnTo>
                    <a:lnTo>
                      <a:pt x="73" y="47"/>
                    </a:lnTo>
                    <a:lnTo>
                      <a:pt x="77" y="45"/>
                    </a:lnTo>
                    <a:lnTo>
                      <a:pt x="77" y="43"/>
                    </a:lnTo>
                    <a:lnTo>
                      <a:pt x="80" y="41"/>
                    </a:lnTo>
                    <a:lnTo>
                      <a:pt x="80" y="39"/>
                    </a:lnTo>
                    <a:lnTo>
                      <a:pt x="84" y="37"/>
                    </a:lnTo>
                    <a:lnTo>
                      <a:pt x="84" y="35"/>
                    </a:lnTo>
                    <a:lnTo>
                      <a:pt x="87" y="33"/>
                    </a:lnTo>
                    <a:lnTo>
                      <a:pt x="87" y="30"/>
                    </a:lnTo>
                    <a:lnTo>
                      <a:pt x="91" y="28"/>
                    </a:lnTo>
                    <a:lnTo>
                      <a:pt x="91" y="26"/>
                    </a:lnTo>
                    <a:lnTo>
                      <a:pt x="94" y="24"/>
                    </a:lnTo>
                    <a:lnTo>
                      <a:pt x="94" y="22"/>
                    </a:lnTo>
                    <a:lnTo>
                      <a:pt x="98" y="20"/>
                    </a:lnTo>
                    <a:lnTo>
                      <a:pt x="98" y="18"/>
                    </a:lnTo>
                    <a:lnTo>
                      <a:pt x="98" y="20"/>
                    </a:lnTo>
                    <a:lnTo>
                      <a:pt x="101" y="18"/>
                    </a:lnTo>
                    <a:lnTo>
                      <a:pt x="105" y="16"/>
                    </a:lnTo>
                    <a:lnTo>
                      <a:pt x="105" y="18"/>
                    </a:lnTo>
                    <a:lnTo>
                      <a:pt x="108" y="16"/>
                    </a:lnTo>
                    <a:lnTo>
                      <a:pt x="108" y="18"/>
                    </a:lnTo>
                    <a:lnTo>
                      <a:pt x="112" y="16"/>
                    </a:lnTo>
                    <a:lnTo>
                      <a:pt x="115" y="20"/>
                    </a:lnTo>
                    <a:lnTo>
                      <a:pt x="115" y="24"/>
                    </a:lnTo>
                    <a:lnTo>
                      <a:pt x="119" y="24"/>
                    </a:lnTo>
                    <a:lnTo>
                      <a:pt x="119" y="32"/>
                    </a:lnTo>
                    <a:lnTo>
                      <a:pt x="122" y="33"/>
                    </a:lnTo>
                    <a:lnTo>
                      <a:pt x="126" y="37"/>
                    </a:lnTo>
                    <a:lnTo>
                      <a:pt x="126" y="39"/>
                    </a:lnTo>
                    <a:lnTo>
                      <a:pt x="129" y="41"/>
                    </a:lnTo>
                    <a:lnTo>
                      <a:pt x="129" y="47"/>
                    </a:lnTo>
                    <a:lnTo>
                      <a:pt x="133" y="48"/>
                    </a:lnTo>
                    <a:lnTo>
                      <a:pt x="133" y="50"/>
                    </a:lnTo>
                    <a:lnTo>
                      <a:pt x="136" y="54"/>
                    </a:lnTo>
                    <a:lnTo>
                      <a:pt x="140" y="58"/>
                    </a:lnTo>
                    <a:lnTo>
                      <a:pt x="140" y="62"/>
                    </a:lnTo>
                    <a:lnTo>
                      <a:pt x="143" y="65"/>
                    </a:lnTo>
                    <a:lnTo>
                      <a:pt x="143" y="69"/>
                    </a:lnTo>
                    <a:lnTo>
                      <a:pt x="147" y="71"/>
                    </a:lnTo>
                    <a:lnTo>
                      <a:pt x="147" y="78"/>
                    </a:lnTo>
                    <a:lnTo>
                      <a:pt x="150" y="82"/>
                    </a:lnTo>
                    <a:lnTo>
                      <a:pt x="150" y="86"/>
                    </a:lnTo>
                    <a:lnTo>
                      <a:pt x="154" y="90"/>
                    </a:lnTo>
                    <a:lnTo>
                      <a:pt x="154" y="94"/>
                    </a:lnTo>
                    <a:lnTo>
                      <a:pt x="157" y="95"/>
                    </a:lnTo>
                    <a:lnTo>
                      <a:pt x="157" y="99"/>
                    </a:lnTo>
                    <a:lnTo>
                      <a:pt x="161" y="103"/>
                    </a:lnTo>
                    <a:lnTo>
                      <a:pt x="161" y="107"/>
                    </a:lnTo>
                    <a:lnTo>
                      <a:pt x="164" y="110"/>
                    </a:lnTo>
                    <a:lnTo>
                      <a:pt x="164" y="112"/>
                    </a:lnTo>
                    <a:lnTo>
                      <a:pt x="168" y="116"/>
                    </a:lnTo>
                    <a:lnTo>
                      <a:pt x="168" y="122"/>
                    </a:lnTo>
                    <a:lnTo>
                      <a:pt x="171" y="124"/>
                    </a:lnTo>
                    <a:lnTo>
                      <a:pt x="171" y="125"/>
                    </a:lnTo>
                    <a:lnTo>
                      <a:pt x="175" y="129"/>
                    </a:lnTo>
                    <a:lnTo>
                      <a:pt x="175" y="131"/>
                    </a:lnTo>
                    <a:lnTo>
                      <a:pt x="178" y="133"/>
                    </a:lnTo>
                    <a:lnTo>
                      <a:pt x="178" y="139"/>
                    </a:lnTo>
                    <a:lnTo>
                      <a:pt x="182" y="142"/>
                    </a:lnTo>
                    <a:lnTo>
                      <a:pt x="182" y="146"/>
                    </a:lnTo>
                    <a:lnTo>
                      <a:pt x="185" y="152"/>
                    </a:lnTo>
                    <a:lnTo>
                      <a:pt x="185" y="155"/>
                    </a:lnTo>
                    <a:lnTo>
                      <a:pt x="189" y="157"/>
                    </a:lnTo>
                    <a:lnTo>
                      <a:pt x="189" y="161"/>
                    </a:lnTo>
                    <a:lnTo>
                      <a:pt x="192" y="161"/>
                    </a:lnTo>
                    <a:lnTo>
                      <a:pt x="196" y="161"/>
                    </a:lnTo>
                    <a:lnTo>
                      <a:pt x="199" y="165"/>
                    </a:lnTo>
                    <a:lnTo>
                      <a:pt x="199" y="167"/>
                    </a:lnTo>
                    <a:lnTo>
                      <a:pt x="203" y="169"/>
                    </a:lnTo>
                    <a:lnTo>
                      <a:pt x="203" y="172"/>
                    </a:lnTo>
                    <a:lnTo>
                      <a:pt x="206" y="174"/>
                    </a:lnTo>
                    <a:lnTo>
                      <a:pt x="206" y="182"/>
                    </a:lnTo>
                    <a:lnTo>
                      <a:pt x="210" y="184"/>
                    </a:lnTo>
                    <a:lnTo>
                      <a:pt x="210" y="187"/>
                    </a:lnTo>
                    <a:lnTo>
                      <a:pt x="213" y="189"/>
                    </a:lnTo>
                    <a:lnTo>
                      <a:pt x="213" y="193"/>
                    </a:lnTo>
                    <a:lnTo>
                      <a:pt x="217" y="191"/>
                    </a:lnTo>
                    <a:lnTo>
                      <a:pt x="220" y="191"/>
                    </a:lnTo>
                    <a:lnTo>
                      <a:pt x="220" y="187"/>
                    </a:lnTo>
                    <a:lnTo>
                      <a:pt x="224" y="186"/>
                    </a:lnTo>
                    <a:lnTo>
                      <a:pt x="227" y="189"/>
                    </a:lnTo>
                    <a:lnTo>
                      <a:pt x="227" y="187"/>
                    </a:lnTo>
                    <a:lnTo>
                      <a:pt x="231" y="186"/>
                    </a:lnTo>
                    <a:lnTo>
                      <a:pt x="238" y="182"/>
                    </a:lnTo>
                    <a:lnTo>
                      <a:pt x="238" y="180"/>
                    </a:lnTo>
                    <a:lnTo>
                      <a:pt x="238" y="182"/>
                    </a:lnTo>
                    <a:lnTo>
                      <a:pt x="241" y="182"/>
                    </a:lnTo>
                    <a:lnTo>
                      <a:pt x="245" y="180"/>
                    </a:lnTo>
                    <a:lnTo>
                      <a:pt x="245" y="178"/>
                    </a:lnTo>
                    <a:lnTo>
                      <a:pt x="248" y="176"/>
                    </a:lnTo>
                    <a:lnTo>
                      <a:pt x="248" y="174"/>
                    </a:lnTo>
                    <a:lnTo>
                      <a:pt x="252" y="176"/>
                    </a:lnTo>
                    <a:lnTo>
                      <a:pt x="252" y="174"/>
                    </a:lnTo>
                    <a:lnTo>
                      <a:pt x="255" y="172"/>
                    </a:lnTo>
                    <a:lnTo>
                      <a:pt x="259" y="171"/>
                    </a:lnTo>
                    <a:lnTo>
                      <a:pt x="259" y="165"/>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4" name="Freeform 305"/>
              <p:cNvSpPr>
                <a:spLocks/>
              </p:cNvSpPr>
              <p:nvPr/>
            </p:nvSpPr>
            <p:spPr bwMode="auto">
              <a:xfrm>
                <a:off x="5746750" y="3711575"/>
                <a:ext cx="382588" cy="557213"/>
              </a:xfrm>
              <a:custGeom>
                <a:avLst/>
                <a:gdLst/>
                <a:ahLst/>
                <a:cxnLst>
                  <a:cxn ang="0">
                    <a:pos x="3" y="347"/>
                  </a:cxn>
                  <a:cxn ang="0">
                    <a:pos x="10" y="338"/>
                  </a:cxn>
                  <a:cxn ang="0">
                    <a:pos x="14" y="328"/>
                  </a:cxn>
                  <a:cxn ang="0">
                    <a:pos x="24" y="323"/>
                  </a:cxn>
                  <a:cxn ang="0">
                    <a:pos x="28" y="313"/>
                  </a:cxn>
                  <a:cxn ang="0">
                    <a:pos x="35" y="310"/>
                  </a:cxn>
                  <a:cxn ang="0">
                    <a:pos x="42" y="315"/>
                  </a:cxn>
                  <a:cxn ang="0">
                    <a:pos x="49" y="310"/>
                  </a:cxn>
                  <a:cxn ang="0">
                    <a:pos x="52" y="302"/>
                  </a:cxn>
                  <a:cxn ang="0">
                    <a:pos x="59" y="293"/>
                  </a:cxn>
                  <a:cxn ang="0">
                    <a:pos x="66" y="293"/>
                  </a:cxn>
                  <a:cxn ang="0">
                    <a:pos x="77" y="289"/>
                  </a:cxn>
                  <a:cxn ang="0">
                    <a:pos x="80" y="274"/>
                  </a:cxn>
                  <a:cxn ang="0">
                    <a:pos x="87" y="263"/>
                  </a:cxn>
                  <a:cxn ang="0">
                    <a:pos x="91" y="246"/>
                  </a:cxn>
                  <a:cxn ang="0">
                    <a:pos x="98" y="233"/>
                  </a:cxn>
                  <a:cxn ang="0">
                    <a:pos x="101" y="219"/>
                  </a:cxn>
                  <a:cxn ang="0">
                    <a:pos x="108" y="210"/>
                  </a:cxn>
                  <a:cxn ang="0">
                    <a:pos x="112" y="193"/>
                  </a:cxn>
                  <a:cxn ang="0">
                    <a:pos x="119" y="180"/>
                  </a:cxn>
                  <a:cxn ang="0">
                    <a:pos x="122" y="163"/>
                  </a:cxn>
                  <a:cxn ang="0">
                    <a:pos x="129" y="148"/>
                  </a:cxn>
                  <a:cxn ang="0">
                    <a:pos x="133" y="139"/>
                  </a:cxn>
                  <a:cxn ang="0">
                    <a:pos x="140" y="131"/>
                  </a:cxn>
                  <a:cxn ang="0">
                    <a:pos x="147" y="144"/>
                  </a:cxn>
                  <a:cxn ang="0">
                    <a:pos x="150" y="161"/>
                  </a:cxn>
                  <a:cxn ang="0">
                    <a:pos x="157" y="172"/>
                  </a:cxn>
                  <a:cxn ang="0">
                    <a:pos x="161" y="189"/>
                  </a:cxn>
                  <a:cxn ang="0">
                    <a:pos x="168" y="189"/>
                  </a:cxn>
                  <a:cxn ang="0">
                    <a:pos x="175" y="180"/>
                  </a:cxn>
                  <a:cxn ang="0">
                    <a:pos x="178" y="167"/>
                  </a:cxn>
                  <a:cxn ang="0">
                    <a:pos x="185" y="152"/>
                  </a:cxn>
                  <a:cxn ang="0">
                    <a:pos x="189" y="133"/>
                  </a:cxn>
                  <a:cxn ang="0">
                    <a:pos x="196" y="118"/>
                  </a:cxn>
                  <a:cxn ang="0">
                    <a:pos x="199" y="99"/>
                  </a:cxn>
                  <a:cxn ang="0">
                    <a:pos x="206" y="84"/>
                  </a:cxn>
                  <a:cxn ang="0">
                    <a:pos x="210" y="63"/>
                  </a:cxn>
                  <a:cxn ang="0">
                    <a:pos x="217" y="48"/>
                  </a:cxn>
                  <a:cxn ang="0">
                    <a:pos x="220" y="28"/>
                  </a:cxn>
                  <a:cxn ang="0">
                    <a:pos x="227" y="17"/>
                  </a:cxn>
                  <a:cxn ang="0">
                    <a:pos x="231" y="3"/>
                  </a:cxn>
                  <a:cxn ang="0">
                    <a:pos x="238" y="5"/>
                  </a:cxn>
                </a:cxnLst>
                <a:rect l="0" t="0" r="r" b="b"/>
                <a:pathLst>
                  <a:path w="241" h="351">
                    <a:moveTo>
                      <a:pt x="0" y="351"/>
                    </a:moveTo>
                    <a:lnTo>
                      <a:pt x="3" y="349"/>
                    </a:lnTo>
                    <a:lnTo>
                      <a:pt x="3" y="347"/>
                    </a:lnTo>
                    <a:lnTo>
                      <a:pt x="7" y="345"/>
                    </a:lnTo>
                    <a:lnTo>
                      <a:pt x="7" y="341"/>
                    </a:lnTo>
                    <a:lnTo>
                      <a:pt x="10" y="338"/>
                    </a:lnTo>
                    <a:lnTo>
                      <a:pt x="10" y="334"/>
                    </a:lnTo>
                    <a:lnTo>
                      <a:pt x="14" y="332"/>
                    </a:lnTo>
                    <a:lnTo>
                      <a:pt x="14" y="328"/>
                    </a:lnTo>
                    <a:lnTo>
                      <a:pt x="21" y="328"/>
                    </a:lnTo>
                    <a:lnTo>
                      <a:pt x="21" y="326"/>
                    </a:lnTo>
                    <a:lnTo>
                      <a:pt x="24" y="323"/>
                    </a:lnTo>
                    <a:lnTo>
                      <a:pt x="24" y="321"/>
                    </a:lnTo>
                    <a:lnTo>
                      <a:pt x="28" y="319"/>
                    </a:lnTo>
                    <a:lnTo>
                      <a:pt x="28" y="313"/>
                    </a:lnTo>
                    <a:lnTo>
                      <a:pt x="35" y="308"/>
                    </a:lnTo>
                    <a:lnTo>
                      <a:pt x="31" y="308"/>
                    </a:lnTo>
                    <a:lnTo>
                      <a:pt x="35" y="310"/>
                    </a:lnTo>
                    <a:lnTo>
                      <a:pt x="38" y="311"/>
                    </a:lnTo>
                    <a:lnTo>
                      <a:pt x="38" y="313"/>
                    </a:lnTo>
                    <a:lnTo>
                      <a:pt x="42" y="315"/>
                    </a:lnTo>
                    <a:lnTo>
                      <a:pt x="45" y="315"/>
                    </a:lnTo>
                    <a:lnTo>
                      <a:pt x="45" y="311"/>
                    </a:lnTo>
                    <a:lnTo>
                      <a:pt x="49" y="310"/>
                    </a:lnTo>
                    <a:lnTo>
                      <a:pt x="49" y="304"/>
                    </a:lnTo>
                    <a:lnTo>
                      <a:pt x="52" y="306"/>
                    </a:lnTo>
                    <a:lnTo>
                      <a:pt x="52" y="302"/>
                    </a:lnTo>
                    <a:lnTo>
                      <a:pt x="56" y="298"/>
                    </a:lnTo>
                    <a:lnTo>
                      <a:pt x="56" y="296"/>
                    </a:lnTo>
                    <a:lnTo>
                      <a:pt x="59" y="293"/>
                    </a:lnTo>
                    <a:lnTo>
                      <a:pt x="59" y="289"/>
                    </a:lnTo>
                    <a:lnTo>
                      <a:pt x="63" y="291"/>
                    </a:lnTo>
                    <a:lnTo>
                      <a:pt x="66" y="293"/>
                    </a:lnTo>
                    <a:lnTo>
                      <a:pt x="70" y="295"/>
                    </a:lnTo>
                    <a:lnTo>
                      <a:pt x="73" y="293"/>
                    </a:lnTo>
                    <a:lnTo>
                      <a:pt x="77" y="289"/>
                    </a:lnTo>
                    <a:lnTo>
                      <a:pt x="77" y="281"/>
                    </a:lnTo>
                    <a:lnTo>
                      <a:pt x="80" y="278"/>
                    </a:lnTo>
                    <a:lnTo>
                      <a:pt x="80" y="274"/>
                    </a:lnTo>
                    <a:lnTo>
                      <a:pt x="84" y="270"/>
                    </a:lnTo>
                    <a:lnTo>
                      <a:pt x="84" y="266"/>
                    </a:lnTo>
                    <a:lnTo>
                      <a:pt x="87" y="263"/>
                    </a:lnTo>
                    <a:lnTo>
                      <a:pt x="87" y="253"/>
                    </a:lnTo>
                    <a:lnTo>
                      <a:pt x="91" y="249"/>
                    </a:lnTo>
                    <a:lnTo>
                      <a:pt x="91" y="246"/>
                    </a:lnTo>
                    <a:lnTo>
                      <a:pt x="94" y="242"/>
                    </a:lnTo>
                    <a:lnTo>
                      <a:pt x="94" y="236"/>
                    </a:lnTo>
                    <a:lnTo>
                      <a:pt x="98" y="233"/>
                    </a:lnTo>
                    <a:lnTo>
                      <a:pt x="98" y="225"/>
                    </a:lnTo>
                    <a:lnTo>
                      <a:pt x="101" y="221"/>
                    </a:lnTo>
                    <a:lnTo>
                      <a:pt x="101" y="219"/>
                    </a:lnTo>
                    <a:lnTo>
                      <a:pt x="105" y="218"/>
                    </a:lnTo>
                    <a:lnTo>
                      <a:pt x="105" y="214"/>
                    </a:lnTo>
                    <a:lnTo>
                      <a:pt x="108" y="210"/>
                    </a:lnTo>
                    <a:lnTo>
                      <a:pt x="108" y="201"/>
                    </a:lnTo>
                    <a:lnTo>
                      <a:pt x="112" y="197"/>
                    </a:lnTo>
                    <a:lnTo>
                      <a:pt x="112" y="193"/>
                    </a:lnTo>
                    <a:lnTo>
                      <a:pt x="115" y="189"/>
                    </a:lnTo>
                    <a:lnTo>
                      <a:pt x="115" y="184"/>
                    </a:lnTo>
                    <a:lnTo>
                      <a:pt x="119" y="180"/>
                    </a:lnTo>
                    <a:lnTo>
                      <a:pt x="119" y="172"/>
                    </a:lnTo>
                    <a:lnTo>
                      <a:pt x="122" y="167"/>
                    </a:lnTo>
                    <a:lnTo>
                      <a:pt x="122" y="163"/>
                    </a:lnTo>
                    <a:lnTo>
                      <a:pt x="126" y="159"/>
                    </a:lnTo>
                    <a:lnTo>
                      <a:pt x="126" y="150"/>
                    </a:lnTo>
                    <a:lnTo>
                      <a:pt x="129" y="148"/>
                    </a:lnTo>
                    <a:lnTo>
                      <a:pt x="129" y="146"/>
                    </a:lnTo>
                    <a:lnTo>
                      <a:pt x="133" y="142"/>
                    </a:lnTo>
                    <a:lnTo>
                      <a:pt x="133" y="139"/>
                    </a:lnTo>
                    <a:lnTo>
                      <a:pt x="136" y="133"/>
                    </a:lnTo>
                    <a:lnTo>
                      <a:pt x="136" y="129"/>
                    </a:lnTo>
                    <a:lnTo>
                      <a:pt x="140" y="131"/>
                    </a:lnTo>
                    <a:lnTo>
                      <a:pt x="143" y="135"/>
                    </a:lnTo>
                    <a:lnTo>
                      <a:pt x="143" y="139"/>
                    </a:lnTo>
                    <a:lnTo>
                      <a:pt x="147" y="144"/>
                    </a:lnTo>
                    <a:lnTo>
                      <a:pt x="147" y="152"/>
                    </a:lnTo>
                    <a:lnTo>
                      <a:pt x="150" y="156"/>
                    </a:lnTo>
                    <a:lnTo>
                      <a:pt x="150" y="161"/>
                    </a:lnTo>
                    <a:lnTo>
                      <a:pt x="154" y="165"/>
                    </a:lnTo>
                    <a:lnTo>
                      <a:pt x="154" y="169"/>
                    </a:lnTo>
                    <a:lnTo>
                      <a:pt x="157" y="172"/>
                    </a:lnTo>
                    <a:lnTo>
                      <a:pt x="157" y="182"/>
                    </a:lnTo>
                    <a:lnTo>
                      <a:pt x="161" y="186"/>
                    </a:lnTo>
                    <a:lnTo>
                      <a:pt x="161" y="189"/>
                    </a:lnTo>
                    <a:lnTo>
                      <a:pt x="168" y="195"/>
                    </a:lnTo>
                    <a:lnTo>
                      <a:pt x="164" y="195"/>
                    </a:lnTo>
                    <a:lnTo>
                      <a:pt x="168" y="189"/>
                    </a:lnTo>
                    <a:lnTo>
                      <a:pt x="171" y="186"/>
                    </a:lnTo>
                    <a:lnTo>
                      <a:pt x="171" y="182"/>
                    </a:lnTo>
                    <a:lnTo>
                      <a:pt x="175" y="180"/>
                    </a:lnTo>
                    <a:lnTo>
                      <a:pt x="175" y="176"/>
                    </a:lnTo>
                    <a:lnTo>
                      <a:pt x="178" y="174"/>
                    </a:lnTo>
                    <a:lnTo>
                      <a:pt x="178" y="167"/>
                    </a:lnTo>
                    <a:lnTo>
                      <a:pt x="182" y="161"/>
                    </a:lnTo>
                    <a:lnTo>
                      <a:pt x="182" y="157"/>
                    </a:lnTo>
                    <a:lnTo>
                      <a:pt x="185" y="152"/>
                    </a:lnTo>
                    <a:lnTo>
                      <a:pt x="185" y="142"/>
                    </a:lnTo>
                    <a:lnTo>
                      <a:pt x="189" y="139"/>
                    </a:lnTo>
                    <a:lnTo>
                      <a:pt x="189" y="133"/>
                    </a:lnTo>
                    <a:lnTo>
                      <a:pt x="192" y="127"/>
                    </a:lnTo>
                    <a:lnTo>
                      <a:pt x="192" y="124"/>
                    </a:lnTo>
                    <a:lnTo>
                      <a:pt x="196" y="118"/>
                    </a:lnTo>
                    <a:lnTo>
                      <a:pt x="196" y="109"/>
                    </a:lnTo>
                    <a:lnTo>
                      <a:pt x="199" y="105"/>
                    </a:lnTo>
                    <a:lnTo>
                      <a:pt x="199" y="99"/>
                    </a:lnTo>
                    <a:lnTo>
                      <a:pt x="203" y="94"/>
                    </a:lnTo>
                    <a:lnTo>
                      <a:pt x="203" y="90"/>
                    </a:lnTo>
                    <a:lnTo>
                      <a:pt x="206" y="84"/>
                    </a:lnTo>
                    <a:lnTo>
                      <a:pt x="206" y="73"/>
                    </a:lnTo>
                    <a:lnTo>
                      <a:pt x="210" y="69"/>
                    </a:lnTo>
                    <a:lnTo>
                      <a:pt x="210" y="63"/>
                    </a:lnTo>
                    <a:lnTo>
                      <a:pt x="213" y="58"/>
                    </a:lnTo>
                    <a:lnTo>
                      <a:pt x="213" y="52"/>
                    </a:lnTo>
                    <a:lnTo>
                      <a:pt x="217" y="48"/>
                    </a:lnTo>
                    <a:lnTo>
                      <a:pt x="217" y="37"/>
                    </a:lnTo>
                    <a:lnTo>
                      <a:pt x="220" y="32"/>
                    </a:lnTo>
                    <a:lnTo>
                      <a:pt x="220" y="28"/>
                    </a:lnTo>
                    <a:lnTo>
                      <a:pt x="224" y="26"/>
                    </a:lnTo>
                    <a:lnTo>
                      <a:pt x="224" y="22"/>
                    </a:lnTo>
                    <a:lnTo>
                      <a:pt x="227" y="17"/>
                    </a:lnTo>
                    <a:lnTo>
                      <a:pt x="227" y="7"/>
                    </a:lnTo>
                    <a:lnTo>
                      <a:pt x="231" y="5"/>
                    </a:lnTo>
                    <a:lnTo>
                      <a:pt x="231" y="3"/>
                    </a:lnTo>
                    <a:lnTo>
                      <a:pt x="234" y="1"/>
                    </a:lnTo>
                    <a:lnTo>
                      <a:pt x="238" y="0"/>
                    </a:lnTo>
                    <a:lnTo>
                      <a:pt x="238" y="5"/>
                    </a:lnTo>
                    <a:lnTo>
                      <a:pt x="241" y="9"/>
                    </a:lnTo>
                    <a:lnTo>
                      <a:pt x="241" y="15"/>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5" name="Freeform 306"/>
              <p:cNvSpPr>
                <a:spLocks/>
              </p:cNvSpPr>
              <p:nvPr/>
            </p:nvSpPr>
            <p:spPr bwMode="auto">
              <a:xfrm>
                <a:off x="6129338" y="3735388"/>
                <a:ext cx="355600" cy="414338"/>
              </a:xfrm>
              <a:custGeom>
                <a:avLst/>
                <a:gdLst/>
                <a:ahLst/>
                <a:cxnLst>
                  <a:cxn ang="0">
                    <a:pos x="4" y="11"/>
                  </a:cxn>
                  <a:cxn ang="0">
                    <a:pos x="11" y="24"/>
                  </a:cxn>
                  <a:cxn ang="0">
                    <a:pos x="14" y="43"/>
                  </a:cxn>
                  <a:cxn ang="0">
                    <a:pos x="21" y="54"/>
                  </a:cxn>
                  <a:cxn ang="0">
                    <a:pos x="25" y="73"/>
                  </a:cxn>
                  <a:cxn ang="0">
                    <a:pos x="32" y="86"/>
                  </a:cxn>
                  <a:cxn ang="0">
                    <a:pos x="35" y="101"/>
                  </a:cxn>
                  <a:cxn ang="0">
                    <a:pos x="42" y="114"/>
                  </a:cxn>
                  <a:cxn ang="0">
                    <a:pos x="46" y="133"/>
                  </a:cxn>
                  <a:cxn ang="0">
                    <a:pos x="53" y="144"/>
                  </a:cxn>
                  <a:cxn ang="0">
                    <a:pos x="56" y="163"/>
                  </a:cxn>
                  <a:cxn ang="0">
                    <a:pos x="63" y="176"/>
                  </a:cxn>
                  <a:cxn ang="0">
                    <a:pos x="67" y="191"/>
                  </a:cxn>
                  <a:cxn ang="0">
                    <a:pos x="74" y="204"/>
                  </a:cxn>
                  <a:cxn ang="0">
                    <a:pos x="77" y="223"/>
                  </a:cxn>
                  <a:cxn ang="0">
                    <a:pos x="84" y="236"/>
                  </a:cxn>
                  <a:cxn ang="0">
                    <a:pos x="88" y="253"/>
                  </a:cxn>
                  <a:cxn ang="0">
                    <a:pos x="95" y="261"/>
                  </a:cxn>
                  <a:cxn ang="0">
                    <a:pos x="98" y="249"/>
                  </a:cxn>
                  <a:cxn ang="0">
                    <a:pos x="105" y="233"/>
                  </a:cxn>
                  <a:cxn ang="0">
                    <a:pos x="109" y="219"/>
                  </a:cxn>
                  <a:cxn ang="0">
                    <a:pos x="116" y="203"/>
                  </a:cxn>
                  <a:cxn ang="0">
                    <a:pos x="119" y="180"/>
                  </a:cxn>
                  <a:cxn ang="0">
                    <a:pos x="126" y="163"/>
                  </a:cxn>
                  <a:cxn ang="0">
                    <a:pos x="130" y="148"/>
                  </a:cxn>
                  <a:cxn ang="0">
                    <a:pos x="137" y="129"/>
                  </a:cxn>
                  <a:cxn ang="0">
                    <a:pos x="140" y="118"/>
                  </a:cxn>
                  <a:cxn ang="0">
                    <a:pos x="147" y="101"/>
                  </a:cxn>
                  <a:cxn ang="0">
                    <a:pos x="151" y="84"/>
                  </a:cxn>
                  <a:cxn ang="0">
                    <a:pos x="158" y="67"/>
                  </a:cxn>
                  <a:cxn ang="0">
                    <a:pos x="161" y="50"/>
                  </a:cxn>
                  <a:cxn ang="0">
                    <a:pos x="168" y="35"/>
                  </a:cxn>
                  <a:cxn ang="0">
                    <a:pos x="172" y="30"/>
                  </a:cxn>
                  <a:cxn ang="0">
                    <a:pos x="179" y="45"/>
                  </a:cxn>
                  <a:cxn ang="0">
                    <a:pos x="182" y="65"/>
                  </a:cxn>
                  <a:cxn ang="0">
                    <a:pos x="189" y="79"/>
                  </a:cxn>
                  <a:cxn ang="0">
                    <a:pos x="193" y="99"/>
                  </a:cxn>
                  <a:cxn ang="0">
                    <a:pos x="200" y="114"/>
                  </a:cxn>
                  <a:cxn ang="0">
                    <a:pos x="203" y="135"/>
                  </a:cxn>
                  <a:cxn ang="0">
                    <a:pos x="210" y="150"/>
                  </a:cxn>
                  <a:cxn ang="0">
                    <a:pos x="214" y="171"/>
                  </a:cxn>
                  <a:cxn ang="0">
                    <a:pos x="221" y="184"/>
                  </a:cxn>
                </a:cxnLst>
                <a:rect l="0" t="0" r="r" b="b"/>
                <a:pathLst>
                  <a:path w="224" h="261">
                    <a:moveTo>
                      <a:pt x="0" y="0"/>
                    </a:moveTo>
                    <a:lnTo>
                      <a:pt x="4" y="3"/>
                    </a:lnTo>
                    <a:lnTo>
                      <a:pt x="4" y="11"/>
                    </a:lnTo>
                    <a:lnTo>
                      <a:pt x="7" y="17"/>
                    </a:lnTo>
                    <a:lnTo>
                      <a:pt x="7" y="20"/>
                    </a:lnTo>
                    <a:lnTo>
                      <a:pt x="11" y="24"/>
                    </a:lnTo>
                    <a:lnTo>
                      <a:pt x="11" y="28"/>
                    </a:lnTo>
                    <a:lnTo>
                      <a:pt x="14" y="32"/>
                    </a:lnTo>
                    <a:lnTo>
                      <a:pt x="14" y="43"/>
                    </a:lnTo>
                    <a:lnTo>
                      <a:pt x="18" y="47"/>
                    </a:lnTo>
                    <a:lnTo>
                      <a:pt x="18" y="50"/>
                    </a:lnTo>
                    <a:lnTo>
                      <a:pt x="21" y="54"/>
                    </a:lnTo>
                    <a:lnTo>
                      <a:pt x="21" y="58"/>
                    </a:lnTo>
                    <a:lnTo>
                      <a:pt x="25" y="64"/>
                    </a:lnTo>
                    <a:lnTo>
                      <a:pt x="25" y="73"/>
                    </a:lnTo>
                    <a:lnTo>
                      <a:pt x="28" y="77"/>
                    </a:lnTo>
                    <a:lnTo>
                      <a:pt x="28" y="80"/>
                    </a:lnTo>
                    <a:lnTo>
                      <a:pt x="32" y="86"/>
                    </a:lnTo>
                    <a:lnTo>
                      <a:pt x="32" y="90"/>
                    </a:lnTo>
                    <a:lnTo>
                      <a:pt x="35" y="94"/>
                    </a:lnTo>
                    <a:lnTo>
                      <a:pt x="35" y="101"/>
                    </a:lnTo>
                    <a:lnTo>
                      <a:pt x="39" y="107"/>
                    </a:lnTo>
                    <a:lnTo>
                      <a:pt x="39" y="110"/>
                    </a:lnTo>
                    <a:lnTo>
                      <a:pt x="42" y="114"/>
                    </a:lnTo>
                    <a:lnTo>
                      <a:pt x="42" y="120"/>
                    </a:lnTo>
                    <a:lnTo>
                      <a:pt x="46" y="124"/>
                    </a:lnTo>
                    <a:lnTo>
                      <a:pt x="46" y="133"/>
                    </a:lnTo>
                    <a:lnTo>
                      <a:pt x="49" y="137"/>
                    </a:lnTo>
                    <a:lnTo>
                      <a:pt x="49" y="141"/>
                    </a:lnTo>
                    <a:lnTo>
                      <a:pt x="53" y="144"/>
                    </a:lnTo>
                    <a:lnTo>
                      <a:pt x="53" y="150"/>
                    </a:lnTo>
                    <a:lnTo>
                      <a:pt x="56" y="156"/>
                    </a:lnTo>
                    <a:lnTo>
                      <a:pt x="56" y="163"/>
                    </a:lnTo>
                    <a:lnTo>
                      <a:pt x="60" y="167"/>
                    </a:lnTo>
                    <a:lnTo>
                      <a:pt x="60" y="171"/>
                    </a:lnTo>
                    <a:lnTo>
                      <a:pt x="63" y="176"/>
                    </a:lnTo>
                    <a:lnTo>
                      <a:pt x="63" y="184"/>
                    </a:lnTo>
                    <a:lnTo>
                      <a:pt x="67" y="187"/>
                    </a:lnTo>
                    <a:lnTo>
                      <a:pt x="67" y="191"/>
                    </a:lnTo>
                    <a:lnTo>
                      <a:pt x="70" y="197"/>
                    </a:lnTo>
                    <a:lnTo>
                      <a:pt x="70" y="201"/>
                    </a:lnTo>
                    <a:lnTo>
                      <a:pt x="74" y="204"/>
                    </a:lnTo>
                    <a:lnTo>
                      <a:pt x="74" y="214"/>
                    </a:lnTo>
                    <a:lnTo>
                      <a:pt x="77" y="218"/>
                    </a:lnTo>
                    <a:lnTo>
                      <a:pt x="77" y="223"/>
                    </a:lnTo>
                    <a:lnTo>
                      <a:pt x="81" y="227"/>
                    </a:lnTo>
                    <a:lnTo>
                      <a:pt x="81" y="231"/>
                    </a:lnTo>
                    <a:lnTo>
                      <a:pt x="84" y="236"/>
                    </a:lnTo>
                    <a:lnTo>
                      <a:pt x="84" y="246"/>
                    </a:lnTo>
                    <a:lnTo>
                      <a:pt x="88" y="249"/>
                    </a:lnTo>
                    <a:lnTo>
                      <a:pt x="88" y="253"/>
                    </a:lnTo>
                    <a:lnTo>
                      <a:pt x="91" y="255"/>
                    </a:lnTo>
                    <a:lnTo>
                      <a:pt x="91" y="259"/>
                    </a:lnTo>
                    <a:lnTo>
                      <a:pt x="95" y="261"/>
                    </a:lnTo>
                    <a:lnTo>
                      <a:pt x="95" y="255"/>
                    </a:lnTo>
                    <a:lnTo>
                      <a:pt x="98" y="253"/>
                    </a:lnTo>
                    <a:lnTo>
                      <a:pt x="98" y="249"/>
                    </a:lnTo>
                    <a:lnTo>
                      <a:pt x="102" y="244"/>
                    </a:lnTo>
                    <a:lnTo>
                      <a:pt x="102" y="238"/>
                    </a:lnTo>
                    <a:lnTo>
                      <a:pt x="105" y="233"/>
                    </a:lnTo>
                    <a:lnTo>
                      <a:pt x="105" y="227"/>
                    </a:lnTo>
                    <a:lnTo>
                      <a:pt x="109" y="221"/>
                    </a:lnTo>
                    <a:lnTo>
                      <a:pt x="109" y="219"/>
                    </a:lnTo>
                    <a:lnTo>
                      <a:pt x="112" y="214"/>
                    </a:lnTo>
                    <a:lnTo>
                      <a:pt x="112" y="208"/>
                    </a:lnTo>
                    <a:lnTo>
                      <a:pt x="116" y="203"/>
                    </a:lnTo>
                    <a:lnTo>
                      <a:pt x="116" y="191"/>
                    </a:lnTo>
                    <a:lnTo>
                      <a:pt x="119" y="186"/>
                    </a:lnTo>
                    <a:lnTo>
                      <a:pt x="119" y="180"/>
                    </a:lnTo>
                    <a:lnTo>
                      <a:pt x="123" y="174"/>
                    </a:lnTo>
                    <a:lnTo>
                      <a:pt x="123" y="169"/>
                    </a:lnTo>
                    <a:lnTo>
                      <a:pt x="126" y="163"/>
                    </a:lnTo>
                    <a:lnTo>
                      <a:pt x="126" y="157"/>
                    </a:lnTo>
                    <a:lnTo>
                      <a:pt x="130" y="152"/>
                    </a:lnTo>
                    <a:lnTo>
                      <a:pt x="130" y="148"/>
                    </a:lnTo>
                    <a:lnTo>
                      <a:pt x="133" y="144"/>
                    </a:lnTo>
                    <a:lnTo>
                      <a:pt x="133" y="133"/>
                    </a:lnTo>
                    <a:lnTo>
                      <a:pt x="137" y="129"/>
                    </a:lnTo>
                    <a:lnTo>
                      <a:pt x="137" y="127"/>
                    </a:lnTo>
                    <a:lnTo>
                      <a:pt x="140" y="122"/>
                    </a:lnTo>
                    <a:lnTo>
                      <a:pt x="140" y="118"/>
                    </a:lnTo>
                    <a:lnTo>
                      <a:pt x="144" y="114"/>
                    </a:lnTo>
                    <a:lnTo>
                      <a:pt x="144" y="103"/>
                    </a:lnTo>
                    <a:lnTo>
                      <a:pt x="147" y="101"/>
                    </a:lnTo>
                    <a:lnTo>
                      <a:pt x="147" y="97"/>
                    </a:lnTo>
                    <a:lnTo>
                      <a:pt x="151" y="90"/>
                    </a:lnTo>
                    <a:lnTo>
                      <a:pt x="151" y="84"/>
                    </a:lnTo>
                    <a:lnTo>
                      <a:pt x="154" y="82"/>
                    </a:lnTo>
                    <a:lnTo>
                      <a:pt x="154" y="73"/>
                    </a:lnTo>
                    <a:lnTo>
                      <a:pt x="158" y="67"/>
                    </a:lnTo>
                    <a:lnTo>
                      <a:pt x="158" y="62"/>
                    </a:lnTo>
                    <a:lnTo>
                      <a:pt x="161" y="54"/>
                    </a:lnTo>
                    <a:lnTo>
                      <a:pt x="161" y="50"/>
                    </a:lnTo>
                    <a:lnTo>
                      <a:pt x="165" y="48"/>
                    </a:lnTo>
                    <a:lnTo>
                      <a:pt x="165" y="39"/>
                    </a:lnTo>
                    <a:lnTo>
                      <a:pt x="168" y="35"/>
                    </a:lnTo>
                    <a:lnTo>
                      <a:pt x="168" y="30"/>
                    </a:lnTo>
                    <a:lnTo>
                      <a:pt x="172" y="28"/>
                    </a:lnTo>
                    <a:lnTo>
                      <a:pt x="172" y="30"/>
                    </a:lnTo>
                    <a:lnTo>
                      <a:pt x="175" y="33"/>
                    </a:lnTo>
                    <a:lnTo>
                      <a:pt x="175" y="41"/>
                    </a:lnTo>
                    <a:lnTo>
                      <a:pt x="179" y="45"/>
                    </a:lnTo>
                    <a:lnTo>
                      <a:pt x="179" y="48"/>
                    </a:lnTo>
                    <a:lnTo>
                      <a:pt x="182" y="54"/>
                    </a:lnTo>
                    <a:lnTo>
                      <a:pt x="182" y="65"/>
                    </a:lnTo>
                    <a:lnTo>
                      <a:pt x="186" y="69"/>
                    </a:lnTo>
                    <a:lnTo>
                      <a:pt x="186" y="75"/>
                    </a:lnTo>
                    <a:lnTo>
                      <a:pt x="189" y="79"/>
                    </a:lnTo>
                    <a:lnTo>
                      <a:pt x="189" y="84"/>
                    </a:lnTo>
                    <a:lnTo>
                      <a:pt x="193" y="90"/>
                    </a:lnTo>
                    <a:lnTo>
                      <a:pt x="193" y="99"/>
                    </a:lnTo>
                    <a:lnTo>
                      <a:pt x="196" y="105"/>
                    </a:lnTo>
                    <a:lnTo>
                      <a:pt x="196" y="110"/>
                    </a:lnTo>
                    <a:lnTo>
                      <a:pt x="200" y="114"/>
                    </a:lnTo>
                    <a:lnTo>
                      <a:pt x="200" y="120"/>
                    </a:lnTo>
                    <a:lnTo>
                      <a:pt x="203" y="124"/>
                    </a:lnTo>
                    <a:lnTo>
                      <a:pt x="203" y="135"/>
                    </a:lnTo>
                    <a:lnTo>
                      <a:pt x="207" y="141"/>
                    </a:lnTo>
                    <a:lnTo>
                      <a:pt x="207" y="144"/>
                    </a:lnTo>
                    <a:lnTo>
                      <a:pt x="210" y="150"/>
                    </a:lnTo>
                    <a:lnTo>
                      <a:pt x="210" y="156"/>
                    </a:lnTo>
                    <a:lnTo>
                      <a:pt x="214" y="159"/>
                    </a:lnTo>
                    <a:lnTo>
                      <a:pt x="214" y="171"/>
                    </a:lnTo>
                    <a:lnTo>
                      <a:pt x="217" y="176"/>
                    </a:lnTo>
                    <a:lnTo>
                      <a:pt x="217" y="180"/>
                    </a:lnTo>
                    <a:lnTo>
                      <a:pt x="221" y="184"/>
                    </a:lnTo>
                    <a:lnTo>
                      <a:pt x="221" y="187"/>
                    </a:lnTo>
                    <a:lnTo>
                      <a:pt x="224" y="195"/>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6" name="Freeform 307"/>
              <p:cNvSpPr>
                <a:spLocks/>
              </p:cNvSpPr>
              <p:nvPr/>
            </p:nvSpPr>
            <p:spPr bwMode="auto">
              <a:xfrm>
                <a:off x="6484938" y="4044950"/>
                <a:ext cx="361950" cy="822325"/>
              </a:xfrm>
              <a:custGeom>
                <a:avLst/>
                <a:gdLst/>
                <a:ahLst/>
                <a:cxnLst>
                  <a:cxn ang="0">
                    <a:pos x="4" y="15"/>
                  </a:cxn>
                  <a:cxn ang="0">
                    <a:pos x="7" y="32"/>
                  </a:cxn>
                  <a:cxn ang="0">
                    <a:pos x="14" y="51"/>
                  </a:cxn>
                  <a:cxn ang="0">
                    <a:pos x="18" y="71"/>
                  </a:cxn>
                  <a:cxn ang="0">
                    <a:pos x="25" y="86"/>
                  </a:cxn>
                  <a:cxn ang="0">
                    <a:pos x="28" y="107"/>
                  </a:cxn>
                  <a:cxn ang="0">
                    <a:pos x="35" y="120"/>
                  </a:cxn>
                  <a:cxn ang="0">
                    <a:pos x="39" y="141"/>
                  </a:cxn>
                  <a:cxn ang="0">
                    <a:pos x="46" y="156"/>
                  </a:cxn>
                  <a:cxn ang="0">
                    <a:pos x="49" y="177"/>
                  </a:cxn>
                  <a:cxn ang="0">
                    <a:pos x="56" y="188"/>
                  </a:cxn>
                  <a:cxn ang="0">
                    <a:pos x="60" y="203"/>
                  </a:cxn>
                  <a:cxn ang="0">
                    <a:pos x="67" y="210"/>
                  </a:cxn>
                  <a:cxn ang="0">
                    <a:pos x="74" y="225"/>
                  </a:cxn>
                  <a:cxn ang="0">
                    <a:pos x="77" y="242"/>
                  </a:cxn>
                  <a:cxn ang="0">
                    <a:pos x="84" y="255"/>
                  </a:cxn>
                  <a:cxn ang="0">
                    <a:pos x="88" y="271"/>
                  </a:cxn>
                  <a:cxn ang="0">
                    <a:pos x="98" y="284"/>
                  </a:cxn>
                  <a:cxn ang="0">
                    <a:pos x="102" y="278"/>
                  </a:cxn>
                  <a:cxn ang="0">
                    <a:pos x="109" y="265"/>
                  </a:cxn>
                  <a:cxn ang="0">
                    <a:pos x="112" y="246"/>
                  </a:cxn>
                  <a:cxn ang="0">
                    <a:pos x="119" y="235"/>
                  </a:cxn>
                  <a:cxn ang="0">
                    <a:pos x="123" y="222"/>
                  </a:cxn>
                  <a:cxn ang="0">
                    <a:pos x="130" y="218"/>
                  </a:cxn>
                  <a:cxn ang="0">
                    <a:pos x="137" y="225"/>
                  </a:cxn>
                  <a:cxn ang="0">
                    <a:pos x="140" y="239"/>
                  </a:cxn>
                  <a:cxn ang="0">
                    <a:pos x="147" y="252"/>
                  </a:cxn>
                  <a:cxn ang="0">
                    <a:pos x="151" y="271"/>
                  </a:cxn>
                  <a:cxn ang="0">
                    <a:pos x="158" y="286"/>
                  </a:cxn>
                  <a:cxn ang="0">
                    <a:pos x="161" y="306"/>
                  </a:cxn>
                  <a:cxn ang="0">
                    <a:pos x="168" y="319"/>
                  </a:cxn>
                  <a:cxn ang="0">
                    <a:pos x="172" y="340"/>
                  </a:cxn>
                  <a:cxn ang="0">
                    <a:pos x="179" y="353"/>
                  </a:cxn>
                  <a:cxn ang="0">
                    <a:pos x="182" y="372"/>
                  </a:cxn>
                  <a:cxn ang="0">
                    <a:pos x="189" y="387"/>
                  </a:cxn>
                  <a:cxn ang="0">
                    <a:pos x="193" y="411"/>
                  </a:cxn>
                  <a:cxn ang="0">
                    <a:pos x="200" y="436"/>
                  </a:cxn>
                  <a:cxn ang="0">
                    <a:pos x="203" y="449"/>
                  </a:cxn>
                  <a:cxn ang="0">
                    <a:pos x="210" y="473"/>
                  </a:cxn>
                  <a:cxn ang="0">
                    <a:pos x="214" y="488"/>
                  </a:cxn>
                  <a:cxn ang="0">
                    <a:pos x="221" y="502"/>
                  </a:cxn>
                  <a:cxn ang="0">
                    <a:pos x="224" y="511"/>
                  </a:cxn>
                </a:cxnLst>
                <a:rect l="0" t="0" r="r" b="b"/>
                <a:pathLst>
                  <a:path w="228" h="518">
                    <a:moveTo>
                      <a:pt x="0" y="0"/>
                    </a:moveTo>
                    <a:lnTo>
                      <a:pt x="0" y="11"/>
                    </a:lnTo>
                    <a:lnTo>
                      <a:pt x="4" y="15"/>
                    </a:lnTo>
                    <a:lnTo>
                      <a:pt x="4" y="21"/>
                    </a:lnTo>
                    <a:lnTo>
                      <a:pt x="7" y="26"/>
                    </a:lnTo>
                    <a:lnTo>
                      <a:pt x="7" y="32"/>
                    </a:lnTo>
                    <a:lnTo>
                      <a:pt x="11" y="36"/>
                    </a:lnTo>
                    <a:lnTo>
                      <a:pt x="11" y="47"/>
                    </a:lnTo>
                    <a:lnTo>
                      <a:pt x="14" y="51"/>
                    </a:lnTo>
                    <a:lnTo>
                      <a:pt x="14" y="56"/>
                    </a:lnTo>
                    <a:lnTo>
                      <a:pt x="18" y="62"/>
                    </a:lnTo>
                    <a:lnTo>
                      <a:pt x="18" y="71"/>
                    </a:lnTo>
                    <a:lnTo>
                      <a:pt x="21" y="77"/>
                    </a:lnTo>
                    <a:lnTo>
                      <a:pt x="21" y="83"/>
                    </a:lnTo>
                    <a:lnTo>
                      <a:pt x="25" y="86"/>
                    </a:lnTo>
                    <a:lnTo>
                      <a:pt x="25" y="92"/>
                    </a:lnTo>
                    <a:lnTo>
                      <a:pt x="28" y="98"/>
                    </a:lnTo>
                    <a:lnTo>
                      <a:pt x="28" y="107"/>
                    </a:lnTo>
                    <a:lnTo>
                      <a:pt x="32" y="113"/>
                    </a:lnTo>
                    <a:lnTo>
                      <a:pt x="32" y="116"/>
                    </a:lnTo>
                    <a:lnTo>
                      <a:pt x="35" y="120"/>
                    </a:lnTo>
                    <a:lnTo>
                      <a:pt x="35" y="128"/>
                    </a:lnTo>
                    <a:lnTo>
                      <a:pt x="39" y="131"/>
                    </a:lnTo>
                    <a:lnTo>
                      <a:pt x="39" y="141"/>
                    </a:lnTo>
                    <a:lnTo>
                      <a:pt x="42" y="145"/>
                    </a:lnTo>
                    <a:lnTo>
                      <a:pt x="42" y="150"/>
                    </a:lnTo>
                    <a:lnTo>
                      <a:pt x="46" y="156"/>
                    </a:lnTo>
                    <a:lnTo>
                      <a:pt x="46" y="163"/>
                    </a:lnTo>
                    <a:lnTo>
                      <a:pt x="49" y="169"/>
                    </a:lnTo>
                    <a:lnTo>
                      <a:pt x="49" y="177"/>
                    </a:lnTo>
                    <a:lnTo>
                      <a:pt x="53" y="180"/>
                    </a:lnTo>
                    <a:lnTo>
                      <a:pt x="53" y="184"/>
                    </a:lnTo>
                    <a:lnTo>
                      <a:pt x="56" y="188"/>
                    </a:lnTo>
                    <a:lnTo>
                      <a:pt x="56" y="192"/>
                    </a:lnTo>
                    <a:lnTo>
                      <a:pt x="60" y="195"/>
                    </a:lnTo>
                    <a:lnTo>
                      <a:pt x="60" y="203"/>
                    </a:lnTo>
                    <a:lnTo>
                      <a:pt x="63" y="203"/>
                    </a:lnTo>
                    <a:lnTo>
                      <a:pt x="63" y="207"/>
                    </a:lnTo>
                    <a:lnTo>
                      <a:pt x="67" y="210"/>
                    </a:lnTo>
                    <a:lnTo>
                      <a:pt x="70" y="214"/>
                    </a:lnTo>
                    <a:lnTo>
                      <a:pt x="70" y="222"/>
                    </a:lnTo>
                    <a:lnTo>
                      <a:pt x="74" y="225"/>
                    </a:lnTo>
                    <a:lnTo>
                      <a:pt x="74" y="229"/>
                    </a:lnTo>
                    <a:lnTo>
                      <a:pt x="77" y="233"/>
                    </a:lnTo>
                    <a:lnTo>
                      <a:pt x="77" y="242"/>
                    </a:lnTo>
                    <a:lnTo>
                      <a:pt x="81" y="248"/>
                    </a:lnTo>
                    <a:lnTo>
                      <a:pt x="81" y="254"/>
                    </a:lnTo>
                    <a:lnTo>
                      <a:pt x="84" y="255"/>
                    </a:lnTo>
                    <a:lnTo>
                      <a:pt x="84" y="259"/>
                    </a:lnTo>
                    <a:lnTo>
                      <a:pt x="88" y="263"/>
                    </a:lnTo>
                    <a:lnTo>
                      <a:pt x="88" y="271"/>
                    </a:lnTo>
                    <a:lnTo>
                      <a:pt x="91" y="274"/>
                    </a:lnTo>
                    <a:lnTo>
                      <a:pt x="91" y="278"/>
                    </a:lnTo>
                    <a:lnTo>
                      <a:pt x="98" y="284"/>
                    </a:lnTo>
                    <a:lnTo>
                      <a:pt x="98" y="286"/>
                    </a:lnTo>
                    <a:lnTo>
                      <a:pt x="102" y="284"/>
                    </a:lnTo>
                    <a:lnTo>
                      <a:pt x="102" y="278"/>
                    </a:lnTo>
                    <a:lnTo>
                      <a:pt x="105" y="276"/>
                    </a:lnTo>
                    <a:lnTo>
                      <a:pt x="105" y="271"/>
                    </a:lnTo>
                    <a:lnTo>
                      <a:pt x="109" y="265"/>
                    </a:lnTo>
                    <a:lnTo>
                      <a:pt x="109" y="255"/>
                    </a:lnTo>
                    <a:lnTo>
                      <a:pt x="112" y="250"/>
                    </a:lnTo>
                    <a:lnTo>
                      <a:pt x="112" y="246"/>
                    </a:lnTo>
                    <a:lnTo>
                      <a:pt x="116" y="242"/>
                    </a:lnTo>
                    <a:lnTo>
                      <a:pt x="116" y="240"/>
                    </a:lnTo>
                    <a:lnTo>
                      <a:pt x="119" y="235"/>
                    </a:lnTo>
                    <a:lnTo>
                      <a:pt x="119" y="227"/>
                    </a:lnTo>
                    <a:lnTo>
                      <a:pt x="123" y="224"/>
                    </a:lnTo>
                    <a:lnTo>
                      <a:pt x="123" y="222"/>
                    </a:lnTo>
                    <a:lnTo>
                      <a:pt x="130" y="216"/>
                    </a:lnTo>
                    <a:lnTo>
                      <a:pt x="126" y="216"/>
                    </a:lnTo>
                    <a:lnTo>
                      <a:pt x="130" y="218"/>
                    </a:lnTo>
                    <a:lnTo>
                      <a:pt x="133" y="220"/>
                    </a:lnTo>
                    <a:lnTo>
                      <a:pt x="133" y="224"/>
                    </a:lnTo>
                    <a:lnTo>
                      <a:pt x="137" y="225"/>
                    </a:lnTo>
                    <a:lnTo>
                      <a:pt x="137" y="233"/>
                    </a:lnTo>
                    <a:lnTo>
                      <a:pt x="140" y="235"/>
                    </a:lnTo>
                    <a:lnTo>
                      <a:pt x="140" y="239"/>
                    </a:lnTo>
                    <a:lnTo>
                      <a:pt x="144" y="242"/>
                    </a:lnTo>
                    <a:lnTo>
                      <a:pt x="144" y="248"/>
                    </a:lnTo>
                    <a:lnTo>
                      <a:pt x="147" y="252"/>
                    </a:lnTo>
                    <a:lnTo>
                      <a:pt x="147" y="261"/>
                    </a:lnTo>
                    <a:lnTo>
                      <a:pt x="151" y="265"/>
                    </a:lnTo>
                    <a:lnTo>
                      <a:pt x="151" y="271"/>
                    </a:lnTo>
                    <a:lnTo>
                      <a:pt x="154" y="278"/>
                    </a:lnTo>
                    <a:lnTo>
                      <a:pt x="154" y="282"/>
                    </a:lnTo>
                    <a:lnTo>
                      <a:pt x="158" y="286"/>
                    </a:lnTo>
                    <a:lnTo>
                      <a:pt x="158" y="295"/>
                    </a:lnTo>
                    <a:lnTo>
                      <a:pt x="161" y="299"/>
                    </a:lnTo>
                    <a:lnTo>
                      <a:pt x="161" y="306"/>
                    </a:lnTo>
                    <a:lnTo>
                      <a:pt x="165" y="312"/>
                    </a:lnTo>
                    <a:lnTo>
                      <a:pt x="165" y="314"/>
                    </a:lnTo>
                    <a:lnTo>
                      <a:pt x="168" y="319"/>
                    </a:lnTo>
                    <a:lnTo>
                      <a:pt x="168" y="331"/>
                    </a:lnTo>
                    <a:lnTo>
                      <a:pt x="172" y="334"/>
                    </a:lnTo>
                    <a:lnTo>
                      <a:pt x="172" y="340"/>
                    </a:lnTo>
                    <a:lnTo>
                      <a:pt x="175" y="344"/>
                    </a:lnTo>
                    <a:lnTo>
                      <a:pt x="175" y="348"/>
                    </a:lnTo>
                    <a:lnTo>
                      <a:pt x="179" y="353"/>
                    </a:lnTo>
                    <a:lnTo>
                      <a:pt x="179" y="364"/>
                    </a:lnTo>
                    <a:lnTo>
                      <a:pt x="182" y="366"/>
                    </a:lnTo>
                    <a:lnTo>
                      <a:pt x="182" y="372"/>
                    </a:lnTo>
                    <a:lnTo>
                      <a:pt x="186" y="379"/>
                    </a:lnTo>
                    <a:lnTo>
                      <a:pt x="186" y="383"/>
                    </a:lnTo>
                    <a:lnTo>
                      <a:pt x="189" y="387"/>
                    </a:lnTo>
                    <a:lnTo>
                      <a:pt x="189" y="400"/>
                    </a:lnTo>
                    <a:lnTo>
                      <a:pt x="193" y="406"/>
                    </a:lnTo>
                    <a:lnTo>
                      <a:pt x="193" y="411"/>
                    </a:lnTo>
                    <a:lnTo>
                      <a:pt x="196" y="417"/>
                    </a:lnTo>
                    <a:lnTo>
                      <a:pt x="196" y="430"/>
                    </a:lnTo>
                    <a:lnTo>
                      <a:pt x="200" y="436"/>
                    </a:lnTo>
                    <a:lnTo>
                      <a:pt x="200" y="438"/>
                    </a:lnTo>
                    <a:lnTo>
                      <a:pt x="203" y="443"/>
                    </a:lnTo>
                    <a:lnTo>
                      <a:pt x="203" y="449"/>
                    </a:lnTo>
                    <a:lnTo>
                      <a:pt x="207" y="456"/>
                    </a:lnTo>
                    <a:lnTo>
                      <a:pt x="207" y="468"/>
                    </a:lnTo>
                    <a:lnTo>
                      <a:pt x="210" y="473"/>
                    </a:lnTo>
                    <a:lnTo>
                      <a:pt x="210" y="481"/>
                    </a:lnTo>
                    <a:lnTo>
                      <a:pt x="214" y="487"/>
                    </a:lnTo>
                    <a:lnTo>
                      <a:pt x="214" y="488"/>
                    </a:lnTo>
                    <a:lnTo>
                      <a:pt x="217" y="492"/>
                    </a:lnTo>
                    <a:lnTo>
                      <a:pt x="217" y="496"/>
                    </a:lnTo>
                    <a:lnTo>
                      <a:pt x="221" y="502"/>
                    </a:lnTo>
                    <a:lnTo>
                      <a:pt x="221" y="505"/>
                    </a:lnTo>
                    <a:lnTo>
                      <a:pt x="224" y="509"/>
                    </a:lnTo>
                    <a:lnTo>
                      <a:pt x="224" y="511"/>
                    </a:lnTo>
                    <a:lnTo>
                      <a:pt x="228" y="517"/>
                    </a:lnTo>
                    <a:lnTo>
                      <a:pt x="228" y="518"/>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7" name="Freeform 308"/>
              <p:cNvSpPr>
                <a:spLocks/>
              </p:cNvSpPr>
              <p:nvPr/>
            </p:nvSpPr>
            <p:spPr bwMode="auto">
              <a:xfrm>
                <a:off x="6846888" y="4241800"/>
                <a:ext cx="382588" cy="655638"/>
              </a:xfrm>
              <a:custGeom>
                <a:avLst/>
                <a:gdLst/>
                <a:ahLst/>
                <a:cxnLst>
                  <a:cxn ang="0">
                    <a:pos x="3" y="394"/>
                  </a:cxn>
                  <a:cxn ang="0">
                    <a:pos x="10" y="393"/>
                  </a:cxn>
                  <a:cxn ang="0">
                    <a:pos x="14" y="383"/>
                  </a:cxn>
                  <a:cxn ang="0">
                    <a:pos x="21" y="370"/>
                  </a:cxn>
                  <a:cxn ang="0">
                    <a:pos x="24" y="359"/>
                  </a:cxn>
                  <a:cxn ang="0">
                    <a:pos x="31" y="359"/>
                  </a:cxn>
                  <a:cxn ang="0">
                    <a:pos x="42" y="370"/>
                  </a:cxn>
                  <a:cxn ang="0">
                    <a:pos x="45" y="372"/>
                  </a:cxn>
                  <a:cxn ang="0">
                    <a:pos x="52" y="379"/>
                  </a:cxn>
                  <a:cxn ang="0">
                    <a:pos x="63" y="383"/>
                  </a:cxn>
                  <a:cxn ang="0">
                    <a:pos x="70" y="376"/>
                  </a:cxn>
                  <a:cxn ang="0">
                    <a:pos x="84" y="370"/>
                  </a:cxn>
                  <a:cxn ang="0">
                    <a:pos x="87" y="374"/>
                  </a:cxn>
                  <a:cxn ang="0">
                    <a:pos x="91" y="379"/>
                  </a:cxn>
                  <a:cxn ang="0">
                    <a:pos x="94" y="391"/>
                  </a:cxn>
                  <a:cxn ang="0">
                    <a:pos x="101" y="404"/>
                  </a:cxn>
                  <a:cxn ang="0">
                    <a:pos x="105" y="406"/>
                  </a:cxn>
                  <a:cxn ang="0">
                    <a:pos x="112" y="413"/>
                  </a:cxn>
                  <a:cxn ang="0">
                    <a:pos x="115" y="400"/>
                  </a:cxn>
                  <a:cxn ang="0">
                    <a:pos x="122" y="378"/>
                  </a:cxn>
                  <a:cxn ang="0">
                    <a:pos x="126" y="366"/>
                  </a:cxn>
                  <a:cxn ang="0">
                    <a:pos x="133" y="357"/>
                  </a:cxn>
                  <a:cxn ang="0">
                    <a:pos x="140" y="355"/>
                  </a:cxn>
                  <a:cxn ang="0">
                    <a:pos x="143" y="342"/>
                  </a:cxn>
                  <a:cxn ang="0">
                    <a:pos x="150" y="317"/>
                  </a:cxn>
                  <a:cxn ang="0">
                    <a:pos x="154" y="299"/>
                  </a:cxn>
                  <a:cxn ang="0">
                    <a:pos x="161" y="278"/>
                  </a:cxn>
                  <a:cxn ang="0">
                    <a:pos x="164" y="261"/>
                  </a:cxn>
                  <a:cxn ang="0">
                    <a:pos x="171" y="240"/>
                  </a:cxn>
                  <a:cxn ang="0">
                    <a:pos x="175" y="222"/>
                  </a:cxn>
                  <a:cxn ang="0">
                    <a:pos x="182" y="201"/>
                  </a:cxn>
                  <a:cxn ang="0">
                    <a:pos x="185" y="182"/>
                  </a:cxn>
                  <a:cxn ang="0">
                    <a:pos x="192" y="162"/>
                  </a:cxn>
                  <a:cxn ang="0">
                    <a:pos x="196" y="152"/>
                  </a:cxn>
                  <a:cxn ang="0">
                    <a:pos x="203" y="131"/>
                  </a:cxn>
                  <a:cxn ang="0">
                    <a:pos x="206" y="111"/>
                  </a:cxn>
                  <a:cxn ang="0">
                    <a:pos x="213" y="92"/>
                  </a:cxn>
                  <a:cxn ang="0">
                    <a:pos x="217" y="77"/>
                  </a:cxn>
                  <a:cxn ang="0">
                    <a:pos x="224" y="60"/>
                  </a:cxn>
                  <a:cxn ang="0">
                    <a:pos x="227" y="41"/>
                  </a:cxn>
                  <a:cxn ang="0">
                    <a:pos x="234" y="26"/>
                  </a:cxn>
                  <a:cxn ang="0">
                    <a:pos x="238" y="6"/>
                  </a:cxn>
                </a:cxnLst>
                <a:rect l="0" t="0" r="r" b="b"/>
                <a:pathLst>
                  <a:path w="241" h="413">
                    <a:moveTo>
                      <a:pt x="0" y="394"/>
                    </a:moveTo>
                    <a:lnTo>
                      <a:pt x="0" y="393"/>
                    </a:lnTo>
                    <a:lnTo>
                      <a:pt x="3" y="394"/>
                    </a:lnTo>
                    <a:lnTo>
                      <a:pt x="3" y="393"/>
                    </a:lnTo>
                    <a:lnTo>
                      <a:pt x="7" y="394"/>
                    </a:lnTo>
                    <a:lnTo>
                      <a:pt x="10" y="393"/>
                    </a:lnTo>
                    <a:lnTo>
                      <a:pt x="10" y="389"/>
                    </a:lnTo>
                    <a:lnTo>
                      <a:pt x="14" y="385"/>
                    </a:lnTo>
                    <a:lnTo>
                      <a:pt x="14" y="383"/>
                    </a:lnTo>
                    <a:lnTo>
                      <a:pt x="17" y="379"/>
                    </a:lnTo>
                    <a:lnTo>
                      <a:pt x="17" y="376"/>
                    </a:lnTo>
                    <a:lnTo>
                      <a:pt x="21" y="370"/>
                    </a:lnTo>
                    <a:lnTo>
                      <a:pt x="21" y="364"/>
                    </a:lnTo>
                    <a:lnTo>
                      <a:pt x="24" y="361"/>
                    </a:lnTo>
                    <a:lnTo>
                      <a:pt x="24" y="359"/>
                    </a:lnTo>
                    <a:lnTo>
                      <a:pt x="28" y="355"/>
                    </a:lnTo>
                    <a:lnTo>
                      <a:pt x="28" y="357"/>
                    </a:lnTo>
                    <a:lnTo>
                      <a:pt x="31" y="359"/>
                    </a:lnTo>
                    <a:lnTo>
                      <a:pt x="35" y="361"/>
                    </a:lnTo>
                    <a:lnTo>
                      <a:pt x="35" y="364"/>
                    </a:lnTo>
                    <a:lnTo>
                      <a:pt x="42" y="370"/>
                    </a:lnTo>
                    <a:lnTo>
                      <a:pt x="38" y="370"/>
                    </a:lnTo>
                    <a:lnTo>
                      <a:pt x="42" y="370"/>
                    </a:lnTo>
                    <a:lnTo>
                      <a:pt x="45" y="372"/>
                    </a:lnTo>
                    <a:lnTo>
                      <a:pt x="45" y="376"/>
                    </a:lnTo>
                    <a:lnTo>
                      <a:pt x="49" y="378"/>
                    </a:lnTo>
                    <a:lnTo>
                      <a:pt x="52" y="379"/>
                    </a:lnTo>
                    <a:lnTo>
                      <a:pt x="56" y="379"/>
                    </a:lnTo>
                    <a:lnTo>
                      <a:pt x="59" y="381"/>
                    </a:lnTo>
                    <a:lnTo>
                      <a:pt x="63" y="383"/>
                    </a:lnTo>
                    <a:lnTo>
                      <a:pt x="63" y="379"/>
                    </a:lnTo>
                    <a:lnTo>
                      <a:pt x="66" y="378"/>
                    </a:lnTo>
                    <a:lnTo>
                      <a:pt x="70" y="376"/>
                    </a:lnTo>
                    <a:lnTo>
                      <a:pt x="73" y="376"/>
                    </a:lnTo>
                    <a:lnTo>
                      <a:pt x="77" y="374"/>
                    </a:lnTo>
                    <a:lnTo>
                      <a:pt x="84" y="370"/>
                    </a:lnTo>
                    <a:lnTo>
                      <a:pt x="80" y="370"/>
                    </a:lnTo>
                    <a:lnTo>
                      <a:pt x="84" y="372"/>
                    </a:lnTo>
                    <a:lnTo>
                      <a:pt x="87" y="374"/>
                    </a:lnTo>
                    <a:lnTo>
                      <a:pt x="87" y="378"/>
                    </a:lnTo>
                    <a:lnTo>
                      <a:pt x="87" y="376"/>
                    </a:lnTo>
                    <a:lnTo>
                      <a:pt x="91" y="379"/>
                    </a:lnTo>
                    <a:lnTo>
                      <a:pt x="91" y="383"/>
                    </a:lnTo>
                    <a:lnTo>
                      <a:pt x="94" y="387"/>
                    </a:lnTo>
                    <a:lnTo>
                      <a:pt x="94" y="391"/>
                    </a:lnTo>
                    <a:lnTo>
                      <a:pt x="98" y="394"/>
                    </a:lnTo>
                    <a:lnTo>
                      <a:pt x="98" y="402"/>
                    </a:lnTo>
                    <a:lnTo>
                      <a:pt x="101" y="404"/>
                    </a:lnTo>
                    <a:lnTo>
                      <a:pt x="101" y="406"/>
                    </a:lnTo>
                    <a:lnTo>
                      <a:pt x="105" y="408"/>
                    </a:lnTo>
                    <a:lnTo>
                      <a:pt x="105" y="406"/>
                    </a:lnTo>
                    <a:lnTo>
                      <a:pt x="108" y="408"/>
                    </a:lnTo>
                    <a:lnTo>
                      <a:pt x="108" y="411"/>
                    </a:lnTo>
                    <a:lnTo>
                      <a:pt x="112" y="413"/>
                    </a:lnTo>
                    <a:lnTo>
                      <a:pt x="112" y="408"/>
                    </a:lnTo>
                    <a:lnTo>
                      <a:pt x="115" y="404"/>
                    </a:lnTo>
                    <a:lnTo>
                      <a:pt x="115" y="400"/>
                    </a:lnTo>
                    <a:lnTo>
                      <a:pt x="119" y="394"/>
                    </a:lnTo>
                    <a:lnTo>
                      <a:pt x="119" y="383"/>
                    </a:lnTo>
                    <a:lnTo>
                      <a:pt x="122" y="378"/>
                    </a:lnTo>
                    <a:lnTo>
                      <a:pt x="122" y="376"/>
                    </a:lnTo>
                    <a:lnTo>
                      <a:pt x="126" y="370"/>
                    </a:lnTo>
                    <a:lnTo>
                      <a:pt x="126" y="366"/>
                    </a:lnTo>
                    <a:lnTo>
                      <a:pt x="129" y="364"/>
                    </a:lnTo>
                    <a:lnTo>
                      <a:pt x="129" y="359"/>
                    </a:lnTo>
                    <a:lnTo>
                      <a:pt x="133" y="357"/>
                    </a:lnTo>
                    <a:lnTo>
                      <a:pt x="133" y="353"/>
                    </a:lnTo>
                    <a:lnTo>
                      <a:pt x="140" y="353"/>
                    </a:lnTo>
                    <a:lnTo>
                      <a:pt x="140" y="355"/>
                    </a:lnTo>
                    <a:lnTo>
                      <a:pt x="140" y="353"/>
                    </a:lnTo>
                    <a:lnTo>
                      <a:pt x="143" y="347"/>
                    </a:lnTo>
                    <a:lnTo>
                      <a:pt x="143" y="342"/>
                    </a:lnTo>
                    <a:lnTo>
                      <a:pt x="147" y="334"/>
                    </a:lnTo>
                    <a:lnTo>
                      <a:pt x="147" y="323"/>
                    </a:lnTo>
                    <a:lnTo>
                      <a:pt x="150" y="317"/>
                    </a:lnTo>
                    <a:lnTo>
                      <a:pt x="150" y="310"/>
                    </a:lnTo>
                    <a:lnTo>
                      <a:pt x="154" y="304"/>
                    </a:lnTo>
                    <a:lnTo>
                      <a:pt x="154" y="299"/>
                    </a:lnTo>
                    <a:lnTo>
                      <a:pt x="157" y="293"/>
                    </a:lnTo>
                    <a:lnTo>
                      <a:pt x="157" y="284"/>
                    </a:lnTo>
                    <a:lnTo>
                      <a:pt x="161" y="278"/>
                    </a:lnTo>
                    <a:lnTo>
                      <a:pt x="161" y="272"/>
                    </a:lnTo>
                    <a:lnTo>
                      <a:pt x="164" y="267"/>
                    </a:lnTo>
                    <a:lnTo>
                      <a:pt x="164" y="261"/>
                    </a:lnTo>
                    <a:lnTo>
                      <a:pt x="168" y="257"/>
                    </a:lnTo>
                    <a:lnTo>
                      <a:pt x="168" y="246"/>
                    </a:lnTo>
                    <a:lnTo>
                      <a:pt x="171" y="240"/>
                    </a:lnTo>
                    <a:lnTo>
                      <a:pt x="171" y="233"/>
                    </a:lnTo>
                    <a:lnTo>
                      <a:pt x="175" y="227"/>
                    </a:lnTo>
                    <a:lnTo>
                      <a:pt x="175" y="222"/>
                    </a:lnTo>
                    <a:lnTo>
                      <a:pt x="178" y="216"/>
                    </a:lnTo>
                    <a:lnTo>
                      <a:pt x="178" y="207"/>
                    </a:lnTo>
                    <a:lnTo>
                      <a:pt x="182" y="201"/>
                    </a:lnTo>
                    <a:lnTo>
                      <a:pt x="182" y="195"/>
                    </a:lnTo>
                    <a:lnTo>
                      <a:pt x="185" y="188"/>
                    </a:lnTo>
                    <a:lnTo>
                      <a:pt x="185" y="182"/>
                    </a:lnTo>
                    <a:lnTo>
                      <a:pt x="189" y="177"/>
                    </a:lnTo>
                    <a:lnTo>
                      <a:pt x="189" y="165"/>
                    </a:lnTo>
                    <a:lnTo>
                      <a:pt x="192" y="162"/>
                    </a:lnTo>
                    <a:lnTo>
                      <a:pt x="192" y="158"/>
                    </a:lnTo>
                    <a:lnTo>
                      <a:pt x="196" y="156"/>
                    </a:lnTo>
                    <a:lnTo>
                      <a:pt x="196" y="152"/>
                    </a:lnTo>
                    <a:lnTo>
                      <a:pt x="199" y="150"/>
                    </a:lnTo>
                    <a:lnTo>
                      <a:pt x="199" y="137"/>
                    </a:lnTo>
                    <a:lnTo>
                      <a:pt x="203" y="131"/>
                    </a:lnTo>
                    <a:lnTo>
                      <a:pt x="203" y="126"/>
                    </a:lnTo>
                    <a:lnTo>
                      <a:pt x="206" y="122"/>
                    </a:lnTo>
                    <a:lnTo>
                      <a:pt x="206" y="111"/>
                    </a:lnTo>
                    <a:lnTo>
                      <a:pt x="210" y="105"/>
                    </a:lnTo>
                    <a:lnTo>
                      <a:pt x="210" y="100"/>
                    </a:lnTo>
                    <a:lnTo>
                      <a:pt x="213" y="92"/>
                    </a:lnTo>
                    <a:lnTo>
                      <a:pt x="213" y="88"/>
                    </a:lnTo>
                    <a:lnTo>
                      <a:pt x="217" y="85"/>
                    </a:lnTo>
                    <a:lnTo>
                      <a:pt x="217" y="77"/>
                    </a:lnTo>
                    <a:lnTo>
                      <a:pt x="220" y="69"/>
                    </a:lnTo>
                    <a:lnTo>
                      <a:pt x="220" y="64"/>
                    </a:lnTo>
                    <a:lnTo>
                      <a:pt x="224" y="60"/>
                    </a:lnTo>
                    <a:lnTo>
                      <a:pt x="224" y="56"/>
                    </a:lnTo>
                    <a:lnTo>
                      <a:pt x="227" y="51"/>
                    </a:lnTo>
                    <a:lnTo>
                      <a:pt x="227" y="41"/>
                    </a:lnTo>
                    <a:lnTo>
                      <a:pt x="231" y="36"/>
                    </a:lnTo>
                    <a:lnTo>
                      <a:pt x="231" y="30"/>
                    </a:lnTo>
                    <a:lnTo>
                      <a:pt x="234" y="26"/>
                    </a:lnTo>
                    <a:lnTo>
                      <a:pt x="234" y="21"/>
                    </a:lnTo>
                    <a:lnTo>
                      <a:pt x="238" y="17"/>
                    </a:lnTo>
                    <a:lnTo>
                      <a:pt x="238" y="6"/>
                    </a:lnTo>
                    <a:lnTo>
                      <a:pt x="241" y="4"/>
                    </a:lnTo>
                    <a:lnTo>
                      <a:pt x="241"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8" name="Freeform 309"/>
              <p:cNvSpPr>
                <a:spLocks/>
              </p:cNvSpPr>
              <p:nvPr/>
            </p:nvSpPr>
            <p:spPr bwMode="auto">
              <a:xfrm>
                <a:off x="7229475" y="3786188"/>
                <a:ext cx="355600" cy="658813"/>
              </a:xfrm>
              <a:custGeom>
                <a:avLst/>
                <a:gdLst/>
                <a:ahLst/>
                <a:cxnLst>
                  <a:cxn ang="0">
                    <a:pos x="4" y="289"/>
                  </a:cxn>
                  <a:cxn ang="0">
                    <a:pos x="11" y="300"/>
                  </a:cxn>
                  <a:cxn ang="0">
                    <a:pos x="14" y="308"/>
                  </a:cxn>
                  <a:cxn ang="0">
                    <a:pos x="21" y="325"/>
                  </a:cxn>
                  <a:cxn ang="0">
                    <a:pos x="25" y="343"/>
                  </a:cxn>
                  <a:cxn ang="0">
                    <a:pos x="32" y="356"/>
                  </a:cxn>
                  <a:cxn ang="0">
                    <a:pos x="35" y="373"/>
                  </a:cxn>
                  <a:cxn ang="0">
                    <a:pos x="42" y="387"/>
                  </a:cxn>
                  <a:cxn ang="0">
                    <a:pos x="46" y="402"/>
                  </a:cxn>
                  <a:cxn ang="0">
                    <a:pos x="53" y="415"/>
                  </a:cxn>
                  <a:cxn ang="0">
                    <a:pos x="56" y="409"/>
                  </a:cxn>
                  <a:cxn ang="0">
                    <a:pos x="63" y="400"/>
                  </a:cxn>
                  <a:cxn ang="0">
                    <a:pos x="67" y="390"/>
                  </a:cxn>
                  <a:cxn ang="0">
                    <a:pos x="74" y="379"/>
                  </a:cxn>
                  <a:cxn ang="0">
                    <a:pos x="77" y="364"/>
                  </a:cxn>
                  <a:cxn ang="0">
                    <a:pos x="84" y="353"/>
                  </a:cxn>
                  <a:cxn ang="0">
                    <a:pos x="88" y="334"/>
                  </a:cxn>
                  <a:cxn ang="0">
                    <a:pos x="95" y="317"/>
                  </a:cxn>
                  <a:cxn ang="0">
                    <a:pos x="98" y="300"/>
                  </a:cxn>
                  <a:cxn ang="0">
                    <a:pos x="105" y="285"/>
                  </a:cxn>
                  <a:cxn ang="0">
                    <a:pos x="109" y="266"/>
                  </a:cxn>
                  <a:cxn ang="0">
                    <a:pos x="116" y="251"/>
                  </a:cxn>
                  <a:cxn ang="0">
                    <a:pos x="119" y="233"/>
                  </a:cxn>
                  <a:cxn ang="0">
                    <a:pos x="126" y="217"/>
                  </a:cxn>
                  <a:cxn ang="0">
                    <a:pos x="130" y="197"/>
                  </a:cxn>
                  <a:cxn ang="0">
                    <a:pos x="137" y="182"/>
                  </a:cxn>
                  <a:cxn ang="0">
                    <a:pos x="140" y="163"/>
                  </a:cxn>
                  <a:cxn ang="0">
                    <a:pos x="147" y="144"/>
                  </a:cxn>
                  <a:cxn ang="0">
                    <a:pos x="151" y="131"/>
                  </a:cxn>
                  <a:cxn ang="0">
                    <a:pos x="158" y="112"/>
                  </a:cxn>
                  <a:cxn ang="0">
                    <a:pos x="161" y="95"/>
                  </a:cxn>
                  <a:cxn ang="0">
                    <a:pos x="168" y="78"/>
                  </a:cxn>
                  <a:cxn ang="0">
                    <a:pos x="172" y="63"/>
                  </a:cxn>
                  <a:cxn ang="0">
                    <a:pos x="179" y="43"/>
                  </a:cxn>
                  <a:cxn ang="0">
                    <a:pos x="182" y="30"/>
                  </a:cxn>
                  <a:cxn ang="0">
                    <a:pos x="189" y="13"/>
                  </a:cxn>
                  <a:cxn ang="0">
                    <a:pos x="193" y="0"/>
                  </a:cxn>
                  <a:cxn ang="0">
                    <a:pos x="200" y="11"/>
                  </a:cxn>
                  <a:cxn ang="0">
                    <a:pos x="203" y="30"/>
                  </a:cxn>
                  <a:cxn ang="0">
                    <a:pos x="210" y="47"/>
                  </a:cxn>
                  <a:cxn ang="0">
                    <a:pos x="214" y="63"/>
                  </a:cxn>
                  <a:cxn ang="0">
                    <a:pos x="221" y="82"/>
                  </a:cxn>
                </a:cxnLst>
                <a:rect l="0" t="0" r="r" b="b"/>
                <a:pathLst>
                  <a:path w="224" h="415">
                    <a:moveTo>
                      <a:pt x="0" y="287"/>
                    </a:moveTo>
                    <a:lnTo>
                      <a:pt x="4" y="285"/>
                    </a:lnTo>
                    <a:lnTo>
                      <a:pt x="4" y="289"/>
                    </a:lnTo>
                    <a:lnTo>
                      <a:pt x="7" y="291"/>
                    </a:lnTo>
                    <a:lnTo>
                      <a:pt x="7" y="296"/>
                    </a:lnTo>
                    <a:lnTo>
                      <a:pt x="11" y="300"/>
                    </a:lnTo>
                    <a:lnTo>
                      <a:pt x="11" y="302"/>
                    </a:lnTo>
                    <a:lnTo>
                      <a:pt x="14" y="306"/>
                    </a:lnTo>
                    <a:lnTo>
                      <a:pt x="14" y="308"/>
                    </a:lnTo>
                    <a:lnTo>
                      <a:pt x="18" y="311"/>
                    </a:lnTo>
                    <a:lnTo>
                      <a:pt x="18" y="321"/>
                    </a:lnTo>
                    <a:lnTo>
                      <a:pt x="21" y="325"/>
                    </a:lnTo>
                    <a:lnTo>
                      <a:pt x="21" y="330"/>
                    </a:lnTo>
                    <a:lnTo>
                      <a:pt x="25" y="334"/>
                    </a:lnTo>
                    <a:lnTo>
                      <a:pt x="25" y="343"/>
                    </a:lnTo>
                    <a:lnTo>
                      <a:pt x="28" y="347"/>
                    </a:lnTo>
                    <a:lnTo>
                      <a:pt x="28" y="353"/>
                    </a:lnTo>
                    <a:lnTo>
                      <a:pt x="32" y="356"/>
                    </a:lnTo>
                    <a:lnTo>
                      <a:pt x="32" y="360"/>
                    </a:lnTo>
                    <a:lnTo>
                      <a:pt x="35" y="366"/>
                    </a:lnTo>
                    <a:lnTo>
                      <a:pt x="35" y="373"/>
                    </a:lnTo>
                    <a:lnTo>
                      <a:pt x="39" y="377"/>
                    </a:lnTo>
                    <a:lnTo>
                      <a:pt x="39" y="381"/>
                    </a:lnTo>
                    <a:lnTo>
                      <a:pt x="42" y="387"/>
                    </a:lnTo>
                    <a:lnTo>
                      <a:pt x="42" y="390"/>
                    </a:lnTo>
                    <a:lnTo>
                      <a:pt x="46" y="392"/>
                    </a:lnTo>
                    <a:lnTo>
                      <a:pt x="46" y="402"/>
                    </a:lnTo>
                    <a:lnTo>
                      <a:pt x="49" y="407"/>
                    </a:lnTo>
                    <a:lnTo>
                      <a:pt x="49" y="413"/>
                    </a:lnTo>
                    <a:lnTo>
                      <a:pt x="53" y="415"/>
                    </a:lnTo>
                    <a:lnTo>
                      <a:pt x="53" y="413"/>
                    </a:lnTo>
                    <a:lnTo>
                      <a:pt x="56" y="411"/>
                    </a:lnTo>
                    <a:lnTo>
                      <a:pt x="56" y="409"/>
                    </a:lnTo>
                    <a:lnTo>
                      <a:pt x="60" y="405"/>
                    </a:lnTo>
                    <a:lnTo>
                      <a:pt x="60" y="403"/>
                    </a:lnTo>
                    <a:lnTo>
                      <a:pt x="63" y="400"/>
                    </a:lnTo>
                    <a:lnTo>
                      <a:pt x="63" y="398"/>
                    </a:lnTo>
                    <a:lnTo>
                      <a:pt x="67" y="396"/>
                    </a:lnTo>
                    <a:lnTo>
                      <a:pt x="67" y="390"/>
                    </a:lnTo>
                    <a:lnTo>
                      <a:pt x="70" y="387"/>
                    </a:lnTo>
                    <a:lnTo>
                      <a:pt x="70" y="383"/>
                    </a:lnTo>
                    <a:lnTo>
                      <a:pt x="74" y="379"/>
                    </a:lnTo>
                    <a:lnTo>
                      <a:pt x="74" y="375"/>
                    </a:lnTo>
                    <a:lnTo>
                      <a:pt x="77" y="372"/>
                    </a:lnTo>
                    <a:lnTo>
                      <a:pt x="77" y="364"/>
                    </a:lnTo>
                    <a:lnTo>
                      <a:pt x="81" y="360"/>
                    </a:lnTo>
                    <a:lnTo>
                      <a:pt x="81" y="356"/>
                    </a:lnTo>
                    <a:lnTo>
                      <a:pt x="84" y="353"/>
                    </a:lnTo>
                    <a:lnTo>
                      <a:pt x="84" y="343"/>
                    </a:lnTo>
                    <a:lnTo>
                      <a:pt x="88" y="338"/>
                    </a:lnTo>
                    <a:lnTo>
                      <a:pt x="88" y="334"/>
                    </a:lnTo>
                    <a:lnTo>
                      <a:pt x="91" y="328"/>
                    </a:lnTo>
                    <a:lnTo>
                      <a:pt x="91" y="323"/>
                    </a:lnTo>
                    <a:lnTo>
                      <a:pt x="95" y="317"/>
                    </a:lnTo>
                    <a:lnTo>
                      <a:pt x="95" y="310"/>
                    </a:lnTo>
                    <a:lnTo>
                      <a:pt x="98" y="304"/>
                    </a:lnTo>
                    <a:lnTo>
                      <a:pt x="98" y="300"/>
                    </a:lnTo>
                    <a:lnTo>
                      <a:pt x="102" y="296"/>
                    </a:lnTo>
                    <a:lnTo>
                      <a:pt x="102" y="289"/>
                    </a:lnTo>
                    <a:lnTo>
                      <a:pt x="105" y="285"/>
                    </a:lnTo>
                    <a:lnTo>
                      <a:pt x="105" y="276"/>
                    </a:lnTo>
                    <a:lnTo>
                      <a:pt x="109" y="272"/>
                    </a:lnTo>
                    <a:lnTo>
                      <a:pt x="109" y="266"/>
                    </a:lnTo>
                    <a:lnTo>
                      <a:pt x="112" y="261"/>
                    </a:lnTo>
                    <a:lnTo>
                      <a:pt x="112" y="257"/>
                    </a:lnTo>
                    <a:lnTo>
                      <a:pt x="116" y="251"/>
                    </a:lnTo>
                    <a:lnTo>
                      <a:pt x="116" y="242"/>
                    </a:lnTo>
                    <a:lnTo>
                      <a:pt x="119" y="236"/>
                    </a:lnTo>
                    <a:lnTo>
                      <a:pt x="119" y="233"/>
                    </a:lnTo>
                    <a:lnTo>
                      <a:pt x="123" y="227"/>
                    </a:lnTo>
                    <a:lnTo>
                      <a:pt x="123" y="223"/>
                    </a:lnTo>
                    <a:lnTo>
                      <a:pt x="126" y="217"/>
                    </a:lnTo>
                    <a:lnTo>
                      <a:pt x="126" y="206"/>
                    </a:lnTo>
                    <a:lnTo>
                      <a:pt x="130" y="202"/>
                    </a:lnTo>
                    <a:lnTo>
                      <a:pt x="130" y="197"/>
                    </a:lnTo>
                    <a:lnTo>
                      <a:pt x="133" y="191"/>
                    </a:lnTo>
                    <a:lnTo>
                      <a:pt x="133" y="187"/>
                    </a:lnTo>
                    <a:lnTo>
                      <a:pt x="137" y="182"/>
                    </a:lnTo>
                    <a:lnTo>
                      <a:pt x="137" y="171"/>
                    </a:lnTo>
                    <a:lnTo>
                      <a:pt x="140" y="167"/>
                    </a:lnTo>
                    <a:lnTo>
                      <a:pt x="140" y="163"/>
                    </a:lnTo>
                    <a:lnTo>
                      <a:pt x="144" y="159"/>
                    </a:lnTo>
                    <a:lnTo>
                      <a:pt x="144" y="148"/>
                    </a:lnTo>
                    <a:lnTo>
                      <a:pt x="147" y="144"/>
                    </a:lnTo>
                    <a:lnTo>
                      <a:pt x="147" y="139"/>
                    </a:lnTo>
                    <a:lnTo>
                      <a:pt x="151" y="135"/>
                    </a:lnTo>
                    <a:lnTo>
                      <a:pt x="151" y="131"/>
                    </a:lnTo>
                    <a:lnTo>
                      <a:pt x="154" y="125"/>
                    </a:lnTo>
                    <a:lnTo>
                      <a:pt x="154" y="116"/>
                    </a:lnTo>
                    <a:lnTo>
                      <a:pt x="158" y="112"/>
                    </a:lnTo>
                    <a:lnTo>
                      <a:pt x="158" y="107"/>
                    </a:lnTo>
                    <a:lnTo>
                      <a:pt x="161" y="101"/>
                    </a:lnTo>
                    <a:lnTo>
                      <a:pt x="161" y="95"/>
                    </a:lnTo>
                    <a:lnTo>
                      <a:pt x="165" y="92"/>
                    </a:lnTo>
                    <a:lnTo>
                      <a:pt x="165" y="82"/>
                    </a:lnTo>
                    <a:lnTo>
                      <a:pt x="168" y="78"/>
                    </a:lnTo>
                    <a:lnTo>
                      <a:pt x="168" y="73"/>
                    </a:lnTo>
                    <a:lnTo>
                      <a:pt x="172" y="67"/>
                    </a:lnTo>
                    <a:lnTo>
                      <a:pt x="172" y="63"/>
                    </a:lnTo>
                    <a:lnTo>
                      <a:pt x="175" y="58"/>
                    </a:lnTo>
                    <a:lnTo>
                      <a:pt x="175" y="48"/>
                    </a:lnTo>
                    <a:lnTo>
                      <a:pt x="179" y="43"/>
                    </a:lnTo>
                    <a:lnTo>
                      <a:pt x="179" y="39"/>
                    </a:lnTo>
                    <a:lnTo>
                      <a:pt x="182" y="33"/>
                    </a:lnTo>
                    <a:lnTo>
                      <a:pt x="182" y="30"/>
                    </a:lnTo>
                    <a:lnTo>
                      <a:pt x="186" y="26"/>
                    </a:lnTo>
                    <a:lnTo>
                      <a:pt x="186" y="18"/>
                    </a:lnTo>
                    <a:lnTo>
                      <a:pt x="189" y="13"/>
                    </a:lnTo>
                    <a:lnTo>
                      <a:pt x="189" y="7"/>
                    </a:lnTo>
                    <a:lnTo>
                      <a:pt x="193" y="3"/>
                    </a:lnTo>
                    <a:lnTo>
                      <a:pt x="193" y="0"/>
                    </a:lnTo>
                    <a:lnTo>
                      <a:pt x="196" y="1"/>
                    </a:lnTo>
                    <a:lnTo>
                      <a:pt x="196" y="9"/>
                    </a:lnTo>
                    <a:lnTo>
                      <a:pt x="200" y="11"/>
                    </a:lnTo>
                    <a:lnTo>
                      <a:pt x="200" y="16"/>
                    </a:lnTo>
                    <a:lnTo>
                      <a:pt x="203" y="20"/>
                    </a:lnTo>
                    <a:lnTo>
                      <a:pt x="203" y="30"/>
                    </a:lnTo>
                    <a:lnTo>
                      <a:pt x="207" y="35"/>
                    </a:lnTo>
                    <a:lnTo>
                      <a:pt x="207" y="41"/>
                    </a:lnTo>
                    <a:lnTo>
                      <a:pt x="210" y="47"/>
                    </a:lnTo>
                    <a:lnTo>
                      <a:pt x="210" y="52"/>
                    </a:lnTo>
                    <a:lnTo>
                      <a:pt x="214" y="54"/>
                    </a:lnTo>
                    <a:lnTo>
                      <a:pt x="214" y="63"/>
                    </a:lnTo>
                    <a:lnTo>
                      <a:pt x="217" y="69"/>
                    </a:lnTo>
                    <a:lnTo>
                      <a:pt x="217" y="75"/>
                    </a:lnTo>
                    <a:lnTo>
                      <a:pt x="221" y="82"/>
                    </a:lnTo>
                    <a:lnTo>
                      <a:pt x="221" y="88"/>
                    </a:lnTo>
                    <a:lnTo>
                      <a:pt x="224" y="93"/>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9" name="Freeform 310"/>
              <p:cNvSpPr>
                <a:spLocks/>
              </p:cNvSpPr>
              <p:nvPr/>
            </p:nvSpPr>
            <p:spPr bwMode="auto">
              <a:xfrm>
                <a:off x="7585075" y="3738563"/>
                <a:ext cx="239713" cy="438150"/>
              </a:xfrm>
              <a:custGeom>
                <a:avLst/>
                <a:gdLst/>
                <a:ahLst/>
                <a:cxnLst>
                  <a:cxn ang="0">
                    <a:pos x="0" y="135"/>
                  </a:cxn>
                  <a:cxn ang="0">
                    <a:pos x="4" y="146"/>
                  </a:cxn>
                  <a:cxn ang="0">
                    <a:pos x="7" y="152"/>
                  </a:cxn>
                  <a:cxn ang="0">
                    <a:pos x="11" y="169"/>
                  </a:cxn>
                  <a:cxn ang="0">
                    <a:pos x="14" y="180"/>
                  </a:cxn>
                  <a:cxn ang="0">
                    <a:pos x="18" y="191"/>
                  </a:cxn>
                  <a:cxn ang="0">
                    <a:pos x="21" y="208"/>
                  </a:cxn>
                  <a:cxn ang="0">
                    <a:pos x="25" y="219"/>
                  </a:cxn>
                  <a:cxn ang="0">
                    <a:pos x="28" y="225"/>
                  </a:cxn>
                  <a:cxn ang="0">
                    <a:pos x="32" y="242"/>
                  </a:cxn>
                  <a:cxn ang="0">
                    <a:pos x="35" y="253"/>
                  </a:cxn>
                  <a:cxn ang="0">
                    <a:pos x="39" y="264"/>
                  </a:cxn>
                  <a:cxn ang="0">
                    <a:pos x="42" y="276"/>
                  </a:cxn>
                  <a:cxn ang="0">
                    <a:pos x="49" y="270"/>
                  </a:cxn>
                  <a:cxn ang="0">
                    <a:pos x="53" y="261"/>
                  </a:cxn>
                  <a:cxn ang="0">
                    <a:pos x="56" y="251"/>
                  </a:cxn>
                  <a:cxn ang="0">
                    <a:pos x="60" y="242"/>
                  </a:cxn>
                  <a:cxn ang="0">
                    <a:pos x="63" y="229"/>
                  </a:cxn>
                  <a:cxn ang="0">
                    <a:pos x="67" y="221"/>
                  </a:cxn>
                  <a:cxn ang="0">
                    <a:pos x="70" y="212"/>
                  </a:cxn>
                  <a:cxn ang="0">
                    <a:pos x="74" y="201"/>
                  </a:cxn>
                  <a:cxn ang="0">
                    <a:pos x="77" y="189"/>
                  </a:cxn>
                  <a:cxn ang="0">
                    <a:pos x="81" y="182"/>
                  </a:cxn>
                  <a:cxn ang="0">
                    <a:pos x="84" y="169"/>
                  </a:cxn>
                  <a:cxn ang="0">
                    <a:pos x="88" y="161"/>
                  </a:cxn>
                  <a:cxn ang="0">
                    <a:pos x="91" y="152"/>
                  </a:cxn>
                  <a:cxn ang="0">
                    <a:pos x="95" y="139"/>
                  </a:cxn>
                  <a:cxn ang="0">
                    <a:pos x="98" y="131"/>
                  </a:cxn>
                  <a:cxn ang="0">
                    <a:pos x="102" y="118"/>
                  </a:cxn>
                  <a:cxn ang="0">
                    <a:pos x="105" y="108"/>
                  </a:cxn>
                  <a:cxn ang="0">
                    <a:pos x="109" y="99"/>
                  </a:cxn>
                  <a:cxn ang="0">
                    <a:pos x="112" y="86"/>
                  </a:cxn>
                  <a:cxn ang="0">
                    <a:pos x="116" y="78"/>
                  </a:cxn>
                  <a:cxn ang="0">
                    <a:pos x="119" y="71"/>
                  </a:cxn>
                  <a:cxn ang="0">
                    <a:pos x="123" y="56"/>
                  </a:cxn>
                  <a:cxn ang="0">
                    <a:pos x="126" y="48"/>
                  </a:cxn>
                  <a:cxn ang="0">
                    <a:pos x="130" y="39"/>
                  </a:cxn>
                  <a:cxn ang="0">
                    <a:pos x="133" y="26"/>
                  </a:cxn>
                  <a:cxn ang="0">
                    <a:pos x="137" y="18"/>
                  </a:cxn>
                  <a:cxn ang="0">
                    <a:pos x="140" y="11"/>
                  </a:cxn>
                  <a:cxn ang="0">
                    <a:pos x="144" y="0"/>
                  </a:cxn>
                  <a:cxn ang="0">
                    <a:pos x="151" y="3"/>
                  </a:cxn>
                </a:cxnLst>
                <a:rect l="0" t="0" r="r" b="b"/>
                <a:pathLst>
                  <a:path w="151" h="276">
                    <a:moveTo>
                      <a:pt x="0" y="123"/>
                    </a:moveTo>
                    <a:lnTo>
                      <a:pt x="0" y="135"/>
                    </a:lnTo>
                    <a:lnTo>
                      <a:pt x="4" y="140"/>
                    </a:lnTo>
                    <a:lnTo>
                      <a:pt x="4" y="146"/>
                    </a:lnTo>
                    <a:lnTo>
                      <a:pt x="7" y="148"/>
                    </a:lnTo>
                    <a:lnTo>
                      <a:pt x="7" y="152"/>
                    </a:lnTo>
                    <a:lnTo>
                      <a:pt x="11" y="157"/>
                    </a:lnTo>
                    <a:lnTo>
                      <a:pt x="11" y="169"/>
                    </a:lnTo>
                    <a:lnTo>
                      <a:pt x="14" y="174"/>
                    </a:lnTo>
                    <a:lnTo>
                      <a:pt x="14" y="180"/>
                    </a:lnTo>
                    <a:lnTo>
                      <a:pt x="18" y="185"/>
                    </a:lnTo>
                    <a:lnTo>
                      <a:pt x="18" y="191"/>
                    </a:lnTo>
                    <a:lnTo>
                      <a:pt x="21" y="197"/>
                    </a:lnTo>
                    <a:lnTo>
                      <a:pt x="21" y="208"/>
                    </a:lnTo>
                    <a:lnTo>
                      <a:pt x="25" y="214"/>
                    </a:lnTo>
                    <a:lnTo>
                      <a:pt x="25" y="219"/>
                    </a:lnTo>
                    <a:lnTo>
                      <a:pt x="28" y="223"/>
                    </a:lnTo>
                    <a:lnTo>
                      <a:pt x="28" y="225"/>
                    </a:lnTo>
                    <a:lnTo>
                      <a:pt x="32" y="231"/>
                    </a:lnTo>
                    <a:lnTo>
                      <a:pt x="32" y="242"/>
                    </a:lnTo>
                    <a:lnTo>
                      <a:pt x="35" y="247"/>
                    </a:lnTo>
                    <a:lnTo>
                      <a:pt x="35" y="253"/>
                    </a:lnTo>
                    <a:lnTo>
                      <a:pt x="39" y="259"/>
                    </a:lnTo>
                    <a:lnTo>
                      <a:pt x="39" y="264"/>
                    </a:lnTo>
                    <a:lnTo>
                      <a:pt x="42" y="270"/>
                    </a:lnTo>
                    <a:lnTo>
                      <a:pt x="42" y="276"/>
                    </a:lnTo>
                    <a:lnTo>
                      <a:pt x="46" y="274"/>
                    </a:lnTo>
                    <a:lnTo>
                      <a:pt x="49" y="270"/>
                    </a:lnTo>
                    <a:lnTo>
                      <a:pt x="49" y="264"/>
                    </a:lnTo>
                    <a:lnTo>
                      <a:pt x="53" y="261"/>
                    </a:lnTo>
                    <a:lnTo>
                      <a:pt x="53" y="255"/>
                    </a:lnTo>
                    <a:lnTo>
                      <a:pt x="56" y="251"/>
                    </a:lnTo>
                    <a:lnTo>
                      <a:pt x="56" y="246"/>
                    </a:lnTo>
                    <a:lnTo>
                      <a:pt x="60" y="242"/>
                    </a:lnTo>
                    <a:lnTo>
                      <a:pt x="60" y="232"/>
                    </a:lnTo>
                    <a:lnTo>
                      <a:pt x="63" y="229"/>
                    </a:lnTo>
                    <a:lnTo>
                      <a:pt x="63" y="225"/>
                    </a:lnTo>
                    <a:lnTo>
                      <a:pt x="67" y="221"/>
                    </a:lnTo>
                    <a:lnTo>
                      <a:pt x="67" y="217"/>
                    </a:lnTo>
                    <a:lnTo>
                      <a:pt x="70" y="212"/>
                    </a:lnTo>
                    <a:lnTo>
                      <a:pt x="70" y="204"/>
                    </a:lnTo>
                    <a:lnTo>
                      <a:pt x="74" y="201"/>
                    </a:lnTo>
                    <a:lnTo>
                      <a:pt x="74" y="195"/>
                    </a:lnTo>
                    <a:lnTo>
                      <a:pt x="77" y="189"/>
                    </a:lnTo>
                    <a:lnTo>
                      <a:pt x="77" y="185"/>
                    </a:lnTo>
                    <a:lnTo>
                      <a:pt x="81" y="182"/>
                    </a:lnTo>
                    <a:lnTo>
                      <a:pt x="81" y="174"/>
                    </a:lnTo>
                    <a:lnTo>
                      <a:pt x="84" y="169"/>
                    </a:lnTo>
                    <a:lnTo>
                      <a:pt x="84" y="165"/>
                    </a:lnTo>
                    <a:lnTo>
                      <a:pt x="88" y="161"/>
                    </a:lnTo>
                    <a:lnTo>
                      <a:pt x="88" y="157"/>
                    </a:lnTo>
                    <a:lnTo>
                      <a:pt x="91" y="152"/>
                    </a:lnTo>
                    <a:lnTo>
                      <a:pt x="91" y="142"/>
                    </a:lnTo>
                    <a:lnTo>
                      <a:pt x="95" y="139"/>
                    </a:lnTo>
                    <a:lnTo>
                      <a:pt x="95" y="135"/>
                    </a:lnTo>
                    <a:lnTo>
                      <a:pt x="98" y="131"/>
                    </a:lnTo>
                    <a:lnTo>
                      <a:pt x="98" y="122"/>
                    </a:lnTo>
                    <a:lnTo>
                      <a:pt x="102" y="118"/>
                    </a:lnTo>
                    <a:lnTo>
                      <a:pt x="102" y="112"/>
                    </a:lnTo>
                    <a:lnTo>
                      <a:pt x="105" y="108"/>
                    </a:lnTo>
                    <a:lnTo>
                      <a:pt x="105" y="103"/>
                    </a:lnTo>
                    <a:lnTo>
                      <a:pt x="109" y="99"/>
                    </a:lnTo>
                    <a:lnTo>
                      <a:pt x="109" y="92"/>
                    </a:lnTo>
                    <a:lnTo>
                      <a:pt x="112" y="86"/>
                    </a:lnTo>
                    <a:lnTo>
                      <a:pt x="112" y="82"/>
                    </a:lnTo>
                    <a:lnTo>
                      <a:pt x="116" y="78"/>
                    </a:lnTo>
                    <a:lnTo>
                      <a:pt x="116" y="75"/>
                    </a:lnTo>
                    <a:lnTo>
                      <a:pt x="119" y="71"/>
                    </a:lnTo>
                    <a:lnTo>
                      <a:pt x="119" y="62"/>
                    </a:lnTo>
                    <a:lnTo>
                      <a:pt x="123" y="56"/>
                    </a:lnTo>
                    <a:lnTo>
                      <a:pt x="123" y="52"/>
                    </a:lnTo>
                    <a:lnTo>
                      <a:pt x="126" y="48"/>
                    </a:lnTo>
                    <a:lnTo>
                      <a:pt x="126" y="43"/>
                    </a:lnTo>
                    <a:lnTo>
                      <a:pt x="130" y="39"/>
                    </a:lnTo>
                    <a:lnTo>
                      <a:pt x="130" y="31"/>
                    </a:lnTo>
                    <a:lnTo>
                      <a:pt x="133" y="26"/>
                    </a:lnTo>
                    <a:lnTo>
                      <a:pt x="133" y="22"/>
                    </a:lnTo>
                    <a:lnTo>
                      <a:pt x="137" y="18"/>
                    </a:lnTo>
                    <a:lnTo>
                      <a:pt x="137" y="15"/>
                    </a:lnTo>
                    <a:lnTo>
                      <a:pt x="140" y="11"/>
                    </a:lnTo>
                    <a:lnTo>
                      <a:pt x="140" y="1"/>
                    </a:lnTo>
                    <a:lnTo>
                      <a:pt x="144" y="0"/>
                    </a:lnTo>
                    <a:lnTo>
                      <a:pt x="147" y="1"/>
                    </a:lnTo>
                    <a:lnTo>
                      <a:pt x="151" y="3"/>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grpSp>
        <p:cxnSp>
          <p:nvCxnSpPr>
            <p:cNvPr id="11" name="Straight Connector 10"/>
            <p:cNvCxnSpPr/>
            <p:nvPr/>
          </p:nvCxnSpPr>
          <p:spPr>
            <a:xfrm>
              <a:off x="6030461" y="1565176"/>
              <a:ext cx="1460602" cy="582118"/>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flipV="1">
              <a:off x="2708483" y="820949"/>
              <a:ext cx="2547149" cy="161372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64240" y="1661836"/>
              <a:ext cx="508433" cy="374059"/>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4611169" y="2128523"/>
              <a:ext cx="1164237" cy="302808"/>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5545673" y="1860441"/>
              <a:ext cx="987389" cy="676864"/>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579166" y="2686490"/>
              <a:ext cx="980025" cy="66796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162697" y="3694695"/>
              <a:ext cx="2048403" cy="51580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V="1">
              <a:off x="1876038" y="2998221"/>
              <a:ext cx="898966" cy="106873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670343" y="3724172"/>
              <a:ext cx="2939016" cy="50106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0" name="Picture 19" descr="Iguania-0.gif"/>
            <p:cNvPicPr>
              <a:picLocks noChangeAspect="1"/>
            </p:cNvPicPr>
            <p:nvPr/>
          </p:nvPicPr>
          <p:blipFill>
            <a:blip r:embed="rId3" cstate="print"/>
            <a:stretch>
              <a:fillRect/>
            </a:stretch>
          </p:blipFill>
          <p:spPr>
            <a:xfrm>
              <a:off x="1295400" y="838200"/>
              <a:ext cx="1459956" cy="990600"/>
            </a:xfrm>
            <a:prstGeom prst="rect">
              <a:avLst/>
            </a:prstGeom>
          </p:spPr>
        </p:pic>
      </p:grpSp>
      <p:sp>
        <p:nvSpPr>
          <p:cNvPr id="71" name="Rectangle 1"/>
          <p:cNvSpPr>
            <a:spLocks noChangeArrowheads="1"/>
          </p:cNvSpPr>
          <p:nvPr/>
        </p:nvSpPr>
        <p:spPr bwMode="auto">
          <a:xfrm>
            <a:off x="2057400" y="5562600"/>
            <a:ext cx="51816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Times New Roman" pitchFamily="18" charset="0"/>
                <a:ea typeface="SimSun" pitchFamily="2" charset="-122"/>
                <a:cs typeface="Times New Roman" pitchFamily="18" charset="0"/>
              </a:rPr>
              <a:t>F</a:t>
            </a:r>
            <a:r>
              <a:rPr kumimoji="0" lang="en-US" b="1" i="0" u="none" strike="noStrike" cap="none" normalizeH="0" baseline="0" dirty="0" smtClean="0" bmk="">
                <a:ln>
                  <a:noFill/>
                </a:ln>
                <a:effectLst/>
                <a:latin typeface="Times New Roman" pitchFamily="18" charset="0"/>
                <a:ea typeface="SimSun" pitchFamily="2" charset="-122"/>
                <a:cs typeface="Times New Roman" pitchFamily="18" charset="0"/>
              </a:rPr>
              <a:t>igure</a:t>
            </a:r>
            <a:r>
              <a:rPr kumimoji="0" lang="en-US" b="1" i="0" u="none" strike="noStrike" cap="none" normalizeH="0" baseline="0" dirty="0" smtClean="0">
                <a:ln>
                  <a:noFill/>
                </a:ln>
                <a:effectLst/>
                <a:latin typeface="Times New Roman" pitchFamily="18" charset="0"/>
                <a:ea typeface="SimSun" pitchFamily="2" charset="-122"/>
                <a:cs typeface="Times New Roman" pitchFamily="18" charset="0"/>
              </a:rPr>
              <a:t>: Time</a:t>
            </a:r>
            <a:r>
              <a:rPr kumimoji="0" lang="en-US" b="1" i="0" u="none" strike="noStrike" cap="none" normalizeH="0" dirty="0" smtClean="0">
                <a:ln>
                  <a:noFill/>
                </a:ln>
                <a:effectLst/>
                <a:latin typeface="Times New Roman" pitchFamily="18" charset="0"/>
                <a:ea typeface="SimSun" pitchFamily="2" charset="-122"/>
                <a:cs typeface="Times New Roman" pitchFamily="18" charset="0"/>
              </a:rPr>
              <a:t> series of two </a:t>
            </a:r>
            <a:r>
              <a:rPr kumimoji="0" lang="en-US" b="1" i="0" u="none" strike="noStrike" cap="none" normalizeH="0" baseline="0" dirty="0" smtClean="0">
                <a:ln>
                  <a:noFill/>
                </a:ln>
                <a:effectLst/>
                <a:latin typeface="Times New Roman" pitchFamily="18" charset="0"/>
                <a:ea typeface="SimSun" pitchFamily="2" charset="-122"/>
                <a:cs typeface="Times New Roman" pitchFamily="18" charset="0"/>
              </a:rPr>
              <a:t>skulls of horned lizards</a:t>
            </a:r>
            <a:endParaRPr kumimoji="0" lang="en-US" sz="44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2000" y="2286000"/>
            <a:ext cx="7239000" cy="1752600"/>
            <a:chOff x="762001" y="3581401"/>
            <a:chExt cx="2666999" cy="609599"/>
          </a:xfrm>
        </p:grpSpPr>
        <p:grpSp>
          <p:nvGrpSpPr>
            <p:cNvPr id="5" name="Group 289"/>
            <p:cNvGrpSpPr/>
            <p:nvPr/>
          </p:nvGrpSpPr>
          <p:grpSpPr>
            <a:xfrm>
              <a:off x="762001" y="3581401"/>
              <a:ext cx="1773728" cy="609599"/>
              <a:chOff x="5980545" y="1676400"/>
              <a:chExt cx="1886966" cy="631827"/>
            </a:xfrm>
          </p:grpSpPr>
          <p:grpSp>
            <p:nvGrpSpPr>
              <p:cNvPr id="12" name="Group 82"/>
              <p:cNvGrpSpPr/>
              <p:nvPr/>
            </p:nvGrpSpPr>
            <p:grpSpPr>
              <a:xfrm flipH="1">
                <a:off x="7092492" y="1676401"/>
                <a:ext cx="419089" cy="292810"/>
                <a:chOff x="4270375" y="3173412"/>
                <a:chExt cx="1689100" cy="1195388"/>
              </a:xfrm>
            </p:grpSpPr>
            <p:sp>
              <p:nvSpPr>
                <p:cNvPr id="28" name="Freeform 67"/>
                <p:cNvSpPr>
                  <a:spLocks/>
                </p:cNvSpPr>
                <p:nvPr/>
              </p:nvSpPr>
              <p:spPr bwMode="auto">
                <a:xfrm>
                  <a:off x="4270375" y="3567112"/>
                  <a:ext cx="441325" cy="565150"/>
                </a:xfrm>
                <a:custGeom>
                  <a:avLst/>
                  <a:gdLst/>
                  <a:ahLst/>
                  <a:cxnLst>
                    <a:cxn ang="0">
                      <a:pos x="6" y="349"/>
                    </a:cxn>
                    <a:cxn ang="0">
                      <a:pos x="16" y="343"/>
                    </a:cxn>
                    <a:cxn ang="0">
                      <a:pos x="23" y="333"/>
                    </a:cxn>
                    <a:cxn ang="0">
                      <a:pos x="27" y="322"/>
                    </a:cxn>
                    <a:cxn ang="0">
                      <a:pos x="37" y="314"/>
                    </a:cxn>
                    <a:cxn ang="0">
                      <a:pos x="45" y="306"/>
                    </a:cxn>
                    <a:cxn ang="0">
                      <a:pos x="56" y="299"/>
                    </a:cxn>
                    <a:cxn ang="0">
                      <a:pos x="64" y="291"/>
                    </a:cxn>
                    <a:cxn ang="0">
                      <a:pos x="75" y="283"/>
                    </a:cxn>
                    <a:cxn ang="0">
                      <a:pos x="83" y="277"/>
                    </a:cxn>
                    <a:cxn ang="0">
                      <a:pos x="93" y="268"/>
                    </a:cxn>
                    <a:cxn ang="0">
                      <a:pos x="102" y="262"/>
                    </a:cxn>
                    <a:cxn ang="0">
                      <a:pos x="106" y="252"/>
                    </a:cxn>
                    <a:cxn ang="0">
                      <a:pos x="95" y="241"/>
                    </a:cxn>
                    <a:cxn ang="0">
                      <a:pos x="87" y="239"/>
                    </a:cxn>
                    <a:cxn ang="0">
                      <a:pos x="77" y="231"/>
                    </a:cxn>
                    <a:cxn ang="0">
                      <a:pos x="70" y="218"/>
                    </a:cxn>
                    <a:cxn ang="0">
                      <a:pos x="81" y="208"/>
                    </a:cxn>
                    <a:cxn ang="0">
                      <a:pos x="87" y="202"/>
                    </a:cxn>
                    <a:cxn ang="0">
                      <a:pos x="95" y="195"/>
                    </a:cxn>
                    <a:cxn ang="0">
                      <a:pos x="106" y="189"/>
                    </a:cxn>
                    <a:cxn ang="0">
                      <a:pos x="114" y="183"/>
                    </a:cxn>
                    <a:cxn ang="0">
                      <a:pos x="124" y="179"/>
                    </a:cxn>
                    <a:cxn ang="0">
                      <a:pos x="133" y="170"/>
                    </a:cxn>
                    <a:cxn ang="0">
                      <a:pos x="143" y="170"/>
                    </a:cxn>
                    <a:cxn ang="0">
                      <a:pos x="151" y="164"/>
                    </a:cxn>
                    <a:cxn ang="0">
                      <a:pos x="160" y="154"/>
                    </a:cxn>
                    <a:cxn ang="0">
                      <a:pos x="160" y="143"/>
                    </a:cxn>
                    <a:cxn ang="0">
                      <a:pos x="160" y="131"/>
                    </a:cxn>
                    <a:cxn ang="0">
                      <a:pos x="170" y="121"/>
                    </a:cxn>
                    <a:cxn ang="0">
                      <a:pos x="179" y="114"/>
                    </a:cxn>
                    <a:cxn ang="0">
                      <a:pos x="189" y="104"/>
                    </a:cxn>
                    <a:cxn ang="0">
                      <a:pos x="195" y="81"/>
                    </a:cxn>
                    <a:cxn ang="0">
                      <a:pos x="203" y="75"/>
                    </a:cxn>
                    <a:cxn ang="0">
                      <a:pos x="214" y="64"/>
                    </a:cxn>
                    <a:cxn ang="0">
                      <a:pos x="220" y="56"/>
                    </a:cxn>
                    <a:cxn ang="0">
                      <a:pos x="228" y="50"/>
                    </a:cxn>
                    <a:cxn ang="0">
                      <a:pos x="239" y="46"/>
                    </a:cxn>
                    <a:cxn ang="0">
                      <a:pos x="247" y="35"/>
                    </a:cxn>
                    <a:cxn ang="0">
                      <a:pos x="258" y="27"/>
                    </a:cxn>
                    <a:cxn ang="0">
                      <a:pos x="264" y="17"/>
                    </a:cxn>
                    <a:cxn ang="0">
                      <a:pos x="272" y="6"/>
                    </a:cxn>
                  </a:cxnLst>
                  <a:rect l="0" t="0" r="r" b="b"/>
                  <a:pathLst>
                    <a:path w="278" h="356">
                      <a:moveTo>
                        <a:pt x="0" y="356"/>
                      </a:moveTo>
                      <a:lnTo>
                        <a:pt x="4" y="351"/>
                      </a:lnTo>
                      <a:lnTo>
                        <a:pt x="6" y="349"/>
                      </a:lnTo>
                      <a:lnTo>
                        <a:pt x="10" y="349"/>
                      </a:lnTo>
                      <a:lnTo>
                        <a:pt x="12" y="345"/>
                      </a:lnTo>
                      <a:lnTo>
                        <a:pt x="16" y="343"/>
                      </a:lnTo>
                      <a:lnTo>
                        <a:pt x="18" y="339"/>
                      </a:lnTo>
                      <a:lnTo>
                        <a:pt x="18" y="337"/>
                      </a:lnTo>
                      <a:lnTo>
                        <a:pt x="23" y="333"/>
                      </a:lnTo>
                      <a:lnTo>
                        <a:pt x="25" y="329"/>
                      </a:lnTo>
                      <a:lnTo>
                        <a:pt x="27" y="326"/>
                      </a:lnTo>
                      <a:lnTo>
                        <a:pt x="27" y="322"/>
                      </a:lnTo>
                      <a:lnTo>
                        <a:pt x="31" y="320"/>
                      </a:lnTo>
                      <a:lnTo>
                        <a:pt x="33" y="316"/>
                      </a:lnTo>
                      <a:lnTo>
                        <a:pt x="37" y="314"/>
                      </a:lnTo>
                      <a:lnTo>
                        <a:pt x="39" y="310"/>
                      </a:lnTo>
                      <a:lnTo>
                        <a:pt x="43" y="310"/>
                      </a:lnTo>
                      <a:lnTo>
                        <a:pt x="45" y="306"/>
                      </a:lnTo>
                      <a:lnTo>
                        <a:pt x="50" y="304"/>
                      </a:lnTo>
                      <a:lnTo>
                        <a:pt x="52" y="299"/>
                      </a:lnTo>
                      <a:lnTo>
                        <a:pt x="56" y="299"/>
                      </a:lnTo>
                      <a:lnTo>
                        <a:pt x="58" y="297"/>
                      </a:lnTo>
                      <a:lnTo>
                        <a:pt x="62" y="293"/>
                      </a:lnTo>
                      <a:lnTo>
                        <a:pt x="64" y="291"/>
                      </a:lnTo>
                      <a:lnTo>
                        <a:pt x="68" y="291"/>
                      </a:lnTo>
                      <a:lnTo>
                        <a:pt x="70" y="287"/>
                      </a:lnTo>
                      <a:lnTo>
                        <a:pt x="75" y="283"/>
                      </a:lnTo>
                      <a:lnTo>
                        <a:pt x="77" y="281"/>
                      </a:lnTo>
                      <a:lnTo>
                        <a:pt x="81" y="281"/>
                      </a:lnTo>
                      <a:lnTo>
                        <a:pt x="83" y="277"/>
                      </a:lnTo>
                      <a:lnTo>
                        <a:pt x="87" y="274"/>
                      </a:lnTo>
                      <a:lnTo>
                        <a:pt x="89" y="270"/>
                      </a:lnTo>
                      <a:lnTo>
                        <a:pt x="93" y="268"/>
                      </a:lnTo>
                      <a:lnTo>
                        <a:pt x="95" y="264"/>
                      </a:lnTo>
                      <a:lnTo>
                        <a:pt x="99" y="264"/>
                      </a:lnTo>
                      <a:lnTo>
                        <a:pt x="102" y="262"/>
                      </a:lnTo>
                      <a:lnTo>
                        <a:pt x="106" y="258"/>
                      </a:lnTo>
                      <a:lnTo>
                        <a:pt x="108" y="254"/>
                      </a:lnTo>
                      <a:lnTo>
                        <a:pt x="106" y="252"/>
                      </a:lnTo>
                      <a:lnTo>
                        <a:pt x="102" y="247"/>
                      </a:lnTo>
                      <a:lnTo>
                        <a:pt x="99" y="245"/>
                      </a:lnTo>
                      <a:lnTo>
                        <a:pt x="95" y="241"/>
                      </a:lnTo>
                      <a:lnTo>
                        <a:pt x="93" y="241"/>
                      </a:lnTo>
                      <a:lnTo>
                        <a:pt x="89" y="241"/>
                      </a:lnTo>
                      <a:lnTo>
                        <a:pt x="87" y="239"/>
                      </a:lnTo>
                      <a:lnTo>
                        <a:pt x="83" y="235"/>
                      </a:lnTo>
                      <a:lnTo>
                        <a:pt x="81" y="231"/>
                      </a:lnTo>
                      <a:lnTo>
                        <a:pt x="77" y="231"/>
                      </a:lnTo>
                      <a:lnTo>
                        <a:pt x="75" y="229"/>
                      </a:lnTo>
                      <a:lnTo>
                        <a:pt x="70" y="229"/>
                      </a:lnTo>
                      <a:lnTo>
                        <a:pt x="70" y="218"/>
                      </a:lnTo>
                      <a:lnTo>
                        <a:pt x="75" y="216"/>
                      </a:lnTo>
                      <a:lnTo>
                        <a:pt x="77" y="212"/>
                      </a:lnTo>
                      <a:lnTo>
                        <a:pt x="81" y="208"/>
                      </a:lnTo>
                      <a:lnTo>
                        <a:pt x="83" y="206"/>
                      </a:lnTo>
                      <a:lnTo>
                        <a:pt x="83" y="202"/>
                      </a:lnTo>
                      <a:lnTo>
                        <a:pt x="87" y="202"/>
                      </a:lnTo>
                      <a:lnTo>
                        <a:pt x="89" y="200"/>
                      </a:lnTo>
                      <a:lnTo>
                        <a:pt x="93" y="195"/>
                      </a:lnTo>
                      <a:lnTo>
                        <a:pt x="95" y="195"/>
                      </a:lnTo>
                      <a:lnTo>
                        <a:pt x="99" y="195"/>
                      </a:lnTo>
                      <a:lnTo>
                        <a:pt x="102" y="193"/>
                      </a:lnTo>
                      <a:lnTo>
                        <a:pt x="106" y="189"/>
                      </a:lnTo>
                      <a:lnTo>
                        <a:pt x="108" y="185"/>
                      </a:lnTo>
                      <a:lnTo>
                        <a:pt x="112" y="185"/>
                      </a:lnTo>
                      <a:lnTo>
                        <a:pt x="114" y="183"/>
                      </a:lnTo>
                      <a:lnTo>
                        <a:pt x="118" y="183"/>
                      </a:lnTo>
                      <a:lnTo>
                        <a:pt x="120" y="179"/>
                      </a:lnTo>
                      <a:lnTo>
                        <a:pt x="124" y="179"/>
                      </a:lnTo>
                      <a:lnTo>
                        <a:pt x="127" y="177"/>
                      </a:lnTo>
                      <a:lnTo>
                        <a:pt x="131" y="173"/>
                      </a:lnTo>
                      <a:lnTo>
                        <a:pt x="133" y="170"/>
                      </a:lnTo>
                      <a:lnTo>
                        <a:pt x="137" y="170"/>
                      </a:lnTo>
                      <a:lnTo>
                        <a:pt x="139" y="170"/>
                      </a:lnTo>
                      <a:lnTo>
                        <a:pt x="143" y="170"/>
                      </a:lnTo>
                      <a:lnTo>
                        <a:pt x="145" y="170"/>
                      </a:lnTo>
                      <a:lnTo>
                        <a:pt x="149" y="166"/>
                      </a:lnTo>
                      <a:lnTo>
                        <a:pt x="151" y="164"/>
                      </a:lnTo>
                      <a:lnTo>
                        <a:pt x="154" y="160"/>
                      </a:lnTo>
                      <a:lnTo>
                        <a:pt x="158" y="156"/>
                      </a:lnTo>
                      <a:lnTo>
                        <a:pt x="160" y="154"/>
                      </a:lnTo>
                      <a:lnTo>
                        <a:pt x="164" y="150"/>
                      </a:lnTo>
                      <a:lnTo>
                        <a:pt x="164" y="148"/>
                      </a:lnTo>
                      <a:lnTo>
                        <a:pt x="160" y="143"/>
                      </a:lnTo>
                      <a:lnTo>
                        <a:pt x="158" y="141"/>
                      </a:lnTo>
                      <a:lnTo>
                        <a:pt x="158" y="131"/>
                      </a:lnTo>
                      <a:lnTo>
                        <a:pt x="160" y="131"/>
                      </a:lnTo>
                      <a:lnTo>
                        <a:pt x="164" y="127"/>
                      </a:lnTo>
                      <a:lnTo>
                        <a:pt x="166" y="125"/>
                      </a:lnTo>
                      <a:lnTo>
                        <a:pt x="170" y="121"/>
                      </a:lnTo>
                      <a:lnTo>
                        <a:pt x="172" y="121"/>
                      </a:lnTo>
                      <a:lnTo>
                        <a:pt x="176" y="118"/>
                      </a:lnTo>
                      <a:lnTo>
                        <a:pt x="179" y="114"/>
                      </a:lnTo>
                      <a:lnTo>
                        <a:pt x="183" y="110"/>
                      </a:lnTo>
                      <a:lnTo>
                        <a:pt x="185" y="108"/>
                      </a:lnTo>
                      <a:lnTo>
                        <a:pt x="189" y="104"/>
                      </a:lnTo>
                      <a:lnTo>
                        <a:pt x="191" y="102"/>
                      </a:lnTo>
                      <a:lnTo>
                        <a:pt x="195" y="98"/>
                      </a:lnTo>
                      <a:lnTo>
                        <a:pt x="195" y="81"/>
                      </a:lnTo>
                      <a:lnTo>
                        <a:pt x="197" y="81"/>
                      </a:lnTo>
                      <a:lnTo>
                        <a:pt x="201" y="79"/>
                      </a:lnTo>
                      <a:lnTo>
                        <a:pt x="203" y="75"/>
                      </a:lnTo>
                      <a:lnTo>
                        <a:pt x="208" y="73"/>
                      </a:lnTo>
                      <a:lnTo>
                        <a:pt x="210" y="69"/>
                      </a:lnTo>
                      <a:lnTo>
                        <a:pt x="214" y="64"/>
                      </a:lnTo>
                      <a:lnTo>
                        <a:pt x="216" y="62"/>
                      </a:lnTo>
                      <a:lnTo>
                        <a:pt x="216" y="58"/>
                      </a:lnTo>
                      <a:lnTo>
                        <a:pt x="220" y="56"/>
                      </a:lnTo>
                      <a:lnTo>
                        <a:pt x="222" y="52"/>
                      </a:lnTo>
                      <a:lnTo>
                        <a:pt x="226" y="52"/>
                      </a:lnTo>
                      <a:lnTo>
                        <a:pt x="228" y="50"/>
                      </a:lnTo>
                      <a:lnTo>
                        <a:pt x="233" y="50"/>
                      </a:lnTo>
                      <a:lnTo>
                        <a:pt x="235" y="46"/>
                      </a:lnTo>
                      <a:lnTo>
                        <a:pt x="239" y="46"/>
                      </a:lnTo>
                      <a:lnTo>
                        <a:pt x="241" y="44"/>
                      </a:lnTo>
                      <a:lnTo>
                        <a:pt x="245" y="39"/>
                      </a:lnTo>
                      <a:lnTo>
                        <a:pt x="247" y="35"/>
                      </a:lnTo>
                      <a:lnTo>
                        <a:pt x="251" y="33"/>
                      </a:lnTo>
                      <a:lnTo>
                        <a:pt x="253" y="29"/>
                      </a:lnTo>
                      <a:lnTo>
                        <a:pt x="258" y="27"/>
                      </a:lnTo>
                      <a:lnTo>
                        <a:pt x="258" y="23"/>
                      </a:lnTo>
                      <a:lnTo>
                        <a:pt x="260" y="21"/>
                      </a:lnTo>
                      <a:lnTo>
                        <a:pt x="264" y="17"/>
                      </a:lnTo>
                      <a:lnTo>
                        <a:pt x="266" y="12"/>
                      </a:lnTo>
                      <a:lnTo>
                        <a:pt x="270" y="10"/>
                      </a:lnTo>
                      <a:lnTo>
                        <a:pt x="272" y="6"/>
                      </a:lnTo>
                      <a:lnTo>
                        <a:pt x="274" y="4"/>
                      </a:lnTo>
                      <a:lnTo>
                        <a:pt x="278" y="0"/>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8"/>
                <p:cNvSpPr>
                  <a:spLocks/>
                </p:cNvSpPr>
                <p:nvPr/>
              </p:nvSpPr>
              <p:spPr bwMode="auto">
                <a:xfrm>
                  <a:off x="4711700" y="3173412"/>
                  <a:ext cx="544513" cy="393700"/>
                </a:xfrm>
                <a:custGeom>
                  <a:avLst/>
                  <a:gdLst/>
                  <a:ahLst/>
                  <a:cxnLst>
                    <a:cxn ang="0">
                      <a:pos x="7" y="242"/>
                    </a:cxn>
                    <a:cxn ang="0">
                      <a:pos x="15" y="231"/>
                    </a:cxn>
                    <a:cxn ang="0">
                      <a:pos x="15" y="215"/>
                    </a:cxn>
                    <a:cxn ang="0">
                      <a:pos x="19" y="190"/>
                    </a:cxn>
                    <a:cxn ang="0">
                      <a:pos x="25" y="179"/>
                    </a:cxn>
                    <a:cxn ang="0">
                      <a:pos x="27" y="167"/>
                    </a:cxn>
                    <a:cxn ang="0">
                      <a:pos x="34" y="156"/>
                    </a:cxn>
                    <a:cxn ang="0">
                      <a:pos x="40" y="134"/>
                    </a:cxn>
                    <a:cxn ang="0">
                      <a:pos x="44" y="117"/>
                    </a:cxn>
                    <a:cxn ang="0">
                      <a:pos x="50" y="102"/>
                    </a:cxn>
                    <a:cxn ang="0">
                      <a:pos x="56" y="92"/>
                    </a:cxn>
                    <a:cxn ang="0">
                      <a:pos x="59" y="82"/>
                    </a:cxn>
                    <a:cxn ang="0">
                      <a:pos x="69" y="73"/>
                    </a:cxn>
                    <a:cxn ang="0">
                      <a:pos x="77" y="63"/>
                    </a:cxn>
                    <a:cxn ang="0">
                      <a:pos x="88" y="57"/>
                    </a:cxn>
                    <a:cxn ang="0">
                      <a:pos x="96" y="50"/>
                    </a:cxn>
                    <a:cxn ang="0">
                      <a:pos x="106" y="46"/>
                    </a:cxn>
                    <a:cxn ang="0">
                      <a:pos x="115" y="42"/>
                    </a:cxn>
                    <a:cxn ang="0">
                      <a:pos x="123" y="42"/>
                    </a:cxn>
                    <a:cxn ang="0">
                      <a:pos x="133" y="42"/>
                    </a:cxn>
                    <a:cxn ang="0">
                      <a:pos x="142" y="42"/>
                    </a:cxn>
                    <a:cxn ang="0">
                      <a:pos x="152" y="46"/>
                    </a:cxn>
                    <a:cxn ang="0">
                      <a:pos x="160" y="46"/>
                    </a:cxn>
                    <a:cxn ang="0">
                      <a:pos x="171" y="40"/>
                    </a:cxn>
                    <a:cxn ang="0">
                      <a:pos x="179" y="36"/>
                    </a:cxn>
                    <a:cxn ang="0">
                      <a:pos x="190" y="36"/>
                    </a:cxn>
                    <a:cxn ang="0">
                      <a:pos x="198" y="30"/>
                    </a:cxn>
                    <a:cxn ang="0">
                      <a:pos x="208" y="27"/>
                    </a:cxn>
                    <a:cxn ang="0">
                      <a:pos x="217" y="19"/>
                    </a:cxn>
                    <a:cxn ang="0">
                      <a:pos x="227" y="13"/>
                    </a:cxn>
                    <a:cxn ang="0">
                      <a:pos x="235" y="11"/>
                    </a:cxn>
                    <a:cxn ang="0">
                      <a:pos x="244" y="7"/>
                    </a:cxn>
                    <a:cxn ang="0">
                      <a:pos x="254" y="7"/>
                    </a:cxn>
                    <a:cxn ang="0">
                      <a:pos x="262" y="5"/>
                    </a:cxn>
                    <a:cxn ang="0">
                      <a:pos x="273" y="0"/>
                    </a:cxn>
                    <a:cxn ang="0">
                      <a:pos x="281" y="0"/>
                    </a:cxn>
                    <a:cxn ang="0">
                      <a:pos x="291" y="0"/>
                    </a:cxn>
                    <a:cxn ang="0">
                      <a:pos x="300" y="5"/>
                    </a:cxn>
                    <a:cxn ang="0">
                      <a:pos x="310" y="7"/>
                    </a:cxn>
                    <a:cxn ang="0">
                      <a:pos x="318" y="11"/>
                    </a:cxn>
                    <a:cxn ang="0">
                      <a:pos x="329" y="13"/>
                    </a:cxn>
                    <a:cxn ang="0">
                      <a:pos x="337" y="17"/>
                    </a:cxn>
                  </a:cxnLst>
                  <a:rect l="0" t="0" r="r" b="b"/>
                  <a:pathLst>
                    <a:path w="343" h="248">
                      <a:moveTo>
                        <a:pt x="0" y="248"/>
                      </a:moveTo>
                      <a:lnTo>
                        <a:pt x="2" y="246"/>
                      </a:lnTo>
                      <a:lnTo>
                        <a:pt x="7" y="242"/>
                      </a:lnTo>
                      <a:lnTo>
                        <a:pt x="9" y="237"/>
                      </a:lnTo>
                      <a:lnTo>
                        <a:pt x="13" y="235"/>
                      </a:lnTo>
                      <a:lnTo>
                        <a:pt x="15" y="231"/>
                      </a:lnTo>
                      <a:lnTo>
                        <a:pt x="19" y="229"/>
                      </a:lnTo>
                      <a:lnTo>
                        <a:pt x="19" y="219"/>
                      </a:lnTo>
                      <a:lnTo>
                        <a:pt x="15" y="215"/>
                      </a:lnTo>
                      <a:lnTo>
                        <a:pt x="15" y="196"/>
                      </a:lnTo>
                      <a:lnTo>
                        <a:pt x="19" y="194"/>
                      </a:lnTo>
                      <a:lnTo>
                        <a:pt x="19" y="190"/>
                      </a:lnTo>
                      <a:lnTo>
                        <a:pt x="21" y="185"/>
                      </a:lnTo>
                      <a:lnTo>
                        <a:pt x="21" y="183"/>
                      </a:lnTo>
                      <a:lnTo>
                        <a:pt x="25" y="179"/>
                      </a:lnTo>
                      <a:lnTo>
                        <a:pt x="25" y="173"/>
                      </a:lnTo>
                      <a:lnTo>
                        <a:pt x="27" y="171"/>
                      </a:lnTo>
                      <a:lnTo>
                        <a:pt x="27" y="167"/>
                      </a:lnTo>
                      <a:lnTo>
                        <a:pt x="32" y="163"/>
                      </a:lnTo>
                      <a:lnTo>
                        <a:pt x="34" y="161"/>
                      </a:lnTo>
                      <a:lnTo>
                        <a:pt x="34" y="156"/>
                      </a:lnTo>
                      <a:lnTo>
                        <a:pt x="38" y="154"/>
                      </a:lnTo>
                      <a:lnTo>
                        <a:pt x="38" y="138"/>
                      </a:lnTo>
                      <a:lnTo>
                        <a:pt x="40" y="134"/>
                      </a:lnTo>
                      <a:lnTo>
                        <a:pt x="40" y="127"/>
                      </a:lnTo>
                      <a:lnTo>
                        <a:pt x="44" y="125"/>
                      </a:lnTo>
                      <a:lnTo>
                        <a:pt x="44" y="117"/>
                      </a:lnTo>
                      <a:lnTo>
                        <a:pt x="46" y="115"/>
                      </a:lnTo>
                      <a:lnTo>
                        <a:pt x="46" y="104"/>
                      </a:lnTo>
                      <a:lnTo>
                        <a:pt x="50" y="102"/>
                      </a:lnTo>
                      <a:lnTo>
                        <a:pt x="52" y="98"/>
                      </a:lnTo>
                      <a:lnTo>
                        <a:pt x="52" y="96"/>
                      </a:lnTo>
                      <a:lnTo>
                        <a:pt x="56" y="92"/>
                      </a:lnTo>
                      <a:lnTo>
                        <a:pt x="56" y="88"/>
                      </a:lnTo>
                      <a:lnTo>
                        <a:pt x="59" y="86"/>
                      </a:lnTo>
                      <a:lnTo>
                        <a:pt x="59" y="82"/>
                      </a:lnTo>
                      <a:lnTo>
                        <a:pt x="63" y="79"/>
                      </a:lnTo>
                      <a:lnTo>
                        <a:pt x="65" y="75"/>
                      </a:lnTo>
                      <a:lnTo>
                        <a:pt x="69" y="73"/>
                      </a:lnTo>
                      <a:lnTo>
                        <a:pt x="71" y="69"/>
                      </a:lnTo>
                      <a:lnTo>
                        <a:pt x="75" y="65"/>
                      </a:lnTo>
                      <a:lnTo>
                        <a:pt x="77" y="63"/>
                      </a:lnTo>
                      <a:lnTo>
                        <a:pt x="81" y="59"/>
                      </a:lnTo>
                      <a:lnTo>
                        <a:pt x="83" y="59"/>
                      </a:lnTo>
                      <a:lnTo>
                        <a:pt x="88" y="57"/>
                      </a:lnTo>
                      <a:lnTo>
                        <a:pt x="90" y="52"/>
                      </a:lnTo>
                      <a:lnTo>
                        <a:pt x="94" y="52"/>
                      </a:lnTo>
                      <a:lnTo>
                        <a:pt x="96" y="50"/>
                      </a:lnTo>
                      <a:lnTo>
                        <a:pt x="100" y="46"/>
                      </a:lnTo>
                      <a:lnTo>
                        <a:pt x="102" y="46"/>
                      </a:lnTo>
                      <a:lnTo>
                        <a:pt x="106" y="46"/>
                      </a:lnTo>
                      <a:lnTo>
                        <a:pt x="108" y="46"/>
                      </a:lnTo>
                      <a:lnTo>
                        <a:pt x="113" y="46"/>
                      </a:lnTo>
                      <a:lnTo>
                        <a:pt x="115" y="42"/>
                      </a:lnTo>
                      <a:lnTo>
                        <a:pt x="119" y="42"/>
                      </a:lnTo>
                      <a:lnTo>
                        <a:pt x="121" y="42"/>
                      </a:lnTo>
                      <a:lnTo>
                        <a:pt x="123" y="42"/>
                      </a:lnTo>
                      <a:lnTo>
                        <a:pt x="127" y="42"/>
                      </a:lnTo>
                      <a:lnTo>
                        <a:pt x="129" y="42"/>
                      </a:lnTo>
                      <a:lnTo>
                        <a:pt x="133" y="42"/>
                      </a:lnTo>
                      <a:lnTo>
                        <a:pt x="135" y="42"/>
                      </a:lnTo>
                      <a:lnTo>
                        <a:pt x="140" y="42"/>
                      </a:lnTo>
                      <a:lnTo>
                        <a:pt x="142" y="42"/>
                      </a:lnTo>
                      <a:lnTo>
                        <a:pt x="146" y="46"/>
                      </a:lnTo>
                      <a:lnTo>
                        <a:pt x="148" y="46"/>
                      </a:lnTo>
                      <a:lnTo>
                        <a:pt x="152" y="46"/>
                      </a:lnTo>
                      <a:lnTo>
                        <a:pt x="154" y="46"/>
                      </a:lnTo>
                      <a:lnTo>
                        <a:pt x="158" y="46"/>
                      </a:lnTo>
                      <a:lnTo>
                        <a:pt x="160" y="46"/>
                      </a:lnTo>
                      <a:lnTo>
                        <a:pt x="165" y="46"/>
                      </a:lnTo>
                      <a:lnTo>
                        <a:pt x="167" y="42"/>
                      </a:lnTo>
                      <a:lnTo>
                        <a:pt x="171" y="40"/>
                      </a:lnTo>
                      <a:lnTo>
                        <a:pt x="173" y="40"/>
                      </a:lnTo>
                      <a:lnTo>
                        <a:pt x="177" y="36"/>
                      </a:lnTo>
                      <a:lnTo>
                        <a:pt x="179" y="36"/>
                      </a:lnTo>
                      <a:lnTo>
                        <a:pt x="183" y="36"/>
                      </a:lnTo>
                      <a:lnTo>
                        <a:pt x="185" y="36"/>
                      </a:lnTo>
                      <a:lnTo>
                        <a:pt x="190" y="36"/>
                      </a:lnTo>
                      <a:lnTo>
                        <a:pt x="192" y="36"/>
                      </a:lnTo>
                      <a:lnTo>
                        <a:pt x="196" y="34"/>
                      </a:lnTo>
                      <a:lnTo>
                        <a:pt x="198" y="30"/>
                      </a:lnTo>
                      <a:lnTo>
                        <a:pt x="202" y="30"/>
                      </a:lnTo>
                      <a:lnTo>
                        <a:pt x="204" y="27"/>
                      </a:lnTo>
                      <a:lnTo>
                        <a:pt x="208" y="27"/>
                      </a:lnTo>
                      <a:lnTo>
                        <a:pt x="210" y="23"/>
                      </a:lnTo>
                      <a:lnTo>
                        <a:pt x="214" y="19"/>
                      </a:lnTo>
                      <a:lnTo>
                        <a:pt x="217" y="19"/>
                      </a:lnTo>
                      <a:lnTo>
                        <a:pt x="221" y="17"/>
                      </a:lnTo>
                      <a:lnTo>
                        <a:pt x="223" y="17"/>
                      </a:lnTo>
                      <a:lnTo>
                        <a:pt x="227" y="13"/>
                      </a:lnTo>
                      <a:lnTo>
                        <a:pt x="229" y="13"/>
                      </a:lnTo>
                      <a:lnTo>
                        <a:pt x="233" y="11"/>
                      </a:lnTo>
                      <a:lnTo>
                        <a:pt x="235" y="11"/>
                      </a:lnTo>
                      <a:lnTo>
                        <a:pt x="239" y="11"/>
                      </a:lnTo>
                      <a:lnTo>
                        <a:pt x="242" y="11"/>
                      </a:lnTo>
                      <a:lnTo>
                        <a:pt x="244" y="7"/>
                      </a:lnTo>
                      <a:lnTo>
                        <a:pt x="248" y="7"/>
                      </a:lnTo>
                      <a:lnTo>
                        <a:pt x="250" y="7"/>
                      </a:lnTo>
                      <a:lnTo>
                        <a:pt x="254" y="7"/>
                      </a:lnTo>
                      <a:lnTo>
                        <a:pt x="256" y="5"/>
                      </a:lnTo>
                      <a:lnTo>
                        <a:pt x="260" y="5"/>
                      </a:lnTo>
                      <a:lnTo>
                        <a:pt x="262" y="5"/>
                      </a:lnTo>
                      <a:lnTo>
                        <a:pt x="266" y="5"/>
                      </a:lnTo>
                      <a:lnTo>
                        <a:pt x="269" y="5"/>
                      </a:lnTo>
                      <a:lnTo>
                        <a:pt x="273" y="0"/>
                      </a:lnTo>
                      <a:lnTo>
                        <a:pt x="275" y="0"/>
                      </a:lnTo>
                      <a:lnTo>
                        <a:pt x="279" y="0"/>
                      </a:lnTo>
                      <a:lnTo>
                        <a:pt x="281" y="0"/>
                      </a:lnTo>
                      <a:lnTo>
                        <a:pt x="285" y="0"/>
                      </a:lnTo>
                      <a:lnTo>
                        <a:pt x="287" y="0"/>
                      </a:lnTo>
                      <a:lnTo>
                        <a:pt x="291" y="0"/>
                      </a:lnTo>
                      <a:lnTo>
                        <a:pt x="294" y="0"/>
                      </a:lnTo>
                      <a:lnTo>
                        <a:pt x="298" y="0"/>
                      </a:lnTo>
                      <a:lnTo>
                        <a:pt x="300" y="5"/>
                      </a:lnTo>
                      <a:lnTo>
                        <a:pt x="304" y="5"/>
                      </a:lnTo>
                      <a:lnTo>
                        <a:pt x="306" y="5"/>
                      </a:lnTo>
                      <a:lnTo>
                        <a:pt x="310" y="7"/>
                      </a:lnTo>
                      <a:lnTo>
                        <a:pt x="312" y="7"/>
                      </a:lnTo>
                      <a:lnTo>
                        <a:pt x="316" y="7"/>
                      </a:lnTo>
                      <a:lnTo>
                        <a:pt x="318" y="11"/>
                      </a:lnTo>
                      <a:lnTo>
                        <a:pt x="323" y="11"/>
                      </a:lnTo>
                      <a:lnTo>
                        <a:pt x="325" y="13"/>
                      </a:lnTo>
                      <a:lnTo>
                        <a:pt x="329" y="13"/>
                      </a:lnTo>
                      <a:lnTo>
                        <a:pt x="331" y="17"/>
                      </a:lnTo>
                      <a:lnTo>
                        <a:pt x="335" y="17"/>
                      </a:lnTo>
                      <a:lnTo>
                        <a:pt x="337" y="17"/>
                      </a:lnTo>
                      <a:lnTo>
                        <a:pt x="341" y="17"/>
                      </a:lnTo>
                      <a:lnTo>
                        <a:pt x="343" y="19"/>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69"/>
                <p:cNvSpPr>
                  <a:spLocks/>
                </p:cNvSpPr>
                <p:nvPr/>
              </p:nvSpPr>
              <p:spPr bwMode="auto">
                <a:xfrm>
                  <a:off x="5256213" y="3203575"/>
                  <a:ext cx="506413" cy="657225"/>
                </a:xfrm>
                <a:custGeom>
                  <a:avLst/>
                  <a:gdLst/>
                  <a:ahLst/>
                  <a:cxnLst>
                    <a:cxn ang="0">
                      <a:pos x="7" y="4"/>
                    </a:cxn>
                    <a:cxn ang="0">
                      <a:pos x="17" y="11"/>
                    </a:cxn>
                    <a:cxn ang="0">
                      <a:pos x="25" y="17"/>
                    </a:cxn>
                    <a:cxn ang="0">
                      <a:pos x="34" y="23"/>
                    </a:cxn>
                    <a:cxn ang="0">
                      <a:pos x="44" y="27"/>
                    </a:cxn>
                    <a:cxn ang="0">
                      <a:pos x="52" y="31"/>
                    </a:cxn>
                    <a:cxn ang="0">
                      <a:pos x="63" y="38"/>
                    </a:cxn>
                    <a:cxn ang="0">
                      <a:pos x="71" y="38"/>
                    </a:cxn>
                    <a:cxn ang="0">
                      <a:pos x="82" y="38"/>
                    </a:cxn>
                    <a:cxn ang="0">
                      <a:pos x="90" y="38"/>
                    </a:cxn>
                    <a:cxn ang="0">
                      <a:pos x="100" y="38"/>
                    </a:cxn>
                    <a:cxn ang="0">
                      <a:pos x="109" y="40"/>
                    </a:cxn>
                    <a:cxn ang="0">
                      <a:pos x="119" y="44"/>
                    </a:cxn>
                    <a:cxn ang="0">
                      <a:pos x="127" y="50"/>
                    </a:cxn>
                    <a:cxn ang="0">
                      <a:pos x="131" y="60"/>
                    </a:cxn>
                    <a:cxn ang="0">
                      <a:pos x="138" y="69"/>
                    </a:cxn>
                    <a:cxn ang="0">
                      <a:pos x="144" y="79"/>
                    </a:cxn>
                    <a:cxn ang="0">
                      <a:pos x="148" y="90"/>
                    </a:cxn>
                    <a:cxn ang="0">
                      <a:pos x="152" y="121"/>
                    </a:cxn>
                    <a:cxn ang="0">
                      <a:pos x="158" y="144"/>
                    </a:cxn>
                    <a:cxn ang="0">
                      <a:pos x="161" y="164"/>
                    </a:cxn>
                    <a:cxn ang="0">
                      <a:pos x="161" y="175"/>
                    </a:cxn>
                    <a:cxn ang="0">
                      <a:pos x="167" y="183"/>
                    </a:cxn>
                    <a:cxn ang="0">
                      <a:pos x="173" y="194"/>
                    </a:cxn>
                    <a:cxn ang="0">
                      <a:pos x="179" y="223"/>
                    </a:cxn>
                    <a:cxn ang="0">
                      <a:pos x="190" y="229"/>
                    </a:cxn>
                    <a:cxn ang="0">
                      <a:pos x="196" y="239"/>
                    </a:cxn>
                    <a:cxn ang="0">
                      <a:pos x="204" y="250"/>
                    </a:cxn>
                    <a:cxn ang="0">
                      <a:pos x="210" y="258"/>
                    </a:cxn>
                    <a:cxn ang="0">
                      <a:pos x="221" y="268"/>
                    </a:cxn>
                    <a:cxn ang="0">
                      <a:pos x="227" y="279"/>
                    </a:cxn>
                    <a:cxn ang="0">
                      <a:pos x="235" y="287"/>
                    </a:cxn>
                    <a:cxn ang="0">
                      <a:pos x="246" y="298"/>
                    </a:cxn>
                    <a:cxn ang="0">
                      <a:pos x="254" y="304"/>
                    </a:cxn>
                    <a:cxn ang="0">
                      <a:pos x="260" y="310"/>
                    </a:cxn>
                    <a:cxn ang="0">
                      <a:pos x="267" y="320"/>
                    </a:cxn>
                    <a:cxn ang="0">
                      <a:pos x="275" y="331"/>
                    </a:cxn>
                    <a:cxn ang="0">
                      <a:pos x="281" y="354"/>
                    </a:cxn>
                    <a:cxn ang="0">
                      <a:pos x="287" y="362"/>
                    </a:cxn>
                    <a:cxn ang="0">
                      <a:pos x="298" y="372"/>
                    </a:cxn>
                    <a:cxn ang="0">
                      <a:pos x="304" y="402"/>
                    </a:cxn>
                    <a:cxn ang="0">
                      <a:pos x="312" y="412"/>
                    </a:cxn>
                  </a:cxnLst>
                  <a:rect l="0" t="0" r="r" b="b"/>
                  <a:pathLst>
                    <a:path w="319" h="414">
                      <a:moveTo>
                        <a:pt x="0" y="0"/>
                      </a:moveTo>
                      <a:lnTo>
                        <a:pt x="5" y="4"/>
                      </a:lnTo>
                      <a:lnTo>
                        <a:pt x="7" y="4"/>
                      </a:lnTo>
                      <a:lnTo>
                        <a:pt x="11" y="8"/>
                      </a:lnTo>
                      <a:lnTo>
                        <a:pt x="13" y="8"/>
                      </a:lnTo>
                      <a:lnTo>
                        <a:pt x="17" y="11"/>
                      </a:lnTo>
                      <a:lnTo>
                        <a:pt x="19" y="15"/>
                      </a:lnTo>
                      <a:lnTo>
                        <a:pt x="23" y="15"/>
                      </a:lnTo>
                      <a:lnTo>
                        <a:pt x="25" y="17"/>
                      </a:lnTo>
                      <a:lnTo>
                        <a:pt x="27" y="21"/>
                      </a:lnTo>
                      <a:lnTo>
                        <a:pt x="32" y="21"/>
                      </a:lnTo>
                      <a:lnTo>
                        <a:pt x="34" y="23"/>
                      </a:lnTo>
                      <a:lnTo>
                        <a:pt x="38" y="23"/>
                      </a:lnTo>
                      <a:lnTo>
                        <a:pt x="40" y="23"/>
                      </a:lnTo>
                      <a:lnTo>
                        <a:pt x="44" y="27"/>
                      </a:lnTo>
                      <a:lnTo>
                        <a:pt x="46" y="27"/>
                      </a:lnTo>
                      <a:lnTo>
                        <a:pt x="50" y="27"/>
                      </a:lnTo>
                      <a:lnTo>
                        <a:pt x="52" y="31"/>
                      </a:lnTo>
                      <a:lnTo>
                        <a:pt x="57" y="33"/>
                      </a:lnTo>
                      <a:lnTo>
                        <a:pt x="59" y="38"/>
                      </a:lnTo>
                      <a:lnTo>
                        <a:pt x="63" y="38"/>
                      </a:lnTo>
                      <a:lnTo>
                        <a:pt x="65" y="38"/>
                      </a:lnTo>
                      <a:lnTo>
                        <a:pt x="69" y="38"/>
                      </a:lnTo>
                      <a:lnTo>
                        <a:pt x="71" y="38"/>
                      </a:lnTo>
                      <a:lnTo>
                        <a:pt x="75" y="38"/>
                      </a:lnTo>
                      <a:lnTo>
                        <a:pt x="77" y="38"/>
                      </a:lnTo>
                      <a:lnTo>
                        <a:pt x="82" y="38"/>
                      </a:lnTo>
                      <a:lnTo>
                        <a:pt x="84" y="38"/>
                      </a:lnTo>
                      <a:lnTo>
                        <a:pt x="88" y="38"/>
                      </a:lnTo>
                      <a:lnTo>
                        <a:pt x="90" y="38"/>
                      </a:lnTo>
                      <a:lnTo>
                        <a:pt x="94" y="38"/>
                      </a:lnTo>
                      <a:lnTo>
                        <a:pt x="96" y="38"/>
                      </a:lnTo>
                      <a:lnTo>
                        <a:pt x="100" y="38"/>
                      </a:lnTo>
                      <a:lnTo>
                        <a:pt x="102" y="38"/>
                      </a:lnTo>
                      <a:lnTo>
                        <a:pt x="106" y="40"/>
                      </a:lnTo>
                      <a:lnTo>
                        <a:pt x="109" y="40"/>
                      </a:lnTo>
                      <a:lnTo>
                        <a:pt x="113" y="40"/>
                      </a:lnTo>
                      <a:lnTo>
                        <a:pt x="115" y="44"/>
                      </a:lnTo>
                      <a:lnTo>
                        <a:pt x="119" y="44"/>
                      </a:lnTo>
                      <a:lnTo>
                        <a:pt x="121" y="46"/>
                      </a:lnTo>
                      <a:lnTo>
                        <a:pt x="125" y="46"/>
                      </a:lnTo>
                      <a:lnTo>
                        <a:pt x="127" y="50"/>
                      </a:lnTo>
                      <a:lnTo>
                        <a:pt x="127" y="54"/>
                      </a:lnTo>
                      <a:lnTo>
                        <a:pt x="131" y="56"/>
                      </a:lnTo>
                      <a:lnTo>
                        <a:pt x="131" y="60"/>
                      </a:lnTo>
                      <a:lnTo>
                        <a:pt x="134" y="63"/>
                      </a:lnTo>
                      <a:lnTo>
                        <a:pt x="138" y="67"/>
                      </a:lnTo>
                      <a:lnTo>
                        <a:pt x="138" y="69"/>
                      </a:lnTo>
                      <a:lnTo>
                        <a:pt x="140" y="73"/>
                      </a:lnTo>
                      <a:lnTo>
                        <a:pt x="144" y="77"/>
                      </a:lnTo>
                      <a:lnTo>
                        <a:pt x="144" y="79"/>
                      </a:lnTo>
                      <a:lnTo>
                        <a:pt x="146" y="83"/>
                      </a:lnTo>
                      <a:lnTo>
                        <a:pt x="146" y="85"/>
                      </a:lnTo>
                      <a:lnTo>
                        <a:pt x="148" y="90"/>
                      </a:lnTo>
                      <a:lnTo>
                        <a:pt x="148" y="92"/>
                      </a:lnTo>
                      <a:lnTo>
                        <a:pt x="152" y="96"/>
                      </a:lnTo>
                      <a:lnTo>
                        <a:pt x="152" y="121"/>
                      </a:lnTo>
                      <a:lnTo>
                        <a:pt x="154" y="125"/>
                      </a:lnTo>
                      <a:lnTo>
                        <a:pt x="154" y="142"/>
                      </a:lnTo>
                      <a:lnTo>
                        <a:pt x="158" y="144"/>
                      </a:lnTo>
                      <a:lnTo>
                        <a:pt x="158" y="152"/>
                      </a:lnTo>
                      <a:lnTo>
                        <a:pt x="161" y="154"/>
                      </a:lnTo>
                      <a:lnTo>
                        <a:pt x="161" y="164"/>
                      </a:lnTo>
                      <a:lnTo>
                        <a:pt x="158" y="166"/>
                      </a:lnTo>
                      <a:lnTo>
                        <a:pt x="158" y="171"/>
                      </a:lnTo>
                      <a:lnTo>
                        <a:pt x="161" y="175"/>
                      </a:lnTo>
                      <a:lnTo>
                        <a:pt x="161" y="177"/>
                      </a:lnTo>
                      <a:lnTo>
                        <a:pt x="165" y="181"/>
                      </a:lnTo>
                      <a:lnTo>
                        <a:pt x="167" y="183"/>
                      </a:lnTo>
                      <a:lnTo>
                        <a:pt x="171" y="187"/>
                      </a:lnTo>
                      <a:lnTo>
                        <a:pt x="171" y="189"/>
                      </a:lnTo>
                      <a:lnTo>
                        <a:pt x="173" y="194"/>
                      </a:lnTo>
                      <a:lnTo>
                        <a:pt x="173" y="216"/>
                      </a:lnTo>
                      <a:lnTo>
                        <a:pt x="177" y="218"/>
                      </a:lnTo>
                      <a:lnTo>
                        <a:pt x="179" y="223"/>
                      </a:lnTo>
                      <a:lnTo>
                        <a:pt x="183" y="227"/>
                      </a:lnTo>
                      <a:lnTo>
                        <a:pt x="185" y="227"/>
                      </a:lnTo>
                      <a:lnTo>
                        <a:pt x="190" y="229"/>
                      </a:lnTo>
                      <a:lnTo>
                        <a:pt x="190" y="233"/>
                      </a:lnTo>
                      <a:lnTo>
                        <a:pt x="192" y="235"/>
                      </a:lnTo>
                      <a:lnTo>
                        <a:pt x="196" y="239"/>
                      </a:lnTo>
                      <a:lnTo>
                        <a:pt x="198" y="241"/>
                      </a:lnTo>
                      <a:lnTo>
                        <a:pt x="202" y="246"/>
                      </a:lnTo>
                      <a:lnTo>
                        <a:pt x="204" y="250"/>
                      </a:lnTo>
                      <a:lnTo>
                        <a:pt x="208" y="252"/>
                      </a:lnTo>
                      <a:lnTo>
                        <a:pt x="208" y="256"/>
                      </a:lnTo>
                      <a:lnTo>
                        <a:pt x="210" y="258"/>
                      </a:lnTo>
                      <a:lnTo>
                        <a:pt x="215" y="262"/>
                      </a:lnTo>
                      <a:lnTo>
                        <a:pt x="217" y="264"/>
                      </a:lnTo>
                      <a:lnTo>
                        <a:pt x="221" y="268"/>
                      </a:lnTo>
                      <a:lnTo>
                        <a:pt x="223" y="273"/>
                      </a:lnTo>
                      <a:lnTo>
                        <a:pt x="223" y="275"/>
                      </a:lnTo>
                      <a:lnTo>
                        <a:pt x="227" y="279"/>
                      </a:lnTo>
                      <a:lnTo>
                        <a:pt x="229" y="281"/>
                      </a:lnTo>
                      <a:lnTo>
                        <a:pt x="233" y="285"/>
                      </a:lnTo>
                      <a:lnTo>
                        <a:pt x="235" y="287"/>
                      </a:lnTo>
                      <a:lnTo>
                        <a:pt x="240" y="291"/>
                      </a:lnTo>
                      <a:lnTo>
                        <a:pt x="242" y="293"/>
                      </a:lnTo>
                      <a:lnTo>
                        <a:pt x="246" y="298"/>
                      </a:lnTo>
                      <a:lnTo>
                        <a:pt x="248" y="302"/>
                      </a:lnTo>
                      <a:lnTo>
                        <a:pt x="252" y="302"/>
                      </a:lnTo>
                      <a:lnTo>
                        <a:pt x="254" y="304"/>
                      </a:lnTo>
                      <a:lnTo>
                        <a:pt x="258" y="304"/>
                      </a:lnTo>
                      <a:lnTo>
                        <a:pt x="258" y="308"/>
                      </a:lnTo>
                      <a:lnTo>
                        <a:pt x="260" y="310"/>
                      </a:lnTo>
                      <a:lnTo>
                        <a:pt x="260" y="314"/>
                      </a:lnTo>
                      <a:lnTo>
                        <a:pt x="265" y="316"/>
                      </a:lnTo>
                      <a:lnTo>
                        <a:pt x="267" y="320"/>
                      </a:lnTo>
                      <a:lnTo>
                        <a:pt x="271" y="325"/>
                      </a:lnTo>
                      <a:lnTo>
                        <a:pt x="273" y="327"/>
                      </a:lnTo>
                      <a:lnTo>
                        <a:pt x="275" y="331"/>
                      </a:lnTo>
                      <a:lnTo>
                        <a:pt x="279" y="331"/>
                      </a:lnTo>
                      <a:lnTo>
                        <a:pt x="279" y="350"/>
                      </a:lnTo>
                      <a:lnTo>
                        <a:pt x="281" y="354"/>
                      </a:lnTo>
                      <a:lnTo>
                        <a:pt x="285" y="356"/>
                      </a:lnTo>
                      <a:lnTo>
                        <a:pt x="287" y="360"/>
                      </a:lnTo>
                      <a:lnTo>
                        <a:pt x="287" y="362"/>
                      </a:lnTo>
                      <a:lnTo>
                        <a:pt x="292" y="366"/>
                      </a:lnTo>
                      <a:lnTo>
                        <a:pt x="294" y="370"/>
                      </a:lnTo>
                      <a:lnTo>
                        <a:pt x="298" y="372"/>
                      </a:lnTo>
                      <a:lnTo>
                        <a:pt x="300" y="377"/>
                      </a:lnTo>
                      <a:lnTo>
                        <a:pt x="300" y="399"/>
                      </a:lnTo>
                      <a:lnTo>
                        <a:pt x="304" y="402"/>
                      </a:lnTo>
                      <a:lnTo>
                        <a:pt x="306" y="406"/>
                      </a:lnTo>
                      <a:lnTo>
                        <a:pt x="310" y="408"/>
                      </a:lnTo>
                      <a:lnTo>
                        <a:pt x="312" y="412"/>
                      </a:lnTo>
                      <a:lnTo>
                        <a:pt x="316" y="414"/>
                      </a:lnTo>
                      <a:lnTo>
                        <a:pt x="319" y="414"/>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70"/>
                <p:cNvSpPr>
                  <a:spLocks/>
                </p:cNvSpPr>
                <p:nvPr/>
              </p:nvSpPr>
              <p:spPr bwMode="auto">
                <a:xfrm>
                  <a:off x="5711825" y="3860800"/>
                  <a:ext cx="247650" cy="333375"/>
                </a:xfrm>
                <a:custGeom>
                  <a:avLst/>
                  <a:gdLst/>
                  <a:ahLst/>
                  <a:cxnLst>
                    <a:cxn ang="0">
                      <a:pos x="38" y="4"/>
                    </a:cxn>
                    <a:cxn ang="0">
                      <a:pos x="48" y="8"/>
                    </a:cxn>
                    <a:cxn ang="0">
                      <a:pos x="57" y="15"/>
                    </a:cxn>
                    <a:cxn ang="0">
                      <a:pos x="63" y="23"/>
                    </a:cxn>
                    <a:cxn ang="0">
                      <a:pos x="73" y="31"/>
                    </a:cxn>
                    <a:cxn ang="0">
                      <a:pos x="81" y="37"/>
                    </a:cxn>
                    <a:cxn ang="0">
                      <a:pos x="92" y="44"/>
                    </a:cxn>
                    <a:cxn ang="0">
                      <a:pos x="98" y="50"/>
                    </a:cxn>
                    <a:cxn ang="0">
                      <a:pos x="106" y="60"/>
                    </a:cxn>
                    <a:cxn ang="0">
                      <a:pos x="100" y="69"/>
                    </a:cxn>
                    <a:cxn ang="0">
                      <a:pos x="92" y="73"/>
                    </a:cxn>
                    <a:cxn ang="0">
                      <a:pos x="81" y="79"/>
                    </a:cxn>
                    <a:cxn ang="0">
                      <a:pos x="73" y="85"/>
                    </a:cxn>
                    <a:cxn ang="0">
                      <a:pos x="73" y="98"/>
                    </a:cxn>
                    <a:cxn ang="0">
                      <a:pos x="79" y="108"/>
                    </a:cxn>
                    <a:cxn ang="0">
                      <a:pos x="86" y="119"/>
                    </a:cxn>
                    <a:cxn ang="0">
                      <a:pos x="94" y="125"/>
                    </a:cxn>
                    <a:cxn ang="0">
                      <a:pos x="104" y="135"/>
                    </a:cxn>
                    <a:cxn ang="0">
                      <a:pos x="113" y="141"/>
                    </a:cxn>
                    <a:cxn ang="0">
                      <a:pos x="121" y="152"/>
                    </a:cxn>
                    <a:cxn ang="0">
                      <a:pos x="131" y="160"/>
                    </a:cxn>
                    <a:cxn ang="0">
                      <a:pos x="140" y="171"/>
                    </a:cxn>
                    <a:cxn ang="0">
                      <a:pos x="146" y="181"/>
                    </a:cxn>
                    <a:cxn ang="0">
                      <a:pos x="156" y="189"/>
                    </a:cxn>
                    <a:cxn ang="0">
                      <a:pos x="150" y="204"/>
                    </a:cxn>
                    <a:cxn ang="0">
                      <a:pos x="140" y="204"/>
                    </a:cxn>
                    <a:cxn ang="0">
                      <a:pos x="131" y="204"/>
                    </a:cxn>
                    <a:cxn ang="0">
                      <a:pos x="121" y="200"/>
                    </a:cxn>
                    <a:cxn ang="0">
                      <a:pos x="113" y="200"/>
                    </a:cxn>
                    <a:cxn ang="0">
                      <a:pos x="104" y="196"/>
                    </a:cxn>
                    <a:cxn ang="0">
                      <a:pos x="94" y="196"/>
                    </a:cxn>
                    <a:cxn ang="0">
                      <a:pos x="86" y="196"/>
                    </a:cxn>
                    <a:cxn ang="0">
                      <a:pos x="75" y="193"/>
                    </a:cxn>
                    <a:cxn ang="0">
                      <a:pos x="67" y="193"/>
                    </a:cxn>
                    <a:cxn ang="0">
                      <a:pos x="57" y="189"/>
                    </a:cxn>
                    <a:cxn ang="0">
                      <a:pos x="48" y="189"/>
                    </a:cxn>
                    <a:cxn ang="0">
                      <a:pos x="38" y="189"/>
                    </a:cxn>
                    <a:cxn ang="0">
                      <a:pos x="29" y="187"/>
                    </a:cxn>
                    <a:cxn ang="0">
                      <a:pos x="19" y="183"/>
                    </a:cxn>
                    <a:cxn ang="0">
                      <a:pos x="11" y="183"/>
                    </a:cxn>
                    <a:cxn ang="0">
                      <a:pos x="0" y="193"/>
                    </a:cxn>
                    <a:cxn ang="0">
                      <a:pos x="7" y="204"/>
                    </a:cxn>
                  </a:cxnLst>
                  <a:rect l="0" t="0" r="r" b="b"/>
                  <a:pathLst>
                    <a:path w="156" h="210">
                      <a:moveTo>
                        <a:pt x="32" y="0"/>
                      </a:moveTo>
                      <a:lnTo>
                        <a:pt x="36" y="0"/>
                      </a:lnTo>
                      <a:lnTo>
                        <a:pt x="38" y="4"/>
                      </a:lnTo>
                      <a:lnTo>
                        <a:pt x="42" y="4"/>
                      </a:lnTo>
                      <a:lnTo>
                        <a:pt x="44" y="8"/>
                      </a:lnTo>
                      <a:lnTo>
                        <a:pt x="48" y="8"/>
                      </a:lnTo>
                      <a:lnTo>
                        <a:pt x="50" y="10"/>
                      </a:lnTo>
                      <a:lnTo>
                        <a:pt x="54" y="10"/>
                      </a:lnTo>
                      <a:lnTo>
                        <a:pt x="57" y="15"/>
                      </a:lnTo>
                      <a:lnTo>
                        <a:pt x="57" y="17"/>
                      </a:lnTo>
                      <a:lnTo>
                        <a:pt x="61" y="21"/>
                      </a:lnTo>
                      <a:lnTo>
                        <a:pt x="63" y="23"/>
                      </a:lnTo>
                      <a:lnTo>
                        <a:pt x="67" y="27"/>
                      </a:lnTo>
                      <a:lnTo>
                        <a:pt x="69" y="31"/>
                      </a:lnTo>
                      <a:lnTo>
                        <a:pt x="73" y="31"/>
                      </a:lnTo>
                      <a:lnTo>
                        <a:pt x="75" y="33"/>
                      </a:lnTo>
                      <a:lnTo>
                        <a:pt x="79" y="33"/>
                      </a:lnTo>
                      <a:lnTo>
                        <a:pt x="81" y="37"/>
                      </a:lnTo>
                      <a:lnTo>
                        <a:pt x="86" y="40"/>
                      </a:lnTo>
                      <a:lnTo>
                        <a:pt x="88" y="40"/>
                      </a:lnTo>
                      <a:lnTo>
                        <a:pt x="92" y="44"/>
                      </a:lnTo>
                      <a:lnTo>
                        <a:pt x="94" y="46"/>
                      </a:lnTo>
                      <a:lnTo>
                        <a:pt x="98" y="46"/>
                      </a:lnTo>
                      <a:lnTo>
                        <a:pt x="98" y="50"/>
                      </a:lnTo>
                      <a:lnTo>
                        <a:pt x="100" y="54"/>
                      </a:lnTo>
                      <a:lnTo>
                        <a:pt x="104" y="56"/>
                      </a:lnTo>
                      <a:lnTo>
                        <a:pt x="106" y="60"/>
                      </a:lnTo>
                      <a:lnTo>
                        <a:pt x="106" y="67"/>
                      </a:lnTo>
                      <a:lnTo>
                        <a:pt x="104" y="69"/>
                      </a:lnTo>
                      <a:lnTo>
                        <a:pt x="100" y="69"/>
                      </a:lnTo>
                      <a:lnTo>
                        <a:pt x="98" y="73"/>
                      </a:lnTo>
                      <a:lnTo>
                        <a:pt x="94" y="73"/>
                      </a:lnTo>
                      <a:lnTo>
                        <a:pt x="92" y="73"/>
                      </a:lnTo>
                      <a:lnTo>
                        <a:pt x="88" y="77"/>
                      </a:lnTo>
                      <a:lnTo>
                        <a:pt x="86" y="77"/>
                      </a:lnTo>
                      <a:lnTo>
                        <a:pt x="81" y="79"/>
                      </a:lnTo>
                      <a:lnTo>
                        <a:pt x="79" y="79"/>
                      </a:lnTo>
                      <a:lnTo>
                        <a:pt x="75" y="83"/>
                      </a:lnTo>
                      <a:lnTo>
                        <a:pt x="73" y="85"/>
                      </a:lnTo>
                      <a:lnTo>
                        <a:pt x="69" y="89"/>
                      </a:lnTo>
                      <a:lnTo>
                        <a:pt x="69" y="96"/>
                      </a:lnTo>
                      <a:lnTo>
                        <a:pt x="73" y="98"/>
                      </a:lnTo>
                      <a:lnTo>
                        <a:pt x="75" y="102"/>
                      </a:lnTo>
                      <a:lnTo>
                        <a:pt x="75" y="106"/>
                      </a:lnTo>
                      <a:lnTo>
                        <a:pt x="79" y="108"/>
                      </a:lnTo>
                      <a:lnTo>
                        <a:pt x="79" y="112"/>
                      </a:lnTo>
                      <a:lnTo>
                        <a:pt x="81" y="114"/>
                      </a:lnTo>
                      <a:lnTo>
                        <a:pt x="86" y="119"/>
                      </a:lnTo>
                      <a:lnTo>
                        <a:pt x="88" y="121"/>
                      </a:lnTo>
                      <a:lnTo>
                        <a:pt x="92" y="121"/>
                      </a:lnTo>
                      <a:lnTo>
                        <a:pt x="94" y="125"/>
                      </a:lnTo>
                      <a:lnTo>
                        <a:pt x="98" y="129"/>
                      </a:lnTo>
                      <a:lnTo>
                        <a:pt x="100" y="131"/>
                      </a:lnTo>
                      <a:lnTo>
                        <a:pt x="104" y="135"/>
                      </a:lnTo>
                      <a:lnTo>
                        <a:pt x="106" y="135"/>
                      </a:lnTo>
                      <a:lnTo>
                        <a:pt x="109" y="137"/>
                      </a:lnTo>
                      <a:lnTo>
                        <a:pt x="113" y="141"/>
                      </a:lnTo>
                      <a:lnTo>
                        <a:pt x="115" y="144"/>
                      </a:lnTo>
                      <a:lnTo>
                        <a:pt x="119" y="148"/>
                      </a:lnTo>
                      <a:lnTo>
                        <a:pt x="121" y="152"/>
                      </a:lnTo>
                      <a:lnTo>
                        <a:pt x="125" y="154"/>
                      </a:lnTo>
                      <a:lnTo>
                        <a:pt x="127" y="158"/>
                      </a:lnTo>
                      <a:lnTo>
                        <a:pt x="131" y="160"/>
                      </a:lnTo>
                      <a:lnTo>
                        <a:pt x="133" y="164"/>
                      </a:lnTo>
                      <a:lnTo>
                        <a:pt x="138" y="166"/>
                      </a:lnTo>
                      <a:lnTo>
                        <a:pt x="140" y="171"/>
                      </a:lnTo>
                      <a:lnTo>
                        <a:pt x="144" y="175"/>
                      </a:lnTo>
                      <a:lnTo>
                        <a:pt x="146" y="177"/>
                      </a:lnTo>
                      <a:lnTo>
                        <a:pt x="146" y="181"/>
                      </a:lnTo>
                      <a:lnTo>
                        <a:pt x="150" y="183"/>
                      </a:lnTo>
                      <a:lnTo>
                        <a:pt x="152" y="187"/>
                      </a:lnTo>
                      <a:lnTo>
                        <a:pt x="156" y="189"/>
                      </a:lnTo>
                      <a:lnTo>
                        <a:pt x="156" y="204"/>
                      </a:lnTo>
                      <a:lnTo>
                        <a:pt x="152" y="204"/>
                      </a:lnTo>
                      <a:lnTo>
                        <a:pt x="150" y="204"/>
                      </a:lnTo>
                      <a:lnTo>
                        <a:pt x="146" y="204"/>
                      </a:lnTo>
                      <a:lnTo>
                        <a:pt x="144" y="204"/>
                      </a:lnTo>
                      <a:lnTo>
                        <a:pt x="140" y="204"/>
                      </a:lnTo>
                      <a:lnTo>
                        <a:pt x="138" y="204"/>
                      </a:lnTo>
                      <a:lnTo>
                        <a:pt x="133" y="204"/>
                      </a:lnTo>
                      <a:lnTo>
                        <a:pt x="131" y="204"/>
                      </a:lnTo>
                      <a:lnTo>
                        <a:pt x="127" y="204"/>
                      </a:lnTo>
                      <a:lnTo>
                        <a:pt x="125" y="200"/>
                      </a:lnTo>
                      <a:lnTo>
                        <a:pt x="121" y="200"/>
                      </a:lnTo>
                      <a:lnTo>
                        <a:pt x="119" y="200"/>
                      </a:lnTo>
                      <a:lnTo>
                        <a:pt x="115" y="200"/>
                      </a:lnTo>
                      <a:lnTo>
                        <a:pt x="113" y="200"/>
                      </a:lnTo>
                      <a:lnTo>
                        <a:pt x="109" y="196"/>
                      </a:lnTo>
                      <a:lnTo>
                        <a:pt x="106" y="196"/>
                      </a:lnTo>
                      <a:lnTo>
                        <a:pt x="104" y="196"/>
                      </a:lnTo>
                      <a:lnTo>
                        <a:pt x="100" y="196"/>
                      </a:lnTo>
                      <a:lnTo>
                        <a:pt x="98" y="196"/>
                      </a:lnTo>
                      <a:lnTo>
                        <a:pt x="94" y="196"/>
                      </a:lnTo>
                      <a:lnTo>
                        <a:pt x="92" y="196"/>
                      </a:lnTo>
                      <a:lnTo>
                        <a:pt x="88" y="196"/>
                      </a:lnTo>
                      <a:lnTo>
                        <a:pt x="86" y="196"/>
                      </a:lnTo>
                      <a:lnTo>
                        <a:pt x="81" y="193"/>
                      </a:lnTo>
                      <a:lnTo>
                        <a:pt x="79" y="193"/>
                      </a:lnTo>
                      <a:lnTo>
                        <a:pt x="75" y="193"/>
                      </a:lnTo>
                      <a:lnTo>
                        <a:pt x="73" y="193"/>
                      </a:lnTo>
                      <a:lnTo>
                        <a:pt x="69" y="193"/>
                      </a:lnTo>
                      <a:lnTo>
                        <a:pt x="67" y="193"/>
                      </a:lnTo>
                      <a:lnTo>
                        <a:pt x="63" y="189"/>
                      </a:lnTo>
                      <a:lnTo>
                        <a:pt x="61" y="189"/>
                      </a:lnTo>
                      <a:lnTo>
                        <a:pt x="57" y="189"/>
                      </a:lnTo>
                      <a:lnTo>
                        <a:pt x="54" y="189"/>
                      </a:lnTo>
                      <a:lnTo>
                        <a:pt x="50" y="189"/>
                      </a:lnTo>
                      <a:lnTo>
                        <a:pt x="48" y="189"/>
                      </a:lnTo>
                      <a:lnTo>
                        <a:pt x="44" y="189"/>
                      </a:lnTo>
                      <a:lnTo>
                        <a:pt x="42" y="189"/>
                      </a:lnTo>
                      <a:lnTo>
                        <a:pt x="38" y="189"/>
                      </a:lnTo>
                      <a:lnTo>
                        <a:pt x="36" y="189"/>
                      </a:lnTo>
                      <a:lnTo>
                        <a:pt x="32" y="187"/>
                      </a:lnTo>
                      <a:lnTo>
                        <a:pt x="29" y="187"/>
                      </a:lnTo>
                      <a:lnTo>
                        <a:pt x="25" y="187"/>
                      </a:lnTo>
                      <a:lnTo>
                        <a:pt x="23" y="187"/>
                      </a:lnTo>
                      <a:lnTo>
                        <a:pt x="19" y="183"/>
                      </a:lnTo>
                      <a:lnTo>
                        <a:pt x="17" y="183"/>
                      </a:lnTo>
                      <a:lnTo>
                        <a:pt x="13" y="183"/>
                      </a:lnTo>
                      <a:lnTo>
                        <a:pt x="11" y="183"/>
                      </a:lnTo>
                      <a:lnTo>
                        <a:pt x="7" y="187"/>
                      </a:lnTo>
                      <a:lnTo>
                        <a:pt x="5" y="189"/>
                      </a:lnTo>
                      <a:lnTo>
                        <a:pt x="0" y="193"/>
                      </a:lnTo>
                      <a:lnTo>
                        <a:pt x="5" y="196"/>
                      </a:lnTo>
                      <a:lnTo>
                        <a:pt x="5" y="200"/>
                      </a:lnTo>
                      <a:lnTo>
                        <a:pt x="7" y="204"/>
                      </a:lnTo>
                      <a:lnTo>
                        <a:pt x="11" y="206"/>
                      </a:lnTo>
                      <a:lnTo>
                        <a:pt x="13" y="210"/>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71"/>
                <p:cNvSpPr>
                  <a:spLocks/>
                </p:cNvSpPr>
                <p:nvPr/>
              </p:nvSpPr>
              <p:spPr bwMode="auto">
                <a:xfrm>
                  <a:off x="5457825" y="4194175"/>
                  <a:ext cx="390525" cy="174625"/>
                </a:xfrm>
                <a:custGeom>
                  <a:avLst/>
                  <a:gdLst/>
                  <a:ahLst/>
                  <a:cxnLst>
                    <a:cxn ang="0">
                      <a:pos x="177" y="6"/>
                    </a:cxn>
                    <a:cxn ang="0">
                      <a:pos x="183" y="17"/>
                    </a:cxn>
                    <a:cxn ang="0">
                      <a:pos x="192" y="25"/>
                    </a:cxn>
                    <a:cxn ang="0">
                      <a:pos x="198" y="35"/>
                    </a:cxn>
                    <a:cxn ang="0">
                      <a:pos x="204" y="46"/>
                    </a:cxn>
                    <a:cxn ang="0">
                      <a:pos x="210" y="54"/>
                    </a:cxn>
                    <a:cxn ang="0">
                      <a:pos x="217" y="65"/>
                    </a:cxn>
                    <a:cxn ang="0">
                      <a:pos x="223" y="75"/>
                    </a:cxn>
                    <a:cxn ang="0">
                      <a:pos x="229" y="83"/>
                    </a:cxn>
                    <a:cxn ang="0">
                      <a:pos x="239" y="94"/>
                    </a:cxn>
                    <a:cxn ang="0">
                      <a:pos x="241" y="104"/>
                    </a:cxn>
                    <a:cxn ang="0">
                      <a:pos x="241" y="110"/>
                    </a:cxn>
                    <a:cxn ang="0">
                      <a:pos x="233" y="110"/>
                    </a:cxn>
                    <a:cxn ang="0">
                      <a:pos x="223" y="104"/>
                    </a:cxn>
                    <a:cxn ang="0">
                      <a:pos x="214" y="98"/>
                    </a:cxn>
                    <a:cxn ang="0">
                      <a:pos x="204" y="92"/>
                    </a:cxn>
                    <a:cxn ang="0">
                      <a:pos x="196" y="87"/>
                    </a:cxn>
                    <a:cxn ang="0">
                      <a:pos x="185" y="81"/>
                    </a:cxn>
                    <a:cxn ang="0">
                      <a:pos x="177" y="75"/>
                    </a:cxn>
                    <a:cxn ang="0">
                      <a:pos x="167" y="71"/>
                    </a:cxn>
                    <a:cxn ang="0">
                      <a:pos x="158" y="62"/>
                    </a:cxn>
                    <a:cxn ang="0">
                      <a:pos x="148" y="54"/>
                    </a:cxn>
                    <a:cxn ang="0">
                      <a:pos x="140" y="52"/>
                    </a:cxn>
                    <a:cxn ang="0">
                      <a:pos x="131" y="46"/>
                    </a:cxn>
                    <a:cxn ang="0">
                      <a:pos x="121" y="40"/>
                    </a:cxn>
                    <a:cxn ang="0">
                      <a:pos x="113" y="31"/>
                    </a:cxn>
                    <a:cxn ang="0">
                      <a:pos x="102" y="29"/>
                    </a:cxn>
                    <a:cxn ang="0">
                      <a:pos x="94" y="23"/>
                    </a:cxn>
                    <a:cxn ang="0">
                      <a:pos x="83" y="17"/>
                    </a:cxn>
                    <a:cxn ang="0">
                      <a:pos x="75" y="17"/>
                    </a:cxn>
                    <a:cxn ang="0">
                      <a:pos x="65" y="17"/>
                    </a:cxn>
                    <a:cxn ang="0">
                      <a:pos x="56" y="23"/>
                    </a:cxn>
                    <a:cxn ang="0">
                      <a:pos x="46" y="23"/>
                    </a:cxn>
                    <a:cxn ang="0">
                      <a:pos x="38" y="19"/>
                    </a:cxn>
                    <a:cxn ang="0">
                      <a:pos x="27" y="17"/>
                    </a:cxn>
                    <a:cxn ang="0">
                      <a:pos x="19" y="17"/>
                    </a:cxn>
                    <a:cxn ang="0">
                      <a:pos x="11" y="19"/>
                    </a:cxn>
                    <a:cxn ang="0">
                      <a:pos x="7" y="29"/>
                    </a:cxn>
                    <a:cxn ang="0">
                      <a:pos x="13" y="40"/>
                    </a:cxn>
                    <a:cxn ang="0">
                      <a:pos x="17" y="52"/>
                    </a:cxn>
                    <a:cxn ang="0">
                      <a:pos x="17" y="71"/>
                    </a:cxn>
                    <a:cxn ang="0">
                      <a:pos x="7" y="75"/>
                    </a:cxn>
                  </a:cxnLst>
                  <a:rect l="0" t="0" r="r" b="b"/>
                  <a:pathLst>
                    <a:path w="246" h="110">
                      <a:moveTo>
                        <a:pt x="173" y="0"/>
                      </a:moveTo>
                      <a:lnTo>
                        <a:pt x="173" y="2"/>
                      </a:lnTo>
                      <a:lnTo>
                        <a:pt x="177" y="6"/>
                      </a:lnTo>
                      <a:lnTo>
                        <a:pt x="177" y="8"/>
                      </a:lnTo>
                      <a:lnTo>
                        <a:pt x="179" y="13"/>
                      </a:lnTo>
                      <a:lnTo>
                        <a:pt x="183" y="17"/>
                      </a:lnTo>
                      <a:lnTo>
                        <a:pt x="185" y="19"/>
                      </a:lnTo>
                      <a:lnTo>
                        <a:pt x="189" y="23"/>
                      </a:lnTo>
                      <a:lnTo>
                        <a:pt x="192" y="25"/>
                      </a:lnTo>
                      <a:lnTo>
                        <a:pt x="196" y="29"/>
                      </a:lnTo>
                      <a:lnTo>
                        <a:pt x="196" y="31"/>
                      </a:lnTo>
                      <a:lnTo>
                        <a:pt x="198" y="35"/>
                      </a:lnTo>
                      <a:lnTo>
                        <a:pt x="202" y="40"/>
                      </a:lnTo>
                      <a:lnTo>
                        <a:pt x="204" y="42"/>
                      </a:lnTo>
                      <a:lnTo>
                        <a:pt x="204" y="46"/>
                      </a:lnTo>
                      <a:lnTo>
                        <a:pt x="208" y="48"/>
                      </a:lnTo>
                      <a:lnTo>
                        <a:pt x="210" y="52"/>
                      </a:lnTo>
                      <a:lnTo>
                        <a:pt x="210" y="54"/>
                      </a:lnTo>
                      <a:lnTo>
                        <a:pt x="214" y="58"/>
                      </a:lnTo>
                      <a:lnTo>
                        <a:pt x="214" y="62"/>
                      </a:lnTo>
                      <a:lnTo>
                        <a:pt x="217" y="65"/>
                      </a:lnTo>
                      <a:lnTo>
                        <a:pt x="221" y="69"/>
                      </a:lnTo>
                      <a:lnTo>
                        <a:pt x="221" y="71"/>
                      </a:lnTo>
                      <a:lnTo>
                        <a:pt x="223" y="75"/>
                      </a:lnTo>
                      <a:lnTo>
                        <a:pt x="227" y="77"/>
                      </a:lnTo>
                      <a:lnTo>
                        <a:pt x="227" y="81"/>
                      </a:lnTo>
                      <a:lnTo>
                        <a:pt x="229" y="83"/>
                      </a:lnTo>
                      <a:lnTo>
                        <a:pt x="233" y="87"/>
                      </a:lnTo>
                      <a:lnTo>
                        <a:pt x="235" y="92"/>
                      </a:lnTo>
                      <a:lnTo>
                        <a:pt x="239" y="94"/>
                      </a:lnTo>
                      <a:lnTo>
                        <a:pt x="239" y="98"/>
                      </a:lnTo>
                      <a:lnTo>
                        <a:pt x="241" y="100"/>
                      </a:lnTo>
                      <a:lnTo>
                        <a:pt x="241" y="104"/>
                      </a:lnTo>
                      <a:lnTo>
                        <a:pt x="246" y="106"/>
                      </a:lnTo>
                      <a:lnTo>
                        <a:pt x="246" y="110"/>
                      </a:lnTo>
                      <a:lnTo>
                        <a:pt x="241" y="110"/>
                      </a:lnTo>
                      <a:lnTo>
                        <a:pt x="239" y="110"/>
                      </a:lnTo>
                      <a:lnTo>
                        <a:pt x="235" y="110"/>
                      </a:lnTo>
                      <a:lnTo>
                        <a:pt x="233" y="110"/>
                      </a:lnTo>
                      <a:lnTo>
                        <a:pt x="229" y="106"/>
                      </a:lnTo>
                      <a:lnTo>
                        <a:pt x="227" y="104"/>
                      </a:lnTo>
                      <a:lnTo>
                        <a:pt x="223" y="104"/>
                      </a:lnTo>
                      <a:lnTo>
                        <a:pt x="221" y="100"/>
                      </a:lnTo>
                      <a:lnTo>
                        <a:pt x="217" y="100"/>
                      </a:lnTo>
                      <a:lnTo>
                        <a:pt x="214" y="98"/>
                      </a:lnTo>
                      <a:lnTo>
                        <a:pt x="210" y="98"/>
                      </a:lnTo>
                      <a:lnTo>
                        <a:pt x="208" y="94"/>
                      </a:lnTo>
                      <a:lnTo>
                        <a:pt x="204" y="92"/>
                      </a:lnTo>
                      <a:lnTo>
                        <a:pt x="202" y="92"/>
                      </a:lnTo>
                      <a:lnTo>
                        <a:pt x="198" y="87"/>
                      </a:lnTo>
                      <a:lnTo>
                        <a:pt x="196" y="87"/>
                      </a:lnTo>
                      <a:lnTo>
                        <a:pt x="192" y="83"/>
                      </a:lnTo>
                      <a:lnTo>
                        <a:pt x="189" y="81"/>
                      </a:lnTo>
                      <a:lnTo>
                        <a:pt x="185" y="81"/>
                      </a:lnTo>
                      <a:lnTo>
                        <a:pt x="183" y="77"/>
                      </a:lnTo>
                      <a:lnTo>
                        <a:pt x="179" y="77"/>
                      </a:lnTo>
                      <a:lnTo>
                        <a:pt x="177" y="75"/>
                      </a:lnTo>
                      <a:lnTo>
                        <a:pt x="173" y="71"/>
                      </a:lnTo>
                      <a:lnTo>
                        <a:pt x="171" y="71"/>
                      </a:lnTo>
                      <a:lnTo>
                        <a:pt x="167" y="71"/>
                      </a:lnTo>
                      <a:lnTo>
                        <a:pt x="165" y="69"/>
                      </a:lnTo>
                      <a:lnTo>
                        <a:pt x="160" y="65"/>
                      </a:lnTo>
                      <a:lnTo>
                        <a:pt x="158" y="62"/>
                      </a:lnTo>
                      <a:lnTo>
                        <a:pt x="154" y="62"/>
                      </a:lnTo>
                      <a:lnTo>
                        <a:pt x="152" y="58"/>
                      </a:lnTo>
                      <a:lnTo>
                        <a:pt x="148" y="54"/>
                      </a:lnTo>
                      <a:lnTo>
                        <a:pt x="146" y="54"/>
                      </a:lnTo>
                      <a:lnTo>
                        <a:pt x="144" y="52"/>
                      </a:lnTo>
                      <a:lnTo>
                        <a:pt x="140" y="52"/>
                      </a:lnTo>
                      <a:lnTo>
                        <a:pt x="138" y="48"/>
                      </a:lnTo>
                      <a:lnTo>
                        <a:pt x="133" y="46"/>
                      </a:lnTo>
                      <a:lnTo>
                        <a:pt x="131" y="46"/>
                      </a:lnTo>
                      <a:lnTo>
                        <a:pt x="127" y="42"/>
                      </a:lnTo>
                      <a:lnTo>
                        <a:pt x="125" y="42"/>
                      </a:lnTo>
                      <a:lnTo>
                        <a:pt x="121" y="40"/>
                      </a:lnTo>
                      <a:lnTo>
                        <a:pt x="119" y="35"/>
                      </a:lnTo>
                      <a:lnTo>
                        <a:pt x="115" y="35"/>
                      </a:lnTo>
                      <a:lnTo>
                        <a:pt x="113" y="31"/>
                      </a:lnTo>
                      <a:lnTo>
                        <a:pt x="108" y="31"/>
                      </a:lnTo>
                      <a:lnTo>
                        <a:pt x="106" y="29"/>
                      </a:lnTo>
                      <a:lnTo>
                        <a:pt x="102" y="29"/>
                      </a:lnTo>
                      <a:lnTo>
                        <a:pt x="100" y="25"/>
                      </a:lnTo>
                      <a:lnTo>
                        <a:pt x="96" y="25"/>
                      </a:lnTo>
                      <a:lnTo>
                        <a:pt x="94" y="23"/>
                      </a:lnTo>
                      <a:lnTo>
                        <a:pt x="90" y="19"/>
                      </a:lnTo>
                      <a:lnTo>
                        <a:pt x="88" y="17"/>
                      </a:lnTo>
                      <a:lnTo>
                        <a:pt x="83" y="17"/>
                      </a:lnTo>
                      <a:lnTo>
                        <a:pt x="81" y="17"/>
                      </a:lnTo>
                      <a:lnTo>
                        <a:pt x="77" y="17"/>
                      </a:lnTo>
                      <a:lnTo>
                        <a:pt x="75" y="17"/>
                      </a:lnTo>
                      <a:lnTo>
                        <a:pt x="71" y="17"/>
                      </a:lnTo>
                      <a:lnTo>
                        <a:pt x="69" y="17"/>
                      </a:lnTo>
                      <a:lnTo>
                        <a:pt x="65" y="17"/>
                      </a:lnTo>
                      <a:lnTo>
                        <a:pt x="63" y="19"/>
                      </a:lnTo>
                      <a:lnTo>
                        <a:pt x="58" y="19"/>
                      </a:lnTo>
                      <a:lnTo>
                        <a:pt x="56" y="23"/>
                      </a:lnTo>
                      <a:lnTo>
                        <a:pt x="52" y="23"/>
                      </a:lnTo>
                      <a:lnTo>
                        <a:pt x="50" y="23"/>
                      </a:lnTo>
                      <a:lnTo>
                        <a:pt x="46" y="23"/>
                      </a:lnTo>
                      <a:lnTo>
                        <a:pt x="44" y="23"/>
                      </a:lnTo>
                      <a:lnTo>
                        <a:pt x="40" y="23"/>
                      </a:lnTo>
                      <a:lnTo>
                        <a:pt x="38" y="19"/>
                      </a:lnTo>
                      <a:lnTo>
                        <a:pt x="34" y="17"/>
                      </a:lnTo>
                      <a:lnTo>
                        <a:pt x="31" y="17"/>
                      </a:lnTo>
                      <a:lnTo>
                        <a:pt x="27" y="17"/>
                      </a:lnTo>
                      <a:lnTo>
                        <a:pt x="25" y="17"/>
                      </a:lnTo>
                      <a:lnTo>
                        <a:pt x="21" y="17"/>
                      </a:lnTo>
                      <a:lnTo>
                        <a:pt x="19" y="17"/>
                      </a:lnTo>
                      <a:lnTo>
                        <a:pt x="17" y="17"/>
                      </a:lnTo>
                      <a:lnTo>
                        <a:pt x="13" y="17"/>
                      </a:lnTo>
                      <a:lnTo>
                        <a:pt x="11" y="19"/>
                      </a:lnTo>
                      <a:lnTo>
                        <a:pt x="7" y="23"/>
                      </a:lnTo>
                      <a:lnTo>
                        <a:pt x="4" y="25"/>
                      </a:lnTo>
                      <a:lnTo>
                        <a:pt x="7" y="29"/>
                      </a:lnTo>
                      <a:lnTo>
                        <a:pt x="7" y="31"/>
                      </a:lnTo>
                      <a:lnTo>
                        <a:pt x="11" y="35"/>
                      </a:lnTo>
                      <a:lnTo>
                        <a:pt x="13" y="40"/>
                      </a:lnTo>
                      <a:lnTo>
                        <a:pt x="13" y="42"/>
                      </a:lnTo>
                      <a:lnTo>
                        <a:pt x="17" y="46"/>
                      </a:lnTo>
                      <a:lnTo>
                        <a:pt x="17" y="52"/>
                      </a:lnTo>
                      <a:lnTo>
                        <a:pt x="19" y="54"/>
                      </a:lnTo>
                      <a:lnTo>
                        <a:pt x="19" y="69"/>
                      </a:lnTo>
                      <a:lnTo>
                        <a:pt x="17" y="71"/>
                      </a:lnTo>
                      <a:lnTo>
                        <a:pt x="13" y="75"/>
                      </a:lnTo>
                      <a:lnTo>
                        <a:pt x="11" y="75"/>
                      </a:lnTo>
                      <a:lnTo>
                        <a:pt x="7" y="75"/>
                      </a:lnTo>
                      <a:lnTo>
                        <a:pt x="4" y="75"/>
                      </a:lnTo>
                      <a:lnTo>
                        <a:pt x="0" y="75"/>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72"/>
                <p:cNvSpPr>
                  <a:spLocks/>
                </p:cNvSpPr>
                <p:nvPr/>
              </p:nvSpPr>
              <p:spPr bwMode="auto">
                <a:xfrm>
                  <a:off x="4851400" y="4151312"/>
                  <a:ext cx="606425" cy="161925"/>
                </a:xfrm>
                <a:custGeom>
                  <a:avLst/>
                  <a:gdLst/>
                  <a:ahLst/>
                  <a:cxnLst>
                    <a:cxn ang="0">
                      <a:pos x="376" y="102"/>
                    </a:cxn>
                    <a:cxn ang="0">
                      <a:pos x="368" y="96"/>
                    </a:cxn>
                    <a:cxn ang="0">
                      <a:pos x="357" y="89"/>
                    </a:cxn>
                    <a:cxn ang="0">
                      <a:pos x="349" y="85"/>
                    </a:cxn>
                    <a:cxn ang="0">
                      <a:pos x="339" y="79"/>
                    </a:cxn>
                    <a:cxn ang="0">
                      <a:pos x="330" y="73"/>
                    </a:cxn>
                    <a:cxn ang="0">
                      <a:pos x="320" y="67"/>
                    </a:cxn>
                    <a:cxn ang="0">
                      <a:pos x="312" y="58"/>
                    </a:cxn>
                    <a:cxn ang="0">
                      <a:pos x="305" y="50"/>
                    </a:cxn>
                    <a:cxn ang="0">
                      <a:pos x="295" y="40"/>
                    </a:cxn>
                    <a:cxn ang="0">
                      <a:pos x="287" y="33"/>
                    </a:cxn>
                    <a:cxn ang="0">
                      <a:pos x="278" y="23"/>
                    </a:cxn>
                    <a:cxn ang="0">
                      <a:pos x="268" y="13"/>
                    </a:cxn>
                    <a:cxn ang="0">
                      <a:pos x="260" y="13"/>
                    </a:cxn>
                    <a:cxn ang="0">
                      <a:pos x="249" y="10"/>
                    </a:cxn>
                    <a:cxn ang="0">
                      <a:pos x="241" y="10"/>
                    </a:cxn>
                    <a:cxn ang="0">
                      <a:pos x="230" y="17"/>
                    </a:cxn>
                    <a:cxn ang="0">
                      <a:pos x="222" y="27"/>
                    </a:cxn>
                    <a:cxn ang="0">
                      <a:pos x="216" y="44"/>
                    </a:cxn>
                    <a:cxn ang="0">
                      <a:pos x="206" y="46"/>
                    </a:cxn>
                    <a:cxn ang="0">
                      <a:pos x="197" y="44"/>
                    </a:cxn>
                    <a:cxn ang="0">
                      <a:pos x="187" y="44"/>
                    </a:cxn>
                    <a:cxn ang="0">
                      <a:pos x="178" y="40"/>
                    </a:cxn>
                    <a:cxn ang="0">
                      <a:pos x="168" y="40"/>
                    </a:cxn>
                    <a:cxn ang="0">
                      <a:pos x="160" y="40"/>
                    </a:cxn>
                    <a:cxn ang="0">
                      <a:pos x="151" y="40"/>
                    </a:cxn>
                    <a:cxn ang="0">
                      <a:pos x="141" y="40"/>
                    </a:cxn>
                    <a:cxn ang="0">
                      <a:pos x="133" y="40"/>
                    </a:cxn>
                    <a:cxn ang="0">
                      <a:pos x="122" y="40"/>
                    </a:cxn>
                    <a:cxn ang="0">
                      <a:pos x="114" y="27"/>
                    </a:cxn>
                    <a:cxn ang="0">
                      <a:pos x="108" y="13"/>
                    </a:cxn>
                    <a:cxn ang="0">
                      <a:pos x="97" y="6"/>
                    </a:cxn>
                    <a:cxn ang="0">
                      <a:pos x="89" y="4"/>
                    </a:cxn>
                    <a:cxn ang="0">
                      <a:pos x="79" y="10"/>
                    </a:cxn>
                    <a:cxn ang="0">
                      <a:pos x="70" y="17"/>
                    </a:cxn>
                    <a:cxn ang="0">
                      <a:pos x="60" y="17"/>
                    </a:cxn>
                    <a:cxn ang="0">
                      <a:pos x="52" y="13"/>
                    </a:cxn>
                    <a:cxn ang="0">
                      <a:pos x="41" y="10"/>
                    </a:cxn>
                    <a:cxn ang="0">
                      <a:pos x="33" y="21"/>
                    </a:cxn>
                    <a:cxn ang="0">
                      <a:pos x="25" y="29"/>
                    </a:cxn>
                    <a:cxn ang="0">
                      <a:pos x="14" y="35"/>
                    </a:cxn>
                    <a:cxn ang="0">
                      <a:pos x="6" y="44"/>
                    </a:cxn>
                  </a:cxnLst>
                  <a:rect l="0" t="0" r="r" b="b"/>
                  <a:pathLst>
                    <a:path w="382" h="102">
                      <a:moveTo>
                        <a:pt x="382" y="102"/>
                      </a:moveTo>
                      <a:lnTo>
                        <a:pt x="380" y="102"/>
                      </a:lnTo>
                      <a:lnTo>
                        <a:pt x="376" y="102"/>
                      </a:lnTo>
                      <a:lnTo>
                        <a:pt x="374" y="98"/>
                      </a:lnTo>
                      <a:lnTo>
                        <a:pt x="370" y="98"/>
                      </a:lnTo>
                      <a:lnTo>
                        <a:pt x="368" y="96"/>
                      </a:lnTo>
                      <a:lnTo>
                        <a:pt x="364" y="96"/>
                      </a:lnTo>
                      <a:lnTo>
                        <a:pt x="361" y="92"/>
                      </a:lnTo>
                      <a:lnTo>
                        <a:pt x="357" y="89"/>
                      </a:lnTo>
                      <a:lnTo>
                        <a:pt x="355" y="89"/>
                      </a:lnTo>
                      <a:lnTo>
                        <a:pt x="351" y="85"/>
                      </a:lnTo>
                      <a:lnTo>
                        <a:pt x="349" y="85"/>
                      </a:lnTo>
                      <a:lnTo>
                        <a:pt x="345" y="81"/>
                      </a:lnTo>
                      <a:lnTo>
                        <a:pt x="343" y="79"/>
                      </a:lnTo>
                      <a:lnTo>
                        <a:pt x="339" y="79"/>
                      </a:lnTo>
                      <a:lnTo>
                        <a:pt x="337" y="75"/>
                      </a:lnTo>
                      <a:lnTo>
                        <a:pt x="332" y="73"/>
                      </a:lnTo>
                      <a:lnTo>
                        <a:pt x="330" y="73"/>
                      </a:lnTo>
                      <a:lnTo>
                        <a:pt x="326" y="69"/>
                      </a:lnTo>
                      <a:lnTo>
                        <a:pt x="324" y="69"/>
                      </a:lnTo>
                      <a:lnTo>
                        <a:pt x="320" y="67"/>
                      </a:lnTo>
                      <a:lnTo>
                        <a:pt x="318" y="62"/>
                      </a:lnTo>
                      <a:lnTo>
                        <a:pt x="314" y="62"/>
                      </a:lnTo>
                      <a:lnTo>
                        <a:pt x="312" y="58"/>
                      </a:lnTo>
                      <a:lnTo>
                        <a:pt x="307" y="56"/>
                      </a:lnTo>
                      <a:lnTo>
                        <a:pt x="307" y="52"/>
                      </a:lnTo>
                      <a:lnTo>
                        <a:pt x="305" y="50"/>
                      </a:lnTo>
                      <a:lnTo>
                        <a:pt x="301" y="46"/>
                      </a:lnTo>
                      <a:lnTo>
                        <a:pt x="299" y="44"/>
                      </a:lnTo>
                      <a:lnTo>
                        <a:pt x="295" y="40"/>
                      </a:lnTo>
                      <a:lnTo>
                        <a:pt x="293" y="35"/>
                      </a:lnTo>
                      <a:lnTo>
                        <a:pt x="289" y="33"/>
                      </a:lnTo>
                      <a:lnTo>
                        <a:pt x="287" y="33"/>
                      </a:lnTo>
                      <a:lnTo>
                        <a:pt x="282" y="29"/>
                      </a:lnTo>
                      <a:lnTo>
                        <a:pt x="280" y="27"/>
                      </a:lnTo>
                      <a:lnTo>
                        <a:pt x="278" y="23"/>
                      </a:lnTo>
                      <a:lnTo>
                        <a:pt x="274" y="21"/>
                      </a:lnTo>
                      <a:lnTo>
                        <a:pt x="272" y="17"/>
                      </a:lnTo>
                      <a:lnTo>
                        <a:pt x="268" y="13"/>
                      </a:lnTo>
                      <a:lnTo>
                        <a:pt x="266" y="13"/>
                      </a:lnTo>
                      <a:lnTo>
                        <a:pt x="262" y="13"/>
                      </a:lnTo>
                      <a:lnTo>
                        <a:pt x="260" y="13"/>
                      </a:lnTo>
                      <a:lnTo>
                        <a:pt x="255" y="10"/>
                      </a:lnTo>
                      <a:lnTo>
                        <a:pt x="253" y="10"/>
                      </a:lnTo>
                      <a:lnTo>
                        <a:pt x="249" y="10"/>
                      </a:lnTo>
                      <a:lnTo>
                        <a:pt x="247" y="6"/>
                      </a:lnTo>
                      <a:lnTo>
                        <a:pt x="243" y="10"/>
                      </a:lnTo>
                      <a:lnTo>
                        <a:pt x="241" y="10"/>
                      </a:lnTo>
                      <a:lnTo>
                        <a:pt x="237" y="13"/>
                      </a:lnTo>
                      <a:lnTo>
                        <a:pt x="235" y="13"/>
                      </a:lnTo>
                      <a:lnTo>
                        <a:pt x="230" y="17"/>
                      </a:lnTo>
                      <a:lnTo>
                        <a:pt x="228" y="21"/>
                      </a:lnTo>
                      <a:lnTo>
                        <a:pt x="224" y="23"/>
                      </a:lnTo>
                      <a:lnTo>
                        <a:pt x="222" y="27"/>
                      </a:lnTo>
                      <a:lnTo>
                        <a:pt x="222" y="35"/>
                      </a:lnTo>
                      <a:lnTo>
                        <a:pt x="218" y="40"/>
                      </a:lnTo>
                      <a:lnTo>
                        <a:pt x="216" y="44"/>
                      </a:lnTo>
                      <a:lnTo>
                        <a:pt x="212" y="46"/>
                      </a:lnTo>
                      <a:lnTo>
                        <a:pt x="210" y="46"/>
                      </a:lnTo>
                      <a:lnTo>
                        <a:pt x="206" y="46"/>
                      </a:lnTo>
                      <a:lnTo>
                        <a:pt x="203" y="46"/>
                      </a:lnTo>
                      <a:lnTo>
                        <a:pt x="199" y="46"/>
                      </a:lnTo>
                      <a:lnTo>
                        <a:pt x="197" y="44"/>
                      </a:lnTo>
                      <a:lnTo>
                        <a:pt x="193" y="44"/>
                      </a:lnTo>
                      <a:lnTo>
                        <a:pt x="191" y="44"/>
                      </a:lnTo>
                      <a:lnTo>
                        <a:pt x="187" y="44"/>
                      </a:lnTo>
                      <a:lnTo>
                        <a:pt x="185" y="44"/>
                      </a:lnTo>
                      <a:lnTo>
                        <a:pt x="181" y="40"/>
                      </a:lnTo>
                      <a:lnTo>
                        <a:pt x="178" y="40"/>
                      </a:lnTo>
                      <a:lnTo>
                        <a:pt x="174" y="40"/>
                      </a:lnTo>
                      <a:lnTo>
                        <a:pt x="172" y="40"/>
                      </a:lnTo>
                      <a:lnTo>
                        <a:pt x="168" y="40"/>
                      </a:lnTo>
                      <a:lnTo>
                        <a:pt x="166" y="40"/>
                      </a:lnTo>
                      <a:lnTo>
                        <a:pt x="162" y="40"/>
                      </a:lnTo>
                      <a:lnTo>
                        <a:pt x="160" y="40"/>
                      </a:lnTo>
                      <a:lnTo>
                        <a:pt x="156" y="35"/>
                      </a:lnTo>
                      <a:lnTo>
                        <a:pt x="154" y="40"/>
                      </a:lnTo>
                      <a:lnTo>
                        <a:pt x="151" y="40"/>
                      </a:lnTo>
                      <a:lnTo>
                        <a:pt x="147" y="40"/>
                      </a:lnTo>
                      <a:lnTo>
                        <a:pt x="145" y="40"/>
                      </a:lnTo>
                      <a:lnTo>
                        <a:pt x="141" y="40"/>
                      </a:lnTo>
                      <a:lnTo>
                        <a:pt x="139" y="40"/>
                      </a:lnTo>
                      <a:lnTo>
                        <a:pt x="135" y="40"/>
                      </a:lnTo>
                      <a:lnTo>
                        <a:pt x="133" y="40"/>
                      </a:lnTo>
                      <a:lnTo>
                        <a:pt x="129" y="40"/>
                      </a:lnTo>
                      <a:lnTo>
                        <a:pt x="126" y="40"/>
                      </a:lnTo>
                      <a:lnTo>
                        <a:pt x="122" y="40"/>
                      </a:lnTo>
                      <a:lnTo>
                        <a:pt x="120" y="35"/>
                      </a:lnTo>
                      <a:lnTo>
                        <a:pt x="116" y="33"/>
                      </a:lnTo>
                      <a:lnTo>
                        <a:pt x="114" y="27"/>
                      </a:lnTo>
                      <a:lnTo>
                        <a:pt x="114" y="21"/>
                      </a:lnTo>
                      <a:lnTo>
                        <a:pt x="110" y="17"/>
                      </a:lnTo>
                      <a:lnTo>
                        <a:pt x="108" y="13"/>
                      </a:lnTo>
                      <a:lnTo>
                        <a:pt x="104" y="10"/>
                      </a:lnTo>
                      <a:lnTo>
                        <a:pt x="102" y="10"/>
                      </a:lnTo>
                      <a:lnTo>
                        <a:pt x="97" y="6"/>
                      </a:lnTo>
                      <a:lnTo>
                        <a:pt x="95" y="4"/>
                      </a:lnTo>
                      <a:lnTo>
                        <a:pt x="91" y="0"/>
                      </a:lnTo>
                      <a:lnTo>
                        <a:pt x="89" y="4"/>
                      </a:lnTo>
                      <a:lnTo>
                        <a:pt x="85" y="4"/>
                      </a:lnTo>
                      <a:lnTo>
                        <a:pt x="83" y="6"/>
                      </a:lnTo>
                      <a:lnTo>
                        <a:pt x="79" y="10"/>
                      </a:lnTo>
                      <a:lnTo>
                        <a:pt x="77" y="13"/>
                      </a:lnTo>
                      <a:lnTo>
                        <a:pt x="72" y="13"/>
                      </a:lnTo>
                      <a:lnTo>
                        <a:pt x="70" y="17"/>
                      </a:lnTo>
                      <a:lnTo>
                        <a:pt x="66" y="17"/>
                      </a:lnTo>
                      <a:lnTo>
                        <a:pt x="64" y="17"/>
                      </a:lnTo>
                      <a:lnTo>
                        <a:pt x="60" y="17"/>
                      </a:lnTo>
                      <a:lnTo>
                        <a:pt x="58" y="17"/>
                      </a:lnTo>
                      <a:lnTo>
                        <a:pt x="54" y="17"/>
                      </a:lnTo>
                      <a:lnTo>
                        <a:pt x="52" y="13"/>
                      </a:lnTo>
                      <a:lnTo>
                        <a:pt x="47" y="10"/>
                      </a:lnTo>
                      <a:lnTo>
                        <a:pt x="45" y="6"/>
                      </a:lnTo>
                      <a:lnTo>
                        <a:pt x="41" y="10"/>
                      </a:lnTo>
                      <a:lnTo>
                        <a:pt x="39" y="13"/>
                      </a:lnTo>
                      <a:lnTo>
                        <a:pt x="35" y="17"/>
                      </a:lnTo>
                      <a:lnTo>
                        <a:pt x="33" y="21"/>
                      </a:lnTo>
                      <a:lnTo>
                        <a:pt x="31" y="23"/>
                      </a:lnTo>
                      <a:lnTo>
                        <a:pt x="27" y="27"/>
                      </a:lnTo>
                      <a:lnTo>
                        <a:pt x="25" y="29"/>
                      </a:lnTo>
                      <a:lnTo>
                        <a:pt x="20" y="33"/>
                      </a:lnTo>
                      <a:lnTo>
                        <a:pt x="18" y="33"/>
                      </a:lnTo>
                      <a:lnTo>
                        <a:pt x="14" y="35"/>
                      </a:lnTo>
                      <a:lnTo>
                        <a:pt x="12" y="40"/>
                      </a:lnTo>
                      <a:lnTo>
                        <a:pt x="8" y="44"/>
                      </a:lnTo>
                      <a:lnTo>
                        <a:pt x="6" y="44"/>
                      </a:lnTo>
                      <a:lnTo>
                        <a:pt x="2" y="46"/>
                      </a:lnTo>
                      <a:lnTo>
                        <a:pt x="0" y="50"/>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73"/>
                <p:cNvSpPr>
                  <a:spLocks/>
                </p:cNvSpPr>
                <p:nvPr/>
              </p:nvSpPr>
              <p:spPr bwMode="auto">
                <a:xfrm>
                  <a:off x="4362450" y="4187825"/>
                  <a:ext cx="488950" cy="161925"/>
                </a:xfrm>
                <a:custGeom>
                  <a:avLst/>
                  <a:gdLst/>
                  <a:ahLst/>
                  <a:cxnLst>
                    <a:cxn ang="0">
                      <a:pos x="301" y="33"/>
                    </a:cxn>
                    <a:cxn ang="0">
                      <a:pos x="291" y="39"/>
                    </a:cxn>
                    <a:cxn ang="0">
                      <a:pos x="283" y="50"/>
                    </a:cxn>
                    <a:cxn ang="0">
                      <a:pos x="272" y="56"/>
                    </a:cxn>
                    <a:cxn ang="0">
                      <a:pos x="264" y="56"/>
                    </a:cxn>
                    <a:cxn ang="0">
                      <a:pos x="254" y="66"/>
                    </a:cxn>
                    <a:cxn ang="0">
                      <a:pos x="245" y="73"/>
                    </a:cxn>
                    <a:cxn ang="0">
                      <a:pos x="235" y="79"/>
                    </a:cxn>
                    <a:cxn ang="0">
                      <a:pos x="227" y="85"/>
                    </a:cxn>
                    <a:cxn ang="0">
                      <a:pos x="216" y="87"/>
                    </a:cxn>
                    <a:cxn ang="0">
                      <a:pos x="208" y="96"/>
                    </a:cxn>
                    <a:cxn ang="0">
                      <a:pos x="200" y="102"/>
                    </a:cxn>
                    <a:cxn ang="0">
                      <a:pos x="193" y="79"/>
                    </a:cxn>
                    <a:cxn ang="0">
                      <a:pos x="200" y="69"/>
                    </a:cxn>
                    <a:cxn ang="0">
                      <a:pos x="202" y="58"/>
                    </a:cxn>
                    <a:cxn ang="0">
                      <a:pos x="208" y="50"/>
                    </a:cxn>
                    <a:cxn ang="0">
                      <a:pos x="212" y="39"/>
                    </a:cxn>
                    <a:cxn ang="0">
                      <a:pos x="216" y="27"/>
                    </a:cxn>
                    <a:cxn ang="0">
                      <a:pos x="216" y="17"/>
                    </a:cxn>
                    <a:cxn ang="0">
                      <a:pos x="208" y="10"/>
                    </a:cxn>
                    <a:cxn ang="0">
                      <a:pos x="200" y="4"/>
                    </a:cxn>
                    <a:cxn ang="0">
                      <a:pos x="189" y="0"/>
                    </a:cxn>
                    <a:cxn ang="0">
                      <a:pos x="181" y="0"/>
                    </a:cxn>
                    <a:cxn ang="0">
                      <a:pos x="170" y="0"/>
                    </a:cxn>
                    <a:cxn ang="0">
                      <a:pos x="162" y="4"/>
                    </a:cxn>
                    <a:cxn ang="0">
                      <a:pos x="152" y="12"/>
                    </a:cxn>
                    <a:cxn ang="0">
                      <a:pos x="145" y="21"/>
                    </a:cxn>
                    <a:cxn ang="0">
                      <a:pos x="137" y="27"/>
                    </a:cxn>
                    <a:cxn ang="0">
                      <a:pos x="127" y="29"/>
                    </a:cxn>
                    <a:cxn ang="0">
                      <a:pos x="118" y="35"/>
                    </a:cxn>
                    <a:cxn ang="0">
                      <a:pos x="108" y="39"/>
                    </a:cxn>
                    <a:cxn ang="0">
                      <a:pos x="100" y="46"/>
                    </a:cxn>
                    <a:cxn ang="0">
                      <a:pos x="91" y="52"/>
                    </a:cxn>
                    <a:cxn ang="0">
                      <a:pos x="81" y="56"/>
                    </a:cxn>
                    <a:cxn ang="0">
                      <a:pos x="73" y="62"/>
                    </a:cxn>
                    <a:cxn ang="0">
                      <a:pos x="62" y="66"/>
                    </a:cxn>
                    <a:cxn ang="0">
                      <a:pos x="54" y="69"/>
                    </a:cxn>
                    <a:cxn ang="0">
                      <a:pos x="44" y="75"/>
                    </a:cxn>
                    <a:cxn ang="0">
                      <a:pos x="35" y="79"/>
                    </a:cxn>
                    <a:cxn ang="0">
                      <a:pos x="25" y="85"/>
                    </a:cxn>
                    <a:cxn ang="0">
                      <a:pos x="17" y="87"/>
                    </a:cxn>
                    <a:cxn ang="0">
                      <a:pos x="6" y="91"/>
                    </a:cxn>
                  </a:cxnLst>
                  <a:rect l="0" t="0" r="r" b="b"/>
                  <a:pathLst>
                    <a:path w="308" h="102">
                      <a:moveTo>
                        <a:pt x="308" y="27"/>
                      </a:moveTo>
                      <a:lnTo>
                        <a:pt x="303" y="29"/>
                      </a:lnTo>
                      <a:lnTo>
                        <a:pt x="301" y="33"/>
                      </a:lnTo>
                      <a:lnTo>
                        <a:pt x="297" y="35"/>
                      </a:lnTo>
                      <a:lnTo>
                        <a:pt x="295" y="39"/>
                      </a:lnTo>
                      <a:lnTo>
                        <a:pt x="291" y="39"/>
                      </a:lnTo>
                      <a:lnTo>
                        <a:pt x="289" y="44"/>
                      </a:lnTo>
                      <a:lnTo>
                        <a:pt x="285" y="46"/>
                      </a:lnTo>
                      <a:lnTo>
                        <a:pt x="283" y="50"/>
                      </a:lnTo>
                      <a:lnTo>
                        <a:pt x="279" y="52"/>
                      </a:lnTo>
                      <a:lnTo>
                        <a:pt x="276" y="56"/>
                      </a:lnTo>
                      <a:lnTo>
                        <a:pt x="272" y="56"/>
                      </a:lnTo>
                      <a:lnTo>
                        <a:pt x="270" y="56"/>
                      </a:lnTo>
                      <a:lnTo>
                        <a:pt x="266" y="56"/>
                      </a:lnTo>
                      <a:lnTo>
                        <a:pt x="264" y="56"/>
                      </a:lnTo>
                      <a:lnTo>
                        <a:pt x="260" y="58"/>
                      </a:lnTo>
                      <a:lnTo>
                        <a:pt x="258" y="62"/>
                      </a:lnTo>
                      <a:lnTo>
                        <a:pt x="254" y="66"/>
                      </a:lnTo>
                      <a:lnTo>
                        <a:pt x="252" y="66"/>
                      </a:lnTo>
                      <a:lnTo>
                        <a:pt x="247" y="69"/>
                      </a:lnTo>
                      <a:lnTo>
                        <a:pt x="245" y="73"/>
                      </a:lnTo>
                      <a:lnTo>
                        <a:pt x="241" y="75"/>
                      </a:lnTo>
                      <a:lnTo>
                        <a:pt x="239" y="79"/>
                      </a:lnTo>
                      <a:lnTo>
                        <a:pt x="235" y="79"/>
                      </a:lnTo>
                      <a:lnTo>
                        <a:pt x="233" y="79"/>
                      </a:lnTo>
                      <a:lnTo>
                        <a:pt x="229" y="81"/>
                      </a:lnTo>
                      <a:lnTo>
                        <a:pt x="227" y="85"/>
                      </a:lnTo>
                      <a:lnTo>
                        <a:pt x="222" y="85"/>
                      </a:lnTo>
                      <a:lnTo>
                        <a:pt x="220" y="87"/>
                      </a:lnTo>
                      <a:lnTo>
                        <a:pt x="216" y="87"/>
                      </a:lnTo>
                      <a:lnTo>
                        <a:pt x="214" y="91"/>
                      </a:lnTo>
                      <a:lnTo>
                        <a:pt x="212" y="96"/>
                      </a:lnTo>
                      <a:lnTo>
                        <a:pt x="208" y="96"/>
                      </a:lnTo>
                      <a:lnTo>
                        <a:pt x="206" y="98"/>
                      </a:lnTo>
                      <a:lnTo>
                        <a:pt x="202" y="98"/>
                      </a:lnTo>
                      <a:lnTo>
                        <a:pt x="200" y="102"/>
                      </a:lnTo>
                      <a:lnTo>
                        <a:pt x="195" y="102"/>
                      </a:lnTo>
                      <a:lnTo>
                        <a:pt x="193" y="96"/>
                      </a:lnTo>
                      <a:lnTo>
                        <a:pt x="193" y="79"/>
                      </a:lnTo>
                      <a:lnTo>
                        <a:pt x="195" y="75"/>
                      </a:lnTo>
                      <a:lnTo>
                        <a:pt x="195" y="73"/>
                      </a:lnTo>
                      <a:lnTo>
                        <a:pt x="200" y="69"/>
                      </a:lnTo>
                      <a:lnTo>
                        <a:pt x="200" y="66"/>
                      </a:lnTo>
                      <a:lnTo>
                        <a:pt x="202" y="62"/>
                      </a:lnTo>
                      <a:lnTo>
                        <a:pt x="202" y="58"/>
                      </a:lnTo>
                      <a:lnTo>
                        <a:pt x="206" y="56"/>
                      </a:lnTo>
                      <a:lnTo>
                        <a:pt x="206" y="52"/>
                      </a:lnTo>
                      <a:lnTo>
                        <a:pt x="208" y="50"/>
                      </a:lnTo>
                      <a:lnTo>
                        <a:pt x="208" y="46"/>
                      </a:lnTo>
                      <a:lnTo>
                        <a:pt x="212" y="44"/>
                      </a:lnTo>
                      <a:lnTo>
                        <a:pt x="212" y="39"/>
                      </a:lnTo>
                      <a:lnTo>
                        <a:pt x="214" y="35"/>
                      </a:lnTo>
                      <a:lnTo>
                        <a:pt x="214" y="29"/>
                      </a:lnTo>
                      <a:lnTo>
                        <a:pt x="216" y="27"/>
                      </a:lnTo>
                      <a:lnTo>
                        <a:pt x="220" y="23"/>
                      </a:lnTo>
                      <a:lnTo>
                        <a:pt x="220" y="21"/>
                      </a:lnTo>
                      <a:lnTo>
                        <a:pt x="216" y="17"/>
                      </a:lnTo>
                      <a:lnTo>
                        <a:pt x="214" y="12"/>
                      </a:lnTo>
                      <a:lnTo>
                        <a:pt x="212" y="10"/>
                      </a:lnTo>
                      <a:lnTo>
                        <a:pt x="208" y="10"/>
                      </a:lnTo>
                      <a:lnTo>
                        <a:pt x="206" y="6"/>
                      </a:lnTo>
                      <a:lnTo>
                        <a:pt x="202" y="6"/>
                      </a:lnTo>
                      <a:lnTo>
                        <a:pt x="200" y="4"/>
                      </a:lnTo>
                      <a:lnTo>
                        <a:pt x="195" y="0"/>
                      </a:lnTo>
                      <a:lnTo>
                        <a:pt x="193" y="0"/>
                      </a:lnTo>
                      <a:lnTo>
                        <a:pt x="189" y="0"/>
                      </a:lnTo>
                      <a:lnTo>
                        <a:pt x="187" y="0"/>
                      </a:lnTo>
                      <a:lnTo>
                        <a:pt x="183" y="0"/>
                      </a:lnTo>
                      <a:lnTo>
                        <a:pt x="181" y="0"/>
                      </a:lnTo>
                      <a:lnTo>
                        <a:pt x="177" y="0"/>
                      </a:lnTo>
                      <a:lnTo>
                        <a:pt x="175" y="0"/>
                      </a:lnTo>
                      <a:lnTo>
                        <a:pt x="170" y="0"/>
                      </a:lnTo>
                      <a:lnTo>
                        <a:pt x="168" y="0"/>
                      </a:lnTo>
                      <a:lnTo>
                        <a:pt x="164" y="4"/>
                      </a:lnTo>
                      <a:lnTo>
                        <a:pt x="162" y="4"/>
                      </a:lnTo>
                      <a:lnTo>
                        <a:pt x="158" y="6"/>
                      </a:lnTo>
                      <a:lnTo>
                        <a:pt x="156" y="10"/>
                      </a:lnTo>
                      <a:lnTo>
                        <a:pt x="152" y="12"/>
                      </a:lnTo>
                      <a:lnTo>
                        <a:pt x="152" y="17"/>
                      </a:lnTo>
                      <a:lnTo>
                        <a:pt x="150" y="21"/>
                      </a:lnTo>
                      <a:lnTo>
                        <a:pt x="145" y="21"/>
                      </a:lnTo>
                      <a:lnTo>
                        <a:pt x="143" y="23"/>
                      </a:lnTo>
                      <a:lnTo>
                        <a:pt x="139" y="23"/>
                      </a:lnTo>
                      <a:lnTo>
                        <a:pt x="137" y="27"/>
                      </a:lnTo>
                      <a:lnTo>
                        <a:pt x="133" y="27"/>
                      </a:lnTo>
                      <a:lnTo>
                        <a:pt x="131" y="29"/>
                      </a:lnTo>
                      <a:lnTo>
                        <a:pt x="127" y="29"/>
                      </a:lnTo>
                      <a:lnTo>
                        <a:pt x="125" y="33"/>
                      </a:lnTo>
                      <a:lnTo>
                        <a:pt x="121" y="33"/>
                      </a:lnTo>
                      <a:lnTo>
                        <a:pt x="118" y="35"/>
                      </a:lnTo>
                      <a:lnTo>
                        <a:pt x="114" y="35"/>
                      </a:lnTo>
                      <a:lnTo>
                        <a:pt x="112" y="39"/>
                      </a:lnTo>
                      <a:lnTo>
                        <a:pt x="108" y="39"/>
                      </a:lnTo>
                      <a:lnTo>
                        <a:pt x="106" y="44"/>
                      </a:lnTo>
                      <a:lnTo>
                        <a:pt x="102" y="46"/>
                      </a:lnTo>
                      <a:lnTo>
                        <a:pt x="100" y="46"/>
                      </a:lnTo>
                      <a:lnTo>
                        <a:pt x="96" y="50"/>
                      </a:lnTo>
                      <a:lnTo>
                        <a:pt x="93" y="50"/>
                      </a:lnTo>
                      <a:lnTo>
                        <a:pt x="91" y="52"/>
                      </a:lnTo>
                      <a:lnTo>
                        <a:pt x="87" y="56"/>
                      </a:lnTo>
                      <a:lnTo>
                        <a:pt x="85" y="56"/>
                      </a:lnTo>
                      <a:lnTo>
                        <a:pt x="81" y="56"/>
                      </a:lnTo>
                      <a:lnTo>
                        <a:pt x="79" y="58"/>
                      </a:lnTo>
                      <a:lnTo>
                        <a:pt x="75" y="58"/>
                      </a:lnTo>
                      <a:lnTo>
                        <a:pt x="73" y="62"/>
                      </a:lnTo>
                      <a:lnTo>
                        <a:pt x="69" y="62"/>
                      </a:lnTo>
                      <a:lnTo>
                        <a:pt x="66" y="62"/>
                      </a:lnTo>
                      <a:lnTo>
                        <a:pt x="62" y="66"/>
                      </a:lnTo>
                      <a:lnTo>
                        <a:pt x="60" y="66"/>
                      </a:lnTo>
                      <a:lnTo>
                        <a:pt x="56" y="66"/>
                      </a:lnTo>
                      <a:lnTo>
                        <a:pt x="54" y="69"/>
                      </a:lnTo>
                      <a:lnTo>
                        <a:pt x="50" y="73"/>
                      </a:lnTo>
                      <a:lnTo>
                        <a:pt x="48" y="73"/>
                      </a:lnTo>
                      <a:lnTo>
                        <a:pt x="44" y="75"/>
                      </a:lnTo>
                      <a:lnTo>
                        <a:pt x="41" y="75"/>
                      </a:lnTo>
                      <a:lnTo>
                        <a:pt x="37" y="79"/>
                      </a:lnTo>
                      <a:lnTo>
                        <a:pt x="35" y="79"/>
                      </a:lnTo>
                      <a:lnTo>
                        <a:pt x="31" y="81"/>
                      </a:lnTo>
                      <a:lnTo>
                        <a:pt x="29" y="81"/>
                      </a:lnTo>
                      <a:lnTo>
                        <a:pt x="25" y="85"/>
                      </a:lnTo>
                      <a:lnTo>
                        <a:pt x="23" y="85"/>
                      </a:lnTo>
                      <a:lnTo>
                        <a:pt x="19" y="87"/>
                      </a:lnTo>
                      <a:lnTo>
                        <a:pt x="17" y="87"/>
                      </a:lnTo>
                      <a:lnTo>
                        <a:pt x="12" y="87"/>
                      </a:lnTo>
                      <a:lnTo>
                        <a:pt x="10" y="87"/>
                      </a:lnTo>
                      <a:lnTo>
                        <a:pt x="6" y="91"/>
                      </a:lnTo>
                      <a:lnTo>
                        <a:pt x="4" y="91"/>
                      </a:lnTo>
                      <a:lnTo>
                        <a:pt x="0" y="91"/>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74"/>
                <p:cNvSpPr>
                  <a:spLocks/>
                </p:cNvSpPr>
                <p:nvPr/>
              </p:nvSpPr>
              <p:spPr bwMode="auto">
                <a:xfrm>
                  <a:off x="4270375" y="4121150"/>
                  <a:ext cx="244475" cy="211138"/>
                </a:xfrm>
                <a:custGeom>
                  <a:avLst/>
                  <a:gdLst/>
                  <a:ahLst/>
                  <a:cxnLst>
                    <a:cxn ang="0">
                      <a:pos x="58" y="129"/>
                    </a:cxn>
                    <a:cxn ang="0">
                      <a:pos x="62" y="123"/>
                    </a:cxn>
                    <a:cxn ang="0">
                      <a:pos x="64" y="117"/>
                    </a:cxn>
                    <a:cxn ang="0">
                      <a:pos x="70" y="111"/>
                    </a:cxn>
                    <a:cxn ang="0">
                      <a:pos x="77" y="104"/>
                    </a:cxn>
                    <a:cxn ang="0">
                      <a:pos x="81" y="98"/>
                    </a:cxn>
                    <a:cxn ang="0">
                      <a:pos x="87" y="92"/>
                    </a:cxn>
                    <a:cxn ang="0">
                      <a:pos x="93" y="86"/>
                    </a:cxn>
                    <a:cxn ang="0">
                      <a:pos x="99" y="77"/>
                    </a:cxn>
                    <a:cxn ang="0">
                      <a:pos x="102" y="71"/>
                    </a:cxn>
                    <a:cxn ang="0">
                      <a:pos x="108" y="65"/>
                    </a:cxn>
                    <a:cxn ang="0">
                      <a:pos x="114" y="59"/>
                    </a:cxn>
                    <a:cxn ang="0">
                      <a:pos x="120" y="52"/>
                    </a:cxn>
                    <a:cxn ang="0">
                      <a:pos x="127" y="46"/>
                    </a:cxn>
                    <a:cxn ang="0">
                      <a:pos x="133" y="40"/>
                    </a:cxn>
                    <a:cxn ang="0">
                      <a:pos x="137" y="32"/>
                    </a:cxn>
                    <a:cxn ang="0">
                      <a:pos x="143" y="25"/>
                    </a:cxn>
                    <a:cxn ang="0">
                      <a:pos x="149" y="19"/>
                    </a:cxn>
                    <a:cxn ang="0">
                      <a:pos x="151" y="13"/>
                    </a:cxn>
                    <a:cxn ang="0">
                      <a:pos x="151" y="7"/>
                    </a:cxn>
                    <a:cxn ang="0">
                      <a:pos x="145" y="0"/>
                    </a:cxn>
                    <a:cxn ang="0">
                      <a:pos x="139" y="0"/>
                    </a:cxn>
                    <a:cxn ang="0">
                      <a:pos x="133" y="2"/>
                    </a:cxn>
                    <a:cxn ang="0">
                      <a:pos x="127" y="2"/>
                    </a:cxn>
                    <a:cxn ang="0">
                      <a:pos x="120" y="2"/>
                    </a:cxn>
                    <a:cxn ang="0">
                      <a:pos x="114" y="2"/>
                    </a:cxn>
                    <a:cxn ang="0">
                      <a:pos x="108" y="2"/>
                    </a:cxn>
                    <a:cxn ang="0">
                      <a:pos x="102" y="7"/>
                    </a:cxn>
                    <a:cxn ang="0">
                      <a:pos x="95" y="7"/>
                    </a:cxn>
                    <a:cxn ang="0">
                      <a:pos x="89" y="7"/>
                    </a:cxn>
                    <a:cxn ang="0">
                      <a:pos x="83" y="7"/>
                    </a:cxn>
                    <a:cxn ang="0">
                      <a:pos x="77" y="11"/>
                    </a:cxn>
                    <a:cxn ang="0">
                      <a:pos x="70" y="11"/>
                    </a:cxn>
                    <a:cxn ang="0">
                      <a:pos x="64" y="11"/>
                    </a:cxn>
                    <a:cxn ang="0">
                      <a:pos x="58" y="13"/>
                    </a:cxn>
                    <a:cxn ang="0">
                      <a:pos x="52" y="13"/>
                    </a:cxn>
                    <a:cxn ang="0">
                      <a:pos x="45" y="13"/>
                    </a:cxn>
                    <a:cxn ang="0">
                      <a:pos x="39" y="13"/>
                    </a:cxn>
                    <a:cxn ang="0">
                      <a:pos x="33" y="13"/>
                    </a:cxn>
                    <a:cxn ang="0">
                      <a:pos x="27" y="17"/>
                    </a:cxn>
                    <a:cxn ang="0">
                      <a:pos x="23" y="17"/>
                    </a:cxn>
                    <a:cxn ang="0">
                      <a:pos x="16" y="17"/>
                    </a:cxn>
                    <a:cxn ang="0">
                      <a:pos x="10" y="17"/>
                    </a:cxn>
                    <a:cxn ang="0">
                      <a:pos x="4" y="17"/>
                    </a:cxn>
                    <a:cxn ang="0">
                      <a:pos x="0" y="7"/>
                    </a:cxn>
                  </a:cxnLst>
                  <a:rect l="0" t="0" r="r" b="b"/>
                  <a:pathLst>
                    <a:path w="154" h="133">
                      <a:moveTo>
                        <a:pt x="58" y="133"/>
                      </a:moveTo>
                      <a:lnTo>
                        <a:pt x="58" y="129"/>
                      </a:lnTo>
                      <a:lnTo>
                        <a:pt x="62" y="127"/>
                      </a:lnTo>
                      <a:lnTo>
                        <a:pt x="62" y="123"/>
                      </a:lnTo>
                      <a:lnTo>
                        <a:pt x="64" y="121"/>
                      </a:lnTo>
                      <a:lnTo>
                        <a:pt x="64" y="117"/>
                      </a:lnTo>
                      <a:lnTo>
                        <a:pt x="68" y="115"/>
                      </a:lnTo>
                      <a:lnTo>
                        <a:pt x="70" y="111"/>
                      </a:lnTo>
                      <a:lnTo>
                        <a:pt x="75" y="108"/>
                      </a:lnTo>
                      <a:lnTo>
                        <a:pt x="77" y="104"/>
                      </a:lnTo>
                      <a:lnTo>
                        <a:pt x="77" y="100"/>
                      </a:lnTo>
                      <a:lnTo>
                        <a:pt x="81" y="98"/>
                      </a:lnTo>
                      <a:lnTo>
                        <a:pt x="83" y="94"/>
                      </a:lnTo>
                      <a:lnTo>
                        <a:pt x="87" y="92"/>
                      </a:lnTo>
                      <a:lnTo>
                        <a:pt x="89" y="88"/>
                      </a:lnTo>
                      <a:lnTo>
                        <a:pt x="93" y="86"/>
                      </a:lnTo>
                      <a:lnTo>
                        <a:pt x="95" y="81"/>
                      </a:lnTo>
                      <a:lnTo>
                        <a:pt x="99" y="77"/>
                      </a:lnTo>
                      <a:lnTo>
                        <a:pt x="102" y="75"/>
                      </a:lnTo>
                      <a:lnTo>
                        <a:pt x="102" y="71"/>
                      </a:lnTo>
                      <a:lnTo>
                        <a:pt x="106" y="69"/>
                      </a:lnTo>
                      <a:lnTo>
                        <a:pt x="108" y="65"/>
                      </a:lnTo>
                      <a:lnTo>
                        <a:pt x="112" y="63"/>
                      </a:lnTo>
                      <a:lnTo>
                        <a:pt x="114" y="59"/>
                      </a:lnTo>
                      <a:lnTo>
                        <a:pt x="118" y="54"/>
                      </a:lnTo>
                      <a:lnTo>
                        <a:pt x="120" y="52"/>
                      </a:lnTo>
                      <a:lnTo>
                        <a:pt x="124" y="48"/>
                      </a:lnTo>
                      <a:lnTo>
                        <a:pt x="127" y="46"/>
                      </a:lnTo>
                      <a:lnTo>
                        <a:pt x="131" y="42"/>
                      </a:lnTo>
                      <a:lnTo>
                        <a:pt x="133" y="40"/>
                      </a:lnTo>
                      <a:lnTo>
                        <a:pt x="133" y="36"/>
                      </a:lnTo>
                      <a:lnTo>
                        <a:pt x="137" y="32"/>
                      </a:lnTo>
                      <a:lnTo>
                        <a:pt x="139" y="29"/>
                      </a:lnTo>
                      <a:lnTo>
                        <a:pt x="143" y="25"/>
                      </a:lnTo>
                      <a:lnTo>
                        <a:pt x="145" y="23"/>
                      </a:lnTo>
                      <a:lnTo>
                        <a:pt x="149" y="19"/>
                      </a:lnTo>
                      <a:lnTo>
                        <a:pt x="149" y="17"/>
                      </a:lnTo>
                      <a:lnTo>
                        <a:pt x="151" y="13"/>
                      </a:lnTo>
                      <a:lnTo>
                        <a:pt x="154" y="11"/>
                      </a:lnTo>
                      <a:lnTo>
                        <a:pt x="151" y="7"/>
                      </a:lnTo>
                      <a:lnTo>
                        <a:pt x="149" y="2"/>
                      </a:lnTo>
                      <a:lnTo>
                        <a:pt x="145" y="0"/>
                      </a:lnTo>
                      <a:lnTo>
                        <a:pt x="143" y="0"/>
                      </a:lnTo>
                      <a:lnTo>
                        <a:pt x="139" y="0"/>
                      </a:lnTo>
                      <a:lnTo>
                        <a:pt x="137" y="2"/>
                      </a:lnTo>
                      <a:lnTo>
                        <a:pt x="133" y="2"/>
                      </a:lnTo>
                      <a:lnTo>
                        <a:pt x="131" y="2"/>
                      </a:lnTo>
                      <a:lnTo>
                        <a:pt x="127" y="2"/>
                      </a:lnTo>
                      <a:lnTo>
                        <a:pt x="124" y="2"/>
                      </a:lnTo>
                      <a:lnTo>
                        <a:pt x="120" y="2"/>
                      </a:lnTo>
                      <a:lnTo>
                        <a:pt x="118" y="2"/>
                      </a:lnTo>
                      <a:lnTo>
                        <a:pt x="114" y="2"/>
                      </a:lnTo>
                      <a:lnTo>
                        <a:pt x="112" y="2"/>
                      </a:lnTo>
                      <a:lnTo>
                        <a:pt x="108" y="2"/>
                      </a:lnTo>
                      <a:lnTo>
                        <a:pt x="106" y="7"/>
                      </a:lnTo>
                      <a:lnTo>
                        <a:pt x="102" y="7"/>
                      </a:lnTo>
                      <a:lnTo>
                        <a:pt x="99" y="7"/>
                      </a:lnTo>
                      <a:lnTo>
                        <a:pt x="95" y="7"/>
                      </a:lnTo>
                      <a:lnTo>
                        <a:pt x="93" y="7"/>
                      </a:lnTo>
                      <a:lnTo>
                        <a:pt x="89" y="7"/>
                      </a:lnTo>
                      <a:lnTo>
                        <a:pt x="87" y="7"/>
                      </a:lnTo>
                      <a:lnTo>
                        <a:pt x="83" y="7"/>
                      </a:lnTo>
                      <a:lnTo>
                        <a:pt x="81" y="11"/>
                      </a:lnTo>
                      <a:lnTo>
                        <a:pt x="77" y="11"/>
                      </a:lnTo>
                      <a:lnTo>
                        <a:pt x="75" y="11"/>
                      </a:lnTo>
                      <a:lnTo>
                        <a:pt x="70" y="11"/>
                      </a:lnTo>
                      <a:lnTo>
                        <a:pt x="68" y="11"/>
                      </a:lnTo>
                      <a:lnTo>
                        <a:pt x="64" y="11"/>
                      </a:lnTo>
                      <a:lnTo>
                        <a:pt x="62" y="13"/>
                      </a:lnTo>
                      <a:lnTo>
                        <a:pt x="58" y="13"/>
                      </a:lnTo>
                      <a:lnTo>
                        <a:pt x="56" y="13"/>
                      </a:lnTo>
                      <a:lnTo>
                        <a:pt x="52" y="13"/>
                      </a:lnTo>
                      <a:lnTo>
                        <a:pt x="50" y="13"/>
                      </a:lnTo>
                      <a:lnTo>
                        <a:pt x="45" y="13"/>
                      </a:lnTo>
                      <a:lnTo>
                        <a:pt x="43" y="13"/>
                      </a:lnTo>
                      <a:lnTo>
                        <a:pt x="39" y="13"/>
                      </a:lnTo>
                      <a:lnTo>
                        <a:pt x="37" y="13"/>
                      </a:lnTo>
                      <a:lnTo>
                        <a:pt x="33" y="13"/>
                      </a:lnTo>
                      <a:lnTo>
                        <a:pt x="31" y="17"/>
                      </a:lnTo>
                      <a:lnTo>
                        <a:pt x="27" y="17"/>
                      </a:lnTo>
                      <a:lnTo>
                        <a:pt x="25" y="17"/>
                      </a:lnTo>
                      <a:lnTo>
                        <a:pt x="23" y="17"/>
                      </a:lnTo>
                      <a:lnTo>
                        <a:pt x="18" y="17"/>
                      </a:lnTo>
                      <a:lnTo>
                        <a:pt x="16" y="17"/>
                      </a:lnTo>
                      <a:lnTo>
                        <a:pt x="12" y="17"/>
                      </a:lnTo>
                      <a:lnTo>
                        <a:pt x="10" y="17"/>
                      </a:lnTo>
                      <a:lnTo>
                        <a:pt x="6" y="17"/>
                      </a:lnTo>
                      <a:lnTo>
                        <a:pt x="4" y="17"/>
                      </a:lnTo>
                      <a:lnTo>
                        <a:pt x="0" y="17"/>
                      </a:lnTo>
                      <a:lnTo>
                        <a:pt x="0" y="7"/>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 name="Group 317"/>
              <p:cNvGrpSpPr/>
              <p:nvPr/>
            </p:nvGrpSpPr>
            <p:grpSpPr>
              <a:xfrm>
                <a:off x="5980545" y="2041629"/>
                <a:ext cx="1886966" cy="266598"/>
                <a:chOff x="4518025" y="3711575"/>
                <a:chExt cx="3306763" cy="1185863"/>
              </a:xfrm>
            </p:grpSpPr>
            <p:sp>
              <p:nvSpPr>
                <p:cNvPr id="19" name="Freeform 302"/>
                <p:cNvSpPr>
                  <a:spLocks/>
                </p:cNvSpPr>
                <p:nvPr/>
              </p:nvSpPr>
              <p:spPr bwMode="auto">
                <a:xfrm>
                  <a:off x="4518025" y="3743325"/>
                  <a:ext cx="373063" cy="584200"/>
                </a:xfrm>
                <a:custGeom>
                  <a:avLst/>
                  <a:gdLst/>
                  <a:ahLst/>
                  <a:cxnLst>
                    <a:cxn ang="0">
                      <a:pos x="4" y="10"/>
                    </a:cxn>
                    <a:cxn ang="0">
                      <a:pos x="7" y="28"/>
                    </a:cxn>
                    <a:cxn ang="0">
                      <a:pos x="14" y="40"/>
                    </a:cxn>
                    <a:cxn ang="0">
                      <a:pos x="18" y="59"/>
                    </a:cxn>
                    <a:cxn ang="0">
                      <a:pos x="25" y="68"/>
                    </a:cxn>
                    <a:cxn ang="0">
                      <a:pos x="28" y="89"/>
                    </a:cxn>
                    <a:cxn ang="0">
                      <a:pos x="35" y="102"/>
                    </a:cxn>
                    <a:cxn ang="0">
                      <a:pos x="39" y="120"/>
                    </a:cxn>
                    <a:cxn ang="0">
                      <a:pos x="46" y="136"/>
                    </a:cxn>
                    <a:cxn ang="0">
                      <a:pos x="49" y="154"/>
                    </a:cxn>
                    <a:cxn ang="0">
                      <a:pos x="56" y="167"/>
                    </a:cxn>
                    <a:cxn ang="0">
                      <a:pos x="60" y="186"/>
                    </a:cxn>
                    <a:cxn ang="0">
                      <a:pos x="67" y="201"/>
                    </a:cxn>
                    <a:cxn ang="0">
                      <a:pos x="70" y="220"/>
                    </a:cxn>
                    <a:cxn ang="0">
                      <a:pos x="77" y="216"/>
                    </a:cxn>
                    <a:cxn ang="0">
                      <a:pos x="81" y="199"/>
                    </a:cxn>
                    <a:cxn ang="0">
                      <a:pos x="88" y="186"/>
                    </a:cxn>
                    <a:cxn ang="0">
                      <a:pos x="91" y="169"/>
                    </a:cxn>
                    <a:cxn ang="0">
                      <a:pos x="98" y="156"/>
                    </a:cxn>
                    <a:cxn ang="0">
                      <a:pos x="105" y="166"/>
                    </a:cxn>
                    <a:cxn ang="0">
                      <a:pos x="112" y="179"/>
                    </a:cxn>
                    <a:cxn ang="0">
                      <a:pos x="116" y="188"/>
                    </a:cxn>
                    <a:cxn ang="0">
                      <a:pos x="123" y="205"/>
                    </a:cxn>
                    <a:cxn ang="0">
                      <a:pos x="126" y="222"/>
                    </a:cxn>
                    <a:cxn ang="0">
                      <a:pos x="133" y="233"/>
                    </a:cxn>
                    <a:cxn ang="0">
                      <a:pos x="137" y="250"/>
                    </a:cxn>
                    <a:cxn ang="0">
                      <a:pos x="144" y="261"/>
                    </a:cxn>
                    <a:cxn ang="0">
                      <a:pos x="147" y="278"/>
                    </a:cxn>
                    <a:cxn ang="0">
                      <a:pos x="154" y="290"/>
                    </a:cxn>
                    <a:cxn ang="0">
                      <a:pos x="158" y="305"/>
                    </a:cxn>
                    <a:cxn ang="0">
                      <a:pos x="165" y="314"/>
                    </a:cxn>
                    <a:cxn ang="0">
                      <a:pos x="172" y="297"/>
                    </a:cxn>
                    <a:cxn ang="0">
                      <a:pos x="179" y="306"/>
                    </a:cxn>
                    <a:cxn ang="0">
                      <a:pos x="186" y="316"/>
                    </a:cxn>
                    <a:cxn ang="0">
                      <a:pos x="189" y="329"/>
                    </a:cxn>
                    <a:cxn ang="0">
                      <a:pos x="196" y="337"/>
                    </a:cxn>
                    <a:cxn ang="0">
                      <a:pos x="200" y="342"/>
                    </a:cxn>
                    <a:cxn ang="0">
                      <a:pos x="207" y="335"/>
                    </a:cxn>
                    <a:cxn ang="0">
                      <a:pos x="214" y="342"/>
                    </a:cxn>
                    <a:cxn ang="0">
                      <a:pos x="217" y="352"/>
                    </a:cxn>
                    <a:cxn ang="0">
                      <a:pos x="224" y="353"/>
                    </a:cxn>
                    <a:cxn ang="0">
                      <a:pos x="231" y="363"/>
                    </a:cxn>
                  </a:cxnLst>
                  <a:rect l="0" t="0" r="r" b="b"/>
                  <a:pathLst>
                    <a:path w="235" h="368">
                      <a:moveTo>
                        <a:pt x="0" y="0"/>
                      </a:moveTo>
                      <a:lnTo>
                        <a:pt x="0" y="4"/>
                      </a:lnTo>
                      <a:lnTo>
                        <a:pt x="4" y="10"/>
                      </a:lnTo>
                      <a:lnTo>
                        <a:pt x="4" y="15"/>
                      </a:lnTo>
                      <a:lnTo>
                        <a:pt x="7" y="19"/>
                      </a:lnTo>
                      <a:lnTo>
                        <a:pt x="7" y="28"/>
                      </a:lnTo>
                      <a:lnTo>
                        <a:pt x="11" y="34"/>
                      </a:lnTo>
                      <a:lnTo>
                        <a:pt x="11" y="40"/>
                      </a:lnTo>
                      <a:lnTo>
                        <a:pt x="14" y="40"/>
                      </a:lnTo>
                      <a:lnTo>
                        <a:pt x="14" y="43"/>
                      </a:lnTo>
                      <a:lnTo>
                        <a:pt x="18" y="49"/>
                      </a:lnTo>
                      <a:lnTo>
                        <a:pt x="18" y="59"/>
                      </a:lnTo>
                      <a:lnTo>
                        <a:pt x="21" y="60"/>
                      </a:lnTo>
                      <a:lnTo>
                        <a:pt x="21" y="64"/>
                      </a:lnTo>
                      <a:lnTo>
                        <a:pt x="25" y="68"/>
                      </a:lnTo>
                      <a:lnTo>
                        <a:pt x="25" y="74"/>
                      </a:lnTo>
                      <a:lnTo>
                        <a:pt x="28" y="79"/>
                      </a:lnTo>
                      <a:lnTo>
                        <a:pt x="28" y="89"/>
                      </a:lnTo>
                      <a:lnTo>
                        <a:pt x="32" y="92"/>
                      </a:lnTo>
                      <a:lnTo>
                        <a:pt x="32" y="98"/>
                      </a:lnTo>
                      <a:lnTo>
                        <a:pt x="35" y="102"/>
                      </a:lnTo>
                      <a:lnTo>
                        <a:pt x="35" y="107"/>
                      </a:lnTo>
                      <a:lnTo>
                        <a:pt x="39" y="113"/>
                      </a:lnTo>
                      <a:lnTo>
                        <a:pt x="39" y="120"/>
                      </a:lnTo>
                      <a:lnTo>
                        <a:pt x="42" y="126"/>
                      </a:lnTo>
                      <a:lnTo>
                        <a:pt x="42" y="132"/>
                      </a:lnTo>
                      <a:lnTo>
                        <a:pt x="46" y="136"/>
                      </a:lnTo>
                      <a:lnTo>
                        <a:pt x="46" y="141"/>
                      </a:lnTo>
                      <a:lnTo>
                        <a:pt x="49" y="145"/>
                      </a:lnTo>
                      <a:lnTo>
                        <a:pt x="49" y="154"/>
                      </a:lnTo>
                      <a:lnTo>
                        <a:pt x="53" y="160"/>
                      </a:lnTo>
                      <a:lnTo>
                        <a:pt x="53" y="164"/>
                      </a:lnTo>
                      <a:lnTo>
                        <a:pt x="56" y="167"/>
                      </a:lnTo>
                      <a:lnTo>
                        <a:pt x="56" y="173"/>
                      </a:lnTo>
                      <a:lnTo>
                        <a:pt x="60" y="177"/>
                      </a:lnTo>
                      <a:lnTo>
                        <a:pt x="60" y="186"/>
                      </a:lnTo>
                      <a:lnTo>
                        <a:pt x="63" y="192"/>
                      </a:lnTo>
                      <a:lnTo>
                        <a:pt x="63" y="196"/>
                      </a:lnTo>
                      <a:lnTo>
                        <a:pt x="67" y="201"/>
                      </a:lnTo>
                      <a:lnTo>
                        <a:pt x="67" y="211"/>
                      </a:lnTo>
                      <a:lnTo>
                        <a:pt x="70" y="214"/>
                      </a:lnTo>
                      <a:lnTo>
                        <a:pt x="70" y="220"/>
                      </a:lnTo>
                      <a:lnTo>
                        <a:pt x="74" y="224"/>
                      </a:lnTo>
                      <a:lnTo>
                        <a:pt x="74" y="220"/>
                      </a:lnTo>
                      <a:lnTo>
                        <a:pt x="77" y="216"/>
                      </a:lnTo>
                      <a:lnTo>
                        <a:pt x="77" y="207"/>
                      </a:lnTo>
                      <a:lnTo>
                        <a:pt x="81" y="203"/>
                      </a:lnTo>
                      <a:lnTo>
                        <a:pt x="81" y="199"/>
                      </a:lnTo>
                      <a:lnTo>
                        <a:pt x="84" y="194"/>
                      </a:lnTo>
                      <a:lnTo>
                        <a:pt x="84" y="190"/>
                      </a:lnTo>
                      <a:lnTo>
                        <a:pt x="88" y="186"/>
                      </a:lnTo>
                      <a:lnTo>
                        <a:pt x="88" y="177"/>
                      </a:lnTo>
                      <a:lnTo>
                        <a:pt x="91" y="173"/>
                      </a:lnTo>
                      <a:lnTo>
                        <a:pt x="91" y="169"/>
                      </a:lnTo>
                      <a:lnTo>
                        <a:pt x="95" y="164"/>
                      </a:lnTo>
                      <a:lnTo>
                        <a:pt x="95" y="160"/>
                      </a:lnTo>
                      <a:lnTo>
                        <a:pt x="98" y="156"/>
                      </a:lnTo>
                      <a:lnTo>
                        <a:pt x="102" y="156"/>
                      </a:lnTo>
                      <a:lnTo>
                        <a:pt x="105" y="160"/>
                      </a:lnTo>
                      <a:lnTo>
                        <a:pt x="105" y="166"/>
                      </a:lnTo>
                      <a:lnTo>
                        <a:pt x="109" y="169"/>
                      </a:lnTo>
                      <a:lnTo>
                        <a:pt x="109" y="177"/>
                      </a:lnTo>
                      <a:lnTo>
                        <a:pt x="112" y="179"/>
                      </a:lnTo>
                      <a:lnTo>
                        <a:pt x="112" y="181"/>
                      </a:lnTo>
                      <a:lnTo>
                        <a:pt x="116" y="184"/>
                      </a:lnTo>
                      <a:lnTo>
                        <a:pt x="116" y="188"/>
                      </a:lnTo>
                      <a:lnTo>
                        <a:pt x="119" y="192"/>
                      </a:lnTo>
                      <a:lnTo>
                        <a:pt x="119" y="201"/>
                      </a:lnTo>
                      <a:lnTo>
                        <a:pt x="123" y="205"/>
                      </a:lnTo>
                      <a:lnTo>
                        <a:pt x="123" y="209"/>
                      </a:lnTo>
                      <a:lnTo>
                        <a:pt x="126" y="213"/>
                      </a:lnTo>
                      <a:lnTo>
                        <a:pt x="126" y="222"/>
                      </a:lnTo>
                      <a:lnTo>
                        <a:pt x="130" y="226"/>
                      </a:lnTo>
                      <a:lnTo>
                        <a:pt x="130" y="229"/>
                      </a:lnTo>
                      <a:lnTo>
                        <a:pt x="133" y="233"/>
                      </a:lnTo>
                      <a:lnTo>
                        <a:pt x="133" y="237"/>
                      </a:lnTo>
                      <a:lnTo>
                        <a:pt x="137" y="241"/>
                      </a:lnTo>
                      <a:lnTo>
                        <a:pt x="137" y="250"/>
                      </a:lnTo>
                      <a:lnTo>
                        <a:pt x="140" y="254"/>
                      </a:lnTo>
                      <a:lnTo>
                        <a:pt x="140" y="258"/>
                      </a:lnTo>
                      <a:lnTo>
                        <a:pt x="144" y="261"/>
                      </a:lnTo>
                      <a:lnTo>
                        <a:pt x="144" y="265"/>
                      </a:lnTo>
                      <a:lnTo>
                        <a:pt x="147" y="269"/>
                      </a:lnTo>
                      <a:lnTo>
                        <a:pt x="147" y="278"/>
                      </a:lnTo>
                      <a:lnTo>
                        <a:pt x="151" y="282"/>
                      </a:lnTo>
                      <a:lnTo>
                        <a:pt x="151" y="286"/>
                      </a:lnTo>
                      <a:lnTo>
                        <a:pt x="154" y="290"/>
                      </a:lnTo>
                      <a:lnTo>
                        <a:pt x="154" y="293"/>
                      </a:lnTo>
                      <a:lnTo>
                        <a:pt x="158" y="297"/>
                      </a:lnTo>
                      <a:lnTo>
                        <a:pt x="158" y="305"/>
                      </a:lnTo>
                      <a:lnTo>
                        <a:pt x="161" y="308"/>
                      </a:lnTo>
                      <a:lnTo>
                        <a:pt x="161" y="312"/>
                      </a:lnTo>
                      <a:lnTo>
                        <a:pt x="165" y="314"/>
                      </a:lnTo>
                      <a:lnTo>
                        <a:pt x="168" y="310"/>
                      </a:lnTo>
                      <a:lnTo>
                        <a:pt x="168" y="299"/>
                      </a:lnTo>
                      <a:lnTo>
                        <a:pt x="172" y="297"/>
                      </a:lnTo>
                      <a:lnTo>
                        <a:pt x="175" y="295"/>
                      </a:lnTo>
                      <a:lnTo>
                        <a:pt x="179" y="301"/>
                      </a:lnTo>
                      <a:lnTo>
                        <a:pt x="179" y="306"/>
                      </a:lnTo>
                      <a:lnTo>
                        <a:pt x="182" y="310"/>
                      </a:lnTo>
                      <a:lnTo>
                        <a:pt x="182" y="312"/>
                      </a:lnTo>
                      <a:lnTo>
                        <a:pt x="186" y="316"/>
                      </a:lnTo>
                      <a:lnTo>
                        <a:pt x="186" y="323"/>
                      </a:lnTo>
                      <a:lnTo>
                        <a:pt x="189" y="325"/>
                      </a:lnTo>
                      <a:lnTo>
                        <a:pt x="189" y="329"/>
                      </a:lnTo>
                      <a:lnTo>
                        <a:pt x="193" y="331"/>
                      </a:lnTo>
                      <a:lnTo>
                        <a:pt x="193" y="335"/>
                      </a:lnTo>
                      <a:lnTo>
                        <a:pt x="196" y="337"/>
                      </a:lnTo>
                      <a:lnTo>
                        <a:pt x="196" y="342"/>
                      </a:lnTo>
                      <a:lnTo>
                        <a:pt x="200" y="344"/>
                      </a:lnTo>
                      <a:lnTo>
                        <a:pt x="200" y="342"/>
                      </a:lnTo>
                      <a:lnTo>
                        <a:pt x="203" y="340"/>
                      </a:lnTo>
                      <a:lnTo>
                        <a:pt x="207" y="338"/>
                      </a:lnTo>
                      <a:lnTo>
                        <a:pt x="207" y="335"/>
                      </a:lnTo>
                      <a:lnTo>
                        <a:pt x="210" y="337"/>
                      </a:lnTo>
                      <a:lnTo>
                        <a:pt x="210" y="340"/>
                      </a:lnTo>
                      <a:lnTo>
                        <a:pt x="214" y="342"/>
                      </a:lnTo>
                      <a:lnTo>
                        <a:pt x="214" y="344"/>
                      </a:lnTo>
                      <a:lnTo>
                        <a:pt x="217" y="346"/>
                      </a:lnTo>
                      <a:lnTo>
                        <a:pt x="217" y="352"/>
                      </a:lnTo>
                      <a:lnTo>
                        <a:pt x="224" y="355"/>
                      </a:lnTo>
                      <a:lnTo>
                        <a:pt x="221" y="355"/>
                      </a:lnTo>
                      <a:lnTo>
                        <a:pt x="224" y="353"/>
                      </a:lnTo>
                      <a:lnTo>
                        <a:pt x="228" y="355"/>
                      </a:lnTo>
                      <a:lnTo>
                        <a:pt x="228" y="359"/>
                      </a:lnTo>
                      <a:lnTo>
                        <a:pt x="231" y="363"/>
                      </a:lnTo>
                      <a:lnTo>
                        <a:pt x="231" y="365"/>
                      </a:lnTo>
                      <a:lnTo>
                        <a:pt x="235" y="368"/>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0" name="Freeform 303"/>
                <p:cNvSpPr>
                  <a:spLocks/>
                </p:cNvSpPr>
                <p:nvPr/>
              </p:nvSpPr>
              <p:spPr bwMode="auto">
                <a:xfrm>
                  <a:off x="4891088" y="4006850"/>
                  <a:ext cx="444500" cy="360363"/>
                </a:xfrm>
                <a:custGeom>
                  <a:avLst/>
                  <a:gdLst/>
                  <a:ahLst/>
                  <a:cxnLst>
                    <a:cxn ang="0">
                      <a:pos x="3" y="206"/>
                    </a:cxn>
                    <a:cxn ang="0">
                      <a:pos x="7" y="216"/>
                    </a:cxn>
                    <a:cxn ang="0">
                      <a:pos x="14" y="221"/>
                    </a:cxn>
                    <a:cxn ang="0">
                      <a:pos x="24" y="223"/>
                    </a:cxn>
                    <a:cxn ang="0">
                      <a:pos x="35" y="227"/>
                    </a:cxn>
                    <a:cxn ang="0">
                      <a:pos x="45" y="223"/>
                    </a:cxn>
                    <a:cxn ang="0">
                      <a:pos x="49" y="214"/>
                    </a:cxn>
                    <a:cxn ang="0">
                      <a:pos x="56" y="197"/>
                    </a:cxn>
                    <a:cxn ang="0">
                      <a:pos x="59" y="187"/>
                    </a:cxn>
                    <a:cxn ang="0">
                      <a:pos x="70" y="176"/>
                    </a:cxn>
                    <a:cxn ang="0">
                      <a:pos x="73" y="165"/>
                    </a:cxn>
                    <a:cxn ang="0">
                      <a:pos x="80" y="159"/>
                    </a:cxn>
                    <a:cxn ang="0">
                      <a:pos x="84" y="152"/>
                    </a:cxn>
                    <a:cxn ang="0">
                      <a:pos x="91" y="139"/>
                    </a:cxn>
                    <a:cxn ang="0">
                      <a:pos x="98" y="127"/>
                    </a:cxn>
                    <a:cxn ang="0">
                      <a:pos x="101" y="116"/>
                    </a:cxn>
                    <a:cxn ang="0">
                      <a:pos x="108" y="109"/>
                    </a:cxn>
                    <a:cxn ang="0">
                      <a:pos x="112" y="95"/>
                    </a:cxn>
                    <a:cxn ang="0">
                      <a:pos x="119" y="84"/>
                    </a:cxn>
                    <a:cxn ang="0">
                      <a:pos x="122" y="75"/>
                    </a:cxn>
                    <a:cxn ang="0">
                      <a:pos x="129" y="67"/>
                    </a:cxn>
                    <a:cxn ang="0">
                      <a:pos x="133" y="58"/>
                    </a:cxn>
                    <a:cxn ang="0">
                      <a:pos x="140" y="50"/>
                    </a:cxn>
                    <a:cxn ang="0">
                      <a:pos x="143" y="43"/>
                    </a:cxn>
                    <a:cxn ang="0">
                      <a:pos x="150" y="41"/>
                    </a:cxn>
                    <a:cxn ang="0">
                      <a:pos x="154" y="37"/>
                    </a:cxn>
                    <a:cxn ang="0">
                      <a:pos x="161" y="37"/>
                    </a:cxn>
                    <a:cxn ang="0">
                      <a:pos x="168" y="37"/>
                    </a:cxn>
                    <a:cxn ang="0">
                      <a:pos x="175" y="45"/>
                    </a:cxn>
                    <a:cxn ang="0">
                      <a:pos x="182" y="50"/>
                    </a:cxn>
                    <a:cxn ang="0">
                      <a:pos x="192" y="62"/>
                    </a:cxn>
                    <a:cxn ang="0">
                      <a:pos x="199" y="67"/>
                    </a:cxn>
                    <a:cxn ang="0">
                      <a:pos x="206" y="56"/>
                    </a:cxn>
                    <a:cxn ang="0">
                      <a:pos x="213" y="58"/>
                    </a:cxn>
                    <a:cxn ang="0">
                      <a:pos x="220" y="48"/>
                    </a:cxn>
                    <a:cxn ang="0">
                      <a:pos x="227" y="41"/>
                    </a:cxn>
                    <a:cxn ang="0">
                      <a:pos x="238" y="30"/>
                    </a:cxn>
                    <a:cxn ang="0">
                      <a:pos x="241" y="22"/>
                    </a:cxn>
                    <a:cxn ang="0">
                      <a:pos x="248" y="18"/>
                    </a:cxn>
                    <a:cxn ang="0">
                      <a:pos x="255" y="15"/>
                    </a:cxn>
                    <a:cxn ang="0">
                      <a:pos x="262" y="9"/>
                    </a:cxn>
                    <a:cxn ang="0">
                      <a:pos x="273" y="1"/>
                    </a:cxn>
                  </a:cxnLst>
                  <a:rect l="0" t="0" r="r" b="b"/>
                  <a:pathLst>
                    <a:path w="280" h="227">
                      <a:moveTo>
                        <a:pt x="0" y="202"/>
                      </a:moveTo>
                      <a:lnTo>
                        <a:pt x="0" y="204"/>
                      </a:lnTo>
                      <a:lnTo>
                        <a:pt x="3" y="206"/>
                      </a:lnTo>
                      <a:lnTo>
                        <a:pt x="3" y="212"/>
                      </a:lnTo>
                      <a:lnTo>
                        <a:pt x="7" y="214"/>
                      </a:lnTo>
                      <a:lnTo>
                        <a:pt x="7" y="216"/>
                      </a:lnTo>
                      <a:lnTo>
                        <a:pt x="10" y="217"/>
                      </a:lnTo>
                      <a:lnTo>
                        <a:pt x="10" y="219"/>
                      </a:lnTo>
                      <a:lnTo>
                        <a:pt x="14" y="221"/>
                      </a:lnTo>
                      <a:lnTo>
                        <a:pt x="17" y="219"/>
                      </a:lnTo>
                      <a:lnTo>
                        <a:pt x="21" y="221"/>
                      </a:lnTo>
                      <a:lnTo>
                        <a:pt x="24" y="223"/>
                      </a:lnTo>
                      <a:lnTo>
                        <a:pt x="28" y="225"/>
                      </a:lnTo>
                      <a:lnTo>
                        <a:pt x="31" y="225"/>
                      </a:lnTo>
                      <a:lnTo>
                        <a:pt x="35" y="227"/>
                      </a:lnTo>
                      <a:lnTo>
                        <a:pt x="38" y="227"/>
                      </a:lnTo>
                      <a:lnTo>
                        <a:pt x="42" y="227"/>
                      </a:lnTo>
                      <a:lnTo>
                        <a:pt x="45" y="223"/>
                      </a:lnTo>
                      <a:lnTo>
                        <a:pt x="45" y="219"/>
                      </a:lnTo>
                      <a:lnTo>
                        <a:pt x="49" y="217"/>
                      </a:lnTo>
                      <a:lnTo>
                        <a:pt x="49" y="214"/>
                      </a:lnTo>
                      <a:lnTo>
                        <a:pt x="52" y="206"/>
                      </a:lnTo>
                      <a:lnTo>
                        <a:pt x="52" y="201"/>
                      </a:lnTo>
                      <a:lnTo>
                        <a:pt x="56" y="197"/>
                      </a:lnTo>
                      <a:lnTo>
                        <a:pt x="56" y="195"/>
                      </a:lnTo>
                      <a:lnTo>
                        <a:pt x="59" y="191"/>
                      </a:lnTo>
                      <a:lnTo>
                        <a:pt x="59" y="187"/>
                      </a:lnTo>
                      <a:lnTo>
                        <a:pt x="63" y="184"/>
                      </a:lnTo>
                      <a:lnTo>
                        <a:pt x="63" y="180"/>
                      </a:lnTo>
                      <a:lnTo>
                        <a:pt x="70" y="176"/>
                      </a:lnTo>
                      <a:lnTo>
                        <a:pt x="70" y="171"/>
                      </a:lnTo>
                      <a:lnTo>
                        <a:pt x="73" y="169"/>
                      </a:lnTo>
                      <a:lnTo>
                        <a:pt x="73" y="165"/>
                      </a:lnTo>
                      <a:lnTo>
                        <a:pt x="77" y="163"/>
                      </a:lnTo>
                      <a:lnTo>
                        <a:pt x="77" y="161"/>
                      </a:lnTo>
                      <a:lnTo>
                        <a:pt x="80" y="159"/>
                      </a:lnTo>
                      <a:lnTo>
                        <a:pt x="80" y="155"/>
                      </a:lnTo>
                      <a:lnTo>
                        <a:pt x="84" y="154"/>
                      </a:lnTo>
                      <a:lnTo>
                        <a:pt x="84" y="152"/>
                      </a:lnTo>
                      <a:lnTo>
                        <a:pt x="87" y="148"/>
                      </a:lnTo>
                      <a:lnTo>
                        <a:pt x="91" y="144"/>
                      </a:lnTo>
                      <a:lnTo>
                        <a:pt x="91" y="139"/>
                      </a:lnTo>
                      <a:lnTo>
                        <a:pt x="94" y="135"/>
                      </a:lnTo>
                      <a:lnTo>
                        <a:pt x="94" y="131"/>
                      </a:lnTo>
                      <a:lnTo>
                        <a:pt x="98" y="127"/>
                      </a:lnTo>
                      <a:lnTo>
                        <a:pt x="98" y="124"/>
                      </a:lnTo>
                      <a:lnTo>
                        <a:pt x="101" y="122"/>
                      </a:lnTo>
                      <a:lnTo>
                        <a:pt x="101" y="116"/>
                      </a:lnTo>
                      <a:lnTo>
                        <a:pt x="105" y="112"/>
                      </a:lnTo>
                      <a:lnTo>
                        <a:pt x="105" y="110"/>
                      </a:lnTo>
                      <a:lnTo>
                        <a:pt x="108" y="109"/>
                      </a:lnTo>
                      <a:lnTo>
                        <a:pt x="108" y="105"/>
                      </a:lnTo>
                      <a:lnTo>
                        <a:pt x="112" y="101"/>
                      </a:lnTo>
                      <a:lnTo>
                        <a:pt x="112" y="95"/>
                      </a:lnTo>
                      <a:lnTo>
                        <a:pt x="115" y="92"/>
                      </a:lnTo>
                      <a:lnTo>
                        <a:pt x="115" y="88"/>
                      </a:lnTo>
                      <a:lnTo>
                        <a:pt x="119" y="84"/>
                      </a:lnTo>
                      <a:lnTo>
                        <a:pt x="119" y="82"/>
                      </a:lnTo>
                      <a:lnTo>
                        <a:pt x="122" y="80"/>
                      </a:lnTo>
                      <a:lnTo>
                        <a:pt x="122" y="75"/>
                      </a:lnTo>
                      <a:lnTo>
                        <a:pt x="126" y="73"/>
                      </a:lnTo>
                      <a:lnTo>
                        <a:pt x="126" y="71"/>
                      </a:lnTo>
                      <a:lnTo>
                        <a:pt x="129" y="67"/>
                      </a:lnTo>
                      <a:lnTo>
                        <a:pt x="129" y="62"/>
                      </a:lnTo>
                      <a:lnTo>
                        <a:pt x="133" y="60"/>
                      </a:lnTo>
                      <a:lnTo>
                        <a:pt x="133" y="58"/>
                      </a:lnTo>
                      <a:lnTo>
                        <a:pt x="136" y="56"/>
                      </a:lnTo>
                      <a:lnTo>
                        <a:pt x="136" y="54"/>
                      </a:lnTo>
                      <a:lnTo>
                        <a:pt x="140" y="50"/>
                      </a:lnTo>
                      <a:lnTo>
                        <a:pt x="140" y="47"/>
                      </a:lnTo>
                      <a:lnTo>
                        <a:pt x="143" y="45"/>
                      </a:lnTo>
                      <a:lnTo>
                        <a:pt x="143" y="43"/>
                      </a:lnTo>
                      <a:lnTo>
                        <a:pt x="147" y="41"/>
                      </a:lnTo>
                      <a:lnTo>
                        <a:pt x="147" y="43"/>
                      </a:lnTo>
                      <a:lnTo>
                        <a:pt x="150" y="41"/>
                      </a:lnTo>
                      <a:lnTo>
                        <a:pt x="150" y="37"/>
                      </a:lnTo>
                      <a:lnTo>
                        <a:pt x="154" y="39"/>
                      </a:lnTo>
                      <a:lnTo>
                        <a:pt x="154" y="37"/>
                      </a:lnTo>
                      <a:lnTo>
                        <a:pt x="157" y="33"/>
                      </a:lnTo>
                      <a:lnTo>
                        <a:pt x="161" y="35"/>
                      </a:lnTo>
                      <a:lnTo>
                        <a:pt x="161" y="37"/>
                      </a:lnTo>
                      <a:lnTo>
                        <a:pt x="164" y="39"/>
                      </a:lnTo>
                      <a:lnTo>
                        <a:pt x="164" y="41"/>
                      </a:lnTo>
                      <a:lnTo>
                        <a:pt x="168" y="37"/>
                      </a:lnTo>
                      <a:lnTo>
                        <a:pt x="171" y="39"/>
                      </a:lnTo>
                      <a:lnTo>
                        <a:pt x="171" y="43"/>
                      </a:lnTo>
                      <a:lnTo>
                        <a:pt x="175" y="45"/>
                      </a:lnTo>
                      <a:lnTo>
                        <a:pt x="178" y="47"/>
                      </a:lnTo>
                      <a:lnTo>
                        <a:pt x="182" y="48"/>
                      </a:lnTo>
                      <a:lnTo>
                        <a:pt x="182" y="50"/>
                      </a:lnTo>
                      <a:lnTo>
                        <a:pt x="185" y="52"/>
                      </a:lnTo>
                      <a:lnTo>
                        <a:pt x="185" y="56"/>
                      </a:lnTo>
                      <a:lnTo>
                        <a:pt x="192" y="62"/>
                      </a:lnTo>
                      <a:lnTo>
                        <a:pt x="192" y="63"/>
                      </a:lnTo>
                      <a:lnTo>
                        <a:pt x="196" y="65"/>
                      </a:lnTo>
                      <a:lnTo>
                        <a:pt x="199" y="67"/>
                      </a:lnTo>
                      <a:lnTo>
                        <a:pt x="199" y="62"/>
                      </a:lnTo>
                      <a:lnTo>
                        <a:pt x="203" y="58"/>
                      </a:lnTo>
                      <a:lnTo>
                        <a:pt x="206" y="56"/>
                      </a:lnTo>
                      <a:lnTo>
                        <a:pt x="206" y="54"/>
                      </a:lnTo>
                      <a:lnTo>
                        <a:pt x="210" y="56"/>
                      </a:lnTo>
                      <a:lnTo>
                        <a:pt x="213" y="58"/>
                      </a:lnTo>
                      <a:lnTo>
                        <a:pt x="217" y="56"/>
                      </a:lnTo>
                      <a:lnTo>
                        <a:pt x="220" y="52"/>
                      </a:lnTo>
                      <a:lnTo>
                        <a:pt x="220" y="48"/>
                      </a:lnTo>
                      <a:lnTo>
                        <a:pt x="220" y="50"/>
                      </a:lnTo>
                      <a:lnTo>
                        <a:pt x="227" y="45"/>
                      </a:lnTo>
                      <a:lnTo>
                        <a:pt x="227" y="41"/>
                      </a:lnTo>
                      <a:lnTo>
                        <a:pt x="231" y="37"/>
                      </a:lnTo>
                      <a:lnTo>
                        <a:pt x="231" y="35"/>
                      </a:lnTo>
                      <a:lnTo>
                        <a:pt x="238" y="30"/>
                      </a:lnTo>
                      <a:lnTo>
                        <a:pt x="238" y="26"/>
                      </a:lnTo>
                      <a:lnTo>
                        <a:pt x="241" y="20"/>
                      </a:lnTo>
                      <a:lnTo>
                        <a:pt x="241" y="22"/>
                      </a:lnTo>
                      <a:lnTo>
                        <a:pt x="241" y="20"/>
                      </a:lnTo>
                      <a:lnTo>
                        <a:pt x="245" y="20"/>
                      </a:lnTo>
                      <a:lnTo>
                        <a:pt x="248" y="18"/>
                      </a:lnTo>
                      <a:lnTo>
                        <a:pt x="248" y="15"/>
                      </a:lnTo>
                      <a:lnTo>
                        <a:pt x="252" y="15"/>
                      </a:lnTo>
                      <a:lnTo>
                        <a:pt x="255" y="15"/>
                      </a:lnTo>
                      <a:lnTo>
                        <a:pt x="262" y="9"/>
                      </a:lnTo>
                      <a:lnTo>
                        <a:pt x="259" y="9"/>
                      </a:lnTo>
                      <a:lnTo>
                        <a:pt x="262" y="9"/>
                      </a:lnTo>
                      <a:lnTo>
                        <a:pt x="266" y="7"/>
                      </a:lnTo>
                      <a:lnTo>
                        <a:pt x="269" y="3"/>
                      </a:lnTo>
                      <a:lnTo>
                        <a:pt x="273" y="1"/>
                      </a:lnTo>
                      <a:lnTo>
                        <a:pt x="276" y="1"/>
                      </a:lnTo>
                      <a:lnTo>
                        <a:pt x="280"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1" name="Freeform 304"/>
                <p:cNvSpPr>
                  <a:spLocks/>
                </p:cNvSpPr>
                <p:nvPr/>
              </p:nvSpPr>
              <p:spPr bwMode="auto">
                <a:xfrm>
                  <a:off x="5335588" y="4006850"/>
                  <a:ext cx="411163" cy="306388"/>
                </a:xfrm>
                <a:custGeom>
                  <a:avLst/>
                  <a:gdLst/>
                  <a:ahLst/>
                  <a:cxnLst>
                    <a:cxn ang="0">
                      <a:pos x="10" y="3"/>
                    </a:cxn>
                    <a:cxn ang="0">
                      <a:pos x="14" y="7"/>
                    </a:cxn>
                    <a:cxn ang="0">
                      <a:pos x="28" y="18"/>
                    </a:cxn>
                    <a:cxn ang="0">
                      <a:pos x="31" y="16"/>
                    </a:cxn>
                    <a:cxn ang="0">
                      <a:pos x="38" y="24"/>
                    </a:cxn>
                    <a:cxn ang="0">
                      <a:pos x="42" y="32"/>
                    </a:cxn>
                    <a:cxn ang="0">
                      <a:pos x="49" y="35"/>
                    </a:cxn>
                    <a:cxn ang="0">
                      <a:pos x="56" y="43"/>
                    </a:cxn>
                    <a:cxn ang="0">
                      <a:pos x="63" y="41"/>
                    </a:cxn>
                    <a:cxn ang="0">
                      <a:pos x="70" y="47"/>
                    </a:cxn>
                    <a:cxn ang="0">
                      <a:pos x="73" y="47"/>
                    </a:cxn>
                    <a:cxn ang="0">
                      <a:pos x="80" y="41"/>
                    </a:cxn>
                    <a:cxn ang="0">
                      <a:pos x="84" y="35"/>
                    </a:cxn>
                    <a:cxn ang="0">
                      <a:pos x="91" y="28"/>
                    </a:cxn>
                    <a:cxn ang="0">
                      <a:pos x="94" y="22"/>
                    </a:cxn>
                    <a:cxn ang="0">
                      <a:pos x="98" y="20"/>
                    </a:cxn>
                    <a:cxn ang="0">
                      <a:pos x="105" y="18"/>
                    </a:cxn>
                    <a:cxn ang="0">
                      <a:pos x="112" y="16"/>
                    </a:cxn>
                    <a:cxn ang="0">
                      <a:pos x="119" y="24"/>
                    </a:cxn>
                    <a:cxn ang="0">
                      <a:pos x="126" y="37"/>
                    </a:cxn>
                    <a:cxn ang="0">
                      <a:pos x="129" y="47"/>
                    </a:cxn>
                    <a:cxn ang="0">
                      <a:pos x="136" y="54"/>
                    </a:cxn>
                    <a:cxn ang="0">
                      <a:pos x="143" y="65"/>
                    </a:cxn>
                    <a:cxn ang="0">
                      <a:pos x="147" y="78"/>
                    </a:cxn>
                    <a:cxn ang="0">
                      <a:pos x="154" y="90"/>
                    </a:cxn>
                    <a:cxn ang="0">
                      <a:pos x="157" y="99"/>
                    </a:cxn>
                    <a:cxn ang="0">
                      <a:pos x="164" y="110"/>
                    </a:cxn>
                    <a:cxn ang="0">
                      <a:pos x="168" y="122"/>
                    </a:cxn>
                    <a:cxn ang="0">
                      <a:pos x="175" y="129"/>
                    </a:cxn>
                    <a:cxn ang="0">
                      <a:pos x="178" y="139"/>
                    </a:cxn>
                    <a:cxn ang="0">
                      <a:pos x="185" y="152"/>
                    </a:cxn>
                    <a:cxn ang="0">
                      <a:pos x="189" y="161"/>
                    </a:cxn>
                    <a:cxn ang="0">
                      <a:pos x="199" y="165"/>
                    </a:cxn>
                    <a:cxn ang="0">
                      <a:pos x="203" y="172"/>
                    </a:cxn>
                    <a:cxn ang="0">
                      <a:pos x="210" y="184"/>
                    </a:cxn>
                    <a:cxn ang="0">
                      <a:pos x="213" y="193"/>
                    </a:cxn>
                    <a:cxn ang="0">
                      <a:pos x="220" y="187"/>
                    </a:cxn>
                    <a:cxn ang="0">
                      <a:pos x="227" y="187"/>
                    </a:cxn>
                    <a:cxn ang="0">
                      <a:pos x="238" y="180"/>
                    </a:cxn>
                    <a:cxn ang="0">
                      <a:pos x="245" y="180"/>
                    </a:cxn>
                    <a:cxn ang="0">
                      <a:pos x="248" y="174"/>
                    </a:cxn>
                    <a:cxn ang="0">
                      <a:pos x="255" y="172"/>
                    </a:cxn>
                  </a:cxnLst>
                  <a:rect l="0" t="0" r="r" b="b"/>
                  <a:pathLst>
                    <a:path w="259" h="193">
                      <a:moveTo>
                        <a:pt x="0" y="0"/>
                      </a:moveTo>
                      <a:lnTo>
                        <a:pt x="3" y="1"/>
                      </a:lnTo>
                      <a:lnTo>
                        <a:pt x="10" y="3"/>
                      </a:lnTo>
                      <a:lnTo>
                        <a:pt x="7" y="3"/>
                      </a:lnTo>
                      <a:lnTo>
                        <a:pt x="10" y="9"/>
                      </a:lnTo>
                      <a:lnTo>
                        <a:pt x="14" y="7"/>
                      </a:lnTo>
                      <a:lnTo>
                        <a:pt x="21" y="11"/>
                      </a:lnTo>
                      <a:lnTo>
                        <a:pt x="21" y="15"/>
                      </a:lnTo>
                      <a:lnTo>
                        <a:pt x="28" y="18"/>
                      </a:lnTo>
                      <a:lnTo>
                        <a:pt x="24" y="18"/>
                      </a:lnTo>
                      <a:lnTo>
                        <a:pt x="28" y="16"/>
                      </a:lnTo>
                      <a:lnTo>
                        <a:pt x="31" y="16"/>
                      </a:lnTo>
                      <a:lnTo>
                        <a:pt x="31" y="20"/>
                      </a:lnTo>
                      <a:lnTo>
                        <a:pt x="35" y="24"/>
                      </a:lnTo>
                      <a:lnTo>
                        <a:pt x="38" y="24"/>
                      </a:lnTo>
                      <a:lnTo>
                        <a:pt x="38" y="28"/>
                      </a:lnTo>
                      <a:lnTo>
                        <a:pt x="42" y="28"/>
                      </a:lnTo>
                      <a:lnTo>
                        <a:pt x="42" y="32"/>
                      </a:lnTo>
                      <a:lnTo>
                        <a:pt x="45" y="35"/>
                      </a:lnTo>
                      <a:lnTo>
                        <a:pt x="45" y="33"/>
                      </a:lnTo>
                      <a:lnTo>
                        <a:pt x="49" y="35"/>
                      </a:lnTo>
                      <a:lnTo>
                        <a:pt x="49" y="41"/>
                      </a:lnTo>
                      <a:lnTo>
                        <a:pt x="52" y="41"/>
                      </a:lnTo>
                      <a:lnTo>
                        <a:pt x="56" y="43"/>
                      </a:lnTo>
                      <a:lnTo>
                        <a:pt x="63" y="43"/>
                      </a:lnTo>
                      <a:lnTo>
                        <a:pt x="59" y="43"/>
                      </a:lnTo>
                      <a:lnTo>
                        <a:pt x="63" y="41"/>
                      </a:lnTo>
                      <a:lnTo>
                        <a:pt x="66" y="43"/>
                      </a:lnTo>
                      <a:lnTo>
                        <a:pt x="66" y="45"/>
                      </a:lnTo>
                      <a:lnTo>
                        <a:pt x="70" y="47"/>
                      </a:lnTo>
                      <a:lnTo>
                        <a:pt x="70" y="50"/>
                      </a:lnTo>
                      <a:lnTo>
                        <a:pt x="73" y="48"/>
                      </a:lnTo>
                      <a:lnTo>
                        <a:pt x="73" y="47"/>
                      </a:lnTo>
                      <a:lnTo>
                        <a:pt x="77" y="45"/>
                      </a:lnTo>
                      <a:lnTo>
                        <a:pt x="77" y="43"/>
                      </a:lnTo>
                      <a:lnTo>
                        <a:pt x="80" y="41"/>
                      </a:lnTo>
                      <a:lnTo>
                        <a:pt x="80" y="39"/>
                      </a:lnTo>
                      <a:lnTo>
                        <a:pt x="84" y="37"/>
                      </a:lnTo>
                      <a:lnTo>
                        <a:pt x="84" y="35"/>
                      </a:lnTo>
                      <a:lnTo>
                        <a:pt x="87" y="33"/>
                      </a:lnTo>
                      <a:lnTo>
                        <a:pt x="87" y="30"/>
                      </a:lnTo>
                      <a:lnTo>
                        <a:pt x="91" y="28"/>
                      </a:lnTo>
                      <a:lnTo>
                        <a:pt x="91" y="26"/>
                      </a:lnTo>
                      <a:lnTo>
                        <a:pt x="94" y="24"/>
                      </a:lnTo>
                      <a:lnTo>
                        <a:pt x="94" y="22"/>
                      </a:lnTo>
                      <a:lnTo>
                        <a:pt x="98" y="20"/>
                      </a:lnTo>
                      <a:lnTo>
                        <a:pt x="98" y="18"/>
                      </a:lnTo>
                      <a:lnTo>
                        <a:pt x="98" y="20"/>
                      </a:lnTo>
                      <a:lnTo>
                        <a:pt x="101" y="18"/>
                      </a:lnTo>
                      <a:lnTo>
                        <a:pt x="105" y="16"/>
                      </a:lnTo>
                      <a:lnTo>
                        <a:pt x="105" y="18"/>
                      </a:lnTo>
                      <a:lnTo>
                        <a:pt x="108" y="16"/>
                      </a:lnTo>
                      <a:lnTo>
                        <a:pt x="108" y="18"/>
                      </a:lnTo>
                      <a:lnTo>
                        <a:pt x="112" y="16"/>
                      </a:lnTo>
                      <a:lnTo>
                        <a:pt x="115" y="20"/>
                      </a:lnTo>
                      <a:lnTo>
                        <a:pt x="115" y="24"/>
                      </a:lnTo>
                      <a:lnTo>
                        <a:pt x="119" y="24"/>
                      </a:lnTo>
                      <a:lnTo>
                        <a:pt x="119" y="32"/>
                      </a:lnTo>
                      <a:lnTo>
                        <a:pt x="122" y="33"/>
                      </a:lnTo>
                      <a:lnTo>
                        <a:pt x="126" y="37"/>
                      </a:lnTo>
                      <a:lnTo>
                        <a:pt x="126" y="39"/>
                      </a:lnTo>
                      <a:lnTo>
                        <a:pt x="129" y="41"/>
                      </a:lnTo>
                      <a:lnTo>
                        <a:pt x="129" y="47"/>
                      </a:lnTo>
                      <a:lnTo>
                        <a:pt x="133" y="48"/>
                      </a:lnTo>
                      <a:lnTo>
                        <a:pt x="133" y="50"/>
                      </a:lnTo>
                      <a:lnTo>
                        <a:pt x="136" y="54"/>
                      </a:lnTo>
                      <a:lnTo>
                        <a:pt x="140" y="58"/>
                      </a:lnTo>
                      <a:lnTo>
                        <a:pt x="140" y="62"/>
                      </a:lnTo>
                      <a:lnTo>
                        <a:pt x="143" y="65"/>
                      </a:lnTo>
                      <a:lnTo>
                        <a:pt x="143" y="69"/>
                      </a:lnTo>
                      <a:lnTo>
                        <a:pt x="147" y="71"/>
                      </a:lnTo>
                      <a:lnTo>
                        <a:pt x="147" y="78"/>
                      </a:lnTo>
                      <a:lnTo>
                        <a:pt x="150" y="82"/>
                      </a:lnTo>
                      <a:lnTo>
                        <a:pt x="150" y="86"/>
                      </a:lnTo>
                      <a:lnTo>
                        <a:pt x="154" y="90"/>
                      </a:lnTo>
                      <a:lnTo>
                        <a:pt x="154" y="94"/>
                      </a:lnTo>
                      <a:lnTo>
                        <a:pt x="157" y="95"/>
                      </a:lnTo>
                      <a:lnTo>
                        <a:pt x="157" y="99"/>
                      </a:lnTo>
                      <a:lnTo>
                        <a:pt x="161" y="103"/>
                      </a:lnTo>
                      <a:lnTo>
                        <a:pt x="161" y="107"/>
                      </a:lnTo>
                      <a:lnTo>
                        <a:pt x="164" y="110"/>
                      </a:lnTo>
                      <a:lnTo>
                        <a:pt x="164" y="112"/>
                      </a:lnTo>
                      <a:lnTo>
                        <a:pt x="168" y="116"/>
                      </a:lnTo>
                      <a:lnTo>
                        <a:pt x="168" y="122"/>
                      </a:lnTo>
                      <a:lnTo>
                        <a:pt x="171" y="124"/>
                      </a:lnTo>
                      <a:lnTo>
                        <a:pt x="171" y="125"/>
                      </a:lnTo>
                      <a:lnTo>
                        <a:pt x="175" y="129"/>
                      </a:lnTo>
                      <a:lnTo>
                        <a:pt x="175" y="131"/>
                      </a:lnTo>
                      <a:lnTo>
                        <a:pt x="178" y="133"/>
                      </a:lnTo>
                      <a:lnTo>
                        <a:pt x="178" y="139"/>
                      </a:lnTo>
                      <a:lnTo>
                        <a:pt x="182" y="142"/>
                      </a:lnTo>
                      <a:lnTo>
                        <a:pt x="182" y="146"/>
                      </a:lnTo>
                      <a:lnTo>
                        <a:pt x="185" y="152"/>
                      </a:lnTo>
                      <a:lnTo>
                        <a:pt x="185" y="155"/>
                      </a:lnTo>
                      <a:lnTo>
                        <a:pt x="189" y="157"/>
                      </a:lnTo>
                      <a:lnTo>
                        <a:pt x="189" y="161"/>
                      </a:lnTo>
                      <a:lnTo>
                        <a:pt x="192" y="161"/>
                      </a:lnTo>
                      <a:lnTo>
                        <a:pt x="196" y="161"/>
                      </a:lnTo>
                      <a:lnTo>
                        <a:pt x="199" y="165"/>
                      </a:lnTo>
                      <a:lnTo>
                        <a:pt x="199" y="167"/>
                      </a:lnTo>
                      <a:lnTo>
                        <a:pt x="203" y="169"/>
                      </a:lnTo>
                      <a:lnTo>
                        <a:pt x="203" y="172"/>
                      </a:lnTo>
                      <a:lnTo>
                        <a:pt x="206" y="174"/>
                      </a:lnTo>
                      <a:lnTo>
                        <a:pt x="206" y="182"/>
                      </a:lnTo>
                      <a:lnTo>
                        <a:pt x="210" y="184"/>
                      </a:lnTo>
                      <a:lnTo>
                        <a:pt x="210" y="187"/>
                      </a:lnTo>
                      <a:lnTo>
                        <a:pt x="213" y="189"/>
                      </a:lnTo>
                      <a:lnTo>
                        <a:pt x="213" y="193"/>
                      </a:lnTo>
                      <a:lnTo>
                        <a:pt x="217" y="191"/>
                      </a:lnTo>
                      <a:lnTo>
                        <a:pt x="220" y="191"/>
                      </a:lnTo>
                      <a:lnTo>
                        <a:pt x="220" y="187"/>
                      </a:lnTo>
                      <a:lnTo>
                        <a:pt x="224" y="186"/>
                      </a:lnTo>
                      <a:lnTo>
                        <a:pt x="227" y="189"/>
                      </a:lnTo>
                      <a:lnTo>
                        <a:pt x="227" y="187"/>
                      </a:lnTo>
                      <a:lnTo>
                        <a:pt x="231" y="186"/>
                      </a:lnTo>
                      <a:lnTo>
                        <a:pt x="238" y="182"/>
                      </a:lnTo>
                      <a:lnTo>
                        <a:pt x="238" y="180"/>
                      </a:lnTo>
                      <a:lnTo>
                        <a:pt x="238" y="182"/>
                      </a:lnTo>
                      <a:lnTo>
                        <a:pt x="241" y="182"/>
                      </a:lnTo>
                      <a:lnTo>
                        <a:pt x="245" y="180"/>
                      </a:lnTo>
                      <a:lnTo>
                        <a:pt x="245" y="178"/>
                      </a:lnTo>
                      <a:lnTo>
                        <a:pt x="248" y="176"/>
                      </a:lnTo>
                      <a:lnTo>
                        <a:pt x="248" y="174"/>
                      </a:lnTo>
                      <a:lnTo>
                        <a:pt x="252" y="176"/>
                      </a:lnTo>
                      <a:lnTo>
                        <a:pt x="252" y="174"/>
                      </a:lnTo>
                      <a:lnTo>
                        <a:pt x="255" y="172"/>
                      </a:lnTo>
                      <a:lnTo>
                        <a:pt x="259" y="171"/>
                      </a:lnTo>
                      <a:lnTo>
                        <a:pt x="259" y="165"/>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2" name="Freeform 305"/>
                <p:cNvSpPr>
                  <a:spLocks/>
                </p:cNvSpPr>
                <p:nvPr/>
              </p:nvSpPr>
              <p:spPr bwMode="auto">
                <a:xfrm>
                  <a:off x="5746750" y="3711575"/>
                  <a:ext cx="382588" cy="557213"/>
                </a:xfrm>
                <a:custGeom>
                  <a:avLst/>
                  <a:gdLst/>
                  <a:ahLst/>
                  <a:cxnLst>
                    <a:cxn ang="0">
                      <a:pos x="3" y="347"/>
                    </a:cxn>
                    <a:cxn ang="0">
                      <a:pos x="10" y="338"/>
                    </a:cxn>
                    <a:cxn ang="0">
                      <a:pos x="14" y="328"/>
                    </a:cxn>
                    <a:cxn ang="0">
                      <a:pos x="24" y="323"/>
                    </a:cxn>
                    <a:cxn ang="0">
                      <a:pos x="28" y="313"/>
                    </a:cxn>
                    <a:cxn ang="0">
                      <a:pos x="35" y="310"/>
                    </a:cxn>
                    <a:cxn ang="0">
                      <a:pos x="42" y="315"/>
                    </a:cxn>
                    <a:cxn ang="0">
                      <a:pos x="49" y="310"/>
                    </a:cxn>
                    <a:cxn ang="0">
                      <a:pos x="52" y="302"/>
                    </a:cxn>
                    <a:cxn ang="0">
                      <a:pos x="59" y="293"/>
                    </a:cxn>
                    <a:cxn ang="0">
                      <a:pos x="66" y="293"/>
                    </a:cxn>
                    <a:cxn ang="0">
                      <a:pos x="77" y="289"/>
                    </a:cxn>
                    <a:cxn ang="0">
                      <a:pos x="80" y="274"/>
                    </a:cxn>
                    <a:cxn ang="0">
                      <a:pos x="87" y="263"/>
                    </a:cxn>
                    <a:cxn ang="0">
                      <a:pos x="91" y="246"/>
                    </a:cxn>
                    <a:cxn ang="0">
                      <a:pos x="98" y="233"/>
                    </a:cxn>
                    <a:cxn ang="0">
                      <a:pos x="101" y="219"/>
                    </a:cxn>
                    <a:cxn ang="0">
                      <a:pos x="108" y="210"/>
                    </a:cxn>
                    <a:cxn ang="0">
                      <a:pos x="112" y="193"/>
                    </a:cxn>
                    <a:cxn ang="0">
                      <a:pos x="119" y="180"/>
                    </a:cxn>
                    <a:cxn ang="0">
                      <a:pos x="122" y="163"/>
                    </a:cxn>
                    <a:cxn ang="0">
                      <a:pos x="129" y="148"/>
                    </a:cxn>
                    <a:cxn ang="0">
                      <a:pos x="133" y="139"/>
                    </a:cxn>
                    <a:cxn ang="0">
                      <a:pos x="140" y="131"/>
                    </a:cxn>
                    <a:cxn ang="0">
                      <a:pos x="147" y="144"/>
                    </a:cxn>
                    <a:cxn ang="0">
                      <a:pos x="150" y="161"/>
                    </a:cxn>
                    <a:cxn ang="0">
                      <a:pos x="157" y="172"/>
                    </a:cxn>
                    <a:cxn ang="0">
                      <a:pos x="161" y="189"/>
                    </a:cxn>
                    <a:cxn ang="0">
                      <a:pos x="168" y="189"/>
                    </a:cxn>
                    <a:cxn ang="0">
                      <a:pos x="175" y="180"/>
                    </a:cxn>
                    <a:cxn ang="0">
                      <a:pos x="178" y="167"/>
                    </a:cxn>
                    <a:cxn ang="0">
                      <a:pos x="185" y="152"/>
                    </a:cxn>
                    <a:cxn ang="0">
                      <a:pos x="189" y="133"/>
                    </a:cxn>
                    <a:cxn ang="0">
                      <a:pos x="196" y="118"/>
                    </a:cxn>
                    <a:cxn ang="0">
                      <a:pos x="199" y="99"/>
                    </a:cxn>
                    <a:cxn ang="0">
                      <a:pos x="206" y="84"/>
                    </a:cxn>
                    <a:cxn ang="0">
                      <a:pos x="210" y="63"/>
                    </a:cxn>
                    <a:cxn ang="0">
                      <a:pos x="217" y="48"/>
                    </a:cxn>
                    <a:cxn ang="0">
                      <a:pos x="220" y="28"/>
                    </a:cxn>
                    <a:cxn ang="0">
                      <a:pos x="227" y="17"/>
                    </a:cxn>
                    <a:cxn ang="0">
                      <a:pos x="231" y="3"/>
                    </a:cxn>
                    <a:cxn ang="0">
                      <a:pos x="238" y="5"/>
                    </a:cxn>
                  </a:cxnLst>
                  <a:rect l="0" t="0" r="r" b="b"/>
                  <a:pathLst>
                    <a:path w="241" h="351">
                      <a:moveTo>
                        <a:pt x="0" y="351"/>
                      </a:moveTo>
                      <a:lnTo>
                        <a:pt x="3" y="349"/>
                      </a:lnTo>
                      <a:lnTo>
                        <a:pt x="3" y="347"/>
                      </a:lnTo>
                      <a:lnTo>
                        <a:pt x="7" y="345"/>
                      </a:lnTo>
                      <a:lnTo>
                        <a:pt x="7" y="341"/>
                      </a:lnTo>
                      <a:lnTo>
                        <a:pt x="10" y="338"/>
                      </a:lnTo>
                      <a:lnTo>
                        <a:pt x="10" y="334"/>
                      </a:lnTo>
                      <a:lnTo>
                        <a:pt x="14" y="332"/>
                      </a:lnTo>
                      <a:lnTo>
                        <a:pt x="14" y="328"/>
                      </a:lnTo>
                      <a:lnTo>
                        <a:pt x="21" y="328"/>
                      </a:lnTo>
                      <a:lnTo>
                        <a:pt x="21" y="326"/>
                      </a:lnTo>
                      <a:lnTo>
                        <a:pt x="24" y="323"/>
                      </a:lnTo>
                      <a:lnTo>
                        <a:pt x="24" y="321"/>
                      </a:lnTo>
                      <a:lnTo>
                        <a:pt x="28" y="319"/>
                      </a:lnTo>
                      <a:lnTo>
                        <a:pt x="28" y="313"/>
                      </a:lnTo>
                      <a:lnTo>
                        <a:pt x="35" y="308"/>
                      </a:lnTo>
                      <a:lnTo>
                        <a:pt x="31" y="308"/>
                      </a:lnTo>
                      <a:lnTo>
                        <a:pt x="35" y="310"/>
                      </a:lnTo>
                      <a:lnTo>
                        <a:pt x="38" y="311"/>
                      </a:lnTo>
                      <a:lnTo>
                        <a:pt x="38" y="313"/>
                      </a:lnTo>
                      <a:lnTo>
                        <a:pt x="42" y="315"/>
                      </a:lnTo>
                      <a:lnTo>
                        <a:pt x="45" y="315"/>
                      </a:lnTo>
                      <a:lnTo>
                        <a:pt x="45" y="311"/>
                      </a:lnTo>
                      <a:lnTo>
                        <a:pt x="49" y="310"/>
                      </a:lnTo>
                      <a:lnTo>
                        <a:pt x="49" y="304"/>
                      </a:lnTo>
                      <a:lnTo>
                        <a:pt x="52" y="306"/>
                      </a:lnTo>
                      <a:lnTo>
                        <a:pt x="52" y="302"/>
                      </a:lnTo>
                      <a:lnTo>
                        <a:pt x="56" y="298"/>
                      </a:lnTo>
                      <a:lnTo>
                        <a:pt x="56" y="296"/>
                      </a:lnTo>
                      <a:lnTo>
                        <a:pt x="59" y="293"/>
                      </a:lnTo>
                      <a:lnTo>
                        <a:pt x="59" y="289"/>
                      </a:lnTo>
                      <a:lnTo>
                        <a:pt x="63" y="291"/>
                      </a:lnTo>
                      <a:lnTo>
                        <a:pt x="66" y="293"/>
                      </a:lnTo>
                      <a:lnTo>
                        <a:pt x="70" y="295"/>
                      </a:lnTo>
                      <a:lnTo>
                        <a:pt x="73" y="293"/>
                      </a:lnTo>
                      <a:lnTo>
                        <a:pt x="77" y="289"/>
                      </a:lnTo>
                      <a:lnTo>
                        <a:pt x="77" y="281"/>
                      </a:lnTo>
                      <a:lnTo>
                        <a:pt x="80" y="278"/>
                      </a:lnTo>
                      <a:lnTo>
                        <a:pt x="80" y="274"/>
                      </a:lnTo>
                      <a:lnTo>
                        <a:pt x="84" y="270"/>
                      </a:lnTo>
                      <a:lnTo>
                        <a:pt x="84" y="266"/>
                      </a:lnTo>
                      <a:lnTo>
                        <a:pt x="87" y="263"/>
                      </a:lnTo>
                      <a:lnTo>
                        <a:pt x="87" y="253"/>
                      </a:lnTo>
                      <a:lnTo>
                        <a:pt x="91" y="249"/>
                      </a:lnTo>
                      <a:lnTo>
                        <a:pt x="91" y="246"/>
                      </a:lnTo>
                      <a:lnTo>
                        <a:pt x="94" y="242"/>
                      </a:lnTo>
                      <a:lnTo>
                        <a:pt x="94" y="236"/>
                      </a:lnTo>
                      <a:lnTo>
                        <a:pt x="98" y="233"/>
                      </a:lnTo>
                      <a:lnTo>
                        <a:pt x="98" y="225"/>
                      </a:lnTo>
                      <a:lnTo>
                        <a:pt x="101" y="221"/>
                      </a:lnTo>
                      <a:lnTo>
                        <a:pt x="101" y="219"/>
                      </a:lnTo>
                      <a:lnTo>
                        <a:pt x="105" y="218"/>
                      </a:lnTo>
                      <a:lnTo>
                        <a:pt x="105" y="214"/>
                      </a:lnTo>
                      <a:lnTo>
                        <a:pt x="108" y="210"/>
                      </a:lnTo>
                      <a:lnTo>
                        <a:pt x="108" y="201"/>
                      </a:lnTo>
                      <a:lnTo>
                        <a:pt x="112" y="197"/>
                      </a:lnTo>
                      <a:lnTo>
                        <a:pt x="112" y="193"/>
                      </a:lnTo>
                      <a:lnTo>
                        <a:pt x="115" y="189"/>
                      </a:lnTo>
                      <a:lnTo>
                        <a:pt x="115" y="184"/>
                      </a:lnTo>
                      <a:lnTo>
                        <a:pt x="119" y="180"/>
                      </a:lnTo>
                      <a:lnTo>
                        <a:pt x="119" y="172"/>
                      </a:lnTo>
                      <a:lnTo>
                        <a:pt x="122" y="167"/>
                      </a:lnTo>
                      <a:lnTo>
                        <a:pt x="122" y="163"/>
                      </a:lnTo>
                      <a:lnTo>
                        <a:pt x="126" y="159"/>
                      </a:lnTo>
                      <a:lnTo>
                        <a:pt x="126" y="150"/>
                      </a:lnTo>
                      <a:lnTo>
                        <a:pt x="129" y="148"/>
                      </a:lnTo>
                      <a:lnTo>
                        <a:pt x="129" y="146"/>
                      </a:lnTo>
                      <a:lnTo>
                        <a:pt x="133" y="142"/>
                      </a:lnTo>
                      <a:lnTo>
                        <a:pt x="133" y="139"/>
                      </a:lnTo>
                      <a:lnTo>
                        <a:pt x="136" y="133"/>
                      </a:lnTo>
                      <a:lnTo>
                        <a:pt x="136" y="129"/>
                      </a:lnTo>
                      <a:lnTo>
                        <a:pt x="140" y="131"/>
                      </a:lnTo>
                      <a:lnTo>
                        <a:pt x="143" y="135"/>
                      </a:lnTo>
                      <a:lnTo>
                        <a:pt x="143" y="139"/>
                      </a:lnTo>
                      <a:lnTo>
                        <a:pt x="147" y="144"/>
                      </a:lnTo>
                      <a:lnTo>
                        <a:pt x="147" y="152"/>
                      </a:lnTo>
                      <a:lnTo>
                        <a:pt x="150" y="156"/>
                      </a:lnTo>
                      <a:lnTo>
                        <a:pt x="150" y="161"/>
                      </a:lnTo>
                      <a:lnTo>
                        <a:pt x="154" y="165"/>
                      </a:lnTo>
                      <a:lnTo>
                        <a:pt x="154" y="169"/>
                      </a:lnTo>
                      <a:lnTo>
                        <a:pt x="157" y="172"/>
                      </a:lnTo>
                      <a:lnTo>
                        <a:pt x="157" y="182"/>
                      </a:lnTo>
                      <a:lnTo>
                        <a:pt x="161" y="186"/>
                      </a:lnTo>
                      <a:lnTo>
                        <a:pt x="161" y="189"/>
                      </a:lnTo>
                      <a:lnTo>
                        <a:pt x="168" y="195"/>
                      </a:lnTo>
                      <a:lnTo>
                        <a:pt x="164" y="195"/>
                      </a:lnTo>
                      <a:lnTo>
                        <a:pt x="168" y="189"/>
                      </a:lnTo>
                      <a:lnTo>
                        <a:pt x="171" y="186"/>
                      </a:lnTo>
                      <a:lnTo>
                        <a:pt x="171" y="182"/>
                      </a:lnTo>
                      <a:lnTo>
                        <a:pt x="175" y="180"/>
                      </a:lnTo>
                      <a:lnTo>
                        <a:pt x="175" y="176"/>
                      </a:lnTo>
                      <a:lnTo>
                        <a:pt x="178" y="174"/>
                      </a:lnTo>
                      <a:lnTo>
                        <a:pt x="178" y="167"/>
                      </a:lnTo>
                      <a:lnTo>
                        <a:pt x="182" y="161"/>
                      </a:lnTo>
                      <a:lnTo>
                        <a:pt x="182" y="157"/>
                      </a:lnTo>
                      <a:lnTo>
                        <a:pt x="185" y="152"/>
                      </a:lnTo>
                      <a:lnTo>
                        <a:pt x="185" y="142"/>
                      </a:lnTo>
                      <a:lnTo>
                        <a:pt x="189" y="139"/>
                      </a:lnTo>
                      <a:lnTo>
                        <a:pt x="189" y="133"/>
                      </a:lnTo>
                      <a:lnTo>
                        <a:pt x="192" y="127"/>
                      </a:lnTo>
                      <a:lnTo>
                        <a:pt x="192" y="124"/>
                      </a:lnTo>
                      <a:lnTo>
                        <a:pt x="196" y="118"/>
                      </a:lnTo>
                      <a:lnTo>
                        <a:pt x="196" y="109"/>
                      </a:lnTo>
                      <a:lnTo>
                        <a:pt x="199" y="105"/>
                      </a:lnTo>
                      <a:lnTo>
                        <a:pt x="199" y="99"/>
                      </a:lnTo>
                      <a:lnTo>
                        <a:pt x="203" y="94"/>
                      </a:lnTo>
                      <a:lnTo>
                        <a:pt x="203" y="90"/>
                      </a:lnTo>
                      <a:lnTo>
                        <a:pt x="206" y="84"/>
                      </a:lnTo>
                      <a:lnTo>
                        <a:pt x="206" y="73"/>
                      </a:lnTo>
                      <a:lnTo>
                        <a:pt x="210" y="69"/>
                      </a:lnTo>
                      <a:lnTo>
                        <a:pt x="210" y="63"/>
                      </a:lnTo>
                      <a:lnTo>
                        <a:pt x="213" y="58"/>
                      </a:lnTo>
                      <a:lnTo>
                        <a:pt x="213" y="52"/>
                      </a:lnTo>
                      <a:lnTo>
                        <a:pt x="217" y="48"/>
                      </a:lnTo>
                      <a:lnTo>
                        <a:pt x="217" y="37"/>
                      </a:lnTo>
                      <a:lnTo>
                        <a:pt x="220" y="32"/>
                      </a:lnTo>
                      <a:lnTo>
                        <a:pt x="220" y="28"/>
                      </a:lnTo>
                      <a:lnTo>
                        <a:pt x="224" y="26"/>
                      </a:lnTo>
                      <a:lnTo>
                        <a:pt x="224" y="22"/>
                      </a:lnTo>
                      <a:lnTo>
                        <a:pt x="227" y="17"/>
                      </a:lnTo>
                      <a:lnTo>
                        <a:pt x="227" y="7"/>
                      </a:lnTo>
                      <a:lnTo>
                        <a:pt x="231" y="5"/>
                      </a:lnTo>
                      <a:lnTo>
                        <a:pt x="231" y="3"/>
                      </a:lnTo>
                      <a:lnTo>
                        <a:pt x="234" y="1"/>
                      </a:lnTo>
                      <a:lnTo>
                        <a:pt x="238" y="0"/>
                      </a:lnTo>
                      <a:lnTo>
                        <a:pt x="238" y="5"/>
                      </a:lnTo>
                      <a:lnTo>
                        <a:pt x="241" y="9"/>
                      </a:lnTo>
                      <a:lnTo>
                        <a:pt x="241" y="15"/>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3" name="Freeform 306"/>
                <p:cNvSpPr>
                  <a:spLocks/>
                </p:cNvSpPr>
                <p:nvPr/>
              </p:nvSpPr>
              <p:spPr bwMode="auto">
                <a:xfrm>
                  <a:off x="6129338" y="3735388"/>
                  <a:ext cx="355600" cy="414338"/>
                </a:xfrm>
                <a:custGeom>
                  <a:avLst/>
                  <a:gdLst/>
                  <a:ahLst/>
                  <a:cxnLst>
                    <a:cxn ang="0">
                      <a:pos x="4" y="11"/>
                    </a:cxn>
                    <a:cxn ang="0">
                      <a:pos x="11" y="24"/>
                    </a:cxn>
                    <a:cxn ang="0">
                      <a:pos x="14" y="43"/>
                    </a:cxn>
                    <a:cxn ang="0">
                      <a:pos x="21" y="54"/>
                    </a:cxn>
                    <a:cxn ang="0">
                      <a:pos x="25" y="73"/>
                    </a:cxn>
                    <a:cxn ang="0">
                      <a:pos x="32" y="86"/>
                    </a:cxn>
                    <a:cxn ang="0">
                      <a:pos x="35" y="101"/>
                    </a:cxn>
                    <a:cxn ang="0">
                      <a:pos x="42" y="114"/>
                    </a:cxn>
                    <a:cxn ang="0">
                      <a:pos x="46" y="133"/>
                    </a:cxn>
                    <a:cxn ang="0">
                      <a:pos x="53" y="144"/>
                    </a:cxn>
                    <a:cxn ang="0">
                      <a:pos x="56" y="163"/>
                    </a:cxn>
                    <a:cxn ang="0">
                      <a:pos x="63" y="176"/>
                    </a:cxn>
                    <a:cxn ang="0">
                      <a:pos x="67" y="191"/>
                    </a:cxn>
                    <a:cxn ang="0">
                      <a:pos x="74" y="204"/>
                    </a:cxn>
                    <a:cxn ang="0">
                      <a:pos x="77" y="223"/>
                    </a:cxn>
                    <a:cxn ang="0">
                      <a:pos x="84" y="236"/>
                    </a:cxn>
                    <a:cxn ang="0">
                      <a:pos x="88" y="253"/>
                    </a:cxn>
                    <a:cxn ang="0">
                      <a:pos x="95" y="261"/>
                    </a:cxn>
                    <a:cxn ang="0">
                      <a:pos x="98" y="249"/>
                    </a:cxn>
                    <a:cxn ang="0">
                      <a:pos x="105" y="233"/>
                    </a:cxn>
                    <a:cxn ang="0">
                      <a:pos x="109" y="219"/>
                    </a:cxn>
                    <a:cxn ang="0">
                      <a:pos x="116" y="203"/>
                    </a:cxn>
                    <a:cxn ang="0">
                      <a:pos x="119" y="180"/>
                    </a:cxn>
                    <a:cxn ang="0">
                      <a:pos x="126" y="163"/>
                    </a:cxn>
                    <a:cxn ang="0">
                      <a:pos x="130" y="148"/>
                    </a:cxn>
                    <a:cxn ang="0">
                      <a:pos x="137" y="129"/>
                    </a:cxn>
                    <a:cxn ang="0">
                      <a:pos x="140" y="118"/>
                    </a:cxn>
                    <a:cxn ang="0">
                      <a:pos x="147" y="101"/>
                    </a:cxn>
                    <a:cxn ang="0">
                      <a:pos x="151" y="84"/>
                    </a:cxn>
                    <a:cxn ang="0">
                      <a:pos x="158" y="67"/>
                    </a:cxn>
                    <a:cxn ang="0">
                      <a:pos x="161" y="50"/>
                    </a:cxn>
                    <a:cxn ang="0">
                      <a:pos x="168" y="35"/>
                    </a:cxn>
                    <a:cxn ang="0">
                      <a:pos x="172" y="30"/>
                    </a:cxn>
                    <a:cxn ang="0">
                      <a:pos x="179" y="45"/>
                    </a:cxn>
                    <a:cxn ang="0">
                      <a:pos x="182" y="65"/>
                    </a:cxn>
                    <a:cxn ang="0">
                      <a:pos x="189" y="79"/>
                    </a:cxn>
                    <a:cxn ang="0">
                      <a:pos x="193" y="99"/>
                    </a:cxn>
                    <a:cxn ang="0">
                      <a:pos x="200" y="114"/>
                    </a:cxn>
                    <a:cxn ang="0">
                      <a:pos x="203" y="135"/>
                    </a:cxn>
                    <a:cxn ang="0">
                      <a:pos x="210" y="150"/>
                    </a:cxn>
                    <a:cxn ang="0">
                      <a:pos x="214" y="171"/>
                    </a:cxn>
                    <a:cxn ang="0">
                      <a:pos x="221" y="184"/>
                    </a:cxn>
                  </a:cxnLst>
                  <a:rect l="0" t="0" r="r" b="b"/>
                  <a:pathLst>
                    <a:path w="224" h="261">
                      <a:moveTo>
                        <a:pt x="0" y="0"/>
                      </a:moveTo>
                      <a:lnTo>
                        <a:pt x="4" y="3"/>
                      </a:lnTo>
                      <a:lnTo>
                        <a:pt x="4" y="11"/>
                      </a:lnTo>
                      <a:lnTo>
                        <a:pt x="7" y="17"/>
                      </a:lnTo>
                      <a:lnTo>
                        <a:pt x="7" y="20"/>
                      </a:lnTo>
                      <a:lnTo>
                        <a:pt x="11" y="24"/>
                      </a:lnTo>
                      <a:lnTo>
                        <a:pt x="11" y="28"/>
                      </a:lnTo>
                      <a:lnTo>
                        <a:pt x="14" y="32"/>
                      </a:lnTo>
                      <a:lnTo>
                        <a:pt x="14" y="43"/>
                      </a:lnTo>
                      <a:lnTo>
                        <a:pt x="18" y="47"/>
                      </a:lnTo>
                      <a:lnTo>
                        <a:pt x="18" y="50"/>
                      </a:lnTo>
                      <a:lnTo>
                        <a:pt x="21" y="54"/>
                      </a:lnTo>
                      <a:lnTo>
                        <a:pt x="21" y="58"/>
                      </a:lnTo>
                      <a:lnTo>
                        <a:pt x="25" y="64"/>
                      </a:lnTo>
                      <a:lnTo>
                        <a:pt x="25" y="73"/>
                      </a:lnTo>
                      <a:lnTo>
                        <a:pt x="28" y="77"/>
                      </a:lnTo>
                      <a:lnTo>
                        <a:pt x="28" y="80"/>
                      </a:lnTo>
                      <a:lnTo>
                        <a:pt x="32" y="86"/>
                      </a:lnTo>
                      <a:lnTo>
                        <a:pt x="32" y="90"/>
                      </a:lnTo>
                      <a:lnTo>
                        <a:pt x="35" y="94"/>
                      </a:lnTo>
                      <a:lnTo>
                        <a:pt x="35" y="101"/>
                      </a:lnTo>
                      <a:lnTo>
                        <a:pt x="39" y="107"/>
                      </a:lnTo>
                      <a:lnTo>
                        <a:pt x="39" y="110"/>
                      </a:lnTo>
                      <a:lnTo>
                        <a:pt x="42" y="114"/>
                      </a:lnTo>
                      <a:lnTo>
                        <a:pt x="42" y="120"/>
                      </a:lnTo>
                      <a:lnTo>
                        <a:pt x="46" y="124"/>
                      </a:lnTo>
                      <a:lnTo>
                        <a:pt x="46" y="133"/>
                      </a:lnTo>
                      <a:lnTo>
                        <a:pt x="49" y="137"/>
                      </a:lnTo>
                      <a:lnTo>
                        <a:pt x="49" y="141"/>
                      </a:lnTo>
                      <a:lnTo>
                        <a:pt x="53" y="144"/>
                      </a:lnTo>
                      <a:lnTo>
                        <a:pt x="53" y="150"/>
                      </a:lnTo>
                      <a:lnTo>
                        <a:pt x="56" y="156"/>
                      </a:lnTo>
                      <a:lnTo>
                        <a:pt x="56" y="163"/>
                      </a:lnTo>
                      <a:lnTo>
                        <a:pt x="60" y="167"/>
                      </a:lnTo>
                      <a:lnTo>
                        <a:pt x="60" y="171"/>
                      </a:lnTo>
                      <a:lnTo>
                        <a:pt x="63" y="176"/>
                      </a:lnTo>
                      <a:lnTo>
                        <a:pt x="63" y="184"/>
                      </a:lnTo>
                      <a:lnTo>
                        <a:pt x="67" y="187"/>
                      </a:lnTo>
                      <a:lnTo>
                        <a:pt x="67" y="191"/>
                      </a:lnTo>
                      <a:lnTo>
                        <a:pt x="70" y="197"/>
                      </a:lnTo>
                      <a:lnTo>
                        <a:pt x="70" y="201"/>
                      </a:lnTo>
                      <a:lnTo>
                        <a:pt x="74" y="204"/>
                      </a:lnTo>
                      <a:lnTo>
                        <a:pt x="74" y="214"/>
                      </a:lnTo>
                      <a:lnTo>
                        <a:pt x="77" y="218"/>
                      </a:lnTo>
                      <a:lnTo>
                        <a:pt x="77" y="223"/>
                      </a:lnTo>
                      <a:lnTo>
                        <a:pt x="81" y="227"/>
                      </a:lnTo>
                      <a:lnTo>
                        <a:pt x="81" y="231"/>
                      </a:lnTo>
                      <a:lnTo>
                        <a:pt x="84" y="236"/>
                      </a:lnTo>
                      <a:lnTo>
                        <a:pt x="84" y="246"/>
                      </a:lnTo>
                      <a:lnTo>
                        <a:pt x="88" y="249"/>
                      </a:lnTo>
                      <a:lnTo>
                        <a:pt x="88" y="253"/>
                      </a:lnTo>
                      <a:lnTo>
                        <a:pt x="91" y="255"/>
                      </a:lnTo>
                      <a:lnTo>
                        <a:pt x="91" y="259"/>
                      </a:lnTo>
                      <a:lnTo>
                        <a:pt x="95" y="261"/>
                      </a:lnTo>
                      <a:lnTo>
                        <a:pt x="95" y="255"/>
                      </a:lnTo>
                      <a:lnTo>
                        <a:pt x="98" y="253"/>
                      </a:lnTo>
                      <a:lnTo>
                        <a:pt x="98" y="249"/>
                      </a:lnTo>
                      <a:lnTo>
                        <a:pt x="102" y="244"/>
                      </a:lnTo>
                      <a:lnTo>
                        <a:pt x="102" y="238"/>
                      </a:lnTo>
                      <a:lnTo>
                        <a:pt x="105" y="233"/>
                      </a:lnTo>
                      <a:lnTo>
                        <a:pt x="105" y="227"/>
                      </a:lnTo>
                      <a:lnTo>
                        <a:pt x="109" y="221"/>
                      </a:lnTo>
                      <a:lnTo>
                        <a:pt x="109" y="219"/>
                      </a:lnTo>
                      <a:lnTo>
                        <a:pt x="112" y="214"/>
                      </a:lnTo>
                      <a:lnTo>
                        <a:pt x="112" y="208"/>
                      </a:lnTo>
                      <a:lnTo>
                        <a:pt x="116" y="203"/>
                      </a:lnTo>
                      <a:lnTo>
                        <a:pt x="116" y="191"/>
                      </a:lnTo>
                      <a:lnTo>
                        <a:pt x="119" y="186"/>
                      </a:lnTo>
                      <a:lnTo>
                        <a:pt x="119" y="180"/>
                      </a:lnTo>
                      <a:lnTo>
                        <a:pt x="123" y="174"/>
                      </a:lnTo>
                      <a:lnTo>
                        <a:pt x="123" y="169"/>
                      </a:lnTo>
                      <a:lnTo>
                        <a:pt x="126" y="163"/>
                      </a:lnTo>
                      <a:lnTo>
                        <a:pt x="126" y="157"/>
                      </a:lnTo>
                      <a:lnTo>
                        <a:pt x="130" y="152"/>
                      </a:lnTo>
                      <a:lnTo>
                        <a:pt x="130" y="148"/>
                      </a:lnTo>
                      <a:lnTo>
                        <a:pt x="133" y="144"/>
                      </a:lnTo>
                      <a:lnTo>
                        <a:pt x="133" y="133"/>
                      </a:lnTo>
                      <a:lnTo>
                        <a:pt x="137" y="129"/>
                      </a:lnTo>
                      <a:lnTo>
                        <a:pt x="137" y="127"/>
                      </a:lnTo>
                      <a:lnTo>
                        <a:pt x="140" y="122"/>
                      </a:lnTo>
                      <a:lnTo>
                        <a:pt x="140" y="118"/>
                      </a:lnTo>
                      <a:lnTo>
                        <a:pt x="144" y="114"/>
                      </a:lnTo>
                      <a:lnTo>
                        <a:pt x="144" y="103"/>
                      </a:lnTo>
                      <a:lnTo>
                        <a:pt x="147" y="101"/>
                      </a:lnTo>
                      <a:lnTo>
                        <a:pt x="147" y="97"/>
                      </a:lnTo>
                      <a:lnTo>
                        <a:pt x="151" y="90"/>
                      </a:lnTo>
                      <a:lnTo>
                        <a:pt x="151" y="84"/>
                      </a:lnTo>
                      <a:lnTo>
                        <a:pt x="154" y="82"/>
                      </a:lnTo>
                      <a:lnTo>
                        <a:pt x="154" y="73"/>
                      </a:lnTo>
                      <a:lnTo>
                        <a:pt x="158" y="67"/>
                      </a:lnTo>
                      <a:lnTo>
                        <a:pt x="158" y="62"/>
                      </a:lnTo>
                      <a:lnTo>
                        <a:pt x="161" y="54"/>
                      </a:lnTo>
                      <a:lnTo>
                        <a:pt x="161" y="50"/>
                      </a:lnTo>
                      <a:lnTo>
                        <a:pt x="165" y="48"/>
                      </a:lnTo>
                      <a:lnTo>
                        <a:pt x="165" y="39"/>
                      </a:lnTo>
                      <a:lnTo>
                        <a:pt x="168" y="35"/>
                      </a:lnTo>
                      <a:lnTo>
                        <a:pt x="168" y="30"/>
                      </a:lnTo>
                      <a:lnTo>
                        <a:pt x="172" y="28"/>
                      </a:lnTo>
                      <a:lnTo>
                        <a:pt x="172" y="30"/>
                      </a:lnTo>
                      <a:lnTo>
                        <a:pt x="175" y="33"/>
                      </a:lnTo>
                      <a:lnTo>
                        <a:pt x="175" y="41"/>
                      </a:lnTo>
                      <a:lnTo>
                        <a:pt x="179" y="45"/>
                      </a:lnTo>
                      <a:lnTo>
                        <a:pt x="179" y="48"/>
                      </a:lnTo>
                      <a:lnTo>
                        <a:pt x="182" y="54"/>
                      </a:lnTo>
                      <a:lnTo>
                        <a:pt x="182" y="65"/>
                      </a:lnTo>
                      <a:lnTo>
                        <a:pt x="186" y="69"/>
                      </a:lnTo>
                      <a:lnTo>
                        <a:pt x="186" y="75"/>
                      </a:lnTo>
                      <a:lnTo>
                        <a:pt x="189" y="79"/>
                      </a:lnTo>
                      <a:lnTo>
                        <a:pt x="189" y="84"/>
                      </a:lnTo>
                      <a:lnTo>
                        <a:pt x="193" y="90"/>
                      </a:lnTo>
                      <a:lnTo>
                        <a:pt x="193" y="99"/>
                      </a:lnTo>
                      <a:lnTo>
                        <a:pt x="196" y="105"/>
                      </a:lnTo>
                      <a:lnTo>
                        <a:pt x="196" y="110"/>
                      </a:lnTo>
                      <a:lnTo>
                        <a:pt x="200" y="114"/>
                      </a:lnTo>
                      <a:lnTo>
                        <a:pt x="200" y="120"/>
                      </a:lnTo>
                      <a:lnTo>
                        <a:pt x="203" y="124"/>
                      </a:lnTo>
                      <a:lnTo>
                        <a:pt x="203" y="135"/>
                      </a:lnTo>
                      <a:lnTo>
                        <a:pt x="207" y="141"/>
                      </a:lnTo>
                      <a:lnTo>
                        <a:pt x="207" y="144"/>
                      </a:lnTo>
                      <a:lnTo>
                        <a:pt x="210" y="150"/>
                      </a:lnTo>
                      <a:lnTo>
                        <a:pt x="210" y="156"/>
                      </a:lnTo>
                      <a:lnTo>
                        <a:pt x="214" y="159"/>
                      </a:lnTo>
                      <a:lnTo>
                        <a:pt x="214" y="171"/>
                      </a:lnTo>
                      <a:lnTo>
                        <a:pt x="217" y="176"/>
                      </a:lnTo>
                      <a:lnTo>
                        <a:pt x="217" y="180"/>
                      </a:lnTo>
                      <a:lnTo>
                        <a:pt x="221" y="184"/>
                      </a:lnTo>
                      <a:lnTo>
                        <a:pt x="221" y="187"/>
                      </a:lnTo>
                      <a:lnTo>
                        <a:pt x="224" y="195"/>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4" name="Freeform 307"/>
                <p:cNvSpPr>
                  <a:spLocks/>
                </p:cNvSpPr>
                <p:nvPr/>
              </p:nvSpPr>
              <p:spPr bwMode="auto">
                <a:xfrm>
                  <a:off x="6484938" y="4044950"/>
                  <a:ext cx="361950" cy="822325"/>
                </a:xfrm>
                <a:custGeom>
                  <a:avLst/>
                  <a:gdLst/>
                  <a:ahLst/>
                  <a:cxnLst>
                    <a:cxn ang="0">
                      <a:pos x="4" y="15"/>
                    </a:cxn>
                    <a:cxn ang="0">
                      <a:pos x="7" y="32"/>
                    </a:cxn>
                    <a:cxn ang="0">
                      <a:pos x="14" y="51"/>
                    </a:cxn>
                    <a:cxn ang="0">
                      <a:pos x="18" y="71"/>
                    </a:cxn>
                    <a:cxn ang="0">
                      <a:pos x="25" y="86"/>
                    </a:cxn>
                    <a:cxn ang="0">
                      <a:pos x="28" y="107"/>
                    </a:cxn>
                    <a:cxn ang="0">
                      <a:pos x="35" y="120"/>
                    </a:cxn>
                    <a:cxn ang="0">
                      <a:pos x="39" y="141"/>
                    </a:cxn>
                    <a:cxn ang="0">
                      <a:pos x="46" y="156"/>
                    </a:cxn>
                    <a:cxn ang="0">
                      <a:pos x="49" y="177"/>
                    </a:cxn>
                    <a:cxn ang="0">
                      <a:pos x="56" y="188"/>
                    </a:cxn>
                    <a:cxn ang="0">
                      <a:pos x="60" y="203"/>
                    </a:cxn>
                    <a:cxn ang="0">
                      <a:pos x="67" y="210"/>
                    </a:cxn>
                    <a:cxn ang="0">
                      <a:pos x="74" y="225"/>
                    </a:cxn>
                    <a:cxn ang="0">
                      <a:pos x="77" y="242"/>
                    </a:cxn>
                    <a:cxn ang="0">
                      <a:pos x="84" y="255"/>
                    </a:cxn>
                    <a:cxn ang="0">
                      <a:pos x="88" y="271"/>
                    </a:cxn>
                    <a:cxn ang="0">
                      <a:pos x="98" y="284"/>
                    </a:cxn>
                    <a:cxn ang="0">
                      <a:pos x="102" y="278"/>
                    </a:cxn>
                    <a:cxn ang="0">
                      <a:pos x="109" y="265"/>
                    </a:cxn>
                    <a:cxn ang="0">
                      <a:pos x="112" y="246"/>
                    </a:cxn>
                    <a:cxn ang="0">
                      <a:pos x="119" y="235"/>
                    </a:cxn>
                    <a:cxn ang="0">
                      <a:pos x="123" y="222"/>
                    </a:cxn>
                    <a:cxn ang="0">
                      <a:pos x="130" y="218"/>
                    </a:cxn>
                    <a:cxn ang="0">
                      <a:pos x="137" y="225"/>
                    </a:cxn>
                    <a:cxn ang="0">
                      <a:pos x="140" y="239"/>
                    </a:cxn>
                    <a:cxn ang="0">
                      <a:pos x="147" y="252"/>
                    </a:cxn>
                    <a:cxn ang="0">
                      <a:pos x="151" y="271"/>
                    </a:cxn>
                    <a:cxn ang="0">
                      <a:pos x="158" y="286"/>
                    </a:cxn>
                    <a:cxn ang="0">
                      <a:pos x="161" y="306"/>
                    </a:cxn>
                    <a:cxn ang="0">
                      <a:pos x="168" y="319"/>
                    </a:cxn>
                    <a:cxn ang="0">
                      <a:pos x="172" y="340"/>
                    </a:cxn>
                    <a:cxn ang="0">
                      <a:pos x="179" y="353"/>
                    </a:cxn>
                    <a:cxn ang="0">
                      <a:pos x="182" y="372"/>
                    </a:cxn>
                    <a:cxn ang="0">
                      <a:pos x="189" y="387"/>
                    </a:cxn>
                    <a:cxn ang="0">
                      <a:pos x="193" y="411"/>
                    </a:cxn>
                    <a:cxn ang="0">
                      <a:pos x="200" y="436"/>
                    </a:cxn>
                    <a:cxn ang="0">
                      <a:pos x="203" y="449"/>
                    </a:cxn>
                    <a:cxn ang="0">
                      <a:pos x="210" y="473"/>
                    </a:cxn>
                    <a:cxn ang="0">
                      <a:pos x="214" y="488"/>
                    </a:cxn>
                    <a:cxn ang="0">
                      <a:pos x="221" y="502"/>
                    </a:cxn>
                    <a:cxn ang="0">
                      <a:pos x="224" y="511"/>
                    </a:cxn>
                  </a:cxnLst>
                  <a:rect l="0" t="0" r="r" b="b"/>
                  <a:pathLst>
                    <a:path w="228" h="518">
                      <a:moveTo>
                        <a:pt x="0" y="0"/>
                      </a:moveTo>
                      <a:lnTo>
                        <a:pt x="0" y="11"/>
                      </a:lnTo>
                      <a:lnTo>
                        <a:pt x="4" y="15"/>
                      </a:lnTo>
                      <a:lnTo>
                        <a:pt x="4" y="21"/>
                      </a:lnTo>
                      <a:lnTo>
                        <a:pt x="7" y="26"/>
                      </a:lnTo>
                      <a:lnTo>
                        <a:pt x="7" y="32"/>
                      </a:lnTo>
                      <a:lnTo>
                        <a:pt x="11" y="36"/>
                      </a:lnTo>
                      <a:lnTo>
                        <a:pt x="11" y="47"/>
                      </a:lnTo>
                      <a:lnTo>
                        <a:pt x="14" y="51"/>
                      </a:lnTo>
                      <a:lnTo>
                        <a:pt x="14" y="56"/>
                      </a:lnTo>
                      <a:lnTo>
                        <a:pt x="18" y="62"/>
                      </a:lnTo>
                      <a:lnTo>
                        <a:pt x="18" y="71"/>
                      </a:lnTo>
                      <a:lnTo>
                        <a:pt x="21" y="77"/>
                      </a:lnTo>
                      <a:lnTo>
                        <a:pt x="21" y="83"/>
                      </a:lnTo>
                      <a:lnTo>
                        <a:pt x="25" y="86"/>
                      </a:lnTo>
                      <a:lnTo>
                        <a:pt x="25" y="92"/>
                      </a:lnTo>
                      <a:lnTo>
                        <a:pt x="28" y="98"/>
                      </a:lnTo>
                      <a:lnTo>
                        <a:pt x="28" y="107"/>
                      </a:lnTo>
                      <a:lnTo>
                        <a:pt x="32" y="113"/>
                      </a:lnTo>
                      <a:lnTo>
                        <a:pt x="32" y="116"/>
                      </a:lnTo>
                      <a:lnTo>
                        <a:pt x="35" y="120"/>
                      </a:lnTo>
                      <a:lnTo>
                        <a:pt x="35" y="128"/>
                      </a:lnTo>
                      <a:lnTo>
                        <a:pt x="39" y="131"/>
                      </a:lnTo>
                      <a:lnTo>
                        <a:pt x="39" y="141"/>
                      </a:lnTo>
                      <a:lnTo>
                        <a:pt x="42" y="145"/>
                      </a:lnTo>
                      <a:lnTo>
                        <a:pt x="42" y="150"/>
                      </a:lnTo>
                      <a:lnTo>
                        <a:pt x="46" y="156"/>
                      </a:lnTo>
                      <a:lnTo>
                        <a:pt x="46" y="163"/>
                      </a:lnTo>
                      <a:lnTo>
                        <a:pt x="49" y="169"/>
                      </a:lnTo>
                      <a:lnTo>
                        <a:pt x="49" y="177"/>
                      </a:lnTo>
                      <a:lnTo>
                        <a:pt x="53" y="180"/>
                      </a:lnTo>
                      <a:lnTo>
                        <a:pt x="53" y="184"/>
                      </a:lnTo>
                      <a:lnTo>
                        <a:pt x="56" y="188"/>
                      </a:lnTo>
                      <a:lnTo>
                        <a:pt x="56" y="192"/>
                      </a:lnTo>
                      <a:lnTo>
                        <a:pt x="60" y="195"/>
                      </a:lnTo>
                      <a:lnTo>
                        <a:pt x="60" y="203"/>
                      </a:lnTo>
                      <a:lnTo>
                        <a:pt x="63" y="203"/>
                      </a:lnTo>
                      <a:lnTo>
                        <a:pt x="63" y="207"/>
                      </a:lnTo>
                      <a:lnTo>
                        <a:pt x="67" y="210"/>
                      </a:lnTo>
                      <a:lnTo>
                        <a:pt x="70" y="214"/>
                      </a:lnTo>
                      <a:lnTo>
                        <a:pt x="70" y="222"/>
                      </a:lnTo>
                      <a:lnTo>
                        <a:pt x="74" y="225"/>
                      </a:lnTo>
                      <a:lnTo>
                        <a:pt x="74" y="229"/>
                      </a:lnTo>
                      <a:lnTo>
                        <a:pt x="77" y="233"/>
                      </a:lnTo>
                      <a:lnTo>
                        <a:pt x="77" y="242"/>
                      </a:lnTo>
                      <a:lnTo>
                        <a:pt x="81" y="248"/>
                      </a:lnTo>
                      <a:lnTo>
                        <a:pt x="81" y="254"/>
                      </a:lnTo>
                      <a:lnTo>
                        <a:pt x="84" y="255"/>
                      </a:lnTo>
                      <a:lnTo>
                        <a:pt x="84" y="259"/>
                      </a:lnTo>
                      <a:lnTo>
                        <a:pt x="88" y="263"/>
                      </a:lnTo>
                      <a:lnTo>
                        <a:pt x="88" y="271"/>
                      </a:lnTo>
                      <a:lnTo>
                        <a:pt x="91" y="274"/>
                      </a:lnTo>
                      <a:lnTo>
                        <a:pt x="91" y="278"/>
                      </a:lnTo>
                      <a:lnTo>
                        <a:pt x="98" y="284"/>
                      </a:lnTo>
                      <a:lnTo>
                        <a:pt x="98" y="286"/>
                      </a:lnTo>
                      <a:lnTo>
                        <a:pt x="102" y="284"/>
                      </a:lnTo>
                      <a:lnTo>
                        <a:pt x="102" y="278"/>
                      </a:lnTo>
                      <a:lnTo>
                        <a:pt x="105" y="276"/>
                      </a:lnTo>
                      <a:lnTo>
                        <a:pt x="105" y="271"/>
                      </a:lnTo>
                      <a:lnTo>
                        <a:pt x="109" y="265"/>
                      </a:lnTo>
                      <a:lnTo>
                        <a:pt x="109" y="255"/>
                      </a:lnTo>
                      <a:lnTo>
                        <a:pt x="112" y="250"/>
                      </a:lnTo>
                      <a:lnTo>
                        <a:pt x="112" y="246"/>
                      </a:lnTo>
                      <a:lnTo>
                        <a:pt x="116" y="242"/>
                      </a:lnTo>
                      <a:lnTo>
                        <a:pt x="116" y="240"/>
                      </a:lnTo>
                      <a:lnTo>
                        <a:pt x="119" y="235"/>
                      </a:lnTo>
                      <a:lnTo>
                        <a:pt x="119" y="227"/>
                      </a:lnTo>
                      <a:lnTo>
                        <a:pt x="123" y="224"/>
                      </a:lnTo>
                      <a:lnTo>
                        <a:pt x="123" y="222"/>
                      </a:lnTo>
                      <a:lnTo>
                        <a:pt x="130" y="216"/>
                      </a:lnTo>
                      <a:lnTo>
                        <a:pt x="126" y="216"/>
                      </a:lnTo>
                      <a:lnTo>
                        <a:pt x="130" y="218"/>
                      </a:lnTo>
                      <a:lnTo>
                        <a:pt x="133" y="220"/>
                      </a:lnTo>
                      <a:lnTo>
                        <a:pt x="133" y="224"/>
                      </a:lnTo>
                      <a:lnTo>
                        <a:pt x="137" y="225"/>
                      </a:lnTo>
                      <a:lnTo>
                        <a:pt x="137" y="233"/>
                      </a:lnTo>
                      <a:lnTo>
                        <a:pt x="140" y="235"/>
                      </a:lnTo>
                      <a:lnTo>
                        <a:pt x="140" y="239"/>
                      </a:lnTo>
                      <a:lnTo>
                        <a:pt x="144" y="242"/>
                      </a:lnTo>
                      <a:lnTo>
                        <a:pt x="144" y="248"/>
                      </a:lnTo>
                      <a:lnTo>
                        <a:pt x="147" y="252"/>
                      </a:lnTo>
                      <a:lnTo>
                        <a:pt x="147" y="261"/>
                      </a:lnTo>
                      <a:lnTo>
                        <a:pt x="151" y="265"/>
                      </a:lnTo>
                      <a:lnTo>
                        <a:pt x="151" y="271"/>
                      </a:lnTo>
                      <a:lnTo>
                        <a:pt x="154" y="278"/>
                      </a:lnTo>
                      <a:lnTo>
                        <a:pt x="154" y="282"/>
                      </a:lnTo>
                      <a:lnTo>
                        <a:pt x="158" y="286"/>
                      </a:lnTo>
                      <a:lnTo>
                        <a:pt x="158" y="295"/>
                      </a:lnTo>
                      <a:lnTo>
                        <a:pt x="161" y="299"/>
                      </a:lnTo>
                      <a:lnTo>
                        <a:pt x="161" y="306"/>
                      </a:lnTo>
                      <a:lnTo>
                        <a:pt x="165" y="312"/>
                      </a:lnTo>
                      <a:lnTo>
                        <a:pt x="165" y="314"/>
                      </a:lnTo>
                      <a:lnTo>
                        <a:pt x="168" y="319"/>
                      </a:lnTo>
                      <a:lnTo>
                        <a:pt x="168" y="331"/>
                      </a:lnTo>
                      <a:lnTo>
                        <a:pt x="172" y="334"/>
                      </a:lnTo>
                      <a:lnTo>
                        <a:pt x="172" y="340"/>
                      </a:lnTo>
                      <a:lnTo>
                        <a:pt x="175" y="344"/>
                      </a:lnTo>
                      <a:lnTo>
                        <a:pt x="175" y="348"/>
                      </a:lnTo>
                      <a:lnTo>
                        <a:pt x="179" y="353"/>
                      </a:lnTo>
                      <a:lnTo>
                        <a:pt x="179" y="364"/>
                      </a:lnTo>
                      <a:lnTo>
                        <a:pt x="182" y="366"/>
                      </a:lnTo>
                      <a:lnTo>
                        <a:pt x="182" y="372"/>
                      </a:lnTo>
                      <a:lnTo>
                        <a:pt x="186" y="379"/>
                      </a:lnTo>
                      <a:lnTo>
                        <a:pt x="186" y="383"/>
                      </a:lnTo>
                      <a:lnTo>
                        <a:pt x="189" y="387"/>
                      </a:lnTo>
                      <a:lnTo>
                        <a:pt x="189" y="400"/>
                      </a:lnTo>
                      <a:lnTo>
                        <a:pt x="193" y="406"/>
                      </a:lnTo>
                      <a:lnTo>
                        <a:pt x="193" y="411"/>
                      </a:lnTo>
                      <a:lnTo>
                        <a:pt x="196" y="417"/>
                      </a:lnTo>
                      <a:lnTo>
                        <a:pt x="196" y="430"/>
                      </a:lnTo>
                      <a:lnTo>
                        <a:pt x="200" y="436"/>
                      </a:lnTo>
                      <a:lnTo>
                        <a:pt x="200" y="438"/>
                      </a:lnTo>
                      <a:lnTo>
                        <a:pt x="203" y="443"/>
                      </a:lnTo>
                      <a:lnTo>
                        <a:pt x="203" y="449"/>
                      </a:lnTo>
                      <a:lnTo>
                        <a:pt x="207" y="456"/>
                      </a:lnTo>
                      <a:lnTo>
                        <a:pt x="207" y="468"/>
                      </a:lnTo>
                      <a:lnTo>
                        <a:pt x="210" y="473"/>
                      </a:lnTo>
                      <a:lnTo>
                        <a:pt x="210" y="481"/>
                      </a:lnTo>
                      <a:lnTo>
                        <a:pt x="214" y="487"/>
                      </a:lnTo>
                      <a:lnTo>
                        <a:pt x="214" y="488"/>
                      </a:lnTo>
                      <a:lnTo>
                        <a:pt x="217" y="492"/>
                      </a:lnTo>
                      <a:lnTo>
                        <a:pt x="217" y="496"/>
                      </a:lnTo>
                      <a:lnTo>
                        <a:pt x="221" y="502"/>
                      </a:lnTo>
                      <a:lnTo>
                        <a:pt x="221" y="505"/>
                      </a:lnTo>
                      <a:lnTo>
                        <a:pt x="224" y="509"/>
                      </a:lnTo>
                      <a:lnTo>
                        <a:pt x="224" y="511"/>
                      </a:lnTo>
                      <a:lnTo>
                        <a:pt x="228" y="517"/>
                      </a:lnTo>
                      <a:lnTo>
                        <a:pt x="228" y="518"/>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5" name="Freeform 308"/>
                <p:cNvSpPr>
                  <a:spLocks/>
                </p:cNvSpPr>
                <p:nvPr/>
              </p:nvSpPr>
              <p:spPr bwMode="auto">
                <a:xfrm>
                  <a:off x="6846888" y="4241800"/>
                  <a:ext cx="382588" cy="655638"/>
                </a:xfrm>
                <a:custGeom>
                  <a:avLst/>
                  <a:gdLst/>
                  <a:ahLst/>
                  <a:cxnLst>
                    <a:cxn ang="0">
                      <a:pos x="3" y="394"/>
                    </a:cxn>
                    <a:cxn ang="0">
                      <a:pos x="10" y="393"/>
                    </a:cxn>
                    <a:cxn ang="0">
                      <a:pos x="14" y="383"/>
                    </a:cxn>
                    <a:cxn ang="0">
                      <a:pos x="21" y="370"/>
                    </a:cxn>
                    <a:cxn ang="0">
                      <a:pos x="24" y="359"/>
                    </a:cxn>
                    <a:cxn ang="0">
                      <a:pos x="31" y="359"/>
                    </a:cxn>
                    <a:cxn ang="0">
                      <a:pos x="42" y="370"/>
                    </a:cxn>
                    <a:cxn ang="0">
                      <a:pos x="45" y="372"/>
                    </a:cxn>
                    <a:cxn ang="0">
                      <a:pos x="52" y="379"/>
                    </a:cxn>
                    <a:cxn ang="0">
                      <a:pos x="63" y="383"/>
                    </a:cxn>
                    <a:cxn ang="0">
                      <a:pos x="70" y="376"/>
                    </a:cxn>
                    <a:cxn ang="0">
                      <a:pos x="84" y="370"/>
                    </a:cxn>
                    <a:cxn ang="0">
                      <a:pos x="87" y="374"/>
                    </a:cxn>
                    <a:cxn ang="0">
                      <a:pos x="91" y="379"/>
                    </a:cxn>
                    <a:cxn ang="0">
                      <a:pos x="94" y="391"/>
                    </a:cxn>
                    <a:cxn ang="0">
                      <a:pos x="101" y="404"/>
                    </a:cxn>
                    <a:cxn ang="0">
                      <a:pos x="105" y="406"/>
                    </a:cxn>
                    <a:cxn ang="0">
                      <a:pos x="112" y="413"/>
                    </a:cxn>
                    <a:cxn ang="0">
                      <a:pos x="115" y="400"/>
                    </a:cxn>
                    <a:cxn ang="0">
                      <a:pos x="122" y="378"/>
                    </a:cxn>
                    <a:cxn ang="0">
                      <a:pos x="126" y="366"/>
                    </a:cxn>
                    <a:cxn ang="0">
                      <a:pos x="133" y="357"/>
                    </a:cxn>
                    <a:cxn ang="0">
                      <a:pos x="140" y="355"/>
                    </a:cxn>
                    <a:cxn ang="0">
                      <a:pos x="143" y="342"/>
                    </a:cxn>
                    <a:cxn ang="0">
                      <a:pos x="150" y="317"/>
                    </a:cxn>
                    <a:cxn ang="0">
                      <a:pos x="154" y="299"/>
                    </a:cxn>
                    <a:cxn ang="0">
                      <a:pos x="161" y="278"/>
                    </a:cxn>
                    <a:cxn ang="0">
                      <a:pos x="164" y="261"/>
                    </a:cxn>
                    <a:cxn ang="0">
                      <a:pos x="171" y="240"/>
                    </a:cxn>
                    <a:cxn ang="0">
                      <a:pos x="175" y="222"/>
                    </a:cxn>
                    <a:cxn ang="0">
                      <a:pos x="182" y="201"/>
                    </a:cxn>
                    <a:cxn ang="0">
                      <a:pos x="185" y="182"/>
                    </a:cxn>
                    <a:cxn ang="0">
                      <a:pos x="192" y="162"/>
                    </a:cxn>
                    <a:cxn ang="0">
                      <a:pos x="196" y="152"/>
                    </a:cxn>
                    <a:cxn ang="0">
                      <a:pos x="203" y="131"/>
                    </a:cxn>
                    <a:cxn ang="0">
                      <a:pos x="206" y="111"/>
                    </a:cxn>
                    <a:cxn ang="0">
                      <a:pos x="213" y="92"/>
                    </a:cxn>
                    <a:cxn ang="0">
                      <a:pos x="217" y="77"/>
                    </a:cxn>
                    <a:cxn ang="0">
                      <a:pos x="224" y="60"/>
                    </a:cxn>
                    <a:cxn ang="0">
                      <a:pos x="227" y="41"/>
                    </a:cxn>
                    <a:cxn ang="0">
                      <a:pos x="234" y="26"/>
                    </a:cxn>
                    <a:cxn ang="0">
                      <a:pos x="238" y="6"/>
                    </a:cxn>
                  </a:cxnLst>
                  <a:rect l="0" t="0" r="r" b="b"/>
                  <a:pathLst>
                    <a:path w="241" h="413">
                      <a:moveTo>
                        <a:pt x="0" y="394"/>
                      </a:moveTo>
                      <a:lnTo>
                        <a:pt x="0" y="393"/>
                      </a:lnTo>
                      <a:lnTo>
                        <a:pt x="3" y="394"/>
                      </a:lnTo>
                      <a:lnTo>
                        <a:pt x="3" y="393"/>
                      </a:lnTo>
                      <a:lnTo>
                        <a:pt x="7" y="394"/>
                      </a:lnTo>
                      <a:lnTo>
                        <a:pt x="10" y="393"/>
                      </a:lnTo>
                      <a:lnTo>
                        <a:pt x="10" y="389"/>
                      </a:lnTo>
                      <a:lnTo>
                        <a:pt x="14" y="385"/>
                      </a:lnTo>
                      <a:lnTo>
                        <a:pt x="14" y="383"/>
                      </a:lnTo>
                      <a:lnTo>
                        <a:pt x="17" y="379"/>
                      </a:lnTo>
                      <a:lnTo>
                        <a:pt x="17" y="376"/>
                      </a:lnTo>
                      <a:lnTo>
                        <a:pt x="21" y="370"/>
                      </a:lnTo>
                      <a:lnTo>
                        <a:pt x="21" y="364"/>
                      </a:lnTo>
                      <a:lnTo>
                        <a:pt x="24" y="361"/>
                      </a:lnTo>
                      <a:lnTo>
                        <a:pt x="24" y="359"/>
                      </a:lnTo>
                      <a:lnTo>
                        <a:pt x="28" y="355"/>
                      </a:lnTo>
                      <a:lnTo>
                        <a:pt x="28" y="357"/>
                      </a:lnTo>
                      <a:lnTo>
                        <a:pt x="31" y="359"/>
                      </a:lnTo>
                      <a:lnTo>
                        <a:pt x="35" y="361"/>
                      </a:lnTo>
                      <a:lnTo>
                        <a:pt x="35" y="364"/>
                      </a:lnTo>
                      <a:lnTo>
                        <a:pt x="42" y="370"/>
                      </a:lnTo>
                      <a:lnTo>
                        <a:pt x="38" y="370"/>
                      </a:lnTo>
                      <a:lnTo>
                        <a:pt x="42" y="370"/>
                      </a:lnTo>
                      <a:lnTo>
                        <a:pt x="45" y="372"/>
                      </a:lnTo>
                      <a:lnTo>
                        <a:pt x="45" y="376"/>
                      </a:lnTo>
                      <a:lnTo>
                        <a:pt x="49" y="378"/>
                      </a:lnTo>
                      <a:lnTo>
                        <a:pt x="52" y="379"/>
                      </a:lnTo>
                      <a:lnTo>
                        <a:pt x="56" y="379"/>
                      </a:lnTo>
                      <a:lnTo>
                        <a:pt x="59" y="381"/>
                      </a:lnTo>
                      <a:lnTo>
                        <a:pt x="63" y="383"/>
                      </a:lnTo>
                      <a:lnTo>
                        <a:pt x="63" y="379"/>
                      </a:lnTo>
                      <a:lnTo>
                        <a:pt x="66" y="378"/>
                      </a:lnTo>
                      <a:lnTo>
                        <a:pt x="70" y="376"/>
                      </a:lnTo>
                      <a:lnTo>
                        <a:pt x="73" y="376"/>
                      </a:lnTo>
                      <a:lnTo>
                        <a:pt x="77" y="374"/>
                      </a:lnTo>
                      <a:lnTo>
                        <a:pt x="84" y="370"/>
                      </a:lnTo>
                      <a:lnTo>
                        <a:pt x="80" y="370"/>
                      </a:lnTo>
                      <a:lnTo>
                        <a:pt x="84" y="372"/>
                      </a:lnTo>
                      <a:lnTo>
                        <a:pt x="87" y="374"/>
                      </a:lnTo>
                      <a:lnTo>
                        <a:pt x="87" y="378"/>
                      </a:lnTo>
                      <a:lnTo>
                        <a:pt x="87" y="376"/>
                      </a:lnTo>
                      <a:lnTo>
                        <a:pt x="91" y="379"/>
                      </a:lnTo>
                      <a:lnTo>
                        <a:pt x="91" y="383"/>
                      </a:lnTo>
                      <a:lnTo>
                        <a:pt x="94" y="387"/>
                      </a:lnTo>
                      <a:lnTo>
                        <a:pt x="94" y="391"/>
                      </a:lnTo>
                      <a:lnTo>
                        <a:pt x="98" y="394"/>
                      </a:lnTo>
                      <a:lnTo>
                        <a:pt x="98" y="402"/>
                      </a:lnTo>
                      <a:lnTo>
                        <a:pt x="101" y="404"/>
                      </a:lnTo>
                      <a:lnTo>
                        <a:pt x="101" y="406"/>
                      </a:lnTo>
                      <a:lnTo>
                        <a:pt x="105" y="408"/>
                      </a:lnTo>
                      <a:lnTo>
                        <a:pt x="105" y="406"/>
                      </a:lnTo>
                      <a:lnTo>
                        <a:pt x="108" y="408"/>
                      </a:lnTo>
                      <a:lnTo>
                        <a:pt x="108" y="411"/>
                      </a:lnTo>
                      <a:lnTo>
                        <a:pt x="112" y="413"/>
                      </a:lnTo>
                      <a:lnTo>
                        <a:pt x="112" y="408"/>
                      </a:lnTo>
                      <a:lnTo>
                        <a:pt x="115" y="404"/>
                      </a:lnTo>
                      <a:lnTo>
                        <a:pt x="115" y="400"/>
                      </a:lnTo>
                      <a:lnTo>
                        <a:pt x="119" y="394"/>
                      </a:lnTo>
                      <a:lnTo>
                        <a:pt x="119" y="383"/>
                      </a:lnTo>
                      <a:lnTo>
                        <a:pt x="122" y="378"/>
                      </a:lnTo>
                      <a:lnTo>
                        <a:pt x="122" y="376"/>
                      </a:lnTo>
                      <a:lnTo>
                        <a:pt x="126" y="370"/>
                      </a:lnTo>
                      <a:lnTo>
                        <a:pt x="126" y="366"/>
                      </a:lnTo>
                      <a:lnTo>
                        <a:pt x="129" y="364"/>
                      </a:lnTo>
                      <a:lnTo>
                        <a:pt x="129" y="359"/>
                      </a:lnTo>
                      <a:lnTo>
                        <a:pt x="133" y="357"/>
                      </a:lnTo>
                      <a:lnTo>
                        <a:pt x="133" y="353"/>
                      </a:lnTo>
                      <a:lnTo>
                        <a:pt x="140" y="353"/>
                      </a:lnTo>
                      <a:lnTo>
                        <a:pt x="140" y="355"/>
                      </a:lnTo>
                      <a:lnTo>
                        <a:pt x="140" y="353"/>
                      </a:lnTo>
                      <a:lnTo>
                        <a:pt x="143" y="347"/>
                      </a:lnTo>
                      <a:lnTo>
                        <a:pt x="143" y="342"/>
                      </a:lnTo>
                      <a:lnTo>
                        <a:pt x="147" y="334"/>
                      </a:lnTo>
                      <a:lnTo>
                        <a:pt x="147" y="323"/>
                      </a:lnTo>
                      <a:lnTo>
                        <a:pt x="150" y="317"/>
                      </a:lnTo>
                      <a:lnTo>
                        <a:pt x="150" y="310"/>
                      </a:lnTo>
                      <a:lnTo>
                        <a:pt x="154" y="304"/>
                      </a:lnTo>
                      <a:lnTo>
                        <a:pt x="154" y="299"/>
                      </a:lnTo>
                      <a:lnTo>
                        <a:pt x="157" y="293"/>
                      </a:lnTo>
                      <a:lnTo>
                        <a:pt x="157" y="284"/>
                      </a:lnTo>
                      <a:lnTo>
                        <a:pt x="161" y="278"/>
                      </a:lnTo>
                      <a:lnTo>
                        <a:pt x="161" y="272"/>
                      </a:lnTo>
                      <a:lnTo>
                        <a:pt x="164" y="267"/>
                      </a:lnTo>
                      <a:lnTo>
                        <a:pt x="164" y="261"/>
                      </a:lnTo>
                      <a:lnTo>
                        <a:pt x="168" y="257"/>
                      </a:lnTo>
                      <a:lnTo>
                        <a:pt x="168" y="246"/>
                      </a:lnTo>
                      <a:lnTo>
                        <a:pt x="171" y="240"/>
                      </a:lnTo>
                      <a:lnTo>
                        <a:pt x="171" y="233"/>
                      </a:lnTo>
                      <a:lnTo>
                        <a:pt x="175" y="227"/>
                      </a:lnTo>
                      <a:lnTo>
                        <a:pt x="175" y="222"/>
                      </a:lnTo>
                      <a:lnTo>
                        <a:pt x="178" y="216"/>
                      </a:lnTo>
                      <a:lnTo>
                        <a:pt x="178" y="207"/>
                      </a:lnTo>
                      <a:lnTo>
                        <a:pt x="182" y="201"/>
                      </a:lnTo>
                      <a:lnTo>
                        <a:pt x="182" y="195"/>
                      </a:lnTo>
                      <a:lnTo>
                        <a:pt x="185" y="188"/>
                      </a:lnTo>
                      <a:lnTo>
                        <a:pt x="185" y="182"/>
                      </a:lnTo>
                      <a:lnTo>
                        <a:pt x="189" y="177"/>
                      </a:lnTo>
                      <a:lnTo>
                        <a:pt x="189" y="165"/>
                      </a:lnTo>
                      <a:lnTo>
                        <a:pt x="192" y="162"/>
                      </a:lnTo>
                      <a:lnTo>
                        <a:pt x="192" y="158"/>
                      </a:lnTo>
                      <a:lnTo>
                        <a:pt x="196" y="156"/>
                      </a:lnTo>
                      <a:lnTo>
                        <a:pt x="196" y="152"/>
                      </a:lnTo>
                      <a:lnTo>
                        <a:pt x="199" y="150"/>
                      </a:lnTo>
                      <a:lnTo>
                        <a:pt x="199" y="137"/>
                      </a:lnTo>
                      <a:lnTo>
                        <a:pt x="203" y="131"/>
                      </a:lnTo>
                      <a:lnTo>
                        <a:pt x="203" y="126"/>
                      </a:lnTo>
                      <a:lnTo>
                        <a:pt x="206" y="122"/>
                      </a:lnTo>
                      <a:lnTo>
                        <a:pt x="206" y="111"/>
                      </a:lnTo>
                      <a:lnTo>
                        <a:pt x="210" y="105"/>
                      </a:lnTo>
                      <a:lnTo>
                        <a:pt x="210" y="100"/>
                      </a:lnTo>
                      <a:lnTo>
                        <a:pt x="213" y="92"/>
                      </a:lnTo>
                      <a:lnTo>
                        <a:pt x="213" y="88"/>
                      </a:lnTo>
                      <a:lnTo>
                        <a:pt x="217" y="85"/>
                      </a:lnTo>
                      <a:lnTo>
                        <a:pt x="217" y="77"/>
                      </a:lnTo>
                      <a:lnTo>
                        <a:pt x="220" y="69"/>
                      </a:lnTo>
                      <a:lnTo>
                        <a:pt x="220" y="64"/>
                      </a:lnTo>
                      <a:lnTo>
                        <a:pt x="224" y="60"/>
                      </a:lnTo>
                      <a:lnTo>
                        <a:pt x="224" y="56"/>
                      </a:lnTo>
                      <a:lnTo>
                        <a:pt x="227" y="51"/>
                      </a:lnTo>
                      <a:lnTo>
                        <a:pt x="227" y="41"/>
                      </a:lnTo>
                      <a:lnTo>
                        <a:pt x="231" y="36"/>
                      </a:lnTo>
                      <a:lnTo>
                        <a:pt x="231" y="30"/>
                      </a:lnTo>
                      <a:lnTo>
                        <a:pt x="234" y="26"/>
                      </a:lnTo>
                      <a:lnTo>
                        <a:pt x="234" y="21"/>
                      </a:lnTo>
                      <a:lnTo>
                        <a:pt x="238" y="17"/>
                      </a:lnTo>
                      <a:lnTo>
                        <a:pt x="238" y="6"/>
                      </a:lnTo>
                      <a:lnTo>
                        <a:pt x="241" y="4"/>
                      </a:lnTo>
                      <a:lnTo>
                        <a:pt x="241"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6" name="Freeform 309"/>
                <p:cNvSpPr>
                  <a:spLocks/>
                </p:cNvSpPr>
                <p:nvPr/>
              </p:nvSpPr>
              <p:spPr bwMode="auto">
                <a:xfrm>
                  <a:off x="7229475" y="3786188"/>
                  <a:ext cx="355600" cy="658813"/>
                </a:xfrm>
                <a:custGeom>
                  <a:avLst/>
                  <a:gdLst/>
                  <a:ahLst/>
                  <a:cxnLst>
                    <a:cxn ang="0">
                      <a:pos x="4" y="289"/>
                    </a:cxn>
                    <a:cxn ang="0">
                      <a:pos x="11" y="300"/>
                    </a:cxn>
                    <a:cxn ang="0">
                      <a:pos x="14" y="308"/>
                    </a:cxn>
                    <a:cxn ang="0">
                      <a:pos x="21" y="325"/>
                    </a:cxn>
                    <a:cxn ang="0">
                      <a:pos x="25" y="343"/>
                    </a:cxn>
                    <a:cxn ang="0">
                      <a:pos x="32" y="356"/>
                    </a:cxn>
                    <a:cxn ang="0">
                      <a:pos x="35" y="373"/>
                    </a:cxn>
                    <a:cxn ang="0">
                      <a:pos x="42" y="387"/>
                    </a:cxn>
                    <a:cxn ang="0">
                      <a:pos x="46" y="402"/>
                    </a:cxn>
                    <a:cxn ang="0">
                      <a:pos x="53" y="415"/>
                    </a:cxn>
                    <a:cxn ang="0">
                      <a:pos x="56" y="409"/>
                    </a:cxn>
                    <a:cxn ang="0">
                      <a:pos x="63" y="400"/>
                    </a:cxn>
                    <a:cxn ang="0">
                      <a:pos x="67" y="390"/>
                    </a:cxn>
                    <a:cxn ang="0">
                      <a:pos x="74" y="379"/>
                    </a:cxn>
                    <a:cxn ang="0">
                      <a:pos x="77" y="364"/>
                    </a:cxn>
                    <a:cxn ang="0">
                      <a:pos x="84" y="353"/>
                    </a:cxn>
                    <a:cxn ang="0">
                      <a:pos x="88" y="334"/>
                    </a:cxn>
                    <a:cxn ang="0">
                      <a:pos x="95" y="317"/>
                    </a:cxn>
                    <a:cxn ang="0">
                      <a:pos x="98" y="300"/>
                    </a:cxn>
                    <a:cxn ang="0">
                      <a:pos x="105" y="285"/>
                    </a:cxn>
                    <a:cxn ang="0">
                      <a:pos x="109" y="266"/>
                    </a:cxn>
                    <a:cxn ang="0">
                      <a:pos x="116" y="251"/>
                    </a:cxn>
                    <a:cxn ang="0">
                      <a:pos x="119" y="233"/>
                    </a:cxn>
                    <a:cxn ang="0">
                      <a:pos x="126" y="217"/>
                    </a:cxn>
                    <a:cxn ang="0">
                      <a:pos x="130" y="197"/>
                    </a:cxn>
                    <a:cxn ang="0">
                      <a:pos x="137" y="182"/>
                    </a:cxn>
                    <a:cxn ang="0">
                      <a:pos x="140" y="163"/>
                    </a:cxn>
                    <a:cxn ang="0">
                      <a:pos x="147" y="144"/>
                    </a:cxn>
                    <a:cxn ang="0">
                      <a:pos x="151" y="131"/>
                    </a:cxn>
                    <a:cxn ang="0">
                      <a:pos x="158" y="112"/>
                    </a:cxn>
                    <a:cxn ang="0">
                      <a:pos x="161" y="95"/>
                    </a:cxn>
                    <a:cxn ang="0">
                      <a:pos x="168" y="78"/>
                    </a:cxn>
                    <a:cxn ang="0">
                      <a:pos x="172" y="63"/>
                    </a:cxn>
                    <a:cxn ang="0">
                      <a:pos x="179" y="43"/>
                    </a:cxn>
                    <a:cxn ang="0">
                      <a:pos x="182" y="30"/>
                    </a:cxn>
                    <a:cxn ang="0">
                      <a:pos x="189" y="13"/>
                    </a:cxn>
                    <a:cxn ang="0">
                      <a:pos x="193" y="0"/>
                    </a:cxn>
                    <a:cxn ang="0">
                      <a:pos x="200" y="11"/>
                    </a:cxn>
                    <a:cxn ang="0">
                      <a:pos x="203" y="30"/>
                    </a:cxn>
                    <a:cxn ang="0">
                      <a:pos x="210" y="47"/>
                    </a:cxn>
                    <a:cxn ang="0">
                      <a:pos x="214" y="63"/>
                    </a:cxn>
                    <a:cxn ang="0">
                      <a:pos x="221" y="82"/>
                    </a:cxn>
                  </a:cxnLst>
                  <a:rect l="0" t="0" r="r" b="b"/>
                  <a:pathLst>
                    <a:path w="224" h="415">
                      <a:moveTo>
                        <a:pt x="0" y="287"/>
                      </a:moveTo>
                      <a:lnTo>
                        <a:pt x="4" y="285"/>
                      </a:lnTo>
                      <a:lnTo>
                        <a:pt x="4" y="289"/>
                      </a:lnTo>
                      <a:lnTo>
                        <a:pt x="7" y="291"/>
                      </a:lnTo>
                      <a:lnTo>
                        <a:pt x="7" y="296"/>
                      </a:lnTo>
                      <a:lnTo>
                        <a:pt x="11" y="300"/>
                      </a:lnTo>
                      <a:lnTo>
                        <a:pt x="11" y="302"/>
                      </a:lnTo>
                      <a:lnTo>
                        <a:pt x="14" y="306"/>
                      </a:lnTo>
                      <a:lnTo>
                        <a:pt x="14" y="308"/>
                      </a:lnTo>
                      <a:lnTo>
                        <a:pt x="18" y="311"/>
                      </a:lnTo>
                      <a:lnTo>
                        <a:pt x="18" y="321"/>
                      </a:lnTo>
                      <a:lnTo>
                        <a:pt x="21" y="325"/>
                      </a:lnTo>
                      <a:lnTo>
                        <a:pt x="21" y="330"/>
                      </a:lnTo>
                      <a:lnTo>
                        <a:pt x="25" y="334"/>
                      </a:lnTo>
                      <a:lnTo>
                        <a:pt x="25" y="343"/>
                      </a:lnTo>
                      <a:lnTo>
                        <a:pt x="28" y="347"/>
                      </a:lnTo>
                      <a:lnTo>
                        <a:pt x="28" y="353"/>
                      </a:lnTo>
                      <a:lnTo>
                        <a:pt x="32" y="356"/>
                      </a:lnTo>
                      <a:lnTo>
                        <a:pt x="32" y="360"/>
                      </a:lnTo>
                      <a:lnTo>
                        <a:pt x="35" y="366"/>
                      </a:lnTo>
                      <a:lnTo>
                        <a:pt x="35" y="373"/>
                      </a:lnTo>
                      <a:lnTo>
                        <a:pt x="39" y="377"/>
                      </a:lnTo>
                      <a:lnTo>
                        <a:pt x="39" y="381"/>
                      </a:lnTo>
                      <a:lnTo>
                        <a:pt x="42" y="387"/>
                      </a:lnTo>
                      <a:lnTo>
                        <a:pt x="42" y="390"/>
                      </a:lnTo>
                      <a:lnTo>
                        <a:pt x="46" y="392"/>
                      </a:lnTo>
                      <a:lnTo>
                        <a:pt x="46" y="402"/>
                      </a:lnTo>
                      <a:lnTo>
                        <a:pt x="49" y="407"/>
                      </a:lnTo>
                      <a:lnTo>
                        <a:pt x="49" y="413"/>
                      </a:lnTo>
                      <a:lnTo>
                        <a:pt x="53" y="415"/>
                      </a:lnTo>
                      <a:lnTo>
                        <a:pt x="53" y="413"/>
                      </a:lnTo>
                      <a:lnTo>
                        <a:pt x="56" y="411"/>
                      </a:lnTo>
                      <a:lnTo>
                        <a:pt x="56" y="409"/>
                      </a:lnTo>
                      <a:lnTo>
                        <a:pt x="60" y="405"/>
                      </a:lnTo>
                      <a:lnTo>
                        <a:pt x="60" y="403"/>
                      </a:lnTo>
                      <a:lnTo>
                        <a:pt x="63" y="400"/>
                      </a:lnTo>
                      <a:lnTo>
                        <a:pt x="63" y="398"/>
                      </a:lnTo>
                      <a:lnTo>
                        <a:pt x="67" y="396"/>
                      </a:lnTo>
                      <a:lnTo>
                        <a:pt x="67" y="390"/>
                      </a:lnTo>
                      <a:lnTo>
                        <a:pt x="70" y="387"/>
                      </a:lnTo>
                      <a:lnTo>
                        <a:pt x="70" y="383"/>
                      </a:lnTo>
                      <a:lnTo>
                        <a:pt x="74" y="379"/>
                      </a:lnTo>
                      <a:lnTo>
                        <a:pt x="74" y="375"/>
                      </a:lnTo>
                      <a:lnTo>
                        <a:pt x="77" y="372"/>
                      </a:lnTo>
                      <a:lnTo>
                        <a:pt x="77" y="364"/>
                      </a:lnTo>
                      <a:lnTo>
                        <a:pt x="81" y="360"/>
                      </a:lnTo>
                      <a:lnTo>
                        <a:pt x="81" y="356"/>
                      </a:lnTo>
                      <a:lnTo>
                        <a:pt x="84" y="353"/>
                      </a:lnTo>
                      <a:lnTo>
                        <a:pt x="84" y="343"/>
                      </a:lnTo>
                      <a:lnTo>
                        <a:pt x="88" y="338"/>
                      </a:lnTo>
                      <a:lnTo>
                        <a:pt x="88" y="334"/>
                      </a:lnTo>
                      <a:lnTo>
                        <a:pt x="91" y="328"/>
                      </a:lnTo>
                      <a:lnTo>
                        <a:pt x="91" y="323"/>
                      </a:lnTo>
                      <a:lnTo>
                        <a:pt x="95" y="317"/>
                      </a:lnTo>
                      <a:lnTo>
                        <a:pt x="95" y="310"/>
                      </a:lnTo>
                      <a:lnTo>
                        <a:pt x="98" y="304"/>
                      </a:lnTo>
                      <a:lnTo>
                        <a:pt x="98" y="300"/>
                      </a:lnTo>
                      <a:lnTo>
                        <a:pt x="102" y="296"/>
                      </a:lnTo>
                      <a:lnTo>
                        <a:pt x="102" y="289"/>
                      </a:lnTo>
                      <a:lnTo>
                        <a:pt x="105" y="285"/>
                      </a:lnTo>
                      <a:lnTo>
                        <a:pt x="105" y="276"/>
                      </a:lnTo>
                      <a:lnTo>
                        <a:pt x="109" y="272"/>
                      </a:lnTo>
                      <a:lnTo>
                        <a:pt x="109" y="266"/>
                      </a:lnTo>
                      <a:lnTo>
                        <a:pt x="112" y="261"/>
                      </a:lnTo>
                      <a:lnTo>
                        <a:pt x="112" y="257"/>
                      </a:lnTo>
                      <a:lnTo>
                        <a:pt x="116" y="251"/>
                      </a:lnTo>
                      <a:lnTo>
                        <a:pt x="116" y="242"/>
                      </a:lnTo>
                      <a:lnTo>
                        <a:pt x="119" y="236"/>
                      </a:lnTo>
                      <a:lnTo>
                        <a:pt x="119" y="233"/>
                      </a:lnTo>
                      <a:lnTo>
                        <a:pt x="123" y="227"/>
                      </a:lnTo>
                      <a:lnTo>
                        <a:pt x="123" y="223"/>
                      </a:lnTo>
                      <a:lnTo>
                        <a:pt x="126" y="217"/>
                      </a:lnTo>
                      <a:lnTo>
                        <a:pt x="126" y="206"/>
                      </a:lnTo>
                      <a:lnTo>
                        <a:pt x="130" y="202"/>
                      </a:lnTo>
                      <a:lnTo>
                        <a:pt x="130" y="197"/>
                      </a:lnTo>
                      <a:lnTo>
                        <a:pt x="133" y="191"/>
                      </a:lnTo>
                      <a:lnTo>
                        <a:pt x="133" y="187"/>
                      </a:lnTo>
                      <a:lnTo>
                        <a:pt x="137" y="182"/>
                      </a:lnTo>
                      <a:lnTo>
                        <a:pt x="137" y="171"/>
                      </a:lnTo>
                      <a:lnTo>
                        <a:pt x="140" y="167"/>
                      </a:lnTo>
                      <a:lnTo>
                        <a:pt x="140" y="163"/>
                      </a:lnTo>
                      <a:lnTo>
                        <a:pt x="144" y="159"/>
                      </a:lnTo>
                      <a:lnTo>
                        <a:pt x="144" y="148"/>
                      </a:lnTo>
                      <a:lnTo>
                        <a:pt x="147" y="144"/>
                      </a:lnTo>
                      <a:lnTo>
                        <a:pt x="147" y="139"/>
                      </a:lnTo>
                      <a:lnTo>
                        <a:pt x="151" y="135"/>
                      </a:lnTo>
                      <a:lnTo>
                        <a:pt x="151" y="131"/>
                      </a:lnTo>
                      <a:lnTo>
                        <a:pt x="154" y="125"/>
                      </a:lnTo>
                      <a:lnTo>
                        <a:pt x="154" y="116"/>
                      </a:lnTo>
                      <a:lnTo>
                        <a:pt x="158" y="112"/>
                      </a:lnTo>
                      <a:lnTo>
                        <a:pt x="158" y="107"/>
                      </a:lnTo>
                      <a:lnTo>
                        <a:pt x="161" y="101"/>
                      </a:lnTo>
                      <a:lnTo>
                        <a:pt x="161" y="95"/>
                      </a:lnTo>
                      <a:lnTo>
                        <a:pt x="165" y="92"/>
                      </a:lnTo>
                      <a:lnTo>
                        <a:pt x="165" y="82"/>
                      </a:lnTo>
                      <a:lnTo>
                        <a:pt x="168" y="78"/>
                      </a:lnTo>
                      <a:lnTo>
                        <a:pt x="168" y="73"/>
                      </a:lnTo>
                      <a:lnTo>
                        <a:pt x="172" y="67"/>
                      </a:lnTo>
                      <a:lnTo>
                        <a:pt x="172" y="63"/>
                      </a:lnTo>
                      <a:lnTo>
                        <a:pt x="175" y="58"/>
                      </a:lnTo>
                      <a:lnTo>
                        <a:pt x="175" y="48"/>
                      </a:lnTo>
                      <a:lnTo>
                        <a:pt x="179" y="43"/>
                      </a:lnTo>
                      <a:lnTo>
                        <a:pt x="179" y="39"/>
                      </a:lnTo>
                      <a:lnTo>
                        <a:pt x="182" y="33"/>
                      </a:lnTo>
                      <a:lnTo>
                        <a:pt x="182" y="30"/>
                      </a:lnTo>
                      <a:lnTo>
                        <a:pt x="186" y="26"/>
                      </a:lnTo>
                      <a:lnTo>
                        <a:pt x="186" y="18"/>
                      </a:lnTo>
                      <a:lnTo>
                        <a:pt x="189" y="13"/>
                      </a:lnTo>
                      <a:lnTo>
                        <a:pt x="189" y="7"/>
                      </a:lnTo>
                      <a:lnTo>
                        <a:pt x="193" y="3"/>
                      </a:lnTo>
                      <a:lnTo>
                        <a:pt x="193" y="0"/>
                      </a:lnTo>
                      <a:lnTo>
                        <a:pt x="196" y="1"/>
                      </a:lnTo>
                      <a:lnTo>
                        <a:pt x="196" y="9"/>
                      </a:lnTo>
                      <a:lnTo>
                        <a:pt x="200" y="11"/>
                      </a:lnTo>
                      <a:lnTo>
                        <a:pt x="200" y="16"/>
                      </a:lnTo>
                      <a:lnTo>
                        <a:pt x="203" y="20"/>
                      </a:lnTo>
                      <a:lnTo>
                        <a:pt x="203" y="30"/>
                      </a:lnTo>
                      <a:lnTo>
                        <a:pt x="207" y="35"/>
                      </a:lnTo>
                      <a:lnTo>
                        <a:pt x="207" y="41"/>
                      </a:lnTo>
                      <a:lnTo>
                        <a:pt x="210" y="47"/>
                      </a:lnTo>
                      <a:lnTo>
                        <a:pt x="210" y="52"/>
                      </a:lnTo>
                      <a:lnTo>
                        <a:pt x="214" y="54"/>
                      </a:lnTo>
                      <a:lnTo>
                        <a:pt x="214" y="63"/>
                      </a:lnTo>
                      <a:lnTo>
                        <a:pt x="217" y="69"/>
                      </a:lnTo>
                      <a:lnTo>
                        <a:pt x="217" y="75"/>
                      </a:lnTo>
                      <a:lnTo>
                        <a:pt x="221" y="82"/>
                      </a:lnTo>
                      <a:lnTo>
                        <a:pt x="221" y="88"/>
                      </a:lnTo>
                      <a:lnTo>
                        <a:pt x="224" y="93"/>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7" name="Freeform 310"/>
                <p:cNvSpPr>
                  <a:spLocks/>
                </p:cNvSpPr>
                <p:nvPr/>
              </p:nvSpPr>
              <p:spPr bwMode="auto">
                <a:xfrm>
                  <a:off x="7585075" y="3738563"/>
                  <a:ext cx="239713" cy="438150"/>
                </a:xfrm>
                <a:custGeom>
                  <a:avLst/>
                  <a:gdLst/>
                  <a:ahLst/>
                  <a:cxnLst>
                    <a:cxn ang="0">
                      <a:pos x="0" y="135"/>
                    </a:cxn>
                    <a:cxn ang="0">
                      <a:pos x="4" y="146"/>
                    </a:cxn>
                    <a:cxn ang="0">
                      <a:pos x="7" y="152"/>
                    </a:cxn>
                    <a:cxn ang="0">
                      <a:pos x="11" y="169"/>
                    </a:cxn>
                    <a:cxn ang="0">
                      <a:pos x="14" y="180"/>
                    </a:cxn>
                    <a:cxn ang="0">
                      <a:pos x="18" y="191"/>
                    </a:cxn>
                    <a:cxn ang="0">
                      <a:pos x="21" y="208"/>
                    </a:cxn>
                    <a:cxn ang="0">
                      <a:pos x="25" y="219"/>
                    </a:cxn>
                    <a:cxn ang="0">
                      <a:pos x="28" y="225"/>
                    </a:cxn>
                    <a:cxn ang="0">
                      <a:pos x="32" y="242"/>
                    </a:cxn>
                    <a:cxn ang="0">
                      <a:pos x="35" y="253"/>
                    </a:cxn>
                    <a:cxn ang="0">
                      <a:pos x="39" y="264"/>
                    </a:cxn>
                    <a:cxn ang="0">
                      <a:pos x="42" y="276"/>
                    </a:cxn>
                    <a:cxn ang="0">
                      <a:pos x="49" y="270"/>
                    </a:cxn>
                    <a:cxn ang="0">
                      <a:pos x="53" y="261"/>
                    </a:cxn>
                    <a:cxn ang="0">
                      <a:pos x="56" y="251"/>
                    </a:cxn>
                    <a:cxn ang="0">
                      <a:pos x="60" y="242"/>
                    </a:cxn>
                    <a:cxn ang="0">
                      <a:pos x="63" y="229"/>
                    </a:cxn>
                    <a:cxn ang="0">
                      <a:pos x="67" y="221"/>
                    </a:cxn>
                    <a:cxn ang="0">
                      <a:pos x="70" y="212"/>
                    </a:cxn>
                    <a:cxn ang="0">
                      <a:pos x="74" y="201"/>
                    </a:cxn>
                    <a:cxn ang="0">
                      <a:pos x="77" y="189"/>
                    </a:cxn>
                    <a:cxn ang="0">
                      <a:pos x="81" y="182"/>
                    </a:cxn>
                    <a:cxn ang="0">
                      <a:pos x="84" y="169"/>
                    </a:cxn>
                    <a:cxn ang="0">
                      <a:pos x="88" y="161"/>
                    </a:cxn>
                    <a:cxn ang="0">
                      <a:pos x="91" y="152"/>
                    </a:cxn>
                    <a:cxn ang="0">
                      <a:pos x="95" y="139"/>
                    </a:cxn>
                    <a:cxn ang="0">
                      <a:pos x="98" y="131"/>
                    </a:cxn>
                    <a:cxn ang="0">
                      <a:pos x="102" y="118"/>
                    </a:cxn>
                    <a:cxn ang="0">
                      <a:pos x="105" y="108"/>
                    </a:cxn>
                    <a:cxn ang="0">
                      <a:pos x="109" y="99"/>
                    </a:cxn>
                    <a:cxn ang="0">
                      <a:pos x="112" y="86"/>
                    </a:cxn>
                    <a:cxn ang="0">
                      <a:pos x="116" y="78"/>
                    </a:cxn>
                    <a:cxn ang="0">
                      <a:pos x="119" y="71"/>
                    </a:cxn>
                    <a:cxn ang="0">
                      <a:pos x="123" y="56"/>
                    </a:cxn>
                    <a:cxn ang="0">
                      <a:pos x="126" y="48"/>
                    </a:cxn>
                    <a:cxn ang="0">
                      <a:pos x="130" y="39"/>
                    </a:cxn>
                    <a:cxn ang="0">
                      <a:pos x="133" y="26"/>
                    </a:cxn>
                    <a:cxn ang="0">
                      <a:pos x="137" y="18"/>
                    </a:cxn>
                    <a:cxn ang="0">
                      <a:pos x="140" y="11"/>
                    </a:cxn>
                    <a:cxn ang="0">
                      <a:pos x="144" y="0"/>
                    </a:cxn>
                    <a:cxn ang="0">
                      <a:pos x="151" y="3"/>
                    </a:cxn>
                  </a:cxnLst>
                  <a:rect l="0" t="0" r="r" b="b"/>
                  <a:pathLst>
                    <a:path w="151" h="276">
                      <a:moveTo>
                        <a:pt x="0" y="123"/>
                      </a:moveTo>
                      <a:lnTo>
                        <a:pt x="0" y="135"/>
                      </a:lnTo>
                      <a:lnTo>
                        <a:pt x="4" y="140"/>
                      </a:lnTo>
                      <a:lnTo>
                        <a:pt x="4" y="146"/>
                      </a:lnTo>
                      <a:lnTo>
                        <a:pt x="7" y="148"/>
                      </a:lnTo>
                      <a:lnTo>
                        <a:pt x="7" y="152"/>
                      </a:lnTo>
                      <a:lnTo>
                        <a:pt x="11" y="157"/>
                      </a:lnTo>
                      <a:lnTo>
                        <a:pt x="11" y="169"/>
                      </a:lnTo>
                      <a:lnTo>
                        <a:pt x="14" y="174"/>
                      </a:lnTo>
                      <a:lnTo>
                        <a:pt x="14" y="180"/>
                      </a:lnTo>
                      <a:lnTo>
                        <a:pt x="18" y="185"/>
                      </a:lnTo>
                      <a:lnTo>
                        <a:pt x="18" y="191"/>
                      </a:lnTo>
                      <a:lnTo>
                        <a:pt x="21" y="197"/>
                      </a:lnTo>
                      <a:lnTo>
                        <a:pt x="21" y="208"/>
                      </a:lnTo>
                      <a:lnTo>
                        <a:pt x="25" y="214"/>
                      </a:lnTo>
                      <a:lnTo>
                        <a:pt x="25" y="219"/>
                      </a:lnTo>
                      <a:lnTo>
                        <a:pt x="28" y="223"/>
                      </a:lnTo>
                      <a:lnTo>
                        <a:pt x="28" y="225"/>
                      </a:lnTo>
                      <a:lnTo>
                        <a:pt x="32" y="231"/>
                      </a:lnTo>
                      <a:lnTo>
                        <a:pt x="32" y="242"/>
                      </a:lnTo>
                      <a:lnTo>
                        <a:pt x="35" y="247"/>
                      </a:lnTo>
                      <a:lnTo>
                        <a:pt x="35" y="253"/>
                      </a:lnTo>
                      <a:lnTo>
                        <a:pt x="39" y="259"/>
                      </a:lnTo>
                      <a:lnTo>
                        <a:pt x="39" y="264"/>
                      </a:lnTo>
                      <a:lnTo>
                        <a:pt x="42" y="270"/>
                      </a:lnTo>
                      <a:lnTo>
                        <a:pt x="42" y="276"/>
                      </a:lnTo>
                      <a:lnTo>
                        <a:pt x="46" y="274"/>
                      </a:lnTo>
                      <a:lnTo>
                        <a:pt x="49" y="270"/>
                      </a:lnTo>
                      <a:lnTo>
                        <a:pt x="49" y="264"/>
                      </a:lnTo>
                      <a:lnTo>
                        <a:pt x="53" y="261"/>
                      </a:lnTo>
                      <a:lnTo>
                        <a:pt x="53" y="255"/>
                      </a:lnTo>
                      <a:lnTo>
                        <a:pt x="56" y="251"/>
                      </a:lnTo>
                      <a:lnTo>
                        <a:pt x="56" y="246"/>
                      </a:lnTo>
                      <a:lnTo>
                        <a:pt x="60" y="242"/>
                      </a:lnTo>
                      <a:lnTo>
                        <a:pt x="60" y="232"/>
                      </a:lnTo>
                      <a:lnTo>
                        <a:pt x="63" y="229"/>
                      </a:lnTo>
                      <a:lnTo>
                        <a:pt x="63" y="225"/>
                      </a:lnTo>
                      <a:lnTo>
                        <a:pt x="67" y="221"/>
                      </a:lnTo>
                      <a:lnTo>
                        <a:pt x="67" y="217"/>
                      </a:lnTo>
                      <a:lnTo>
                        <a:pt x="70" y="212"/>
                      </a:lnTo>
                      <a:lnTo>
                        <a:pt x="70" y="204"/>
                      </a:lnTo>
                      <a:lnTo>
                        <a:pt x="74" y="201"/>
                      </a:lnTo>
                      <a:lnTo>
                        <a:pt x="74" y="195"/>
                      </a:lnTo>
                      <a:lnTo>
                        <a:pt x="77" y="189"/>
                      </a:lnTo>
                      <a:lnTo>
                        <a:pt x="77" y="185"/>
                      </a:lnTo>
                      <a:lnTo>
                        <a:pt x="81" y="182"/>
                      </a:lnTo>
                      <a:lnTo>
                        <a:pt x="81" y="174"/>
                      </a:lnTo>
                      <a:lnTo>
                        <a:pt x="84" y="169"/>
                      </a:lnTo>
                      <a:lnTo>
                        <a:pt x="84" y="165"/>
                      </a:lnTo>
                      <a:lnTo>
                        <a:pt x="88" y="161"/>
                      </a:lnTo>
                      <a:lnTo>
                        <a:pt x="88" y="157"/>
                      </a:lnTo>
                      <a:lnTo>
                        <a:pt x="91" y="152"/>
                      </a:lnTo>
                      <a:lnTo>
                        <a:pt x="91" y="142"/>
                      </a:lnTo>
                      <a:lnTo>
                        <a:pt x="95" y="139"/>
                      </a:lnTo>
                      <a:lnTo>
                        <a:pt x="95" y="135"/>
                      </a:lnTo>
                      <a:lnTo>
                        <a:pt x="98" y="131"/>
                      </a:lnTo>
                      <a:lnTo>
                        <a:pt x="98" y="122"/>
                      </a:lnTo>
                      <a:lnTo>
                        <a:pt x="102" y="118"/>
                      </a:lnTo>
                      <a:lnTo>
                        <a:pt x="102" y="112"/>
                      </a:lnTo>
                      <a:lnTo>
                        <a:pt x="105" y="108"/>
                      </a:lnTo>
                      <a:lnTo>
                        <a:pt x="105" y="103"/>
                      </a:lnTo>
                      <a:lnTo>
                        <a:pt x="109" y="99"/>
                      </a:lnTo>
                      <a:lnTo>
                        <a:pt x="109" y="92"/>
                      </a:lnTo>
                      <a:lnTo>
                        <a:pt x="112" y="86"/>
                      </a:lnTo>
                      <a:lnTo>
                        <a:pt x="112" y="82"/>
                      </a:lnTo>
                      <a:lnTo>
                        <a:pt x="116" y="78"/>
                      </a:lnTo>
                      <a:lnTo>
                        <a:pt x="116" y="75"/>
                      </a:lnTo>
                      <a:lnTo>
                        <a:pt x="119" y="71"/>
                      </a:lnTo>
                      <a:lnTo>
                        <a:pt x="119" y="62"/>
                      </a:lnTo>
                      <a:lnTo>
                        <a:pt x="123" y="56"/>
                      </a:lnTo>
                      <a:lnTo>
                        <a:pt x="123" y="52"/>
                      </a:lnTo>
                      <a:lnTo>
                        <a:pt x="126" y="48"/>
                      </a:lnTo>
                      <a:lnTo>
                        <a:pt x="126" y="43"/>
                      </a:lnTo>
                      <a:lnTo>
                        <a:pt x="130" y="39"/>
                      </a:lnTo>
                      <a:lnTo>
                        <a:pt x="130" y="31"/>
                      </a:lnTo>
                      <a:lnTo>
                        <a:pt x="133" y="26"/>
                      </a:lnTo>
                      <a:lnTo>
                        <a:pt x="133" y="22"/>
                      </a:lnTo>
                      <a:lnTo>
                        <a:pt x="137" y="18"/>
                      </a:lnTo>
                      <a:lnTo>
                        <a:pt x="137" y="15"/>
                      </a:lnTo>
                      <a:lnTo>
                        <a:pt x="140" y="11"/>
                      </a:lnTo>
                      <a:lnTo>
                        <a:pt x="140" y="1"/>
                      </a:lnTo>
                      <a:lnTo>
                        <a:pt x="144" y="0"/>
                      </a:lnTo>
                      <a:lnTo>
                        <a:pt x="147" y="1"/>
                      </a:lnTo>
                      <a:lnTo>
                        <a:pt x="151" y="3"/>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grpSp>
          <p:cxnSp>
            <p:nvCxnSpPr>
              <p:cNvPr id="14" name="Straight Connector 13"/>
              <p:cNvCxnSpPr/>
              <p:nvPr/>
            </p:nvCxnSpPr>
            <p:spPr>
              <a:xfrm>
                <a:off x="7510429" y="1908176"/>
                <a:ext cx="342929" cy="13941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6446786" y="1676400"/>
                <a:ext cx="840877" cy="43028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V="1">
                <a:off x="6894692" y="1917703"/>
                <a:ext cx="193136" cy="120789"/>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7097825" y="2070296"/>
                <a:ext cx="238771" cy="9786"/>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7368575" y="2002347"/>
                <a:ext cx="194397" cy="120353"/>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Freeform 84"/>
            <p:cNvSpPr>
              <a:spLocks/>
            </p:cNvSpPr>
            <p:nvPr/>
          </p:nvSpPr>
          <p:spPr bwMode="auto">
            <a:xfrm>
              <a:off x="1607002" y="3936772"/>
              <a:ext cx="179832" cy="89093"/>
            </a:xfrm>
            <a:custGeom>
              <a:avLst/>
              <a:gdLst/>
              <a:ahLst/>
              <a:cxnLst>
                <a:cxn ang="0">
                  <a:pos x="6" y="150"/>
                </a:cxn>
                <a:cxn ang="0">
                  <a:pos x="12" y="84"/>
                </a:cxn>
                <a:cxn ang="0">
                  <a:pos x="24" y="36"/>
                </a:cxn>
                <a:cxn ang="0">
                  <a:pos x="30" y="12"/>
                </a:cxn>
                <a:cxn ang="0">
                  <a:pos x="42" y="12"/>
                </a:cxn>
                <a:cxn ang="0">
                  <a:pos x="54" y="66"/>
                </a:cxn>
                <a:cxn ang="0">
                  <a:pos x="60" y="108"/>
                </a:cxn>
                <a:cxn ang="0">
                  <a:pos x="72" y="162"/>
                </a:cxn>
                <a:cxn ang="0">
                  <a:pos x="78" y="204"/>
                </a:cxn>
                <a:cxn ang="0">
                  <a:pos x="90" y="258"/>
                </a:cxn>
                <a:cxn ang="0">
                  <a:pos x="96" y="306"/>
                </a:cxn>
                <a:cxn ang="0">
                  <a:pos x="108" y="360"/>
                </a:cxn>
                <a:cxn ang="0">
                  <a:pos x="114" y="414"/>
                </a:cxn>
                <a:cxn ang="0">
                  <a:pos x="126" y="456"/>
                </a:cxn>
                <a:cxn ang="0">
                  <a:pos x="132" y="510"/>
                </a:cxn>
                <a:cxn ang="0">
                  <a:pos x="144" y="558"/>
                </a:cxn>
                <a:cxn ang="0">
                  <a:pos x="150" y="612"/>
                </a:cxn>
                <a:cxn ang="0">
                  <a:pos x="162" y="654"/>
                </a:cxn>
                <a:cxn ang="0">
                  <a:pos x="168" y="708"/>
                </a:cxn>
                <a:cxn ang="0">
                  <a:pos x="180" y="744"/>
                </a:cxn>
                <a:cxn ang="0">
                  <a:pos x="186" y="804"/>
                </a:cxn>
                <a:cxn ang="0">
                  <a:pos x="198" y="846"/>
                </a:cxn>
                <a:cxn ang="0">
                  <a:pos x="204" y="876"/>
                </a:cxn>
                <a:cxn ang="0">
                  <a:pos x="210" y="828"/>
                </a:cxn>
                <a:cxn ang="0">
                  <a:pos x="222" y="774"/>
                </a:cxn>
                <a:cxn ang="0">
                  <a:pos x="228" y="738"/>
                </a:cxn>
                <a:cxn ang="0">
                  <a:pos x="240" y="672"/>
                </a:cxn>
                <a:cxn ang="0">
                  <a:pos x="246" y="624"/>
                </a:cxn>
                <a:cxn ang="0">
                  <a:pos x="258" y="564"/>
                </a:cxn>
                <a:cxn ang="0">
                  <a:pos x="264" y="504"/>
                </a:cxn>
                <a:cxn ang="0">
                  <a:pos x="276" y="462"/>
                </a:cxn>
                <a:cxn ang="0">
                  <a:pos x="282" y="426"/>
                </a:cxn>
                <a:cxn ang="0">
                  <a:pos x="294" y="366"/>
                </a:cxn>
                <a:cxn ang="0">
                  <a:pos x="300" y="318"/>
                </a:cxn>
                <a:cxn ang="0">
                  <a:pos x="312" y="252"/>
                </a:cxn>
                <a:cxn ang="0">
                  <a:pos x="318" y="198"/>
                </a:cxn>
                <a:cxn ang="0">
                  <a:pos x="330" y="150"/>
                </a:cxn>
                <a:cxn ang="0">
                  <a:pos x="336" y="126"/>
                </a:cxn>
                <a:cxn ang="0">
                  <a:pos x="348" y="162"/>
                </a:cxn>
                <a:cxn ang="0">
                  <a:pos x="354" y="216"/>
                </a:cxn>
                <a:cxn ang="0">
                  <a:pos x="366" y="264"/>
                </a:cxn>
                <a:cxn ang="0">
                  <a:pos x="372" y="324"/>
                </a:cxn>
              </a:cxnLst>
              <a:rect l="0" t="0" r="r" b="b"/>
              <a:pathLst>
                <a:path w="378" h="876">
                  <a:moveTo>
                    <a:pt x="0" y="186"/>
                  </a:moveTo>
                  <a:lnTo>
                    <a:pt x="0" y="168"/>
                  </a:lnTo>
                  <a:lnTo>
                    <a:pt x="6" y="150"/>
                  </a:lnTo>
                  <a:lnTo>
                    <a:pt x="6" y="132"/>
                  </a:lnTo>
                  <a:lnTo>
                    <a:pt x="12" y="120"/>
                  </a:lnTo>
                  <a:lnTo>
                    <a:pt x="12" y="84"/>
                  </a:lnTo>
                  <a:lnTo>
                    <a:pt x="18" y="66"/>
                  </a:lnTo>
                  <a:lnTo>
                    <a:pt x="18" y="48"/>
                  </a:lnTo>
                  <a:lnTo>
                    <a:pt x="24" y="36"/>
                  </a:lnTo>
                  <a:lnTo>
                    <a:pt x="24" y="24"/>
                  </a:lnTo>
                  <a:lnTo>
                    <a:pt x="30" y="18"/>
                  </a:lnTo>
                  <a:lnTo>
                    <a:pt x="30" y="12"/>
                  </a:lnTo>
                  <a:lnTo>
                    <a:pt x="42" y="0"/>
                  </a:lnTo>
                  <a:lnTo>
                    <a:pt x="36" y="0"/>
                  </a:lnTo>
                  <a:lnTo>
                    <a:pt x="42" y="12"/>
                  </a:lnTo>
                  <a:lnTo>
                    <a:pt x="48" y="30"/>
                  </a:lnTo>
                  <a:lnTo>
                    <a:pt x="48" y="54"/>
                  </a:lnTo>
                  <a:lnTo>
                    <a:pt x="54" y="66"/>
                  </a:lnTo>
                  <a:lnTo>
                    <a:pt x="54" y="84"/>
                  </a:lnTo>
                  <a:lnTo>
                    <a:pt x="60" y="96"/>
                  </a:lnTo>
                  <a:lnTo>
                    <a:pt x="60" y="108"/>
                  </a:lnTo>
                  <a:lnTo>
                    <a:pt x="66" y="120"/>
                  </a:lnTo>
                  <a:lnTo>
                    <a:pt x="66" y="150"/>
                  </a:lnTo>
                  <a:lnTo>
                    <a:pt x="72" y="162"/>
                  </a:lnTo>
                  <a:lnTo>
                    <a:pt x="72" y="174"/>
                  </a:lnTo>
                  <a:lnTo>
                    <a:pt x="78" y="192"/>
                  </a:lnTo>
                  <a:lnTo>
                    <a:pt x="78" y="204"/>
                  </a:lnTo>
                  <a:lnTo>
                    <a:pt x="84" y="216"/>
                  </a:lnTo>
                  <a:lnTo>
                    <a:pt x="84" y="246"/>
                  </a:lnTo>
                  <a:lnTo>
                    <a:pt x="90" y="258"/>
                  </a:lnTo>
                  <a:lnTo>
                    <a:pt x="90" y="276"/>
                  </a:lnTo>
                  <a:lnTo>
                    <a:pt x="96" y="288"/>
                  </a:lnTo>
                  <a:lnTo>
                    <a:pt x="96" y="306"/>
                  </a:lnTo>
                  <a:lnTo>
                    <a:pt x="102" y="318"/>
                  </a:lnTo>
                  <a:lnTo>
                    <a:pt x="102" y="342"/>
                  </a:lnTo>
                  <a:lnTo>
                    <a:pt x="108" y="360"/>
                  </a:lnTo>
                  <a:lnTo>
                    <a:pt x="108" y="372"/>
                  </a:lnTo>
                  <a:lnTo>
                    <a:pt x="114" y="384"/>
                  </a:lnTo>
                  <a:lnTo>
                    <a:pt x="114" y="414"/>
                  </a:lnTo>
                  <a:lnTo>
                    <a:pt x="120" y="426"/>
                  </a:lnTo>
                  <a:lnTo>
                    <a:pt x="120" y="438"/>
                  </a:lnTo>
                  <a:lnTo>
                    <a:pt x="126" y="456"/>
                  </a:lnTo>
                  <a:lnTo>
                    <a:pt x="126" y="474"/>
                  </a:lnTo>
                  <a:lnTo>
                    <a:pt x="132" y="486"/>
                  </a:lnTo>
                  <a:lnTo>
                    <a:pt x="132" y="510"/>
                  </a:lnTo>
                  <a:lnTo>
                    <a:pt x="138" y="528"/>
                  </a:lnTo>
                  <a:lnTo>
                    <a:pt x="138" y="546"/>
                  </a:lnTo>
                  <a:lnTo>
                    <a:pt x="144" y="558"/>
                  </a:lnTo>
                  <a:lnTo>
                    <a:pt x="144" y="570"/>
                  </a:lnTo>
                  <a:lnTo>
                    <a:pt x="150" y="588"/>
                  </a:lnTo>
                  <a:lnTo>
                    <a:pt x="150" y="612"/>
                  </a:lnTo>
                  <a:lnTo>
                    <a:pt x="156" y="624"/>
                  </a:lnTo>
                  <a:lnTo>
                    <a:pt x="156" y="636"/>
                  </a:lnTo>
                  <a:lnTo>
                    <a:pt x="162" y="654"/>
                  </a:lnTo>
                  <a:lnTo>
                    <a:pt x="162" y="666"/>
                  </a:lnTo>
                  <a:lnTo>
                    <a:pt x="168" y="678"/>
                  </a:lnTo>
                  <a:lnTo>
                    <a:pt x="168" y="708"/>
                  </a:lnTo>
                  <a:lnTo>
                    <a:pt x="174" y="720"/>
                  </a:lnTo>
                  <a:lnTo>
                    <a:pt x="174" y="732"/>
                  </a:lnTo>
                  <a:lnTo>
                    <a:pt x="180" y="744"/>
                  </a:lnTo>
                  <a:lnTo>
                    <a:pt x="180" y="756"/>
                  </a:lnTo>
                  <a:lnTo>
                    <a:pt x="186" y="774"/>
                  </a:lnTo>
                  <a:lnTo>
                    <a:pt x="186" y="804"/>
                  </a:lnTo>
                  <a:lnTo>
                    <a:pt x="192" y="822"/>
                  </a:lnTo>
                  <a:lnTo>
                    <a:pt x="192" y="834"/>
                  </a:lnTo>
                  <a:lnTo>
                    <a:pt x="198" y="846"/>
                  </a:lnTo>
                  <a:lnTo>
                    <a:pt x="198" y="858"/>
                  </a:lnTo>
                  <a:lnTo>
                    <a:pt x="204" y="864"/>
                  </a:lnTo>
                  <a:lnTo>
                    <a:pt x="204" y="876"/>
                  </a:lnTo>
                  <a:lnTo>
                    <a:pt x="204" y="864"/>
                  </a:lnTo>
                  <a:lnTo>
                    <a:pt x="210" y="846"/>
                  </a:lnTo>
                  <a:lnTo>
                    <a:pt x="210" y="828"/>
                  </a:lnTo>
                  <a:lnTo>
                    <a:pt x="216" y="822"/>
                  </a:lnTo>
                  <a:lnTo>
                    <a:pt x="216" y="786"/>
                  </a:lnTo>
                  <a:lnTo>
                    <a:pt x="222" y="774"/>
                  </a:lnTo>
                  <a:lnTo>
                    <a:pt x="222" y="762"/>
                  </a:lnTo>
                  <a:lnTo>
                    <a:pt x="228" y="750"/>
                  </a:lnTo>
                  <a:lnTo>
                    <a:pt x="228" y="738"/>
                  </a:lnTo>
                  <a:lnTo>
                    <a:pt x="234" y="726"/>
                  </a:lnTo>
                  <a:lnTo>
                    <a:pt x="234" y="690"/>
                  </a:lnTo>
                  <a:lnTo>
                    <a:pt x="240" y="672"/>
                  </a:lnTo>
                  <a:lnTo>
                    <a:pt x="240" y="666"/>
                  </a:lnTo>
                  <a:lnTo>
                    <a:pt x="246" y="642"/>
                  </a:lnTo>
                  <a:lnTo>
                    <a:pt x="246" y="624"/>
                  </a:lnTo>
                  <a:lnTo>
                    <a:pt x="252" y="606"/>
                  </a:lnTo>
                  <a:lnTo>
                    <a:pt x="252" y="582"/>
                  </a:lnTo>
                  <a:lnTo>
                    <a:pt x="258" y="564"/>
                  </a:lnTo>
                  <a:lnTo>
                    <a:pt x="258" y="546"/>
                  </a:lnTo>
                  <a:lnTo>
                    <a:pt x="264" y="522"/>
                  </a:lnTo>
                  <a:lnTo>
                    <a:pt x="264" y="504"/>
                  </a:lnTo>
                  <a:lnTo>
                    <a:pt x="270" y="498"/>
                  </a:lnTo>
                  <a:lnTo>
                    <a:pt x="270" y="468"/>
                  </a:lnTo>
                  <a:lnTo>
                    <a:pt x="276" y="462"/>
                  </a:lnTo>
                  <a:lnTo>
                    <a:pt x="276" y="450"/>
                  </a:lnTo>
                  <a:lnTo>
                    <a:pt x="282" y="444"/>
                  </a:lnTo>
                  <a:lnTo>
                    <a:pt x="282" y="426"/>
                  </a:lnTo>
                  <a:lnTo>
                    <a:pt x="288" y="402"/>
                  </a:lnTo>
                  <a:lnTo>
                    <a:pt x="288" y="378"/>
                  </a:lnTo>
                  <a:lnTo>
                    <a:pt x="294" y="366"/>
                  </a:lnTo>
                  <a:lnTo>
                    <a:pt x="294" y="348"/>
                  </a:lnTo>
                  <a:lnTo>
                    <a:pt x="300" y="330"/>
                  </a:lnTo>
                  <a:lnTo>
                    <a:pt x="300" y="318"/>
                  </a:lnTo>
                  <a:lnTo>
                    <a:pt x="306" y="306"/>
                  </a:lnTo>
                  <a:lnTo>
                    <a:pt x="306" y="276"/>
                  </a:lnTo>
                  <a:lnTo>
                    <a:pt x="312" y="252"/>
                  </a:lnTo>
                  <a:lnTo>
                    <a:pt x="312" y="234"/>
                  </a:lnTo>
                  <a:lnTo>
                    <a:pt x="318" y="228"/>
                  </a:lnTo>
                  <a:lnTo>
                    <a:pt x="318" y="198"/>
                  </a:lnTo>
                  <a:lnTo>
                    <a:pt x="324" y="180"/>
                  </a:lnTo>
                  <a:lnTo>
                    <a:pt x="324" y="162"/>
                  </a:lnTo>
                  <a:lnTo>
                    <a:pt x="330" y="150"/>
                  </a:lnTo>
                  <a:lnTo>
                    <a:pt x="330" y="138"/>
                  </a:lnTo>
                  <a:lnTo>
                    <a:pt x="336" y="132"/>
                  </a:lnTo>
                  <a:lnTo>
                    <a:pt x="336" y="126"/>
                  </a:lnTo>
                  <a:lnTo>
                    <a:pt x="342" y="138"/>
                  </a:lnTo>
                  <a:lnTo>
                    <a:pt x="342" y="150"/>
                  </a:lnTo>
                  <a:lnTo>
                    <a:pt x="348" y="162"/>
                  </a:lnTo>
                  <a:lnTo>
                    <a:pt x="348" y="174"/>
                  </a:lnTo>
                  <a:lnTo>
                    <a:pt x="354" y="186"/>
                  </a:lnTo>
                  <a:lnTo>
                    <a:pt x="354" y="216"/>
                  </a:lnTo>
                  <a:lnTo>
                    <a:pt x="360" y="228"/>
                  </a:lnTo>
                  <a:lnTo>
                    <a:pt x="360" y="246"/>
                  </a:lnTo>
                  <a:lnTo>
                    <a:pt x="366" y="264"/>
                  </a:lnTo>
                  <a:lnTo>
                    <a:pt x="366" y="282"/>
                  </a:lnTo>
                  <a:lnTo>
                    <a:pt x="372" y="294"/>
                  </a:lnTo>
                  <a:lnTo>
                    <a:pt x="372" y="324"/>
                  </a:lnTo>
                  <a:lnTo>
                    <a:pt x="378" y="348"/>
                  </a:lnTo>
                  <a:lnTo>
                    <a:pt x="378" y="366"/>
                  </a:lnTo>
                </a:path>
              </a:pathLst>
            </a:custGeom>
            <a:noFill/>
            <a:ln w="3810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291"/>
            <p:cNvGrpSpPr/>
            <p:nvPr/>
          </p:nvGrpSpPr>
          <p:grpSpPr>
            <a:xfrm>
              <a:off x="2598351" y="3603600"/>
              <a:ext cx="830649" cy="541228"/>
              <a:chOff x="2598351" y="3603600"/>
              <a:chExt cx="830649" cy="541228"/>
            </a:xfrm>
          </p:grpSpPr>
          <p:pic>
            <p:nvPicPr>
              <p:cNvPr id="8" name="Picture 7" descr="Iguania-0.gif"/>
              <p:cNvPicPr>
                <a:picLocks noChangeAspect="1"/>
              </p:cNvPicPr>
              <p:nvPr/>
            </p:nvPicPr>
            <p:blipFill>
              <a:blip r:embed="rId2" cstate="print"/>
              <a:stretch>
                <a:fillRect/>
              </a:stretch>
            </p:blipFill>
            <p:spPr>
              <a:xfrm flipH="1">
                <a:off x="2598351" y="3603600"/>
                <a:ext cx="830649" cy="530364"/>
              </a:xfrm>
              <a:prstGeom prst="rect">
                <a:avLst/>
              </a:prstGeom>
            </p:spPr>
          </p:pic>
          <p:sp>
            <p:nvSpPr>
              <p:cNvPr id="9" name="Freeform 1715"/>
              <p:cNvSpPr>
                <a:spLocks/>
              </p:cNvSpPr>
              <p:nvPr/>
            </p:nvSpPr>
            <p:spPr bwMode="auto">
              <a:xfrm>
                <a:off x="2603882" y="4035212"/>
                <a:ext cx="112484" cy="81512"/>
              </a:xfrm>
              <a:custGeom>
                <a:avLst/>
                <a:gdLst/>
                <a:ahLst/>
                <a:cxnLst>
                  <a:cxn ang="0">
                    <a:pos x="54" y="6"/>
                  </a:cxn>
                  <a:cxn ang="0">
                    <a:pos x="36" y="18"/>
                  </a:cxn>
                  <a:cxn ang="0">
                    <a:pos x="18" y="24"/>
                  </a:cxn>
                  <a:cxn ang="0">
                    <a:pos x="0" y="36"/>
                  </a:cxn>
                  <a:cxn ang="0">
                    <a:pos x="12" y="60"/>
                  </a:cxn>
                  <a:cxn ang="0">
                    <a:pos x="30" y="60"/>
                  </a:cxn>
                  <a:cxn ang="0">
                    <a:pos x="48" y="60"/>
                  </a:cxn>
                  <a:cxn ang="0">
                    <a:pos x="66" y="60"/>
                  </a:cxn>
                  <a:cxn ang="0">
                    <a:pos x="84" y="60"/>
                  </a:cxn>
                  <a:cxn ang="0">
                    <a:pos x="102" y="60"/>
                  </a:cxn>
                  <a:cxn ang="0">
                    <a:pos x="120" y="60"/>
                  </a:cxn>
                  <a:cxn ang="0">
                    <a:pos x="138" y="60"/>
                  </a:cxn>
                  <a:cxn ang="0">
                    <a:pos x="156" y="54"/>
                  </a:cxn>
                  <a:cxn ang="0">
                    <a:pos x="174" y="54"/>
                  </a:cxn>
                  <a:cxn ang="0">
                    <a:pos x="192" y="54"/>
                  </a:cxn>
                  <a:cxn ang="0">
                    <a:pos x="210" y="54"/>
                  </a:cxn>
                  <a:cxn ang="0">
                    <a:pos x="228" y="54"/>
                  </a:cxn>
                  <a:cxn ang="0">
                    <a:pos x="246" y="54"/>
                  </a:cxn>
                  <a:cxn ang="0">
                    <a:pos x="264" y="48"/>
                  </a:cxn>
                  <a:cxn ang="0">
                    <a:pos x="282" y="48"/>
                  </a:cxn>
                  <a:cxn ang="0">
                    <a:pos x="300" y="42"/>
                  </a:cxn>
                  <a:cxn ang="0">
                    <a:pos x="318" y="42"/>
                  </a:cxn>
                  <a:cxn ang="0">
                    <a:pos x="336" y="42"/>
                  </a:cxn>
                  <a:cxn ang="0">
                    <a:pos x="354" y="42"/>
                  </a:cxn>
                  <a:cxn ang="0">
                    <a:pos x="372" y="42"/>
                  </a:cxn>
                  <a:cxn ang="0">
                    <a:pos x="390" y="42"/>
                  </a:cxn>
                  <a:cxn ang="0">
                    <a:pos x="408" y="42"/>
                  </a:cxn>
                  <a:cxn ang="0">
                    <a:pos x="426" y="42"/>
                  </a:cxn>
                  <a:cxn ang="0">
                    <a:pos x="444" y="36"/>
                  </a:cxn>
                  <a:cxn ang="0">
                    <a:pos x="462" y="36"/>
                  </a:cxn>
                  <a:cxn ang="0">
                    <a:pos x="480" y="42"/>
                  </a:cxn>
                  <a:cxn ang="0">
                    <a:pos x="486" y="54"/>
                  </a:cxn>
                  <a:cxn ang="0">
                    <a:pos x="468" y="66"/>
                  </a:cxn>
                  <a:cxn ang="0">
                    <a:pos x="450" y="72"/>
                  </a:cxn>
                  <a:cxn ang="0">
                    <a:pos x="432" y="84"/>
                  </a:cxn>
                  <a:cxn ang="0">
                    <a:pos x="414" y="96"/>
                  </a:cxn>
                  <a:cxn ang="0">
                    <a:pos x="396" y="108"/>
                  </a:cxn>
                  <a:cxn ang="0">
                    <a:pos x="378" y="120"/>
                  </a:cxn>
                  <a:cxn ang="0">
                    <a:pos x="360" y="126"/>
                  </a:cxn>
                  <a:cxn ang="0">
                    <a:pos x="342" y="138"/>
                  </a:cxn>
                  <a:cxn ang="0">
                    <a:pos x="330" y="156"/>
                  </a:cxn>
                  <a:cxn ang="0">
                    <a:pos x="312" y="168"/>
                  </a:cxn>
                </a:cxnLst>
                <a:rect l="0" t="0" r="r" b="b"/>
                <a:pathLst>
                  <a:path w="492" h="174">
                    <a:moveTo>
                      <a:pt x="66" y="0"/>
                    </a:moveTo>
                    <a:lnTo>
                      <a:pt x="60" y="6"/>
                    </a:lnTo>
                    <a:lnTo>
                      <a:pt x="54" y="6"/>
                    </a:lnTo>
                    <a:lnTo>
                      <a:pt x="48" y="12"/>
                    </a:lnTo>
                    <a:lnTo>
                      <a:pt x="42" y="12"/>
                    </a:lnTo>
                    <a:lnTo>
                      <a:pt x="36" y="18"/>
                    </a:lnTo>
                    <a:lnTo>
                      <a:pt x="30" y="18"/>
                    </a:lnTo>
                    <a:lnTo>
                      <a:pt x="24" y="24"/>
                    </a:lnTo>
                    <a:lnTo>
                      <a:pt x="18" y="24"/>
                    </a:lnTo>
                    <a:lnTo>
                      <a:pt x="12" y="30"/>
                    </a:lnTo>
                    <a:lnTo>
                      <a:pt x="6" y="30"/>
                    </a:lnTo>
                    <a:lnTo>
                      <a:pt x="0" y="36"/>
                    </a:lnTo>
                    <a:lnTo>
                      <a:pt x="0" y="60"/>
                    </a:lnTo>
                    <a:lnTo>
                      <a:pt x="6" y="60"/>
                    </a:lnTo>
                    <a:lnTo>
                      <a:pt x="12" y="60"/>
                    </a:lnTo>
                    <a:lnTo>
                      <a:pt x="18" y="60"/>
                    </a:lnTo>
                    <a:lnTo>
                      <a:pt x="24" y="60"/>
                    </a:lnTo>
                    <a:lnTo>
                      <a:pt x="30" y="60"/>
                    </a:lnTo>
                    <a:lnTo>
                      <a:pt x="36" y="60"/>
                    </a:lnTo>
                    <a:lnTo>
                      <a:pt x="42" y="60"/>
                    </a:lnTo>
                    <a:lnTo>
                      <a:pt x="48" y="60"/>
                    </a:lnTo>
                    <a:lnTo>
                      <a:pt x="54" y="60"/>
                    </a:lnTo>
                    <a:lnTo>
                      <a:pt x="60" y="60"/>
                    </a:lnTo>
                    <a:lnTo>
                      <a:pt x="66" y="60"/>
                    </a:lnTo>
                    <a:lnTo>
                      <a:pt x="72" y="60"/>
                    </a:lnTo>
                    <a:lnTo>
                      <a:pt x="78" y="60"/>
                    </a:lnTo>
                    <a:lnTo>
                      <a:pt x="84" y="60"/>
                    </a:lnTo>
                    <a:lnTo>
                      <a:pt x="90" y="60"/>
                    </a:lnTo>
                    <a:lnTo>
                      <a:pt x="96" y="60"/>
                    </a:lnTo>
                    <a:lnTo>
                      <a:pt x="102" y="60"/>
                    </a:lnTo>
                    <a:lnTo>
                      <a:pt x="108" y="60"/>
                    </a:lnTo>
                    <a:lnTo>
                      <a:pt x="114" y="60"/>
                    </a:lnTo>
                    <a:lnTo>
                      <a:pt x="120" y="60"/>
                    </a:lnTo>
                    <a:lnTo>
                      <a:pt x="126" y="60"/>
                    </a:lnTo>
                    <a:lnTo>
                      <a:pt x="132" y="60"/>
                    </a:lnTo>
                    <a:lnTo>
                      <a:pt x="138" y="60"/>
                    </a:lnTo>
                    <a:lnTo>
                      <a:pt x="144" y="60"/>
                    </a:lnTo>
                    <a:lnTo>
                      <a:pt x="150" y="54"/>
                    </a:lnTo>
                    <a:lnTo>
                      <a:pt x="156" y="54"/>
                    </a:lnTo>
                    <a:lnTo>
                      <a:pt x="162" y="54"/>
                    </a:lnTo>
                    <a:lnTo>
                      <a:pt x="168" y="54"/>
                    </a:lnTo>
                    <a:lnTo>
                      <a:pt x="174" y="54"/>
                    </a:lnTo>
                    <a:lnTo>
                      <a:pt x="180" y="54"/>
                    </a:lnTo>
                    <a:lnTo>
                      <a:pt x="186" y="54"/>
                    </a:lnTo>
                    <a:lnTo>
                      <a:pt x="192" y="54"/>
                    </a:lnTo>
                    <a:lnTo>
                      <a:pt x="198" y="54"/>
                    </a:lnTo>
                    <a:lnTo>
                      <a:pt x="204" y="54"/>
                    </a:lnTo>
                    <a:lnTo>
                      <a:pt x="210" y="54"/>
                    </a:lnTo>
                    <a:lnTo>
                      <a:pt x="216" y="54"/>
                    </a:lnTo>
                    <a:lnTo>
                      <a:pt x="222" y="54"/>
                    </a:lnTo>
                    <a:lnTo>
                      <a:pt x="228" y="54"/>
                    </a:lnTo>
                    <a:lnTo>
                      <a:pt x="234" y="54"/>
                    </a:lnTo>
                    <a:lnTo>
                      <a:pt x="240" y="54"/>
                    </a:lnTo>
                    <a:lnTo>
                      <a:pt x="246" y="54"/>
                    </a:lnTo>
                    <a:lnTo>
                      <a:pt x="252" y="48"/>
                    </a:lnTo>
                    <a:lnTo>
                      <a:pt x="258" y="48"/>
                    </a:lnTo>
                    <a:lnTo>
                      <a:pt x="264" y="48"/>
                    </a:lnTo>
                    <a:lnTo>
                      <a:pt x="270" y="48"/>
                    </a:lnTo>
                    <a:lnTo>
                      <a:pt x="276" y="48"/>
                    </a:lnTo>
                    <a:lnTo>
                      <a:pt x="282" y="48"/>
                    </a:lnTo>
                    <a:lnTo>
                      <a:pt x="288" y="48"/>
                    </a:lnTo>
                    <a:lnTo>
                      <a:pt x="294" y="42"/>
                    </a:lnTo>
                    <a:lnTo>
                      <a:pt x="300" y="42"/>
                    </a:lnTo>
                    <a:lnTo>
                      <a:pt x="306" y="42"/>
                    </a:lnTo>
                    <a:lnTo>
                      <a:pt x="312" y="42"/>
                    </a:lnTo>
                    <a:lnTo>
                      <a:pt x="318" y="42"/>
                    </a:lnTo>
                    <a:lnTo>
                      <a:pt x="324" y="42"/>
                    </a:lnTo>
                    <a:lnTo>
                      <a:pt x="330" y="42"/>
                    </a:lnTo>
                    <a:lnTo>
                      <a:pt x="336" y="42"/>
                    </a:lnTo>
                    <a:lnTo>
                      <a:pt x="342" y="42"/>
                    </a:lnTo>
                    <a:lnTo>
                      <a:pt x="348" y="42"/>
                    </a:lnTo>
                    <a:lnTo>
                      <a:pt x="354" y="42"/>
                    </a:lnTo>
                    <a:lnTo>
                      <a:pt x="360" y="42"/>
                    </a:lnTo>
                    <a:lnTo>
                      <a:pt x="366" y="42"/>
                    </a:lnTo>
                    <a:lnTo>
                      <a:pt x="372" y="42"/>
                    </a:lnTo>
                    <a:lnTo>
                      <a:pt x="378" y="42"/>
                    </a:lnTo>
                    <a:lnTo>
                      <a:pt x="384" y="42"/>
                    </a:lnTo>
                    <a:lnTo>
                      <a:pt x="390" y="42"/>
                    </a:lnTo>
                    <a:lnTo>
                      <a:pt x="396" y="42"/>
                    </a:lnTo>
                    <a:lnTo>
                      <a:pt x="402" y="42"/>
                    </a:lnTo>
                    <a:lnTo>
                      <a:pt x="408" y="42"/>
                    </a:lnTo>
                    <a:lnTo>
                      <a:pt x="414" y="42"/>
                    </a:lnTo>
                    <a:lnTo>
                      <a:pt x="420" y="42"/>
                    </a:lnTo>
                    <a:lnTo>
                      <a:pt x="426" y="42"/>
                    </a:lnTo>
                    <a:lnTo>
                      <a:pt x="432" y="42"/>
                    </a:lnTo>
                    <a:lnTo>
                      <a:pt x="438" y="42"/>
                    </a:lnTo>
                    <a:lnTo>
                      <a:pt x="444" y="36"/>
                    </a:lnTo>
                    <a:lnTo>
                      <a:pt x="450" y="36"/>
                    </a:lnTo>
                    <a:lnTo>
                      <a:pt x="456" y="36"/>
                    </a:lnTo>
                    <a:lnTo>
                      <a:pt x="462" y="36"/>
                    </a:lnTo>
                    <a:lnTo>
                      <a:pt x="468" y="36"/>
                    </a:lnTo>
                    <a:lnTo>
                      <a:pt x="474" y="36"/>
                    </a:lnTo>
                    <a:lnTo>
                      <a:pt x="480" y="42"/>
                    </a:lnTo>
                    <a:lnTo>
                      <a:pt x="486" y="42"/>
                    </a:lnTo>
                    <a:lnTo>
                      <a:pt x="492" y="48"/>
                    </a:lnTo>
                    <a:lnTo>
                      <a:pt x="486" y="54"/>
                    </a:lnTo>
                    <a:lnTo>
                      <a:pt x="480" y="54"/>
                    </a:lnTo>
                    <a:lnTo>
                      <a:pt x="474" y="60"/>
                    </a:lnTo>
                    <a:lnTo>
                      <a:pt x="468" y="66"/>
                    </a:lnTo>
                    <a:lnTo>
                      <a:pt x="462" y="66"/>
                    </a:lnTo>
                    <a:lnTo>
                      <a:pt x="456" y="72"/>
                    </a:lnTo>
                    <a:lnTo>
                      <a:pt x="450" y="72"/>
                    </a:lnTo>
                    <a:lnTo>
                      <a:pt x="444" y="78"/>
                    </a:lnTo>
                    <a:lnTo>
                      <a:pt x="438" y="84"/>
                    </a:lnTo>
                    <a:lnTo>
                      <a:pt x="432" y="84"/>
                    </a:lnTo>
                    <a:lnTo>
                      <a:pt x="426" y="90"/>
                    </a:lnTo>
                    <a:lnTo>
                      <a:pt x="420" y="90"/>
                    </a:lnTo>
                    <a:lnTo>
                      <a:pt x="414" y="96"/>
                    </a:lnTo>
                    <a:lnTo>
                      <a:pt x="408" y="102"/>
                    </a:lnTo>
                    <a:lnTo>
                      <a:pt x="402" y="102"/>
                    </a:lnTo>
                    <a:lnTo>
                      <a:pt x="396" y="108"/>
                    </a:lnTo>
                    <a:lnTo>
                      <a:pt x="390" y="108"/>
                    </a:lnTo>
                    <a:lnTo>
                      <a:pt x="384" y="114"/>
                    </a:lnTo>
                    <a:lnTo>
                      <a:pt x="378" y="120"/>
                    </a:lnTo>
                    <a:lnTo>
                      <a:pt x="372" y="120"/>
                    </a:lnTo>
                    <a:lnTo>
                      <a:pt x="366" y="126"/>
                    </a:lnTo>
                    <a:lnTo>
                      <a:pt x="360" y="126"/>
                    </a:lnTo>
                    <a:lnTo>
                      <a:pt x="354" y="126"/>
                    </a:lnTo>
                    <a:lnTo>
                      <a:pt x="348" y="132"/>
                    </a:lnTo>
                    <a:lnTo>
                      <a:pt x="342" y="138"/>
                    </a:lnTo>
                    <a:lnTo>
                      <a:pt x="336" y="144"/>
                    </a:lnTo>
                    <a:lnTo>
                      <a:pt x="324" y="156"/>
                    </a:lnTo>
                    <a:lnTo>
                      <a:pt x="330" y="156"/>
                    </a:lnTo>
                    <a:lnTo>
                      <a:pt x="324" y="156"/>
                    </a:lnTo>
                    <a:lnTo>
                      <a:pt x="318" y="162"/>
                    </a:lnTo>
                    <a:lnTo>
                      <a:pt x="312" y="168"/>
                    </a:lnTo>
                    <a:lnTo>
                      <a:pt x="306" y="174"/>
                    </a:lnTo>
                    <a:lnTo>
                      <a:pt x="300" y="174"/>
                    </a:lnTo>
                  </a:path>
                </a:pathLst>
              </a:custGeom>
              <a:no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716"/>
              <p:cNvSpPr>
                <a:spLocks/>
              </p:cNvSpPr>
              <p:nvPr/>
            </p:nvSpPr>
            <p:spPr bwMode="auto">
              <a:xfrm>
                <a:off x="2654636" y="4080180"/>
                <a:ext cx="155008" cy="64648"/>
              </a:xfrm>
              <a:custGeom>
                <a:avLst/>
                <a:gdLst/>
                <a:ahLst/>
                <a:cxnLst>
                  <a:cxn ang="0">
                    <a:pos x="66" y="84"/>
                  </a:cxn>
                  <a:cxn ang="0">
                    <a:pos x="48" y="96"/>
                  </a:cxn>
                  <a:cxn ang="0">
                    <a:pos x="30" y="108"/>
                  </a:cxn>
                  <a:cxn ang="0">
                    <a:pos x="12" y="120"/>
                  </a:cxn>
                  <a:cxn ang="0">
                    <a:pos x="0" y="138"/>
                  </a:cxn>
                  <a:cxn ang="0">
                    <a:pos x="18" y="138"/>
                  </a:cxn>
                  <a:cxn ang="0">
                    <a:pos x="36" y="138"/>
                  </a:cxn>
                  <a:cxn ang="0">
                    <a:pos x="54" y="138"/>
                  </a:cxn>
                  <a:cxn ang="0">
                    <a:pos x="72" y="132"/>
                  </a:cxn>
                  <a:cxn ang="0">
                    <a:pos x="90" y="126"/>
                  </a:cxn>
                  <a:cxn ang="0">
                    <a:pos x="108" y="126"/>
                  </a:cxn>
                  <a:cxn ang="0">
                    <a:pos x="126" y="120"/>
                  </a:cxn>
                  <a:cxn ang="0">
                    <a:pos x="144" y="114"/>
                  </a:cxn>
                  <a:cxn ang="0">
                    <a:pos x="162" y="108"/>
                  </a:cxn>
                  <a:cxn ang="0">
                    <a:pos x="180" y="102"/>
                  </a:cxn>
                  <a:cxn ang="0">
                    <a:pos x="198" y="96"/>
                  </a:cxn>
                  <a:cxn ang="0">
                    <a:pos x="216" y="96"/>
                  </a:cxn>
                  <a:cxn ang="0">
                    <a:pos x="234" y="90"/>
                  </a:cxn>
                  <a:cxn ang="0">
                    <a:pos x="252" y="84"/>
                  </a:cxn>
                  <a:cxn ang="0">
                    <a:pos x="270" y="78"/>
                  </a:cxn>
                  <a:cxn ang="0">
                    <a:pos x="288" y="72"/>
                  </a:cxn>
                  <a:cxn ang="0">
                    <a:pos x="306" y="66"/>
                  </a:cxn>
                  <a:cxn ang="0">
                    <a:pos x="324" y="66"/>
                  </a:cxn>
                  <a:cxn ang="0">
                    <a:pos x="342" y="54"/>
                  </a:cxn>
                  <a:cxn ang="0">
                    <a:pos x="360" y="54"/>
                  </a:cxn>
                  <a:cxn ang="0">
                    <a:pos x="378" y="42"/>
                  </a:cxn>
                  <a:cxn ang="0">
                    <a:pos x="396" y="36"/>
                  </a:cxn>
                  <a:cxn ang="0">
                    <a:pos x="414" y="30"/>
                  </a:cxn>
                  <a:cxn ang="0">
                    <a:pos x="432" y="30"/>
                  </a:cxn>
                  <a:cxn ang="0">
                    <a:pos x="450" y="30"/>
                  </a:cxn>
                  <a:cxn ang="0">
                    <a:pos x="468" y="24"/>
                  </a:cxn>
                  <a:cxn ang="0">
                    <a:pos x="486" y="18"/>
                  </a:cxn>
                  <a:cxn ang="0">
                    <a:pos x="504" y="12"/>
                  </a:cxn>
                  <a:cxn ang="0">
                    <a:pos x="522" y="0"/>
                  </a:cxn>
                  <a:cxn ang="0">
                    <a:pos x="540" y="0"/>
                  </a:cxn>
                  <a:cxn ang="0">
                    <a:pos x="558" y="0"/>
                  </a:cxn>
                  <a:cxn ang="0">
                    <a:pos x="576" y="0"/>
                  </a:cxn>
                  <a:cxn ang="0">
                    <a:pos x="594" y="6"/>
                  </a:cxn>
                  <a:cxn ang="0">
                    <a:pos x="612" y="12"/>
                  </a:cxn>
                  <a:cxn ang="0">
                    <a:pos x="630" y="12"/>
                  </a:cxn>
                  <a:cxn ang="0">
                    <a:pos x="648" y="12"/>
                  </a:cxn>
                  <a:cxn ang="0">
                    <a:pos x="666" y="12"/>
                  </a:cxn>
                </a:cxnLst>
                <a:rect l="0" t="0" r="r" b="b"/>
                <a:pathLst>
                  <a:path w="678" h="138">
                    <a:moveTo>
                      <a:pt x="78" y="78"/>
                    </a:moveTo>
                    <a:lnTo>
                      <a:pt x="72" y="78"/>
                    </a:lnTo>
                    <a:lnTo>
                      <a:pt x="66" y="84"/>
                    </a:lnTo>
                    <a:lnTo>
                      <a:pt x="60" y="90"/>
                    </a:lnTo>
                    <a:lnTo>
                      <a:pt x="54" y="96"/>
                    </a:lnTo>
                    <a:lnTo>
                      <a:pt x="48" y="96"/>
                    </a:lnTo>
                    <a:lnTo>
                      <a:pt x="42" y="102"/>
                    </a:lnTo>
                    <a:lnTo>
                      <a:pt x="36" y="102"/>
                    </a:lnTo>
                    <a:lnTo>
                      <a:pt x="30" y="108"/>
                    </a:lnTo>
                    <a:lnTo>
                      <a:pt x="24" y="114"/>
                    </a:lnTo>
                    <a:lnTo>
                      <a:pt x="18" y="120"/>
                    </a:lnTo>
                    <a:lnTo>
                      <a:pt x="12" y="120"/>
                    </a:lnTo>
                    <a:lnTo>
                      <a:pt x="6" y="126"/>
                    </a:lnTo>
                    <a:lnTo>
                      <a:pt x="6" y="138"/>
                    </a:lnTo>
                    <a:lnTo>
                      <a:pt x="0" y="138"/>
                    </a:lnTo>
                    <a:lnTo>
                      <a:pt x="6" y="138"/>
                    </a:lnTo>
                    <a:lnTo>
                      <a:pt x="12" y="138"/>
                    </a:lnTo>
                    <a:lnTo>
                      <a:pt x="18" y="138"/>
                    </a:lnTo>
                    <a:lnTo>
                      <a:pt x="24" y="138"/>
                    </a:lnTo>
                    <a:lnTo>
                      <a:pt x="30" y="138"/>
                    </a:lnTo>
                    <a:lnTo>
                      <a:pt x="36" y="138"/>
                    </a:lnTo>
                    <a:lnTo>
                      <a:pt x="42" y="138"/>
                    </a:lnTo>
                    <a:lnTo>
                      <a:pt x="48" y="138"/>
                    </a:lnTo>
                    <a:lnTo>
                      <a:pt x="54" y="138"/>
                    </a:lnTo>
                    <a:lnTo>
                      <a:pt x="60" y="138"/>
                    </a:lnTo>
                    <a:lnTo>
                      <a:pt x="66" y="138"/>
                    </a:lnTo>
                    <a:lnTo>
                      <a:pt x="72" y="132"/>
                    </a:lnTo>
                    <a:lnTo>
                      <a:pt x="78" y="132"/>
                    </a:lnTo>
                    <a:lnTo>
                      <a:pt x="84" y="126"/>
                    </a:lnTo>
                    <a:lnTo>
                      <a:pt x="90" y="126"/>
                    </a:lnTo>
                    <a:lnTo>
                      <a:pt x="96" y="126"/>
                    </a:lnTo>
                    <a:lnTo>
                      <a:pt x="102" y="126"/>
                    </a:lnTo>
                    <a:lnTo>
                      <a:pt x="108" y="126"/>
                    </a:lnTo>
                    <a:lnTo>
                      <a:pt x="114" y="126"/>
                    </a:lnTo>
                    <a:lnTo>
                      <a:pt x="120" y="120"/>
                    </a:lnTo>
                    <a:lnTo>
                      <a:pt x="126" y="120"/>
                    </a:lnTo>
                    <a:lnTo>
                      <a:pt x="132" y="120"/>
                    </a:lnTo>
                    <a:lnTo>
                      <a:pt x="138" y="114"/>
                    </a:lnTo>
                    <a:lnTo>
                      <a:pt x="144" y="114"/>
                    </a:lnTo>
                    <a:lnTo>
                      <a:pt x="150" y="108"/>
                    </a:lnTo>
                    <a:lnTo>
                      <a:pt x="156" y="108"/>
                    </a:lnTo>
                    <a:lnTo>
                      <a:pt x="162" y="108"/>
                    </a:lnTo>
                    <a:lnTo>
                      <a:pt x="168" y="108"/>
                    </a:lnTo>
                    <a:lnTo>
                      <a:pt x="174" y="108"/>
                    </a:lnTo>
                    <a:lnTo>
                      <a:pt x="180" y="102"/>
                    </a:lnTo>
                    <a:lnTo>
                      <a:pt x="186" y="102"/>
                    </a:lnTo>
                    <a:lnTo>
                      <a:pt x="192" y="102"/>
                    </a:lnTo>
                    <a:lnTo>
                      <a:pt x="198" y="96"/>
                    </a:lnTo>
                    <a:lnTo>
                      <a:pt x="204" y="96"/>
                    </a:lnTo>
                    <a:lnTo>
                      <a:pt x="210" y="96"/>
                    </a:lnTo>
                    <a:lnTo>
                      <a:pt x="216" y="96"/>
                    </a:lnTo>
                    <a:lnTo>
                      <a:pt x="222" y="96"/>
                    </a:lnTo>
                    <a:lnTo>
                      <a:pt x="228" y="90"/>
                    </a:lnTo>
                    <a:lnTo>
                      <a:pt x="234" y="90"/>
                    </a:lnTo>
                    <a:lnTo>
                      <a:pt x="240" y="90"/>
                    </a:lnTo>
                    <a:lnTo>
                      <a:pt x="246" y="84"/>
                    </a:lnTo>
                    <a:lnTo>
                      <a:pt x="252" y="84"/>
                    </a:lnTo>
                    <a:lnTo>
                      <a:pt x="258" y="84"/>
                    </a:lnTo>
                    <a:lnTo>
                      <a:pt x="264" y="78"/>
                    </a:lnTo>
                    <a:lnTo>
                      <a:pt x="270" y="78"/>
                    </a:lnTo>
                    <a:lnTo>
                      <a:pt x="276" y="78"/>
                    </a:lnTo>
                    <a:lnTo>
                      <a:pt x="282" y="78"/>
                    </a:lnTo>
                    <a:lnTo>
                      <a:pt x="288" y="72"/>
                    </a:lnTo>
                    <a:lnTo>
                      <a:pt x="294" y="72"/>
                    </a:lnTo>
                    <a:lnTo>
                      <a:pt x="300" y="66"/>
                    </a:lnTo>
                    <a:lnTo>
                      <a:pt x="306" y="66"/>
                    </a:lnTo>
                    <a:lnTo>
                      <a:pt x="312" y="66"/>
                    </a:lnTo>
                    <a:lnTo>
                      <a:pt x="318" y="66"/>
                    </a:lnTo>
                    <a:lnTo>
                      <a:pt x="324" y="66"/>
                    </a:lnTo>
                    <a:lnTo>
                      <a:pt x="330" y="60"/>
                    </a:lnTo>
                    <a:lnTo>
                      <a:pt x="336" y="60"/>
                    </a:lnTo>
                    <a:lnTo>
                      <a:pt x="342" y="54"/>
                    </a:lnTo>
                    <a:lnTo>
                      <a:pt x="348" y="54"/>
                    </a:lnTo>
                    <a:lnTo>
                      <a:pt x="354" y="54"/>
                    </a:lnTo>
                    <a:lnTo>
                      <a:pt x="360" y="54"/>
                    </a:lnTo>
                    <a:lnTo>
                      <a:pt x="366" y="48"/>
                    </a:lnTo>
                    <a:lnTo>
                      <a:pt x="372" y="48"/>
                    </a:lnTo>
                    <a:lnTo>
                      <a:pt x="378" y="42"/>
                    </a:lnTo>
                    <a:lnTo>
                      <a:pt x="384" y="42"/>
                    </a:lnTo>
                    <a:lnTo>
                      <a:pt x="390" y="36"/>
                    </a:lnTo>
                    <a:lnTo>
                      <a:pt x="396" y="36"/>
                    </a:lnTo>
                    <a:lnTo>
                      <a:pt x="402" y="36"/>
                    </a:lnTo>
                    <a:lnTo>
                      <a:pt x="408" y="36"/>
                    </a:lnTo>
                    <a:lnTo>
                      <a:pt x="414" y="30"/>
                    </a:lnTo>
                    <a:lnTo>
                      <a:pt x="420" y="30"/>
                    </a:lnTo>
                    <a:lnTo>
                      <a:pt x="426" y="30"/>
                    </a:lnTo>
                    <a:lnTo>
                      <a:pt x="432" y="30"/>
                    </a:lnTo>
                    <a:lnTo>
                      <a:pt x="438" y="30"/>
                    </a:lnTo>
                    <a:lnTo>
                      <a:pt x="444" y="30"/>
                    </a:lnTo>
                    <a:lnTo>
                      <a:pt x="450" y="30"/>
                    </a:lnTo>
                    <a:lnTo>
                      <a:pt x="456" y="30"/>
                    </a:lnTo>
                    <a:lnTo>
                      <a:pt x="462" y="30"/>
                    </a:lnTo>
                    <a:lnTo>
                      <a:pt x="468" y="24"/>
                    </a:lnTo>
                    <a:lnTo>
                      <a:pt x="474" y="24"/>
                    </a:lnTo>
                    <a:lnTo>
                      <a:pt x="480" y="18"/>
                    </a:lnTo>
                    <a:lnTo>
                      <a:pt x="486" y="18"/>
                    </a:lnTo>
                    <a:lnTo>
                      <a:pt x="492" y="18"/>
                    </a:lnTo>
                    <a:lnTo>
                      <a:pt x="498" y="12"/>
                    </a:lnTo>
                    <a:lnTo>
                      <a:pt x="504" y="12"/>
                    </a:lnTo>
                    <a:lnTo>
                      <a:pt x="510" y="6"/>
                    </a:lnTo>
                    <a:lnTo>
                      <a:pt x="516" y="6"/>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6"/>
                    </a:lnTo>
                    <a:lnTo>
                      <a:pt x="600" y="6"/>
                    </a:lnTo>
                    <a:lnTo>
                      <a:pt x="606" y="12"/>
                    </a:lnTo>
                    <a:lnTo>
                      <a:pt x="612" y="12"/>
                    </a:lnTo>
                    <a:lnTo>
                      <a:pt x="618" y="12"/>
                    </a:lnTo>
                    <a:lnTo>
                      <a:pt x="624" y="12"/>
                    </a:lnTo>
                    <a:lnTo>
                      <a:pt x="630" y="12"/>
                    </a:lnTo>
                    <a:lnTo>
                      <a:pt x="636" y="12"/>
                    </a:lnTo>
                    <a:lnTo>
                      <a:pt x="642" y="12"/>
                    </a:lnTo>
                    <a:lnTo>
                      <a:pt x="648" y="12"/>
                    </a:lnTo>
                    <a:lnTo>
                      <a:pt x="654" y="12"/>
                    </a:lnTo>
                    <a:lnTo>
                      <a:pt x="660" y="12"/>
                    </a:lnTo>
                    <a:lnTo>
                      <a:pt x="666" y="12"/>
                    </a:lnTo>
                    <a:lnTo>
                      <a:pt x="672" y="12"/>
                    </a:lnTo>
                    <a:lnTo>
                      <a:pt x="678" y="12"/>
                    </a:lnTo>
                  </a:path>
                </a:pathLst>
              </a:custGeom>
              <a:no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717"/>
              <p:cNvSpPr>
                <a:spLocks/>
              </p:cNvSpPr>
              <p:nvPr/>
            </p:nvSpPr>
            <p:spPr bwMode="auto">
              <a:xfrm>
                <a:off x="2809644" y="4030959"/>
                <a:ext cx="19205" cy="5621"/>
              </a:xfrm>
              <a:custGeom>
                <a:avLst/>
                <a:gdLst/>
                <a:ahLst/>
                <a:cxnLst>
                  <a:cxn ang="0">
                    <a:pos x="0" y="12"/>
                  </a:cxn>
                  <a:cxn ang="0">
                    <a:pos x="6" y="12"/>
                  </a:cxn>
                  <a:cxn ang="0">
                    <a:pos x="12" y="6"/>
                  </a:cxn>
                  <a:cxn ang="0">
                    <a:pos x="18" y="6"/>
                  </a:cxn>
                  <a:cxn ang="0">
                    <a:pos x="24" y="0"/>
                  </a:cxn>
                  <a:cxn ang="0">
                    <a:pos x="30" y="0"/>
                  </a:cxn>
                  <a:cxn ang="0">
                    <a:pos x="36" y="0"/>
                  </a:cxn>
                  <a:cxn ang="0">
                    <a:pos x="42" y="0"/>
                  </a:cxn>
                  <a:cxn ang="0">
                    <a:pos x="48" y="0"/>
                  </a:cxn>
                  <a:cxn ang="0">
                    <a:pos x="54" y="0"/>
                  </a:cxn>
                  <a:cxn ang="0">
                    <a:pos x="60" y="0"/>
                  </a:cxn>
                  <a:cxn ang="0">
                    <a:pos x="66" y="0"/>
                  </a:cxn>
                  <a:cxn ang="0">
                    <a:pos x="72" y="0"/>
                  </a:cxn>
                  <a:cxn ang="0">
                    <a:pos x="78" y="0"/>
                  </a:cxn>
                  <a:cxn ang="0">
                    <a:pos x="84" y="0"/>
                  </a:cxn>
                </a:cxnLst>
                <a:rect l="0" t="0" r="r" b="b"/>
                <a:pathLst>
                  <a:path w="84" h="12">
                    <a:moveTo>
                      <a:pt x="0" y="12"/>
                    </a:moveTo>
                    <a:lnTo>
                      <a:pt x="6" y="12"/>
                    </a:lnTo>
                    <a:lnTo>
                      <a:pt x="12" y="6"/>
                    </a:lnTo>
                    <a:lnTo>
                      <a:pt x="18" y="6"/>
                    </a:lnTo>
                    <a:lnTo>
                      <a:pt x="24" y="0"/>
                    </a:lnTo>
                    <a:lnTo>
                      <a:pt x="30" y="0"/>
                    </a:lnTo>
                    <a:lnTo>
                      <a:pt x="36" y="0"/>
                    </a:lnTo>
                    <a:lnTo>
                      <a:pt x="42" y="0"/>
                    </a:lnTo>
                    <a:lnTo>
                      <a:pt x="48" y="0"/>
                    </a:lnTo>
                    <a:lnTo>
                      <a:pt x="54" y="0"/>
                    </a:lnTo>
                    <a:lnTo>
                      <a:pt x="60" y="0"/>
                    </a:lnTo>
                    <a:lnTo>
                      <a:pt x="66" y="0"/>
                    </a:lnTo>
                    <a:lnTo>
                      <a:pt x="72" y="0"/>
                    </a:lnTo>
                    <a:lnTo>
                      <a:pt x="78" y="0"/>
                    </a:lnTo>
                    <a:lnTo>
                      <a:pt x="84" y="0"/>
                    </a:lnTo>
                  </a:path>
                </a:pathLst>
              </a:custGeom>
              <a:no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6" name="Rectangle 1"/>
          <p:cNvSpPr>
            <a:spLocks noChangeArrowheads="1"/>
          </p:cNvSpPr>
          <p:nvPr/>
        </p:nvSpPr>
        <p:spPr bwMode="auto">
          <a:xfrm>
            <a:off x="1447800" y="4724400"/>
            <a:ext cx="67056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b="1" dirty="0" smtClean="0"/>
              <a:t>Figure 2: </a:t>
            </a:r>
            <a:r>
              <a:rPr lang="en-US" b="1" i="1" dirty="0" smtClean="0"/>
              <a:t>left</a:t>
            </a:r>
            <a:r>
              <a:rPr lang="en-US" b="1" dirty="0" smtClean="0"/>
              <a:t>) The shapelet that best distinguishes between skulls of horned lizards and turtles, shown as the </a:t>
            </a:r>
            <a:r>
              <a:rPr lang="en-US" b="1" dirty="0" smtClean="0">
                <a:solidFill>
                  <a:schemeClr val="accent4">
                    <a:lumMod val="75000"/>
                  </a:schemeClr>
                </a:solidFill>
              </a:rPr>
              <a:t>purple/bold</a:t>
            </a:r>
            <a:r>
              <a:rPr lang="en-US" b="1" dirty="0" smtClean="0"/>
              <a:t> subsequence. </a:t>
            </a:r>
            <a:r>
              <a:rPr lang="en-US" b="1" i="1" dirty="0" smtClean="0"/>
              <a:t>right</a:t>
            </a:r>
            <a:r>
              <a:rPr lang="en-US" b="1" dirty="0" smtClean="0"/>
              <a:t>) The shapelet projected back to the original </a:t>
            </a:r>
            <a:r>
              <a:rPr lang="en-US" b="1" dirty="0" err="1" smtClean="0"/>
              <a:t>2D</a:t>
            </a:r>
            <a:r>
              <a:rPr lang="en-US" b="1" dirty="0" smtClean="0"/>
              <a:t> shape space</a:t>
            </a: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Rectangle 235"/>
          <p:cNvSpPr/>
          <p:nvPr/>
        </p:nvSpPr>
        <p:spPr>
          <a:xfrm>
            <a:off x="1066800" y="5410200"/>
            <a:ext cx="6781800" cy="1200329"/>
          </a:xfrm>
          <a:prstGeom prst="rect">
            <a:avLst/>
          </a:prstGeom>
        </p:spPr>
        <p:txBody>
          <a:bodyPr wrap="square">
            <a:spAutoFit/>
          </a:bodyPr>
          <a:lstStyle/>
          <a:p>
            <a:pPr algn="just"/>
            <a:r>
              <a:rPr lang="en-US" b="1" dirty="0" smtClean="0"/>
              <a:t>Figure 3: The </a:t>
            </a:r>
            <a:r>
              <a:rPr lang="en-US" b="1" i="1" dirty="0" err="1" smtClean="0"/>
              <a:t>orderline</a:t>
            </a:r>
            <a:r>
              <a:rPr lang="en-US" b="1" dirty="0" smtClean="0"/>
              <a:t> shows the distance between the candidate subsequence and all time series as positions on the x-axis. The three objects on the left hand side of the line correspond to </a:t>
            </a:r>
            <a:r>
              <a:rPr lang="en-US" b="1" dirty="0" smtClean="0">
                <a:solidFill>
                  <a:srgbClr val="FF0000"/>
                </a:solidFill>
              </a:rPr>
              <a:t>horned lizards </a:t>
            </a:r>
            <a:r>
              <a:rPr lang="en-US" b="1" dirty="0" smtClean="0"/>
              <a:t>and the three objects on the right correspond to </a:t>
            </a:r>
            <a:r>
              <a:rPr lang="en-US" b="1" dirty="0" smtClean="0">
                <a:solidFill>
                  <a:schemeClr val="accent3">
                    <a:lumMod val="75000"/>
                  </a:schemeClr>
                </a:solidFill>
              </a:rPr>
              <a:t>turtles</a:t>
            </a:r>
            <a:endParaRPr lang="en-US" b="1" dirty="0">
              <a:solidFill>
                <a:schemeClr val="accent3">
                  <a:lumMod val="75000"/>
                </a:schemeClr>
              </a:solidFill>
            </a:endParaRPr>
          </a:p>
        </p:txBody>
      </p:sp>
      <p:grpSp>
        <p:nvGrpSpPr>
          <p:cNvPr id="237" name="Group 236"/>
          <p:cNvGrpSpPr/>
          <p:nvPr/>
        </p:nvGrpSpPr>
        <p:grpSpPr>
          <a:xfrm>
            <a:off x="457200" y="914400"/>
            <a:ext cx="7919368" cy="3962400"/>
            <a:chOff x="380999" y="3023394"/>
            <a:chExt cx="3086961" cy="2029617"/>
          </a:xfrm>
        </p:grpSpPr>
        <p:cxnSp>
          <p:nvCxnSpPr>
            <p:cNvPr id="238" name="Straight Arrow Connector 237"/>
            <p:cNvCxnSpPr/>
            <p:nvPr/>
          </p:nvCxnSpPr>
          <p:spPr>
            <a:xfrm>
              <a:off x="946150" y="4083050"/>
              <a:ext cx="2520950" cy="4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9" name="Rectangle 238"/>
            <p:cNvSpPr/>
            <p:nvPr/>
          </p:nvSpPr>
          <p:spPr>
            <a:xfrm>
              <a:off x="380999" y="3910012"/>
              <a:ext cx="561975" cy="33813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240" name="Group 112"/>
            <p:cNvGrpSpPr/>
            <p:nvPr/>
          </p:nvGrpSpPr>
          <p:grpSpPr>
            <a:xfrm>
              <a:off x="481013" y="3971925"/>
              <a:ext cx="381000" cy="247650"/>
              <a:chOff x="1219200" y="5105400"/>
              <a:chExt cx="323850" cy="152400"/>
            </a:xfrm>
          </p:grpSpPr>
          <p:sp>
            <p:nvSpPr>
              <p:cNvPr id="467" name="Freeform 84"/>
              <p:cNvSpPr>
                <a:spLocks/>
              </p:cNvSpPr>
              <p:nvPr/>
            </p:nvSpPr>
            <p:spPr bwMode="auto">
              <a:xfrm>
                <a:off x="1219200" y="5105400"/>
                <a:ext cx="210336" cy="85578"/>
              </a:xfrm>
              <a:custGeom>
                <a:avLst/>
                <a:gdLst/>
                <a:ahLst/>
                <a:cxnLst>
                  <a:cxn ang="0">
                    <a:pos x="6" y="150"/>
                  </a:cxn>
                  <a:cxn ang="0">
                    <a:pos x="12" y="84"/>
                  </a:cxn>
                  <a:cxn ang="0">
                    <a:pos x="24" y="36"/>
                  </a:cxn>
                  <a:cxn ang="0">
                    <a:pos x="30" y="12"/>
                  </a:cxn>
                  <a:cxn ang="0">
                    <a:pos x="42" y="12"/>
                  </a:cxn>
                  <a:cxn ang="0">
                    <a:pos x="54" y="66"/>
                  </a:cxn>
                  <a:cxn ang="0">
                    <a:pos x="60" y="108"/>
                  </a:cxn>
                  <a:cxn ang="0">
                    <a:pos x="72" y="162"/>
                  </a:cxn>
                  <a:cxn ang="0">
                    <a:pos x="78" y="204"/>
                  </a:cxn>
                  <a:cxn ang="0">
                    <a:pos x="90" y="258"/>
                  </a:cxn>
                  <a:cxn ang="0">
                    <a:pos x="96" y="306"/>
                  </a:cxn>
                  <a:cxn ang="0">
                    <a:pos x="108" y="360"/>
                  </a:cxn>
                  <a:cxn ang="0">
                    <a:pos x="114" y="414"/>
                  </a:cxn>
                  <a:cxn ang="0">
                    <a:pos x="126" y="456"/>
                  </a:cxn>
                  <a:cxn ang="0">
                    <a:pos x="132" y="510"/>
                  </a:cxn>
                  <a:cxn ang="0">
                    <a:pos x="144" y="558"/>
                  </a:cxn>
                  <a:cxn ang="0">
                    <a:pos x="150" y="612"/>
                  </a:cxn>
                  <a:cxn ang="0">
                    <a:pos x="162" y="654"/>
                  </a:cxn>
                  <a:cxn ang="0">
                    <a:pos x="168" y="708"/>
                  </a:cxn>
                  <a:cxn ang="0">
                    <a:pos x="180" y="744"/>
                  </a:cxn>
                  <a:cxn ang="0">
                    <a:pos x="186" y="804"/>
                  </a:cxn>
                  <a:cxn ang="0">
                    <a:pos x="198" y="846"/>
                  </a:cxn>
                  <a:cxn ang="0">
                    <a:pos x="204" y="876"/>
                  </a:cxn>
                  <a:cxn ang="0">
                    <a:pos x="210" y="828"/>
                  </a:cxn>
                  <a:cxn ang="0">
                    <a:pos x="222" y="774"/>
                  </a:cxn>
                  <a:cxn ang="0">
                    <a:pos x="228" y="738"/>
                  </a:cxn>
                  <a:cxn ang="0">
                    <a:pos x="240" y="672"/>
                  </a:cxn>
                  <a:cxn ang="0">
                    <a:pos x="246" y="624"/>
                  </a:cxn>
                  <a:cxn ang="0">
                    <a:pos x="258" y="564"/>
                  </a:cxn>
                  <a:cxn ang="0">
                    <a:pos x="264" y="504"/>
                  </a:cxn>
                  <a:cxn ang="0">
                    <a:pos x="276" y="462"/>
                  </a:cxn>
                  <a:cxn ang="0">
                    <a:pos x="282" y="426"/>
                  </a:cxn>
                  <a:cxn ang="0">
                    <a:pos x="294" y="366"/>
                  </a:cxn>
                  <a:cxn ang="0">
                    <a:pos x="300" y="318"/>
                  </a:cxn>
                  <a:cxn ang="0">
                    <a:pos x="312" y="252"/>
                  </a:cxn>
                  <a:cxn ang="0">
                    <a:pos x="318" y="198"/>
                  </a:cxn>
                  <a:cxn ang="0">
                    <a:pos x="330" y="150"/>
                  </a:cxn>
                  <a:cxn ang="0">
                    <a:pos x="336" y="126"/>
                  </a:cxn>
                  <a:cxn ang="0">
                    <a:pos x="348" y="162"/>
                  </a:cxn>
                  <a:cxn ang="0">
                    <a:pos x="354" y="216"/>
                  </a:cxn>
                  <a:cxn ang="0">
                    <a:pos x="366" y="264"/>
                  </a:cxn>
                  <a:cxn ang="0">
                    <a:pos x="372" y="324"/>
                  </a:cxn>
                </a:cxnLst>
                <a:rect l="0" t="0" r="r" b="b"/>
                <a:pathLst>
                  <a:path w="378" h="876">
                    <a:moveTo>
                      <a:pt x="0" y="186"/>
                    </a:moveTo>
                    <a:lnTo>
                      <a:pt x="0" y="168"/>
                    </a:lnTo>
                    <a:lnTo>
                      <a:pt x="6" y="150"/>
                    </a:lnTo>
                    <a:lnTo>
                      <a:pt x="6" y="132"/>
                    </a:lnTo>
                    <a:lnTo>
                      <a:pt x="12" y="120"/>
                    </a:lnTo>
                    <a:lnTo>
                      <a:pt x="12" y="84"/>
                    </a:lnTo>
                    <a:lnTo>
                      <a:pt x="18" y="66"/>
                    </a:lnTo>
                    <a:lnTo>
                      <a:pt x="18" y="48"/>
                    </a:lnTo>
                    <a:lnTo>
                      <a:pt x="24" y="36"/>
                    </a:lnTo>
                    <a:lnTo>
                      <a:pt x="24" y="24"/>
                    </a:lnTo>
                    <a:lnTo>
                      <a:pt x="30" y="18"/>
                    </a:lnTo>
                    <a:lnTo>
                      <a:pt x="30" y="12"/>
                    </a:lnTo>
                    <a:lnTo>
                      <a:pt x="42" y="0"/>
                    </a:lnTo>
                    <a:lnTo>
                      <a:pt x="36" y="0"/>
                    </a:lnTo>
                    <a:lnTo>
                      <a:pt x="42" y="12"/>
                    </a:lnTo>
                    <a:lnTo>
                      <a:pt x="48" y="30"/>
                    </a:lnTo>
                    <a:lnTo>
                      <a:pt x="48" y="54"/>
                    </a:lnTo>
                    <a:lnTo>
                      <a:pt x="54" y="66"/>
                    </a:lnTo>
                    <a:lnTo>
                      <a:pt x="54" y="84"/>
                    </a:lnTo>
                    <a:lnTo>
                      <a:pt x="60" y="96"/>
                    </a:lnTo>
                    <a:lnTo>
                      <a:pt x="60" y="108"/>
                    </a:lnTo>
                    <a:lnTo>
                      <a:pt x="66" y="120"/>
                    </a:lnTo>
                    <a:lnTo>
                      <a:pt x="66" y="150"/>
                    </a:lnTo>
                    <a:lnTo>
                      <a:pt x="72" y="162"/>
                    </a:lnTo>
                    <a:lnTo>
                      <a:pt x="72" y="174"/>
                    </a:lnTo>
                    <a:lnTo>
                      <a:pt x="78" y="192"/>
                    </a:lnTo>
                    <a:lnTo>
                      <a:pt x="78" y="204"/>
                    </a:lnTo>
                    <a:lnTo>
                      <a:pt x="84" y="216"/>
                    </a:lnTo>
                    <a:lnTo>
                      <a:pt x="84" y="246"/>
                    </a:lnTo>
                    <a:lnTo>
                      <a:pt x="90" y="258"/>
                    </a:lnTo>
                    <a:lnTo>
                      <a:pt x="90" y="276"/>
                    </a:lnTo>
                    <a:lnTo>
                      <a:pt x="96" y="288"/>
                    </a:lnTo>
                    <a:lnTo>
                      <a:pt x="96" y="306"/>
                    </a:lnTo>
                    <a:lnTo>
                      <a:pt x="102" y="318"/>
                    </a:lnTo>
                    <a:lnTo>
                      <a:pt x="102" y="342"/>
                    </a:lnTo>
                    <a:lnTo>
                      <a:pt x="108" y="360"/>
                    </a:lnTo>
                    <a:lnTo>
                      <a:pt x="108" y="372"/>
                    </a:lnTo>
                    <a:lnTo>
                      <a:pt x="114" y="384"/>
                    </a:lnTo>
                    <a:lnTo>
                      <a:pt x="114" y="414"/>
                    </a:lnTo>
                    <a:lnTo>
                      <a:pt x="120" y="426"/>
                    </a:lnTo>
                    <a:lnTo>
                      <a:pt x="120" y="438"/>
                    </a:lnTo>
                    <a:lnTo>
                      <a:pt x="126" y="456"/>
                    </a:lnTo>
                    <a:lnTo>
                      <a:pt x="126" y="474"/>
                    </a:lnTo>
                    <a:lnTo>
                      <a:pt x="132" y="486"/>
                    </a:lnTo>
                    <a:lnTo>
                      <a:pt x="132" y="510"/>
                    </a:lnTo>
                    <a:lnTo>
                      <a:pt x="138" y="528"/>
                    </a:lnTo>
                    <a:lnTo>
                      <a:pt x="138" y="546"/>
                    </a:lnTo>
                    <a:lnTo>
                      <a:pt x="144" y="558"/>
                    </a:lnTo>
                    <a:lnTo>
                      <a:pt x="144" y="570"/>
                    </a:lnTo>
                    <a:lnTo>
                      <a:pt x="150" y="588"/>
                    </a:lnTo>
                    <a:lnTo>
                      <a:pt x="150" y="612"/>
                    </a:lnTo>
                    <a:lnTo>
                      <a:pt x="156" y="624"/>
                    </a:lnTo>
                    <a:lnTo>
                      <a:pt x="156" y="636"/>
                    </a:lnTo>
                    <a:lnTo>
                      <a:pt x="162" y="654"/>
                    </a:lnTo>
                    <a:lnTo>
                      <a:pt x="162" y="666"/>
                    </a:lnTo>
                    <a:lnTo>
                      <a:pt x="168" y="678"/>
                    </a:lnTo>
                    <a:lnTo>
                      <a:pt x="168" y="708"/>
                    </a:lnTo>
                    <a:lnTo>
                      <a:pt x="174" y="720"/>
                    </a:lnTo>
                    <a:lnTo>
                      <a:pt x="174" y="732"/>
                    </a:lnTo>
                    <a:lnTo>
                      <a:pt x="180" y="744"/>
                    </a:lnTo>
                    <a:lnTo>
                      <a:pt x="180" y="756"/>
                    </a:lnTo>
                    <a:lnTo>
                      <a:pt x="186" y="774"/>
                    </a:lnTo>
                    <a:lnTo>
                      <a:pt x="186" y="804"/>
                    </a:lnTo>
                    <a:lnTo>
                      <a:pt x="192" y="822"/>
                    </a:lnTo>
                    <a:lnTo>
                      <a:pt x="192" y="834"/>
                    </a:lnTo>
                    <a:lnTo>
                      <a:pt x="198" y="846"/>
                    </a:lnTo>
                    <a:lnTo>
                      <a:pt x="198" y="858"/>
                    </a:lnTo>
                    <a:lnTo>
                      <a:pt x="204" y="864"/>
                    </a:lnTo>
                    <a:lnTo>
                      <a:pt x="204" y="876"/>
                    </a:lnTo>
                    <a:lnTo>
                      <a:pt x="204" y="864"/>
                    </a:lnTo>
                    <a:lnTo>
                      <a:pt x="210" y="846"/>
                    </a:lnTo>
                    <a:lnTo>
                      <a:pt x="210" y="828"/>
                    </a:lnTo>
                    <a:lnTo>
                      <a:pt x="216" y="822"/>
                    </a:lnTo>
                    <a:lnTo>
                      <a:pt x="216" y="786"/>
                    </a:lnTo>
                    <a:lnTo>
                      <a:pt x="222" y="774"/>
                    </a:lnTo>
                    <a:lnTo>
                      <a:pt x="222" y="762"/>
                    </a:lnTo>
                    <a:lnTo>
                      <a:pt x="228" y="750"/>
                    </a:lnTo>
                    <a:lnTo>
                      <a:pt x="228" y="738"/>
                    </a:lnTo>
                    <a:lnTo>
                      <a:pt x="234" y="726"/>
                    </a:lnTo>
                    <a:lnTo>
                      <a:pt x="234" y="690"/>
                    </a:lnTo>
                    <a:lnTo>
                      <a:pt x="240" y="672"/>
                    </a:lnTo>
                    <a:lnTo>
                      <a:pt x="240" y="666"/>
                    </a:lnTo>
                    <a:lnTo>
                      <a:pt x="246" y="642"/>
                    </a:lnTo>
                    <a:lnTo>
                      <a:pt x="246" y="624"/>
                    </a:lnTo>
                    <a:lnTo>
                      <a:pt x="252" y="606"/>
                    </a:lnTo>
                    <a:lnTo>
                      <a:pt x="252" y="582"/>
                    </a:lnTo>
                    <a:lnTo>
                      <a:pt x="258" y="564"/>
                    </a:lnTo>
                    <a:lnTo>
                      <a:pt x="258" y="546"/>
                    </a:lnTo>
                    <a:lnTo>
                      <a:pt x="264" y="522"/>
                    </a:lnTo>
                    <a:lnTo>
                      <a:pt x="264" y="504"/>
                    </a:lnTo>
                    <a:lnTo>
                      <a:pt x="270" y="498"/>
                    </a:lnTo>
                    <a:lnTo>
                      <a:pt x="270" y="468"/>
                    </a:lnTo>
                    <a:lnTo>
                      <a:pt x="276" y="462"/>
                    </a:lnTo>
                    <a:lnTo>
                      <a:pt x="276" y="450"/>
                    </a:lnTo>
                    <a:lnTo>
                      <a:pt x="282" y="444"/>
                    </a:lnTo>
                    <a:lnTo>
                      <a:pt x="282" y="426"/>
                    </a:lnTo>
                    <a:lnTo>
                      <a:pt x="288" y="402"/>
                    </a:lnTo>
                    <a:lnTo>
                      <a:pt x="288" y="378"/>
                    </a:lnTo>
                    <a:lnTo>
                      <a:pt x="294" y="366"/>
                    </a:lnTo>
                    <a:lnTo>
                      <a:pt x="294" y="348"/>
                    </a:lnTo>
                    <a:lnTo>
                      <a:pt x="300" y="330"/>
                    </a:lnTo>
                    <a:lnTo>
                      <a:pt x="300" y="318"/>
                    </a:lnTo>
                    <a:lnTo>
                      <a:pt x="306" y="306"/>
                    </a:lnTo>
                    <a:lnTo>
                      <a:pt x="306" y="276"/>
                    </a:lnTo>
                    <a:lnTo>
                      <a:pt x="312" y="252"/>
                    </a:lnTo>
                    <a:lnTo>
                      <a:pt x="312" y="234"/>
                    </a:lnTo>
                    <a:lnTo>
                      <a:pt x="318" y="228"/>
                    </a:lnTo>
                    <a:lnTo>
                      <a:pt x="318" y="198"/>
                    </a:lnTo>
                    <a:lnTo>
                      <a:pt x="324" y="180"/>
                    </a:lnTo>
                    <a:lnTo>
                      <a:pt x="324" y="162"/>
                    </a:lnTo>
                    <a:lnTo>
                      <a:pt x="330" y="150"/>
                    </a:lnTo>
                    <a:lnTo>
                      <a:pt x="330" y="138"/>
                    </a:lnTo>
                    <a:lnTo>
                      <a:pt x="336" y="132"/>
                    </a:lnTo>
                    <a:lnTo>
                      <a:pt x="336" y="126"/>
                    </a:lnTo>
                    <a:lnTo>
                      <a:pt x="342" y="138"/>
                    </a:lnTo>
                    <a:lnTo>
                      <a:pt x="342" y="150"/>
                    </a:lnTo>
                    <a:lnTo>
                      <a:pt x="348" y="162"/>
                    </a:lnTo>
                    <a:lnTo>
                      <a:pt x="348" y="174"/>
                    </a:lnTo>
                    <a:lnTo>
                      <a:pt x="354" y="186"/>
                    </a:lnTo>
                    <a:lnTo>
                      <a:pt x="354" y="216"/>
                    </a:lnTo>
                    <a:lnTo>
                      <a:pt x="360" y="228"/>
                    </a:lnTo>
                    <a:lnTo>
                      <a:pt x="360" y="246"/>
                    </a:lnTo>
                    <a:lnTo>
                      <a:pt x="366" y="264"/>
                    </a:lnTo>
                    <a:lnTo>
                      <a:pt x="366" y="282"/>
                    </a:lnTo>
                    <a:lnTo>
                      <a:pt x="372" y="294"/>
                    </a:lnTo>
                    <a:lnTo>
                      <a:pt x="372" y="324"/>
                    </a:lnTo>
                    <a:lnTo>
                      <a:pt x="378" y="348"/>
                    </a:lnTo>
                    <a:lnTo>
                      <a:pt x="378" y="366"/>
                    </a:lnTo>
                  </a:path>
                </a:pathLst>
              </a:custGeom>
              <a:no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68" name="Freeform 85"/>
              <p:cNvSpPr>
                <a:spLocks/>
              </p:cNvSpPr>
              <p:nvPr/>
            </p:nvSpPr>
            <p:spPr bwMode="auto">
              <a:xfrm>
                <a:off x="1429536" y="5141155"/>
                <a:ext cx="113514" cy="116645"/>
              </a:xfrm>
              <a:custGeom>
                <a:avLst/>
                <a:gdLst/>
                <a:ahLst/>
                <a:cxnLst>
                  <a:cxn ang="0">
                    <a:pos x="6" y="12"/>
                  </a:cxn>
                  <a:cxn ang="0">
                    <a:pos x="12" y="54"/>
                  </a:cxn>
                  <a:cxn ang="0">
                    <a:pos x="18" y="90"/>
                  </a:cxn>
                  <a:cxn ang="0">
                    <a:pos x="24" y="126"/>
                  </a:cxn>
                  <a:cxn ang="0">
                    <a:pos x="30" y="162"/>
                  </a:cxn>
                  <a:cxn ang="0">
                    <a:pos x="36" y="204"/>
                  </a:cxn>
                  <a:cxn ang="0">
                    <a:pos x="42" y="240"/>
                  </a:cxn>
                  <a:cxn ang="0">
                    <a:pos x="48" y="288"/>
                  </a:cxn>
                  <a:cxn ang="0">
                    <a:pos x="54" y="324"/>
                  </a:cxn>
                  <a:cxn ang="0">
                    <a:pos x="60" y="360"/>
                  </a:cxn>
                  <a:cxn ang="0">
                    <a:pos x="66" y="402"/>
                  </a:cxn>
                  <a:cxn ang="0">
                    <a:pos x="72" y="444"/>
                  </a:cxn>
                  <a:cxn ang="0">
                    <a:pos x="78" y="468"/>
                  </a:cxn>
                  <a:cxn ang="0">
                    <a:pos x="84" y="528"/>
                  </a:cxn>
                  <a:cxn ang="0">
                    <a:pos x="90" y="564"/>
                  </a:cxn>
                  <a:cxn ang="0">
                    <a:pos x="96" y="594"/>
                  </a:cxn>
                  <a:cxn ang="0">
                    <a:pos x="102" y="648"/>
                  </a:cxn>
                  <a:cxn ang="0">
                    <a:pos x="108" y="672"/>
                  </a:cxn>
                  <a:cxn ang="0">
                    <a:pos x="114" y="696"/>
                  </a:cxn>
                  <a:cxn ang="0">
                    <a:pos x="120" y="750"/>
                  </a:cxn>
                  <a:cxn ang="0">
                    <a:pos x="126" y="780"/>
                  </a:cxn>
                  <a:cxn ang="0">
                    <a:pos x="132" y="816"/>
                  </a:cxn>
                  <a:cxn ang="0">
                    <a:pos x="138" y="870"/>
                  </a:cxn>
                  <a:cxn ang="0">
                    <a:pos x="144" y="894"/>
                  </a:cxn>
                  <a:cxn ang="0">
                    <a:pos x="150" y="930"/>
                  </a:cxn>
                  <a:cxn ang="0">
                    <a:pos x="156" y="954"/>
                  </a:cxn>
                  <a:cxn ang="0">
                    <a:pos x="162" y="984"/>
                  </a:cxn>
                  <a:cxn ang="0">
                    <a:pos x="168" y="1002"/>
                  </a:cxn>
                  <a:cxn ang="0">
                    <a:pos x="174" y="1026"/>
                  </a:cxn>
                  <a:cxn ang="0">
                    <a:pos x="180" y="1062"/>
                  </a:cxn>
                  <a:cxn ang="0">
                    <a:pos x="186" y="1092"/>
                  </a:cxn>
                  <a:cxn ang="0">
                    <a:pos x="192" y="1128"/>
                  </a:cxn>
                  <a:cxn ang="0">
                    <a:pos x="198" y="1170"/>
                  </a:cxn>
                  <a:cxn ang="0">
                    <a:pos x="204" y="1194"/>
                  </a:cxn>
                </a:cxnLst>
                <a:rect l="0" t="0" r="r" b="b"/>
                <a:pathLst>
                  <a:path w="204" h="1194">
                    <a:moveTo>
                      <a:pt x="0" y="0"/>
                    </a:moveTo>
                    <a:lnTo>
                      <a:pt x="6" y="12"/>
                    </a:lnTo>
                    <a:lnTo>
                      <a:pt x="6" y="30"/>
                    </a:lnTo>
                    <a:lnTo>
                      <a:pt x="12" y="54"/>
                    </a:lnTo>
                    <a:lnTo>
                      <a:pt x="12" y="78"/>
                    </a:lnTo>
                    <a:lnTo>
                      <a:pt x="18" y="90"/>
                    </a:lnTo>
                    <a:lnTo>
                      <a:pt x="18" y="108"/>
                    </a:lnTo>
                    <a:lnTo>
                      <a:pt x="24" y="126"/>
                    </a:lnTo>
                    <a:lnTo>
                      <a:pt x="24" y="144"/>
                    </a:lnTo>
                    <a:lnTo>
                      <a:pt x="30" y="162"/>
                    </a:lnTo>
                    <a:lnTo>
                      <a:pt x="30" y="186"/>
                    </a:lnTo>
                    <a:lnTo>
                      <a:pt x="36" y="204"/>
                    </a:lnTo>
                    <a:lnTo>
                      <a:pt x="36" y="222"/>
                    </a:lnTo>
                    <a:lnTo>
                      <a:pt x="42" y="240"/>
                    </a:lnTo>
                    <a:lnTo>
                      <a:pt x="42" y="270"/>
                    </a:lnTo>
                    <a:lnTo>
                      <a:pt x="48" y="288"/>
                    </a:lnTo>
                    <a:lnTo>
                      <a:pt x="48" y="312"/>
                    </a:lnTo>
                    <a:lnTo>
                      <a:pt x="54" y="324"/>
                    </a:lnTo>
                    <a:lnTo>
                      <a:pt x="54" y="342"/>
                    </a:lnTo>
                    <a:lnTo>
                      <a:pt x="60" y="360"/>
                    </a:lnTo>
                    <a:lnTo>
                      <a:pt x="60" y="390"/>
                    </a:lnTo>
                    <a:lnTo>
                      <a:pt x="66" y="402"/>
                    </a:lnTo>
                    <a:lnTo>
                      <a:pt x="66" y="420"/>
                    </a:lnTo>
                    <a:lnTo>
                      <a:pt x="72" y="444"/>
                    </a:lnTo>
                    <a:lnTo>
                      <a:pt x="72" y="456"/>
                    </a:lnTo>
                    <a:lnTo>
                      <a:pt x="78" y="468"/>
                    </a:lnTo>
                    <a:lnTo>
                      <a:pt x="78" y="510"/>
                    </a:lnTo>
                    <a:lnTo>
                      <a:pt x="84" y="528"/>
                    </a:lnTo>
                    <a:lnTo>
                      <a:pt x="84" y="546"/>
                    </a:lnTo>
                    <a:lnTo>
                      <a:pt x="90" y="564"/>
                    </a:lnTo>
                    <a:lnTo>
                      <a:pt x="90" y="576"/>
                    </a:lnTo>
                    <a:lnTo>
                      <a:pt x="96" y="594"/>
                    </a:lnTo>
                    <a:lnTo>
                      <a:pt x="96" y="630"/>
                    </a:lnTo>
                    <a:lnTo>
                      <a:pt x="102" y="648"/>
                    </a:lnTo>
                    <a:lnTo>
                      <a:pt x="102" y="660"/>
                    </a:lnTo>
                    <a:lnTo>
                      <a:pt x="108" y="672"/>
                    </a:lnTo>
                    <a:lnTo>
                      <a:pt x="108" y="684"/>
                    </a:lnTo>
                    <a:lnTo>
                      <a:pt x="114" y="696"/>
                    </a:lnTo>
                    <a:lnTo>
                      <a:pt x="114" y="732"/>
                    </a:lnTo>
                    <a:lnTo>
                      <a:pt x="120" y="750"/>
                    </a:lnTo>
                    <a:lnTo>
                      <a:pt x="120" y="768"/>
                    </a:lnTo>
                    <a:lnTo>
                      <a:pt x="126" y="780"/>
                    </a:lnTo>
                    <a:lnTo>
                      <a:pt x="126" y="798"/>
                    </a:lnTo>
                    <a:lnTo>
                      <a:pt x="132" y="816"/>
                    </a:lnTo>
                    <a:lnTo>
                      <a:pt x="132" y="858"/>
                    </a:lnTo>
                    <a:lnTo>
                      <a:pt x="138" y="870"/>
                    </a:lnTo>
                    <a:lnTo>
                      <a:pt x="138" y="882"/>
                    </a:lnTo>
                    <a:lnTo>
                      <a:pt x="144" y="894"/>
                    </a:lnTo>
                    <a:lnTo>
                      <a:pt x="144" y="918"/>
                    </a:lnTo>
                    <a:lnTo>
                      <a:pt x="150" y="930"/>
                    </a:lnTo>
                    <a:lnTo>
                      <a:pt x="150" y="942"/>
                    </a:lnTo>
                    <a:lnTo>
                      <a:pt x="156" y="954"/>
                    </a:lnTo>
                    <a:lnTo>
                      <a:pt x="162" y="960"/>
                    </a:lnTo>
                    <a:lnTo>
                      <a:pt x="162" y="984"/>
                    </a:lnTo>
                    <a:lnTo>
                      <a:pt x="168" y="990"/>
                    </a:lnTo>
                    <a:lnTo>
                      <a:pt x="168" y="1002"/>
                    </a:lnTo>
                    <a:lnTo>
                      <a:pt x="174" y="1014"/>
                    </a:lnTo>
                    <a:lnTo>
                      <a:pt x="174" y="1026"/>
                    </a:lnTo>
                    <a:lnTo>
                      <a:pt x="180" y="1038"/>
                    </a:lnTo>
                    <a:lnTo>
                      <a:pt x="180" y="1062"/>
                    </a:lnTo>
                    <a:lnTo>
                      <a:pt x="186" y="1074"/>
                    </a:lnTo>
                    <a:lnTo>
                      <a:pt x="186" y="1092"/>
                    </a:lnTo>
                    <a:lnTo>
                      <a:pt x="192" y="1110"/>
                    </a:lnTo>
                    <a:lnTo>
                      <a:pt x="192" y="1128"/>
                    </a:lnTo>
                    <a:lnTo>
                      <a:pt x="198" y="1146"/>
                    </a:lnTo>
                    <a:lnTo>
                      <a:pt x="198" y="1170"/>
                    </a:lnTo>
                    <a:lnTo>
                      <a:pt x="204" y="1182"/>
                    </a:lnTo>
                    <a:lnTo>
                      <a:pt x="204" y="1194"/>
                    </a:lnTo>
                  </a:path>
                </a:pathLst>
              </a:custGeom>
              <a:no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grpSp>
        <p:grpSp>
          <p:nvGrpSpPr>
            <p:cNvPr id="241" name="Group 344"/>
            <p:cNvGrpSpPr/>
            <p:nvPr/>
          </p:nvGrpSpPr>
          <p:grpSpPr>
            <a:xfrm>
              <a:off x="536575" y="3023394"/>
              <a:ext cx="2085473" cy="381000"/>
              <a:chOff x="952499" y="2628900"/>
              <a:chExt cx="2085473" cy="381000"/>
            </a:xfrm>
          </p:grpSpPr>
          <p:grpSp>
            <p:nvGrpSpPr>
              <p:cNvPr id="434" name="Group 4"/>
              <p:cNvGrpSpPr/>
              <p:nvPr/>
            </p:nvGrpSpPr>
            <p:grpSpPr>
              <a:xfrm>
                <a:off x="952499" y="2628900"/>
                <a:ext cx="2085473" cy="381000"/>
                <a:chOff x="1866900" y="1343025"/>
                <a:chExt cx="5667375" cy="3790950"/>
              </a:xfrm>
            </p:grpSpPr>
            <p:sp>
              <p:nvSpPr>
                <p:cNvPr id="438" name="Freeform 75"/>
                <p:cNvSpPr>
                  <a:spLocks/>
                </p:cNvSpPr>
                <p:nvPr/>
              </p:nvSpPr>
              <p:spPr bwMode="auto">
                <a:xfrm>
                  <a:off x="1866900" y="1438275"/>
                  <a:ext cx="619125" cy="1828800"/>
                </a:xfrm>
                <a:custGeom>
                  <a:avLst/>
                  <a:gdLst/>
                  <a:ahLst/>
                  <a:cxnLst>
                    <a:cxn ang="0">
                      <a:pos x="6" y="36"/>
                    </a:cxn>
                    <a:cxn ang="0">
                      <a:pos x="12" y="102"/>
                    </a:cxn>
                    <a:cxn ang="0">
                      <a:pos x="24" y="150"/>
                    </a:cxn>
                    <a:cxn ang="0">
                      <a:pos x="30" y="216"/>
                    </a:cxn>
                    <a:cxn ang="0">
                      <a:pos x="42" y="264"/>
                    </a:cxn>
                    <a:cxn ang="0">
                      <a:pos x="48" y="330"/>
                    </a:cxn>
                    <a:cxn ang="0">
                      <a:pos x="60" y="372"/>
                    </a:cxn>
                    <a:cxn ang="0">
                      <a:pos x="66" y="438"/>
                    </a:cxn>
                    <a:cxn ang="0">
                      <a:pos x="78" y="480"/>
                    </a:cxn>
                    <a:cxn ang="0">
                      <a:pos x="84" y="540"/>
                    </a:cxn>
                    <a:cxn ang="0">
                      <a:pos x="96" y="588"/>
                    </a:cxn>
                    <a:cxn ang="0">
                      <a:pos x="102" y="648"/>
                    </a:cxn>
                    <a:cxn ang="0">
                      <a:pos x="114" y="690"/>
                    </a:cxn>
                    <a:cxn ang="0">
                      <a:pos x="120" y="750"/>
                    </a:cxn>
                    <a:cxn ang="0">
                      <a:pos x="132" y="708"/>
                    </a:cxn>
                    <a:cxn ang="0">
                      <a:pos x="138" y="654"/>
                    </a:cxn>
                    <a:cxn ang="0">
                      <a:pos x="150" y="612"/>
                    </a:cxn>
                    <a:cxn ang="0">
                      <a:pos x="156" y="552"/>
                    </a:cxn>
                    <a:cxn ang="0">
                      <a:pos x="168" y="510"/>
                    </a:cxn>
                    <a:cxn ang="0">
                      <a:pos x="180" y="498"/>
                    </a:cxn>
                    <a:cxn ang="0">
                      <a:pos x="192" y="540"/>
                    </a:cxn>
                    <a:cxn ang="0">
                      <a:pos x="198" y="582"/>
                    </a:cxn>
                    <a:cxn ang="0">
                      <a:pos x="210" y="636"/>
                    </a:cxn>
                    <a:cxn ang="0">
                      <a:pos x="216" y="690"/>
                    </a:cxn>
                    <a:cxn ang="0">
                      <a:pos x="228" y="732"/>
                    </a:cxn>
                    <a:cxn ang="0">
                      <a:pos x="234" y="780"/>
                    </a:cxn>
                    <a:cxn ang="0">
                      <a:pos x="246" y="822"/>
                    </a:cxn>
                    <a:cxn ang="0">
                      <a:pos x="252" y="870"/>
                    </a:cxn>
                    <a:cxn ang="0">
                      <a:pos x="264" y="912"/>
                    </a:cxn>
                    <a:cxn ang="0">
                      <a:pos x="270" y="966"/>
                    </a:cxn>
                    <a:cxn ang="0">
                      <a:pos x="282" y="990"/>
                    </a:cxn>
                    <a:cxn ang="0">
                      <a:pos x="288" y="984"/>
                    </a:cxn>
                    <a:cxn ang="0">
                      <a:pos x="300" y="954"/>
                    </a:cxn>
                    <a:cxn ang="0">
                      <a:pos x="312" y="972"/>
                    </a:cxn>
                    <a:cxn ang="0">
                      <a:pos x="324" y="1014"/>
                    </a:cxn>
                    <a:cxn ang="0">
                      <a:pos x="330" y="1044"/>
                    </a:cxn>
                    <a:cxn ang="0">
                      <a:pos x="342" y="1080"/>
                    </a:cxn>
                    <a:cxn ang="0">
                      <a:pos x="348" y="1110"/>
                    </a:cxn>
                    <a:cxn ang="0">
                      <a:pos x="354" y="1092"/>
                    </a:cxn>
                    <a:cxn ang="0">
                      <a:pos x="366" y="1080"/>
                    </a:cxn>
                    <a:cxn ang="0">
                      <a:pos x="372" y="1110"/>
                    </a:cxn>
                    <a:cxn ang="0">
                      <a:pos x="384" y="1140"/>
                    </a:cxn>
                  </a:cxnLst>
                  <a:rect l="0" t="0" r="r" b="b"/>
                  <a:pathLst>
                    <a:path w="390" h="1152">
                      <a:moveTo>
                        <a:pt x="0" y="0"/>
                      </a:moveTo>
                      <a:lnTo>
                        <a:pt x="0" y="18"/>
                      </a:lnTo>
                      <a:lnTo>
                        <a:pt x="6" y="36"/>
                      </a:lnTo>
                      <a:lnTo>
                        <a:pt x="6" y="54"/>
                      </a:lnTo>
                      <a:lnTo>
                        <a:pt x="12" y="66"/>
                      </a:lnTo>
                      <a:lnTo>
                        <a:pt x="12" y="102"/>
                      </a:lnTo>
                      <a:lnTo>
                        <a:pt x="18" y="120"/>
                      </a:lnTo>
                      <a:lnTo>
                        <a:pt x="18" y="132"/>
                      </a:lnTo>
                      <a:lnTo>
                        <a:pt x="24" y="150"/>
                      </a:lnTo>
                      <a:lnTo>
                        <a:pt x="24" y="168"/>
                      </a:lnTo>
                      <a:lnTo>
                        <a:pt x="30" y="186"/>
                      </a:lnTo>
                      <a:lnTo>
                        <a:pt x="30" y="216"/>
                      </a:lnTo>
                      <a:lnTo>
                        <a:pt x="36" y="234"/>
                      </a:lnTo>
                      <a:lnTo>
                        <a:pt x="36" y="246"/>
                      </a:lnTo>
                      <a:lnTo>
                        <a:pt x="42" y="264"/>
                      </a:lnTo>
                      <a:lnTo>
                        <a:pt x="42" y="282"/>
                      </a:lnTo>
                      <a:lnTo>
                        <a:pt x="48" y="294"/>
                      </a:lnTo>
                      <a:lnTo>
                        <a:pt x="48" y="330"/>
                      </a:lnTo>
                      <a:lnTo>
                        <a:pt x="54" y="342"/>
                      </a:lnTo>
                      <a:lnTo>
                        <a:pt x="54" y="360"/>
                      </a:lnTo>
                      <a:lnTo>
                        <a:pt x="60" y="372"/>
                      </a:lnTo>
                      <a:lnTo>
                        <a:pt x="60" y="390"/>
                      </a:lnTo>
                      <a:lnTo>
                        <a:pt x="66" y="402"/>
                      </a:lnTo>
                      <a:lnTo>
                        <a:pt x="66" y="438"/>
                      </a:lnTo>
                      <a:lnTo>
                        <a:pt x="72" y="450"/>
                      </a:lnTo>
                      <a:lnTo>
                        <a:pt x="72" y="468"/>
                      </a:lnTo>
                      <a:lnTo>
                        <a:pt x="78" y="480"/>
                      </a:lnTo>
                      <a:lnTo>
                        <a:pt x="78" y="498"/>
                      </a:lnTo>
                      <a:lnTo>
                        <a:pt x="84" y="510"/>
                      </a:lnTo>
                      <a:lnTo>
                        <a:pt x="84" y="540"/>
                      </a:lnTo>
                      <a:lnTo>
                        <a:pt x="90" y="558"/>
                      </a:lnTo>
                      <a:lnTo>
                        <a:pt x="90" y="570"/>
                      </a:lnTo>
                      <a:lnTo>
                        <a:pt x="96" y="588"/>
                      </a:lnTo>
                      <a:lnTo>
                        <a:pt x="96" y="600"/>
                      </a:lnTo>
                      <a:lnTo>
                        <a:pt x="102" y="618"/>
                      </a:lnTo>
                      <a:lnTo>
                        <a:pt x="102" y="648"/>
                      </a:lnTo>
                      <a:lnTo>
                        <a:pt x="108" y="660"/>
                      </a:lnTo>
                      <a:lnTo>
                        <a:pt x="108" y="678"/>
                      </a:lnTo>
                      <a:lnTo>
                        <a:pt x="114" y="690"/>
                      </a:lnTo>
                      <a:lnTo>
                        <a:pt x="114" y="720"/>
                      </a:lnTo>
                      <a:lnTo>
                        <a:pt x="120" y="732"/>
                      </a:lnTo>
                      <a:lnTo>
                        <a:pt x="120" y="750"/>
                      </a:lnTo>
                      <a:lnTo>
                        <a:pt x="126" y="732"/>
                      </a:lnTo>
                      <a:lnTo>
                        <a:pt x="126" y="720"/>
                      </a:lnTo>
                      <a:lnTo>
                        <a:pt x="132" y="708"/>
                      </a:lnTo>
                      <a:lnTo>
                        <a:pt x="132" y="678"/>
                      </a:lnTo>
                      <a:lnTo>
                        <a:pt x="138" y="666"/>
                      </a:lnTo>
                      <a:lnTo>
                        <a:pt x="138" y="654"/>
                      </a:lnTo>
                      <a:lnTo>
                        <a:pt x="144" y="636"/>
                      </a:lnTo>
                      <a:lnTo>
                        <a:pt x="144" y="624"/>
                      </a:lnTo>
                      <a:lnTo>
                        <a:pt x="150" y="612"/>
                      </a:lnTo>
                      <a:lnTo>
                        <a:pt x="150" y="582"/>
                      </a:lnTo>
                      <a:lnTo>
                        <a:pt x="156" y="570"/>
                      </a:lnTo>
                      <a:lnTo>
                        <a:pt x="156" y="552"/>
                      </a:lnTo>
                      <a:lnTo>
                        <a:pt x="162" y="540"/>
                      </a:lnTo>
                      <a:lnTo>
                        <a:pt x="162" y="528"/>
                      </a:lnTo>
                      <a:lnTo>
                        <a:pt x="168" y="510"/>
                      </a:lnTo>
                      <a:lnTo>
                        <a:pt x="168" y="492"/>
                      </a:lnTo>
                      <a:lnTo>
                        <a:pt x="174" y="492"/>
                      </a:lnTo>
                      <a:lnTo>
                        <a:pt x="180" y="498"/>
                      </a:lnTo>
                      <a:lnTo>
                        <a:pt x="186" y="504"/>
                      </a:lnTo>
                      <a:lnTo>
                        <a:pt x="186" y="528"/>
                      </a:lnTo>
                      <a:lnTo>
                        <a:pt x="192" y="540"/>
                      </a:lnTo>
                      <a:lnTo>
                        <a:pt x="192" y="558"/>
                      </a:lnTo>
                      <a:lnTo>
                        <a:pt x="198" y="570"/>
                      </a:lnTo>
                      <a:lnTo>
                        <a:pt x="198" y="582"/>
                      </a:lnTo>
                      <a:lnTo>
                        <a:pt x="204" y="594"/>
                      </a:lnTo>
                      <a:lnTo>
                        <a:pt x="204" y="624"/>
                      </a:lnTo>
                      <a:lnTo>
                        <a:pt x="210" y="636"/>
                      </a:lnTo>
                      <a:lnTo>
                        <a:pt x="210" y="648"/>
                      </a:lnTo>
                      <a:lnTo>
                        <a:pt x="216" y="666"/>
                      </a:lnTo>
                      <a:lnTo>
                        <a:pt x="216" y="690"/>
                      </a:lnTo>
                      <a:lnTo>
                        <a:pt x="222" y="702"/>
                      </a:lnTo>
                      <a:lnTo>
                        <a:pt x="222" y="720"/>
                      </a:lnTo>
                      <a:lnTo>
                        <a:pt x="228" y="732"/>
                      </a:lnTo>
                      <a:lnTo>
                        <a:pt x="228" y="744"/>
                      </a:lnTo>
                      <a:lnTo>
                        <a:pt x="234" y="756"/>
                      </a:lnTo>
                      <a:lnTo>
                        <a:pt x="234" y="780"/>
                      </a:lnTo>
                      <a:lnTo>
                        <a:pt x="240" y="798"/>
                      </a:lnTo>
                      <a:lnTo>
                        <a:pt x="240" y="810"/>
                      </a:lnTo>
                      <a:lnTo>
                        <a:pt x="246" y="822"/>
                      </a:lnTo>
                      <a:lnTo>
                        <a:pt x="246" y="834"/>
                      </a:lnTo>
                      <a:lnTo>
                        <a:pt x="252" y="846"/>
                      </a:lnTo>
                      <a:lnTo>
                        <a:pt x="252" y="870"/>
                      </a:lnTo>
                      <a:lnTo>
                        <a:pt x="258" y="888"/>
                      </a:lnTo>
                      <a:lnTo>
                        <a:pt x="258" y="900"/>
                      </a:lnTo>
                      <a:lnTo>
                        <a:pt x="264" y="912"/>
                      </a:lnTo>
                      <a:lnTo>
                        <a:pt x="264" y="930"/>
                      </a:lnTo>
                      <a:lnTo>
                        <a:pt x="270" y="942"/>
                      </a:lnTo>
                      <a:lnTo>
                        <a:pt x="270" y="966"/>
                      </a:lnTo>
                      <a:lnTo>
                        <a:pt x="276" y="978"/>
                      </a:lnTo>
                      <a:lnTo>
                        <a:pt x="276" y="990"/>
                      </a:lnTo>
                      <a:lnTo>
                        <a:pt x="282" y="990"/>
                      </a:lnTo>
                      <a:lnTo>
                        <a:pt x="282" y="1002"/>
                      </a:lnTo>
                      <a:lnTo>
                        <a:pt x="288" y="1014"/>
                      </a:lnTo>
                      <a:lnTo>
                        <a:pt x="288" y="984"/>
                      </a:lnTo>
                      <a:lnTo>
                        <a:pt x="294" y="966"/>
                      </a:lnTo>
                      <a:lnTo>
                        <a:pt x="294" y="960"/>
                      </a:lnTo>
                      <a:lnTo>
                        <a:pt x="300" y="954"/>
                      </a:lnTo>
                      <a:lnTo>
                        <a:pt x="306" y="948"/>
                      </a:lnTo>
                      <a:lnTo>
                        <a:pt x="312" y="960"/>
                      </a:lnTo>
                      <a:lnTo>
                        <a:pt x="312" y="972"/>
                      </a:lnTo>
                      <a:lnTo>
                        <a:pt x="318" y="984"/>
                      </a:lnTo>
                      <a:lnTo>
                        <a:pt x="318" y="1008"/>
                      </a:lnTo>
                      <a:lnTo>
                        <a:pt x="324" y="1014"/>
                      </a:lnTo>
                      <a:lnTo>
                        <a:pt x="324" y="1026"/>
                      </a:lnTo>
                      <a:lnTo>
                        <a:pt x="330" y="1038"/>
                      </a:lnTo>
                      <a:lnTo>
                        <a:pt x="330" y="1044"/>
                      </a:lnTo>
                      <a:lnTo>
                        <a:pt x="336" y="1056"/>
                      </a:lnTo>
                      <a:lnTo>
                        <a:pt x="336" y="1074"/>
                      </a:lnTo>
                      <a:lnTo>
                        <a:pt x="342" y="1080"/>
                      </a:lnTo>
                      <a:lnTo>
                        <a:pt x="342" y="1092"/>
                      </a:lnTo>
                      <a:lnTo>
                        <a:pt x="348" y="1098"/>
                      </a:lnTo>
                      <a:lnTo>
                        <a:pt x="348" y="1110"/>
                      </a:lnTo>
                      <a:lnTo>
                        <a:pt x="354" y="1092"/>
                      </a:lnTo>
                      <a:lnTo>
                        <a:pt x="354" y="1098"/>
                      </a:lnTo>
                      <a:lnTo>
                        <a:pt x="354" y="1092"/>
                      </a:lnTo>
                      <a:lnTo>
                        <a:pt x="360" y="1086"/>
                      </a:lnTo>
                      <a:lnTo>
                        <a:pt x="360" y="1068"/>
                      </a:lnTo>
                      <a:lnTo>
                        <a:pt x="366" y="1080"/>
                      </a:lnTo>
                      <a:lnTo>
                        <a:pt x="366" y="1086"/>
                      </a:lnTo>
                      <a:lnTo>
                        <a:pt x="372" y="1092"/>
                      </a:lnTo>
                      <a:lnTo>
                        <a:pt x="372" y="1110"/>
                      </a:lnTo>
                      <a:lnTo>
                        <a:pt x="378" y="1122"/>
                      </a:lnTo>
                      <a:lnTo>
                        <a:pt x="378" y="1128"/>
                      </a:lnTo>
                      <a:lnTo>
                        <a:pt x="384" y="1140"/>
                      </a:lnTo>
                      <a:lnTo>
                        <a:pt x="384" y="1146"/>
                      </a:lnTo>
                      <a:lnTo>
                        <a:pt x="390" y="1152"/>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39" name="Freeform 76"/>
                <p:cNvSpPr>
                  <a:spLocks/>
                </p:cNvSpPr>
                <p:nvPr/>
              </p:nvSpPr>
              <p:spPr bwMode="auto">
                <a:xfrm>
                  <a:off x="2486025" y="2343150"/>
                  <a:ext cx="752475" cy="1104900"/>
                </a:xfrm>
                <a:custGeom>
                  <a:avLst/>
                  <a:gdLst/>
                  <a:ahLst/>
                  <a:cxnLst>
                    <a:cxn ang="0">
                      <a:pos x="0" y="582"/>
                    </a:cxn>
                    <a:cxn ang="0">
                      <a:pos x="12" y="582"/>
                    </a:cxn>
                    <a:cxn ang="0">
                      <a:pos x="24" y="618"/>
                    </a:cxn>
                    <a:cxn ang="0">
                      <a:pos x="30" y="660"/>
                    </a:cxn>
                    <a:cxn ang="0">
                      <a:pos x="48" y="678"/>
                    </a:cxn>
                    <a:cxn ang="0">
                      <a:pos x="54" y="672"/>
                    </a:cxn>
                    <a:cxn ang="0">
                      <a:pos x="72" y="684"/>
                    </a:cxn>
                    <a:cxn ang="0">
                      <a:pos x="90" y="696"/>
                    </a:cxn>
                    <a:cxn ang="0">
                      <a:pos x="102" y="672"/>
                    </a:cxn>
                    <a:cxn ang="0">
                      <a:pos x="114" y="642"/>
                    </a:cxn>
                    <a:cxn ang="0">
                      <a:pos x="120" y="600"/>
                    </a:cxn>
                    <a:cxn ang="0">
                      <a:pos x="132" y="564"/>
                    </a:cxn>
                    <a:cxn ang="0">
                      <a:pos x="138" y="522"/>
                    </a:cxn>
                    <a:cxn ang="0">
                      <a:pos x="150" y="498"/>
                    </a:cxn>
                    <a:cxn ang="0">
                      <a:pos x="162" y="480"/>
                    </a:cxn>
                    <a:cxn ang="0">
                      <a:pos x="168" y="456"/>
                    </a:cxn>
                    <a:cxn ang="0">
                      <a:pos x="180" y="426"/>
                    </a:cxn>
                    <a:cxn ang="0">
                      <a:pos x="192" y="378"/>
                    </a:cxn>
                    <a:cxn ang="0">
                      <a:pos x="198" y="342"/>
                    </a:cxn>
                    <a:cxn ang="0">
                      <a:pos x="210" y="306"/>
                    </a:cxn>
                    <a:cxn ang="0">
                      <a:pos x="216" y="270"/>
                    </a:cxn>
                    <a:cxn ang="0">
                      <a:pos x="228" y="240"/>
                    </a:cxn>
                    <a:cxn ang="0">
                      <a:pos x="234" y="210"/>
                    </a:cxn>
                    <a:cxn ang="0">
                      <a:pos x="246" y="180"/>
                    </a:cxn>
                    <a:cxn ang="0">
                      <a:pos x="252" y="150"/>
                    </a:cxn>
                    <a:cxn ang="0">
                      <a:pos x="264" y="126"/>
                    </a:cxn>
                    <a:cxn ang="0">
                      <a:pos x="276" y="102"/>
                    </a:cxn>
                    <a:cxn ang="0">
                      <a:pos x="288" y="84"/>
                    </a:cxn>
                    <a:cxn ang="0">
                      <a:pos x="306" y="90"/>
                    </a:cxn>
                    <a:cxn ang="0">
                      <a:pos x="324" y="120"/>
                    </a:cxn>
                    <a:cxn ang="0">
                      <a:pos x="336" y="144"/>
                    </a:cxn>
                    <a:cxn ang="0">
                      <a:pos x="348" y="162"/>
                    </a:cxn>
                    <a:cxn ang="0">
                      <a:pos x="360" y="174"/>
                    </a:cxn>
                    <a:cxn ang="0">
                      <a:pos x="372" y="150"/>
                    </a:cxn>
                    <a:cxn ang="0">
                      <a:pos x="390" y="168"/>
                    </a:cxn>
                    <a:cxn ang="0">
                      <a:pos x="402" y="144"/>
                    </a:cxn>
                    <a:cxn ang="0">
                      <a:pos x="408" y="114"/>
                    </a:cxn>
                    <a:cxn ang="0">
                      <a:pos x="420" y="84"/>
                    </a:cxn>
                    <a:cxn ang="0">
                      <a:pos x="426" y="60"/>
                    </a:cxn>
                    <a:cxn ang="0">
                      <a:pos x="438" y="42"/>
                    </a:cxn>
                    <a:cxn ang="0">
                      <a:pos x="450" y="24"/>
                    </a:cxn>
                    <a:cxn ang="0">
                      <a:pos x="468" y="18"/>
                    </a:cxn>
                  </a:cxnLst>
                  <a:rect l="0" t="0" r="r" b="b"/>
                  <a:pathLst>
                    <a:path w="474" h="696">
                      <a:moveTo>
                        <a:pt x="0" y="582"/>
                      </a:moveTo>
                      <a:lnTo>
                        <a:pt x="0" y="588"/>
                      </a:lnTo>
                      <a:lnTo>
                        <a:pt x="0" y="582"/>
                      </a:lnTo>
                      <a:lnTo>
                        <a:pt x="12" y="570"/>
                      </a:lnTo>
                      <a:lnTo>
                        <a:pt x="6" y="570"/>
                      </a:lnTo>
                      <a:lnTo>
                        <a:pt x="12" y="582"/>
                      </a:lnTo>
                      <a:lnTo>
                        <a:pt x="18" y="594"/>
                      </a:lnTo>
                      <a:lnTo>
                        <a:pt x="18" y="612"/>
                      </a:lnTo>
                      <a:lnTo>
                        <a:pt x="24" y="618"/>
                      </a:lnTo>
                      <a:lnTo>
                        <a:pt x="24" y="624"/>
                      </a:lnTo>
                      <a:lnTo>
                        <a:pt x="30" y="636"/>
                      </a:lnTo>
                      <a:lnTo>
                        <a:pt x="30" y="660"/>
                      </a:lnTo>
                      <a:lnTo>
                        <a:pt x="36" y="666"/>
                      </a:lnTo>
                      <a:lnTo>
                        <a:pt x="42" y="672"/>
                      </a:lnTo>
                      <a:lnTo>
                        <a:pt x="48" y="678"/>
                      </a:lnTo>
                      <a:lnTo>
                        <a:pt x="48" y="684"/>
                      </a:lnTo>
                      <a:lnTo>
                        <a:pt x="48" y="678"/>
                      </a:lnTo>
                      <a:lnTo>
                        <a:pt x="54" y="672"/>
                      </a:lnTo>
                      <a:lnTo>
                        <a:pt x="60" y="672"/>
                      </a:lnTo>
                      <a:lnTo>
                        <a:pt x="66" y="678"/>
                      </a:lnTo>
                      <a:lnTo>
                        <a:pt x="72" y="684"/>
                      </a:lnTo>
                      <a:lnTo>
                        <a:pt x="78" y="684"/>
                      </a:lnTo>
                      <a:lnTo>
                        <a:pt x="84" y="690"/>
                      </a:lnTo>
                      <a:lnTo>
                        <a:pt x="90" y="696"/>
                      </a:lnTo>
                      <a:lnTo>
                        <a:pt x="96" y="696"/>
                      </a:lnTo>
                      <a:lnTo>
                        <a:pt x="102" y="696"/>
                      </a:lnTo>
                      <a:lnTo>
                        <a:pt x="102" y="672"/>
                      </a:lnTo>
                      <a:lnTo>
                        <a:pt x="108" y="660"/>
                      </a:lnTo>
                      <a:lnTo>
                        <a:pt x="108" y="648"/>
                      </a:lnTo>
                      <a:lnTo>
                        <a:pt x="114" y="642"/>
                      </a:lnTo>
                      <a:lnTo>
                        <a:pt x="114" y="630"/>
                      </a:lnTo>
                      <a:lnTo>
                        <a:pt x="120" y="618"/>
                      </a:lnTo>
                      <a:lnTo>
                        <a:pt x="120" y="600"/>
                      </a:lnTo>
                      <a:lnTo>
                        <a:pt x="126" y="588"/>
                      </a:lnTo>
                      <a:lnTo>
                        <a:pt x="126" y="576"/>
                      </a:lnTo>
                      <a:lnTo>
                        <a:pt x="132" y="564"/>
                      </a:lnTo>
                      <a:lnTo>
                        <a:pt x="132" y="546"/>
                      </a:lnTo>
                      <a:lnTo>
                        <a:pt x="138" y="534"/>
                      </a:lnTo>
                      <a:lnTo>
                        <a:pt x="138" y="522"/>
                      </a:lnTo>
                      <a:lnTo>
                        <a:pt x="144" y="522"/>
                      </a:lnTo>
                      <a:lnTo>
                        <a:pt x="150" y="516"/>
                      </a:lnTo>
                      <a:lnTo>
                        <a:pt x="150" y="498"/>
                      </a:lnTo>
                      <a:lnTo>
                        <a:pt x="156" y="492"/>
                      </a:lnTo>
                      <a:lnTo>
                        <a:pt x="156" y="480"/>
                      </a:lnTo>
                      <a:lnTo>
                        <a:pt x="162" y="480"/>
                      </a:lnTo>
                      <a:lnTo>
                        <a:pt x="162" y="468"/>
                      </a:lnTo>
                      <a:lnTo>
                        <a:pt x="168" y="462"/>
                      </a:lnTo>
                      <a:lnTo>
                        <a:pt x="168" y="456"/>
                      </a:lnTo>
                      <a:lnTo>
                        <a:pt x="174" y="450"/>
                      </a:lnTo>
                      <a:lnTo>
                        <a:pt x="180" y="438"/>
                      </a:lnTo>
                      <a:lnTo>
                        <a:pt x="180" y="426"/>
                      </a:lnTo>
                      <a:lnTo>
                        <a:pt x="186" y="414"/>
                      </a:lnTo>
                      <a:lnTo>
                        <a:pt x="186" y="390"/>
                      </a:lnTo>
                      <a:lnTo>
                        <a:pt x="192" y="378"/>
                      </a:lnTo>
                      <a:lnTo>
                        <a:pt x="192" y="366"/>
                      </a:lnTo>
                      <a:lnTo>
                        <a:pt x="198" y="354"/>
                      </a:lnTo>
                      <a:lnTo>
                        <a:pt x="198" y="342"/>
                      </a:lnTo>
                      <a:lnTo>
                        <a:pt x="204" y="330"/>
                      </a:lnTo>
                      <a:lnTo>
                        <a:pt x="204" y="318"/>
                      </a:lnTo>
                      <a:lnTo>
                        <a:pt x="210" y="306"/>
                      </a:lnTo>
                      <a:lnTo>
                        <a:pt x="210" y="294"/>
                      </a:lnTo>
                      <a:lnTo>
                        <a:pt x="216" y="282"/>
                      </a:lnTo>
                      <a:lnTo>
                        <a:pt x="216" y="270"/>
                      </a:lnTo>
                      <a:lnTo>
                        <a:pt x="222" y="258"/>
                      </a:lnTo>
                      <a:lnTo>
                        <a:pt x="222" y="246"/>
                      </a:lnTo>
                      <a:lnTo>
                        <a:pt x="228" y="240"/>
                      </a:lnTo>
                      <a:lnTo>
                        <a:pt x="228" y="234"/>
                      </a:lnTo>
                      <a:lnTo>
                        <a:pt x="234" y="222"/>
                      </a:lnTo>
                      <a:lnTo>
                        <a:pt x="234" y="210"/>
                      </a:lnTo>
                      <a:lnTo>
                        <a:pt x="240" y="198"/>
                      </a:lnTo>
                      <a:lnTo>
                        <a:pt x="240" y="186"/>
                      </a:lnTo>
                      <a:lnTo>
                        <a:pt x="246" y="180"/>
                      </a:lnTo>
                      <a:lnTo>
                        <a:pt x="246" y="168"/>
                      </a:lnTo>
                      <a:lnTo>
                        <a:pt x="252" y="162"/>
                      </a:lnTo>
                      <a:lnTo>
                        <a:pt x="252" y="150"/>
                      </a:lnTo>
                      <a:lnTo>
                        <a:pt x="258" y="138"/>
                      </a:lnTo>
                      <a:lnTo>
                        <a:pt x="258" y="132"/>
                      </a:lnTo>
                      <a:lnTo>
                        <a:pt x="264" y="126"/>
                      </a:lnTo>
                      <a:lnTo>
                        <a:pt x="264" y="120"/>
                      </a:lnTo>
                      <a:lnTo>
                        <a:pt x="276" y="108"/>
                      </a:lnTo>
                      <a:lnTo>
                        <a:pt x="276" y="102"/>
                      </a:lnTo>
                      <a:lnTo>
                        <a:pt x="282" y="108"/>
                      </a:lnTo>
                      <a:lnTo>
                        <a:pt x="288" y="102"/>
                      </a:lnTo>
                      <a:lnTo>
                        <a:pt x="288" y="84"/>
                      </a:lnTo>
                      <a:lnTo>
                        <a:pt x="294" y="78"/>
                      </a:lnTo>
                      <a:lnTo>
                        <a:pt x="300" y="84"/>
                      </a:lnTo>
                      <a:lnTo>
                        <a:pt x="306" y="90"/>
                      </a:lnTo>
                      <a:lnTo>
                        <a:pt x="306" y="102"/>
                      </a:lnTo>
                      <a:lnTo>
                        <a:pt x="312" y="108"/>
                      </a:lnTo>
                      <a:lnTo>
                        <a:pt x="324" y="120"/>
                      </a:lnTo>
                      <a:lnTo>
                        <a:pt x="324" y="132"/>
                      </a:lnTo>
                      <a:lnTo>
                        <a:pt x="330" y="138"/>
                      </a:lnTo>
                      <a:lnTo>
                        <a:pt x="336" y="144"/>
                      </a:lnTo>
                      <a:lnTo>
                        <a:pt x="336" y="150"/>
                      </a:lnTo>
                      <a:lnTo>
                        <a:pt x="342" y="156"/>
                      </a:lnTo>
                      <a:lnTo>
                        <a:pt x="348" y="162"/>
                      </a:lnTo>
                      <a:lnTo>
                        <a:pt x="360" y="174"/>
                      </a:lnTo>
                      <a:lnTo>
                        <a:pt x="354" y="174"/>
                      </a:lnTo>
                      <a:lnTo>
                        <a:pt x="360" y="174"/>
                      </a:lnTo>
                      <a:lnTo>
                        <a:pt x="366" y="174"/>
                      </a:lnTo>
                      <a:lnTo>
                        <a:pt x="372" y="168"/>
                      </a:lnTo>
                      <a:lnTo>
                        <a:pt x="372" y="150"/>
                      </a:lnTo>
                      <a:lnTo>
                        <a:pt x="378" y="156"/>
                      </a:lnTo>
                      <a:lnTo>
                        <a:pt x="384" y="162"/>
                      </a:lnTo>
                      <a:lnTo>
                        <a:pt x="390" y="168"/>
                      </a:lnTo>
                      <a:lnTo>
                        <a:pt x="396" y="168"/>
                      </a:lnTo>
                      <a:lnTo>
                        <a:pt x="396" y="156"/>
                      </a:lnTo>
                      <a:lnTo>
                        <a:pt x="402" y="144"/>
                      </a:lnTo>
                      <a:lnTo>
                        <a:pt x="402" y="132"/>
                      </a:lnTo>
                      <a:lnTo>
                        <a:pt x="408" y="120"/>
                      </a:lnTo>
                      <a:lnTo>
                        <a:pt x="408" y="114"/>
                      </a:lnTo>
                      <a:lnTo>
                        <a:pt x="414" y="102"/>
                      </a:lnTo>
                      <a:lnTo>
                        <a:pt x="414" y="90"/>
                      </a:lnTo>
                      <a:lnTo>
                        <a:pt x="420" y="84"/>
                      </a:lnTo>
                      <a:lnTo>
                        <a:pt x="420" y="78"/>
                      </a:lnTo>
                      <a:lnTo>
                        <a:pt x="426" y="72"/>
                      </a:lnTo>
                      <a:lnTo>
                        <a:pt x="426" y="60"/>
                      </a:lnTo>
                      <a:lnTo>
                        <a:pt x="432" y="60"/>
                      </a:lnTo>
                      <a:lnTo>
                        <a:pt x="438" y="54"/>
                      </a:lnTo>
                      <a:lnTo>
                        <a:pt x="438" y="42"/>
                      </a:lnTo>
                      <a:lnTo>
                        <a:pt x="444" y="42"/>
                      </a:lnTo>
                      <a:lnTo>
                        <a:pt x="450" y="30"/>
                      </a:lnTo>
                      <a:lnTo>
                        <a:pt x="450" y="24"/>
                      </a:lnTo>
                      <a:lnTo>
                        <a:pt x="456" y="18"/>
                      </a:lnTo>
                      <a:lnTo>
                        <a:pt x="462" y="18"/>
                      </a:lnTo>
                      <a:lnTo>
                        <a:pt x="468" y="18"/>
                      </a:lnTo>
                      <a:lnTo>
                        <a:pt x="468" y="0"/>
                      </a:lnTo>
                      <a:lnTo>
                        <a:pt x="474" y="0"/>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40" name="Freeform 77"/>
                <p:cNvSpPr>
                  <a:spLocks/>
                </p:cNvSpPr>
                <p:nvPr/>
              </p:nvSpPr>
              <p:spPr bwMode="auto">
                <a:xfrm>
                  <a:off x="3238500" y="2314575"/>
                  <a:ext cx="704850" cy="933450"/>
                </a:xfrm>
                <a:custGeom>
                  <a:avLst/>
                  <a:gdLst/>
                  <a:ahLst/>
                  <a:cxnLst>
                    <a:cxn ang="0">
                      <a:pos x="12" y="12"/>
                    </a:cxn>
                    <a:cxn ang="0">
                      <a:pos x="30" y="6"/>
                    </a:cxn>
                    <a:cxn ang="0">
                      <a:pos x="42" y="12"/>
                    </a:cxn>
                    <a:cxn ang="0">
                      <a:pos x="60" y="18"/>
                    </a:cxn>
                    <a:cxn ang="0">
                      <a:pos x="66" y="42"/>
                    </a:cxn>
                    <a:cxn ang="0">
                      <a:pos x="84" y="36"/>
                    </a:cxn>
                    <a:cxn ang="0">
                      <a:pos x="90" y="78"/>
                    </a:cxn>
                    <a:cxn ang="0">
                      <a:pos x="102" y="90"/>
                    </a:cxn>
                    <a:cxn ang="0">
                      <a:pos x="120" y="126"/>
                    </a:cxn>
                    <a:cxn ang="0">
                      <a:pos x="126" y="120"/>
                    </a:cxn>
                    <a:cxn ang="0">
                      <a:pos x="138" y="132"/>
                    </a:cxn>
                    <a:cxn ang="0">
                      <a:pos x="144" y="168"/>
                    </a:cxn>
                    <a:cxn ang="0">
                      <a:pos x="156" y="150"/>
                    </a:cxn>
                    <a:cxn ang="0">
                      <a:pos x="168" y="126"/>
                    </a:cxn>
                    <a:cxn ang="0">
                      <a:pos x="174" y="102"/>
                    </a:cxn>
                    <a:cxn ang="0">
                      <a:pos x="186" y="84"/>
                    </a:cxn>
                    <a:cxn ang="0">
                      <a:pos x="192" y="60"/>
                    </a:cxn>
                    <a:cxn ang="0">
                      <a:pos x="204" y="42"/>
                    </a:cxn>
                    <a:cxn ang="0">
                      <a:pos x="210" y="42"/>
                    </a:cxn>
                    <a:cxn ang="0">
                      <a:pos x="222" y="36"/>
                    </a:cxn>
                    <a:cxn ang="0">
                      <a:pos x="228" y="60"/>
                    </a:cxn>
                    <a:cxn ang="0">
                      <a:pos x="240" y="78"/>
                    </a:cxn>
                    <a:cxn ang="0">
                      <a:pos x="246" y="108"/>
                    </a:cxn>
                    <a:cxn ang="0">
                      <a:pos x="258" y="132"/>
                    </a:cxn>
                    <a:cxn ang="0">
                      <a:pos x="264" y="162"/>
                    </a:cxn>
                    <a:cxn ang="0">
                      <a:pos x="276" y="198"/>
                    </a:cxn>
                    <a:cxn ang="0">
                      <a:pos x="282" y="228"/>
                    </a:cxn>
                    <a:cxn ang="0">
                      <a:pos x="294" y="276"/>
                    </a:cxn>
                    <a:cxn ang="0">
                      <a:pos x="300" y="300"/>
                    </a:cxn>
                    <a:cxn ang="0">
                      <a:pos x="312" y="342"/>
                    </a:cxn>
                    <a:cxn ang="0">
                      <a:pos x="318" y="372"/>
                    </a:cxn>
                    <a:cxn ang="0">
                      <a:pos x="330" y="402"/>
                    </a:cxn>
                    <a:cxn ang="0">
                      <a:pos x="336" y="432"/>
                    </a:cxn>
                    <a:cxn ang="0">
                      <a:pos x="348" y="474"/>
                    </a:cxn>
                    <a:cxn ang="0">
                      <a:pos x="360" y="498"/>
                    </a:cxn>
                    <a:cxn ang="0">
                      <a:pos x="372" y="516"/>
                    </a:cxn>
                    <a:cxn ang="0">
                      <a:pos x="378" y="540"/>
                    </a:cxn>
                    <a:cxn ang="0">
                      <a:pos x="390" y="570"/>
                    </a:cxn>
                    <a:cxn ang="0">
                      <a:pos x="402" y="582"/>
                    </a:cxn>
                    <a:cxn ang="0">
                      <a:pos x="414" y="576"/>
                    </a:cxn>
                    <a:cxn ang="0">
                      <a:pos x="426" y="570"/>
                    </a:cxn>
                    <a:cxn ang="0">
                      <a:pos x="438" y="564"/>
                    </a:cxn>
                  </a:cxnLst>
                  <a:rect l="0" t="0" r="r" b="b"/>
                  <a:pathLst>
                    <a:path w="444" h="588">
                      <a:moveTo>
                        <a:pt x="0" y="18"/>
                      </a:moveTo>
                      <a:lnTo>
                        <a:pt x="6" y="12"/>
                      </a:lnTo>
                      <a:lnTo>
                        <a:pt x="12" y="12"/>
                      </a:lnTo>
                      <a:lnTo>
                        <a:pt x="18" y="12"/>
                      </a:lnTo>
                      <a:lnTo>
                        <a:pt x="24" y="6"/>
                      </a:lnTo>
                      <a:lnTo>
                        <a:pt x="30" y="6"/>
                      </a:lnTo>
                      <a:lnTo>
                        <a:pt x="36" y="0"/>
                      </a:lnTo>
                      <a:lnTo>
                        <a:pt x="42" y="0"/>
                      </a:lnTo>
                      <a:lnTo>
                        <a:pt x="42" y="12"/>
                      </a:lnTo>
                      <a:lnTo>
                        <a:pt x="48" y="18"/>
                      </a:lnTo>
                      <a:lnTo>
                        <a:pt x="54" y="12"/>
                      </a:lnTo>
                      <a:lnTo>
                        <a:pt x="60" y="18"/>
                      </a:lnTo>
                      <a:lnTo>
                        <a:pt x="60" y="30"/>
                      </a:lnTo>
                      <a:lnTo>
                        <a:pt x="66" y="24"/>
                      </a:lnTo>
                      <a:lnTo>
                        <a:pt x="66" y="42"/>
                      </a:lnTo>
                      <a:lnTo>
                        <a:pt x="72" y="36"/>
                      </a:lnTo>
                      <a:lnTo>
                        <a:pt x="78" y="30"/>
                      </a:lnTo>
                      <a:lnTo>
                        <a:pt x="84" y="36"/>
                      </a:lnTo>
                      <a:lnTo>
                        <a:pt x="84" y="60"/>
                      </a:lnTo>
                      <a:lnTo>
                        <a:pt x="90" y="66"/>
                      </a:lnTo>
                      <a:lnTo>
                        <a:pt x="90" y="78"/>
                      </a:lnTo>
                      <a:lnTo>
                        <a:pt x="96" y="72"/>
                      </a:lnTo>
                      <a:lnTo>
                        <a:pt x="102" y="78"/>
                      </a:lnTo>
                      <a:lnTo>
                        <a:pt x="102" y="90"/>
                      </a:lnTo>
                      <a:lnTo>
                        <a:pt x="108" y="96"/>
                      </a:lnTo>
                      <a:lnTo>
                        <a:pt x="108" y="108"/>
                      </a:lnTo>
                      <a:lnTo>
                        <a:pt x="120" y="126"/>
                      </a:lnTo>
                      <a:lnTo>
                        <a:pt x="114" y="126"/>
                      </a:lnTo>
                      <a:lnTo>
                        <a:pt x="120" y="120"/>
                      </a:lnTo>
                      <a:lnTo>
                        <a:pt x="126" y="120"/>
                      </a:lnTo>
                      <a:lnTo>
                        <a:pt x="126" y="132"/>
                      </a:lnTo>
                      <a:lnTo>
                        <a:pt x="132" y="126"/>
                      </a:lnTo>
                      <a:lnTo>
                        <a:pt x="138" y="132"/>
                      </a:lnTo>
                      <a:lnTo>
                        <a:pt x="138" y="150"/>
                      </a:lnTo>
                      <a:lnTo>
                        <a:pt x="144" y="156"/>
                      </a:lnTo>
                      <a:lnTo>
                        <a:pt x="144" y="168"/>
                      </a:lnTo>
                      <a:lnTo>
                        <a:pt x="150" y="162"/>
                      </a:lnTo>
                      <a:lnTo>
                        <a:pt x="150" y="156"/>
                      </a:lnTo>
                      <a:lnTo>
                        <a:pt x="156" y="150"/>
                      </a:lnTo>
                      <a:lnTo>
                        <a:pt x="156" y="138"/>
                      </a:lnTo>
                      <a:lnTo>
                        <a:pt x="162" y="132"/>
                      </a:lnTo>
                      <a:lnTo>
                        <a:pt x="168" y="126"/>
                      </a:lnTo>
                      <a:lnTo>
                        <a:pt x="168" y="114"/>
                      </a:lnTo>
                      <a:lnTo>
                        <a:pt x="174" y="108"/>
                      </a:lnTo>
                      <a:lnTo>
                        <a:pt x="174" y="102"/>
                      </a:lnTo>
                      <a:lnTo>
                        <a:pt x="180" y="96"/>
                      </a:lnTo>
                      <a:lnTo>
                        <a:pt x="180" y="90"/>
                      </a:lnTo>
                      <a:lnTo>
                        <a:pt x="186" y="84"/>
                      </a:lnTo>
                      <a:lnTo>
                        <a:pt x="186" y="72"/>
                      </a:lnTo>
                      <a:lnTo>
                        <a:pt x="192" y="66"/>
                      </a:lnTo>
                      <a:lnTo>
                        <a:pt x="192" y="60"/>
                      </a:lnTo>
                      <a:lnTo>
                        <a:pt x="198" y="54"/>
                      </a:lnTo>
                      <a:lnTo>
                        <a:pt x="198" y="48"/>
                      </a:lnTo>
                      <a:lnTo>
                        <a:pt x="204" y="42"/>
                      </a:lnTo>
                      <a:lnTo>
                        <a:pt x="204" y="36"/>
                      </a:lnTo>
                      <a:lnTo>
                        <a:pt x="204" y="42"/>
                      </a:lnTo>
                      <a:lnTo>
                        <a:pt x="210" y="42"/>
                      </a:lnTo>
                      <a:lnTo>
                        <a:pt x="216" y="48"/>
                      </a:lnTo>
                      <a:lnTo>
                        <a:pt x="216" y="42"/>
                      </a:lnTo>
                      <a:lnTo>
                        <a:pt x="222" y="36"/>
                      </a:lnTo>
                      <a:lnTo>
                        <a:pt x="222" y="42"/>
                      </a:lnTo>
                      <a:lnTo>
                        <a:pt x="228" y="54"/>
                      </a:lnTo>
                      <a:lnTo>
                        <a:pt x="228" y="60"/>
                      </a:lnTo>
                      <a:lnTo>
                        <a:pt x="234" y="66"/>
                      </a:lnTo>
                      <a:lnTo>
                        <a:pt x="234" y="72"/>
                      </a:lnTo>
                      <a:lnTo>
                        <a:pt x="240" y="78"/>
                      </a:lnTo>
                      <a:lnTo>
                        <a:pt x="240" y="96"/>
                      </a:lnTo>
                      <a:lnTo>
                        <a:pt x="246" y="102"/>
                      </a:lnTo>
                      <a:lnTo>
                        <a:pt x="246" y="108"/>
                      </a:lnTo>
                      <a:lnTo>
                        <a:pt x="252" y="114"/>
                      </a:lnTo>
                      <a:lnTo>
                        <a:pt x="252" y="120"/>
                      </a:lnTo>
                      <a:lnTo>
                        <a:pt x="258" y="132"/>
                      </a:lnTo>
                      <a:lnTo>
                        <a:pt x="258" y="144"/>
                      </a:lnTo>
                      <a:lnTo>
                        <a:pt x="264" y="150"/>
                      </a:lnTo>
                      <a:lnTo>
                        <a:pt x="264" y="162"/>
                      </a:lnTo>
                      <a:lnTo>
                        <a:pt x="270" y="168"/>
                      </a:lnTo>
                      <a:lnTo>
                        <a:pt x="270" y="186"/>
                      </a:lnTo>
                      <a:lnTo>
                        <a:pt x="276" y="198"/>
                      </a:lnTo>
                      <a:lnTo>
                        <a:pt x="276" y="210"/>
                      </a:lnTo>
                      <a:lnTo>
                        <a:pt x="282" y="216"/>
                      </a:lnTo>
                      <a:lnTo>
                        <a:pt x="282" y="228"/>
                      </a:lnTo>
                      <a:lnTo>
                        <a:pt x="288" y="240"/>
                      </a:lnTo>
                      <a:lnTo>
                        <a:pt x="288" y="264"/>
                      </a:lnTo>
                      <a:lnTo>
                        <a:pt x="294" y="276"/>
                      </a:lnTo>
                      <a:lnTo>
                        <a:pt x="294" y="288"/>
                      </a:lnTo>
                      <a:lnTo>
                        <a:pt x="300" y="294"/>
                      </a:lnTo>
                      <a:lnTo>
                        <a:pt x="300" y="300"/>
                      </a:lnTo>
                      <a:lnTo>
                        <a:pt x="306" y="306"/>
                      </a:lnTo>
                      <a:lnTo>
                        <a:pt x="306" y="330"/>
                      </a:lnTo>
                      <a:lnTo>
                        <a:pt x="312" y="342"/>
                      </a:lnTo>
                      <a:lnTo>
                        <a:pt x="312" y="348"/>
                      </a:lnTo>
                      <a:lnTo>
                        <a:pt x="318" y="360"/>
                      </a:lnTo>
                      <a:lnTo>
                        <a:pt x="318" y="372"/>
                      </a:lnTo>
                      <a:lnTo>
                        <a:pt x="324" y="378"/>
                      </a:lnTo>
                      <a:lnTo>
                        <a:pt x="324" y="390"/>
                      </a:lnTo>
                      <a:lnTo>
                        <a:pt x="330" y="402"/>
                      </a:lnTo>
                      <a:lnTo>
                        <a:pt x="330" y="408"/>
                      </a:lnTo>
                      <a:lnTo>
                        <a:pt x="336" y="420"/>
                      </a:lnTo>
                      <a:lnTo>
                        <a:pt x="336" y="432"/>
                      </a:lnTo>
                      <a:lnTo>
                        <a:pt x="342" y="444"/>
                      </a:lnTo>
                      <a:lnTo>
                        <a:pt x="342" y="462"/>
                      </a:lnTo>
                      <a:lnTo>
                        <a:pt x="348" y="474"/>
                      </a:lnTo>
                      <a:lnTo>
                        <a:pt x="348" y="486"/>
                      </a:lnTo>
                      <a:lnTo>
                        <a:pt x="354" y="492"/>
                      </a:lnTo>
                      <a:lnTo>
                        <a:pt x="360" y="498"/>
                      </a:lnTo>
                      <a:lnTo>
                        <a:pt x="366" y="498"/>
                      </a:lnTo>
                      <a:lnTo>
                        <a:pt x="366" y="510"/>
                      </a:lnTo>
                      <a:lnTo>
                        <a:pt x="372" y="516"/>
                      </a:lnTo>
                      <a:lnTo>
                        <a:pt x="372" y="528"/>
                      </a:lnTo>
                      <a:lnTo>
                        <a:pt x="378" y="534"/>
                      </a:lnTo>
                      <a:lnTo>
                        <a:pt x="378" y="540"/>
                      </a:lnTo>
                      <a:lnTo>
                        <a:pt x="384" y="552"/>
                      </a:lnTo>
                      <a:lnTo>
                        <a:pt x="384" y="558"/>
                      </a:lnTo>
                      <a:lnTo>
                        <a:pt x="390" y="570"/>
                      </a:lnTo>
                      <a:lnTo>
                        <a:pt x="390" y="588"/>
                      </a:lnTo>
                      <a:lnTo>
                        <a:pt x="396" y="588"/>
                      </a:lnTo>
                      <a:lnTo>
                        <a:pt x="402" y="582"/>
                      </a:lnTo>
                      <a:lnTo>
                        <a:pt x="408" y="576"/>
                      </a:lnTo>
                      <a:lnTo>
                        <a:pt x="408" y="582"/>
                      </a:lnTo>
                      <a:lnTo>
                        <a:pt x="414" y="576"/>
                      </a:lnTo>
                      <a:lnTo>
                        <a:pt x="420" y="570"/>
                      </a:lnTo>
                      <a:lnTo>
                        <a:pt x="426" y="564"/>
                      </a:lnTo>
                      <a:lnTo>
                        <a:pt x="426" y="570"/>
                      </a:lnTo>
                      <a:lnTo>
                        <a:pt x="426" y="564"/>
                      </a:lnTo>
                      <a:lnTo>
                        <a:pt x="432" y="558"/>
                      </a:lnTo>
                      <a:lnTo>
                        <a:pt x="438" y="564"/>
                      </a:lnTo>
                      <a:lnTo>
                        <a:pt x="438" y="558"/>
                      </a:lnTo>
                      <a:lnTo>
                        <a:pt x="444" y="552"/>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41" name="Freeform 78"/>
                <p:cNvSpPr>
                  <a:spLocks/>
                </p:cNvSpPr>
                <p:nvPr/>
              </p:nvSpPr>
              <p:spPr bwMode="auto">
                <a:xfrm>
                  <a:off x="3943350" y="1552575"/>
                  <a:ext cx="638175" cy="1647825"/>
                </a:xfrm>
                <a:custGeom>
                  <a:avLst/>
                  <a:gdLst/>
                  <a:ahLst/>
                  <a:cxnLst>
                    <a:cxn ang="0">
                      <a:pos x="0" y="1032"/>
                    </a:cxn>
                    <a:cxn ang="0">
                      <a:pos x="12" y="1014"/>
                    </a:cxn>
                    <a:cxn ang="0">
                      <a:pos x="18" y="1008"/>
                    </a:cxn>
                    <a:cxn ang="0">
                      <a:pos x="30" y="984"/>
                    </a:cxn>
                    <a:cxn ang="0">
                      <a:pos x="36" y="960"/>
                    </a:cxn>
                    <a:cxn ang="0">
                      <a:pos x="48" y="924"/>
                    </a:cxn>
                    <a:cxn ang="0">
                      <a:pos x="54" y="918"/>
                    </a:cxn>
                    <a:cxn ang="0">
                      <a:pos x="66" y="906"/>
                    </a:cxn>
                    <a:cxn ang="0">
                      <a:pos x="72" y="870"/>
                    </a:cxn>
                    <a:cxn ang="0">
                      <a:pos x="84" y="840"/>
                    </a:cxn>
                    <a:cxn ang="0">
                      <a:pos x="102" y="864"/>
                    </a:cxn>
                    <a:cxn ang="0">
                      <a:pos x="108" y="834"/>
                    </a:cxn>
                    <a:cxn ang="0">
                      <a:pos x="120" y="804"/>
                    </a:cxn>
                    <a:cxn ang="0">
                      <a:pos x="138" y="780"/>
                    </a:cxn>
                    <a:cxn ang="0">
                      <a:pos x="144" y="798"/>
                    </a:cxn>
                    <a:cxn ang="0">
                      <a:pos x="156" y="792"/>
                    </a:cxn>
                    <a:cxn ang="0">
                      <a:pos x="162" y="756"/>
                    </a:cxn>
                    <a:cxn ang="0">
                      <a:pos x="174" y="708"/>
                    </a:cxn>
                    <a:cxn ang="0">
                      <a:pos x="180" y="666"/>
                    </a:cxn>
                    <a:cxn ang="0">
                      <a:pos x="192" y="612"/>
                    </a:cxn>
                    <a:cxn ang="0">
                      <a:pos x="198" y="570"/>
                    </a:cxn>
                    <a:cxn ang="0">
                      <a:pos x="210" y="528"/>
                    </a:cxn>
                    <a:cxn ang="0">
                      <a:pos x="216" y="486"/>
                    </a:cxn>
                    <a:cxn ang="0">
                      <a:pos x="228" y="432"/>
                    </a:cxn>
                    <a:cxn ang="0">
                      <a:pos x="234" y="378"/>
                    </a:cxn>
                    <a:cxn ang="0">
                      <a:pos x="246" y="336"/>
                    </a:cxn>
                    <a:cxn ang="0">
                      <a:pos x="252" y="294"/>
                    </a:cxn>
                    <a:cxn ang="0">
                      <a:pos x="270" y="282"/>
                    </a:cxn>
                    <a:cxn ang="0">
                      <a:pos x="282" y="330"/>
                    </a:cxn>
                    <a:cxn ang="0">
                      <a:pos x="288" y="378"/>
                    </a:cxn>
                    <a:cxn ang="0">
                      <a:pos x="300" y="420"/>
                    </a:cxn>
                    <a:cxn ang="0">
                      <a:pos x="306" y="474"/>
                    </a:cxn>
                    <a:cxn ang="0">
                      <a:pos x="318" y="486"/>
                    </a:cxn>
                    <a:cxn ang="0">
                      <a:pos x="324" y="438"/>
                    </a:cxn>
                    <a:cxn ang="0">
                      <a:pos x="336" y="414"/>
                    </a:cxn>
                    <a:cxn ang="0">
                      <a:pos x="342" y="354"/>
                    </a:cxn>
                    <a:cxn ang="0">
                      <a:pos x="354" y="306"/>
                    </a:cxn>
                    <a:cxn ang="0">
                      <a:pos x="360" y="240"/>
                    </a:cxn>
                    <a:cxn ang="0">
                      <a:pos x="372" y="192"/>
                    </a:cxn>
                    <a:cxn ang="0">
                      <a:pos x="378" y="144"/>
                    </a:cxn>
                    <a:cxn ang="0">
                      <a:pos x="390" y="90"/>
                    </a:cxn>
                    <a:cxn ang="0">
                      <a:pos x="396" y="36"/>
                    </a:cxn>
                  </a:cxnLst>
                  <a:rect l="0" t="0" r="r" b="b"/>
                  <a:pathLst>
                    <a:path w="402" h="1038">
                      <a:moveTo>
                        <a:pt x="0" y="1032"/>
                      </a:moveTo>
                      <a:lnTo>
                        <a:pt x="0" y="1038"/>
                      </a:lnTo>
                      <a:lnTo>
                        <a:pt x="0" y="1032"/>
                      </a:lnTo>
                      <a:lnTo>
                        <a:pt x="6" y="1026"/>
                      </a:lnTo>
                      <a:lnTo>
                        <a:pt x="12" y="1020"/>
                      </a:lnTo>
                      <a:lnTo>
                        <a:pt x="12" y="1014"/>
                      </a:lnTo>
                      <a:lnTo>
                        <a:pt x="18" y="1008"/>
                      </a:lnTo>
                      <a:lnTo>
                        <a:pt x="18" y="1002"/>
                      </a:lnTo>
                      <a:lnTo>
                        <a:pt x="18" y="1008"/>
                      </a:lnTo>
                      <a:lnTo>
                        <a:pt x="24" y="1002"/>
                      </a:lnTo>
                      <a:lnTo>
                        <a:pt x="24" y="990"/>
                      </a:lnTo>
                      <a:lnTo>
                        <a:pt x="30" y="984"/>
                      </a:lnTo>
                      <a:lnTo>
                        <a:pt x="30" y="972"/>
                      </a:lnTo>
                      <a:lnTo>
                        <a:pt x="36" y="966"/>
                      </a:lnTo>
                      <a:lnTo>
                        <a:pt x="36" y="960"/>
                      </a:lnTo>
                      <a:lnTo>
                        <a:pt x="42" y="948"/>
                      </a:lnTo>
                      <a:lnTo>
                        <a:pt x="42" y="936"/>
                      </a:lnTo>
                      <a:lnTo>
                        <a:pt x="48" y="924"/>
                      </a:lnTo>
                      <a:lnTo>
                        <a:pt x="48" y="906"/>
                      </a:lnTo>
                      <a:lnTo>
                        <a:pt x="54" y="912"/>
                      </a:lnTo>
                      <a:lnTo>
                        <a:pt x="54" y="918"/>
                      </a:lnTo>
                      <a:lnTo>
                        <a:pt x="60" y="924"/>
                      </a:lnTo>
                      <a:lnTo>
                        <a:pt x="60" y="912"/>
                      </a:lnTo>
                      <a:lnTo>
                        <a:pt x="66" y="906"/>
                      </a:lnTo>
                      <a:lnTo>
                        <a:pt x="66" y="888"/>
                      </a:lnTo>
                      <a:lnTo>
                        <a:pt x="72" y="882"/>
                      </a:lnTo>
                      <a:lnTo>
                        <a:pt x="72" y="870"/>
                      </a:lnTo>
                      <a:lnTo>
                        <a:pt x="78" y="858"/>
                      </a:lnTo>
                      <a:lnTo>
                        <a:pt x="78" y="846"/>
                      </a:lnTo>
                      <a:lnTo>
                        <a:pt x="84" y="840"/>
                      </a:lnTo>
                      <a:lnTo>
                        <a:pt x="96" y="852"/>
                      </a:lnTo>
                      <a:lnTo>
                        <a:pt x="96" y="858"/>
                      </a:lnTo>
                      <a:lnTo>
                        <a:pt x="102" y="864"/>
                      </a:lnTo>
                      <a:lnTo>
                        <a:pt x="102" y="858"/>
                      </a:lnTo>
                      <a:lnTo>
                        <a:pt x="108" y="846"/>
                      </a:lnTo>
                      <a:lnTo>
                        <a:pt x="108" y="834"/>
                      </a:lnTo>
                      <a:lnTo>
                        <a:pt x="114" y="828"/>
                      </a:lnTo>
                      <a:lnTo>
                        <a:pt x="120" y="816"/>
                      </a:lnTo>
                      <a:lnTo>
                        <a:pt x="120" y="804"/>
                      </a:lnTo>
                      <a:lnTo>
                        <a:pt x="126" y="792"/>
                      </a:lnTo>
                      <a:lnTo>
                        <a:pt x="126" y="780"/>
                      </a:lnTo>
                      <a:lnTo>
                        <a:pt x="138" y="780"/>
                      </a:lnTo>
                      <a:lnTo>
                        <a:pt x="138" y="786"/>
                      </a:lnTo>
                      <a:lnTo>
                        <a:pt x="144" y="786"/>
                      </a:lnTo>
                      <a:lnTo>
                        <a:pt x="144" y="798"/>
                      </a:lnTo>
                      <a:lnTo>
                        <a:pt x="150" y="804"/>
                      </a:lnTo>
                      <a:lnTo>
                        <a:pt x="150" y="798"/>
                      </a:lnTo>
                      <a:lnTo>
                        <a:pt x="156" y="792"/>
                      </a:lnTo>
                      <a:lnTo>
                        <a:pt x="156" y="780"/>
                      </a:lnTo>
                      <a:lnTo>
                        <a:pt x="162" y="768"/>
                      </a:lnTo>
                      <a:lnTo>
                        <a:pt x="162" y="756"/>
                      </a:lnTo>
                      <a:lnTo>
                        <a:pt x="168" y="744"/>
                      </a:lnTo>
                      <a:lnTo>
                        <a:pt x="168" y="720"/>
                      </a:lnTo>
                      <a:lnTo>
                        <a:pt x="174" y="708"/>
                      </a:lnTo>
                      <a:lnTo>
                        <a:pt x="174" y="690"/>
                      </a:lnTo>
                      <a:lnTo>
                        <a:pt x="180" y="678"/>
                      </a:lnTo>
                      <a:lnTo>
                        <a:pt x="180" y="666"/>
                      </a:lnTo>
                      <a:lnTo>
                        <a:pt x="186" y="648"/>
                      </a:lnTo>
                      <a:lnTo>
                        <a:pt x="186" y="624"/>
                      </a:lnTo>
                      <a:lnTo>
                        <a:pt x="192" y="612"/>
                      </a:lnTo>
                      <a:lnTo>
                        <a:pt x="192" y="594"/>
                      </a:lnTo>
                      <a:lnTo>
                        <a:pt x="198" y="582"/>
                      </a:lnTo>
                      <a:lnTo>
                        <a:pt x="198" y="570"/>
                      </a:lnTo>
                      <a:lnTo>
                        <a:pt x="204" y="558"/>
                      </a:lnTo>
                      <a:lnTo>
                        <a:pt x="204" y="540"/>
                      </a:lnTo>
                      <a:lnTo>
                        <a:pt x="210" y="528"/>
                      </a:lnTo>
                      <a:lnTo>
                        <a:pt x="210" y="516"/>
                      </a:lnTo>
                      <a:lnTo>
                        <a:pt x="216" y="498"/>
                      </a:lnTo>
                      <a:lnTo>
                        <a:pt x="216" y="486"/>
                      </a:lnTo>
                      <a:lnTo>
                        <a:pt x="222" y="474"/>
                      </a:lnTo>
                      <a:lnTo>
                        <a:pt x="222" y="444"/>
                      </a:lnTo>
                      <a:lnTo>
                        <a:pt x="228" y="432"/>
                      </a:lnTo>
                      <a:lnTo>
                        <a:pt x="228" y="420"/>
                      </a:lnTo>
                      <a:lnTo>
                        <a:pt x="234" y="402"/>
                      </a:lnTo>
                      <a:lnTo>
                        <a:pt x="234" y="378"/>
                      </a:lnTo>
                      <a:lnTo>
                        <a:pt x="240" y="360"/>
                      </a:lnTo>
                      <a:lnTo>
                        <a:pt x="240" y="348"/>
                      </a:lnTo>
                      <a:lnTo>
                        <a:pt x="246" y="336"/>
                      </a:lnTo>
                      <a:lnTo>
                        <a:pt x="246" y="330"/>
                      </a:lnTo>
                      <a:lnTo>
                        <a:pt x="252" y="318"/>
                      </a:lnTo>
                      <a:lnTo>
                        <a:pt x="252" y="294"/>
                      </a:lnTo>
                      <a:lnTo>
                        <a:pt x="258" y="282"/>
                      </a:lnTo>
                      <a:lnTo>
                        <a:pt x="264" y="282"/>
                      </a:lnTo>
                      <a:lnTo>
                        <a:pt x="270" y="282"/>
                      </a:lnTo>
                      <a:lnTo>
                        <a:pt x="276" y="300"/>
                      </a:lnTo>
                      <a:lnTo>
                        <a:pt x="276" y="312"/>
                      </a:lnTo>
                      <a:lnTo>
                        <a:pt x="282" y="330"/>
                      </a:lnTo>
                      <a:lnTo>
                        <a:pt x="282" y="342"/>
                      </a:lnTo>
                      <a:lnTo>
                        <a:pt x="288" y="354"/>
                      </a:lnTo>
                      <a:lnTo>
                        <a:pt x="288" y="378"/>
                      </a:lnTo>
                      <a:lnTo>
                        <a:pt x="294" y="396"/>
                      </a:lnTo>
                      <a:lnTo>
                        <a:pt x="294" y="408"/>
                      </a:lnTo>
                      <a:lnTo>
                        <a:pt x="300" y="420"/>
                      </a:lnTo>
                      <a:lnTo>
                        <a:pt x="300" y="432"/>
                      </a:lnTo>
                      <a:lnTo>
                        <a:pt x="306" y="450"/>
                      </a:lnTo>
                      <a:lnTo>
                        <a:pt x="306" y="474"/>
                      </a:lnTo>
                      <a:lnTo>
                        <a:pt x="312" y="492"/>
                      </a:lnTo>
                      <a:lnTo>
                        <a:pt x="312" y="498"/>
                      </a:lnTo>
                      <a:lnTo>
                        <a:pt x="318" y="486"/>
                      </a:lnTo>
                      <a:lnTo>
                        <a:pt x="318" y="474"/>
                      </a:lnTo>
                      <a:lnTo>
                        <a:pt x="324" y="474"/>
                      </a:lnTo>
                      <a:lnTo>
                        <a:pt x="324" y="438"/>
                      </a:lnTo>
                      <a:lnTo>
                        <a:pt x="330" y="438"/>
                      </a:lnTo>
                      <a:lnTo>
                        <a:pt x="330" y="426"/>
                      </a:lnTo>
                      <a:lnTo>
                        <a:pt x="336" y="414"/>
                      </a:lnTo>
                      <a:lnTo>
                        <a:pt x="336" y="384"/>
                      </a:lnTo>
                      <a:lnTo>
                        <a:pt x="342" y="366"/>
                      </a:lnTo>
                      <a:lnTo>
                        <a:pt x="342" y="354"/>
                      </a:lnTo>
                      <a:lnTo>
                        <a:pt x="348" y="336"/>
                      </a:lnTo>
                      <a:lnTo>
                        <a:pt x="348" y="318"/>
                      </a:lnTo>
                      <a:lnTo>
                        <a:pt x="354" y="306"/>
                      </a:lnTo>
                      <a:lnTo>
                        <a:pt x="354" y="276"/>
                      </a:lnTo>
                      <a:lnTo>
                        <a:pt x="360" y="258"/>
                      </a:lnTo>
                      <a:lnTo>
                        <a:pt x="360" y="240"/>
                      </a:lnTo>
                      <a:lnTo>
                        <a:pt x="366" y="228"/>
                      </a:lnTo>
                      <a:lnTo>
                        <a:pt x="366" y="210"/>
                      </a:lnTo>
                      <a:lnTo>
                        <a:pt x="372" y="192"/>
                      </a:lnTo>
                      <a:lnTo>
                        <a:pt x="372" y="162"/>
                      </a:lnTo>
                      <a:lnTo>
                        <a:pt x="378" y="156"/>
                      </a:lnTo>
                      <a:lnTo>
                        <a:pt x="378" y="144"/>
                      </a:lnTo>
                      <a:lnTo>
                        <a:pt x="384" y="126"/>
                      </a:lnTo>
                      <a:lnTo>
                        <a:pt x="384" y="108"/>
                      </a:lnTo>
                      <a:lnTo>
                        <a:pt x="390" y="90"/>
                      </a:lnTo>
                      <a:lnTo>
                        <a:pt x="390" y="60"/>
                      </a:lnTo>
                      <a:lnTo>
                        <a:pt x="396" y="54"/>
                      </a:lnTo>
                      <a:lnTo>
                        <a:pt x="396" y="36"/>
                      </a:lnTo>
                      <a:lnTo>
                        <a:pt x="402" y="18"/>
                      </a:lnTo>
                      <a:lnTo>
                        <a:pt x="402" y="0"/>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42" name="Freeform 79"/>
                <p:cNvSpPr>
                  <a:spLocks/>
                </p:cNvSpPr>
                <p:nvPr/>
              </p:nvSpPr>
              <p:spPr bwMode="auto">
                <a:xfrm>
                  <a:off x="4581525" y="1343025"/>
                  <a:ext cx="609600" cy="1390650"/>
                </a:xfrm>
                <a:custGeom>
                  <a:avLst/>
                  <a:gdLst/>
                  <a:ahLst/>
                  <a:cxnLst>
                    <a:cxn ang="0">
                      <a:pos x="6" y="84"/>
                    </a:cxn>
                    <a:cxn ang="0">
                      <a:pos x="18" y="36"/>
                    </a:cxn>
                    <a:cxn ang="0">
                      <a:pos x="24" y="12"/>
                    </a:cxn>
                    <a:cxn ang="0">
                      <a:pos x="36" y="30"/>
                    </a:cxn>
                    <a:cxn ang="0">
                      <a:pos x="48" y="66"/>
                    </a:cxn>
                    <a:cxn ang="0">
                      <a:pos x="54" y="120"/>
                    </a:cxn>
                    <a:cxn ang="0">
                      <a:pos x="66" y="162"/>
                    </a:cxn>
                    <a:cxn ang="0">
                      <a:pos x="72" y="216"/>
                    </a:cxn>
                    <a:cxn ang="0">
                      <a:pos x="84" y="258"/>
                    </a:cxn>
                    <a:cxn ang="0">
                      <a:pos x="90" y="318"/>
                    </a:cxn>
                    <a:cxn ang="0">
                      <a:pos x="102" y="360"/>
                    </a:cxn>
                    <a:cxn ang="0">
                      <a:pos x="108" y="414"/>
                    </a:cxn>
                    <a:cxn ang="0">
                      <a:pos x="120" y="456"/>
                    </a:cxn>
                    <a:cxn ang="0">
                      <a:pos x="126" y="510"/>
                    </a:cxn>
                    <a:cxn ang="0">
                      <a:pos x="138" y="558"/>
                    </a:cxn>
                    <a:cxn ang="0">
                      <a:pos x="144" y="612"/>
                    </a:cxn>
                    <a:cxn ang="0">
                      <a:pos x="156" y="654"/>
                    </a:cxn>
                    <a:cxn ang="0">
                      <a:pos x="162" y="708"/>
                    </a:cxn>
                    <a:cxn ang="0">
                      <a:pos x="174" y="744"/>
                    </a:cxn>
                    <a:cxn ang="0">
                      <a:pos x="180" y="804"/>
                    </a:cxn>
                    <a:cxn ang="0">
                      <a:pos x="192" y="846"/>
                    </a:cxn>
                    <a:cxn ang="0">
                      <a:pos x="198" y="864"/>
                    </a:cxn>
                    <a:cxn ang="0">
                      <a:pos x="210" y="822"/>
                    </a:cxn>
                    <a:cxn ang="0">
                      <a:pos x="216" y="762"/>
                    </a:cxn>
                    <a:cxn ang="0">
                      <a:pos x="228" y="726"/>
                    </a:cxn>
                    <a:cxn ang="0">
                      <a:pos x="234" y="666"/>
                    </a:cxn>
                    <a:cxn ang="0">
                      <a:pos x="246" y="588"/>
                    </a:cxn>
                    <a:cxn ang="0">
                      <a:pos x="252" y="546"/>
                    </a:cxn>
                    <a:cxn ang="0">
                      <a:pos x="264" y="486"/>
                    </a:cxn>
                    <a:cxn ang="0">
                      <a:pos x="270" y="450"/>
                    </a:cxn>
                    <a:cxn ang="0">
                      <a:pos x="282" y="396"/>
                    </a:cxn>
                    <a:cxn ang="0">
                      <a:pos x="288" y="348"/>
                    </a:cxn>
                    <a:cxn ang="0">
                      <a:pos x="300" y="294"/>
                    </a:cxn>
                    <a:cxn ang="0">
                      <a:pos x="306" y="234"/>
                    </a:cxn>
                    <a:cxn ang="0">
                      <a:pos x="318" y="180"/>
                    </a:cxn>
                    <a:cxn ang="0">
                      <a:pos x="324" y="138"/>
                    </a:cxn>
                    <a:cxn ang="0">
                      <a:pos x="336" y="138"/>
                    </a:cxn>
                    <a:cxn ang="0">
                      <a:pos x="342" y="186"/>
                    </a:cxn>
                    <a:cxn ang="0">
                      <a:pos x="354" y="228"/>
                    </a:cxn>
                    <a:cxn ang="0">
                      <a:pos x="360" y="294"/>
                    </a:cxn>
                    <a:cxn ang="0">
                      <a:pos x="372" y="348"/>
                    </a:cxn>
                    <a:cxn ang="0">
                      <a:pos x="378" y="420"/>
                    </a:cxn>
                  </a:cxnLst>
                  <a:rect l="0" t="0" r="r" b="b"/>
                  <a:pathLst>
                    <a:path w="384" h="876">
                      <a:moveTo>
                        <a:pt x="0" y="132"/>
                      </a:moveTo>
                      <a:lnTo>
                        <a:pt x="6" y="120"/>
                      </a:lnTo>
                      <a:lnTo>
                        <a:pt x="6" y="84"/>
                      </a:lnTo>
                      <a:lnTo>
                        <a:pt x="12" y="66"/>
                      </a:lnTo>
                      <a:lnTo>
                        <a:pt x="12" y="48"/>
                      </a:lnTo>
                      <a:lnTo>
                        <a:pt x="18" y="36"/>
                      </a:lnTo>
                      <a:lnTo>
                        <a:pt x="18" y="24"/>
                      </a:lnTo>
                      <a:lnTo>
                        <a:pt x="24" y="18"/>
                      </a:lnTo>
                      <a:lnTo>
                        <a:pt x="24" y="12"/>
                      </a:lnTo>
                      <a:lnTo>
                        <a:pt x="36" y="0"/>
                      </a:lnTo>
                      <a:lnTo>
                        <a:pt x="30" y="0"/>
                      </a:lnTo>
                      <a:lnTo>
                        <a:pt x="36" y="30"/>
                      </a:lnTo>
                      <a:lnTo>
                        <a:pt x="42" y="42"/>
                      </a:lnTo>
                      <a:lnTo>
                        <a:pt x="42" y="54"/>
                      </a:lnTo>
                      <a:lnTo>
                        <a:pt x="48" y="66"/>
                      </a:lnTo>
                      <a:lnTo>
                        <a:pt x="48" y="84"/>
                      </a:lnTo>
                      <a:lnTo>
                        <a:pt x="54" y="96"/>
                      </a:lnTo>
                      <a:lnTo>
                        <a:pt x="54" y="120"/>
                      </a:lnTo>
                      <a:lnTo>
                        <a:pt x="60" y="138"/>
                      </a:lnTo>
                      <a:lnTo>
                        <a:pt x="60" y="150"/>
                      </a:lnTo>
                      <a:lnTo>
                        <a:pt x="66" y="162"/>
                      </a:lnTo>
                      <a:lnTo>
                        <a:pt x="66" y="174"/>
                      </a:lnTo>
                      <a:lnTo>
                        <a:pt x="72" y="192"/>
                      </a:lnTo>
                      <a:lnTo>
                        <a:pt x="72" y="216"/>
                      </a:lnTo>
                      <a:lnTo>
                        <a:pt x="78" y="228"/>
                      </a:lnTo>
                      <a:lnTo>
                        <a:pt x="78" y="246"/>
                      </a:lnTo>
                      <a:lnTo>
                        <a:pt x="84" y="258"/>
                      </a:lnTo>
                      <a:lnTo>
                        <a:pt x="84" y="276"/>
                      </a:lnTo>
                      <a:lnTo>
                        <a:pt x="90" y="288"/>
                      </a:lnTo>
                      <a:lnTo>
                        <a:pt x="90" y="318"/>
                      </a:lnTo>
                      <a:lnTo>
                        <a:pt x="96" y="330"/>
                      </a:lnTo>
                      <a:lnTo>
                        <a:pt x="96" y="342"/>
                      </a:lnTo>
                      <a:lnTo>
                        <a:pt x="102" y="360"/>
                      </a:lnTo>
                      <a:lnTo>
                        <a:pt x="102" y="372"/>
                      </a:lnTo>
                      <a:lnTo>
                        <a:pt x="108" y="384"/>
                      </a:lnTo>
                      <a:lnTo>
                        <a:pt x="108" y="414"/>
                      </a:lnTo>
                      <a:lnTo>
                        <a:pt x="114" y="426"/>
                      </a:lnTo>
                      <a:lnTo>
                        <a:pt x="114" y="438"/>
                      </a:lnTo>
                      <a:lnTo>
                        <a:pt x="120" y="456"/>
                      </a:lnTo>
                      <a:lnTo>
                        <a:pt x="120" y="474"/>
                      </a:lnTo>
                      <a:lnTo>
                        <a:pt x="126" y="486"/>
                      </a:lnTo>
                      <a:lnTo>
                        <a:pt x="126" y="510"/>
                      </a:lnTo>
                      <a:lnTo>
                        <a:pt x="132" y="528"/>
                      </a:lnTo>
                      <a:lnTo>
                        <a:pt x="132" y="546"/>
                      </a:lnTo>
                      <a:lnTo>
                        <a:pt x="138" y="558"/>
                      </a:lnTo>
                      <a:lnTo>
                        <a:pt x="138" y="588"/>
                      </a:lnTo>
                      <a:lnTo>
                        <a:pt x="144" y="600"/>
                      </a:lnTo>
                      <a:lnTo>
                        <a:pt x="144" y="612"/>
                      </a:lnTo>
                      <a:lnTo>
                        <a:pt x="150" y="624"/>
                      </a:lnTo>
                      <a:lnTo>
                        <a:pt x="150" y="636"/>
                      </a:lnTo>
                      <a:lnTo>
                        <a:pt x="156" y="654"/>
                      </a:lnTo>
                      <a:lnTo>
                        <a:pt x="156" y="678"/>
                      </a:lnTo>
                      <a:lnTo>
                        <a:pt x="162" y="690"/>
                      </a:lnTo>
                      <a:lnTo>
                        <a:pt x="162" y="708"/>
                      </a:lnTo>
                      <a:lnTo>
                        <a:pt x="168" y="720"/>
                      </a:lnTo>
                      <a:lnTo>
                        <a:pt x="168" y="732"/>
                      </a:lnTo>
                      <a:lnTo>
                        <a:pt x="174" y="744"/>
                      </a:lnTo>
                      <a:lnTo>
                        <a:pt x="174" y="774"/>
                      </a:lnTo>
                      <a:lnTo>
                        <a:pt x="180" y="786"/>
                      </a:lnTo>
                      <a:lnTo>
                        <a:pt x="180" y="804"/>
                      </a:lnTo>
                      <a:lnTo>
                        <a:pt x="186" y="822"/>
                      </a:lnTo>
                      <a:lnTo>
                        <a:pt x="186" y="834"/>
                      </a:lnTo>
                      <a:lnTo>
                        <a:pt x="192" y="846"/>
                      </a:lnTo>
                      <a:lnTo>
                        <a:pt x="192" y="864"/>
                      </a:lnTo>
                      <a:lnTo>
                        <a:pt x="198" y="876"/>
                      </a:lnTo>
                      <a:lnTo>
                        <a:pt x="198" y="864"/>
                      </a:lnTo>
                      <a:lnTo>
                        <a:pt x="204" y="846"/>
                      </a:lnTo>
                      <a:lnTo>
                        <a:pt x="204" y="828"/>
                      </a:lnTo>
                      <a:lnTo>
                        <a:pt x="210" y="822"/>
                      </a:lnTo>
                      <a:lnTo>
                        <a:pt x="210" y="786"/>
                      </a:lnTo>
                      <a:lnTo>
                        <a:pt x="216" y="774"/>
                      </a:lnTo>
                      <a:lnTo>
                        <a:pt x="216" y="762"/>
                      </a:lnTo>
                      <a:lnTo>
                        <a:pt x="222" y="750"/>
                      </a:lnTo>
                      <a:lnTo>
                        <a:pt x="222" y="738"/>
                      </a:lnTo>
                      <a:lnTo>
                        <a:pt x="228" y="726"/>
                      </a:lnTo>
                      <a:lnTo>
                        <a:pt x="228" y="690"/>
                      </a:lnTo>
                      <a:lnTo>
                        <a:pt x="234" y="672"/>
                      </a:lnTo>
                      <a:lnTo>
                        <a:pt x="234" y="666"/>
                      </a:lnTo>
                      <a:lnTo>
                        <a:pt x="240" y="642"/>
                      </a:lnTo>
                      <a:lnTo>
                        <a:pt x="240" y="606"/>
                      </a:lnTo>
                      <a:lnTo>
                        <a:pt x="246" y="588"/>
                      </a:lnTo>
                      <a:lnTo>
                        <a:pt x="246" y="582"/>
                      </a:lnTo>
                      <a:lnTo>
                        <a:pt x="252" y="564"/>
                      </a:lnTo>
                      <a:lnTo>
                        <a:pt x="252" y="546"/>
                      </a:lnTo>
                      <a:lnTo>
                        <a:pt x="258" y="522"/>
                      </a:lnTo>
                      <a:lnTo>
                        <a:pt x="258" y="498"/>
                      </a:lnTo>
                      <a:lnTo>
                        <a:pt x="264" y="486"/>
                      </a:lnTo>
                      <a:lnTo>
                        <a:pt x="264" y="468"/>
                      </a:lnTo>
                      <a:lnTo>
                        <a:pt x="270" y="462"/>
                      </a:lnTo>
                      <a:lnTo>
                        <a:pt x="270" y="450"/>
                      </a:lnTo>
                      <a:lnTo>
                        <a:pt x="276" y="444"/>
                      </a:lnTo>
                      <a:lnTo>
                        <a:pt x="276" y="402"/>
                      </a:lnTo>
                      <a:lnTo>
                        <a:pt x="282" y="396"/>
                      </a:lnTo>
                      <a:lnTo>
                        <a:pt x="282" y="378"/>
                      </a:lnTo>
                      <a:lnTo>
                        <a:pt x="288" y="366"/>
                      </a:lnTo>
                      <a:lnTo>
                        <a:pt x="288" y="348"/>
                      </a:lnTo>
                      <a:lnTo>
                        <a:pt x="294" y="330"/>
                      </a:lnTo>
                      <a:lnTo>
                        <a:pt x="294" y="306"/>
                      </a:lnTo>
                      <a:lnTo>
                        <a:pt x="300" y="294"/>
                      </a:lnTo>
                      <a:lnTo>
                        <a:pt x="300" y="276"/>
                      </a:lnTo>
                      <a:lnTo>
                        <a:pt x="306" y="252"/>
                      </a:lnTo>
                      <a:lnTo>
                        <a:pt x="306" y="234"/>
                      </a:lnTo>
                      <a:lnTo>
                        <a:pt x="312" y="228"/>
                      </a:lnTo>
                      <a:lnTo>
                        <a:pt x="312" y="198"/>
                      </a:lnTo>
                      <a:lnTo>
                        <a:pt x="318" y="180"/>
                      </a:lnTo>
                      <a:lnTo>
                        <a:pt x="318" y="162"/>
                      </a:lnTo>
                      <a:lnTo>
                        <a:pt x="324" y="150"/>
                      </a:lnTo>
                      <a:lnTo>
                        <a:pt x="324" y="138"/>
                      </a:lnTo>
                      <a:lnTo>
                        <a:pt x="330" y="132"/>
                      </a:lnTo>
                      <a:lnTo>
                        <a:pt x="330" y="126"/>
                      </a:lnTo>
                      <a:lnTo>
                        <a:pt x="336" y="138"/>
                      </a:lnTo>
                      <a:lnTo>
                        <a:pt x="336" y="150"/>
                      </a:lnTo>
                      <a:lnTo>
                        <a:pt x="342" y="162"/>
                      </a:lnTo>
                      <a:lnTo>
                        <a:pt x="342" y="186"/>
                      </a:lnTo>
                      <a:lnTo>
                        <a:pt x="348" y="198"/>
                      </a:lnTo>
                      <a:lnTo>
                        <a:pt x="348" y="216"/>
                      </a:lnTo>
                      <a:lnTo>
                        <a:pt x="354" y="228"/>
                      </a:lnTo>
                      <a:lnTo>
                        <a:pt x="354" y="246"/>
                      </a:lnTo>
                      <a:lnTo>
                        <a:pt x="360" y="264"/>
                      </a:lnTo>
                      <a:lnTo>
                        <a:pt x="360" y="294"/>
                      </a:lnTo>
                      <a:lnTo>
                        <a:pt x="366" y="306"/>
                      </a:lnTo>
                      <a:lnTo>
                        <a:pt x="366" y="324"/>
                      </a:lnTo>
                      <a:lnTo>
                        <a:pt x="372" y="348"/>
                      </a:lnTo>
                      <a:lnTo>
                        <a:pt x="372" y="366"/>
                      </a:lnTo>
                      <a:lnTo>
                        <a:pt x="378" y="378"/>
                      </a:lnTo>
                      <a:lnTo>
                        <a:pt x="378" y="420"/>
                      </a:lnTo>
                      <a:lnTo>
                        <a:pt x="384" y="432"/>
                      </a:lnTo>
                      <a:lnTo>
                        <a:pt x="384" y="444"/>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43" name="Freeform 80"/>
                <p:cNvSpPr>
                  <a:spLocks/>
                </p:cNvSpPr>
                <p:nvPr/>
              </p:nvSpPr>
              <p:spPr bwMode="auto">
                <a:xfrm>
                  <a:off x="5191125" y="2047875"/>
                  <a:ext cx="619125" cy="2686050"/>
                </a:xfrm>
                <a:custGeom>
                  <a:avLst/>
                  <a:gdLst/>
                  <a:ahLst/>
                  <a:cxnLst>
                    <a:cxn ang="0">
                      <a:pos x="6" y="30"/>
                    </a:cxn>
                    <a:cxn ang="0">
                      <a:pos x="18" y="96"/>
                    </a:cxn>
                    <a:cxn ang="0">
                      <a:pos x="24" y="144"/>
                    </a:cxn>
                    <a:cxn ang="0">
                      <a:pos x="36" y="210"/>
                    </a:cxn>
                    <a:cxn ang="0">
                      <a:pos x="42" y="264"/>
                    </a:cxn>
                    <a:cxn ang="0">
                      <a:pos x="54" y="324"/>
                    </a:cxn>
                    <a:cxn ang="0">
                      <a:pos x="60" y="390"/>
                    </a:cxn>
                    <a:cxn ang="0">
                      <a:pos x="72" y="450"/>
                    </a:cxn>
                    <a:cxn ang="0">
                      <a:pos x="78" y="516"/>
                    </a:cxn>
                    <a:cxn ang="0">
                      <a:pos x="90" y="570"/>
                    </a:cxn>
                    <a:cxn ang="0">
                      <a:pos x="96" y="618"/>
                    </a:cxn>
                    <a:cxn ang="0">
                      <a:pos x="108" y="672"/>
                    </a:cxn>
                    <a:cxn ang="0">
                      <a:pos x="114" y="738"/>
                    </a:cxn>
                    <a:cxn ang="0">
                      <a:pos x="126" y="792"/>
                    </a:cxn>
                    <a:cxn ang="0">
                      <a:pos x="132" y="840"/>
                    </a:cxn>
                    <a:cxn ang="0">
                      <a:pos x="144" y="876"/>
                    </a:cxn>
                    <a:cxn ang="0">
                      <a:pos x="156" y="912"/>
                    </a:cxn>
                    <a:cxn ang="0">
                      <a:pos x="162" y="960"/>
                    </a:cxn>
                    <a:cxn ang="0">
                      <a:pos x="174" y="996"/>
                    </a:cxn>
                    <a:cxn ang="0">
                      <a:pos x="180" y="1068"/>
                    </a:cxn>
                    <a:cxn ang="0">
                      <a:pos x="192" y="1104"/>
                    </a:cxn>
                    <a:cxn ang="0">
                      <a:pos x="198" y="1146"/>
                    </a:cxn>
                    <a:cxn ang="0">
                      <a:pos x="210" y="1152"/>
                    </a:cxn>
                    <a:cxn ang="0">
                      <a:pos x="216" y="1098"/>
                    </a:cxn>
                    <a:cxn ang="0">
                      <a:pos x="228" y="1056"/>
                    </a:cxn>
                    <a:cxn ang="0">
                      <a:pos x="234" y="996"/>
                    </a:cxn>
                    <a:cxn ang="0">
                      <a:pos x="246" y="960"/>
                    </a:cxn>
                    <a:cxn ang="0">
                      <a:pos x="252" y="924"/>
                    </a:cxn>
                    <a:cxn ang="0">
                      <a:pos x="264" y="948"/>
                    </a:cxn>
                    <a:cxn ang="0">
                      <a:pos x="276" y="978"/>
                    </a:cxn>
                    <a:cxn ang="0">
                      <a:pos x="282" y="1014"/>
                    </a:cxn>
                    <a:cxn ang="0">
                      <a:pos x="294" y="1050"/>
                    </a:cxn>
                    <a:cxn ang="0">
                      <a:pos x="300" y="1122"/>
                    </a:cxn>
                    <a:cxn ang="0">
                      <a:pos x="312" y="1164"/>
                    </a:cxn>
                    <a:cxn ang="0">
                      <a:pos x="318" y="1224"/>
                    </a:cxn>
                    <a:cxn ang="0">
                      <a:pos x="330" y="1272"/>
                    </a:cxn>
                    <a:cxn ang="0">
                      <a:pos x="336" y="1338"/>
                    </a:cxn>
                    <a:cxn ang="0">
                      <a:pos x="348" y="1392"/>
                    </a:cxn>
                    <a:cxn ang="0">
                      <a:pos x="354" y="1458"/>
                    </a:cxn>
                    <a:cxn ang="0">
                      <a:pos x="366" y="1512"/>
                    </a:cxn>
                    <a:cxn ang="0">
                      <a:pos x="372" y="1578"/>
                    </a:cxn>
                    <a:cxn ang="0">
                      <a:pos x="384" y="1632"/>
                    </a:cxn>
                  </a:cxnLst>
                  <a:rect l="0" t="0" r="r" b="b"/>
                  <a:pathLst>
                    <a:path w="390" h="1692">
                      <a:moveTo>
                        <a:pt x="0" y="0"/>
                      </a:moveTo>
                      <a:lnTo>
                        <a:pt x="6" y="12"/>
                      </a:lnTo>
                      <a:lnTo>
                        <a:pt x="6" y="30"/>
                      </a:lnTo>
                      <a:lnTo>
                        <a:pt x="12" y="48"/>
                      </a:lnTo>
                      <a:lnTo>
                        <a:pt x="12" y="84"/>
                      </a:lnTo>
                      <a:lnTo>
                        <a:pt x="18" y="96"/>
                      </a:lnTo>
                      <a:lnTo>
                        <a:pt x="18" y="108"/>
                      </a:lnTo>
                      <a:lnTo>
                        <a:pt x="24" y="126"/>
                      </a:lnTo>
                      <a:lnTo>
                        <a:pt x="24" y="144"/>
                      </a:lnTo>
                      <a:lnTo>
                        <a:pt x="30" y="162"/>
                      </a:lnTo>
                      <a:lnTo>
                        <a:pt x="30" y="192"/>
                      </a:lnTo>
                      <a:lnTo>
                        <a:pt x="36" y="210"/>
                      </a:lnTo>
                      <a:lnTo>
                        <a:pt x="36" y="234"/>
                      </a:lnTo>
                      <a:lnTo>
                        <a:pt x="42" y="246"/>
                      </a:lnTo>
                      <a:lnTo>
                        <a:pt x="42" y="264"/>
                      </a:lnTo>
                      <a:lnTo>
                        <a:pt x="48" y="282"/>
                      </a:lnTo>
                      <a:lnTo>
                        <a:pt x="48" y="312"/>
                      </a:lnTo>
                      <a:lnTo>
                        <a:pt x="54" y="324"/>
                      </a:lnTo>
                      <a:lnTo>
                        <a:pt x="54" y="342"/>
                      </a:lnTo>
                      <a:lnTo>
                        <a:pt x="60" y="366"/>
                      </a:lnTo>
                      <a:lnTo>
                        <a:pt x="60" y="390"/>
                      </a:lnTo>
                      <a:lnTo>
                        <a:pt x="66" y="408"/>
                      </a:lnTo>
                      <a:lnTo>
                        <a:pt x="66" y="432"/>
                      </a:lnTo>
                      <a:lnTo>
                        <a:pt x="72" y="450"/>
                      </a:lnTo>
                      <a:lnTo>
                        <a:pt x="72" y="468"/>
                      </a:lnTo>
                      <a:lnTo>
                        <a:pt x="78" y="486"/>
                      </a:lnTo>
                      <a:lnTo>
                        <a:pt x="78" y="516"/>
                      </a:lnTo>
                      <a:lnTo>
                        <a:pt x="84" y="534"/>
                      </a:lnTo>
                      <a:lnTo>
                        <a:pt x="84" y="552"/>
                      </a:lnTo>
                      <a:lnTo>
                        <a:pt x="90" y="570"/>
                      </a:lnTo>
                      <a:lnTo>
                        <a:pt x="90" y="582"/>
                      </a:lnTo>
                      <a:lnTo>
                        <a:pt x="96" y="594"/>
                      </a:lnTo>
                      <a:lnTo>
                        <a:pt x="96" y="618"/>
                      </a:lnTo>
                      <a:lnTo>
                        <a:pt x="102" y="636"/>
                      </a:lnTo>
                      <a:lnTo>
                        <a:pt x="102" y="654"/>
                      </a:lnTo>
                      <a:lnTo>
                        <a:pt x="108" y="672"/>
                      </a:lnTo>
                      <a:lnTo>
                        <a:pt x="108" y="690"/>
                      </a:lnTo>
                      <a:lnTo>
                        <a:pt x="114" y="702"/>
                      </a:lnTo>
                      <a:lnTo>
                        <a:pt x="114" y="738"/>
                      </a:lnTo>
                      <a:lnTo>
                        <a:pt x="120" y="762"/>
                      </a:lnTo>
                      <a:lnTo>
                        <a:pt x="120" y="780"/>
                      </a:lnTo>
                      <a:lnTo>
                        <a:pt x="126" y="792"/>
                      </a:lnTo>
                      <a:lnTo>
                        <a:pt x="126" y="804"/>
                      </a:lnTo>
                      <a:lnTo>
                        <a:pt x="132" y="816"/>
                      </a:lnTo>
                      <a:lnTo>
                        <a:pt x="132" y="840"/>
                      </a:lnTo>
                      <a:lnTo>
                        <a:pt x="138" y="852"/>
                      </a:lnTo>
                      <a:lnTo>
                        <a:pt x="138" y="864"/>
                      </a:lnTo>
                      <a:lnTo>
                        <a:pt x="144" y="876"/>
                      </a:lnTo>
                      <a:lnTo>
                        <a:pt x="150" y="882"/>
                      </a:lnTo>
                      <a:lnTo>
                        <a:pt x="150" y="906"/>
                      </a:lnTo>
                      <a:lnTo>
                        <a:pt x="156" y="912"/>
                      </a:lnTo>
                      <a:lnTo>
                        <a:pt x="156" y="924"/>
                      </a:lnTo>
                      <a:lnTo>
                        <a:pt x="162" y="936"/>
                      </a:lnTo>
                      <a:lnTo>
                        <a:pt x="162" y="960"/>
                      </a:lnTo>
                      <a:lnTo>
                        <a:pt x="168" y="972"/>
                      </a:lnTo>
                      <a:lnTo>
                        <a:pt x="168" y="984"/>
                      </a:lnTo>
                      <a:lnTo>
                        <a:pt x="174" y="996"/>
                      </a:lnTo>
                      <a:lnTo>
                        <a:pt x="174" y="1014"/>
                      </a:lnTo>
                      <a:lnTo>
                        <a:pt x="180" y="1032"/>
                      </a:lnTo>
                      <a:lnTo>
                        <a:pt x="180" y="1068"/>
                      </a:lnTo>
                      <a:lnTo>
                        <a:pt x="186" y="1080"/>
                      </a:lnTo>
                      <a:lnTo>
                        <a:pt x="186" y="1092"/>
                      </a:lnTo>
                      <a:lnTo>
                        <a:pt x="192" y="1104"/>
                      </a:lnTo>
                      <a:lnTo>
                        <a:pt x="192" y="1116"/>
                      </a:lnTo>
                      <a:lnTo>
                        <a:pt x="198" y="1122"/>
                      </a:lnTo>
                      <a:lnTo>
                        <a:pt x="198" y="1146"/>
                      </a:lnTo>
                      <a:lnTo>
                        <a:pt x="204" y="1152"/>
                      </a:lnTo>
                      <a:lnTo>
                        <a:pt x="204" y="1158"/>
                      </a:lnTo>
                      <a:lnTo>
                        <a:pt x="210" y="1152"/>
                      </a:lnTo>
                      <a:lnTo>
                        <a:pt x="210" y="1140"/>
                      </a:lnTo>
                      <a:lnTo>
                        <a:pt x="216" y="1128"/>
                      </a:lnTo>
                      <a:lnTo>
                        <a:pt x="216" y="1098"/>
                      </a:lnTo>
                      <a:lnTo>
                        <a:pt x="222" y="1074"/>
                      </a:lnTo>
                      <a:lnTo>
                        <a:pt x="222" y="1068"/>
                      </a:lnTo>
                      <a:lnTo>
                        <a:pt x="228" y="1056"/>
                      </a:lnTo>
                      <a:lnTo>
                        <a:pt x="228" y="1032"/>
                      </a:lnTo>
                      <a:lnTo>
                        <a:pt x="234" y="1020"/>
                      </a:lnTo>
                      <a:lnTo>
                        <a:pt x="234" y="996"/>
                      </a:lnTo>
                      <a:lnTo>
                        <a:pt x="240" y="978"/>
                      </a:lnTo>
                      <a:lnTo>
                        <a:pt x="240" y="972"/>
                      </a:lnTo>
                      <a:lnTo>
                        <a:pt x="246" y="960"/>
                      </a:lnTo>
                      <a:lnTo>
                        <a:pt x="246" y="948"/>
                      </a:lnTo>
                      <a:lnTo>
                        <a:pt x="252" y="942"/>
                      </a:lnTo>
                      <a:lnTo>
                        <a:pt x="252" y="924"/>
                      </a:lnTo>
                      <a:lnTo>
                        <a:pt x="258" y="918"/>
                      </a:lnTo>
                      <a:lnTo>
                        <a:pt x="264" y="924"/>
                      </a:lnTo>
                      <a:lnTo>
                        <a:pt x="264" y="948"/>
                      </a:lnTo>
                      <a:lnTo>
                        <a:pt x="270" y="954"/>
                      </a:lnTo>
                      <a:lnTo>
                        <a:pt x="270" y="966"/>
                      </a:lnTo>
                      <a:lnTo>
                        <a:pt x="276" y="978"/>
                      </a:lnTo>
                      <a:lnTo>
                        <a:pt x="276" y="984"/>
                      </a:lnTo>
                      <a:lnTo>
                        <a:pt x="282" y="996"/>
                      </a:lnTo>
                      <a:lnTo>
                        <a:pt x="282" y="1014"/>
                      </a:lnTo>
                      <a:lnTo>
                        <a:pt x="288" y="1026"/>
                      </a:lnTo>
                      <a:lnTo>
                        <a:pt x="288" y="1032"/>
                      </a:lnTo>
                      <a:lnTo>
                        <a:pt x="294" y="1050"/>
                      </a:lnTo>
                      <a:lnTo>
                        <a:pt x="294" y="1068"/>
                      </a:lnTo>
                      <a:lnTo>
                        <a:pt x="300" y="1086"/>
                      </a:lnTo>
                      <a:lnTo>
                        <a:pt x="300" y="1122"/>
                      </a:lnTo>
                      <a:lnTo>
                        <a:pt x="306" y="1140"/>
                      </a:lnTo>
                      <a:lnTo>
                        <a:pt x="306" y="1146"/>
                      </a:lnTo>
                      <a:lnTo>
                        <a:pt x="312" y="1164"/>
                      </a:lnTo>
                      <a:lnTo>
                        <a:pt x="312" y="1176"/>
                      </a:lnTo>
                      <a:lnTo>
                        <a:pt x="318" y="1194"/>
                      </a:lnTo>
                      <a:lnTo>
                        <a:pt x="318" y="1224"/>
                      </a:lnTo>
                      <a:lnTo>
                        <a:pt x="324" y="1236"/>
                      </a:lnTo>
                      <a:lnTo>
                        <a:pt x="324" y="1254"/>
                      </a:lnTo>
                      <a:lnTo>
                        <a:pt x="330" y="1272"/>
                      </a:lnTo>
                      <a:lnTo>
                        <a:pt x="330" y="1290"/>
                      </a:lnTo>
                      <a:lnTo>
                        <a:pt x="336" y="1314"/>
                      </a:lnTo>
                      <a:lnTo>
                        <a:pt x="336" y="1338"/>
                      </a:lnTo>
                      <a:lnTo>
                        <a:pt x="342" y="1356"/>
                      </a:lnTo>
                      <a:lnTo>
                        <a:pt x="342" y="1374"/>
                      </a:lnTo>
                      <a:lnTo>
                        <a:pt x="348" y="1392"/>
                      </a:lnTo>
                      <a:lnTo>
                        <a:pt x="348" y="1410"/>
                      </a:lnTo>
                      <a:lnTo>
                        <a:pt x="354" y="1416"/>
                      </a:lnTo>
                      <a:lnTo>
                        <a:pt x="354" y="1458"/>
                      </a:lnTo>
                      <a:lnTo>
                        <a:pt x="360" y="1476"/>
                      </a:lnTo>
                      <a:lnTo>
                        <a:pt x="360" y="1494"/>
                      </a:lnTo>
                      <a:lnTo>
                        <a:pt x="366" y="1512"/>
                      </a:lnTo>
                      <a:lnTo>
                        <a:pt x="366" y="1554"/>
                      </a:lnTo>
                      <a:lnTo>
                        <a:pt x="372" y="1572"/>
                      </a:lnTo>
                      <a:lnTo>
                        <a:pt x="372" y="1578"/>
                      </a:lnTo>
                      <a:lnTo>
                        <a:pt x="378" y="1596"/>
                      </a:lnTo>
                      <a:lnTo>
                        <a:pt x="378" y="1614"/>
                      </a:lnTo>
                      <a:lnTo>
                        <a:pt x="384" y="1632"/>
                      </a:lnTo>
                      <a:lnTo>
                        <a:pt x="384" y="1674"/>
                      </a:lnTo>
                      <a:lnTo>
                        <a:pt x="390" y="1692"/>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44" name="Freeform 81"/>
                <p:cNvSpPr>
                  <a:spLocks/>
                </p:cNvSpPr>
                <p:nvPr/>
              </p:nvSpPr>
              <p:spPr bwMode="auto">
                <a:xfrm>
                  <a:off x="5810250" y="3219450"/>
                  <a:ext cx="685800" cy="1914525"/>
                </a:xfrm>
                <a:custGeom>
                  <a:avLst/>
                  <a:gdLst/>
                  <a:ahLst/>
                  <a:cxnLst>
                    <a:cxn ang="0">
                      <a:pos x="6" y="996"/>
                    </a:cxn>
                    <a:cxn ang="0">
                      <a:pos x="12" y="1062"/>
                    </a:cxn>
                    <a:cxn ang="0">
                      <a:pos x="24" y="1104"/>
                    </a:cxn>
                    <a:cxn ang="0">
                      <a:pos x="30" y="1146"/>
                    </a:cxn>
                    <a:cxn ang="0">
                      <a:pos x="42" y="1158"/>
                    </a:cxn>
                    <a:cxn ang="0">
                      <a:pos x="54" y="1140"/>
                    </a:cxn>
                    <a:cxn ang="0">
                      <a:pos x="66" y="1110"/>
                    </a:cxn>
                    <a:cxn ang="0">
                      <a:pos x="72" y="1056"/>
                    </a:cxn>
                    <a:cxn ang="0">
                      <a:pos x="84" y="1020"/>
                    </a:cxn>
                    <a:cxn ang="0">
                      <a:pos x="102" y="1062"/>
                    </a:cxn>
                    <a:cxn ang="0">
                      <a:pos x="114" y="1086"/>
                    </a:cxn>
                    <a:cxn ang="0">
                      <a:pos x="126" y="1110"/>
                    </a:cxn>
                    <a:cxn ang="0">
                      <a:pos x="144" y="1116"/>
                    </a:cxn>
                    <a:cxn ang="0">
                      <a:pos x="162" y="1104"/>
                    </a:cxn>
                    <a:cxn ang="0">
                      <a:pos x="174" y="1074"/>
                    </a:cxn>
                    <a:cxn ang="0">
                      <a:pos x="186" y="1086"/>
                    </a:cxn>
                    <a:cxn ang="0">
                      <a:pos x="198" y="1122"/>
                    </a:cxn>
                    <a:cxn ang="0">
                      <a:pos x="204" y="1164"/>
                    </a:cxn>
                    <a:cxn ang="0">
                      <a:pos x="216" y="1188"/>
                    </a:cxn>
                    <a:cxn ang="0">
                      <a:pos x="222" y="1200"/>
                    </a:cxn>
                    <a:cxn ang="0">
                      <a:pos x="234" y="1146"/>
                    </a:cxn>
                    <a:cxn ang="0">
                      <a:pos x="240" y="1098"/>
                    </a:cxn>
                    <a:cxn ang="0">
                      <a:pos x="252" y="1056"/>
                    </a:cxn>
                    <a:cxn ang="0">
                      <a:pos x="258" y="1026"/>
                    </a:cxn>
                    <a:cxn ang="0">
                      <a:pos x="270" y="1026"/>
                    </a:cxn>
                    <a:cxn ang="0">
                      <a:pos x="282" y="984"/>
                    </a:cxn>
                    <a:cxn ang="0">
                      <a:pos x="288" y="906"/>
                    </a:cxn>
                    <a:cxn ang="0">
                      <a:pos x="300" y="852"/>
                    </a:cxn>
                    <a:cxn ang="0">
                      <a:pos x="306" y="780"/>
                    </a:cxn>
                    <a:cxn ang="0">
                      <a:pos x="318" y="744"/>
                    </a:cxn>
                    <a:cxn ang="0">
                      <a:pos x="324" y="672"/>
                    </a:cxn>
                    <a:cxn ang="0">
                      <a:pos x="336" y="630"/>
                    </a:cxn>
                    <a:cxn ang="0">
                      <a:pos x="342" y="552"/>
                    </a:cxn>
                    <a:cxn ang="0">
                      <a:pos x="354" y="492"/>
                    </a:cxn>
                    <a:cxn ang="0">
                      <a:pos x="360" y="420"/>
                    </a:cxn>
                    <a:cxn ang="0">
                      <a:pos x="372" y="390"/>
                    </a:cxn>
                    <a:cxn ang="0">
                      <a:pos x="378" y="336"/>
                    </a:cxn>
                    <a:cxn ang="0">
                      <a:pos x="390" y="258"/>
                    </a:cxn>
                    <a:cxn ang="0">
                      <a:pos x="396" y="204"/>
                    </a:cxn>
                    <a:cxn ang="0">
                      <a:pos x="408" y="150"/>
                    </a:cxn>
                    <a:cxn ang="0">
                      <a:pos x="414" y="96"/>
                    </a:cxn>
                    <a:cxn ang="0">
                      <a:pos x="426" y="36"/>
                    </a:cxn>
                  </a:cxnLst>
                  <a:rect l="0" t="0" r="r" b="b"/>
                  <a:pathLst>
                    <a:path w="432" h="1206">
                      <a:moveTo>
                        <a:pt x="0" y="954"/>
                      </a:moveTo>
                      <a:lnTo>
                        <a:pt x="0" y="978"/>
                      </a:lnTo>
                      <a:lnTo>
                        <a:pt x="6" y="996"/>
                      </a:lnTo>
                      <a:lnTo>
                        <a:pt x="6" y="1014"/>
                      </a:lnTo>
                      <a:lnTo>
                        <a:pt x="12" y="1032"/>
                      </a:lnTo>
                      <a:lnTo>
                        <a:pt x="12" y="1062"/>
                      </a:lnTo>
                      <a:lnTo>
                        <a:pt x="18" y="1074"/>
                      </a:lnTo>
                      <a:lnTo>
                        <a:pt x="18" y="1086"/>
                      </a:lnTo>
                      <a:lnTo>
                        <a:pt x="24" y="1104"/>
                      </a:lnTo>
                      <a:lnTo>
                        <a:pt x="24" y="1116"/>
                      </a:lnTo>
                      <a:lnTo>
                        <a:pt x="30" y="1122"/>
                      </a:lnTo>
                      <a:lnTo>
                        <a:pt x="30" y="1146"/>
                      </a:lnTo>
                      <a:lnTo>
                        <a:pt x="36" y="1152"/>
                      </a:lnTo>
                      <a:lnTo>
                        <a:pt x="36" y="1164"/>
                      </a:lnTo>
                      <a:lnTo>
                        <a:pt x="42" y="1158"/>
                      </a:lnTo>
                      <a:lnTo>
                        <a:pt x="42" y="1146"/>
                      </a:lnTo>
                      <a:lnTo>
                        <a:pt x="54" y="1146"/>
                      </a:lnTo>
                      <a:lnTo>
                        <a:pt x="54" y="1140"/>
                      </a:lnTo>
                      <a:lnTo>
                        <a:pt x="60" y="1134"/>
                      </a:lnTo>
                      <a:lnTo>
                        <a:pt x="60" y="1122"/>
                      </a:lnTo>
                      <a:lnTo>
                        <a:pt x="66" y="1110"/>
                      </a:lnTo>
                      <a:lnTo>
                        <a:pt x="66" y="1086"/>
                      </a:lnTo>
                      <a:lnTo>
                        <a:pt x="72" y="1068"/>
                      </a:lnTo>
                      <a:lnTo>
                        <a:pt x="72" y="1056"/>
                      </a:lnTo>
                      <a:lnTo>
                        <a:pt x="78" y="1050"/>
                      </a:lnTo>
                      <a:lnTo>
                        <a:pt x="78" y="1032"/>
                      </a:lnTo>
                      <a:lnTo>
                        <a:pt x="84" y="1020"/>
                      </a:lnTo>
                      <a:lnTo>
                        <a:pt x="96" y="1032"/>
                      </a:lnTo>
                      <a:lnTo>
                        <a:pt x="96" y="1044"/>
                      </a:lnTo>
                      <a:lnTo>
                        <a:pt x="102" y="1062"/>
                      </a:lnTo>
                      <a:lnTo>
                        <a:pt x="102" y="1074"/>
                      </a:lnTo>
                      <a:lnTo>
                        <a:pt x="108" y="1080"/>
                      </a:lnTo>
                      <a:lnTo>
                        <a:pt x="114" y="1086"/>
                      </a:lnTo>
                      <a:lnTo>
                        <a:pt x="120" y="1086"/>
                      </a:lnTo>
                      <a:lnTo>
                        <a:pt x="120" y="1104"/>
                      </a:lnTo>
                      <a:lnTo>
                        <a:pt x="126" y="1110"/>
                      </a:lnTo>
                      <a:lnTo>
                        <a:pt x="132" y="1116"/>
                      </a:lnTo>
                      <a:lnTo>
                        <a:pt x="138" y="1116"/>
                      </a:lnTo>
                      <a:lnTo>
                        <a:pt x="144" y="1116"/>
                      </a:lnTo>
                      <a:lnTo>
                        <a:pt x="150" y="1110"/>
                      </a:lnTo>
                      <a:lnTo>
                        <a:pt x="156" y="1110"/>
                      </a:lnTo>
                      <a:lnTo>
                        <a:pt x="162" y="1104"/>
                      </a:lnTo>
                      <a:lnTo>
                        <a:pt x="168" y="1098"/>
                      </a:lnTo>
                      <a:lnTo>
                        <a:pt x="168" y="1074"/>
                      </a:lnTo>
                      <a:lnTo>
                        <a:pt x="174" y="1074"/>
                      </a:lnTo>
                      <a:lnTo>
                        <a:pt x="180" y="1068"/>
                      </a:lnTo>
                      <a:lnTo>
                        <a:pt x="186" y="1074"/>
                      </a:lnTo>
                      <a:lnTo>
                        <a:pt x="186" y="1086"/>
                      </a:lnTo>
                      <a:lnTo>
                        <a:pt x="192" y="1098"/>
                      </a:lnTo>
                      <a:lnTo>
                        <a:pt x="192" y="1110"/>
                      </a:lnTo>
                      <a:lnTo>
                        <a:pt x="198" y="1122"/>
                      </a:lnTo>
                      <a:lnTo>
                        <a:pt x="198" y="1146"/>
                      </a:lnTo>
                      <a:lnTo>
                        <a:pt x="204" y="1152"/>
                      </a:lnTo>
                      <a:lnTo>
                        <a:pt x="204" y="1164"/>
                      </a:lnTo>
                      <a:lnTo>
                        <a:pt x="210" y="1170"/>
                      </a:lnTo>
                      <a:lnTo>
                        <a:pt x="210" y="1176"/>
                      </a:lnTo>
                      <a:lnTo>
                        <a:pt x="216" y="1188"/>
                      </a:lnTo>
                      <a:lnTo>
                        <a:pt x="216" y="1200"/>
                      </a:lnTo>
                      <a:lnTo>
                        <a:pt x="222" y="1206"/>
                      </a:lnTo>
                      <a:lnTo>
                        <a:pt x="222" y="1200"/>
                      </a:lnTo>
                      <a:lnTo>
                        <a:pt x="228" y="1182"/>
                      </a:lnTo>
                      <a:lnTo>
                        <a:pt x="228" y="1164"/>
                      </a:lnTo>
                      <a:lnTo>
                        <a:pt x="234" y="1146"/>
                      </a:lnTo>
                      <a:lnTo>
                        <a:pt x="234" y="1110"/>
                      </a:lnTo>
                      <a:lnTo>
                        <a:pt x="240" y="1104"/>
                      </a:lnTo>
                      <a:lnTo>
                        <a:pt x="240" y="1098"/>
                      </a:lnTo>
                      <a:lnTo>
                        <a:pt x="246" y="1086"/>
                      </a:lnTo>
                      <a:lnTo>
                        <a:pt x="246" y="1068"/>
                      </a:lnTo>
                      <a:lnTo>
                        <a:pt x="252" y="1056"/>
                      </a:lnTo>
                      <a:lnTo>
                        <a:pt x="252" y="1038"/>
                      </a:lnTo>
                      <a:lnTo>
                        <a:pt x="258" y="1032"/>
                      </a:lnTo>
                      <a:lnTo>
                        <a:pt x="258" y="1026"/>
                      </a:lnTo>
                      <a:lnTo>
                        <a:pt x="264" y="1014"/>
                      </a:lnTo>
                      <a:lnTo>
                        <a:pt x="264" y="1020"/>
                      </a:lnTo>
                      <a:lnTo>
                        <a:pt x="270" y="1026"/>
                      </a:lnTo>
                      <a:lnTo>
                        <a:pt x="276" y="1020"/>
                      </a:lnTo>
                      <a:lnTo>
                        <a:pt x="276" y="1002"/>
                      </a:lnTo>
                      <a:lnTo>
                        <a:pt x="282" y="984"/>
                      </a:lnTo>
                      <a:lnTo>
                        <a:pt x="282" y="942"/>
                      </a:lnTo>
                      <a:lnTo>
                        <a:pt x="288" y="924"/>
                      </a:lnTo>
                      <a:lnTo>
                        <a:pt x="288" y="906"/>
                      </a:lnTo>
                      <a:lnTo>
                        <a:pt x="294" y="882"/>
                      </a:lnTo>
                      <a:lnTo>
                        <a:pt x="294" y="870"/>
                      </a:lnTo>
                      <a:lnTo>
                        <a:pt x="300" y="852"/>
                      </a:lnTo>
                      <a:lnTo>
                        <a:pt x="300" y="822"/>
                      </a:lnTo>
                      <a:lnTo>
                        <a:pt x="306" y="798"/>
                      </a:lnTo>
                      <a:lnTo>
                        <a:pt x="306" y="780"/>
                      </a:lnTo>
                      <a:lnTo>
                        <a:pt x="312" y="762"/>
                      </a:lnTo>
                      <a:lnTo>
                        <a:pt x="312" y="750"/>
                      </a:lnTo>
                      <a:lnTo>
                        <a:pt x="318" y="744"/>
                      </a:lnTo>
                      <a:lnTo>
                        <a:pt x="318" y="714"/>
                      </a:lnTo>
                      <a:lnTo>
                        <a:pt x="324" y="696"/>
                      </a:lnTo>
                      <a:lnTo>
                        <a:pt x="324" y="672"/>
                      </a:lnTo>
                      <a:lnTo>
                        <a:pt x="330" y="660"/>
                      </a:lnTo>
                      <a:lnTo>
                        <a:pt x="330" y="642"/>
                      </a:lnTo>
                      <a:lnTo>
                        <a:pt x="336" y="630"/>
                      </a:lnTo>
                      <a:lnTo>
                        <a:pt x="336" y="588"/>
                      </a:lnTo>
                      <a:lnTo>
                        <a:pt x="342" y="570"/>
                      </a:lnTo>
                      <a:lnTo>
                        <a:pt x="342" y="552"/>
                      </a:lnTo>
                      <a:lnTo>
                        <a:pt x="348" y="528"/>
                      </a:lnTo>
                      <a:lnTo>
                        <a:pt x="348" y="510"/>
                      </a:lnTo>
                      <a:lnTo>
                        <a:pt x="354" y="492"/>
                      </a:lnTo>
                      <a:lnTo>
                        <a:pt x="354" y="450"/>
                      </a:lnTo>
                      <a:lnTo>
                        <a:pt x="360" y="432"/>
                      </a:lnTo>
                      <a:lnTo>
                        <a:pt x="360" y="420"/>
                      </a:lnTo>
                      <a:lnTo>
                        <a:pt x="366" y="408"/>
                      </a:lnTo>
                      <a:lnTo>
                        <a:pt x="366" y="396"/>
                      </a:lnTo>
                      <a:lnTo>
                        <a:pt x="372" y="390"/>
                      </a:lnTo>
                      <a:lnTo>
                        <a:pt x="372" y="372"/>
                      </a:lnTo>
                      <a:lnTo>
                        <a:pt x="378" y="354"/>
                      </a:lnTo>
                      <a:lnTo>
                        <a:pt x="378" y="336"/>
                      </a:lnTo>
                      <a:lnTo>
                        <a:pt x="384" y="318"/>
                      </a:lnTo>
                      <a:lnTo>
                        <a:pt x="384" y="276"/>
                      </a:lnTo>
                      <a:lnTo>
                        <a:pt x="390" y="258"/>
                      </a:lnTo>
                      <a:lnTo>
                        <a:pt x="390" y="234"/>
                      </a:lnTo>
                      <a:lnTo>
                        <a:pt x="396" y="216"/>
                      </a:lnTo>
                      <a:lnTo>
                        <a:pt x="396" y="204"/>
                      </a:lnTo>
                      <a:lnTo>
                        <a:pt x="402" y="192"/>
                      </a:lnTo>
                      <a:lnTo>
                        <a:pt x="402" y="162"/>
                      </a:lnTo>
                      <a:lnTo>
                        <a:pt x="408" y="150"/>
                      </a:lnTo>
                      <a:lnTo>
                        <a:pt x="408" y="132"/>
                      </a:lnTo>
                      <a:lnTo>
                        <a:pt x="414" y="114"/>
                      </a:lnTo>
                      <a:lnTo>
                        <a:pt x="414" y="96"/>
                      </a:lnTo>
                      <a:lnTo>
                        <a:pt x="420" y="78"/>
                      </a:lnTo>
                      <a:lnTo>
                        <a:pt x="420" y="54"/>
                      </a:lnTo>
                      <a:lnTo>
                        <a:pt x="426" y="36"/>
                      </a:lnTo>
                      <a:lnTo>
                        <a:pt x="426" y="18"/>
                      </a:lnTo>
                      <a:lnTo>
                        <a:pt x="432" y="0"/>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45" name="Freeform 82"/>
                <p:cNvSpPr>
                  <a:spLocks/>
                </p:cNvSpPr>
                <p:nvPr/>
              </p:nvSpPr>
              <p:spPr bwMode="auto">
                <a:xfrm>
                  <a:off x="6496050" y="1628775"/>
                  <a:ext cx="600075" cy="2066925"/>
                </a:xfrm>
                <a:custGeom>
                  <a:avLst/>
                  <a:gdLst/>
                  <a:ahLst/>
                  <a:cxnLst>
                    <a:cxn ang="0">
                      <a:pos x="6" y="966"/>
                    </a:cxn>
                    <a:cxn ang="0">
                      <a:pos x="12" y="924"/>
                    </a:cxn>
                    <a:cxn ang="0">
                      <a:pos x="24" y="888"/>
                    </a:cxn>
                    <a:cxn ang="0">
                      <a:pos x="30" y="900"/>
                    </a:cxn>
                    <a:cxn ang="0">
                      <a:pos x="42" y="930"/>
                    </a:cxn>
                    <a:cxn ang="0">
                      <a:pos x="48" y="978"/>
                    </a:cxn>
                    <a:cxn ang="0">
                      <a:pos x="60" y="1032"/>
                    </a:cxn>
                    <a:cxn ang="0">
                      <a:pos x="66" y="1080"/>
                    </a:cxn>
                    <a:cxn ang="0">
                      <a:pos x="78" y="1128"/>
                    </a:cxn>
                    <a:cxn ang="0">
                      <a:pos x="84" y="1188"/>
                    </a:cxn>
                    <a:cxn ang="0">
                      <a:pos x="96" y="1230"/>
                    </a:cxn>
                    <a:cxn ang="0">
                      <a:pos x="102" y="1266"/>
                    </a:cxn>
                    <a:cxn ang="0">
                      <a:pos x="114" y="1296"/>
                    </a:cxn>
                    <a:cxn ang="0">
                      <a:pos x="120" y="1266"/>
                    </a:cxn>
                    <a:cxn ang="0">
                      <a:pos x="132" y="1236"/>
                    </a:cxn>
                    <a:cxn ang="0">
                      <a:pos x="138" y="1206"/>
                    </a:cxn>
                    <a:cxn ang="0">
                      <a:pos x="150" y="1164"/>
                    </a:cxn>
                    <a:cxn ang="0">
                      <a:pos x="156" y="1116"/>
                    </a:cxn>
                    <a:cxn ang="0">
                      <a:pos x="168" y="1056"/>
                    </a:cxn>
                    <a:cxn ang="0">
                      <a:pos x="174" y="984"/>
                    </a:cxn>
                    <a:cxn ang="0">
                      <a:pos x="186" y="942"/>
                    </a:cxn>
                    <a:cxn ang="0">
                      <a:pos x="192" y="870"/>
                    </a:cxn>
                    <a:cxn ang="0">
                      <a:pos x="204" y="822"/>
                    </a:cxn>
                    <a:cxn ang="0">
                      <a:pos x="210" y="756"/>
                    </a:cxn>
                    <a:cxn ang="0">
                      <a:pos x="222" y="714"/>
                    </a:cxn>
                    <a:cxn ang="0">
                      <a:pos x="228" y="654"/>
                    </a:cxn>
                    <a:cxn ang="0">
                      <a:pos x="240" y="600"/>
                    </a:cxn>
                    <a:cxn ang="0">
                      <a:pos x="246" y="528"/>
                    </a:cxn>
                    <a:cxn ang="0">
                      <a:pos x="258" y="492"/>
                    </a:cxn>
                    <a:cxn ang="0">
                      <a:pos x="264" y="426"/>
                    </a:cxn>
                    <a:cxn ang="0">
                      <a:pos x="276" y="384"/>
                    </a:cxn>
                    <a:cxn ang="0">
                      <a:pos x="282" y="318"/>
                    </a:cxn>
                    <a:cxn ang="0">
                      <a:pos x="294" y="276"/>
                    </a:cxn>
                    <a:cxn ang="0">
                      <a:pos x="300" y="210"/>
                    </a:cxn>
                    <a:cxn ang="0">
                      <a:pos x="312" y="162"/>
                    </a:cxn>
                    <a:cxn ang="0">
                      <a:pos x="318" y="96"/>
                    </a:cxn>
                    <a:cxn ang="0">
                      <a:pos x="330" y="60"/>
                    </a:cxn>
                    <a:cxn ang="0">
                      <a:pos x="336" y="12"/>
                    </a:cxn>
                    <a:cxn ang="0">
                      <a:pos x="348" y="18"/>
                    </a:cxn>
                    <a:cxn ang="0">
                      <a:pos x="354" y="60"/>
                    </a:cxn>
                    <a:cxn ang="0">
                      <a:pos x="366" y="120"/>
                    </a:cxn>
                    <a:cxn ang="0">
                      <a:pos x="372" y="180"/>
                    </a:cxn>
                  </a:cxnLst>
                  <a:rect l="0" t="0" r="r" b="b"/>
                  <a:pathLst>
                    <a:path w="378" h="1302">
                      <a:moveTo>
                        <a:pt x="0" y="1002"/>
                      </a:moveTo>
                      <a:lnTo>
                        <a:pt x="0" y="990"/>
                      </a:lnTo>
                      <a:lnTo>
                        <a:pt x="6" y="966"/>
                      </a:lnTo>
                      <a:lnTo>
                        <a:pt x="6" y="942"/>
                      </a:lnTo>
                      <a:lnTo>
                        <a:pt x="12" y="930"/>
                      </a:lnTo>
                      <a:lnTo>
                        <a:pt x="12" y="924"/>
                      </a:lnTo>
                      <a:lnTo>
                        <a:pt x="18" y="912"/>
                      </a:lnTo>
                      <a:lnTo>
                        <a:pt x="18" y="900"/>
                      </a:lnTo>
                      <a:lnTo>
                        <a:pt x="24" y="888"/>
                      </a:lnTo>
                      <a:lnTo>
                        <a:pt x="24" y="882"/>
                      </a:lnTo>
                      <a:lnTo>
                        <a:pt x="30" y="894"/>
                      </a:lnTo>
                      <a:lnTo>
                        <a:pt x="30" y="900"/>
                      </a:lnTo>
                      <a:lnTo>
                        <a:pt x="36" y="912"/>
                      </a:lnTo>
                      <a:lnTo>
                        <a:pt x="36" y="918"/>
                      </a:lnTo>
                      <a:lnTo>
                        <a:pt x="42" y="930"/>
                      </a:lnTo>
                      <a:lnTo>
                        <a:pt x="42" y="948"/>
                      </a:lnTo>
                      <a:lnTo>
                        <a:pt x="48" y="966"/>
                      </a:lnTo>
                      <a:lnTo>
                        <a:pt x="48" y="978"/>
                      </a:lnTo>
                      <a:lnTo>
                        <a:pt x="54" y="990"/>
                      </a:lnTo>
                      <a:lnTo>
                        <a:pt x="54" y="1020"/>
                      </a:lnTo>
                      <a:lnTo>
                        <a:pt x="60" y="1032"/>
                      </a:lnTo>
                      <a:lnTo>
                        <a:pt x="60" y="1050"/>
                      </a:lnTo>
                      <a:lnTo>
                        <a:pt x="66" y="1062"/>
                      </a:lnTo>
                      <a:lnTo>
                        <a:pt x="66" y="1080"/>
                      </a:lnTo>
                      <a:lnTo>
                        <a:pt x="72" y="1104"/>
                      </a:lnTo>
                      <a:lnTo>
                        <a:pt x="72" y="1122"/>
                      </a:lnTo>
                      <a:lnTo>
                        <a:pt x="78" y="1128"/>
                      </a:lnTo>
                      <a:lnTo>
                        <a:pt x="78" y="1146"/>
                      </a:lnTo>
                      <a:lnTo>
                        <a:pt x="84" y="1164"/>
                      </a:lnTo>
                      <a:lnTo>
                        <a:pt x="84" y="1188"/>
                      </a:lnTo>
                      <a:lnTo>
                        <a:pt x="90" y="1200"/>
                      </a:lnTo>
                      <a:lnTo>
                        <a:pt x="90" y="1212"/>
                      </a:lnTo>
                      <a:lnTo>
                        <a:pt x="96" y="1230"/>
                      </a:lnTo>
                      <a:lnTo>
                        <a:pt x="96" y="1248"/>
                      </a:lnTo>
                      <a:lnTo>
                        <a:pt x="102" y="1254"/>
                      </a:lnTo>
                      <a:lnTo>
                        <a:pt x="102" y="1266"/>
                      </a:lnTo>
                      <a:lnTo>
                        <a:pt x="108" y="1278"/>
                      </a:lnTo>
                      <a:lnTo>
                        <a:pt x="108" y="1302"/>
                      </a:lnTo>
                      <a:lnTo>
                        <a:pt x="114" y="1296"/>
                      </a:lnTo>
                      <a:lnTo>
                        <a:pt x="114" y="1290"/>
                      </a:lnTo>
                      <a:lnTo>
                        <a:pt x="120" y="1278"/>
                      </a:lnTo>
                      <a:lnTo>
                        <a:pt x="120" y="1266"/>
                      </a:lnTo>
                      <a:lnTo>
                        <a:pt x="126" y="1254"/>
                      </a:lnTo>
                      <a:lnTo>
                        <a:pt x="126" y="1242"/>
                      </a:lnTo>
                      <a:lnTo>
                        <a:pt x="132" y="1236"/>
                      </a:lnTo>
                      <a:lnTo>
                        <a:pt x="132" y="1230"/>
                      </a:lnTo>
                      <a:lnTo>
                        <a:pt x="138" y="1218"/>
                      </a:lnTo>
                      <a:lnTo>
                        <a:pt x="138" y="1206"/>
                      </a:lnTo>
                      <a:lnTo>
                        <a:pt x="144" y="1194"/>
                      </a:lnTo>
                      <a:lnTo>
                        <a:pt x="144" y="1176"/>
                      </a:lnTo>
                      <a:lnTo>
                        <a:pt x="150" y="1164"/>
                      </a:lnTo>
                      <a:lnTo>
                        <a:pt x="150" y="1152"/>
                      </a:lnTo>
                      <a:lnTo>
                        <a:pt x="156" y="1140"/>
                      </a:lnTo>
                      <a:lnTo>
                        <a:pt x="156" y="1116"/>
                      </a:lnTo>
                      <a:lnTo>
                        <a:pt x="162" y="1098"/>
                      </a:lnTo>
                      <a:lnTo>
                        <a:pt x="162" y="1074"/>
                      </a:lnTo>
                      <a:lnTo>
                        <a:pt x="168" y="1056"/>
                      </a:lnTo>
                      <a:lnTo>
                        <a:pt x="168" y="1038"/>
                      </a:lnTo>
                      <a:lnTo>
                        <a:pt x="174" y="1020"/>
                      </a:lnTo>
                      <a:lnTo>
                        <a:pt x="174" y="984"/>
                      </a:lnTo>
                      <a:lnTo>
                        <a:pt x="180" y="966"/>
                      </a:lnTo>
                      <a:lnTo>
                        <a:pt x="180" y="954"/>
                      </a:lnTo>
                      <a:lnTo>
                        <a:pt x="186" y="942"/>
                      </a:lnTo>
                      <a:lnTo>
                        <a:pt x="186" y="918"/>
                      </a:lnTo>
                      <a:lnTo>
                        <a:pt x="192" y="900"/>
                      </a:lnTo>
                      <a:lnTo>
                        <a:pt x="192" y="870"/>
                      </a:lnTo>
                      <a:lnTo>
                        <a:pt x="198" y="852"/>
                      </a:lnTo>
                      <a:lnTo>
                        <a:pt x="198" y="834"/>
                      </a:lnTo>
                      <a:lnTo>
                        <a:pt x="204" y="822"/>
                      </a:lnTo>
                      <a:lnTo>
                        <a:pt x="204" y="810"/>
                      </a:lnTo>
                      <a:lnTo>
                        <a:pt x="210" y="792"/>
                      </a:lnTo>
                      <a:lnTo>
                        <a:pt x="210" y="756"/>
                      </a:lnTo>
                      <a:lnTo>
                        <a:pt x="216" y="738"/>
                      </a:lnTo>
                      <a:lnTo>
                        <a:pt x="216" y="726"/>
                      </a:lnTo>
                      <a:lnTo>
                        <a:pt x="222" y="714"/>
                      </a:lnTo>
                      <a:lnTo>
                        <a:pt x="222" y="702"/>
                      </a:lnTo>
                      <a:lnTo>
                        <a:pt x="228" y="678"/>
                      </a:lnTo>
                      <a:lnTo>
                        <a:pt x="228" y="654"/>
                      </a:lnTo>
                      <a:lnTo>
                        <a:pt x="234" y="636"/>
                      </a:lnTo>
                      <a:lnTo>
                        <a:pt x="234" y="618"/>
                      </a:lnTo>
                      <a:lnTo>
                        <a:pt x="240" y="600"/>
                      </a:lnTo>
                      <a:lnTo>
                        <a:pt x="240" y="582"/>
                      </a:lnTo>
                      <a:lnTo>
                        <a:pt x="246" y="564"/>
                      </a:lnTo>
                      <a:lnTo>
                        <a:pt x="246" y="528"/>
                      </a:lnTo>
                      <a:lnTo>
                        <a:pt x="252" y="516"/>
                      </a:lnTo>
                      <a:lnTo>
                        <a:pt x="252" y="504"/>
                      </a:lnTo>
                      <a:lnTo>
                        <a:pt x="258" y="492"/>
                      </a:lnTo>
                      <a:lnTo>
                        <a:pt x="258" y="456"/>
                      </a:lnTo>
                      <a:lnTo>
                        <a:pt x="264" y="444"/>
                      </a:lnTo>
                      <a:lnTo>
                        <a:pt x="264" y="426"/>
                      </a:lnTo>
                      <a:lnTo>
                        <a:pt x="270" y="408"/>
                      </a:lnTo>
                      <a:lnTo>
                        <a:pt x="270" y="396"/>
                      </a:lnTo>
                      <a:lnTo>
                        <a:pt x="276" y="384"/>
                      </a:lnTo>
                      <a:lnTo>
                        <a:pt x="276" y="360"/>
                      </a:lnTo>
                      <a:lnTo>
                        <a:pt x="282" y="336"/>
                      </a:lnTo>
                      <a:lnTo>
                        <a:pt x="282" y="318"/>
                      </a:lnTo>
                      <a:lnTo>
                        <a:pt x="288" y="300"/>
                      </a:lnTo>
                      <a:lnTo>
                        <a:pt x="288" y="288"/>
                      </a:lnTo>
                      <a:lnTo>
                        <a:pt x="294" y="276"/>
                      </a:lnTo>
                      <a:lnTo>
                        <a:pt x="294" y="240"/>
                      </a:lnTo>
                      <a:lnTo>
                        <a:pt x="300" y="228"/>
                      </a:lnTo>
                      <a:lnTo>
                        <a:pt x="300" y="210"/>
                      </a:lnTo>
                      <a:lnTo>
                        <a:pt x="306" y="192"/>
                      </a:lnTo>
                      <a:lnTo>
                        <a:pt x="306" y="180"/>
                      </a:lnTo>
                      <a:lnTo>
                        <a:pt x="312" y="162"/>
                      </a:lnTo>
                      <a:lnTo>
                        <a:pt x="312" y="120"/>
                      </a:lnTo>
                      <a:lnTo>
                        <a:pt x="318" y="108"/>
                      </a:lnTo>
                      <a:lnTo>
                        <a:pt x="318" y="96"/>
                      </a:lnTo>
                      <a:lnTo>
                        <a:pt x="324" y="84"/>
                      </a:lnTo>
                      <a:lnTo>
                        <a:pt x="324" y="72"/>
                      </a:lnTo>
                      <a:lnTo>
                        <a:pt x="330" y="60"/>
                      </a:lnTo>
                      <a:lnTo>
                        <a:pt x="330" y="36"/>
                      </a:lnTo>
                      <a:lnTo>
                        <a:pt x="336" y="24"/>
                      </a:lnTo>
                      <a:lnTo>
                        <a:pt x="336" y="12"/>
                      </a:lnTo>
                      <a:lnTo>
                        <a:pt x="342" y="0"/>
                      </a:lnTo>
                      <a:lnTo>
                        <a:pt x="342" y="6"/>
                      </a:lnTo>
                      <a:lnTo>
                        <a:pt x="348" y="18"/>
                      </a:lnTo>
                      <a:lnTo>
                        <a:pt x="348" y="36"/>
                      </a:lnTo>
                      <a:lnTo>
                        <a:pt x="354" y="48"/>
                      </a:lnTo>
                      <a:lnTo>
                        <a:pt x="354" y="60"/>
                      </a:lnTo>
                      <a:lnTo>
                        <a:pt x="360" y="78"/>
                      </a:lnTo>
                      <a:lnTo>
                        <a:pt x="360" y="102"/>
                      </a:lnTo>
                      <a:lnTo>
                        <a:pt x="366" y="120"/>
                      </a:lnTo>
                      <a:lnTo>
                        <a:pt x="366" y="138"/>
                      </a:lnTo>
                      <a:lnTo>
                        <a:pt x="372" y="162"/>
                      </a:lnTo>
                      <a:lnTo>
                        <a:pt x="372" y="180"/>
                      </a:lnTo>
                      <a:lnTo>
                        <a:pt x="378" y="198"/>
                      </a:lnTo>
                      <a:lnTo>
                        <a:pt x="378" y="234"/>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46" name="Freeform 83"/>
                <p:cNvSpPr>
                  <a:spLocks/>
                </p:cNvSpPr>
                <p:nvPr/>
              </p:nvSpPr>
              <p:spPr bwMode="auto">
                <a:xfrm>
                  <a:off x="7096125" y="1409700"/>
                  <a:ext cx="438150" cy="1457325"/>
                </a:xfrm>
                <a:custGeom>
                  <a:avLst/>
                  <a:gdLst/>
                  <a:ahLst/>
                  <a:cxnLst>
                    <a:cxn ang="0">
                      <a:pos x="6" y="390"/>
                    </a:cxn>
                    <a:cxn ang="0">
                      <a:pos x="12" y="426"/>
                    </a:cxn>
                    <a:cxn ang="0">
                      <a:pos x="18" y="456"/>
                    </a:cxn>
                    <a:cxn ang="0">
                      <a:pos x="24" y="498"/>
                    </a:cxn>
                    <a:cxn ang="0">
                      <a:pos x="30" y="534"/>
                    </a:cxn>
                    <a:cxn ang="0">
                      <a:pos x="36" y="576"/>
                    </a:cxn>
                    <a:cxn ang="0">
                      <a:pos x="42" y="630"/>
                    </a:cxn>
                    <a:cxn ang="0">
                      <a:pos x="48" y="660"/>
                    </a:cxn>
                    <a:cxn ang="0">
                      <a:pos x="54" y="678"/>
                    </a:cxn>
                    <a:cxn ang="0">
                      <a:pos x="60" y="738"/>
                    </a:cxn>
                    <a:cxn ang="0">
                      <a:pos x="66" y="774"/>
                    </a:cxn>
                    <a:cxn ang="0">
                      <a:pos x="72" y="798"/>
                    </a:cxn>
                    <a:cxn ang="0">
                      <a:pos x="78" y="852"/>
                    </a:cxn>
                    <a:cxn ang="0">
                      <a:pos x="84" y="876"/>
                    </a:cxn>
                    <a:cxn ang="0">
                      <a:pos x="90" y="918"/>
                    </a:cxn>
                    <a:cxn ang="0">
                      <a:pos x="96" y="894"/>
                    </a:cxn>
                    <a:cxn ang="0">
                      <a:pos x="102" y="870"/>
                    </a:cxn>
                    <a:cxn ang="0">
                      <a:pos x="108" y="822"/>
                    </a:cxn>
                    <a:cxn ang="0">
                      <a:pos x="114" y="798"/>
                    </a:cxn>
                    <a:cxn ang="0">
                      <a:pos x="120" y="768"/>
                    </a:cxn>
                    <a:cxn ang="0">
                      <a:pos x="126" y="726"/>
                    </a:cxn>
                    <a:cxn ang="0">
                      <a:pos x="132" y="696"/>
                    </a:cxn>
                    <a:cxn ang="0">
                      <a:pos x="138" y="666"/>
                    </a:cxn>
                    <a:cxn ang="0">
                      <a:pos x="144" y="630"/>
                    </a:cxn>
                    <a:cxn ang="0">
                      <a:pos x="150" y="600"/>
                    </a:cxn>
                    <a:cxn ang="0">
                      <a:pos x="156" y="576"/>
                    </a:cxn>
                    <a:cxn ang="0">
                      <a:pos x="162" y="528"/>
                    </a:cxn>
                    <a:cxn ang="0">
                      <a:pos x="168" y="498"/>
                    </a:cxn>
                    <a:cxn ang="0">
                      <a:pos x="174" y="474"/>
                    </a:cxn>
                    <a:cxn ang="0">
                      <a:pos x="180" y="432"/>
                    </a:cxn>
                    <a:cxn ang="0">
                      <a:pos x="186" y="408"/>
                    </a:cxn>
                    <a:cxn ang="0">
                      <a:pos x="192" y="366"/>
                    </a:cxn>
                    <a:cxn ang="0">
                      <a:pos x="198" y="336"/>
                    </a:cxn>
                    <a:cxn ang="0">
                      <a:pos x="204" y="306"/>
                    </a:cxn>
                    <a:cxn ang="0">
                      <a:pos x="210" y="264"/>
                    </a:cxn>
                    <a:cxn ang="0">
                      <a:pos x="216" y="234"/>
                    </a:cxn>
                    <a:cxn ang="0">
                      <a:pos x="222" y="210"/>
                    </a:cxn>
                    <a:cxn ang="0">
                      <a:pos x="228" y="168"/>
                    </a:cxn>
                    <a:cxn ang="0">
                      <a:pos x="234" y="144"/>
                    </a:cxn>
                    <a:cxn ang="0">
                      <a:pos x="240" y="108"/>
                    </a:cxn>
                    <a:cxn ang="0">
                      <a:pos x="246" y="66"/>
                    </a:cxn>
                    <a:cxn ang="0">
                      <a:pos x="252" y="42"/>
                    </a:cxn>
                    <a:cxn ang="0">
                      <a:pos x="258" y="12"/>
                    </a:cxn>
                    <a:cxn ang="0">
                      <a:pos x="264" y="6"/>
                    </a:cxn>
                    <a:cxn ang="0">
                      <a:pos x="270" y="18"/>
                    </a:cxn>
                  </a:cxnLst>
                  <a:rect l="0" t="0" r="r" b="b"/>
                  <a:pathLst>
                    <a:path w="276" h="918">
                      <a:moveTo>
                        <a:pt x="0" y="372"/>
                      </a:moveTo>
                      <a:lnTo>
                        <a:pt x="6" y="390"/>
                      </a:lnTo>
                      <a:lnTo>
                        <a:pt x="6" y="408"/>
                      </a:lnTo>
                      <a:lnTo>
                        <a:pt x="12" y="426"/>
                      </a:lnTo>
                      <a:lnTo>
                        <a:pt x="12" y="444"/>
                      </a:lnTo>
                      <a:lnTo>
                        <a:pt x="18" y="456"/>
                      </a:lnTo>
                      <a:lnTo>
                        <a:pt x="18" y="480"/>
                      </a:lnTo>
                      <a:lnTo>
                        <a:pt x="24" y="498"/>
                      </a:lnTo>
                      <a:lnTo>
                        <a:pt x="24" y="516"/>
                      </a:lnTo>
                      <a:lnTo>
                        <a:pt x="30" y="534"/>
                      </a:lnTo>
                      <a:lnTo>
                        <a:pt x="30" y="552"/>
                      </a:lnTo>
                      <a:lnTo>
                        <a:pt x="36" y="576"/>
                      </a:lnTo>
                      <a:lnTo>
                        <a:pt x="36" y="612"/>
                      </a:lnTo>
                      <a:lnTo>
                        <a:pt x="42" y="630"/>
                      </a:lnTo>
                      <a:lnTo>
                        <a:pt x="42" y="648"/>
                      </a:lnTo>
                      <a:lnTo>
                        <a:pt x="48" y="660"/>
                      </a:lnTo>
                      <a:lnTo>
                        <a:pt x="48" y="672"/>
                      </a:lnTo>
                      <a:lnTo>
                        <a:pt x="54" y="678"/>
                      </a:lnTo>
                      <a:lnTo>
                        <a:pt x="54" y="720"/>
                      </a:lnTo>
                      <a:lnTo>
                        <a:pt x="60" y="738"/>
                      </a:lnTo>
                      <a:lnTo>
                        <a:pt x="60" y="756"/>
                      </a:lnTo>
                      <a:lnTo>
                        <a:pt x="66" y="774"/>
                      </a:lnTo>
                      <a:lnTo>
                        <a:pt x="66" y="780"/>
                      </a:lnTo>
                      <a:lnTo>
                        <a:pt x="72" y="798"/>
                      </a:lnTo>
                      <a:lnTo>
                        <a:pt x="72" y="834"/>
                      </a:lnTo>
                      <a:lnTo>
                        <a:pt x="78" y="852"/>
                      </a:lnTo>
                      <a:lnTo>
                        <a:pt x="78" y="864"/>
                      </a:lnTo>
                      <a:lnTo>
                        <a:pt x="84" y="876"/>
                      </a:lnTo>
                      <a:lnTo>
                        <a:pt x="84" y="912"/>
                      </a:lnTo>
                      <a:lnTo>
                        <a:pt x="90" y="918"/>
                      </a:lnTo>
                      <a:lnTo>
                        <a:pt x="90" y="906"/>
                      </a:lnTo>
                      <a:lnTo>
                        <a:pt x="96" y="894"/>
                      </a:lnTo>
                      <a:lnTo>
                        <a:pt x="96" y="882"/>
                      </a:lnTo>
                      <a:lnTo>
                        <a:pt x="102" y="870"/>
                      </a:lnTo>
                      <a:lnTo>
                        <a:pt x="102" y="834"/>
                      </a:lnTo>
                      <a:lnTo>
                        <a:pt x="108" y="822"/>
                      </a:lnTo>
                      <a:lnTo>
                        <a:pt x="108" y="810"/>
                      </a:lnTo>
                      <a:lnTo>
                        <a:pt x="114" y="798"/>
                      </a:lnTo>
                      <a:lnTo>
                        <a:pt x="114" y="780"/>
                      </a:lnTo>
                      <a:lnTo>
                        <a:pt x="120" y="768"/>
                      </a:lnTo>
                      <a:lnTo>
                        <a:pt x="120" y="744"/>
                      </a:lnTo>
                      <a:lnTo>
                        <a:pt x="126" y="726"/>
                      </a:lnTo>
                      <a:lnTo>
                        <a:pt x="126" y="714"/>
                      </a:lnTo>
                      <a:lnTo>
                        <a:pt x="132" y="696"/>
                      </a:lnTo>
                      <a:lnTo>
                        <a:pt x="132" y="684"/>
                      </a:lnTo>
                      <a:lnTo>
                        <a:pt x="138" y="666"/>
                      </a:lnTo>
                      <a:lnTo>
                        <a:pt x="138" y="642"/>
                      </a:lnTo>
                      <a:lnTo>
                        <a:pt x="144" y="630"/>
                      </a:lnTo>
                      <a:lnTo>
                        <a:pt x="144" y="612"/>
                      </a:lnTo>
                      <a:lnTo>
                        <a:pt x="150" y="600"/>
                      </a:lnTo>
                      <a:lnTo>
                        <a:pt x="150" y="588"/>
                      </a:lnTo>
                      <a:lnTo>
                        <a:pt x="156" y="576"/>
                      </a:lnTo>
                      <a:lnTo>
                        <a:pt x="156" y="546"/>
                      </a:lnTo>
                      <a:lnTo>
                        <a:pt x="162" y="528"/>
                      </a:lnTo>
                      <a:lnTo>
                        <a:pt x="162" y="516"/>
                      </a:lnTo>
                      <a:lnTo>
                        <a:pt x="168" y="498"/>
                      </a:lnTo>
                      <a:lnTo>
                        <a:pt x="168" y="486"/>
                      </a:lnTo>
                      <a:lnTo>
                        <a:pt x="174" y="474"/>
                      </a:lnTo>
                      <a:lnTo>
                        <a:pt x="174" y="444"/>
                      </a:lnTo>
                      <a:lnTo>
                        <a:pt x="180" y="432"/>
                      </a:lnTo>
                      <a:lnTo>
                        <a:pt x="180" y="420"/>
                      </a:lnTo>
                      <a:lnTo>
                        <a:pt x="186" y="408"/>
                      </a:lnTo>
                      <a:lnTo>
                        <a:pt x="186" y="378"/>
                      </a:lnTo>
                      <a:lnTo>
                        <a:pt x="192" y="366"/>
                      </a:lnTo>
                      <a:lnTo>
                        <a:pt x="192" y="354"/>
                      </a:lnTo>
                      <a:lnTo>
                        <a:pt x="198" y="336"/>
                      </a:lnTo>
                      <a:lnTo>
                        <a:pt x="198" y="324"/>
                      </a:lnTo>
                      <a:lnTo>
                        <a:pt x="204" y="306"/>
                      </a:lnTo>
                      <a:lnTo>
                        <a:pt x="204" y="276"/>
                      </a:lnTo>
                      <a:lnTo>
                        <a:pt x="210" y="264"/>
                      </a:lnTo>
                      <a:lnTo>
                        <a:pt x="210" y="252"/>
                      </a:lnTo>
                      <a:lnTo>
                        <a:pt x="216" y="234"/>
                      </a:lnTo>
                      <a:lnTo>
                        <a:pt x="216" y="222"/>
                      </a:lnTo>
                      <a:lnTo>
                        <a:pt x="222" y="210"/>
                      </a:lnTo>
                      <a:lnTo>
                        <a:pt x="222" y="180"/>
                      </a:lnTo>
                      <a:lnTo>
                        <a:pt x="228" y="168"/>
                      </a:lnTo>
                      <a:lnTo>
                        <a:pt x="228" y="156"/>
                      </a:lnTo>
                      <a:lnTo>
                        <a:pt x="234" y="144"/>
                      </a:lnTo>
                      <a:lnTo>
                        <a:pt x="234" y="126"/>
                      </a:lnTo>
                      <a:lnTo>
                        <a:pt x="240" y="108"/>
                      </a:lnTo>
                      <a:lnTo>
                        <a:pt x="240" y="84"/>
                      </a:lnTo>
                      <a:lnTo>
                        <a:pt x="246" y="66"/>
                      </a:lnTo>
                      <a:lnTo>
                        <a:pt x="246" y="54"/>
                      </a:lnTo>
                      <a:lnTo>
                        <a:pt x="252" y="42"/>
                      </a:lnTo>
                      <a:lnTo>
                        <a:pt x="252" y="24"/>
                      </a:lnTo>
                      <a:lnTo>
                        <a:pt x="258" y="12"/>
                      </a:lnTo>
                      <a:lnTo>
                        <a:pt x="258" y="0"/>
                      </a:lnTo>
                      <a:lnTo>
                        <a:pt x="264" y="6"/>
                      </a:lnTo>
                      <a:lnTo>
                        <a:pt x="276" y="18"/>
                      </a:lnTo>
                      <a:lnTo>
                        <a:pt x="270" y="18"/>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47" name="Freeform 84"/>
                <p:cNvSpPr>
                  <a:spLocks/>
                </p:cNvSpPr>
                <p:nvPr/>
              </p:nvSpPr>
              <p:spPr bwMode="auto">
                <a:xfrm>
                  <a:off x="4572000" y="1343025"/>
                  <a:ext cx="609600" cy="1390650"/>
                </a:xfrm>
                <a:custGeom>
                  <a:avLst/>
                  <a:gdLst/>
                  <a:ahLst/>
                  <a:cxnLst>
                    <a:cxn ang="0">
                      <a:pos x="6" y="150"/>
                    </a:cxn>
                    <a:cxn ang="0">
                      <a:pos x="12" y="84"/>
                    </a:cxn>
                    <a:cxn ang="0">
                      <a:pos x="24" y="36"/>
                    </a:cxn>
                    <a:cxn ang="0">
                      <a:pos x="30" y="12"/>
                    </a:cxn>
                    <a:cxn ang="0">
                      <a:pos x="42" y="30"/>
                    </a:cxn>
                    <a:cxn ang="0">
                      <a:pos x="54" y="66"/>
                    </a:cxn>
                    <a:cxn ang="0">
                      <a:pos x="60" y="120"/>
                    </a:cxn>
                    <a:cxn ang="0">
                      <a:pos x="72" y="162"/>
                    </a:cxn>
                    <a:cxn ang="0">
                      <a:pos x="78" y="216"/>
                    </a:cxn>
                    <a:cxn ang="0">
                      <a:pos x="90" y="258"/>
                    </a:cxn>
                    <a:cxn ang="0">
                      <a:pos x="96" y="318"/>
                    </a:cxn>
                    <a:cxn ang="0">
                      <a:pos x="108" y="360"/>
                    </a:cxn>
                    <a:cxn ang="0">
                      <a:pos x="114" y="414"/>
                    </a:cxn>
                    <a:cxn ang="0">
                      <a:pos x="126" y="456"/>
                    </a:cxn>
                    <a:cxn ang="0">
                      <a:pos x="132" y="510"/>
                    </a:cxn>
                    <a:cxn ang="0">
                      <a:pos x="144" y="558"/>
                    </a:cxn>
                    <a:cxn ang="0">
                      <a:pos x="150" y="612"/>
                    </a:cxn>
                    <a:cxn ang="0">
                      <a:pos x="162" y="654"/>
                    </a:cxn>
                    <a:cxn ang="0">
                      <a:pos x="168" y="708"/>
                    </a:cxn>
                    <a:cxn ang="0">
                      <a:pos x="180" y="744"/>
                    </a:cxn>
                    <a:cxn ang="0">
                      <a:pos x="186" y="804"/>
                    </a:cxn>
                    <a:cxn ang="0">
                      <a:pos x="198" y="846"/>
                    </a:cxn>
                    <a:cxn ang="0">
                      <a:pos x="204" y="864"/>
                    </a:cxn>
                    <a:cxn ang="0">
                      <a:pos x="216" y="822"/>
                    </a:cxn>
                    <a:cxn ang="0">
                      <a:pos x="222" y="762"/>
                    </a:cxn>
                    <a:cxn ang="0">
                      <a:pos x="234" y="726"/>
                    </a:cxn>
                    <a:cxn ang="0">
                      <a:pos x="240" y="666"/>
                    </a:cxn>
                    <a:cxn ang="0">
                      <a:pos x="252" y="588"/>
                    </a:cxn>
                    <a:cxn ang="0">
                      <a:pos x="258" y="546"/>
                    </a:cxn>
                    <a:cxn ang="0">
                      <a:pos x="270" y="486"/>
                    </a:cxn>
                    <a:cxn ang="0">
                      <a:pos x="276" y="450"/>
                    </a:cxn>
                    <a:cxn ang="0">
                      <a:pos x="288" y="396"/>
                    </a:cxn>
                    <a:cxn ang="0">
                      <a:pos x="294" y="348"/>
                    </a:cxn>
                    <a:cxn ang="0">
                      <a:pos x="306" y="294"/>
                    </a:cxn>
                    <a:cxn ang="0">
                      <a:pos x="312" y="234"/>
                    </a:cxn>
                    <a:cxn ang="0">
                      <a:pos x="324" y="180"/>
                    </a:cxn>
                    <a:cxn ang="0">
                      <a:pos x="330" y="138"/>
                    </a:cxn>
                    <a:cxn ang="0">
                      <a:pos x="342" y="138"/>
                    </a:cxn>
                    <a:cxn ang="0">
                      <a:pos x="348" y="186"/>
                    </a:cxn>
                    <a:cxn ang="0">
                      <a:pos x="360" y="228"/>
                    </a:cxn>
                    <a:cxn ang="0">
                      <a:pos x="366" y="294"/>
                    </a:cxn>
                    <a:cxn ang="0">
                      <a:pos x="378" y="348"/>
                    </a:cxn>
                  </a:cxnLst>
                  <a:rect l="0" t="0" r="r" b="b"/>
                  <a:pathLst>
                    <a:path w="384" h="876">
                      <a:moveTo>
                        <a:pt x="0" y="186"/>
                      </a:moveTo>
                      <a:lnTo>
                        <a:pt x="0" y="168"/>
                      </a:lnTo>
                      <a:lnTo>
                        <a:pt x="6" y="150"/>
                      </a:lnTo>
                      <a:lnTo>
                        <a:pt x="6" y="132"/>
                      </a:lnTo>
                      <a:lnTo>
                        <a:pt x="12" y="120"/>
                      </a:lnTo>
                      <a:lnTo>
                        <a:pt x="12" y="84"/>
                      </a:lnTo>
                      <a:lnTo>
                        <a:pt x="18" y="66"/>
                      </a:lnTo>
                      <a:lnTo>
                        <a:pt x="18" y="48"/>
                      </a:lnTo>
                      <a:lnTo>
                        <a:pt x="24" y="36"/>
                      </a:lnTo>
                      <a:lnTo>
                        <a:pt x="24" y="24"/>
                      </a:lnTo>
                      <a:lnTo>
                        <a:pt x="30" y="18"/>
                      </a:lnTo>
                      <a:lnTo>
                        <a:pt x="30" y="12"/>
                      </a:lnTo>
                      <a:lnTo>
                        <a:pt x="42" y="0"/>
                      </a:lnTo>
                      <a:lnTo>
                        <a:pt x="36" y="0"/>
                      </a:lnTo>
                      <a:lnTo>
                        <a:pt x="42" y="30"/>
                      </a:lnTo>
                      <a:lnTo>
                        <a:pt x="48" y="42"/>
                      </a:lnTo>
                      <a:lnTo>
                        <a:pt x="48" y="54"/>
                      </a:lnTo>
                      <a:lnTo>
                        <a:pt x="54" y="66"/>
                      </a:lnTo>
                      <a:lnTo>
                        <a:pt x="54" y="84"/>
                      </a:lnTo>
                      <a:lnTo>
                        <a:pt x="60" y="96"/>
                      </a:lnTo>
                      <a:lnTo>
                        <a:pt x="60" y="120"/>
                      </a:lnTo>
                      <a:lnTo>
                        <a:pt x="66" y="138"/>
                      </a:lnTo>
                      <a:lnTo>
                        <a:pt x="66" y="150"/>
                      </a:lnTo>
                      <a:lnTo>
                        <a:pt x="72" y="162"/>
                      </a:lnTo>
                      <a:lnTo>
                        <a:pt x="72" y="174"/>
                      </a:lnTo>
                      <a:lnTo>
                        <a:pt x="78" y="192"/>
                      </a:lnTo>
                      <a:lnTo>
                        <a:pt x="78" y="216"/>
                      </a:lnTo>
                      <a:lnTo>
                        <a:pt x="84" y="228"/>
                      </a:lnTo>
                      <a:lnTo>
                        <a:pt x="84" y="246"/>
                      </a:lnTo>
                      <a:lnTo>
                        <a:pt x="90" y="258"/>
                      </a:lnTo>
                      <a:lnTo>
                        <a:pt x="90" y="276"/>
                      </a:lnTo>
                      <a:lnTo>
                        <a:pt x="96" y="288"/>
                      </a:lnTo>
                      <a:lnTo>
                        <a:pt x="96" y="318"/>
                      </a:lnTo>
                      <a:lnTo>
                        <a:pt x="102" y="330"/>
                      </a:lnTo>
                      <a:lnTo>
                        <a:pt x="102" y="342"/>
                      </a:lnTo>
                      <a:lnTo>
                        <a:pt x="108" y="360"/>
                      </a:lnTo>
                      <a:lnTo>
                        <a:pt x="108" y="372"/>
                      </a:lnTo>
                      <a:lnTo>
                        <a:pt x="114" y="384"/>
                      </a:lnTo>
                      <a:lnTo>
                        <a:pt x="114" y="414"/>
                      </a:lnTo>
                      <a:lnTo>
                        <a:pt x="120" y="426"/>
                      </a:lnTo>
                      <a:lnTo>
                        <a:pt x="120" y="438"/>
                      </a:lnTo>
                      <a:lnTo>
                        <a:pt x="126" y="456"/>
                      </a:lnTo>
                      <a:lnTo>
                        <a:pt x="126" y="474"/>
                      </a:lnTo>
                      <a:lnTo>
                        <a:pt x="132" y="486"/>
                      </a:lnTo>
                      <a:lnTo>
                        <a:pt x="132" y="510"/>
                      </a:lnTo>
                      <a:lnTo>
                        <a:pt x="138" y="528"/>
                      </a:lnTo>
                      <a:lnTo>
                        <a:pt x="138" y="546"/>
                      </a:lnTo>
                      <a:lnTo>
                        <a:pt x="144" y="558"/>
                      </a:lnTo>
                      <a:lnTo>
                        <a:pt x="144" y="588"/>
                      </a:lnTo>
                      <a:lnTo>
                        <a:pt x="150" y="600"/>
                      </a:lnTo>
                      <a:lnTo>
                        <a:pt x="150" y="612"/>
                      </a:lnTo>
                      <a:lnTo>
                        <a:pt x="156" y="624"/>
                      </a:lnTo>
                      <a:lnTo>
                        <a:pt x="156" y="636"/>
                      </a:lnTo>
                      <a:lnTo>
                        <a:pt x="162" y="654"/>
                      </a:lnTo>
                      <a:lnTo>
                        <a:pt x="162" y="678"/>
                      </a:lnTo>
                      <a:lnTo>
                        <a:pt x="168" y="690"/>
                      </a:lnTo>
                      <a:lnTo>
                        <a:pt x="168" y="708"/>
                      </a:lnTo>
                      <a:lnTo>
                        <a:pt x="174" y="720"/>
                      </a:lnTo>
                      <a:lnTo>
                        <a:pt x="174" y="732"/>
                      </a:lnTo>
                      <a:lnTo>
                        <a:pt x="180" y="744"/>
                      </a:lnTo>
                      <a:lnTo>
                        <a:pt x="180" y="774"/>
                      </a:lnTo>
                      <a:lnTo>
                        <a:pt x="186" y="786"/>
                      </a:lnTo>
                      <a:lnTo>
                        <a:pt x="186" y="804"/>
                      </a:lnTo>
                      <a:lnTo>
                        <a:pt x="192" y="822"/>
                      </a:lnTo>
                      <a:lnTo>
                        <a:pt x="192" y="834"/>
                      </a:lnTo>
                      <a:lnTo>
                        <a:pt x="198" y="846"/>
                      </a:lnTo>
                      <a:lnTo>
                        <a:pt x="198" y="864"/>
                      </a:lnTo>
                      <a:lnTo>
                        <a:pt x="204" y="876"/>
                      </a:lnTo>
                      <a:lnTo>
                        <a:pt x="204" y="864"/>
                      </a:lnTo>
                      <a:lnTo>
                        <a:pt x="210" y="846"/>
                      </a:lnTo>
                      <a:lnTo>
                        <a:pt x="210" y="828"/>
                      </a:lnTo>
                      <a:lnTo>
                        <a:pt x="216" y="822"/>
                      </a:lnTo>
                      <a:lnTo>
                        <a:pt x="216" y="786"/>
                      </a:lnTo>
                      <a:lnTo>
                        <a:pt x="222" y="774"/>
                      </a:lnTo>
                      <a:lnTo>
                        <a:pt x="222" y="762"/>
                      </a:lnTo>
                      <a:lnTo>
                        <a:pt x="228" y="750"/>
                      </a:lnTo>
                      <a:lnTo>
                        <a:pt x="228" y="738"/>
                      </a:lnTo>
                      <a:lnTo>
                        <a:pt x="234" y="726"/>
                      </a:lnTo>
                      <a:lnTo>
                        <a:pt x="234" y="690"/>
                      </a:lnTo>
                      <a:lnTo>
                        <a:pt x="240" y="672"/>
                      </a:lnTo>
                      <a:lnTo>
                        <a:pt x="240" y="666"/>
                      </a:lnTo>
                      <a:lnTo>
                        <a:pt x="246" y="642"/>
                      </a:lnTo>
                      <a:lnTo>
                        <a:pt x="246" y="606"/>
                      </a:lnTo>
                      <a:lnTo>
                        <a:pt x="252" y="588"/>
                      </a:lnTo>
                      <a:lnTo>
                        <a:pt x="252" y="582"/>
                      </a:lnTo>
                      <a:lnTo>
                        <a:pt x="258" y="564"/>
                      </a:lnTo>
                      <a:lnTo>
                        <a:pt x="258" y="546"/>
                      </a:lnTo>
                      <a:lnTo>
                        <a:pt x="264" y="522"/>
                      </a:lnTo>
                      <a:lnTo>
                        <a:pt x="264" y="498"/>
                      </a:lnTo>
                      <a:lnTo>
                        <a:pt x="270" y="486"/>
                      </a:lnTo>
                      <a:lnTo>
                        <a:pt x="270" y="468"/>
                      </a:lnTo>
                      <a:lnTo>
                        <a:pt x="276" y="462"/>
                      </a:lnTo>
                      <a:lnTo>
                        <a:pt x="276" y="450"/>
                      </a:lnTo>
                      <a:lnTo>
                        <a:pt x="282" y="444"/>
                      </a:lnTo>
                      <a:lnTo>
                        <a:pt x="282" y="402"/>
                      </a:lnTo>
                      <a:lnTo>
                        <a:pt x="288" y="396"/>
                      </a:lnTo>
                      <a:lnTo>
                        <a:pt x="288" y="378"/>
                      </a:lnTo>
                      <a:lnTo>
                        <a:pt x="294" y="366"/>
                      </a:lnTo>
                      <a:lnTo>
                        <a:pt x="294" y="348"/>
                      </a:lnTo>
                      <a:lnTo>
                        <a:pt x="300" y="330"/>
                      </a:lnTo>
                      <a:lnTo>
                        <a:pt x="300" y="306"/>
                      </a:lnTo>
                      <a:lnTo>
                        <a:pt x="306" y="294"/>
                      </a:lnTo>
                      <a:lnTo>
                        <a:pt x="306" y="276"/>
                      </a:lnTo>
                      <a:lnTo>
                        <a:pt x="312" y="252"/>
                      </a:lnTo>
                      <a:lnTo>
                        <a:pt x="312" y="234"/>
                      </a:lnTo>
                      <a:lnTo>
                        <a:pt x="318" y="228"/>
                      </a:lnTo>
                      <a:lnTo>
                        <a:pt x="318" y="198"/>
                      </a:lnTo>
                      <a:lnTo>
                        <a:pt x="324" y="180"/>
                      </a:lnTo>
                      <a:lnTo>
                        <a:pt x="324" y="162"/>
                      </a:lnTo>
                      <a:lnTo>
                        <a:pt x="330" y="150"/>
                      </a:lnTo>
                      <a:lnTo>
                        <a:pt x="330" y="138"/>
                      </a:lnTo>
                      <a:lnTo>
                        <a:pt x="336" y="132"/>
                      </a:lnTo>
                      <a:lnTo>
                        <a:pt x="336" y="126"/>
                      </a:lnTo>
                      <a:lnTo>
                        <a:pt x="342" y="138"/>
                      </a:lnTo>
                      <a:lnTo>
                        <a:pt x="342" y="150"/>
                      </a:lnTo>
                      <a:lnTo>
                        <a:pt x="348" y="162"/>
                      </a:lnTo>
                      <a:lnTo>
                        <a:pt x="348" y="186"/>
                      </a:lnTo>
                      <a:lnTo>
                        <a:pt x="354" y="198"/>
                      </a:lnTo>
                      <a:lnTo>
                        <a:pt x="354" y="216"/>
                      </a:lnTo>
                      <a:lnTo>
                        <a:pt x="360" y="228"/>
                      </a:lnTo>
                      <a:lnTo>
                        <a:pt x="360" y="246"/>
                      </a:lnTo>
                      <a:lnTo>
                        <a:pt x="366" y="264"/>
                      </a:lnTo>
                      <a:lnTo>
                        <a:pt x="366" y="294"/>
                      </a:lnTo>
                      <a:lnTo>
                        <a:pt x="372" y="306"/>
                      </a:lnTo>
                      <a:lnTo>
                        <a:pt x="372" y="324"/>
                      </a:lnTo>
                      <a:lnTo>
                        <a:pt x="378" y="348"/>
                      </a:lnTo>
                      <a:lnTo>
                        <a:pt x="378" y="366"/>
                      </a:lnTo>
                      <a:lnTo>
                        <a:pt x="384" y="378"/>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48" name="Freeform 85"/>
                <p:cNvSpPr>
                  <a:spLocks/>
                </p:cNvSpPr>
                <p:nvPr/>
              </p:nvSpPr>
              <p:spPr bwMode="auto">
                <a:xfrm>
                  <a:off x="5181600" y="1943100"/>
                  <a:ext cx="314325" cy="1876425"/>
                </a:xfrm>
                <a:custGeom>
                  <a:avLst/>
                  <a:gdLst/>
                  <a:ahLst/>
                  <a:cxnLst>
                    <a:cxn ang="0">
                      <a:pos x="0" y="42"/>
                    </a:cxn>
                    <a:cxn ang="0">
                      <a:pos x="6" y="66"/>
                    </a:cxn>
                    <a:cxn ang="0">
                      <a:pos x="12" y="96"/>
                    </a:cxn>
                    <a:cxn ang="0">
                      <a:pos x="18" y="150"/>
                    </a:cxn>
                    <a:cxn ang="0">
                      <a:pos x="24" y="174"/>
                    </a:cxn>
                    <a:cxn ang="0">
                      <a:pos x="30" y="210"/>
                    </a:cxn>
                    <a:cxn ang="0">
                      <a:pos x="36" y="258"/>
                    </a:cxn>
                    <a:cxn ang="0">
                      <a:pos x="42" y="300"/>
                    </a:cxn>
                    <a:cxn ang="0">
                      <a:pos x="48" y="330"/>
                    </a:cxn>
                    <a:cxn ang="0">
                      <a:pos x="54" y="378"/>
                    </a:cxn>
                    <a:cxn ang="0">
                      <a:pos x="60" y="408"/>
                    </a:cxn>
                    <a:cxn ang="0">
                      <a:pos x="66" y="456"/>
                    </a:cxn>
                    <a:cxn ang="0">
                      <a:pos x="72" y="498"/>
                    </a:cxn>
                    <a:cxn ang="0">
                      <a:pos x="78" y="534"/>
                    </a:cxn>
                    <a:cxn ang="0">
                      <a:pos x="84" y="582"/>
                    </a:cxn>
                    <a:cxn ang="0">
                      <a:pos x="90" y="618"/>
                    </a:cxn>
                    <a:cxn ang="0">
                      <a:pos x="96" y="648"/>
                    </a:cxn>
                    <a:cxn ang="0">
                      <a:pos x="102" y="684"/>
                    </a:cxn>
                    <a:cxn ang="0">
                      <a:pos x="108" y="720"/>
                    </a:cxn>
                    <a:cxn ang="0">
                      <a:pos x="114" y="756"/>
                    </a:cxn>
                    <a:cxn ang="0">
                      <a:pos x="120" y="804"/>
                    </a:cxn>
                    <a:cxn ang="0">
                      <a:pos x="126" y="846"/>
                    </a:cxn>
                    <a:cxn ang="0">
                      <a:pos x="132" y="870"/>
                    </a:cxn>
                    <a:cxn ang="0">
                      <a:pos x="138" y="906"/>
                    </a:cxn>
                    <a:cxn ang="0">
                      <a:pos x="144" y="930"/>
                    </a:cxn>
                    <a:cxn ang="0">
                      <a:pos x="156" y="948"/>
                    </a:cxn>
                    <a:cxn ang="0">
                      <a:pos x="162" y="978"/>
                    </a:cxn>
                    <a:cxn ang="0">
                      <a:pos x="168" y="1002"/>
                    </a:cxn>
                    <a:cxn ang="0">
                      <a:pos x="174" y="1038"/>
                    </a:cxn>
                    <a:cxn ang="0">
                      <a:pos x="180" y="1062"/>
                    </a:cxn>
                    <a:cxn ang="0">
                      <a:pos x="186" y="1098"/>
                    </a:cxn>
                    <a:cxn ang="0">
                      <a:pos x="192" y="1146"/>
                    </a:cxn>
                    <a:cxn ang="0">
                      <a:pos x="198" y="1170"/>
                    </a:cxn>
                  </a:cxnLst>
                  <a:rect l="0" t="0" r="r" b="b"/>
                  <a:pathLst>
                    <a:path w="198" h="1182">
                      <a:moveTo>
                        <a:pt x="0" y="0"/>
                      </a:moveTo>
                      <a:lnTo>
                        <a:pt x="0" y="42"/>
                      </a:lnTo>
                      <a:lnTo>
                        <a:pt x="6" y="54"/>
                      </a:lnTo>
                      <a:lnTo>
                        <a:pt x="6" y="66"/>
                      </a:lnTo>
                      <a:lnTo>
                        <a:pt x="12" y="78"/>
                      </a:lnTo>
                      <a:lnTo>
                        <a:pt x="12" y="96"/>
                      </a:lnTo>
                      <a:lnTo>
                        <a:pt x="18" y="114"/>
                      </a:lnTo>
                      <a:lnTo>
                        <a:pt x="18" y="150"/>
                      </a:lnTo>
                      <a:lnTo>
                        <a:pt x="24" y="162"/>
                      </a:lnTo>
                      <a:lnTo>
                        <a:pt x="24" y="174"/>
                      </a:lnTo>
                      <a:lnTo>
                        <a:pt x="30" y="192"/>
                      </a:lnTo>
                      <a:lnTo>
                        <a:pt x="30" y="210"/>
                      </a:lnTo>
                      <a:lnTo>
                        <a:pt x="36" y="228"/>
                      </a:lnTo>
                      <a:lnTo>
                        <a:pt x="36" y="258"/>
                      </a:lnTo>
                      <a:lnTo>
                        <a:pt x="42" y="276"/>
                      </a:lnTo>
                      <a:lnTo>
                        <a:pt x="42" y="300"/>
                      </a:lnTo>
                      <a:lnTo>
                        <a:pt x="48" y="312"/>
                      </a:lnTo>
                      <a:lnTo>
                        <a:pt x="48" y="330"/>
                      </a:lnTo>
                      <a:lnTo>
                        <a:pt x="54" y="348"/>
                      </a:lnTo>
                      <a:lnTo>
                        <a:pt x="54" y="378"/>
                      </a:lnTo>
                      <a:lnTo>
                        <a:pt x="60" y="390"/>
                      </a:lnTo>
                      <a:lnTo>
                        <a:pt x="60" y="408"/>
                      </a:lnTo>
                      <a:lnTo>
                        <a:pt x="66" y="432"/>
                      </a:lnTo>
                      <a:lnTo>
                        <a:pt x="66" y="456"/>
                      </a:lnTo>
                      <a:lnTo>
                        <a:pt x="72" y="474"/>
                      </a:lnTo>
                      <a:lnTo>
                        <a:pt x="72" y="498"/>
                      </a:lnTo>
                      <a:lnTo>
                        <a:pt x="78" y="516"/>
                      </a:lnTo>
                      <a:lnTo>
                        <a:pt x="78" y="534"/>
                      </a:lnTo>
                      <a:lnTo>
                        <a:pt x="84" y="552"/>
                      </a:lnTo>
                      <a:lnTo>
                        <a:pt x="84" y="582"/>
                      </a:lnTo>
                      <a:lnTo>
                        <a:pt x="90" y="600"/>
                      </a:lnTo>
                      <a:lnTo>
                        <a:pt x="90" y="618"/>
                      </a:lnTo>
                      <a:lnTo>
                        <a:pt x="96" y="636"/>
                      </a:lnTo>
                      <a:lnTo>
                        <a:pt x="96" y="648"/>
                      </a:lnTo>
                      <a:lnTo>
                        <a:pt x="102" y="660"/>
                      </a:lnTo>
                      <a:lnTo>
                        <a:pt x="102" y="684"/>
                      </a:lnTo>
                      <a:lnTo>
                        <a:pt x="108" y="702"/>
                      </a:lnTo>
                      <a:lnTo>
                        <a:pt x="108" y="720"/>
                      </a:lnTo>
                      <a:lnTo>
                        <a:pt x="114" y="738"/>
                      </a:lnTo>
                      <a:lnTo>
                        <a:pt x="114" y="756"/>
                      </a:lnTo>
                      <a:lnTo>
                        <a:pt x="120" y="768"/>
                      </a:lnTo>
                      <a:lnTo>
                        <a:pt x="120" y="804"/>
                      </a:lnTo>
                      <a:lnTo>
                        <a:pt x="126" y="828"/>
                      </a:lnTo>
                      <a:lnTo>
                        <a:pt x="126" y="846"/>
                      </a:lnTo>
                      <a:lnTo>
                        <a:pt x="132" y="858"/>
                      </a:lnTo>
                      <a:lnTo>
                        <a:pt x="132" y="870"/>
                      </a:lnTo>
                      <a:lnTo>
                        <a:pt x="138" y="882"/>
                      </a:lnTo>
                      <a:lnTo>
                        <a:pt x="138" y="906"/>
                      </a:lnTo>
                      <a:lnTo>
                        <a:pt x="144" y="918"/>
                      </a:lnTo>
                      <a:lnTo>
                        <a:pt x="144" y="930"/>
                      </a:lnTo>
                      <a:lnTo>
                        <a:pt x="150" y="942"/>
                      </a:lnTo>
                      <a:lnTo>
                        <a:pt x="156" y="948"/>
                      </a:lnTo>
                      <a:lnTo>
                        <a:pt x="156" y="972"/>
                      </a:lnTo>
                      <a:lnTo>
                        <a:pt x="162" y="978"/>
                      </a:lnTo>
                      <a:lnTo>
                        <a:pt x="162" y="990"/>
                      </a:lnTo>
                      <a:lnTo>
                        <a:pt x="168" y="1002"/>
                      </a:lnTo>
                      <a:lnTo>
                        <a:pt x="168" y="1026"/>
                      </a:lnTo>
                      <a:lnTo>
                        <a:pt x="174" y="1038"/>
                      </a:lnTo>
                      <a:lnTo>
                        <a:pt x="174" y="1050"/>
                      </a:lnTo>
                      <a:lnTo>
                        <a:pt x="180" y="1062"/>
                      </a:lnTo>
                      <a:lnTo>
                        <a:pt x="180" y="1080"/>
                      </a:lnTo>
                      <a:lnTo>
                        <a:pt x="186" y="1098"/>
                      </a:lnTo>
                      <a:lnTo>
                        <a:pt x="186" y="1134"/>
                      </a:lnTo>
                      <a:lnTo>
                        <a:pt x="192" y="1146"/>
                      </a:lnTo>
                      <a:lnTo>
                        <a:pt x="192" y="1158"/>
                      </a:lnTo>
                      <a:lnTo>
                        <a:pt x="198" y="1170"/>
                      </a:lnTo>
                      <a:lnTo>
                        <a:pt x="198" y="1182"/>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49" name="Line 86"/>
                <p:cNvSpPr>
                  <a:spLocks noChangeShapeType="1"/>
                </p:cNvSpPr>
                <p:nvPr/>
              </p:nvSpPr>
              <p:spPr bwMode="auto">
                <a:xfrm flipV="1">
                  <a:off x="4572000" y="1619250"/>
                  <a:ext cx="1588" cy="19050"/>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50" name="Line 89"/>
                <p:cNvSpPr>
                  <a:spLocks noChangeShapeType="1"/>
                </p:cNvSpPr>
                <p:nvPr/>
              </p:nvSpPr>
              <p:spPr bwMode="auto">
                <a:xfrm flipV="1">
                  <a:off x="4714875" y="1733550"/>
                  <a:ext cx="1588" cy="19050"/>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51" name="Line 90"/>
                <p:cNvSpPr>
                  <a:spLocks noChangeShapeType="1"/>
                </p:cNvSpPr>
                <p:nvPr/>
              </p:nvSpPr>
              <p:spPr bwMode="auto">
                <a:xfrm flipV="1">
                  <a:off x="4762500" y="2000250"/>
                  <a:ext cx="1588" cy="19050"/>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52" name="Line 91"/>
                <p:cNvSpPr>
                  <a:spLocks noChangeShapeType="1"/>
                </p:cNvSpPr>
                <p:nvPr/>
              </p:nvSpPr>
              <p:spPr bwMode="auto">
                <a:xfrm flipV="1">
                  <a:off x="4800600" y="2257425"/>
                  <a:ext cx="1588" cy="19050"/>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53" name="Line 92"/>
                <p:cNvSpPr>
                  <a:spLocks noChangeShapeType="1"/>
                </p:cNvSpPr>
                <p:nvPr/>
              </p:nvSpPr>
              <p:spPr bwMode="auto">
                <a:xfrm flipV="1">
                  <a:off x="4857750" y="2505075"/>
                  <a:ext cx="1588" cy="19050"/>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54" name="Line 93"/>
                <p:cNvSpPr>
                  <a:spLocks noChangeShapeType="1"/>
                </p:cNvSpPr>
                <p:nvPr/>
              </p:nvSpPr>
              <p:spPr bwMode="auto">
                <a:xfrm flipV="1">
                  <a:off x="4895850" y="2724150"/>
                  <a:ext cx="1588" cy="9525"/>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55" name="Line 94"/>
                <p:cNvSpPr>
                  <a:spLocks noChangeShapeType="1"/>
                </p:cNvSpPr>
                <p:nvPr/>
              </p:nvSpPr>
              <p:spPr bwMode="auto">
                <a:xfrm flipV="1">
                  <a:off x="4943475" y="2438400"/>
                  <a:ext cx="1588" cy="28575"/>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56" name="Line 95"/>
                <p:cNvSpPr>
                  <a:spLocks noChangeShapeType="1"/>
                </p:cNvSpPr>
                <p:nvPr/>
              </p:nvSpPr>
              <p:spPr bwMode="auto">
                <a:xfrm flipV="1">
                  <a:off x="4991100" y="2152650"/>
                  <a:ext cx="1588" cy="19050"/>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57" name="Line 96"/>
                <p:cNvSpPr>
                  <a:spLocks noChangeShapeType="1"/>
                </p:cNvSpPr>
                <p:nvPr/>
              </p:nvSpPr>
              <p:spPr bwMode="auto">
                <a:xfrm flipV="1">
                  <a:off x="5038725" y="1933575"/>
                  <a:ext cx="1588" cy="9525"/>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58" name="Line 97"/>
                <p:cNvSpPr>
                  <a:spLocks noChangeShapeType="1"/>
                </p:cNvSpPr>
                <p:nvPr/>
              </p:nvSpPr>
              <p:spPr bwMode="auto">
                <a:xfrm flipV="1">
                  <a:off x="5086350" y="1628775"/>
                  <a:ext cx="1588" cy="28575"/>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59" name="Line 98"/>
                <p:cNvSpPr>
                  <a:spLocks noChangeShapeType="1"/>
                </p:cNvSpPr>
                <p:nvPr/>
              </p:nvSpPr>
              <p:spPr bwMode="auto">
                <a:xfrm flipV="1">
                  <a:off x="5124450" y="1619250"/>
                  <a:ext cx="1588" cy="19050"/>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60" name="Line 99"/>
                <p:cNvSpPr>
                  <a:spLocks noChangeShapeType="1"/>
                </p:cNvSpPr>
                <p:nvPr/>
              </p:nvSpPr>
              <p:spPr bwMode="auto">
                <a:xfrm flipV="1">
                  <a:off x="5181600" y="1924050"/>
                  <a:ext cx="1588" cy="19050"/>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61" name="Line 100"/>
                <p:cNvSpPr>
                  <a:spLocks noChangeShapeType="1"/>
                </p:cNvSpPr>
                <p:nvPr/>
              </p:nvSpPr>
              <p:spPr bwMode="auto">
                <a:xfrm flipV="1">
                  <a:off x="5219700" y="2200275"/>
                  <a:ext cx="1588" cy="19050"/>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62" name="Line 101"/>
                <p:cNvSpPr>
                  <a:spLocks noChangeShapeType="1"/>
                </p:cNvSpPr>
                <p:nvPr/>
              </p:nvSpPr>
              <p:spPr bwMode="auto">
                <a:xfrm flipV="1">
                  <a:off x="5267325" y="2524125"/>
                  <a:ext cx="1588" cy="19050"/>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63" name="Line 102"/>
                <p:cNvSpPr>
                  <a:spLocks noChangeShapeType="1"/>
                </p:cNvSpPr>
                <p:nvPr/>
              </p:nvSpPr>
              <p:spPr bwMode="auto">
                <a:xfrm flipV="1">
                  <a:off x="5314950" y="2819400"/>
                  <a:ext cx="1588" cy="19050"/>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64" name="Line 103"/>
                <p:cNvSpPr>
                  <a:spLocks noChangeShapeType="1"/>
                </p:cNvSpPr>
                <p:nvPr/>
              </p:nvSpPr>
              <p:spPr bwMode="auto">
                <a:xfrm flipV="1">
                  <a:off x="5362575" y="3124200"/>
                  <a:ext cx="1588" cy="19050"/>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65" name="Line 104"/>
                <p:cNvSpPr>
                  <a:spLocks noChangeShapeType="1"/>
                </p:cNvSpPr>
                <p:nvPr/>
              </p:nvSpPr>
              <p:spPr bwMode="auto">
                <a:xfrm flipV="1">
                  <a:off x="5410200" y="3390900"/>
                  <a:ext cx="1588" cy="9525"/>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66" name="Line 105"/>
                <p:cNvSpPr>
                  <a:spLocks noChangeShapeType="1"/>
                </p:cNvSpPr>
                <p:nvPr/>
              </p:nvSpPr>
              <p:spPr bwMode="auto">
                <a:xfrm flipV="1">
                  <a:off x="5457825" y="3571875"/>
                  <a:ext cx="1588" cy="19050"/>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grpSp>
          <p:grpSp>
            <p:nvGrpSpPr>
              <p:cNvPr id="435" name="Group 112"/>
              <p:cNvGrpSpPr/>
              <p:nvPr/>
            </p:nvGrpSpPr>
            <p:grpSpPr>
              <a:xfrm>
                <a:off x="1945481" y="2631282"/>
                <a:ext cx="345282" cy="247649"/>
                <a:chOff x="1219200" y="5105400"/>
                <a:chExt cx="323850" cy="152400"/>
              </a:xfrm>
            </p:grpSpPr>
            <p:sp>
              <p:nvSpPr>
                <p:cNvPr id="436" name="Freeform 84"/>
                <p:cNvSpPr>
                  <a:spLocks/>
                </p:cNvSpPr>
                <p:nvPr/>
              </p:nvSpPr>
              <p:spPr bwMode="auto">
                <a:xfrm>
                  <a:off x="1219200" y="5105400"/>
                  <a:ext cx="210336" cy="85578"/>
                </a:xfrm>
                <a:custGeom>
                  <a:avLst/>
                  <a:gdLst/>
                  <a:ahLst/>
                  <a:cxnLst>
                    <a:cxn ang="0">
                      <a:pos x="6" y="150"/>
                    </a:cxn>
                    <a:cxn ang="0">
                      <a:pos x="12" y="84"/>
                    </a:cxn>
                    <a:cxn ang="0">
                      <a:pos x="24" y="36"/>
                    </a:cxn>
                    <a:cxn ang="0">
                      <a:pos x="30" y="12"/>
                    </a:cxn>
                    <a:cxn ang="0">
                      <a:pos x="42" y="12"/>
                    </a:cxn>
                    <a:cxn ang="0">
                      <a:pos x="54" y="66"/>
                    </a:cxn>
                    <a:cxn ang="0">
                      <a:pos x="60" y="108"/>
                    </a:cxn>
                    <a:cxn ang="0">
                      <a:pos x="72" y="162"/>
                    </a:cxn>
                    <a:cxn ang="0">
                      <a:pos x="78" y="204"/>
                    </a:cxn>
                    <a:cxn ang="0">
                      <a:pos x="90" y="258"/>
                    </a:cxn>
                    <a:cxn ang="0">
                      <a:pos x="96" y="306"/>
                    </a:cxn>
                    <a:cxn ang="0">
                      <a:pos x="108" y="360"/>
                    </a:cxn>
                    <a:cxn ang="0">
                      <a:pos x="114" y="414"/>
                    </a:cxn>
                    <a:cxn ang="0">
                      <a:pos x="126" y="456"/>
                    </a:cxn>
                    <a:cxn ang="0">
                      <a:pos x="132" y="510"/>
                    </a:cxn>
                    <a:cxn ang="0">
                      <a:pos x="144" y="558"/>
                    </a:cxn>
                    <a:cxn ang="0">
                      <a:pos x="150" y="612"/>
                    </a:cxn>
                    <a:cxn ang="0">
                      <a:pos x="162" y="654"/>
                    </a:cxn>
                    <a:cxn ang="0">
                      <a:pos x="168" y="708"/>
                    </a:cxn>
                    <a:cxn ang="0">
                      <a:pos x="180" y="744"/>
                    </a:cxn>
                    <a:cxn ang="0">
                      <a:pos x="186" y="804"/>
                    </a:cxn>
                    <a:cxn ang="0">
                      <a:pos x="198" y="846"/>
                    </a:cxn>
                    <a:cxn ang="0">
                      <a:pos x="204" y="876"/>
                    </a:cxn>
                    <a:cxn ang="0">
                      <a:pos x="210" y="828"/>
                    </a:cxn>
                    <a:cxn ang="0">
                      <a:pos x="222" y="774"/>
                    </a:cxn>
                    <a:cxn ang="0">
                      <a:pos x="228" y="738"/>
                    </a:cxn>
                    <a:cxn ang="0">
                      <a:pos x="240" y="672"/>
                    </a:cxn>
                    <a:cxn ang="0">
                      <a:pos x="246" y="624"/>
                    </a:cxn>
                    <a:cxn ang="0">
                      <a:pos x="258" y="564"/>
                    </a:cxn>
                    <a:cxn ang="0">
                      <a:pos x="264" y="504"/>
                    </a:cxn>
                    <a:cxn ang="0">
                      <a:pos x="276" y="462"/>
                    </a:cxn>
                    <a:cxn ang="0">
                      <a:pos x="282" y="426"/>
                    </a:cxn>
                    <a:cxn ang="0">
                      <a:pos x="294" y="366"/>
                    </a:cxn>
                    <a:cxn ang="0">
                      <a:pos x="300" y="318"/>
                    </a:cxn>
                    <a:cxn ang="0">
                      <a:pos x="312" y="252"/>
                    </a:cxn>
                    <a:cxn ang="0">
                      <a:pos x="318" y="198"/>
                    </a:cxn>
                    <a:cxn ang="0">
                      <a:pos x="330" y="150"/>
                    </a:cxn>
                    <a:cxn ang="0">
                      <a:pos x="336" y="126"/>
                    </a:cxn>
                    <a:cxn ang="0">
                      <a:pos x="348" y="162"/>
                    </a:cxn>
                    <a:cxn ang="0">
                      <a:pos x="354" y="216"/>
                    </a:cxn>
                    <a:cxn ang="0">
                      <a:pos x="366" y="264"/>
                    </a:cxn>
                    <a:cxn ang="0">
                      <a:pos x="372" y="324"/>
                    </a:cxn>
                  </a:cxnLst>
                  <a:rect l="0" t="0" r="r" b="b"/>
                  <a:pathLst>
                    <a:path w="378" h="876">
                      <a:moveTo>
                        <a:pt x="0" y="186"/>
                      </a:moveTo>
                      <a:lnTo>
                        <a:pt x="0" y="168"/>
                      </a:lnTo>
                      <a:lnTo>
                        <a:pt x="6" y="150"/>
                      </a:lnTo>
                      <a:lnTo>
                        <a:pt x="6" y="132"/>
                      </a:lnTo>
                      <a:lnTo>
                        <a:pt x="12" y="120"/>
                      </a:lnTo>
                      <a:lnTo>
                        <a:pt x="12" y="84"/>
                      </a:lnTo>
                      <a:lnTo>
                        <a:pt x="18" y="66"/>
                      </a:lnTo>
                      <a:lnTo>
                        <a:pt x="18" y="48"/>
                      </a:lnTo>
                      <a:lnTo>
                        <a:pt x="24" y="36"/>
                      </a:lnTo>
                      <a:lnTo>
                        <a:pt x="24" y="24"/>
                      </a:lnTo>
                      <a:lnTo>
                        <a:pt x="30" y="18"/>
                      </a:lnTo>
                      <a:lnTo>
                        <a:pt x="30" y="12"/>
                      </a:lnTo>
                      <a:lnTo>
                        <a:pt x="42" y="0"/>
                      </a:lnTo>
                      <a:lnTo>
                        <a:pt x="36" y="0"/>
                      </a:lnTo>
                      <a:lnTo>
                        <a:pt x="42" y="12"/>
                      </a:lnTo>
                      <a:lnTo>
                        <a:pt x="48" y="30"/>
                      </a:lnTo>
                      <a:lnTo>
                        <a:pt x="48" y="54"/>
                      </a:lnTo>
                      <a:lnTo>
                        <a:pt x="54" y="66"/>
                      </a:lnTo>
                      <a:lnTo>
                        <a:pt x="54" y="84"/>
                      </a:lnTo>
                      <a:lnTo>
                        <a:pt x="60" y="96"/>
                      </a:lnTo>
                      <a:lnTo>
                        <a:pt x="60" y="108"/>
                      </a:lnTo>
                      <a:lnTo>
                        <a:pt x="66" y="120"/>
                      </a:lnTo>
                      <a:lnTo>
                        <a:pt x="66" y="150"/>
                      </a:lnTo>
                      <a:lnTo>
                        <a:pt x="72" y="162"/>
                      </a:lnTo>
                      <a:lnTo>
                        <a:pt x="72" y="174"/>
                      </a:lnTo>
                      <a:lnTo>
                        <a:pt x="78" y="192"/>
                      </a:lnTo>
                      <a:lnTo>
                        <a:pt x="78" y="204"/>
                      </a:lnTo>
                      <a:lnTo>
                        <a:pt x="84" y="216"/>
                      </a:lnTo>
                      <a:lnTo>
                        <a:pt x="84" y="246"/>
                      </a:lnTo>
                      <a:lnTo>
                        <a:pt x="90" y="258"/>
                      </a:lnTo>
                      <a:lnTo>
                        <a:pt x="90" y="276"/>
                      </a:lnTo>
                      <a:lnTo>
                        <a:pt x="96" y="288"/>
                      </a:lnTo>
                      <a:lnTo>
                        <a:pt x="96" y="306"/>
                      </a:lnTo>
                      <a:lnTo>
                        <a:pt x="102" y="318"/>
                      </a:lnTo>
                      <a:lnTo>
                        <a:pt x="102" y="342"/>
                      </a:lnTo>
                      <a:lnTo>
                        <a:pt x="108" y="360"/>
                      </a:lnTo>
                      <a:lnTo>
                        <a:pt x="108" y="372"/>
                      </a:lnTo>
                      <a:lnTo>
                        <a:pt x="114" y="384"/>
                      </a:lnTo>
                      <a:lnTo>
                        <a:pt x="114" y="414"/>
                      </a:lnTo>
                      <a:lnTo>
                        <a:pt x="120" y="426"/>
                      </a:lnTo>
                      <a:lnTo>
                        <a:pt x="120" y="438"/>
                      </a:lnTo>
                      <a:lnTo>
                        <a:pt x="126" y="456"/>
                      </a:lnTo>
                      <a:lnTo>
                        <a:pt x="126" y="474"/>
                      </a:lnTo>
                      <a:lnTo>
                        <a:pt x="132" y="486"/>
                      </a:lnTo>
                      <a:lnTo>
                        <a:pt x="132" y="510"/>
                      </a:lnTo>
                      <a:lnTo>
                        <a:pt x="138" y="528"/>
                      </a:lnTo>
                      <a:lnTo>
                        <a:pt x="138" y="546"/>
                      </a:lnTo>
                      <a:lnTo>
                        <a:pt x="144" y="558"/>
                      </a:lnTo>
                      <a:lnTo>
                        <a:pt x="144" y="570"/>
                      </a:lnTo>
                      <a:lnTo>
                        <a:pt x="150" y="588"/>
                      </a:lnTo>
                      <a:lnTo>
                        <a:pt x="150" y="612"/>
                      </a:lnTo>
                      <a:lnTo>
                        <a:pt x="156" y="624"/>
                      </a:lnTo>
                      <a:lnTo>
                        <a:pt x="156" y="636"/>
                      </a:lnTo>
                      <a:lnTo>
                        <a:pt x="162" y="654"/>
                      </a:lnTo>
                      <a:lnTo>
                        <a:pt x="162" y="666"/>
                      </a:lnTo>
                      <a:lnTo>
                        <a:pt x="168" y="678"/>
                      </a:lnTo>
                      <a:lnTo>
                        <a:pt x="168" y="708"/>
                      </a:lnTo>
                      <a:lnTo>
                        <a:pt x="174" y="720"/>
                      </a:lnTo>
                      <a:lnTo>
                        <a:pt x="174" y="732"/>
                      </a:lnTo>
                      <a:lnTo>
                        <a:pt x="180" y="744"/>
                      </a:lnTo>
                      <a:lnTo>
                        <a:pt x="180" y="756"/>
                      </a:lnTo>
                      <a:lnTo>
                        <a:pt x="186" y="774"/>
                      </a:lnTo>
                      <a:lnTo>
                        <a:pt x="186" y="804"/>
                      </a:lnTo>
                      <a:lnTo>
                        <a:pt x="192" y="822"/>
                      </a:lnTo>
                      <a:lnTo>
                        <a:pt x="192" y="834"/>
                      </a:lnTo>
                      <a:lnTo>
                        <a:pt x="198" y="846"/>
                      </a:lnTo>
                      <a:lnTo>
                        <a:pt x="198" y="858"/>
                      </a:lnTo>
                      <a:lnTo>
                        <a:pt x="204" y="864"/>
                      </a:lnTo>
                      <a:lnTo>
                        <a:pt x="204" y="876"/>
                      </a:lnTo>
                      <a:lnTo>
                        <a:pt x="204" y="864"/>
                      </a:lnTo>
                      <a:lnTo>
                        <a:pt x="210" y="846"/>
                      </a:lnTo>
                      <a:lnTo>
                        <a:pt x="210" y="828"/>
                      </a:lnTo>
                      <a:lnTo>
                        <a:pt x="216" y="822"/>
                      </a:lnTo>
                      <a:lnTo>
                        <a:pt x="216" y="786"/>
                      </a:lnTo>
                      <a:lnTo>
                        <a:pt x="222" y="774"/>
                      </a:lnTo>
                      <a:lnTo>
                        <a:pt x="222" y="762"/>
                      </a:lnTo>
                      <a:lnTo>
                        <a:pt x="228" y="750"/>
                      </a:lnTo>
                      <a:lnTo>
                        <a:pt x="228" y="738"/>
                      </a:lnTo>
                      <a:lnTo>
                        <a:pt x="234" y="726"/>
                      </a:lnTo>
                      <a:lnTo>
                        <a:pt x="234" y="690"/>
                      </a:lnTo>
                      <a:lnTo>
                        <a:pt x="240" y="672"/>
                      </a:lnTo>
                      <a:lnTo>
                        <a:pt x="240" y="666"/>
                      </a:lnTo>
                      <a:lnTo>
                        <a:pt x="246" y="642"/>
                      </a:lnTo>
                      <a:lnTo>
                        <a:pt x="246" y="624"/>
                      </a:lnTo>
                      <a:lnTo>
                        <a:pt x="252" y="606"/>
                      </a:lnTo>
                      <a:lnTo>
                        <a:pt x="252" y="582"/>
                      </a:lnTo>
                      <a:lnTo>
                        <a:pt x="258" y="564"/>
                      </a:lnTo>
                      <a:lnTo>
                        <a:pt x="258" y="546"/>
                      </a:lnTo>
                      <a:lnTo>
                        <a:pt x="264" y="522"/>
                      </a:lnTo>
                      <a:lnTo>
                        <a:pt x="264" y="504"/>
                      </a:lnTo>
                      <a:lnTo>
                        <a:pt x="270" y="498"/>
                      </a:lnTo>
                      <a:lnTo>
                        <a:pt x="270" y="468"/>
                      </a:lnTo>
                      <a:lnTo>
                        <a:pt x="276" y="462"/>
                      </a:lnTo>
                      <a:lnTo>
                        <a:pt x="276" y="450"/>
                      </a:lnTo>
                      <a:lnTo>
                        <a:pt x="282" y="444"/>
                      </a:lnTo>
                      <a:lnTo>
                        <a:pt x="282" y="426"/>
                      </a:lnTo>
                      <a:lnTo>
                        <a:pt x="288" y="402"/>
                      </a:lnTo>
                      <a:lnTo>
                        <a:pt x="288" y="378"/>
                      </a:lnTo>
                      <a:lnTo>
                        <a:pt x="294" y="366"/>
                      </a:lnTo>
                      <a:lnTo>
                        <a:pt x="294" y="348"/>
                      </a:lnTo>
                      <a:lnTo>
                        <a:pt x="300" y="330"/>
                      </a:lnTo>
                      <a:lnTo>
                        <a:pt x="300" y="318"/>
                      </a:lnTo>
                      <a:lnTo>
                        <a:pt x="306" y="306"/>
                      </a:lnTo>
                      <a:lnTo>
                        <a:pt x="306" y="276"/>
                      </a:lnTo>
                      <a:lnTo>
                        <a:pt x="312" y="252"/>
                      </a:lnTo>
                      <a:lnTo>
                        <a:pt x="312" y="234"/>
                      </a:lnTo>
                      <a:lnTo>
                        <a:pt x="318" y="228"/>
                      </a:lnTo>
                      <a:lnTo>
                        <a:pt x="318" y="198"/>
                      </a:lnTo>
                      <a:lnTo>
                        <a:pt x="324" y="180"/>
                      </a:lnTo>
                      <a:lnTo>
                        <a:pt x="324" y="162"/>
                      </a:lnTo>
                      <a:lnTo>
                        <a:pt x="330" y="150"/>
                      </a:lnTo>
                      <a:lnTo>
                        <a:pt x="330" y="138"/>
                      </a:lnTo>
                      <a:lnTo>
                        <a:pt x="336" y="132"/>
                      </a:lnTo>
                      <a:lnTo>
                        <a:pt x="336" y="126"/>
                      </a:lnTo>
                      <a:lnTo>
                        <a:pt x="342" y="138"/>
                      </a:lnTo>
                      <a:lnTo>
                        <a:pt x="342" y="150"/>
                      </a:lnTo>
                      <a:lnTo>
                        <a:pt x="348" y="162"/>
                      </a:lnTo>
                      <a:lnTo>
                        <a:pt x="348" y="174"/>
                      </a:lnTo>
                      <a:lnTo>
                        <a:pt x="354" y="186"/>
                      </a:lnTo>
                      <a:lnTo>
                        <a:pt x="354" y="216"/>
                      </a:lnTo>
                      <a:lnTo>
                        <a:pt x="360" y="228"/>
                      </a:lnTo>
                      <a:lnTo>
                        <a:pt x="360" y="246"/>
                      </a:lnTo>
                      <a:lnTo>
                        <a:pt x="366" y="264"/>
                      </a:lnTo>
                      <a:lnTo>
                        <a:pt x="366" y="282"/>
                      </a:lnTo>
                      <a:lnTo>
                        <a:pt x="372" y="294"/>
                      </a:lnTo>
                      <a:lnTo>
                        <a:pt x="372" y="324"/>
                      </a:lnTo>
                      <a:lnTo>
                        <a:pt x="378" y="348"/>
                      </a:lnTo>
                      <a:lnTo>
                        <a:pt x="378" y="366"/>
                      </a:lnTo>
                    </a:path>
                  </a:pathLst>
                </a:custGeom>
                <a:no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37" name="Freeform 85"/>
                <p:cNvSpPr>
                  <a:spLocks/>
                </p:cNvSpPr>
                <p:nvPr/>
              </p:nvSpPr>
              <p:spPr bwMode="auto">
                <a:xfrm>
                  <a:off x="1429536" y="5141155"/>
                  <a:ext cx="113514" cy="116645"/>
                </a:xfrm>
                <a:custGeom>
                  <a:avLst/>
                  <a:gdLst/>
                  <a:ahLst/>
                  <a:cxnLst>
                    <a:cxn ang="0">
                      <a:pos x="6" y="12"/>
                    </a:cxn>
                    <a:cxn ang="0">
                      <a:pos x="12" y="54"/>
                    </a:cxn>
                    <a:cxn ang="0">
                      <a:pos x="18" y="90"/>
                    </a:cxn>
                    <a:cxn ang="0">
                      <a:pos x="24" y="126"/>
                    </a:cxn>
                    <a:cxn ang="0">
                      <a:pos x="30" y="162"/>
                    </a:cxn>
                    <a:cxn ang="0">
                      <a:pos x="36" y="204"/>
                    </a:cxn>
                    <a:cxn ang="0">
                      <a:pos x="42" y="240"/>
                    </a:cxn>
                    <a:cxn ang="0">
                      <a:pos x="48" y="288"/>
                    </a:cxn>
                    <a:cxn ang="0">
                      <a:pos x="54" y="324"/>
                    </a:cxn>
                    <a:cxn ang="0">
                      <a:pos x="60" y="360"/>
                    </a:cxn>
                    <a:cxn ang="0">
                      <a:pos x="66" y="402"/>
                    </a:cxn>
                    <a:cxn ang="0">
                      <a:pos x="72" y="444"/>
                    </a:cxn>
                    <a:cxn ang="0">
                      <a:pos x="78" y="468"/>
                    </a:cxn>
                    <a:cxn ang="0">
                      <a:pos x="84" y="528"/>
                    </a:cxn>
                    <a:cxn ang="0">
                      <a:pos x="90" y="564"/>
                    </a:cxn>
                    <a:cxn ang="0">
                      <a:pos x="96" y="594"/>
                    </a:cxn>
                    <a:cxn ang="0">
                      <a:pos x="102" y="648"/>
                    </a:cxn>
                    <a:cxn ang="0">
                      <a:pos x="108" y="672"/>
                    </a:cxn>
                    <a:cxn ang="0">
                      <a:pos x="114" y="696"/>
                    </a:cxn>
                    <a:cxn ang="0">
                      <a:pos x="120" y="750"/>
                    </a:cxn>
                    <a:cxn ang="0">
                      <a:pos x="126" y="780"/>
                    </a:cxn>
                    <a:cxn ang="0">
                      <a:pos x="132" y="816"/>
                    </a:cxn>
                    <a:cxn ang="0">
                      <a:pos x="138" y="870"/>
                    </a:cxn>
                    <a:cxn ang="0">
                      <a:pos x="144" y="894"/>
                    </a:cxn>
                    <a:cxn ang="0">
                      <a:pos x="150" y="930"/>
                    </a:cxn>
                    <a:cxn ang="0">
                      <a:pos x="156" y="954"/>
                    </a:cxn>
                    <a:cxn ang="0">
                      <a:pos x="162" y="984"/>
                    </a:cxn>
                    <a:cxn ang="0">
                      <a:pos x="168" y="1002"/>
                    </a:cxn>
                    <a:cxn ang="0">
                      <a:pos x="174" y="1026"/>
                    </a:cxn>
                    <a:cxn ang="0">
                      <a:pos x="180" y="1062"/>
                    </a:cxn>
                    <a:cxn ang="0">
                      <a:pos x="186" y="1092"/>
                    </a:cxn>
                    <a:cxn ang="0">
                      <a:pos x="192" y="1128"/>
                    </a:cxn>
                    <a:cxn ang="0">
                      <a:pos x="198" y="1170"/>
                    </a:cxn>
                    <a:cxn ang="0">
                      <a:pos x="204" y="1194"/>
                    </a:cxn>
                  </a:cxnLst>
                  <a:rect l="0" t="0" r="r" b="b"/>
                  <a:pathLst>
                    <a:path w="204" h="1194">
                      <a:moveTo>
                        <a:pt x="0" y="0"/>
                      </a:moveTo>
                      <a:lnTo>
                        <a:pt x="6" y="12"/>
                      </a:lnTo>
                      <a:lnTo>
                        <a:pt x="6" y="30"/>
                      </a:lnTo>
                      <a:lnTo>
                        <a:pt x="12" y="54"/>
                      </a:lnTo>
                      <a:lnTo>
                        <a:pt x="12" y="78"/>
                      </a:lnTo>
                      <a:lnTo>
                        <a:pt x="18" y="90"/>
                      </a:lnTo>
                      <a:lnTo>
                        <a:pt x="18" y="108"/>
                      </a:lnTo>
                      <a:lnTo>
                        <a:pt x="24" y="126"/>
                      </a:lnTo>
                      <a:lnTo>
                        <a:pt x="24" y="144"/>
                      </a:lnTo>
                      <a:lnTo>
                        <a:pt x="30" y="162"/>
                      </a:lnTo>
                      <a:lnTo>
                        <a:pt x="30" y="186"/>
                      </a:lnTo>
                      <a:lnTo>
                        <a:pt x="36" y="204"/>
                      </a:lnTo>
                      <a:lnTo>
                        <a:pt x="36" y="222"/>
                      </a:lnTo>
                      <a:lnTo>
                        <a:pt x="42" y="240"/>
                      </a:lnTo>
                      <a:lnTo>
                        <a:pt x="42" y="270"/>
                      </a:lnTo>
                      <a:lnTo>
                        <a:pt x="48" y="288"/>
                      </a:lnTo>
                      <a:lnTo>
                        <a:pt x="48" y="312"/>
                      </a:lnTo>
                      <a:lnTo>
                        <a:pt x="54" y="324"/>
                      </a:lnTo>
                      <a:lnTo>
                        <a:pt x="54" y="342"/>
                      </a:lnTo>
                      <a:lnTo>
                        <a:pt x="60" y="360"/>
                      </a:lnTo>
                      <a:lnTo>
                        <a:pt x="60" y="390"/>
                      </a:lnTo>
                      <a:lnTo>
                        <a:pt x="66" y="402"/>
                      </a:lnTo>
                      <a:lnTo>
                        <a:pt x="66" y="420"/>
                      </a:lnTo>
                      <a:lnTo>
                        <a:pt x="72" y="444"/>
                      </a:lnTo>
                      <a:lnTo>
                        <a:pt x="72" y="456"/>
                      </a:lnTo>
                      <a:lnTo>
                        <a:pt x="78" y="468"/>
                      </a:lnTo>
                      <a:lnTo>
                        <a:pt x="78" y="510"/>
                      </a:lnTo>
                      <a:lnTo>
                        <a:pt x="84" y="528"/>
                      </a:lnTo>
                      <a:lnTo>
                        <a:pt x="84" y="546"/>
                      </a:lnTo>
                      <a:lnTo>
                        <a:pt x="90" y="564"/>
                      </a:lnTo>
                      <a:lnTo>
                        <a:pt x="90" y="576"/>
                      </a:lnTo>
                      <a:lnTo>
                        <a:pt x="96" y="594"/>
                      </a:lnTo>
                      <a:lnTo>
                        <a:pt x="96" y="630"/>
                      </a:lnTo>
                      <a:lnTo>
                        <a:pt x="102" y="648"/>
                      </a:lnTo>
                      <a:lnTo>
                        <a:pt x="102" y="660"/>
                      </a:lnTo>
                      <a:lnTo>
                        <a:pt x="108" y="672"/>
                      </a:lnTo>
                      <a:lnTo>
                        <a:pt x="108" y="684"/>
                      </a:lnTo>
                      <a:lnTo>
                        <a:pt x="114" y="696"/>
                      </a:lnTo>
                      <a:lnTo>
                        <a:pt x="114" y="732"/>
                      </a:lnTo>
                      <a:lnTo>
                        <a:pt x="120" y="750"/>
                      </a:lnTo>
                      <a:lnTo>
                        <a:pt x="120" y="768"/>
                      </a:lnTo>
                      <a:lnTo>
                        <a:pt x="126" y="780"/>
                      </a:lnTo>
                      <a:lnTo>
                        <a:pt x="126" y="798"/>
                      </a:lnTo>
                      <a:lnTo>
                        <a:pt x="132" y="816"/>
                      </a:lnTo>
                      <a:lnTo>
                        <a:pt x="132" y="858"/>
                      </a:lnTo>
                      <a:lnTo>
                        <a:pt x="138" y="870"/>
                      </a:lnTo>
                      <a:lnTo>
                        <a:pt x="138" y="882"/>
                      </a:lnTo>
                      <a:lnTo>
                        <a:pt x="144" y="894"/>
                      </a:lnTo>
                      <a:lnTo>
                        <a:pt x="144" y="918"/>
                      </a:lnTo>
                      <a:lnTo>
                        <a:pt x="150" y="930"/>
                      </a:lnTo>
                      <a:lnTo>
                        <a:pt x="150" y="942"/>
                      </a:lnTo>
                      <a:lnTo>
                        <a:pt x="156" y="954"/>
                      </a:lnTo>
                      <a:lnTo>
                        <a:pt x="162" y="960"/>
                      </a:lnTo>
                      <a:lnTo>
                        <a:pt x="162" y="984"/>
                      </a:lnTo>
                      <a:lnTo>
                        <a:pt x="168" y="990"/>
                      </a:lnTo>
                      <a:lnTo>
                        <a:pt x="168" y="1002"/>
                      </a:lnTo>
                      <a:lnTo>
                        <a:pt x="174" y="1014"/>
                      </a:lnTo>
                      <a:lnTo>
                        <a:pt x="174" y="1026"/>
                      </a:lnTo>
                      <a:lnTo>
                        <a:pt x="180" y="1038"/>
                      </a:lnTo>
                      <a:lnTo>
                        <a:pt x="180" y="1062"/>
                      </a:lnTo>
                      <a:lnTo>
                        <a:pt x="186" y="1074"/>
                      </a:lnTo>
                      <a:lnTo>
                        <a:pt x="186" y="1092"/>
                      </a:lnTo>
                      <a:lnTo>
                        <a:pt x="192" y="1110"/>
                      </a:lnTo>
                      <a:lnTo>
                        <a:pt x="192" y="1128"/>
                      </a:lnTo>
                      <a:lnTo>
                        <a:pt x="198" y="1146"/>
                      </a:lnTo>
                      <a:lnTo>
                        <a:pt x="198" y="1170"/>
                      </a:lnTo>
                      <a:lnTo>
                        <a:pt x="204" y="1182"/>
                      </a:lnTo>
                      <a:lnTo>
                        <a:pt x="204" y="1194"/>
                      </a:lnTo>
                    </a:path>
                  </a:pathLst>
                </a:custGeom>
                <a:no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grpSp>
        </p:grpSp>
        <p:grpSp>
          <p:nvGrpSpPr>
            <p:cNvPr id="242" name="Group 345"/>
            <p:cNvGrpSpPr/>
            <p:nvPr/>
          </p:nvGrpSpPr>
          <p:grpSpPr>
            <a:xfrm>
              <a:off x="633413" y="3233738"/>
              <a:ext cx="2025649" cy="372267"/>
              <a:chOff x="1054100" y="2834482"/>
              <a:chExt cx="2025649" cy="372267"/>
            </a:xfrm>
          </p:grpSpPr>
          <p:grpSp>
            <p:nvGrpSpPr>
              <p:cNvPr id="404" name="Group 66"/>
              <p:cNvGrpSpPr/>
              <p:nvPr/>
            </p:nvGrpSpPr>
            <p:grpSpPr>
              <a:xfrm>
                <a:off x="1054100" y="2835274"/>
                <a:ext cx="2025649" cy="371475"/>
                <a:chOff x="1866900" y="1181100"/>
                <a:chExt cx="5667375" cy="4286250"/>
              </a:xfrm>
            </p:grpSpPr>
            <p:sp>
              <p:nvSpPr>
                <p:cNvPr id="408" name="Freeform 280"/>
                <p:cNvSpPr>
                  <a:spLocks/>
                </p:cNvSpPr>
                <p:nvPr/>
              </p:nvSpPr>
              <p:spPr bwMode="auto">
                <a:xfrm>
                  <a:off x="1866900" y="1257300"/>
                  <a:ext cx="666750" cy="1362075"/>
                </a:xfrm>
                <a:custGeom>
                  <a:avLst/>
                  <a:gdLst/>
                  <a:ahLst/>
                  <a:cxnLst>
                    <a:cxn ang="0">
                      <a:pos x="6" y="36"/>
                    </a:cxn>
                    <a:cxn ang="0">
                      <a:pos x="12" y="108"/>
                    </a:cxn>
                    <a:cxn ang="0">
                      <a:pos x="24" y="150"/>
                    </a:cxn>
                    <a:cxn ang="0">
                      <a:pos x="36" y="204"/>
                    </a:cxn>
                    <a:cxn ang="0">
                      <a:pos x="48" y="258"/>
                    </a:cxn>
                    <a:cxn ang="0">
                      <a:pos x="54" y="324"/>
                    </a:cxn>
                    <a:cxn ang="0">
                      <a:pos x="66" y="372"/>
                    </a:cxn>
                    <a:cxn ang="0">
                      <a:pos x="72" y="438"/>
                    </a:cxn>
                    <a:cxn ang="0">
                      <a:pos x="84" y="486"/>
                    </a:cxn>
                    <a:cxn ang="0">
                      <a:pos x="90" y="546"/>
                    </a:cxn>
                    <a:cxn ang="0">
                      <a:pos x="102" y="594"/>
                    </a:cxn>
                    <a:cxn ang="0">
                      <a:pos x="108" y="654"/>
                    </a:cxn>
                    <a:cxn ang="0">
                      <a:pos x="114" y="678"/>
                    </a:cxn>
                    <a:cxn ang="0">
                      <a:pos x="126" y="624"/>
                    </a:cxn>
                    <a:cxn ang="0">
                      <a:pos x="132" y="564"/>
                    </a:cxn>
                    <a:cxn ang="0">
                      <a:pos x="144" y="516"/>
                    </a:cxn>
                    <a:cxn ang="0">
                      <a:pos x="150" y="450"/>
                    </a:cxn>
                    <a:cxn ang="0">
                      <a:pos x="168" y="396"/>
                    </a:cxn>
                    <a:cxn ang="0">
                      <a:pos x="174" y="408"/>
                    </a:cxn>
                    <a:cxn ang="0">
                      <a:pos x="180" y="450"/>
                    </a:cxn>
                    <a:cxn ang="0">
                      <a:pos x="192" y="498"/>
                    </a:cxn>
                    <a:cxn ang="0">
                      <a:pos x="198" y="540"/>
                    </a:cxn>
                    <a:cxn ang="0">
                      <a:pos x="210" y="588"/>
                    </a:cxn>
                    <a:cxn ang="0">
                      <a:pos x="216" y="642"/>
                    </a:cxn>
                    <a:cxn ang="0">
                      <a:pos x="228" y="678"/>
                    </a:cxn>
                    <a:cxn ang="0">
                      <a:pos x="234" y="720"/>
                    </a:cxn>
                    <a:cxn ang="0">
                      <a:pos x="246" y="756"/>
                    </a:cxn>
                    <a:cxn ang="0">
                      <a:pos x="252" y="792"/>
                    </a:cxn>
                    <a:cxn ang="0">
                      <a:pos x="264" y="804"/>
                    </a:cxn>
                    <a:cxn ang="0">
                      <a:pos x="276" y="834"/>
                    </a:cxn>
                    <a:cxn ang="0">
                      <a:pos x="282" y="798"/>
                    </a:cxn>
                    <a:cxn ang="0">
                      <a:pos x="294" y="774"/>
                    </a:cxn>
                    <a:cxn ang="0">
                      <a:pos x="300" y="798"/>
                    </a:cxn>
                    <a:cxn ang="0">
                      <a:pos x="318" y="828"/>
                    </a:cxn>
                    <a:cxn ang="0">
                      <a:pos x="330" y="846"/>
                    </a:cxn>
                    <a:cxn ang="0">
                      <a:pos x="342" y="846"/>
                    </a:cxn>
                    <a:cxn ang="0">
                      <a:pos x="348" y="822"/>
                    </a:cxn>
                    <a:cxn ang="0">
                      <a:pos x="366" y="816"/>
                    </a:cxn>
                    <a:cxn ang="0">
                      <a:pos x="372" y="792"/>
                    </a:cxn>
                    <a:cxn ang="0">
                      <a:pos x="390" y="798"/>
                    </a:cxn>
                    <a:cxn ang="0">
                      <a:pos x="402" y="810"/>
                    </a:cxn>
                    <a:cxn ang="0">
                      <a:pos x="408" y="828"/>
                    </a:cxn>
                  </a:cxnLst>
                  <a:rect l="0" t="0" r="r" b="b"/>
                  <a:pathLst>
                    <a:path w="420" h="858">
                      <a:moveTo>
                        <a:pt x="0" y="0"/>
                      </a:moveTo>
                      <a:lnTo>
                        <a:pt x="0" y="18"/>
                      </a:lnTo>
                      <a:lnTo>
                        <a:pt x="6" y="36"/>
                      </a:lnTo>
                      <a:lnTo>
                        <a:pt x="6" y="54"/>
                      </a:lnTo>
                      <a:lnTo>
                        <a:pt x="12" y="72"/>
                      </a:lnTo>
                      <a:lnTo>
                        <a:pt x="12" y="108"/>
                      </a:lnTo>
                      <a:lnTo>
                        <a:pt x="18" y="126"/>
                      </a:lnTo>
                      <a:lnTo>
                        <a:pt x="24" y="132"/>
                      </a:lnTo>
                      <a:lnTo>
                        <a:pt x="24" y="150"/>
                      </a:lnTo>
                      <a:lnTo>
                        <a:pt x="30" y="168"/>
                      </a:lnTo>
                      <a:lnTo>
                        <a:pt x="30" y="186"/>
                      </a:lnTo>
                      <a:lnTo>
                        <a:pt x="36" y="204"/>
                      </a:lnTo>
                      <a:lnTo>
                        <a:pt x="36" y="222"/>
                      </a:lnTo>
                      <a:lnTo>
                        <a:pt x="42" y="240"/>
                      </a:lnTo>
                      <a:lnTo>
                        <a:pt x="48" y="258"/>
                      </a:lnTo>
                      <a:lnTo>
                        <a:pt x="48" y="288"/>
                      </a:lnTo>
                      <a:lnTo>
                        <a:pt x="54" y="306"/>
                      </a:lnTo>
                      <a:lnTo>
                        <a:pt x="54" y="324"/>
                      </a:lnTo>
                      <a:lnTo>
                        <a:pt x="60" y="342"/>
                      </a:lnTo>
                      <a:lnTo>
                        <a:pt x="60" y="354"/>
                      </a:lnTo>
                      <a:lnTo>
                        <a:pt x="66" y="372"/>
                      </a:lnTo>
                      <a:lnTo>
                        <a:pt x="66" y="402"/>
                      </a:lnTo>
                      <a:lnTo>
                        <a:pt x="72" y="420"/>
                      </a:lnTo>
                      <a:lnTo>
                        <a:pt x="72" y="438"/>
                      </a:lnTo>
                      <a:lnTo>
                        <a:pt x="78" y="450"/>
                      </a:lnTo>
                      <a:lnTo>
                        <a:pt x="78" y="468"/>
                      </a:lnTo>
                      <a:lnTo>
                        <a:pt x="84" y="486"/>
                      </a:lnTo>
                      <a:lnTo>
                        <a:pt x="84" y="516"/>
                      </a:lnTo>
                      <a:lnTo>
                        <a:pt x="90" y="528"/>
                      </a:lnTo>
                      <a:lnTo>
                        <a:pt x="90" y="546"/>
                      </a:lnTo>
                      <a:lnTo>
                        <a:pt x="96" y="564"/>
                      </a:lnTo>
                      <a:lnTo>
                        <a:pt x="96" y="576"/>
                      </a:lnTo>
                      <a:lnTo>
                        <a:pt x="102" y="594"/>
                      </a:lnTo>
                      <a:lnTo>
                        <a:pt x="102" y="624"/>
                      </a:lnTo>
                      <a:lnTo>
                        <a:pt x="108" y="636"/>
                      </a:lnTo>
                      <a:lnTo>
                        <a:pt x="108" y="654"/>
                      </a:lnTo>
                      <a:lnTo>
                        <a:pt x="114" y="666"/>
                      </a:lnTo>
                      <a:lnTo>
                        <a:pt x="114" y="684"/>
                      </a:lnTo>
                      <a:lnTo>
                        <a:pt x="114" y="678"/>
                      </a:lnTo>
                      <a:lnTo>
                        <a:pt x="120" y="660"/>
                      </a:lnTo>
                      <a:lnTo>
                        <a:pt x="120" y="642"/>
                      </a:lnTo>
                      <a:lnTo>
                        <a:pt x="126" y="624"/>
                      </a:lnTo>
                      <a:lnTo>
                        <a:pt x="126" y="612"/>
                      </a:lnTo>
                      <a:lnTo>
                        <a:pt x="132" y="594"/>
                      </a:lnTo>
                      <a:lnTo>
                        <a:pt x="132" y="564"/>
                      </a:lnTo>
                      <a:lnTo>
                        <a:pt x="138" y="546"/>
                      </a:lnTo>
                      <a:lnTo>
                        <a:pt x="138" y="528"/>
                      </a:lnTo>
                      <a:lnTo>
                        <a:pt x="144" y="516"/>
                      </a:lnTo>
                      <a:lnTo>
                        <a:pt x="144" y="498"/>
                      </a:lnTo>
                      <a:lnTo>
                        <a:pt x="150" y="480"/>
                      </a:lnTo>
                      <a:lnTo>
                        <a:pt x="150" y="450"/>
                      </a:lnTo>
                      <a:lnTo>
                        <a:pt x="156" y="432"/>
                      </a:lnTo>
                      <a:lnTo>
                        <a:pt x="156" y="420"/>
                      </a:lnTo>
                      <a:lnTo>
                        <a:pt x="168" y="396"/>
                      </a:lnTo>
                      <a:lnTo>
                        <a:pt x="162" y="396"/>
                      </a:lnTo>
                      <a:lnTo>
                        <a:pt x="168" y="396"/>
                      </a:lnTo>
                      <a:lnTo>
                        <a:pt x="174" y="408"/>
                      </a:lnTo>
                      <a:lnTo>
                        <a:pt x="174" y="426"/>
                      </a:lnTo>
                      <a:lnTo>
                        <a:pt x="180" y="438"/>
                      </a:lnTo>
                      <a:lnTo>
                        <a:pt x="180" y="450"/>
                      </a:lnTo>
                      <a:lnTo>
                        <a:pt x="186" y="462"/>
                      </a:lnTo>
                      <a:lnTo>
                        <a:pt x="186" y="486"/>
                      </a:lnTo>
                      <a:lnTo>
                        <a:pt x="192" y="498"/>
                      </a:lnTo>
                      <a:lnTo>
                        <a:pt x="192" y="516"/>
                      </a:lnTo>
                      <a:lnTo>
                        <a:pt x="198" y="528"/>
                      </a:lnTo>
                      <a:lnTo>
                        <a:pt x="198" y="540"/>
                      </a:lnTo>
                      <a:lnTo>
                        <a:pt x="204" y="552"/>
                      </a:lnTo>
                      <a:lnTo>
                        <a:pt x="204" y="576"/>
                      </a:lnTo>
                      <a:lnTo>
                        <a:pt x="210" y="588"/>
                      </a:lnTo>
                      <a:lnTo>
                        <a:pt x="210" y="600"/>
                      </a:lnTo>
                      <a:lnTo>
                        <a:pt x="216" y="618"/>
                      </a:lnTo>
                      <a:lnTo>
                        <a:pt x="216" y="642"/>
                      </a:lnTo>
                      <a:lnTo>
                        <a:pt x="222" y="654"/>
                      </a:lnTo>
                      <a:lnTo>
                        <a:pt x="222" y="666"/>
                      </a:lnTo>
                      <a:lnTo>
                        <a:pt x="228" y="678"/>
                      </a:lnTo>
                      <a:lnTo>
                        <a:pt x="228" y="690"/>
                      </a:lnTo>
                      <a:lnTo>
                        <a:pt x="234" y="696"/>
                      </a:lnTo>
                      <a:lnTo>
                        <a:pt x="234" y="720"/>
                      </a:lnTo>
                      <a:lnTo>
                        <a:pt x="240" y="732"/>
                      </a:lnTo>
                      <a:lnTo>
                        <a:pt x="240" y="744"/>
                      </a:lnTo>
                      <a:lnTo>
                        <a:pt x="246" y="756"/>
                      </a:lnTo>
                      <a:lnTo>
                        <a:pt x="246" y="762"/>
                      </a:lnTo>
                      <a:lnTo>
                        <a:pt x="252" y="774"/>
                      </a:lnTo>
                      <a:lnTo>
                        <a:pt x="252" y="792"/>
                      </a:lnTo>
                      <a:lnTo>
                        <a:pt x="258" y="786"/>
                      </a:lnTo>
                      <a:lnTo>
                        <a:pt x="264" y="792"/>
                      </a:lnTo>
                      <a:lnTo>
                        <a:pt x="264" y="804"/>
                      </a:lnTo>
                      <a:lnTo>
                        <a:pt x="270" y="810"/>
                      </a:lnTo>
                      <a:lnTo>
                        <a:pt x="270" y="828"/>
                      </a:lnTo>
                      <a:lnTo>
                        <a:pt x="276" y="834"/>
                      </a:lnTo>
                      <a:lnTo>
                        <a:pt x="276" y="828"/>
                      </a:lnTo>
                      <a:lnTo>
                        <a:pt x="282" y="810"/>
                      </a:lnTo>
                      <a:lnTo>
                        <a:pt x="282" y="798"/>
                      </a:lnTo>
                      <a:lnTo>
                        <a:pt x="288" y="792"/>
                      </a:lnTo>
                      <a:lnTo>
                        <a:pt x="288" y="780"/>
                      </a:lnTo>
                      <a:lnTo>
                        <a:pt x="294" y="774"/>
                      </a:lnTo>
                      <a:lnTo>
                        <a:pt x="294" y="786"/>
                      </a:lnTo>
                      <a:lnTo>
                        <a:pt x="300" y="792"/>
                      </a:lnTo>
                      <a:lnTo>
                        <a:pt x="300" y="798"/>
                      </a:lnTo>
                      <a:lnTo>
                        <a:pt x="306" y="804"/>
                      </a:lnTo>
                      <a:lnTo>
                        <a:pt x="306" y="816"/>
                      </a:lnTo>
                      <a:lnTo>
                        <a:pt x="318" y="828"/>
                      </a:lnTo>
                      <a:lnTo>
                        <a:pt x="318" y="834"/>
                      </a:lnTo>
                      <a:lnTo>
                        <a:pt x="324" y="840"/>
                      </a:lnTo>
                      <a:lnTo>
                        <a:pt x="330" y="846"/>
                      </a:lnTo>
                      <a:lnTo>
                        <a:pt x="330" y="852"/>
                      </a:lnTo>
                      <a:lnTo>
                        <a:pt x="336" y="858"/>
                      </a:lnTo>
                      <a:lnTo>
                        <a:pt x="342" y="846"/>
                      </a:lnTo>
                      <a:lnTo>
                        <a:pt x="342" y="840"/>
                      </a:lnTo>
                      <a:lnTo>
                        <a:pt x="348" y="828"/>
                      </a:lnTo>
                      <a:lnTo>
                        <a:pt x="348" y="822"/>
                      </a:lnTo>
                      <a:lnTo>
                        <a:pt x="360" y="822"/>
                      </a:lnTo>
                      <a:lnTo>
                        <a:pt x="360" y="828"/>
                      </a:lnTo>
                      <a:lnTo>
                        <a:pt x="366" y="816"/>
                      </a:lnTo>
                      <a:lnTo>
                        <a:pt x="366" y="810"/>
                      </a:lnTo>
                      <a:lnTo>
                        <a:pt x="372" y="798"/>
                      </a:lnTo>
                      <a:lnTo>
                        <a:pt x="372" y="792"/>
                      </a:lnTo>
                      <a:lnTo>
                        <a:pt x="378" y="798"/>
                      </a:lnTo>
                      <a:lnTo>
                        <a:pt x="384" y="798"/>
                      </a:lnTo>
                      <a:lnTo>
                        <a:pt x="390" y="798"/>
                      </a:lnTo>
                      <a:lnTo>
                        <a:pt x="396" y="804"/>
                      </a:lnTo>
                      <a:lnTo>
                        <a:pt x="402" y="798"/>
                      </a:lnTo>
                      <a:lnTo>
                        <a:pt x="402" y="810"/>
                      </a:lnTo>
                      <a:lnTo>
                        <a:pt x="408" y="828"/>
                      </a:lnTo>
                      <a:lnTo>
                        <a:pt x="408" y="822"/>
                      </a:lnTo>
                      <a:lnTo>
                        <a:pt x="408" y="828"/>
                      </a:lnTo>
                      <a:lnTo>
                        <a:pt x="414" y="828"/>
                      </a:lnTo>
                      <a:lnTo>
                        <a:pt x="420" y="822"/>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09" name="Freeform 281"/>
                <p:cNvSpPr>
                  <a:spLocks/>
                </p:cNvSpPr>
                <p:nvPr/>
              </p:nvSpPr>
              <p:spPr bwMode="auto">
                <a:xfrm>
                  <a:off x="2533650" y="1181100"/>
                  <a:ext cx="742950" cy="1381125"/>
                </a:xfrm>
                <a:custGeom>
                  <a:avLst/>
                  <a:gdLst/>
                  <a:ahLst/>
                  <a:cxnLst>
                    <a:cxn ang="0">
                      <a:pos x="12" y="858"/>
                    </a:cxn>
                    <a:cxn ang="0">
                      <a:pos x="24" y="840"/>
                    </a:cxn>
                    <a:cxn ang="0">
                      <a:pos x="36" y="798"/>
                    </a:cxn>
                    <a:cxn ang="0">
                      <a:pos x="54" y="780"/>
                    </a:cxn>
                    <a:cxn ang="0">
                      <a:pos x="60" y="756"/>
                    </a:cxn>
                    <a:cxn ang="0">
                      <a:pos x="72" y="732"/>
                    </a:cxn>
                    <a:cxn ang="0">
                      <a:pos x="78" y="678"/>
                    </a:cxn>
                    <a:cxn ang="0">
                      <a:pos x="90" y="648"/>
                    </a:cxn>
                    <a:cxn ang="0">
                      <a:pos x="96" y="600"/>
                    </a:cxn>
                    <a:cxn ang="0">
                      <a:pos x="108" y="558"/>
                    </a:cxn>
                    <a:cxn ang="0">
                      <a:pos x="114" y="534"/>
                    </a:cxn>
                    <a:cxn ang="0">
                      <a:pos x="126" y="486"/>
                    </a:cxn>
                    <a:cxn ang="0">
                      <a:pos x="132" y="456"/>
                    </a:cxn>
                    <a:cxn ang="0">
                      <a:pos x="144" y="420"/>
                    </a:cxn>
                    <a:cxn ang="0">
                      <a:pos x="150" y="390"/>
                    </a:cxn>
                    <a:cxn ang="0">
                      <a:pos x="162" y="360"/>
                    </a:cxn>
                    <a:cxn ang="0">
                      <a:pos x="174" y="336"/>
                    </a:cxn>
                    <a:cxn ang="0">
                      <a:pos x="186" y="336"/>
                    </a:cxn>
                    <a:cxn ang="0">
                      <a:pos x="192" y="288"/>
                    </a:cxn>
                    <a:cxn ang="0">
                      <a:pos x="204" y="264"/>
                    </a:cxn>
                    <a:cxn ang="0">
                      <a:pos x="216" y="246"/>
                    </a:cxn>
                    <a:cxn ang="0">
                      <a:pos x="222" y="192"/>
                    </a:cxn>
                    <a:cxn ang="0">
                      <a:pos x="234" y="156"/>
                    </a:cxn>
                    <a:cxn ang="0">
                      <a:pos x="240" y="120"/>
                    </a:cxn>
                    <a:cxn ang="0">
                      <a:pos x="252" y="102"/>
                    </a:cxn>
                    <a:cxn ang="0">
                      <a:pos x="264" y="66"/>
                    </a:cxn>
                    <a:cxn ang="0">
                      <a:pos x="276" y="54"/>
                    </a:cxn>
                    <a:cxn ang="0">
                      <a:pos x="282" y="18"/>
                    </a:cxn>
                    <a:cxn ang="0">
                      <a:pos x="300" y="6"/>
                    </a:cxn>
                    <a:cxn ang="0">
                      <a:pos x="318" y="0"/>
                    </a:cxn>
                    <a:cxn ang="0">
                      <a:pos x="336" y="0"/>
                    </a:cxn>
                    <a:cxn ang="0">
                      <a:pos x="348" y="18"/>
                    </a:cxn>
                    <a:cxn ang="0">
                      <a:pos x="360" y="66"/>
                    </a:cxn>
                    <a:cxn ang="0">
                      <a:pos x="378" y="84"/>
                    </a:cxn>
                    <a:cxn ang="0">
                      <a:pos x="384" y="108"/>
                    </a:cxn>
                    <a:cxn ang="0">
                      <a:pos x="396" y="144"/>
                    </a:cxn>
                    <a:cxn ang="0">
                      <a:pos x="408" y="180"/>
                    </a:cxn>
                    <a:cxn ang="0">
                      <a:pos x="414" y="222"/>
                    </a:cxn>
                    <a:cxn ang="0">
                      <a:pos x="432" y="252"/>
                    </a:cxn>
                    <a:cxn ang="0">
                      <a:pos x="438" y="282"/>
                    </a:cxn>
                    <a:cxn ang="0">
                      <a:pos x="450" y="324"/>
                    </a:cxn>
                    <a:cxn ang="0">
                      <a:pos x="456" y="336"/>
                    </a:cxn>
                  </a:cxnLst>
                  <a:rect l="0" t="0" r="r" b="b"/>
                  <a:pathLst>
                    <a:path w="468" h="870">
                      <a:moveTo>
                        <a:pt x="0" y="870"/>
                      </a:moveTo>
                      <a:lnTo>
                        <a:pt x="6" y="864"/>
                      </a:lnTo>
                      <a:lnTo>
                        <a:pt x="12" y="858"/>
                      </a:lnTo>
                      <a:lnTo>
                        <a:pt x="18" y="852"/>
                      </a:lnTo>
                      <a:lnTo>
                        <a:pt x="24" y="846"/>
                      </a:lnTo>
                      <a:lnTo>
                        <a:pt x="24" y="840"/>
                      </a:lnTo>
                      <a:lnTo>
                        <a:pt x="30" y="822"/>
                      </a:lnTo>
                      <a:lnTo>
                        <a:pt x="30" y="810"/>
                      </a:lnTo>
                      <a:lnTo>
                        <a:pt x="36" y="798"/>
                      </a:lnTo>
                      <a:lnTo>
                        <a:pt x="36" y="780"/>
                      </a:lnTo>
                      <a:lnTo>
                        <a:pt x="42" y="780"/>
                      </a:lnTo>
                      <a:lnTo>
                        <a:pt x="54" y="780"/>
                      </a:lnTo>
                      <a:lnTo>
                        <a:pt x="54" y="768"/>
                      </a:lnTo>
                      <a:lnTo>
                        <a:pt x="60" y="762"/>
                      </a:lnTo>
                      <a:lnTo>
                        <a:pt x="60" y="756"/>
                      </a:lnTo>
                      <a:lnTo>
                        <a:pt x="66" y="750"/>
                      </a:lnTo>
                      <a:lnTo>
                        <a:pt x="66" y="744"/>
                      </a:lnTo>
                      <a:lnTo>
                        <a:pt x="72" y="732"/>
                      </a:lnTo>
                      <a:lnTo>
                        <a:pt x="72" y="708"/>
                      </a:lnTo>
                      <a:lnTo>
                        <a:pt x="78" y="690"/>
                      </a:lnTo>
                      <a:lnTo>
                        <a:pt x="78" y="678"/>
                      </a:lnTo>
                      <a:lnTo>
                        <a:pt x="84" y="666"/>
                      </a:lnTo>
                      <a:lnTo>
                        <a:pt x="84" y="654"/>
                      </a:lnTo>
                      <a:lnTo>
                        <a:pt x="90" y="648"/>
                      </a:lnTo>
                      <a:lnTo>
                        <a:pt x="90" y="624"/>
                      </a:lnTo>
                      <a:lnTo>
                        <a:pt x="96" y="612"/>
                      </a:lnTo>
                      <a:lnTo>
                        <a:pt x="96" y="600"/>
                      </a:lnTo>
                      <a:lnTo>
                        <a:pt x="102" y="594"/>
                      </a:lnTo>
                      <a:lnTo>
                        <a:pt x="102" y="564"/>
                      </a:lnTo>
                      <a:lnTo>
                        <a:pt x="108" y="558"/>
                      </a:lnTo>
                      <a:lnTo>
                        <a:pt x="108" y="546"/>
                      </a:lnTo>
                      <a:lnTo>
                        <a:pt x="114" y="540"/>
                      </a:lnTo>
                      <a:lnTo>
                        <a:pt x="114" y="534"/>
                      </a:lnTo>
                      <a:lnTo>
                        <a:pt x="120" y="516"/>
                      </a:lnTo>
                      <a:lnTo>
                        <a:pt x="120" y="498"/>
                      </a:lnTo>
                      <a:lnTo>
                        <a:pt x="126" y="486"/>
                      </a:lnTo>
                      <a:lnTo>
                        <a:pt x="126" y="480"/>
                      </a:lnTo>
                      <a:lnTo>
                        <a:pt x="132" y="468"/>
                      </a:lnTo>
                      <a:lnTo>
                        <a:pt x="132" y="456"/>
                      </a:lnTo>
                      <a:lnTo>
                        <a:pt x="138" y="444"/>
                      </a:lnTo>
                      <a:lnTo>
                        <a:pt x="138" y="426"/>
                      </a:lnTo>
                      <a:lnTo>
                        <a:pt x="144" y="420"/>
                      </a:lnTo>
                      <a:lnTo>
                        <a:pt x="144" y="408"/>
                      </a:lnTo>
                      <a:lnTo>
                        <a:pt x="150" y="396"/>
                      </a:lnTo>
                      <a:lnTo>
                        <a:pt x="150" y="390"/>
                      </a:lnTo>
                      <a:lnTo>
                        <a:pt x="156" y="378"/>
                      </a:lnTo>
                      <a:lnTo>
                        <a:pt x="156" y="366"/>
                      </a:lnTo>
                      <a:lnTo>
                        <a:pt x="162" y="360"/>
                      </a:lnTo>
                      <a:lnTo>
                        <a:pt x="168" y="354"/>
                      </a:lnTo>
                      <a:lnTo>
                        <a:pt x="168" y="348"/>
                      </a:lnTo>
                      <a:lnTo>
                        <a:pt x="174" y="336"/>
                      </a:lnTo>
                      <a:lnTo>
                        <a:pt x="174" y="330"/>
                      </a:lnTo>
                      <a:lnTo>
                        <a:pt x="180" y="336"/>
                      </a:lnTo>
                      <a:lnTo>
                        <a:pt x="186" y="336"/>
                      </a:lnTo>
                      <a:lnTo>
                        <a:pt x="186" y="324"/>
                      </a:lnTo>
                      <a:lnTo>
                        <a:pt x="192" y="312"/>
                      </a:lnTo>
                      <a:lnTo>
                        <a:pt x="192" y="288"/>
                      </a:lnTo>
                      <a:lnTo>
                        <a:pt x="198" y="276"/>
                      </a:lnTo>
                      <a:lnTo>
                        <a:pt x="198" y="270"/>
                      </a:lnTo>
                      <a:lnTo>
                        <a:pt x="204" y="264"/>
                      </a:lnTo>
                      <a:lnTo>
                        <a:pt x="204" y="240"/>
                      </a:lnTo>
                      <a:lnTo>
                        <a:pt x="210" y="246"/>
                      </a:lnTo>
                      <a:lnTo>
                        <a:pt x="216" y="246"/>
                      </a:lnTo>
                      <a:lnTo>
                        <a:pt x="216" y="234"/>
                      </a:lnTo>
                      <a:lnTo>
                        <a:pt x="222" y="222"/>
                      </a:lnTo>
                      <a:lnTo>
                        <a:pt x="222" y="192"/>
                      </a:lnTo>
                      <a:lnTo>
                        <a:pt x="228" y="180"/>
                      </a:lnTo>
                      <a:lnTo>
                        <a:pt x="228" y="168"/>
                      </a:lnTo>
                      <a:lnTo>
                        <a:pt x="234" y="156"/>
                      </a:lnTo>
                      <a:lnTo>
                        <a:pt x="234" y="144"/>
                      </a:lnTo>
                      <a:lnTo>
                        <a:pt x="240" y="132"/>
                      </a:lnTo>
                      <a:lnTo>
                        <a:pt x="240" y="120"/>
                      </a:lnTo>
                      <a:lnTo>
                        <a:pt x="246" y="126"/>
                      </a:lnTo>
                      <a:lnTo>
                        <a:pt x="246" y="114"/>
                      </a:lnTo>
                      <a:lnTo>
                        <a:pt x="252" y="102"/>
                      </a:lnTo>
                      <a:lnTo>
                        <a:pt x="258" y="102"/>
                      </a:lnTo>
                      <a:lnTo>
                        <a:pt x="258" y="72"/>
                      </a:lnTo>
                      <a:lnTo>
                        <a:pt x="264" y="66"/>
                      </a:lnTo>
                      <a:lnTo>
                        <a:pt x="264" y="60"/>
                      </a:lnTo>
                      <a:lnTo>
                        <a:pt x="270" y="54"/>
                      </a:lnTo>
                      <a:lnTo>
                        <a:pt x="276" y="54"/>
                      </a:lnTo>
                      <a:lnTo>
                        <a:pt x="276" y="42"/>
                      </a:lnTo>
                      <a:lnTo>
                        <a:pt x="282" y="24"/>
                      </a:lnTo>
                      <a:lnTo>
                        <a:pt x="282" y="18"/>
                      </a:lnTo>
                      <a:lnTo>
                        <a:pt x="288" y="6"/>
                      </a:lnTo>
                      <a:lnTo>
                        <a:pt x="294" y="6"/>
                      </a:lnTo>
                      <a:lnTo>
                        <a:pt x="300" y="6"/>
                      </a:lnTo>
                      <a:lnTo>
                        <a:pt x="306" y="6"/>
                      </a:lnTo>
                      <a:lnTo>
                        <a:pt x="312" y="6"/>
                      </a:lnTo>
                      <a:lnTo>
                        <a:pt x="318" y="0"/>
                      </a:lnTo>
                      <a:lnTo>
                        <a:pt x="324" y="0"/>
                      </a:lnTo>
                      <a:lnTo>
                        <a:pt x="330" y="0"/>
                      </a:lnTo>
                      <a:lnTo>
                        <a:pt x="336" y="0"/>
                      </a:lnTo>
                      <a:lnTo>
                        <a:pt x="348" y="18"/>
                      </a:lnTo>
                      <a:lnTo>
                        <a:pt x="342" y="18"/>
                      </a:lnTo>
                      <a:lnTo>
                        <a:pt x="348" y="18"/>
                      </a:lnTo>
                      <a:lnTo>
                        <a:pt x="354" y="30"/>
                      </a:lnTo>
                      <a:lnTo>
                        <a:pt x="360" y="42"/>
                      </a:lnTo>
                      <a:lnTo>
                        <a:pt x="360" y="66"/>
                      </a:lnTo>
                      <a:lnTo>
                        <a:pt x="366" y="60"/>
                      </a:lnTo>
                      <a:lnTo>
                        <a:pt x="372" y="66"/>
                      </a:lnTo>
                      <a:lnTo>
                        <a:pt x="378" y="84"/>
                      </a:lnTo>
                      <a:lnTo>
                        <a:pt x="378" y="96"/>
                      </a:lnTo>
                      <a:lnTo>
                        <a:pt x="384" y="102"/>
                      </a:lnTo>
                      <a:lnTo>
                        <a:pt x="384" y="108"/>
                      </a:lnTo>
                      <a:lnTo>
                        <a:pt x="390" y="120"/>
                      </a:lnTo>
                      <a:lnTo>
                        <a:pt x="396" y="126"/>
                      </a:lnTo>
                      <a:lnTo>
                        <a:pt x="396" y="144"/>
                      </a:lnTo>
                      <a:lnTo>
                        <a:pt x="402" y="156"/>
                      </a:lnTo>
                      <a:lnTo>
                        <a:pt x="402" y="168"/>
                      </a:lnTo>
                      <a:lnTo>
                        <a:pt x="408" y="180"/>
                      </a:lnTo>
                      <a:lnTo>
                        <a:pt x="408" y="198"/>
                      </a:lnTo>
                      <a:lnTo>
                        <a:pt x="414" y="210"/>
                      </a:lnTo>
                      <a:lnTo>
                        <a:pt x="414" y="222"/>
                      </a:lnTo>
                      <a:lnTo>
                        <a:pt x="420" y="222"/>
                      </a:lnTo>
                      <a:lnTo>
                        <a:pt x="420" y="234"/>
                      </a:lnTo>
                      <a:lnTo>
                        <a:pt x="432" y="252"/>
                      </a:lnTo>
                      <a:lnTo>
                        <a:pt x="432" y="264"/>
                      </a:lnTo>
                      <a:lnTo>
                        <a:pt x="438" y="270"/>
                      </a:lnTo>
                      <a:lnTo>
                        <a:pt x="438" y="282"/>
                      </a:lnTo>
                      <a:lnTo>
                        <a:pt x="444" y="294"/>
                      </a:lnTo>
                      <a:lnTo>
                        <a:pt x="444" y="312"/>
                      </a:lnTo>
                      <a:lnTo>
                        <a:pt x="450" y="324"/>
                      </a:lnTo>
                      <a:lnTo>
                        <a:pt x="450" y="330"/>
                      </a:lnTo>
                      <a:lnTo>
                        <a:pt x="462" y="336"/>
                      </a:lnTo>
                      <a:lnTo>
                        <a:pt x="456" y="336"/>
                      </a:lnTo>
                      <a:lnTo>
                        <a:pt x="462" y="354"/>
                      </a:lnTo>
                      <a:lnTo>
                        <a:pt x="468" y="360"/>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10" name="Freeform 282"/>
                <p:cNvSpPr>
                  <a:spLocks/>
                </p:cNvSpPr>
                <p:nvPr/>
              </p:nvSpPr>
              <p:spPr bwMode="auto">
                <a:xfrm>
                  <a:off x="3276600" y="1752600"/>
                  <a:ext cx="676275" cy="876300"/>
                </a:xfrm>
                <a:custGeom>
                  <a:avLst/>
                  <a:gdLst/>
                  <a:ahLst/>
                  <a:cxnLst>
                    <a:cxn ang="0">
                      <a:pos x="6" y="18"/>
                    </a:cxn>
                    <a:cxn ang="0">
                      <a:pos x="12" y="18"/>
                    </a:cxn>
                    <a:cxn ang="0">
                      <a:pos x="24" y="42"/>
                    </a:cxn>
                    <a:cxn ang="0">
                      <a:pos x="30" y="72"/>
                    </a:cxn>
                    <a:cxn ang="0">
                      <a:pos x="42" y="102"/>
                    </a:cxn>
                    <a:cxn ang="0">
                      <a:pos x="48" y="144"/>
                    </a:cxn>
                    <a:cxn ang="0">
                      <a:pos x="60" y="174"/>
                    </a:cxn>
                    <a:cxn ang="0">
                      <a:pos x="66" y="210"/>
                    </a:cxn>
                    <a:cxn ang="0">
                      <a:pos x="78" y="246"/>
                    </a:cxn>
                    <a:cxn ang="0">
                      <a:pos x="84" y="282"/>
                    </a:cxn>
                    <a:cxn ang="0">
                      <a:pos x="96" y="306"/>
                    </a:cxn>
                    <a:cxn ang="0">
                      <a:pos x="102" y="360"/>
                    </a:cxn>
                    <a:cxn ang="0">
                      <a:pos x="114" y="390"/>
                    </a:cxn>
                    <a:cxn ang="0">
                      <a:pos x="120" y="438"/>
                    </a:cxn>
                    <a:cxn ang="0">
                      <a:pos x="132" y="468"/>
                    </a:cxn>
                    <a:cxn ang="0">
                      <a:pos x="144" y="486"/>
                    </a:cxn>
                    <a:cxn ang="0">
                      <a:pos x="156" y="474"/>
                    </a:cxn>
                    <a:cxn ang="0">
                      <a:pos x="174" y="456"/>
                    </a:cxn>
                    <a:cxn ang="0">
                      <a:pos x="192" y="438"/>
                    </a:cxn>
                    <a:cxn ang="0">
                      <a:pos x="204" y="480"/>
                    </a:cxn>
                    <a:cxn ang="0">
                      <a:pos x="210" y="510"/>
                    </a:cxn>
                    <a:cxn ang="0">
                      <a:pos x="228" y="552"/>
                    </a:cxn>
                    <a:cxn ang="0">
                      <a:pos x="234" y="546"/>
                    </a:cxn>
                    <a:cxn ang="0">
                      <a:pos x="240" y="504"/>
                    </a:cxn>
                    <a:cxn ang="0">
                      <a:pos x="258" y="498"/>
                    </a:cxn>
                    <a:cxn ang="0">
                      <a:pos x="270" y="474"/>
                    </a:cxn>
                    <a:cxn ang="0">
                      <a:pos x="276" y="450"/>
                    </a:cxn>
                    <a:cxn ang="0">
                      <a:pos x="288" y="426"/>
                    </a:cxn>
                    <a:cxn ang="0">
                      <a:pos x="294" y="450"/>
                    </a:cxn>
                    <a:cxn ang="0">
                      <a:pos x="306" y="486"/>
                    </a:cxn>
                    <a:cxn ang="0">
                      <a:pos x="312" y="534"/>
                    </a:cxn>
                    <a:cxn ang="0">
                      <a:pos x="324" y="510"/>
                    </a:cxn>
                    <a:cxn ang="0">
                      <a:pos x="336" y="498"/>
                    </a:cxn>
                    <a:cxn ang="0">
                      <a:pos x="342" y="462"/>
                    </a:cxn>
                    <a:cxn ang="0">
                      <a:pos x="354" y="414"/>
                    </a:cxn>
                    <a:cxn ang="0">
                      <a:pos x="360" y="378"/>
                    </a:cxn>
                    <a:cxn ang="0">
                      <a:pos x="372" y="330"/>
                    </a:cxn>
                    <a:cxn ang="0">
                      <a:pos x="384" y="294"/>
                    </a:cxn>
                    <a:cxn ang="0">
                      <a:pos x="396" y="264"/>
                    </a:cxn>
                    <a:cxn ang="0">
                      <a:pos x="402" y="216"/>
                    </a:cxn>
                    <a:cxn ang="0">
                      <a:pos x="414" y="174"/>
                    </a:cxn>
                    <a:cxn ang="0">
                      <a:pos x="420" y="120"/>
                    </a:cxn>
                  </a:cxnLst>
                  <a:rect l="0" t="0" r="r" b="b"/>
                  <a:pathLst>
                    <a:path w="426" h="552">
                      <a:moveTo>
                        <a:pt x="0" y="0"/>
                      </a:moveTo>
                      <a:lnTo>
                        <a:pt x="0" y="12"/>
                      </a:lnTo>
                      <a:lnTo>
                        <a:pt x="6" y="18"/>
                      </a:lnTo>
                      <a:lnTo>
                        <a:pt x="12" y="12"/>
                      </a:lnTo>
                      <a:lnTo>
                        <a:pt x="12" y="6"/>
                      </a:lnTo>
                      <a:lnTo>
                        <a:pt x="12" y="18"/>
                      </a:lnTo>
                      <a:lnTo>
                        <a:pt x="18" y="24"/>
                      </a:lnTo>
                      <a:lnTo>
                        <a:pt x="18" y="30"/>
                      </a:lnTo>
                      <a:lnTo>
                        <a:pt x="24" y="42"/>
                      </a:lnTo>
                      <a:lnTo>
                        <a:pt x="24" y="48"/>
                      </a:lnTo>
                      <a:lnTo>
                        <a:pt x="30" y="54"/>
                      </a:lnTo>
                      <a:lnTo>
                        <a:pt x="30" y="72"/>
                      </a:lnTo>
                      <a:lnTo>
                        <a:pt x="36" y="78"/>
                      </a:lnTo>
                      <a:lnTo>
                        <a:pt x="36" y="84"/>
                      </a:lnTo>
                      <a:lnTo>
                        <a:pt x="42" y="102"/>
                      </a:lnTo>
                      <a:lnTo>
                        <a:pt x="42" y="114"/>
                      </a:lnTo>
                      <a:lnTo>
                        <a:pt x="48" y="126"/>
                      </a:lnTo>
                      <a:lnTo>
                        <a:pt x="48" y="144"/>
                      </a:lnTo>
                      <a:lnTo>
                        <a:pt x="54" y="156"/>
                      </a:lnTo>
                      <a:lnTo>
                        <a:pt x="54" y="162"/>
                      </a:lnTo>
                      <a:lnTo>
                        <a:pt x="60" y="174"/>
                      </a:lnTo>
                      <a:lnTo>
                        <a:pt x="60" y="192"/>
                      </a:lnTo>
                      <a:lnTo>
                        <a:pt x="66" y="198"/>
                      </a:lnTo>
                      <a:lnTo>
                        <a:pt x="66" y="210"/>
                      </a:lnTo>
                      <a:lnTo>
                        <a:pt x="72" y="222"/>
                      </a:lnTo>
                      <a:lnTo>
                        <a:pt x="72" y="234"/>
                      </a:lnTo>
                      <a:lnTo>
                        <a:pt x="78" y="246"/>
                      </a:lnTo>
                      <a:lnTo>
                        <a:pt x="78" y="258"/>
                      </a:lnTo>
                      <a:lnTo>
                        <a:pt x="84" y="270"/>
                      </a:lnTo>
                      <a:lnTo>
                        <a:pt x="84" y="282"/>
                      </a:lnTo>
                      <a:lnTo>
                        <a:pt x="90" y="294"/>
                      </a:lnTo>
                      <a:lnTo>
                        <a:pt x="90" y="300"/>
                      </a:lnTo>
                      <a:lnTo>
                        <a:pt x="96" y="306"/>
                      </a:lnTo>
                      <a:lnTo>
                        <a:pt x="96" y="330"/>
                      </a:lnTo>
                      <a:lnTo>
                        <a:pt x="102" y="342"/>
                      </a:lnTo>
                      <a:lnTo>
                        <a:pt x="102" y="360"/>
                      </a:lnTo>
                      <a:lnTo>
                        <a:pt x="108" y="372"/>
                      </a:lnTo>
                      <a:lnTo>
                        <a:pt x="108" y="378"/>
                      </a:lnTo>
                      <a:lnTo>
                        <a:pt x="114" y="390"/>
                      </a:lnTo>
                      <a:lnTo>
                        <a:pt x="114" y="414"/>
                      </a:lnTo>
                      <a:lnTo>
                        <a:pt x="120" y="426"/>
                      </a:lnTo>
                      <a:lnTo>
                        <a:pt x="120" y="438"/>
                      </a:lnTo>
                      <a:lnTo>
                        <a:pt x="126" y="450"/>
                      </a:lnTo>
                      <a:lnTo>
                        <a:pt x="126" y="462"/>
                      </a:lnTo>
                      <a:lnTo>
                        <a:pt x="132" y="468"/>
                      </a:lnTo>
                      <a:lnTo>
                        <a:pt x="132" y="474"/>
                      </a:lnTo>
                      <a:lnTo>
                        <a:pt x="138" y="480"/>
                      </a:lnTo>
                      <a:lnTo>
                        <a:pt x="144" y="486"/>
                      </a:lnTo>
                      <a:lnTo>
                        <a:pt x="150" y="480"/>
                      </a:lnTo>
                      <a:lnTo>
                        <a:pt x="162" y="474"/>
                      </a:lnTo>
                      <a:lnTo>
                        <a:pt x="156" y="474"/>
                      </a:lnTo>
                      <a:lnTo>
                        <a:pt x="162" y="462"/>
                      </a:lnTo>
                      <a:lnTo>
                        <a:pt x="168" y="456"/>
                      </a:lnTo>
                      <a:lnTo>
                        <a:pt x="174" y="456"/>
                      </a:lnTo>
                      <a:lnTo>
                        <a:pt x="180" y="450"/>
                      </a:lnTo>
                      <a:lnTo>
                        <a:pt x="186" y="444"/>
                      </a:lnTo>
                      <a:lnTo>
                        <a:pt x="192" y="438"/>
                      </a:lnTo>
                      <a:lnTo>
                        <a:pt x="198" y="450"/>
                      </a:lnTo>
                      <a:lnTo>
                        <a:pt x="198" y="468"/>
                      </a:lnTo>
                      <a:lnTo>
                        <a:pt x="204" y="480"/>
                      </a:lnTo>
                      <a:lnTo>
                        <a:pt x="204" y="492"/>
                      </a:lnTo>
                      <a:lnTo>
                        <a:pt x="210" y="498"/>
                      </a:lnTo>
                      <a:lnTo>
                        <a:pt x="210" y="510"/>
                      </a:lnTo>
                      <a:lnTo>
                        <a:pt x="216" y="522"/>
                      </a:lnTo>
                      <a:lnTo>
                        <a:pt x="216" y="540"/>
                      </a:lnTo>
                      <a:lnTo>
                        <a:pt x="228" y="552"/>
                      </a:lnTo>
                      <a:lnTo>
                        <a:pt x="222" y="552"/>
                      </a:lnTo>
                      <a:lnTo>
                        <a:pt x="228" y="546"/>
                      </a:lnTo>
                      <a:lnTo>
                        <a:pt x="234" y="546"/>
                      </a:lnTo>
                      <a:lnTo>
                        <a:pt x="234" y="516"/>
                      </a:lnTo>
                      <a:lnTo>
                        <a:pt x="240" y="510"/>
                      </a:lnTo>
                      <a:lnTo>
                        <a:pt x="240" y="504"/>
                      </a:lnTo>
                      <a:lnTo>
                        <a:pt x="246" y="498"/>
                      </a:lnTo>
                      <a:lnTo>
                        <a:pt x="252" y="504"/>
                      </a:lnTo>
                      <a:lnTo>
                        <a:pt x="258" y="498"/>
                      </a:lnTo>
                      <a:lnTo>
                        <a:pt x="264" y="492"/>
                      </a:lnTo>
                      <a:lnTo>
                        <a:pt x="264" y="480"/>
                      </a:lnTo>
                      <a:lnTo>
                        <a:pt x="270" y="474"/>
                      </a:lnTo>
                      <a:lnTo>
                        <a:pt x="270" y="462"/>
                      </a:lnTo>
                      <a:lnTo>
                        <a:pt x="276" y="456"/>
                      </a:lnTo>
                      <a:lnTo>
                        <a:pt x="276" y="450"/>
                      </a:lnTo>
                      <a:lnTo>
                        <a:pt x="282" y="444"/>
                      </a:lnTo>
                      <a:lnTo>
                        <a:pt x="282" y="426"/>
                      </a:lnTo>
                      <a:lnTo>
                        <a:pt x="288" y="426"/>
                      </a:lnTo>
                      <a:lnTo>
                        <a:pt x="288" y="438"/>
                      </a:lnTo>
                      <a:lnTo>
                        <a:pt x="294" y="444"/>
                      </a:lnTo>
                      <a:lnTo>
                        <a:pt x="294" y="450"/>
                      </a:lnTo>
                      <a:lnTo>
                        <a:pt x="300" y="456"/>
                      </a:lnTo>
                      <a:lnTo>
                        <a:pt x="300" y="474"/>
                      </a:lnTo>
                      <a:lnTo>
                        <a:pt x="306" y="486"/>
                      </a:lnTo>
                      <a:lnTo>
                        <a:pt x="306" y="504"/>
                      </a:lnTo>
                      <a:lnTo>
                        <a:pt x="312" y="522"/>
                      </a:lnTo>
                      <a:lnTo>
                        <a:pt x="312" y="534"/>
                      </a:lnTo>
                      <a:lnTo>
                        <a:pt x="318" y="522"/>
                      </a:lnTo>
                      <a:lnTo>
                        <a:pt x="318" y="510"/>
                      </a:lnTo>
                      <a:lnTo>
                        <a:pt x="324" y="510"/>
                      </a:lnTo>
                      <a:lnTo>
                        <a:pt x="330" y="516"/>
                      </a:lnTo>
                      <a:lnTo>
                        <a:pt x="330" y="510"/>
                      </a:lnTo>
                      <a:lnTo>
                        <a:pt x="336" y="498"/>
                      </a:lnTo>
                      <a:lnTo>
                        <a:pt x="336" y="480"/>
                      </a:lnTo>
                      <a:lnTo>
                        <a:pt x="342" y="474"/>
                      </a:lnTo>
                      <a:lnTo>
                        <a:pt x="342" y="462"/>
                      </a:lnTo>
                      <a:lnTo>
                        <a:pt x="348" y="450"/>
                      </a:lnTo>
                      <a:lnTo>
                        <a:pt x="348" y="426"/>
                      </a:lnTo>
                      <a:lnTo>
                        <a:pt x="354" y="414"/>
                      </a:lnTo>
                      <a:lnTo>
                        <a:pt x="354" y="402"/>
                      </a:lnTo>
                      <a:lnTo>
                        <a:pt x="360" y="390"/>
                      </a:lnTo>
                      <a:lnTo>
                        <a:pt x="360" y="378"/>
                      </a:lnTo>
                      <a:lnTo>
                        <a:pt x="366" y="366"/>
                      </a:lnTo>
                      <a:lnTo>
                        <a:pt x="366" y="342"/>
                      </a:lnTo>
                      <a:lnTo>
                        <a:pt x="372" y="330"/>
                      </a:lnTo>
                      <a:lnTo>
                        <a:pt x="372" y="318"/>
                      </a:lnTo>
                      <a:lnTo>
                        <a:pt x="384" y="300"/>
                      </a:lnTo>
                      <a:lnTo>
                        <a:pt x="384" y="294"/>
                      </a:lnTo>
                      <a:lnTo>
                        <a:pt x="390" y="288"/>
                      </a:lnTo>
                      <a:lnTo>
                        <a:pt x="390" y="276"/>
                      </a:lnTo>
                      <a:lnTo>
                        <a:pt x="396" y="264"/>
                      </a:lnTo>
                      <a:lnTo>
                        <a:pt x="396" y="252"/>
                      </a:lnTo>
                      <a:lnTo>
                        <a:pt x="402" y="240"/>
                      </a:lnTo>
                      <a:lnTo>
                        <a:pt x="402" y="216"/>
                      </a:lnTo>
                      <a:lnTo>
                        <a:pt x="408" y="198"/>
                      </a:lnTo>
                      <a:lnTo>
                        <a:pt x="408" y="186"/>
                      </a:lnTo>
                      <a:lnTo>
                        <a:pt x="414" y="174"/>
                      </a:lnTo>
                      <a:lnTo>
                        <a:pt x="414" y="156"/>
                      </a:lnTo>
                      <a:lnTo>
                        <a:pt x="420" y="144"/>
                      </a:lnTo>
                      <a:lnTo>
                        <a:pt x="420" y="120"/>
                      </a:lnTo>
                      <a:lnTo>
                        <a:pt x="426" y="102"/>
                      </a:lnTo>
                      <a:lnTo>
                        <a:pt x="426" y="90"/>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11" name="Freeform 283"/>
                <p:cNvSpPr>
                  <a:spLocks/>
                </p:cNvSpPr>
                <p:nvPr/>
              </p:nvSpPr>
              <p:spPr bwMode="auto">
                <a:xfrm>
                  <a:off x="3952875" y="1228725"/>
                  <a:ext cx="628650" cy="1504950"/>
                </a:xfrm>
                <a:custGeom>
                  <a:avLst/>
                  <a:gdLst/>
                  <a:ahLst/>
                  <a:cxnLst>
                    <a:cxn ang="0">
                      <a:pos x="6" y="390"/>
                    </a:cxn>
                    <a:cxn ang="0">
                      <a:pos x="24" y="402"/>
                    </a:cxn>
                    <a:cxn ang="0">
                      <a:pos x="30" y="462"/>
                    </a:cxn>
                    <a:cxn ang="0">
                      <a:pos x="42" y="510"/>
                    </a:cxn>
                    <a:cxn ang="0">
                      <a:pos x="48" y="576"/>
                    </a:cxn>
                    <a:cxn ang="0">
                      <a:pos x="60" y="624"/>
                    </a:cxn>
                    <a:cxn ang="0">
                      <a:pos x="66" y="684"/>
                    </a:cxn>
                    <a:cxn ang="0">
                      <a:pos x="78" y="672"/>
                    </a:cxn>
                    <a:cxn ang="0">
                      <a:pos x="84" y="612"/>
                    </a:cxn>
                    <a:cxn ang="0">
                      <a:pos x="96" y="558"/>
                    </a:cxn>
                    <a:cxn ang="0">
                      <a:pos x="102" y="498"/>
                    </a:cxn>
                    <a:cxn ang="0">
                      <a:pos x="114" y="444"/>
                    </a:cxn>
                    <a:cxn ang="0">
                      <a:pos x="120" y="378"/>
                    </a:cxn>
                    <a:cxn ang="0">
                      <a:pos x="132" y="312"/>
                    </a:cxn>
                    <a:cxn ang="0">
                      <a:pos x="138" y="258"/>
                    </a:cxn>
                    <a:cxn ang="0">
                      <a:pos x="150" y="216"/>
                    </a:cxn>
                    <a:cxn ang="0">
                      <a:pos x="156" y="162"/>
                    </a:cxn>
                    <a:cxn ang="0">
                      <a:pos x="168" y="102"/>
                    </a:cxn>
                    <a:cxn ang="0">
                      <a:pos x="174" y="66"/>
                    </a:cxn>
                    <a:cxn ang="0">
                      <a:pos x="186" y="6"/>
                    </a:cxn>
                    <a:cxn ang="0">
                      <a:pos x="198" y="30"/>
                    </a:cxn>
                    <a:cxn ang="0">
                      <a:pos x="210" y="72"/>
                    </a:cxn>
                    <a:cxn ang="0">
                      <a:pos x="216" y="132"/>
                    </a:cxn>
                    <a:cxn ang="0">
                      <a:pos x="228" y="180"/>
                    </a:cxn>
                    <a:cxn ang="0">
                      <a:pos x="234" y="246"/>
                    </a:cxn>
                    <a:cxn ang="0">
                      <a:pos x="246" y="294"/>
                    </a:cxn>
                    <a:cxn ang="0">
                      <a:pos x="252" y="354"/>
                    </a:cxn>
                    <a:cxn ang="0">
                      <a:pos x="264" y="408"/>
                    </a:cxn>
                    <a:cxn ang="0">
                      <a:pos x="270" y="468"/>
                    </a:cxn>
                    <a:cxn ang="0">
                      <a:pos x="282" y="516"/>
                    </a:cxn>
                    <a:cxn ang="0">
                      <a:pos x="288" y="582"/>
                    </a:cxn>
                    <a:cxn ang="0">
                      <a:pos x="300" y="630"/>
                    </a:cxn>
                    <a:cxn ang="0">
                      <a:pos x="306" y="690"/>
                    </a:cxn>
                    <a:cxn ang="0">
                      <a:pos x="318" y="732"/>
                    </a:cxn>
                    <a:cxn ang="0">
                      <a:pos x="324" y="804"/>
                    </a:cxn>
                    <a:cxn ang="0">
                      <a:pos x="336" y="864"/>
                    </a:cxn>
                    <a:cxn ang="0">
                      <a:pos x="342" y="912"/>
                    </a:cxn>
                    <a:cxn ang="0">
                      <a:pos x="354" y="936"/>
                    </a:cxn>
                    <a:cxn ang="0">
                      <a:pos x="360" y="882"/>
                    </a:cxn>
                    <a:cxn ang="0">
                      <a:pos x="372" y="834"/>
                    </a:cxn>
                    <a:cxn ang="0">
                      <a:pos x="378" y="780"/>
                    </a:cxn>
                    <a:cxn ang="0">
                      <a:pos x="390" y="738"/>
                    </a:cxn>
                  </a:cxnLst>
                  <a:rect l="0" t="0" r="r" b="b"/>
                  <a:pathLst>
                    <a:path w="396" h="948">
                      <a:moveTo>
                        <a:pt x="0" y="420"/>
                      </a:moveTo>
                      <a:lnTo>
                        <a:pt x="6" y="408"/>
                      </a:lnTo>
                      <a:lnTo>
                        <a:pt x="6" y="390"/>
                      </a:lnTo>
                      <a:lnTo>
                        <a:pt x="12" y="378"/>
                      </a:lnTo>
                      <a:lnTo>
                        <a:pt x="18" y="384"/>
                      </a:lnTo>
                      <a:lnTo>
                        <a:pt x="24" y="402"/>
                      </a:lnTo>
                      <a:lnTo>
                        <a:pt x="24" y="432"/>
                      </a:lnTo>
                      <a:lnTo>
                        <a:pt x="30" y="450"/>
                      </a:lnTo>
                      <a:lnTo>
                        <a:pt x="30" y="462"/>
                      </a:lnTo>
                      <a:lnTo>
                        <a:pt x="36" y="480"/>
                      </a:lnTo>
                      <a:lnTo>
                        <a:pt x="36" y="498"/>
                      </a:lnTo>
                      <a:lnTo>
                        <a:pt x="42" y="510"/>
                      </a:lnTo>
                      <a:lnTo>
                        <a:pt x="42" y="546"/>
                      </a:lnTo>
                      <a:lnTo>
                        <a:pt x="48" y="558"/>
                      </a:lnTo>
                      <a:lnTo>
                        <a:pt x="48" y="576"/>
                      </a:lnTo>
                      <a:lnTo>
                        <a:pt x="54" y="588"/>
                      </a:lnTo>
                      <a:lnTo>
                        <a:pt x="54" y="606"/>
                      </a:lnTo>
                      <a:lnTo>
                        <a:pt x="60" y="624"/>
                      </a:lnTo>
                      <a:lnTo>
                        <a:pt x="60" y="654"/>
                      </a:lnTo>
                      <a:lnTo>
                        <a:pt x="66" y="666"/>
                      </a:lnTo>
                      <a:lnTo>
                        <a:pt x="66" y="684"/>
                      </a:lnTo>
                      <a:lnTo>
                        <a:pt x="72" y="702"/>
                      </a:lnTo>
                      <a:lnTo>
                        <a:pt x="72" y="690"/>
                      </a:lnTo>
                      <a:lnTo>
                        <a:pt x="78" y="672"/>
                      </a:lnTo>
                      <a:lnTo>
                        <a:pt x="78" y="642"/>
                      </a:lnTo>
                      <a:lnTo>
                        <a:pt x="84" y="624"/>
                      </a:lnTo>
                      <a:lnTo>
                        <a:pt x="84" y="612"/>
                      </a:lnTo>
                      <a:lnTo>
                        <a:pt x="90" y="594"/>
                      </a:lnTo>
                      <a:lnTo>
                        <a:pt x="90" y="576"/>
                      </a:lnTo>
                      <a:lnTo>
                        <a:pt x="96" y="558"/>
                      </a:lnTo>
                      <a:lnTo>
                        <a:pt x="96" y="528"/>
                      </a:lnTo>
                      <a:lnTo>
                        <a:pt x="102" y="510"/>
                      </a:lnTo>
                      <a:lnTo>
                        <a:pt x="102" y="498"/>
                      </a:lnTo>
                      <a:lnTo>
                        <a:pt x="108" y="480"/>
                      </a:lnTo>
                      <a:lnTo>
                        <a:pt x="108" y="462"/>
                      </a:lnTo>
                      <a:lnTo>
                        <a:pt x="114" y="444"/>
                      </a:lnTo>
                      <a:lnTo>
                        <a:pt x="114" y="414"/>
                      </a:lnTo>
                      <a:lnTo>
                        <a:pt x="120" y="396"/>
                      </a:lnTo>
                      <a:lnTo>
                        <a:pt x="120" y="378"/>
                      </a:lnTo>
                      <a:lnTo>
                        <a:pt x="126" y="360"/>
                      </a:lnTo>
                      <a:lnTo>
                        <a:pt x="126" y="330"/>
                      </a:lnTo>
                      <a:lnTo>
                        <a:pt x="132" y="312"/>
                      </a:lnTo>
                      <a:lnTo>
                        <a:pt x="132" y="294"/>
                      </a:lnTo>
                      <a:lnTo>
                        <a:pt x="138" y="276"/>
                      </a:lnTo>
                      <a:lnTo>
                        <a:pt x="138" y="258"/>
                      </a:lnTo>
                      <a:lnTo>
                        <a:pt x="144" y="240"/>
                      </a:lnTo>
                      <a:lnTo>
                        <a:pt x="144" y="228"/>
                      </a:lnTo>
                      <a:lnTo>
                        <a:pt x="150" y="216"/>
                      </a:lnTo>
                      <a:lnTo>
                        <a:pt x="150" y="198"/>
                      </a:lnTo>
                      <a:lnTo>
                        <a:pt x="156" y="180"/>
                      </a:lnTo>
                      <a:lnTo>
                        <a:pt x="156" y="162"/>
                      </a:lnTo>
                      <a:lnTo>
                        <a:pt x="162" y="144"/>
                      </a:lnTo>
                      <a:lnTo>
                        <a:pt x="162" y="120"/>
                      </a:lnTo>
                      <a:lnTo>
                        <a:pt x="168" y="102"/>
                      </a:lnTo>
                      <a:lnTo>
                        <a:pt x="168" y="84"/>
                      </a:lnTo>
                      <a:lnTo>
                        <a:pt x="174" y="78"/>
                      </a:lnTo>
                      <a:lnTo>
                        <a:pt x="174" y="66"/>
                      </a:lnTo>
                      <a:lnTo>
                        <a:pt x="180" y="48"/>
                      </a:lnTo>
                      <a:lnTo>
                        <a:pt x="180" y="12"/>
                      </a:lnTo>
                      <a:lnTo>
                        <a:pt x="186" y="6"/>
                      </a:lnTo>
                      <a:lnTo>
                        <a:pt x="192" y="0"/>
                      </a:lnTo>
                      <a:lnTo>
                        <a:pt x="198" y="0"/>
                      </a:lnTo>
                      <a:lnTo>
                        <a:pt x="198" y="30"/>
                      </a:lnTo>
                      <a:lnTo>
                        <a:pt x="204" y="42"/>
                      </a:lnTo>
                      <a:lnTo>
                        <a:pt x="204" y="60"/>
                      </a:lnTo>
                      <a:lnTo>
                        <a:pt x="210" y="72"/>
                      </a:lnTo>
                      <a:lnTo>
                        <a:pt x="210" y="90"/>
                      </a:lnTo>
                      <a:lnTo>
                        <a:pt x="216" y="102"/>
                      </a:lnTo>
                      <a:lnTo>
                        <a:pt x="216" y="132"/>
                      </a:lnTo>
                      <a:lnTo>
                        <a:pt x="222" y="150"/>
                      </a:lnTo>
                      <a:lnTo>
                        <a:pt x="222" y="168"/>
                      </a:lnTo>
                      <a:lnTo>
                        <a:pt x="228" y="180"/>
                      </a:lnTo>
                      <a:lnTo>
                        <a:pt x="228" y="216"/>
                      </a:lnTo>
                      <a:lnTo>
                        <a:pt x="234" y="234"/>
                      </a:lnTo>
                      <a:lnTo>
                        <a:pt x="234" y="246"/>
                      </a:lnTo>
                      <a:lnTo>
                        <a:pt x="240" y="264"/>
                      </a:lnTo>
                      <a:lnTo>
                        <a:pt x="240" y="276"/>
                      </a:lnTo>
                      <a:lnTo>
                        <a:pt x="246" y="294"/>
                      </a:lnTo>
                      <a:lnTo>
                        <a:pt x="246" y="324"/>
                      </a:lnTo>
                      <a:lnTo>
                        <a:pt x="252" y="336"/>
                      </a:lnTo>
                      <a:lnTo>
                        <a:pt x="252" y="354"/>
                      </a:lnTo>
                      <a:lnTo>
                        <a:pt x="258" y="366"/>
                      </a:lnTo>
                      <a:lnTo>
                        <a:pt x="258" y="390"/>
                      </a:lnTo>
                      <a:lnTo>
                        <a:pt x="264" y="408"/>
                      </a:lnTo>
                      <a:lnTo>
                        <a:pt x="264" y="438"/>
                      </a:lnTo>
                      <a:lnTo>
                        <a:pt x="270" y="450"/>
                      </a:lnTo>
                      <a:lnTo>
                        <a:pt x="270" y="468"/>
                      </a:lnTo>
                      <a:lnTo>
                        <a:pt x="276" y="486"/>
                      </a:lnTo>
                      <a:lnTo>
                        <a:pt x="276" y="498"/>
                      </a:lnTo>
                      <a:lnTo>
                        <a:pt x="282" y="516"/>
                      </a:lnTo>
                      <a:lnTo>
                        <a:pt x="282" y="546"/>
                      </a:lnTo>
                      <a:lnTo>
                        <a:pt x="288" y="564"/>
                      </a:lnTo>
                      <a:lnTo>
                        <a:pt x="288" y="582"/>
                      </a:lnTo>
                      <a:lnTo>
                        <a:pt x="294" y="600"/>
                      </a:lnTo>
                      <a:lnTo>
                        <a:pt x="294" y="612"/>
                      </a:lnTo>
                      <a:lnTo>
                        <a:pt x="300" y="630"/>
                      </a:lnTo>
                      <a:lnTo>
                        <a:pt x="300" y="660"/>
                      </a:lnTo>
                      <a:lnTo>
                        <a:pt x="306" y="672"/>
                      </a:lnTo>
                      <a:lnTo>
                        <a:pt x="306" y="690"/>
                      </a:lnTo>
                      <a:lnTo>
                        <a:pt x="312" y="702"/>
                      </a:lnTo>
                      <a:lnTo>
                        <a:pt x="312" y="720"/>
                      </a:lnTo>
                      <a:lnTo>
                        <a:pt x="318" y="732"/>
                      </a:lnTo>
                      <a:lnTo>
                        <a:pt x="318" y="768"/>
                      </a:lnTo>
                      <a:lnTo>
                        <a:pt x="324" y="786"/>
                      </a:lnTo>
                      <a:lnTo>
                        <a:pt x="324" y="804"/>
                      </a:lnTo>
                      <a:lnTo>
                        <a:pt x="330" y="816"/>
                      </a:lnTo>
                      <a:lnTo>
                        <a:pt x="330" y="846"/>
                      </a:lnTo>
                      <a:lnTo>
                        <a:pt x="336" y="864"/>
                      </a:lnTo>
                      <a:lnTo>
                        <a:pt x="336" y="882"/>
                      </a:lnTo>
                      <a:lnTo>
                        <a:pt x="342" y="894"/>
                      </a:lnTo>
                      <a:lnTo>
                        <a:pt x="342" y="912"/>
                      </a:lnTo>
                      <a:lnTo>
                        <a:pt x="348" y="924"/>
                      </a:lnTo>
                      <a:lnTo>
                        <a:pt x="348" y="948"/>
                      </a:lnTo>
                      <a:lnTo>
                        <a:pt x="354" y="936"/>
                      </a:lnTo>
                      <a:lnTo>
                        <a:pt x="354" y="918"/>
                      </a:lnTo>
                      <a:lnTo>
                        <a:pt x="360" y="900"/>
                      </a:lnTo>
                      <a:lnTo>
                        <a:pt x="360" y="882"/>
                      </a:lnTo>
                      <a:lnTo>
                        <a:pt x="366" y="864"/>
                      </a:lnTo>
                      <a:lnTo>
                        <a:pt x="366" y="840"/>
                      </a:lnTo>
                      <a:lnTo>
                        <a:pt x="372" y="834"/>
                      </a:lnTo>
                      <a:lnTo>
                        <a:pt x="372" y="822"/>
                      </a:lnTo>
                      <a:lnTo>
                        <a:pt x="378" y="804"/>
                      </a:lnTo>
                      <a:lnTo>
                        <a:pt x="378" y="780"/>
                      </a:lnTo>
                      <a:lnTo>
                        <a:pt x="384" y="780"/>
                      </a:lnTo>
                      <a:lnTo>
                        <a:pt x="384" y="750"/>
                      </a:lnTo>
                      <a:lnTo>
                        <a:pt x="390" y="738"/>
                      </a:lnTo>
                      <a:lnTo>
                        <a:pt x="390" y="720"/>
                      </a:lnTo>
                      <a:lnTo>
                        <a:pt x="396" y="702"/>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12" name="Freeform 284"/>
                <p:cNvSpPr>
                  <a:spLocks/>
                </p:cNvSpPr>
                <p:nvPr/>
              </p:nvSpPr>
              <p:spPr bwMode="auto">
                <a:xfrm>
                  <a:off x="4581525" y="1381125"/>
                  <a:ext cx="600075" cy="2457450"/>
                </a:xfrm>
                <a:custGeom>
                  <a:avLst/>
                  <a:gdLst/>
                  <a:ahLst/>
                  <a:cxnLst>
                    <a:cxn ang="0">
                      <a:pos x="6" y="582"/>
                    </a:cxn>
                    <a:cxn ang="0">
                      <a:pos x="12" y="498"/>
                    </a:cxn>
                    <a:cxn ang="0">
                      <a:pos x="24" y="450"/>
                    </a:cxn>
                    <a:cxn ang="0">
                      <a:pos x="30" y="390"/>
                    </a:cxn>
                    <a:cxn ang="0">
                      <a:pos x="42" y="336"/>
                    </a:cxn>
                    <a:cxn ang="0">
                      <a:pos x="48" y="294"/>
                    </a:cxn>
                    <a:cxn ang="0">
                      <a:pos x="60" y="234"/>
                    </a:cxn>
                    <a:cxn ang="0">
                      <a:pos x="66" y="186"/>
                    </a:cxn>
                    <a:cxn ang="0">
                      <a:pos x="78" y="120"/>
                    </a:cxn>
                    <a:cxn ang="0">
                      <a:pos x="84" y="72"/>
                    </a:cxn>
                    <a:cxn ang="0">
                      <a:pos x="96" y="18"/>
                    </a:cxn>
                    <a:cxn ang="0">
                      <a:pos x="102" y="0"/>
                    </a:cxn>
                    <a:cxn ang="0">
                      <a:pos x="114" y="54"/>
                    </a:cxn>
                    <a:cxn ang="0">
                      <a:pos x="120" y="108"/>
                    </a:cxn>
                    <a:cxn ang="0">
                      <a:pos x="132" y="186"/>
                    </a:cxn>
                    <a:cxn ang="0">
                      <a:pos x="138" y="258"/>
                    </a:cxn>
                    <a:cxn ang="0">
                      <a:pos x="150" y="312"/>
                    </a:cxn>
                    <a:cxn ang="0">
                      <a:pos x="156" y="396"/>
                    </a:cxn>
                    <a:cxn ang="0">
                      <a:pos x="168" y="450"/>
                    </a:cxn>
                    <a:cxn ang="0">
                      <a:pos x="174" y="510"/>
                    </a:cxn>
                    <a:cxn ang="0">
                      <a:pos x="186" y="570"/>
                    </a:cxn>
                    <a:cxn ang="0">
                      <a:pos x="192" y="654"/>
                    </a:cxn>
                    <a:cxn ang="0">
                      <a:pos x="204" y="708"/>
                    </a:cxn>
                    <a:cxn ang="0">
                      <a:pos x="210" y="780"/>
                    </a:cxn>
                    <a:cxn ang="0">
                      <a:pos x="222" y="846"/>
                    </a:cxn>
                    <a:cxn ang="0">
                      <a:pos x="228" y="912"/>
                    </a:cxn>
                    <a:cxn ang="0">
                      <a:pos x="240" y="972"/>
                    </a:cxn>
                    <a:cxn ang="0">
                      <a:pos x="246" y="1050"/>
                    </a:cxn>
                    <a:cxn ang="0">
                      <a:pos x="258" y="1110"/>
                    </a:cxn>
                    <a:cxn ang="0">
                      <a:pos x="264" y="1188"/>
                    </a:cxn>
                    <a:cxn ang="0">
                      <a:pos x="276" y="1248"/>
                    </a:cxn>
                    <a:cxn ang="0">
                      <a:pos x="282" y="1314"/>
                    </a:cxn>
                    <a:cxn ang="0">
                      <a:pos x="294" y="1368"/>
                    </a:cxn>
                    <a:cxn ang="0">
                      <a:pos x="300" y="1428"/>
                    </a:cxn>
                    <a:cxn ang="0">
                      <a:pos x="312" y="1464"/>
                    </a:cxn>
                    <a:cxn ang="0">
                      <a:pos x="318" y="1530"/>
                    </a:cxn>
                    <a:cxn ang="0">
                      <a:pos x="330" y="1548"/>
                    </a:cxn>
                    <a:cxn ang="0">
                      <a:pos x="336" y="1518"/>
                    </a:cxn>
                    <a:cxn ang="0">
                      <a:pos x="348" y="1500"/>
                    </a:cxn>
                    <a:cxn ang="0">
                      <a:pos x="354" y="1470"/>
                    </a:cxn>
                    <a:cxn ang="0">
                      <a:pos x="366" y="1434"/>
                    </a:cxn>
                    <a:cxn ang="0">
                      <a:pos x="372" y="1398"/>
                    </a:cxn>
                  </a:cxnLst>
                  <a:rect l="0" t="0" r="r" b="b"/>
                  <a:pathLst>
                    <a:path w="378" h="1548">
                      <a:moveTo>
                        <a:pt x="0" y="606"/>
                      </a:moveTo>
                      <a:lnTo>
                        <a:pt x="0" y="588"/>
                      </a:lnTo>
                      <a:lnTo>
                        <a:pt x="6" y="582"/>
                      </a:lnTo>
                      <a:lnTo>
                        <a:pt x="6" y="540"/>
                      </a:lnTo>
                      <a:lnTo>
                        <a:pt x="12" y="522"/>
                      </a:lnTo>
                      <a:lnTo>
                        <a:pt x="12" y="498"/>
                      </a:lnTo>
                      <a:lnTo>
                        <a:pt x="18" y="486"/>
                      </a:lnTo>
                      <a:lnTo>
                        <a:pt x="18" y="474"/>
                      </a:lnTo>
                      <a:lnTo>
                        <a:pt x="24" y="450"/>
                      </a:lnTo>
                      <a:lnTo>
                        <a:pt x="24" y="426"/>
                      </a:lnTo>
                      <a:lnTo>
                        <a:pt x="30" y="402"/>
                      </a:lnTo>
                      <a:lnTo>
                        <a:pt x="30" y="390"/>
                      </a:lnTo>
                      <a:lnTo>
                        <a:pt x="36" y="384"/>
                      </a:lnTo>
                      <a:lnTo>
                        <a:pt x="36" y="348"/>
                      </a:lnTo>
                      <a:lnTo>
                        <a:pt x="42" y="336"/>
                      </a:lnTo>
                      <a:lnTo>
                        <a:pt x="42" y="318"/>
                      </a:lnTo>
                      <a:lnTo>
                        <a:pt x="48" y="300"/>
                      </a:lnTo>
                      <a:lnTo>
                        <a:pt x="48" y="294"/>
                      </a:lnTo>
                      <a:lnTo>
                        <a:pt x="54" y="282"/>
                      </a:lnTo>
                      <a:lnTo>
                        <a:pt x="54" y="246"/>
                      </a:lnTo>
                      <a:lnTo>
                        <a:pt x="60" y="234"/>
                      </a:lnTo>
                      <a:lnTo>
                        <a:pt x="60" y="210"/>
                      </a:lnTo>
                      <a:lnTo>
                        <a:pt x="66" y="192"/>
                      </a:lnTo>
                      <a:lnTo>
                        <a:pt x="66" y="186"/>
                      </a:lnTo>
                      <a:lnTo>
                        <a:pt x="72" y="174"/>
                      </a:lnTo>
                      <a:lnTo>
                        <a:pt x="72" y="132"/>
                      </a:lnTo>
                      <a:lnTo>
                        <a:pt x="78" y="120"/>
                      </a:lnTo>
                      <a:lnTo>
                        <a:pt x="78" y="114"/>
                      </a:lnTo>
                      <a:lnTo>
                        <a:pt x="84" y="96"/>
                      </a:lnTo>
                      <a:lnTo>
                        <a:pt x="84" y="72"/>
                      </a:lnTo>
                      <a:lnTo>
                        <a:pt x="90" y="66"/>
                      </a:lnTo>
                      <a:lnTo>
                        <a:pt x="90" y="36"/>
                      </a:lnTo>
                      <a:lnTo>
                        <a:pt x="96" y="18"/>
                      </a:lnTo>
                      <a:lnTo>
                        <a:pt x="96" y="12"/>
                      </a:lnTo>
                      <a:lnTo>
                        <a:pt x="102" y="6"/>
                      </a:lnTo>
                      <a:lnTo>
                        <a:pt x="102" y="0"/>
                      </a:lnTo>
                      <a:lnTo>
                        <a:pt x="108" y="6"/>
                      </a:lnTo>
                      <a:lnTo>
                        <a:pt x="108" y="36"/>
                      </a:lnTo>
                      <a:lnTo>
                        <a:pt x="114" y="54"/>
                      </a:lnTo>
                      <a:lnTo>
                        <a:pt x="114" y="72"/>
                      </a:lnTo>
                      <a:lnTo>
                        <a:pt x="120" y="96"/>
                      </a:lnTo>
                      <a:lnTo>
                        <a:pt x="120" y="108"/>
                      </a:lnTo>
                      <a:lnTo>
                        <a:pt x="126" y="126"/>
                      </a:lnTo>
                      <a:lnTo>
                        <a:pt x="126" y="162"/>
                      </a:lnTo>
                      <a:lnTo>
                        <a:pt x="132" y="186"/>
                      </a:lnTo>
                      <a:lnTo>
                        <a:pt x="132" y="210"/>
                      </a:lnTo>
                      <a:lnTo>
                        <a:pt x="138" y="222"/>
                      </a:lnTo>
                      <a:lnTo>
                        <a:pt x="138" y="258"/>
                      </a:lnTo>
                      <a:lnTo>
                        <a:pt x="144" y="276"/>
                      </a:lnTo>
                      <a:lnTo>
                        <a:pt x="144" y="294"/>
                      </a:lnTo>
                      <a:lnTo>
                        <a:pt x="150" y="312"/>
                      </a:lnTo>
                      <a:lnTo>
                        <a:pt x="150" y="336"/>
                      </a:lnTo>
                      <a:lnTo>
                        <a:pt x="156" y="354"/>
                      </a:lnTo>
                      <a:lnTo>
                        <a:pt x="156" y="396"/>
                      </a:lnTo>
                      <a:lnTo>
                        <a:pt x="162" y="414"/>
                      </a:lnTo>
                      <a:lnTo>
                        <a:pt x="162" y="432"/>
                      </a:lnTo>
                      <a:lnTo>
                        <a:pt x="168" y="450"/>
                      </a:lnTo>
                      <a:lnTo>
                        <a:pt x="168" y="462"/>
                      </a:lnTo>
                      <a:lnTo>
                        <a:pt x="174" y="474"/>
                      </a:lnTo>
                      <a:lnTo>
                        <a:pt x="174" y="510"/>
                      </a:lnTo>
                      <a:lnTo>
                        <a:pt x="180" y="534"/>
                      </a:lnTo>
                      <a:lnTo>
                        <a:pt x="180" y="552"/>
                      </a:lnTo>
                      <a:lnTo>
                        <a:pt x="186" y="570"/>
                      </a:lnTo>
                      <a:lnTo>
                        <a:pt x="186" y="588"/>
                      </a:lnTo>
                      <a:lnTo>
                        <a:pt x="192" y="612"/>
                      </a:lnTo>
                      <a:lnTo>
                        <a:pt x="192" y="654"/>
                      </a:lnTo>
                      <a:lnTo>
                        <a:pt x="198" y="672"/>
                      </a:lnTo>
                      <a:lnTo>
                        <a:pt x="198" y="696"/>
                      </a:lnTo>
                      <a:lnTo>
                        <a:pt x="204" y="708"/>
                      </a:lnTo>
                      <a:lnTo>
                        <a:pt x="204" y="726"/>
                      </a:lnTo>
                      <a:lnTo>
                        <a:pt x="210" y="744"/>
                      </a:lnTo>
                      <a:lnTo>
                        <a:pt x="210" y="780"/>
                      </a:lnTo>
                      <a:lnTo>
                        <a:pt x="216" y="804"/>
                      </a:lnTo>
                      <a:lnTo>
                        <a:pt x="216" y="822"/>
                      </a:lnTo>
                      <a:lnTo>
                        <a:pt x="222" y="846"/>
                      </a:lnTo>
                      <a:lnTo>
                        <a:pt x="222" y="864"/>
                      </a:lnTo>
                      <a:lnTo>
                        <a:pt x="228" y="882"/>
                      </a:lnTo>
                      <a:lnTo>
                        <a:pt x="228" y="912"/>
                      </a:lnTo>
                      <a:lnTo>
                        <a:pt x="234" y="936"/>
                      </a:lnTo>
                      <a:lnTo>
                        <a:pt x="234" y="954"/>
                      </a:lnTo>
                      <a:lnTo>
                        <a:pt x="240" y="972"/>
                      </a:lnTo>
                      <a:lnTo>
                        <a:pt x="240" y="1008"/>
                      </a:lnTo>
                      <a:lnTo>
                        <a:pt x="246" y="1026"/>
                      </a:lnTo>
                      <a:lnTo>
                        <a:pt x="246" y="1050"/>
                      </a:lnTo>
                      <a:lnTo>
                        <a:pt x="252" y="1068"/>
                      </a:lnTo>
                      <a:lnTo>
                        <a:pt x="252" y="1092"/>
                      </a:lnTo>
                      <a:lnTo>
                        <a:pt x="258" y="1110"/>
                      </a:lnTo>
                      <a:lnTo>
                        <a:pt x="258" y="1146"/>
                      </a:lnTo>
                      <a:lnTo>
                        <a:pt x="264" y="1164"/>
                      </a:lnTo>
                      <a:lnTo>
                        <a:pt x="264" y="1188"/>
                      </a:lnTo>
                      <a:lnTo>
                        <a:pt x="270" y="1206"/>
                      </a:lnTo>
                      <a:lnTo>
                        <a:pt x="270" y="1230"/>
                      </a:lnTo>
                      <a:lnTo>
                        <a:pt x="276" y="1248"/>
                      </a:lnTo>
                      <a:lnTo>
                        <a:pt x="276" y="1284"/>
                      </a:lnTo>
                      <a:lnTo>
                        <a:pt x="282" y="1302"/>
                      </a:lnTo>
                      <a:lnTo>
                        <a:pt x="282" y="1314"/>
                      </a:lnTo>
                      <a:lnTo>
                        <a:pt x="288" y="1332"/>
                      </a:lnTo>
                      <a:lnTo>
                        <a:pt x="288" y="1356"/>
                      </a:lnTo>
                      <a:lnTo>
                        <a:pt x="294" y="1368"/>
                      </a:lnTo>
                      <a:lnTo>
                        <a:pt x="294" y="1398"/>
                      </a:lnTo>
                      <a:lnTo>
                        <a:pt x="300" y="1410"/>
                      </a:lnTo>
                      <a:lnTo>
                        <a:pt x="300" y="1428"/>
                      </a:lnTo>
                      <a:lnTo>
                        <a:pt x="306" y="1440"/>
                      </a:lnTo>
                      <a:lnTo>
                        <a:pt x="306" y="1452"/>
                      </a:lnTo>
                      <a:lnTo>
                        <a:pt x="312" y="1464"/>
                      </a:lnTo>
                      <a:lnTo>
                        <a:pt x="312" y="1494"/>
                      </a:lnTo>
                      <a:lnTo>
                        <a:pt x="318" y="1512"/>
                      </a:lnTo>
                      <a:lnTo>
                        <a:pt x="318" y="1530"/>
                      </a:lnTo>
                      <a:lnTo>
                        <a:pt x="324" y="1536"/>
                      </a:lnTo>
                      <a:lnTo>
                        <a:pt x="324" y="1542"/>
                      </a:lnTo>
                      <a:lnTo>
                        <a:pt x="330" y="1548"/>
                      </a:lnTo>
                      <a:lnTo>
                        <a:pt x="330" y="1536"/>
                      </a:lnTo>
                      <a:lnTo>
                        <a:pt x="336" y="1530"/>
                      </a:lnTo>
                      <a:lnTo>
                        <a:pt x="336" y="1518"/>
                      </a:lnTo>
                      <a:lnTo>
                        <a:pt x="342" y="1518"/>
                      </a:lnTo>
                      <a:lnTo>
                        <a:pt x="342" y="1506"/>
                      </a:lnTo>
                      <a:lnTo>
                        <a:pt x="348" y="1500"/>
                      </a:lnTo>
                      <a:lnTo>
                        <a:pt x="348" y="1488"/>
                      </a:lnTo>
                      <a:lnTo>
                        <a:pt x="354" y="1482"/>
                      </a:lnTo>
                      <a:lnTo>
                        <a:pt x="354" y="1470"/>
                      </a:lnTo>
                      <a:lnTo>
                        <a:pt x="360" y="1464"/>
                      </a:lnTo>
                      <a:lnTo>
                        <a:pt x="360" y="1446"/>
                      </a:lnTo>
                      <a:lnTo>
                        <a:pt x="366" y="1434"/>
                      </a:lnTo>
                      <a:lnTo>
                        <a:pt x="366" y="1428"/>
                      </a:lnTo>
                      <a:lnTo>
                        <a:pt x="372" y="1404"/>
                      </a:lnTo>
                      <a:lnTo>
                        <a:pt x="372" y="1398"/>
                      </a:lnTo>
                      <a:lnTo>
                        <a:pt x="378" y="1386"/>
                      </a:lnTo>
                      <a:lnTo>
                        <a:pt x="378" y="1368"/>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13" name="Freeform 285"/>
                <p:cNvSpPr>
                  <a:spLocks/>
                </p:cNvSpPr>
                <p:nvPr/>
              </p:nvSpPr>
              <p:spPr bwMode="auto">
                <a:xfrm>
                  <a:off x="5181600" y="2552700"/>
                  <a:ext cx="609600" cy="2886075"/>
                </a:xfrm>
                <a:custGeom>
                  <a:avLst/>
                  <a:gdLst/>
                  <a:ahLst/>
                  <a:cxnLst>
                    <a:cxn ang="0">
                      <a:pos x="6" y="612"/>
                    </a:cxn>
                    <a:cxn ang="0">
                      <a:pos x="18" y="582"/>
                    </a:cxn>
                    <a:cxn ang="0">
                      <a:pos x="24" y="540"/>
                    </a:cxn>
                    <a:cxn ang="0">
                      <a:pos x="36" y="504"/>
                    </a:cxn>
                    <a:cxn ang="0">
                      <a:pos x="42" y="462"/>
                    </a:cxn>
                    <a:cxn ang="0">
                      <a:pos x="54" y="420"/>
                    </a:cxn>
                    <a:cxn ang="0">
                      <a:pos x="60" y="372"/>
                    </a:cxn>
                    <a:cxn ang="0">
                      <a:pos x="72" y="312"/>
                    </a:cxn>
                    <a:cxn ang="0">
                      <a:pos x="78" y="276"/>
                    </a:cxn>
                    <a:cxn ang="0">
                      <a:pos x="90" y="228"/>
                    </a:cxn>
                    <a:cxn ang="0">
                      <a:pos x="96" y="186"/>
                    </a:cxn>
                    <a:cxn ang="0">
                      <a:pos x="108" y="126"/>
                    </a:cxn>
                    <a:cxn ang="0">
                      <a:pos x="114" y="90"/>
                    </a:cxn>
                    <a:cxn ang="0">
                      <a:pos x="126" y="36"/>
                    </a:cxn>
                    <a:cxn ang="0">
                      <a:pos x="132" y="6"/>
                    </a:cxn>
                    <a:cxn ang="0">
                      <a:pos x="144" y="30"/>
                    </a:cxn>
                    <a:cxn ang="0">
                      <a:pos x="150" y="72"/>
                    </a:cxn>
                    <a:cxn ang="0">
                      <a:pos x="162" y="162"/>
                    </a:cxn>
                    <a:cxn ang="0">
                      <a:pos x="168" y="246"/>
                    </a:cxn>
                    <a:cxn ang="0">
                      <a:pos x="180" y="312"/>
                    </a:cxn>
                    <a:cxn ang="0">
                      <a:pos x="186" y="390"/>
                    </a:cxn>
                    <a:cxn ang="0">
                      <a:pos x="198" y="444"/>
                    </a:cxn>
                    <a:cxn ang="0">
                      <a:pos x="204" y="528"/>
                    </a:cxn>
                    <a:cxn ang="0">
                      <a:pos x="216" y="588"/>
                    </a:cxn>
                    <a:cxn ang="0">
                      <a:pos x="222" y="660"/>
                    </a:cxn>
                    <a:cxn ang="0">
                      <a:pos x="234" y="726"/>
                    </a:cxn>
                    <a:cxn ang="0">
                      <a:pos x="240" y="798"/>
                    </a:cxn>
                    <a:cxn ang="0">
                      <a:pos x="252" y="858"/>
                    </a:cxn>
                    <a:cxn ang="0">
                      <a:pos x="258" y="936"/>
                    </a:cxn>
                    <a:cxn ang="0">
                      <a:pos x="270" y="996"/>
                    </a:cxn>
                    <a:cxn ang="0">
                      <a:pos x="276" y="1056"/>
                    </a:cxn>
                    <a:cxn ang="0">
                      <a:pos x="288" y="1122"/>
                    </a:cxn>
                    <a:cxn ang="0">
                      <a:pos x="294" y="1188"/>
                    </a:cxn>
                    <a:cxn ang="0">
                      <a:pos x="306" y="1236"/>
                    </a:cxn>
                    <a:cxn ang="0">
                      <a:pos x="312" y="1308"/>
                    </a:cxn>
                    <a:cxn ang="0">
                      <a:pos x="324" y="1362"/>
                    </a:cxn>
                    <a:cxn ang="0">
                      <a:pos x="330" y="1428"/>
                    </a:cxn>
                    <a:cxn ang="0">
                      <a:pos x="342" y="1476"/>
                    </a:cxn>
                    <a:cxn ang="0">
                      <a:pos x="348" y="1554"/>
                    </a:cxn>
                    <a:cxn ang="0">
                      <a:pos x="360" y="1608"/>
                    </a:cxn>
                    <a:cxn ang="0">
                      <a:pos x="366" y="1698"/>
                    </a:cxn>
                    <a:cxn ang="0">
                      <a:pos x="378" y="1782"/>
                    </a:cxn>
                  </a:cxnLst>
                  <a:rect l="0" t="0" r="r" b="b"/>
                  <a:pathLst>
                    <a:path w="384" h="1818">
                      <a:moveTo>
                        <a:pt x="0" y="630"/>
                      </a:moveTo>
                      <a:lnTo>
                        <a:pt x="6" y="618"/>
                      </a:lnTo>
                      <a:lnTo>
                        <a:pt x="6" y="612"/>
                      </a:lnTo>
                      <a:lnTo>
                        <a:pt x="12" y="600"/>
                      </a:lnTo>
                      <a:lnTo>
                        <a:pt x="12" y="588"/>
                      </a:lnTo>
                      <a:lnTo>
                        <a:pt x="18" y="582"/>
                      </a:lnTo>
                      <a:lnTo>
                        <a:pt x="18" y="558"/>
                      </a:lnTo>
                      <a:lnTo>
                        <a:pt x="24" y="546"/>
                      </a:lnTo>
                      <a:lnTo>
                        <a:pt x="24" y="540"/>
                      </a:lnTo>
                      <a:lnTo>
                        <a:pt x="30" y="528"/>
                      </a:lnTo>
                      <a:lnTo>
                        <a:pt x="30" y="516"/>
                      </a:lnTo>
                      <a:lnTo>
                        <a:pt x="36" y="504"/>
                      </a:lnTo>
                      <a:lnTo>
                        <a:pt x="36" y="486"/>
                      </a:lnTo>
                      <a:lnTo>
                        <a:pt x="42" y="474"/>
                      </a:lnTo>
                      <a:lnTo>
                        <a:pt x="42" y="462"/>
                      </a:lnTo>
                      <a:lnTo>
                        <a:pt x="48" y="444"/>
                      </a:lnTo>
                      <a:lnTo>
                        <a:pt x="48" y="432"/>
                      </a:lnTo>
                      <a:lnTo>
                        <a:pt x="54" y="420"/>
                      </a:lnTo>
                      <a:lnTo>
                        <a:pt x="54" y="396"/>
                      </a:lnTo>
                      <a:lnTo>
                        <a:pt x="60" y="384"/>
                      </a:lnTo>
                      <a:lnTo>
                        <a:pt x="60" y="372"/>
                      </a:lnTo>
                      <a:lnTo>
                        <a:pt x="66" y="366"/>
                      </a:lnTo>
                      <a:lnTo>
                        <a:pt x="66" y="330"/>
                      </a:lnTo>
                      <a:lnTo>
                        <a:pt x="72" y="312"/>
                      </a:lnTo>
                      <a:lnTo>
                        <a:pt x="72" y="300"/>
                      </a:lnTo>
                      <a:lnTo>
                        <a:pt x="78" y="288"/>
                      </a:lnTo>
                      <a:lnTo>
                        <a:pt x="78" y="276"/>
                      </a:lnTo>
                      <a:lnTo>
                        <a:pt x="84" y="264"/>
                      </a:lnTo>
                      <a:lnTo>
                        <a:pt x="84" y="240"/>
                      </a:lnTo>
                      <a:lnTo>
                        <a:pt x="90" y="228"/>
                      </a:lnTo>
                      <a:lnTo>
                        <a:pt x="90" y="216"/>
                      </a:lnTo>
                      <a:lnTo>
                        <a:pt x="96" y="198"/>
                      </a:lnTo>
                      <a:lnTo>
                        <a:pt x="96" y="186"/>
                      </a:lnTo>
                      <a:lnTo>
                        <a:pt x="102" y="162"/>
                      </a:lnTo>
                      <a:lnTo>
                        <a:pt x="102" y="138"/>
                      </a:lnTo>
                      <a:lnTo>
                        <a:pt x="108" y="126"/>
                      </a:lnTo>
                      <a:lnTo>
                        <a:pt x="108" y="114"/>
                      </a:lnTo>
                      <a:lnTo>
                        <a:pt x="114" y="102"/>
                      </a:lnTo>
                      <a:lnTo>
                        <a:pt x="114" y="90"/>
                      </a:lnTo>
                      <a:lnTo>
                        <a:pt x="120" y="78"/>
                      </a:lnTo>
                      <a:lnTo>
                        <a:pt x="120" y="48"/>
                      </a:lnTo>
                      <a:lnTo>
                        <a:pt x="126" y="36"/>
                      </a:lnTo>
                      <a:lnTo>
                        <a:pt x="126" y="24"/>
                      </a:lnTo>
                      <a:lnTo>
                        <a:pt x="132" y="12"/>
                      </a:lnTo>
                      <a:lnTo>
                        <a:pt x="132" y="6"/>
                      </a:lnTo>
                      <a:lnTo>
                        <a:pt x="138" y="0"/>
                      </a:lnTo>
                      <a:lnTo>
                        <a:pt x="138" y="18"/>
                      </a:lnTo>
                      <a:lnTo>
                        <a:pt x="144" y="30"/>
                      </a:lnTo>
                      <a:lnTo>
                        <a:pt x="144" y="36"/>
                      </a:lnTo>
                      <a:lnTo>
                        <a:pt x="150" y="54"/>
                      </a:lnTo>
                      <a:lnTo>
                        <a:pt x="150" y="72"/>
                      </a:lnTo>
                      <a:lnTo>
                        <a:pt x="156" y="96"/>
                      </a:lnTo>
                      <a:lnTo>
                        <a:pt x="156" y="138"/>
                      </a:lnTo>
                      <a:lnTo>
                        <a:pt x="162" y="162"/>
                      </a:lnTo>
                      <a:lnTo>
                        <a:pt x="162" y="180"/>
                      </a:lnTo>
                      <a:lnTo>
                        <a:pt x="168" y="204"/>
                      </a:lnTo>
                      <a:lnTo>
                        <a:pt x="168" y="246"/>
                      </a:lnTo>
                      <a:lnTo>
                        <a:pt x="174" y="270"/>
                      </a:lnTo>
                      <a:lnTo>
                        <a:pt x="174" y="288"/>
                      </a:lnTo>
                      <a:lnTo>
                        <a:pt x="180" y="312"/>
                      </a:lnTo>
                      <a:lnTo>
                        <a:pt x="180" y="336"/>
                      </a:lnTo>
                      <a:lnTo>
                        <a:pt x="186" y="354"/>
                      </a:lnTo>
                      <a:lnTo>
                        <a:pt x="186" y="390"/>
                      </a:lnTo>
                      <a:lnTo>
                        <a:pt x="192" y="414"/>
                      </a:lnTo>
                      <a:lnTo>
                        <a:pt x="192" y="426"/>
                      </a:lnTo>
                      <a:lnTo>
                        <a:pt x="198" y="444"/>
                      </a:lnTo>
                      <a:lnTo>
                        <a:pt x="198" y="462"/>
                      </a:lnTo>
                      <a:lnTo>
                        <a:pt x="204" y="480"/>
                      </a:lnTo>
                      <a:lnTo>
                        <a:pt x="204" y="528"/>
                      </a:lnTo>
                      <a:lnTo>
                        <a:pt x="210" y="546"/>
                      </a:lnTo>
                      <a:lnTo>
                        <a:pt x="210" y="570"/>
                      </a:lnTo>
                      <a:lnTo>
                        <a:pt x="216" y="588"/>
                      </a:lnTo>
                      <a:lnTo>
                        <a:pt x="216" y="612"/>
                      </a:lnTo>
                      <a:lnTo>
                        <a:pt x="222" y="624"/>
                      </a:lnTo>
                      <a:lnTo>
                        <a:pt x="222" y="660"/>
                      </a:lnTo>
                      <a:lnTo>
                        <a:pt x="228" y="684"/>
                      </a:lnTo>
                      <a:lnTo>
                        <a:pt x="228" y="702"/>
                      </a:lnTo>
                      <a:lnTo>
                        <a:pt x="234" y="726"/>
                      </a:lnTo>
                      <a:lnTo>
                        <a:pt x="234" y="738"/>
                      </a:lnTo>
                      <a:lnTo>
                        <a:pt x="240" y="762"/>
                      </a:lnTo>
                      <a:lnTo>
                        <a:pt x="240" y="798"/>
                      </a:lnTo>
                      <a:lnTo>
                        <a:pt x="246" y="816"/>
                      </a:lnTo>
                      <a:lnTo>
                        <a:pt x="246" y="840"/>
                      </a:lnTo>
                      <a:lnTo>
                        <a:pt x="252" y="858"/>
                      </a:lnTo>
                      <a:lnTo>
                        <a:pt x="252" y="882"/>
                      </a:lnTo>
                      <a:lnTo>
                        <a:pt x="258" y="900"/>
                      </a:lnTo>
                      <a:lnTo>
                        <a:pt x="258" y="936"/>
                      </a:lnTo>
                      <a:lnTo>
                        <a:pt x="264" y="954"/>
                      </a:lnTo>
                      <a:lnTo>
                        <a:pt x="264" y="972"/>
                      </a:lnTo>
                      <a:lnTo>
                        <a:pt x="270" y="996"/>
                      </a:lnTo>
                      <a:lnTo>
                        <a:pt x="270" y="1032"/>
                      </a:lnTo>
                      <a:lnTo>
                        <a:pt x="276" y="1044"/>
                      </a:lnTo>
                      <a:lnTo>
                        <a:pt x="276" y="1056"/>
                      </a:lnTo>
                      <a:lnTo>
                        <a:pt x="282" y="1080"/>
                      </a:lnTo>
                      <a:lnTo>
                        <a:pt x="282" y="1098"/>
                      </a:lnTo>
                      <a:lnTo>
                        <a:pt x="288" y="1122"/>
                      </a:lnTo>
                      <a:lnTo>
                        <a:pt x="288" y="1152"/>
                      </a:lnTo>
                      <a:lnTo>
                        <a:pt x="294" y="1170"/>
                      </a:lnTo>
                      <a:lnTo>
                        <a:pt x="294" y="1188"/>
                      </a:lnTo>
                      <a:lnTo>
                        <a:pt x="300" y="1206"/>
                      </a:lnTo>
                      <a:lnTo>
                        <a:pt x="300" y="1218"/>
                      </a:lnTo>
                      <a:lnTo>
                        <a:pt x="306" y="1236"/>
                      </a:lnTo>
                      <a:lnTo>
                        <a:pt x="306" y="1272"/>
                      </a:lnTo>
                      <a:lnTo>
                        <a:pt x="312" y="1290"/>
                      </a:lnTo>
                      <a:lnTo>
                        <a:pt x="312" y="1308"/>
                      </a:lnTo>
                      <a:lnTo>
                        <a:pt x="318" y="1326"/>
                      </a:lnTo>
                      <a:lnTo>
                        <a:pt x="318" y="1344"/>
                      </a:lnTo>
                      <a:lnTo>
                        <a:pt x="324" y="1362"/>
                      </a:lnTo>
                      <a:lnTo>
                        <a:pt x="324" y="1392"/>
                      </a:lnTo>
                      <a:lnTo>
                        <a:pt x="330" y="1410"/>
                      </a:lnTo>
                      <a:lnTo>
                        <a:pt x="330" y="1428"/>
                      </a:lnTo>
                      <a:lnTo>
                        <a:pt x="336" y="1440"/>
                      </a:lnTo>
                      <a:lnTo>
                        <a:pt x="336" y="1464"/>
                      </a:lnTo>
                      <a:lnTo>
                        <a:pt x="342" y="1476"/>
                      </a:lnTo>
                      <a:lnTo>
                        <a:pt x="342" y="1512"/>
                      </a:lnTo>
                      <a:lnTo>
                        <a:pt x="348" y="1530"/>
                      </a:lnTo>
                      <a:lnTo>
                        <a:pt x="348" y="1554"/>
                      </a:lnTo>
                      <a:lnTo>
                        <a:pt x="354" y="1572"/>
                      </a:lnTo>
                      <a:lnTo>
                        <a:pt x="354" y="1590"/>
                      </a:lnTo>
                      <a:lnTo>
                        <a:pt x="360" y="1608"/>
                      </a:lnTo>
                      <a:lnTo>
                        <a:pt x="360" y="1656"/>
                      </a:lnTo>
                      <a:lnTo>
                        <a:pt x="366" y="1674"/>
                      </a:lnTo>
                      <a:lnTo>
                        <a:pt x="366" y="1698"/>
                      </a:lnTo>
                      <a:lnTo>
                        <a:pt x="372" y="1716"/>
                      </a:lnTo>
                      <a:lnTo>
                        <a:pt x="372" y="1758"/>
                      </a:lnTo>
                      <a:lnTo>
                        <a:pt x="378" y="1782"/>
                      </a:lnTo>
                      <a:lnTo>
                        <a:pt x="378" y="1800"/>
                      </a:lnTo>
                      <a:lnTo>
                        <a:pt x="384" y="1818"/>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14" name="Freeform 286"/>
                <p:cNvSpPr>
                  <a:spLocks/>
                </p:cNvSpPr>
                <p:nvPr/>
              </p:nvSpPr>
              <p:spPr bwMode="auto">
                <a:xfrm>
                  <a:off x="5791200" y="2257425"/>
                  <a:ext cx="647700" cy="3209925"/>
                </a:xfrm>
                <a:custGeom>
                  <a:avLst/>
                  <a:gdLst/>
                  <a:ahLst/>
                  <a:cxnLst>
                    <a:cxn ang="0">
                      <a:pos x="12" y="2016"/>
                    </a:cxn>
                    <a:cxn ang="0">
                      <a:pos x="24" y="1992"/>
                    </a:cxn>
                    <a:cxn ang="0">
                      <a:pos x="36" y="2004"/>
                    </a:cxn>
                    <a:cxn ang="0">
                      <a:pos x="54" y="1992"/>
                    </a:cxn>
                    <a:cxn ang="0">
                      <a:pos x="66" y="2004"/>
                    </a:cxn>
                    <a:cxn ang="0">
                      <a:pos x="78" y="2016"/>
                    </a:cxn>
                    <a:cxn ang="0">
                      <a:pos x="84" y="1986"/>
                    </a:cxn>
                    <a:cxn ang="0">
                      <a:pos x="96" y="1896"/>
                    </a:cxn>
                    <a:cxn ang="0">
                      <a:pos x="102" y="1830"/>
                    </a:cxn>
                    <a:cxn ang="0">
                      <a:pos x="114" y="1746"/>
                    </a:cxn>
                    <a:cxn ang="0">
                      <a:pos x="120" y="1692"/>
                    </a:cxn>
                    <a:cxn ang="0">
                      <a:pos x="132" y="1620"/>
                    </a:cxn>
                    <a:cxn ang="0">
                      <a:pos x="138" y="1554"/>
                    </a:cxn>
                    <a:cxn ang="0">
                      <a:pos x="150" y="1494"/>
                    </a:cxn>
                    <a:cxn ang="0">
                      <a:pos x="156" y="1452"/>
                    </a:cxn>
                    <a:cxn ang="0">
                      <a:pos x="168" y="1362"/>
                    </a:cxn>
                    <a:cxn ang="0">
                      <a:pos x="174" y="1302"/>
                    </a:cxn>
                    <a:cxn ang="0">
                      <a:pos x="186" y="1224"/>
                    </a:cxn>
                    <a:cxn ang="0">
                      <a:pos x="192" y="1152"/>
                    </a:cxn>
                    <a:cxn ang="0">
                      <a:pos x="204" y="1086"/>
                    </a:cxn>
                    <a:cxn ang="0">
                      <a:pos x="210" y="1014"/>
                    </a:cxn>
                    <a:cxn ang="0">
                      <a:pos x="222" y="948"/>
                    </a:cxn>
                    <a:cxn ang="0">
                      <a:pos x="228" y="882"/>
                    </a:cxn>
                    <a:cxn ang="0">
                      <a:pos x="240" y="822"/>
                    </a:cxn>
                    <a:cxn ang="0">
                      <a:pos x="246" y="744"/>
                    </a:cxn>
                    <a:cxn ang="0">
                      <a:pos x="258" y="678"/>
                    </a:cxn>
                    <a:cxn ang="0">
                      <a:pos x="264" y="594"/>
                    </a:cxn>
                    <a:cxn ang="0">
                      <a:pos x="276" y="534"/>
                    </a:cxn>
                    <a:cxn ang="0">
                      <a:pos x="282" y="450"/>
                    </a:cxn>
                    <a:cxn ang="0">
                      <a:pos x="294" y="396"/>
                    </a:cxn>
                    <a:cxn ang="0">
                      <a:pos x="300" y="312"/>
                    </a:cxn>
                    <a:cxn ang="0">
                      <a:pos x="312" y="246"/>
                    </a:cxn>
                    <a:cxn ang="0">
                      <a:pos x="318" y="162"/>
                    </a:cxn>
                    <a:cxn ang="0">
                      <a:pos x="330" y="96"/>
                    </a:cxn>
                    <a:cxn ang="0">
                      <a:pos x="336" y="30"/>
                    </a:cxn>
                    <a:cxn ang="0">
                      <a:pos x="348" y="0"/>
                    </a:cxn>
                    <a:cxn ang="0">
                      <a:pos x="354" y="48"/>
                    </a:cxn>
                    <a:cxn ang="0">
                      <a:pos x="366" y="84"/>
                    </a:cxn>
                    <a:cxn ang="0">
                      <a:pos x="372" y="150"/>
                    </a:cxn>
                    <a:cxn ang="0">
                      <a:pos x="384" y="192"/>
                    </a:cxn>
                    <a:cxn ang="0">
                      <a:pos x="390" y="246"/>
                    </a:cxn>
                    <a:cxn ang="0">
                      <a:pos x="402" y="294"/>
                    </a:cxn>
                  </a:cxnLst>
                  <a:rect l="0" t="0" r="r" b="b"/>
                  <a:pathLst>
                    <a:path w="408" h="2022">
                      <a:moveTo>
                        <a:pt x="0" y="2004"/>
                      </a:moveTo>
                      <a:lnTo>
                        <a:pt x="6" y="2010"/>
                      </a:lnTo>
                      <a:lnTo>
                        <a:pt x="12" y="2016"/>
                      </a:lnTo>
                      <a:lnTo>
                        <a:pt x="12" y="2022"/>
                      </a:lnTo>
                      <a:lnTo>
                        <a:pt x="24" y="2004"/>
                      </a:lnTo>
                      <a:lnTo>
                        <a:pt x="24" y="1992"/>
                      </a:lnTo>
                      <a:lnTo>
                        <a:pt x="24" y="1998"/>
                      </a:lnTo>
                      <a:lnTo>
                        <a:pt x="30" y="1998"/>
                      </a:lnTo>
                      <a:lnTo>
                        <a:pt x="36" y="2004"/>
                      </a:lnTo>
                      <a:lnTo>
                        <a:pt x="42" y="1998"/>
                      </a:lnTo>
                      <a:lnTo>
                        <a:pt x="48" y="1998"/>
                      </a:lnTo>
                      <a:lnTo>
                        <a:pt x="54" y="1992"/>
                      </a:lnTo>
                      <a:lnTo>
                        <a:pt x="60" y="1986"/>
                      </a:lnTo>
                      <a:lnTo>
                        <a:pt x="60" y="1998"/>
                      </a:lnTo>
                      <a:lnTo>
                        <a:pt x="66" y="2004"/>
                      </a:lnTo>
                      <a:lnTo>
                        <a:pt x="72" y="2016"/>
                      </a:lnTo>
                      <a:lnTo>
                        <a:pt x="72" y="2022"/>
                      </a:lnTo>
                      <a:lnTo>
                        <a:pt x="78" y="2016"/>
                      </a:lnTo>
                      <a:lnTo>
                        <a:pt x="78" y="2004"/>
                      </a:lnTo>
                      <a:lnTo>
                        <a:pt x="84" y="1998"/>
                      </a:lnTo>
                      <a:lnTo>
                        <a:pt x="84" y="1986"/>
                      </a:lnTo>
                      <a:lnTo>
                        <a:pt x="90" y="1962"/>
                      </a:lnTo>
                      <a:lnTo>
                        <a:pt x="90" y="1920"/>
                      </a:lnTo>
                      <a:lnTo>
                        <a:pt x="96" y="1896"/>
                      </a:lnTo>
                      <a:lnTo>
                        <a:pt x="96" y="1878"/>
                      </a:lnTo>
                      <a:lnTo>
                        <a:pt x="102" y="1854"/>
                      </a:lnTo>
                      <a:lnTo>
                        <a:pt x="102" y="1830"/>
                      </a:lnTo>
                      <a:lnTo>
                        <a:pt x="108" y="1812"/>
                      </a:lnTo>
                      <a:lnTo>
                        <a:pt x="108" y="1770"/>
                      </a:lnTo>
                      <a:lnTo>
                        <a:pt x="114" y="1746"/>
                      </a:lnTo>
                      <a:lnTo>
                        <a:pt x="114" y="1722"/>
                      </a:lnTo>
                      <a:lnTo>
                        <a:pt x="120" y="1704"/>
                      </a:lnTo>
                      <a:lnTo>
                        <a:pt x="120" y="1692"/>
                      </a:lnTo>
                      <a:lnTo>
                        <a:pt x="126" y="1674"/>
                      </a:lnTo>
                      <a:lnTo>
                        <a:pt x="126" y="1638"/>
                      </a:lnTo>
                      <a:lnTo>
                        <a:pt x="132" y="1620"/>
                      </a:lnTo>
                      <a:lnTo>
                        <a:pt x="132" y="1596"/>
                      </a:lnTo>
                      <a:lnTo>
                        <a:pt x="138" y="1578"/>
                      </a:lnTo>
                      <a:lnTo>
                        <a:pt x="138" y="1554"/>
                      </a:lnTo>
                      <a:lnTo>
                        <a:pt x="144" y="1542"/>
                      </a:lnTo>
                      <a:lnTo>
                        <a:pt x="144" y="1512"/>
                      </a:lnTo>
                      <a:lnTo>
                        <a:pt x="150" y="1494"/>
                      </a:lnTo>
                      <a:lnTo>
                        <a:pt x="150" y="1482"/>
                      </a:lnTo>
                      <a:lnTo>
                        <a:pt x="156" y="1464"/>
                      </a:lnTo>
                      <a:lnTo>
                        <a:pt x="156" y="1452"/>
                      </a:lnTo>
                      <a:lnTo>
                        <a:pt x="162" y="1428"/>
                      </a:lnTo>
                      <a:lnTo>
                        <a:pt x="162" y="1386"/>
                      </a:lnTo>
                      <a:lnTo>
                        <a:pt x="168" y="1362"/>
                      </a:lnTo>
                      <a:lnTo>
                        <a:pt x="168" y="1344"/>
                      </a:lnTo>
                      <a:lnTo>
                        <a:pt x="174" y="1320"/>
                      </a:lnTo>
                      <a:lnTo>
                        <a:pt x="174" y="1302"/>
                      </a:lnTo>
                      <a:lnTo>
                        <a:pt x="180" y="1278"/>
                      </a:lnTo>
                      <a:lnTo>
                        <a:pt x="180" y="1242"/>
                      </a:lnTo>
                      <a:lnTo>
                        <a:pt x="186" y="1224"/>
                      </a:lnTo>
                      <a:lnTo>
                        <a:pt x="186" y="1212"/>
                      </a:lnTo>
                      <a:lnTo>
                        <a:pt x="192" y="1194"/>
                      </a:lnTo>
                      <a:lnTo>
                        <a:pt x="192" y="1152"/>
                      </a:lnTo>
                      <a:lnTo>
                        <a:pt x="198" y="1128"/>
                      </a:lnTo>
                      <a:lnTo>
                        <a:pt x="198" y="1104"/>
                      </a:lnTo>
                      <a:lnTo>
                        <a:pt x="204" y="1086"/>
                      </a:lnTo>
                      <a:lnTo>
                        <a:pt x="204" y="1062"/>
                      </a:lnTo>
                      <a:lnTo>
                        <a:pt x="210" y="1044"/>
                      </a:lnTo>
                      <a:lnTo>
                        <a:pt x="210" y="1014"/>
                      </a:lnTo>
                      <a:lnTo>
                        <a:pt x="216" y="990"/>
                      </a:lnTo>
                      <a:lnTo>
                        <a:pt x="216" y="972"/>
                      </a:lnTo>
                      <a:lnTo>
                        <a:pt x="222" y="948"/>
                      </a:lnTo>
                      <a:lnTo>
                        <a:pt x="222" y="930"/>
                      </a:lnTo>
                      <a:lnTo>
                        <a:pt x="228" y="918"/>
                      </a:lnTo>
                      <a:lnTo>
                        <a:pt x="228" y="882"/>
                      </a:lnTo>
                      <a:lnTo>
                        <a:pt x="234" y="864"/>
                      </a:lnTo>
                      <a:lnTo>
                        <a:pt x="234" y="846"/>
                      </a:lnTo>
                      <a:lnTo>
                        <a:pt x="240" y="822"/>
                      </a:lnTo>
                      <a:lnTo>
                        <a:pt x="240" y="798"/>
                      </a:lnTo>
                      <a:lnTo>
                        <a:pt x="246" y="780"/>
                      </a:lnTo>
                      <a:lnTo>
                        <a:pt x="246" y="744"/>
                      </a:lnTo>
                      <a:lnTo>
                        <a:pt x="252" y="720"/>
                      </a:lnTo>
                      <a:lnTo>
                        <a:pt x="252" y="702"/>
                      </a:lnTo>
                      <a:lnTo>
                        <a:pt x="258" y="678"/>
                      </a:lnTo>
                      <a:lnTo>
                        <a:pt x="258" y="660"/>
                      </a:lnTo>
                      <a:lnTo>
                        <a:pt x="264" y="636"/>
                      </a:lnTo>
                      <a:lnTo>
                        <a:pt x="264" y="594"/>
                      </a:lnTo>
                      <a:lnTo>
                        <a:pt x="270" y="576"/>
                      </a:lnTo>
                      <a:lnTo>
                        <a:pt x="270" y="558"/>
                      </a:lnTo>
                      <a:lnTo>
                        <a:pt x="276" y="534"/>
                      </a:lnTo>
                      <a:lnTo>
                        <a:pt x="276" y="516"/>
                      </a:lnTo>
                      <a:lnTo>
                        <a:pt x="282" y="492"/>
                      </a:lnTo>
                      <a:lnTo>
                        <a:pt x="282" y="450"/>
                      </a:lnTo>
                      <a:lnTo>
                        <a:pt x="288" y="426"/>
                      </a:lnTo>
                      <a:lnTo>
                        <a:pt x="288" y="408"/>
                      </a:lnTo>
                      <a:lnTo>
                        <a:pt x="294" y="396"/>
                      </a:lnTo>
                      <a:lnTo>
                        <a:pt x="294" y="354"/>
                      </a:lnTo>
                      <a:lnTo>
                        <a:pt x="300" y="336"/>
                      </a:lnTo>
                      <a:lnTo>
                        <a:pt x="300" y="312"/>
                      </a:lnTo>
                      <a:lnTo>
                        <a:pt x="306" y="294"/>
                      </a:lnTo>
                      <a:lnTo>
                        <a:pt x="306" y="270"/>
                      </a:lnTo>
                      <a:lnTo>
                        <a:pt x="312" y="246"/>
                      </a:lnTo>
                      <a:lnTo>
                        <a:pt x="312" y="204"/>
                      </a:lnTo>
                      <a:lnTo>
                        <a:pt x="318" y="180"/>
                      </a:lnTo>
                      <a:lnTo>
                        <a:pt x="318" y="162"/>
                      </a:lnTo>
                      <a:lnTo>
                        <a:pt x="324" y="138"/>
                      </a:lnTo>
                      <a:lnTo>
                        <a:pt x="324" y="120"/>
                      </a:lnTo>
                      <a:lnTo>
                        <a:pt x="330" y="96"/>
                      </a:lnTo>
                      <a:lnTo>
                        <a:pt x="330" y="54"/>
                      </a:lnTo>
                      <a:lnTo>
                        <a:pt x="336" y="36"/>
                      </a:lnTo>
                      <a:lnTo>
                        <a:pt x="336" y="30"/>
                      </a:lnTo>
                      <a:lnTo>
                        <a:pt x="342" y="18"/>
                      </a:lnTo>
                      <a:lnTo>
                        <a:pt x="342" y="6"/>
                      </a:lnTo>
                      <a:lnTo>
                        <a:pt x="348" y="0"/>
                      </a:lnTo>
                      <a:lnTo>
                        <a:pt x="348" y="24"/>
                      </a:lnTo>
                      <a:lnTo>
                        <a:pt x="354" y="36"/>
                      </a:lnTo>
                      <a:lnTo>
                        <a:pt x="354" y="48"/>
                      </a:lnTo>
                      <a:lnTo>
                        <a:pt x="360" y="60"/>
                      </a:lnTo>
                      <a:lnTo>
                        <a:pt x="360" y="72"/>
                      </a:lnTo>
                      <a:lnTo>
                        <a:pt x="366" y="84"/>
                      </a:lnTo>
                      <a:lnTo>
                        <a:pt x="366" y="120"/>
                      </a:lnTo>
                      <a:lnTo>
                        <a:pt x="372" y="138"/>
                      </a:lnTo>
                      <a:lnTo>
                        <a:pt x="372" y="150"/>
                      </a:lnTo>
                      <a:lnTo>
                        <a:pt x="378" y="162"/>
                      </a:lnTo>
                      <a:lnTo>
                        <a:pt x="378" y="174"/>
                      </a:lnTo>
                      <a:lnTo>
                        <a:pt x="384" y="192"/>
                      </a:lnTo>
                      <a:lnTo>
                        <a:pt x="384" y="216"/>
                      </a:lnTo>
                      <a:lnTo>
                        <a:pt x="390" y="228"/>
                      </a:lnTo>
                      <a:lnTo>
                        <a:pt x="390" y="246"/>
                      </a:lnTo>
                      <a:lnTo>
                        <a:pt x="396" y="264"/>
                      </a:lnTo>
                      <a:lnTo>
                        <a:pt x="396" y="282"/>
                      </a:lnTo>
                      <a:lnTo>
                        <a:pt x="402" y="294"/>
                      </a:lnTo>
                      <a:lnTo>
                        <a:pt x="402" y="306"/>
                      </a:lnTo>
                      <a:lnTo>
                        <a:pt x="408" y="330"/>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15" name="Freeform 287"/>
                <p:cNvSpPr>
                  <a:spLocks/>
                </p:cNvSpPr>
                <p:nvPr/>
              </p:nvSpPr>
              <p:spPr bwMode="auto">
                <a:xfrm>
                  <a:off x="6438900" y="1419225"/>
                  <a:ext cx="609600" cy="2419350"/>
                </a:xfrm>
                <a:custGeom>
                  <a:avLst/>
                  <a:gdLst/>
                  <a:ahLst/>
                  <a:cxnLst>
                    <a:cxn ang="0">
                      <a:pos x="6" y="888"/>
                    </a:cxn>
                    <a:cxn ang="0">
                      <a:pos x="12" y="954"/>
                    </a:cxn>
                    <a:cxn ang="0">
                      <a:pos x="24" y="996"/>
                    </a:cxn>
                    <a:cxn ang="0">
                      <a:pos x="30" y="1038"/>
                    </a:cxn>
                    <a:cxn ang="0">
                      <a:pos x="42" y="1080"/>
                    </a:cxn>
                    <a:cxn ang="0">
                      <a:pos x="48" y="1140"/>
                    </a:cxn>
                    <a:cxn ang="0">
                      <a:pos x="60" y="1170"/>
                    </a:cxn>
                    <a:cxn ang="0">
                      <a:pos x="66" y="1224"/>
                    </a:cxn>
                    <a:cxn ang="0">
                      <a:pos x="78" y="1254"/>
                    </a:cxn>
                    <a:cxn ang="0">
                      <a:pos x="84" y="1290"/>
                    </a:cxn>
                    <a:cxn ang="0">
                      <a:pos x="96" y="1338"/>
                    </a:cxn>
                    <a:cxn ang="0">
                      <a:pos x="102" y="1368"/>
                    </a:cxn>
                    <a:cxn ang="0">
                      <a:pos x="114" y="1410"/>
                    </a:cxn>
                    <a:cxn ang="0">
                      <a:pos x="120" y="1452"/>
                    </a:cxn>
                    <a:cxn ang="0">
                      <a:pos x="132" y="1482"/>
                    </a:cxn>
                    <a:cxn ang="0">
                      <a:pos x="138" y="1506"/>
                    </a:cxn>
                    <a:cxn ang="0">
                      <a:pos x="150" y="1512"/>
                    </a:cxn>
                    <a:cxn ang="0">
                      <a:pos x="156" y="1482"/>
                    </a:cxn>
                    <a:cxn ang="0">
                      <a:pos x="168" y="1422"/>
                    </a:cxn>
                    <a:cxn ang="0">
                      <a:pos x="174" y="1380"/>
                    </a:cxn>
                    <a:cxn ang="0">
                      <a:pos x="186" y="1326"/>
                    </a:cxn>
                    <a:cxn ang="0">
                      <a:pos x="192" y="1260"/>
                    </a:cxn>
                    <a:cxn ang="0">
                      <a:pos x="204" y="1200"/>
                    </a:cxn>
                    <a:cxn ang="0">
                      <a:pos x="210" y="1128"/>
                    </a:cxn>
                    <a:cxn ang="0">
                      <a:pos x="222" y="1068"/>
                    </a:cxn>
                    <a:cxn ang="0">
                      <a:pos x="228" y="1002"/>
                    </a:cxn>
                    <a:cxn ang="0">
                      <a:pos x="240" y="948"/>
                    </a:cxn>
                    <a:cxn ang="0">
                      <a:pos x="246" y="876"/>
                    </a:cxn>
                    <a:cxn ang="0">
                      <a:pos x="258" y="816"/>
                    </a:cxn>
                    <a:cxn ang="0">
                      <a:pos x="264" y="750"/>
                    </a:cxn>
                    <a:cxn ang="0">
                      <a:pos x="276" y="696"/>
                    </a:cxn>
                    <a:cxn ang="0">
                      <a:pos x="282" y="618"/>
                    </a:cxn>
                    <a:cxn ang="0">
                      <a:pos x="294" y="558"/>
                    </a:cxn>
                    <a:cxn ang="0">
                      <a:pos x="300" y="486"/>
                    </a:cxn>
                    <a:cxn ang="0">
                      <a:pos x="312" y="432"/>
                    </a:cxn>
                    <a:cxn ang="0">
                      <a:pos x="318" y="360"/>
                    </a:cxn>
                    <a:cxn ang="0">
                      <a:pos x="330" y="306"/>
                    </a:cxn>
                    <a:cxn ang="0">
                      <a:pos x="336" y="234"/>
                    </a:cxn>
                    <a:cxn ang="0">
                      <a:pos x="348" y="174"/>
                    </a:cxn>
                    <a:cxn ang="0">
                      <a:pos x="354" y="102"/>
                    </a:cxn>
                    <a:cxn ang="0">
                      <a:pos x="366" y="54"/>
                    </a:cxn>
                    <a:cxn ang="0">
                      <a:pos x="372" y="0"/>
                    </a:cxn>
                  </a:cxnLst>
                  <a:rect l="0" t="0" r="r" b="b"/>
                  <a:pathLst>
                    <a:path w="384" h="1524">
                      <a:moveTo>
                        <a:pt x="0" y="858"/>
                      </a:moveTo>
                      <a:lnTo>
                        <a:pt x="0" y="876"/>
                      </a:lnTo>
                      <a:lnTo>
                        <a:pt x="6" y="888"/>
                      </a:lnTo>
                      <a:lnTo>
                        <a:pt x="6" y="918"/>
                      </a:lnTo>
                      <a:lnTo>
                        <a:pt x="12" y="936"/>
                      </a:lnTo>
                      <a:lnTo>
                        <a:pt x="12" y="954"/>
                      </a:lnTo>
                      <a:lnTo>
                        <a:pt x="18" y="960"/>
                      </a:lnTo>
                      <a:lnTo>
                        <a:pt x="18" y="984"/>
                      </a:lnTo>
                      <a:lnTo>
                        <a:pt x="24" y="996"/>
                      </a:lnTo>
                      <a:lnTo>
                        <a:pt x="24" y="1014"/>
                      </a:lnTo>
                      <a:lnTo>
                        <a:pt x="30" y="1026"/>
                      </a:lnTo>
                      <a:lnTo>
                        <a:pt x="30" y="1038"/>
                      </a:lnTo>
                      <a:lnTo>
                        <a:pt x="36" y="1050"/>
                      </a:lnTo>
                      <a:lnTo>
                        <a:pt x="36" y="1068"/>
                      </a:lnTo>
                      <a:lnTo>
                        <a:pt x="42" y="1080"/>
                      </a:lnTo>
                      <a:lnTo>
                        <a:pt x="42" y="1122"/>
                      </a:lnTo>
                      <a:lnTo>
                        <a:pt x="48" y="1134"/>
                      </a:lnTo>
                      <a:lnTo>
                        <a:pt x="48" y="1140"/>
                      </a:lnTo>
                      <a:lnTo>
                        <a:pt x="54" y="1152"/>
                      </a:lnTo>
                      <a:lnTo>
                        <a:pt x="54" y="1164"/>
                      </a:lnTo>
                      <a:lnTo>
                        <a:pt x="60" y="1170"/>
                      </a:lnTo>
                      <a:lnTo>
                        <a:pt x="60" y="1194"/>
                      </a:lnTo>
                      <a:lnTo>
                        <a:pt x="66" y="1212"/>
                      </a:lnTo>
                      <a:lnTo>
                        <a:pt x="66" y="1224"/>
                      </a:lnTo>
                      <a:lnTo>
                        <a:pt x="72" y="1236"/>
                      </a:lnTo>
                      <a:lnTo>
                        <a:pt x="72" y="1242"/>
                      </a:lnTo>
                      <a:lnTo>
                        <a:pt x="78" y="1254"/>
                      </a:lnTo>
                      <a:lnTo>
                        <a:pt x="78" y="1272"/>
                      </a:lnTo>
                      <a:lnTo>
                        <a:pt x="84" y="1284"/>
                      </a:lnTo>
                      <a:lnTo>
                        <a:pt x="84" y="1290"/>
                      </a:lnTo>
                      <a:lnTo>
                        <a:pt x="90" y="1308"/>
                      </a:lnTo>
                      <a:lnTo>
                        <a:pt x="90" y="1332"/>
                      </a:lnTo>
                      <a:lnTo>
                        <a:pt x="96" y="1338"/>
                      </a:lnTo>
                      <a:lnTo>
                        <a:pt x="96" y="1350"/>
                      </a:lnTo>
                      <a:lnTo>
                        <a:pt x="102" y="1356"/>
                      </a:lnTo>
                      <a:lnTo>
                        <a:pt x="102" y="1368"/>
                      </a:lnTo>
                      <a:lnTo>
                        <a:pt x="108" y="1374"/>
                      </a:lnTo>
                      <a:lnTo>
                        <a:pt x="108" y="1404"/>
                      </a:lnTo>
                      <a:lnTo>
                        <a:pt x="114" y="1410"/>
                      </a:lnTo>
                      <a:lnTo>
                        <a:pt x="114" y="1422"/>
                      </a:lnTo>
                      <a:lnTo>
                        <a:pt x="120" y="1428"/>
                      </a:lnTo>
                      <a:lnTo>
                        <a:pt x="120" y="1452"/>
                      </a:lnTo>
                      <a:lnTo>
                        <a:pt x="126" y="1458"/>
                      </a:lnTo>
                      <a:lnTo>
                        <a:pt x="126" y="1476"/>
                      </a:lnTo>
                      <a:lnTo>
                        <a:pt x="132" y="1482"/>
                      </a:lnTo>
                      <a:lnTo>
                        <a:pt x="132" y="1488"/>
                      </a:lnTo>
                      <a:lnTo>
                        <a:pt x="138" y="1494"/>
                      </a:lnTo>
                      <a:lnTo>
                        <a:pt x="138" y="1506"/>
                      </a:lnTo>
                      <a:lnTo>
                        <a:pt x="144" y="1512"/>
                      </a:lnTo>
                      <a:lnTo>
                        <a:pt x="144" y="1524"/>
                      </a:lnTo>
                      <a:lnTo>
                        <a:pt x="150" y="1512"/>
                      </a:lnTo>
                      <a:lnTo>
                        <a:pt x="150" y="1506"/>
                      </a:lnTo>
                      <a:lnTo>
                        <a:pt x="156" y="1494"/>
                      </a:lnTo>
                      <a:lnTo>
                        <a:pt x="156" y="1482"/>
                      </a:lnTo>
                      <a:lnTo>
                        <a:pt x="162" y="1464"/>
                      </a:lnTo>
                      <a:lnTo>
                        <a:pt x="162" y="1440"/>
                      </a:lnTo>
                      <a:lnTo>
                        <a:pt x="168" y="1422"/>
                      </a:lnTo>
                      <a:lnTo>
                        <a:pt x="168" y="1410"/>
                      </a:lnTo>
                      <a:lnTo>
                        <a:pt x="174" y="1398"/>
                      </a:lnTo>
                      <a:lnTo>
                        <a:pt x="174" y="1380"/>
                      </a:lnTo>
                      <a:lnTo>
                        <a:pt x="180" y="1368"/>
                      </a:lnTo>
                      <a:lnTo>
                        <a:pt x="180" y="1338"/>
                      </a:lnTo>
                      <a:lnTo>
                        <a:pt x="186" y="1326"/>
                      </a:lnTo>
                      <a:lnTo>
                        <a:pt x="186" y="1308"/>
                      </a:lnTo>
                      <a:lnTo>
                        <a:pt x="192" y="1296"/>
                      </a:lnTo>
                      <a:lnTo>
                        <a:pt x="192" y="1260"/>
                      </a:lnTo>
                      <a:lnTo>
                        <a:pt x="198" y="1242"/>
                      </a:lnTo>
                      <a:lnTo>
                        <a:pt x="198" y="1224"/>
                      </a:lnTo>
                      <a:lnTo>
                        <a:pt x="204" y="1200"/>
                      </a:lnTo>
                      <a:lnTo>
                        <a:pt x="204" y="1182"/>
                      </a:lnTo>
                      <a:lnTo>
                        <a:pt x="210" y="1164"/>
                      </a:lnTo>
                      <a:lnTo>
                        <a:pt x="210" y="1128"/>
                      </a:lnTo>
                      <a:lnTo>
                        <a:pt x="216" y="1110"/>
                      </a:lnTo>
                      <a:lnTo>
                        <a:pt x="216" y="1092"/>
                      </a:lnTo>
                      <a:lnTo>
                        <a:pt x="222" y="1068"/>
                      </a:lnTo>
                      <a:lnTo>
                        <a:pt x="222" y="1050"/>
                      </a:lnTo>
                      <a:lnTo>
                        <a:pt x="228" y="1044"/>
                      </a:lnTo>
                      <a:lnTo>
                        <a:pt x="228" y="1002"/>
                      </a:lnTo>
                      <a:lnTo>
                        <a:pt x="234" y="984"/>
                      </a:lnTo>
                      <a:lnTo>
                        <a:pt x="234" y="966"/>
                      </a:lnTo>
                      <a:lnTo>
                        <a:pt x="240" y="948"/>
                      </a:lnTo>
                      <a:lnTo>
                        <a:pt x="240" y="930"/>
                      </a:lnTo>
                      <a:lnTo>
                        <a:pt x="246" y="912"/>
                      </a:lnTo>
                      <a:lnTo>
                        <a:pt x="246" y="876"/>
                      </a:lnTo>
                      <a:lnTo>
                        <a:pt x="252" y="858"/>
                      </a:lnTo>
                      <a:lnTo>
                        <a:pt x="252" y="840"/>
                      </a:lnTo>
                      <a:lnTo>
                        <a:pt x="258" y="816"/>
                      </a:lnTo>
                      <a:lnTo>
                        <a:pt x="258" y="804"/>
                      </a:lnTo>
                      <a:lnTo>
                        <a:pt x="264" y="786"/>
                      </a:lnTo>
                      <a:lnTo>
                        <a:pt x="264" y="750"/>
                      </a:lnTo>
                      <a:lnTo>
                        <a:pt x="270" y="732"/>
                      </a:lnTo>
                      <a:lnTo>
                        <a:pt x="270" y="714"/>
                      </a:lnTo>
                      <a:lnTo>
                        <a:pt x="276" y="696"/>
                      </a:lnTo>
                      <a:lnTo>
                        <a:pt x="276" y="678"/>
                      </a:lnTo>
                      <a:lnTo>
                        <a:pt x="282" y="654"/>
                      </a:lnTo>
                      <a:lnTo>
                        <a:pt x="282" y="618"/>
                      </a:lnTo>
                      <a:lnTo>
                        <a:pt x="288" y="600"/>
                      </a:lnTo>
                      <a:lnTo>
                        <a:pt x="288" y="582"/>
                      </a:lnTo>
                      <a:lnTo>
                        <a:pt x="294" y="558"/>
                      </a:lnTo>
                      <a:lnTo>
                        <a:pt x="294" y="522"/>
                      </a:lnTo>
                      <a:lnTo>
                        <a:pt x="300" y="504"/>
                      </a:lnTo>
                      <a:lnTo>
                        <a:pt x="300" y="486"/>
                      </a:lnTo>
                      <a:lnTo>
                        <a:pt x="306" y="468"/>
                      </a:lnTo>
                      <a:lnTo>
                        <a:pt x="306" y="450"/>
                      </a:lnTo>
                      <a:lnTo>
                        <a:pt x="312" y="432"/>
                      </a:lnTo>
                      <a:lnTo>
                        <a:pt x="312" y="396"/>
                      </a:lnTo>
                      <a:lnTo>
                        <a:pt x="318" y="378"/>
                      </a:lnTo>
                      <a:lnTo>
                        <a:pt x="318" y="360"/>
                      </a:lnTo>
                      <a:lnTo>
                        <a:pt x="324" y="342"/>
                      </a:lnTo>
                      <a:lnTo>
                        <a:pt x="324" y="318"/>
                      </a:lnTo>
                      <a:lnTo>
                        <a:pt x="330" y="306"/>
                      </a:lnTo>
                      <a:lnTo>
                        <a:pt x="330" y="270"/>
                      </a:lnTo>
                      <a:lnTo>
                        <a:pt x="336" y="252"/>
                      </a:lnTo>
                      <a:lnTo>
                        <a:pt x="336" y="234"/>
                      </a:lnTo>
                      <a:lnTo>
                        <a:pt x="342" y="210"/>
                      </a:lnTo>
                      <a:lnTo>
                        <a:pt x="342" y="198"/>
                      </a:lnTo>
                      <a:lnTo>
                        <a:pt x="348" y="174"/>
                      </a:lnTo>
                      <a:lnTo>
                        <a:pt x="348" y="138"/>
                      </a:lnTo>
                      <a:lnTo>
                        <a:pt x="354" y="120"/>
                      </a:lnTo>
                      <a:lnTo>
                        <a:pt x="354" y="102"/>
                      </a:lnTo>
                      <a:lnTo>
                        <a:pt x="360" y="84"/>
                      </a:lnTo>
                      <a:lnTo>
                        <a:pt x="360" y="72"/>
                      </a:lnTo>
                      <a:lnTo>
                        <a:pt x="366" y="54"/>
                      </a:lnTo>
                      <a:lnTo>
                        <a:pt x="366" y="30"/>
                      </a:lnTo>
                      <a:lnTo>
                        <a:pt x="372" y="12"/>
                      </a:lnTo>
                      <a:lnTo>
                        <a:pt x="372" y="0"/>
                      </a:lnTo>
                      <a:lnTo>
                        <a:pt x="378" y="6"/>
                      </a:lnTo>
                      <a:lnTo>
                        <a:pt x="384" y="12"/>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16" name="Freeform 288"/>
                <p:cNvSpPr>
                  <a:spLocks/>
                </p:cNvSpPr>
                <p:nvPr/>
              </p:nvSpPr>
              <p:spPr bwMode="auto">
                <a:xfrm>
                  <a:off x="7048500" y="1238250"/>
                  <a:ext cx="485775" cy="1504950"/>
                </a:xfrm>
                <a:custGeom>
                  <a:avLst/>
                  <a:gdLst/>
                  <a:ahLst/>
                  <a:cxnLst>
                    <a:cxn ang="0">
                      <a:pos x="0" y="162"/>
                    </a:cxn>
                    <a:cxn ang="0">
                      <a:pos x="6" y="180"/>
                    </a:cxn>
                    <a:cxn ang="0">
                      <a:pos x="12" y="234"/>
                    </a:cxn>
                    <a:cxn ang="0">
                      <a:pos x="18" y="258"/>
                    </a:cxn>
                    <a:cxn ang="0">
                      <a:pos x="24" y="300"/>
                    </a:cxn>
                    <a:cxn ang="0">
                      <a:pos x="30" y="336"/>
                    </a:cxn>
                    <a:cxn ang="0">
                      <a:pos x="36" y="378"/>
                    </a:cxn>
                    <a:cxn ang="0">
                      <a:pos x="42" y="402"/>
                    </a:cxn>
                    <a:cxn ang="0">
                      <a:pos x="48" y="450"/>
                    </a:cxn>
                    <a:cxn ang="0">
                      <a:pos x="54" y="468"/>
                    </a:cxn>
                    <a:cxn ang="0">
                      <a:pos x="60" y="492"/>
                    </a:cxn>
                    <a:cxn ang="0">
                      <a:pos x="66" y="552"/>
                    </a:cxn>
                    <a:cxn ang="0">
                      <a:pos x="72" y="594"/>
                    </a:cxn>
                    <a:cxn ang="0">
                      <a:pos x="84" y="624"/>
                    </a:cxn>
                    <a:cxn ang="0">
                      <a:pos x="90" y="684"/>
                    </a:cxn>
                    <a:cxn ang="0">
                      <a:pos x="96" y="726"/>
                    </a:cxn>
                    <a:cxn ang="0">
                      <a:pos x="102" y="762"/>
                    </a:cxn>
                    <a:cxn ang="0">
                      <a:pos x="108" y="792"/>
                    </a:cxn>
                    <a:cxn ang="0">
                      <a:pos x="114" y="834"/>
                    </a:cxn>
                    <a:cxn ang="0">
                      <a:pos x="120" y="876"/>
                    </a:cxn>
                    <a:cxn ang="0">
                      <a:pos x="126" y="900"/>
                    </a:cxn>
                    <a:cxn ang="0">
                      <a:pos x="132" y="936"/>
                    </a:cxn>
                    <a:cxn ang="0">
                      <a:pos x="132" y="942"/>
                    </a:cxn>
                    <a:cxn ang="0">
                      <a:pos x="138" y="918"/>
                    </a:cxn>
                    <a:cxn ang="0">
                      <a:pos x="144" y="888"/>
                    </a:cxn>
                    <a:cxn ang="0">
                      <a:pos x="150" y="846"/>
                    </a:cxn>
                    <a:cxn ang="0">
                      <a:pos x="156" y="816"/>
                    </a:cxn>
                    <a:cxn ang="0">
                      <a:pos x="162" y="780"/>
                    </a:cxn>
                    <a:cxn ang="0">
                      <a:pos x="168" y="732"/>
                    </a:cxn>
                    <a:cxn ang="0">
                      <a:pos x="174" y="702"/>
                    </a:cxn>
                    <a:cxn ang="0">
                      <a:pos x="180" y="672"/>
                    </a:cxn>
                    <a:cxn ang="0">
                      <a:pos x="186" y="618"/>
                    </a:cxn>
                    <a:cxn ang="0">
                      <a:pos x="192" y="588"/>
                    </a:cxn>
                    <a:cxn ang="0">
                      <a:pos x="198" y="558"/>
                    </a:cxn>
                    <a:cxn ang="0">
                      <a:pos x="204" y="510"/>
                    </a:cxn>
                    <a:cxn ang="0">
                      <a:pos x="210" y="480"/>
                    </a:cxn>
                    <a:cxn ang="0">
                      <a:pos x="216" y="432"/>
                    </a:cxn>
                    <a:cxn ang="0">
                      <a:pos x="222" y="402"/>
                    </a:cxn>
                    <a:cxn ang="0">
                      <a:pos x="228" y="372"/>
                    </a:cxn>
                    <a:cxn ang="0">
                      <a:pos x="234" y="324"/>
                    </a:cxn>
                    <a:cxn ang="0">
                      <a:pos x="240" y="294"/>
                    </a:cxn>
                    <a:cxn ang="0">
                      <a:pos x="246" y="258"/>
                    </a:cxn>
                    <a:cxn ang="0">
                      <a:pos x="252" y="210"/>
                    </a:cxn>
                    <a:cxn ang="0">
                      <a:pos x="258" y="180"/>
                    </a:cxn>
                    <a:cxn ang="0">
                      <a:pos x="264" y="150"/>
                    </a:cxn>
                    <a:cxn ang="0">
                      <a:pos x="270" y="102"/>
                    </a:cxn>
                    <a:cxn ang="0">
                      <a:pos x="276" y="72"/>
                    </a:cxn>
                    <a:cxn ang="0">
                      <a:pos x="282" y="42"/>
                    </a:cxn>
                    <a:cxn ang="0">
                      <a:pos x="288" y="0"/>
                    </a:cxn>
                    <a:cxn ang="0">
                      <a:pos x="300" y="12"/>
                    </a:cxn>
                  </a:cxnLst>
                  <a:rect l="0" t="0" r="r" b="b"/>
                  <a:pathLst>
                    <a:path w="306" h="948">
                      <a:moveTo>
                        <a:pt x="0" y="126"/>
                      </a:moveTo>
                      <a:lnTo>
                        <a:pt x="0" y="162"/>
                      </a:lnTo>
                      <a:lnTo>
                        <a:pt x="6" y="168"/>
                      </a:lnTo>
                      <a:lnTo>
                        <a:pt x="6" y="180"/>
                      </a:lnTo>
                      <a:lnTo>
                        <a:pt x="12" y="204"/>
                      </a:lnTo>
                      <a:lnTo>
                        <a:pt x="12" y="234"/>
                      </a:lnTo>
                      <a:lnTo>
                        <a:pt x="18" y="240"/>
                      </a:lnTo>
                      <a:lnTo>
                        <a:pt x="18" y="258"/>
                      </a:lnTo>
                      <a:lnTo>
                        <a:pt x="24" y="282"/>
                      </a:lnTo>
                      <a:lnTo>
                        <a:pt x="24" y="300"/>
                      </a:lnTo>
                      <a:lnTo>
                        <a:pt x="30" y="306"/>
                      </a:lnTo>
                      <a:lnTo>
                        <a:pt x="30" y="336"/>
                      </a:lnTo>
                      <a:lnTo>
                        <a:pt x="36" y="354"/>
                      </a:lnTo>
                      <a:lnTo>
                        <a:pt x="36" y="378"/>
                      </a:lnTo>
                      <a:lnTo>
                        <a:pt x="42" y="384"/>
                      </a:lnTo>
                      <a:lnTo>
                        <a:pt x="42" y="402"/>
                      </a:lnTo>
                      <a:lnTo>
                        <a:pt x="48" y="420"/>
                      </a:lnTo>
                      <a:lnTo>
                        <a:pt x="48" y="450"/>
                      </a:lnTo>
                      <a:lnTo>
                        <a:pt x="54" y="462"/>
                      </a:lnTo>
                      <a:lnTo>
                        <a:pt x="54" y="468"/>
                      </a:lnTo>
                      <a:lnTo>
                        <a:pt x="60" y="486"/>
                      </a:lnTo>
                      <a:lnTo>
                        <a:pt x="60" y="492"/>
                      </a:lnTo>
                      <a:lnTo>
                        <a:pt x="66" y="516"/>
                      </a:lnTo>
                      <a:lnTo>
                        <a:pt x="66" y="552"/>
                      </a:lnTo>
                      <a:lnTo>
                        <a:pt x="72" y="576"/>
                      </a:lnTo>
                      <a:lnTo>
                        <a:pt x="72" y="594"/>
                      </a:lnTo>
                      <a:lnTo>
                        <a:pt x="78" y="606"/>
                      </a:lnTo>
                      <a:lnTo>
                        <a:pt x="84" y="624"/>
                      </a:lnTo>
                      <a:lnTo>
                        <a:pt x="84" y="666"/>
                      </a:lnTo>
                      <a:lnTo>
                        <a:pt x="90" y="684"/>
                      </a:lnTo>
                      <a:lnTo>
                        <a:pt x="90" y="702"/>
                      </a:lnTo>
                      <a:lnTo>
                        <a:pt x="96" y="726"/>
                      </a:lnTo>
                      <a:lnTo>
                        <a:pt x="96" y="744"/>
                      </a:lnTo>
                      <a:lnTo>
                        <a:pt x="102" y="762"/>
                      </a:lnTo>
                      <a:lnTo>
                        <a:pt x="102" y="774"/>
                      </a:lnTo>
                      <a:lnTo>
                        <a:pt x="108" y="792"/>
                      </a:lnTo>
                      <a:lnTo>
                        <a:pt x="108" y="816"/>
                      </a:lnTo>
                      <a:lnTo>
                        <a:pt x="114" y="834"/>
                      </a:lnTo>
                      <a:lnTo>
                        <a:pt x="114" y="870"/>
                      </a:lnTo>
                      <a:lnTo>
                        <a:pt x="120" y="876"/>
                      </a:lnTo>
                      <a:lnTo>
                        <a:pt x="120" y="882"/>
                      </a:lnTo>
                      <a:lnTo>
                        <a:pt x="126" y="900"/>
                      </a:lnTo>
                      <a:lnTo>
                        <a:pt x="126" y="918"/>
                      </a:lnTo>
                      <a:lnTo>
                        <a:pt x="132" y="936"/>
                      </a:lnTo>
                      <a:lnTo>
                        <a:pt x="132" y="948"/>
                      </a:lnTo>
                      <a:lnTo>
                        <a:pt x="132" y="942"/>
                      </a:lnTo>
                      <a:lnTo>
                        <a:pt x="138" y="930"/>
                      </a:lnTo>
                      <a:lnTo>
                        <a:pt x="138" y="918"/>
                      </a:lnTo>
                      <a:lnTo>
                        <a:pt x="144" y="906"/>
                      </a:lnTo>
                      <a:lnTo>
                        <a:pt x="144" y="888"/>
                      </a:lnTo>
                      <a:lnTo>
                        <a:pt x="150" y="876"/>
                      </a:lnTo>
                      <a:lnTo>
                        <a:pt x="150" y="846"/>
                      </a:lnTo>
                      <a:lnTo>
                        <a:pt x="156" y="828"/>
                      </a:lnTo>
                      <a:lnTo>
                        <a:pt x="156" y="816"/>
                      </a:lnTo>
                      <a:lnTo>
                        <a:pt x="162" y="798"/>
                      </a:lnTo>
                      <a:lnTo>
                        <a:pt x="162" y="780"/>
                      </a:lnTo>
                      <a:lnTo>
                        <a:pt x="168" y="762"/>
                      </a:lnTo>
                      <a:lnTo>
                        <a:pt x="168" y="732"/>
                      </a:lnTo>
                      <a:lnTo>
                        <a:pt x="174" y="714"/>
                      </a:lnTo>
                      <a:lnTo>
                        <a:pt x="174" y="702"/>
                      </a:lnTo>
                      <a:lnTo>
                        <a:pt x="180" y="684"/>
                      </a:lnTo>
                      <a:lnTo>
                        <a:pt x="180" y="672"/>
                      </a:lnTo>
                      <a:lnTo>
                        <a:pt x="186" y="654"/>
                      </a:lnTo>
                      <a:lnTo>
                        <a:pt x="186" y="618"/>
                      </a:lnTo>
                      <a:lnTo>
                        <a:pt x="192" y="606"/>
                      </a:lnTo>
                      <a:lnTo>
                        <a:pt x="192" y="588"/>
                      </a:lnTo>
                      <a:lnTo>
                        <a:pt x="198" y="576"/>
                      </a:lnTo>
                      <a:lnTo>
                        <a:pt x="198" y="558"/>
                      </a:lnTo>
                      <a:lnTo>
                        <a:pt x="204" y="540"/>
                      </a:lnTo>
                      <a:lnTo>
                        <a:pt x="204" y="510"/>
                      </a:lnTo>
                      <a:lnTo>
                        <a:pt x="210" y="498"/>
                      </a:lnTo>
                      <a:lnTo>
                        <a:pt x="210" y="480"/>
                      </a:lnTo>
                      <a:lnTo>
                        <a:pt x="216" y="468"/>
                      </a:lnTo>
                      <a:lnTo>
                        <a:pt x="216" y="432"/>
                      </a:lnTo>
                      <a:lnTo>
                        <a:pt x="222" y="414"/>
                      </a:lnTo>
                      <a:lnTo>
                        <a:pt x="222" y="402"/>
                      </a:lnTo>
                      <a:lnTo>
                        <a:pt x="228" y="384"/>
                      </a:lnTo>
                      <a:lnTo>
                        <a:pt x="228" y="372"/>
                      </a:lnTo>
                      <a:lnTo>
                        <a:pt x="234" y="354"/>
                      </a:lnTo>
                      <a:lnTo>
                        <a:pt x="234" y="324"/>
                      </a:lnTo>
                      <a:lnTo>
                        <a:pt x="240" y="312"/>
                      </a:lnTo>
                      <a:lnTo>
                        <a:pt x="240" y="294"/>
                      </a:lnTo>
                      <a:lnTo>
                        <a:pt x="246" y="276"/>
                      </a:lnTo>
                      <a:lnTo>
                        <a:pt x="246" y="258"/>
                      </a:lnTo>
                      <a:lnTo>
                        <a:pt x="252" y="246"/>
                      </a:lnTo>
                      <a:lnTo>
                        <a:pt x="252" y="210"/>
                      </a:lnTo>
                      <a:lnTo>
                        <a:pt x="258" y="198"/>
                      </a:lnTo>
                      <a:lnTo>
                        <a:pt x="258" y="180"/>
                      </a:lnTo>
                      <a:lnTo>
                        <a:pt x="264" y="162"/>
                      </a:lnTo>
                      <a:lnTo>
                        <a:pt x="264" y="150"/>
                      </a:lnTo>
                      <a:lnTo>
                        <a:pt x="270" y="132"/>
                      </a:lnTo>
                      <a:lnTo>
                        <a:pt x="270" y="102"/>
                      </a:lnTo>
                      <a:lnTo>
                        <a:pt x="276" y="84"/>
                      </a:lnTo>
                      <a:lnTo>
                        <a:pt x="276" y="72"/>
                      </a:lnTo>
                      <a:lnTo>
                        <a:pt x="282" y="54"/>
                      </a:lnTo>
                      <a:lnTo>
                        <a:pt x="282" y="42"/>
                      </a:lnTo>
                      <a:lnTo>
                        <a:pt x="288" y="24"/>
                      </a:lnTo>
                      <a:lnTo>
                        <a:pt x="288" y="0"/>
                      </a:lnTo>
                      <a:lnTo>
                        <a:pt x="294" y="6"/>
                      </a:lnTo>
                      <a:lnTo>
                        <a:pt x="300" y="12"/>
                      </a:lnTo>
                      <a:lnTo>
                        <a:pt x="306" y="12"/>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17" name="Freeform 289"/>
                <p:cNvSpPr>
                  <a:spLocks/>
                </p:cNvSpPr>
                <p:nvPr/>
              </p:nvSpPr>
              <p:spPr bwMode="auto">
                <a:xfrm>
                  <a:off x="4200525" y="1200150"/>
                  <a:ext cx="619125" cy="1533525"/>
                </a:xfrm>
                <a:custGeom>
                  <a:avLst/>
                  <a:gdLst/>
                  <a:ahLst/>
                  <a:cxnLst>
                    <a:cxn ang="0">
                      <a:pos x="6" y="162"/>
                    </a:cxn>
                    <a:cxn ang="0">
                      <a:pos x="12" y="90"/>
                    </a:cxn>
                    <a:cxn ang="0">
                      <a:pos x="24" y="36"/>
                    </a:cxn>
                    <a:cxn ang="0">
                      <a:pos x="36" y="0"/>
                    </a:cxn>
                    <a:cxn ang="0">
                      <a:pos x="48" y="42"/>
                    </a:cxn>
                    <a:cxn ang="0">
                      <a:pos x="54" y="84"/>
                    </a:cxn>
                    <a:cxn ang="0">
                      <a:pos x="66" y="144"/>
                    </a:cxn>
                    <a:cxn ang="0">
                      <a:pos x="72" y="204"/>
                    </a:cxn>
                    <a:cxn ang="0">
                      <a:pos x="84" y="252"/>
                    </a:cxn>
                    <a:cxn ang="0">
                      <a:pos x="90" y="318"/>
                    </a:cxn>
                    <a:cxn ang="0">
                      <a:pos x="102" y="366"/>
                    </a:cxn>
                    <a:cxn ang="0">
                      <a:pos x="108" y="420"/>
                    </a:cxn>
                    <a:cxn ang="0">
                      <a:pos x="120" y="468"/>
                    </a:cxn>
                    <a:cxn ang="0">
                      <a:pos x="126" y="534"/>
                    </a:cxn>
                    <a:cxn ang="0">
                      <a:pos x="138" y="582"/>
                    </a:cxn>
                    <a:cxn ang="0">
                      <a:pos x="144" y="648"/>
                    </a:cxn>
                    <a:cxn ang="0">
                      <a:pos x="156" y="690"/>
                    </a:cxn>
                    <a:cxn ang="0">
                      <a:pos x="162" y="750"/>
                    </a:cxn>
                    <a:cxn ang="0">
                      <a:pos x="174" y="792"/>
                    </a:cxn>
                    <a:cxn ang="0">
                      <a:pos x="180" y="852"/>
                    </a:cxn>
                    <a:cxn ang="0">
                      <a:pos x="192" y="906"/>
                    </a:cxn>
                    <a:cxn ang="0">
                      <a:pos x="198" y="960"/>
                    </a:cxn>
                    <a:cxn ang="0">
                      <a:pos x="210" y="936"/>
                    </a:cxn>
                    <a:cxn ang="0">
                      <a:pos x="216" y="870"/>
                    </a:cxn>
                    <a:cxn ang="0">
                      <a:pos x="228" y="828"/>
                    </a:cxn>
                    <a:cxn ang="0">
                      <a:pos x="234" y="762"/>
                    </a:cxn>
                    <a:cxn ang="0">
                      <a:pos x="246" y="714"/>
                    </a:cxn>
                    <a:cxn ang="0">
                      <a:pos x="252" y="642"/>
                    </a:cxn>
                    <a:cxn ang="0">
                      <a:pos x="264" y="576"/>
                    </a:cxn>
                    <a:cxn ang="0">
                      <a:pos x="270" y="516"/>
                    </a:cxn>
                    <a:cxn ang="0">
                      <a:pos x="282" y="468"/>
                    </a:cxn>
                    <a:cxn ang="0">
                      <a:pos x="288" y="414"/>
                    </a:cxn>
                    <a:cxn ang="0">
                      <a:pos x="300" y="354"/>
                    </a:cxn>
                    <a:cxn ang="0">
                      <a:pos x="306" y="300"/>
                    </a:cxn>
                    <a:cxn ang="0">
                      <a:pos x="318" y="228"/>
                    </a:cxn>
                    <a:cxn ang="0">
                      <a:pos x="324" y="174"/>
                    </a:cxn>
                    <a:cxn ang="0">
                      <a:pos x="336" y="132"/>
                    </a:cxn>
                    <a:cxn ang="0">
                      <a:pos x="348" y="174"/>
                    </a:cxn>
                    <a:cxn ang="0">
                      <a:pos x="354" y="234"/>
                    </a:cxn>
                    <a:cxn ang="0">
                      <a:pos x="366" y="294"/>
                    </a:cxn>
                    <a:cxn ang="0">
                      <a:pos x="372" y="360"/>
                    </a:cxn>
                    <a:cxn ang="0">
                      <a:pos x="384" y="438"/>
                    </a:cxn>
                  </a:cxnLst>
                  <a:rect l="0" t="0" r="r" b="b"/>
                  <a:pathLst>
                    <a:path w="390" h="966">
                      <a:moveTo>
                        <a:pt x="0" y="198"/>
                      </a:moveTo>
                      <a:lnTo>
                        <a:pt x="0" y="180"/>
                      </a:lnTo>
                      <a:lnTo>
                        <a:pt x="6" y="162"/>
                      </a:lnTo>
                      <a:lnTo>
                        <a:pt x="6" y="126"/>
                      </a:lnTo>
                      <a:lnTo>
                        <a:pt x="12" y="108"/>
                      </a:lnTo>
                      <a:lnTo>
                        <a:pt x="12" y="90"/>
                      </a:lnTo>
                      <a:lnTo>
                        <a:pt x="18" y="72"/>
                      </a:lnTo>
                      <a:lnTo>
                        <a:pt x="18" y="48"/>
                      </a:lnTo>
                      <a:lnTo>
                        <a:pt x="24" y="36"/>
                      </a:lnTo>
                      <a:lnTo>
                        <a:pt x="24" y="18"/>
                      </a:lnTo>
                      <a:lnTo>
                        <a:pt x="36" y="6"/>
                      </a:lnTo>
                      <a:lnTo>
                        <a:pt x="36" y="0"/>
                      </a:lnTo>
                      <a:lnTo>
                        <a:pt x="42" y="0"/>
                      </a:lnTo>
                      <a:lnTo>
                        <a:pt x="42" y="24"/>
                      </a:lnTo>
                      <a:lnTo>
                        <a:pt x="48" y="42"/>
                      </a:lnTo>
                      <a:lnTo>
                        <a:pt x="48" y="54"/>
                      </a:lnTo>
                      <a:lnTo>
                        <a:pt x="54" y="72"/>
                      </a:lnTo>
                      <a:lnTo>
                        <a:pt x="54" y="84"/>
                      </a:lnTo>
                      <a:lnTo>
                        <a:pt x="60" y="102"/>
                      </a:lnTo>
                      <a:lnTo>
                        <a:pt x="60" y="132"/>
                      </a:lnTo>
                      <a:lnTo>
                        <a:pt x="66" y="144"/>
                      </a:lnTo>
                      <a:lnTo>
                        <a:pt x="66" y="162"/>
                      </a:lnTo>
                      <a:lnTo>
                        <a:pt x="72" y="174"/>
                      </a:lnTo>
                      <a:lnTo>
                        <a:pt x="72" y="204"/>
                      </a:lnTo>
                      <a:lnTo>
                        <a:pt x="78" y="222"/>
                      </a:lnTo>
                      <a:lnTo>
                        <a:pt x="78" y="234"/>
                      </a:lnTo>
                      <a:lnTo>
                        <a:pt x="84" y="252"/>
                      </a:lnTo>
                      <a:lnTo>
                        <a:pt x="84" y="264"/>
                      </a:lnTo>
                      <a:lnTo>
                        <a:pt x="90" y="282"/>
                      </a:lnTo>
                      <a:lnTo>
                        <a:pt x="90" y="318"/>
                      </a:lnTo>
                      <a:lnTo>
                        <a:pt x="96" y="336"/>
                      </a:lnTo>
                      <a:lnTo>
                        <a:pt x="96" y="348"/>
                      </a:lnTo>
                      <a:lnTo>
                        <a:pt x="102" y="366"/>
                      </a:lnTo>
                      <a:lnTo>
                        <a:pt x="102" y="378"/>
                      </a:lnTo>
                      <a:lnTo>
                        <a:pt x="108" y="390"/>
                      </a:lnTo>
                      <a:lnTo>
                        <a:pt x="108" y="420"/>
                      </a:lnTo>
                      <a:lnTo>
                        <a:pt x="114" y="438"/>
                      </a:lnTo>
                      <a:lnTo>
                        <a:pt x="114" y="450"/>
                      </a:lnTo>
                      <a:lnTo>
                        <a:pt x="120" y="468"/>
                      </a:lnTo>
                      <a:lnTo>
                        <a:pt x="120" y="486"/>
                      </a:lnTo>
                      <a:lnTo>
                        <a:pt x="126" y="504"/>
                      </a:lnTo>
                      <a:lnTo>
                        <a:pt x="126" y="534"/>
                      </a:lnTo>
                      <a:lnTo>
                        <a:pt x="132" y="552"/>
                      </a:lnTo>
                      <a:lnTo>
                        <a:pt x="132" y="564"/>
                      </a:lnTo>
                      <a:lnTo>
                        <a:pt x="138" y="582"/>
                      </a:lnTo>
                      <a:lnTo>
                        <a:pt x="138" y="600"/>
                      </a:lnTo>
                      <a:lnTo>
                        <a:pt x="144" y="618"/>
                      </a:lnTo>
                      <a:lnTo>
                        <a:pt x="144" y="648"/>
                      </a:lnTo>
                      <a:lnTo>
                        <a:pt x="150" y="660"/>
                      </a:lnTo>
                      <a:lnTo>
                        <a:pt x="150" y="678"/>
                      </a:lnTo>
                      <a:lnTo>
                        <a:pt x="156" y="690"/>
                      </a:lnTo>
                      <a:lnTo>
                        <a:pt x="156" y="708"/>
                      </a:lnTo>
                      <a:lnTo>
                        <a:pt x="162" y="720"/>
                      </a:lnTo>
                      <a:lnTo>
                        <a:pt x="162" y="750"/>
                      </a:lnTo>
                      <a:lnTo>
                        <a:pt x="168" y="762"/>
                      </a:lnTo>
                      <a:lnTo>
                        <a:pt x="168" y="780"/>
                      </a:lnTo>
                      <a:lnTo>
                        <a:pt x="174" y="792"/>
                      </a:lnTo>
                      <a:lnTo>
                        <a:pt x="174" y="822"/>
                      </a:lnTo>
                      <a:lnTo>
                        <a:pt x="180" y="840"/>
                      </a:lnTo>
                      <a:lnTo>
                        <a:pt x="180" y="852"/>
                      </a:lnTo>
                      <a:lnTo>
                        <a:pt x="186" y="870"/>
                      </a:lnTo>
                      <a:lnTo>
                        <a:pt x="186" y="888"/>
                      </a:lnTo>
                      <a:lnTo>
                        <a:pt x="192" y="906"/>
                      </a:lnTo>
                      <a:lnTo>
                        <a:pt x="192" y="936"/>
                      </a:lnTo>
                      <a:lnTo>
                        <a:pt x="198" y="948"/>
                      </a:lnTo>
                      <a:lnTo>
                        <a:pt x="198" y="960"/>
                      </a:lnTo>
                      <a:lnTo>
                        <a:pt x="204" y="966"/>
                      </a:lnTo>
                      <a:lnTo>
                        <a:pt x="204" y="954"/>
                      </a:lnTo>
                      <a:lnTo>
                        <a:pt x="210" y="936"/>
                      </a:lnTo>
                      <a:lnTo>
                        <a:pt x="210" y="906"/>
                      </a:lnTo>
                      <a:lnTo>
                        <a:pt x="216" y="888"/>
                      </a:lnTo>
                      <a:lnTo>
                        <a:pt x="216" y="870"/>
                      </a:lnTo>
                      <a:lnTo>
                        <a:pt x="222" y="852"/>
                      </a:lnTo>
                      <a:lnTo>
                        <a:pt x="222" y="840"/>
                      </a:lnTo>
                      <a:lnTo>
                        <a:pt x="228" y="828"/>
                      </a:lnTo>
                      <a:lnTo>
                        <a:pt x="228" y="804"/>
                      </a:lnTo>
                      <a:lnTo>
                        <a:pt x="234" y="780"/>
                      </a:lnTo>
                      <a:lnTo>
                        <a:pt x="234" y="762"/>
                      </a:lnTo>
                      <a:lnTo>
                        <a:pt x="240" y="744"/>
                      </a:lnTo>
                      <a:lnTo>
                        <a:pt x="240" y="732"/>
                      </a:lnTo>
                      <a:lnTo>
                        <a:pt x="246" y="714"/>
                      </a:lnTo>
                      <a:lnTo>
                        <a:pt x="246" y="672"/>
                      </a:lnTo>
                      <a:lnTo>
                        <a:pt x="252" y="648"/>
                      </a:lnTo>
                      <a:lnTo>
                        <a:pt x="252" y="642"/>
                      </a:lnTo>
                      <a:lnTo>
                        <a:pt x="258" y="618"/>
                      </a:lnTo>
                      <a:lnTo>
                        <a:pt x="258" y="600"/>
                      </a:lnTo>
                      <a:lnTo>
                        <a:pt x="264" y="576"/>
                      </a:lnTo>
                      <a:lnTo>
                        <a:pt x="264" y="546"/>
                      </a:lnTo>
                      <a:lnTo>
                        <a:pt x="270" y="534"/>
                      </a:lnTo>
                      <a:lnTo>
                        <a:pt x="270" y="516"/>
                      </a:lnTo>
                      <a:lnTo>
                        <a:pt x="276" y="510"/>
                      </a:lnTo>
                      <a:lnTo>
                        <a:pt x="276" y="486"/>
                      </a:lnTo>
                      <a:lnTo>
                        <a:pt x="282" y="468"/>
                      </a:lnTo>
                      <a:lnTo>
                        <a:pt x="282" y="444"/>
                      </a:lnTo>
                      <a:lnTo>
                        <a:pt x="288" y="432"/>
                      </a:lnTo>
                      <a:lnTo>
                        <a:pt x="288" y="414"/>
                      </a:lnTo>
                      <a:lnTo>
                        <a:pt x="294" y="402"/>
                      </a:lnTo>
                      <a:lnTo>
                        <a:pt x="294" y="360"/>
                      </a:lnTo>
                      <a:lnTo>
                        <a:pt x="300" y="354"/>
                      </a:lnTo>
                      <a:lnTo>
                        <a:pt x="300" y="336"/>
                      </a:lnTo>
                      <a:lnTo>
                        <a:pt x="306" y="318"/>
                      </a:lnTo>
                      <a:lnTo>
                        <a:pt x="306" y="300"/>
                      </a:lnTo>
                      <a:lnTo>
                        <a:pt x="312" y="276"/>
                      </a:lnTo>
                      <a:lnTo>
                        <a:pt x="312" y="246"/>
                      </a:lnTo>
                      <a:lnTo>
                        <a:pt x="318" y="228"/>
                      </a:lnTo>
                      <a:lnTo>
                        <a:pt x="318" y="216"/>
                      </a:lnTo>
                      <a:lnTo>
                        <a:pt x="324" y="192"/>
                      </a:lnTo>
                      <a:lnTo>
                        <a:pt x="324" y="174"/>
                      </a:lnTo>
                      <a:lnTo>
                        <a:pt x="330" y="162"/>
                      </a:lnTo>
                      <a:lnTo>
                        <a:pt x="330" y="138"/>
                      </a:lnTo>
                      <a:lnTo>
                        <a:pt x="336" y="132"/>
                      </a:lnTo>
                      <a:lnTo>
                        <a:pt x="342" y="150"/>
                      </a:lnTo>
                      <a:lnTo>
                        <a:pt x="342" y="162"/>
                      </a:lnTo>
                      <a:lnTo>
                        <a:pt x="348" y="174"/>
                      </a:lnTo>
                      <a:lnTo>
                        <a:pt x="348" y="204"/>
                      </a:lnTo>
                      <a:lnTo>
                        <a:pt x="354" y="216"/>
                      </a:lnTo>
                      <a:lnTo>
                        <a:pt x="354" y="234"/>
                      </a:lnTo>
                      <a:lnTo>
                        <a:pt x="360" y="252"/>
                      </a:lnTo>
                      <a:lnTo>
                        <a:pt x="360" y="270"/>
                      </a:lnTo>
                      <a:lnTo>
                        <a:pt x="366" y="294"/>
                      </a:lnTo>
                      <a:lnTo>
                        <a:pt x="366" y="324"/>
                      </a:lnTo>
                      <a:lnTo>
                        <a:pt x="372" y="336"/>
                      </a:lnTo>
                      <a:lnTo>
                        <a:pt x="372" y="360"/>
                      </a:lnTo>
                      <a:lnTo>
                        <a:pt x="378" y="378"/>
                      </a:lnTo>
                      <a:lnTo>
                        <a:pt x="378" y="414"/>
                      </a:lnTo>
                      <a:lnTo>
                        <a:pt x="384" y="438"/>
                      </a:lnTo>
                      <a:lnTo>
                        <a:pt x="384" y="462"/>
                      </a:lnTo>
                      <a:lnTo>
                        <a:pt x="390" y="480"/>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18" name="Freeform 290"/>
                <p:cNvSpPr>
                  <a:spLocks/>
                </p:cNvSpPr>
                <p:nvPr/>
              </p:nvSpPr>
              <p:spPr bwMode="auto">
                <a:xfrm>
                  <a:off x="4819650" y="1962150"/>
                  <a:ext cx="304800" cy="1981200"/>
                </a:xfrm>
                <a:custGeom>
                  <a:avLst/>
                  <a:gdLst/>
                  <a:ahLst/>
                  <a:cxnLst>
                    <a:cxn ang="0">
                      <a:pos x="0" y="12"/>
                    </a:cxn>
                    <a:cxn ang="0">
                      <a:pos x="6" y="60"/>
                    </a:cxn>
                    <a:cxn ang="0">
                      <a:pos x="12" y="102"/>
                    </a:cxn>
                    <a:cxn ang="0">
                      <a:pos x="18" y="132"/>
                    </a:cxn>
                    <a:cxn ang="0">
                      <a:pos x="24" y="186"/>
                    </a:cxn>
                    <a:cxn ang="0">
                      <a:pos x="30" y="222"/>
                    </a:cxn>
                    <a:cxn ang="0">
                      <a:pos x="36" y="264"/>
                    </a:cxn>
                    <a:cxn ang="0">
                      <a:pos x="42" y="324"/>
                    </a:cxn>
                    <a:cxn ang="0">
                      <a:pos x="48" y="354"/>
                    </a:cxn>
                    <a:cxn ang="0">
                      <a:pos x="54" y="390"/>
                    </a:cxn>
                    <a:cxn ang="0">
                      <a:pos x="60" y="444"/>
                    </a:cxn>
                    <a:cxn ang="0">
                      <a:pos x="66" y="486"/>
                    </a:cxn>
                    <a:cxn ang="0">
                      <a:pos x="72" y="528"/>
                    </a:cxn>
                    <a:cxn ang="0">
                      <a:pos x="78" y="582"/>
                    </a:cxn>
                    <a:cxn ang="0">
                      <a:pos x="84" y="624"/>
                    </a:cxn>
                    <a:cxn ang="0">
                      <a:pos x="90" y="666"/>
                    </a:cxn>
                    <a:cxn ang="0">
                      <a:pos x="96" y="696"/>
                    </a:cxn>
                    <a:cxn ang="0">
                      <a:pos x="102" y="738"/>
                    </a:cxn>
                    <a:cxn ang="0">
                      <a:pos x="108" y="792"/>
                    </a:cxn>
                    <a:cxn ang="0">
                      <a:pos x="114" y="834"/>
                    </a:cxn>
                    <a:cxn ang="0">
                      <a:pos x="120" y="876"/>
                    </a:cxn>
                    <a:cxn ang="0">
                      <a:pos x="126" y="918"/>
                    </a:cxn>
                    <a:cxn ang="0">
                      <a:pos x="132" y="948"/>
                    </a:cxn>
                    <a:cxn ang="0">
                      <a:pos x="138" y="972"/>
                    </a:cxn>
                    <a:cxn ang="0">
                      <a:pos x="144" y="990"/>
                    </a:cxn>
                    <a:cxn ang="0">
                      <a:pos x="150" y="1014"/>
                    </a:cxn>
                    <a:cxn ang="0">
                      <a:pos x="156" y="1038"/>
                    </a:cxn>
                    <a:cxn ang="0">
                      <a:pos x="162" y="1080"/>
                    </a:cxn>
                    <a:cxn ang="0">
                      <a:pos x="168" y="1104"/>
                    </a:cxn>
                    <a:cxn ang="0">
                      <a:pos x="174" y="1134"/>
                    </a:cxn>
                    <a:cxn ang="0">
                      <a:pos x="180" y="1194"/>
                    </a:cxn>
                    <a:cxn ang="0">
                      <a:pos x="186" y="1218"/>
                    </a:cxn>
                    <a:cxn ang="0">
                      <a:pos x="192" y="1248"/>
                    </a:cxn>
                  </a:cxnLst>
                  <a:rect l="0" t="0" r="r" b="b"/>
                  <a:pathLst>
                    <a:path w="192" h="1248">
                      <a:moveTo>
                        <a:pt x="0" y="0"/>
                      </a:moveTo>
                      <a:lnTo>
                        <a:pt x="0" y="12"/>
                      </a:lnTo>
                      <a:lnTo>
                        <a:pt x="6" y="24"/>
                      </a:lnTo>
                      <a:lnTo>
                        <a:pt x="6" y="60"/>
                      </a:lnTo>
                      <a:lnTo>
                        <a:pt x="12" y="84"/>
                      </a:lnTo>
                      <a:lnTo>
                        <a:pt x="12" y="102"/>
                      </a:lnTo>
                      <a:lnTo>
                        <a:pt x="18" y="120"/>
                      </a:lnTo>
                      <a:lnTo>
                        <a:pt x="18" y="132"/>
                      </a:lnTo>
                      <a:lnTo>
                        <a:pt x="24" y="150"/>
                      </a:lnTo>
                      <a:lnTo>
                        <a:pt x="24" y="186"/>
                      </a:lnTo>
                      <a:lnTo>
                        <a:pt x="30" y="210"/>
                      </a:lnTo>
                      <a:lnTo>
                        <a:pt x="30" y="222"/>
                      </a:lnTo>
                      <a:lnTo>
                        <a:pt x="36" y="246"/>
                      </a:lnTo>
                      <a:lnTo>
                        <a:pt x="36" y="264"/>
                      </a:lnTo>
                      <a:lnTo>
                        <a:pt x="42" y="282"/>
                      </a:lnTo>
                      <a:lnTo>
                        <a:pt x="42" y="324"/>
                      </a:lnTo>
                      <a:lnTo>
                        <a:pt x="48" y="342"/>
                      </a:lnTo>
                      <a:lnTo>
                        <a:pt x="48" y="354"/>
                      </a:lnTo>
                      <a:lnTo>
                        <a:pt x="54" y="372"/>
                      </a:lnTo>
                      <a:lnTo>
                        <a:pt x="54" y="390"/>
                      </a:lnTo>
                      <a:lnTo>
                        <a:pt x="60" y="414"/>
                      </a:lnTo>
                      <a:lnTo>
                        <a:pt x="60" y="444"/>
                      </a:lnTo>
                      <a:lnTo>
                        <a:pt x="66" y="468"/>
                      </a:lnTo>
                      <a:lnTo>
                        <a:pt x="66" y="486"/>
                      </a:lnTo>
                      <a:lnTo>
                        <a:pt x="72" y="510"/>
                      </a:lnTo>
                      <a:lnTo>
                        <a:pt x="72" y="528"/>
                      </a:lnTo>
                      <a:lnTo>
                        <a:pt x="78" y="552"/>
                      </a:lnTo>
                      <a:lnTo>
                        <a:pt x="78" y="582"/>
                      </a:lnTo>
                      <a:lnTo>
                        <a:pt x="84" y="600"/>
                      </a:lnTo>
                      <a:lnTo>
                        <a:pt x="84" y="624"/>
                      </a:lnTo>
                      <a:lnTo>
                        <a:pt x="90" y="642"/>
                      </a:lnTo>
                      <a:lnTo>
                        <a:pt x="90" y="666"/>
                      </a:lnTo>
                      <a:lnTo>
                        <a:pt x="96" y="684"/>
                      </a:lnTo>
                      <a:lnTo>
                        <a:pt x="96" y="696"/>
                      </a:lnTo>
                      <a:lnTo>
                        <a:pt x="102" y="714"/>
                      </a:lnTo>
                      <a:lnTo>
                        <a:pt x="102" y="738"/>
                      </a:lnTo>
                      <a:lnTo>
                        <a:pt x="108" y="756"/>
                      </a:lnTo>
                      <a:lnTo>
                        <a:pt x="108" y="792"/>
                      </a:lnTo>
                      <a:lnTo>
                        <a:pt x="114" y="810"/>
                      </a:lnTo>
                      <a:lnTo>
                        <a:pt x="114" y="834"/>
                      </a:lnTo>
                      <a:lnTo>
                        <a:pt x="120" y="852"/>
                      </a:lnTo>
                      <a:lnTo>
                        <a:pt x="120" y="876"/>
                      </a:lnTo>
                      <a:lnTo>
                        <a:pt x="126" y="894"/>
                      </a:lnTo>
                      <a:lnTo>
                        <a:pt x="126" y="918"/>
                      </a:lnTo>
                      <a:lnTo>
                        <a:pt x="132" y="930"/>
                      </a:lnTo>
                      <a:lnTo>
                        <a:pt x="132" y="948"/>
                      </a:lnTo>
                      <a:lnTo>
                        <a:pt x="138" y="960"/>
                      </a:lnTo>
                      <a:lnTo>
                        <a:pt x="138" y="972"/>
                      </a:lnTo>
                      <a:lnTo>
                        <a:pt x="144" y="978"/>
                      </a:lnTo>
                      <a:lnTo>
                        <a:pt x="144" y="990"/>
                      </a:lnTo>
                      <a:lnTo>
                        <a:pt x="150" y="1002"/>
                      </a:lnTo>
                      <a:lnTo>
                        <a:pt x="150" y="1014"/>
                      </a:lnTo>
                      <a:lnTo>
                        <a:pt x="156" y="1026"/>
                      </a:lnTo>
                      <a:lnTo>
                        <a:pt x="156" y="1038"/>
                      </a:lnTo>
                      <a:lnTo>
                        <a:pt x="162" y="1050"/>
                      </a:lnTo>
                      <a:lnTo>
                        <a:pt x="162" y="1080"/>
                      </a:lnTo>
                      <a:lnTo>
                        <a:pt x="168" y="1092"/>
                      </a:lnTo>
                      <a:lnTo>
                        <a:pt x="168" y="1104"/>
                      </a:lnTo>
                      <a:lnTo>
                        <a:pt x="174" y="1116"/>
                      </a:lnTo>
                      <a:lnTo>
                        <a:pt x="174" y="1134"/>
                      </a:lnTo>
                      <a:lnTo>
                        <a:pt x="180" y="1158"/>
                      </a:lnTo>
                      <a:lnTo>
                        <a:pt x="180" y="1194"/>
                      </a:lnTo>
                      <a:lnTo>
                        <a:pt x="186" y="1206"/>
                      </a:lnTo>
                      <a:lnTo>
                        <a:pt x="186" y="1218"/>
                      </a:lnTo>
                      <a:lnTo>
                        <a:pt x="192" y="1236"/>
                      </a:lnTo>
                      <a:lnTo>
                        <a:pt x="192" y="1248"/>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19" name="Line 294"/>
                <p:cNvSpPr>
                  <a:spLocks noChangeShapeType="1"/>
                </p:cNvSpPr>
                <p:nvPr/>
              </p:nvSpPr>
              <p:spPr bwMode="auto">
                <a:xfrm flipV="1">
                  <a:off x="4343400" y="1628775"/>
                  <a:ext cx="1588" cy="66675"/>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20" name="Line 295"/>
                <p:cNvSpPr>
                  <a:spLocks noChangeShapeType="1"/>
                </p:cNvSpPr>
                <p:nvPr/>
              </p:nvSpPr>
              <p:spPr bwMode="auto">
                <a:xfrm flipV="1">
                  <a:off x="4391025" y="1924050"/>
                  <a:ext cx="1588" cy="76200"/>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21" name="Line 296"/>
                <p:cNvSpPr>
                  <a:spLocks noChangeShapeType="1"/>
                </p:cNvSpPr>
                <p:nvPr/>
              </p:nvSpPr>
              <p:spPr bwMode="auto">
                <a:xfrm flipV="1">
                  <a:off x="4429125" y="2209800"/>
                  <a:ext cx="1588" cy="66675"/>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22" name="Line 297"/>
                <p:cNvSpPr>
                  <a:spLocks noChangeShapeType="1"/>
                </p:cNvSpPr>
                <p:nvPr/>
              </p:nvSpPr>
              <p:spPr bwMode="auto">
                <a:xfrm flipV="1">
                  <a:off x="4476750" y="2495550"/>
                  <a:ext cx="1588" cy="76200"/>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23" name="Line 298"/>
                <p:cNvSpPr>
                  <a:spLocks noChangeShapeType="1"/>
                </p:cNvSpPr>
                <p:nvPr/>
              </p:nvSpPr>
              <p:spPr bwMode="auto">
                <a:xfrm flipV="1">
                  <a:off x="4524375" y="2628900"/>
                  <a:ext cx="1588" cy="104775"/>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24" name="Line 299"/>
                <p:cNvSpPr>
                  <a:spLocks noChangeShapeType="1"/>
                </p:cNvSpPr>
                <p:nvPr/>
              </p:nvSpPr>
              <p:spPr bwMode="auto">
                <a:xfrm flipV="1">
                  <a:off x="4572000" y="2381250"/>
                  <a:ext cx="1588" cy="57150"/>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25" name="Line 300"/>
                <p:cNvSpPr>
                  <a:spLocks noChangeShapeType="1"/>
                </p:cNvSpPr>
                <p:nvPr/>
              </p:nvSpPr>
              <p:spPr bwMode="auto">
                <a:xfrm flipV="1">
                  <a:off x="4619625" y="2085975"/>
                  <a:ext cx="1588" cy="28575"/>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26" name="Line 301"/>
                <p:cNvSpPr>
                  <a:spLocks noChangeShapeType="1"/>
                </p:cNvSpPr>
                <p:nvPr/>
              </p:nvSpPr>
              <p:spPr bwMode="auto">
                <a:xfrm flipV="1">
                  <a:off x="4667250" y="1828800"/>
                  <a:ext cx="1588" cy="28575"/>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27" name="Line 304"/>
                <p:cNvSpPr>
                  <a:spLocks noChangeShapeType="1"/>
                </p:cNvSpPr>
                <p:nvPr/>
              </p:nvSpPr>
              <p:spPr bwMode="auto">
                <a:xfrm flipV="1">
                  <a:off x="4800600" y="1790700"/>
                  <a:ext cx="1588" cy="47625"/>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28" name="Line 305"/>
                <p:cNvSpPr>
                  <a:spLocks noChangeShapeType="1"/>
                </p:cNvSpPr>
                <p:nvPr/>
              </p:nvSpPr>
              <p:spPr bwMode="auto">
                <a:xfrm flipV="1">
                  <a:off x="4848225" y="2114550"/>
                  <a:ext cx="1588" cy="38100"/>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29" name="Line 306"/>
                <p:cNvSpPr>
                  <a:spLocks noChangeShapeType="1"/>
                </p:cNvSpPr>
                <p:nvPr/>
              </p:nvSpPr>
              <p:spPr bwMode="auto">
                <a:xfrm flipV="1">
                  <a:off x="4895850" y="2495550"/>
                  <a:ext cx="1588" cy="9525"/>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30" name="Line 307"/>
                <p:cNvSpPr>
                  <a:spLocks noChangeShapeType="1"/>
                </p:cNvSpPr>
                <p:nvPr/>
              </p:nvSpPr>
              <p:spPr bwMode="auto">
                <a:xfrm flipV="1">
                  <a:off x="4943475" y="2800350"/>
                  <a:ext cx="1588" cy="38100"/>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31" name="Oval 308"/>
                <p:cNvSpPr>
                  <a:spLocks noChangeArrowheads="1"/>
                </p:cNvSpPr>
                <p:nvPr/>
              </p:nvSpPr>
              <p:spPr bwMode="auto">
                <a:xfrm>
                  <a:off x="4981575" y="3162300"/>
                  <a:ext cx="28575" cy="28575"/>
                </a:xfrm>
                <a:prstGeom prst="ellipse">
                  <a:avLst/>
                </a:prstGeom>
                <a:solidFill>
                  <a:srgbClr val="FF0000"/>
                </a:solidFill>
                <a:ln w="127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32" name="Line 309"/>
                <p:cNvSpPr>
                  <a:spLocks noChangeShapeType="1"/>
                </p:cNvSpPr>
                <p:nvPr/>
              </p:nvSpPr>
              <p:spPr bwMode="auto">
                <a:xfrm flipV="1">
                  <a:off x="5038725" y="3467100"/>
                  <a:ext cx="1588" cy="28575"/>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33" name="Line 310"/>
                <p:cNvSpPr>
                  <a:spLocks noChangeShapeType="1"/>
                </p:cNvSpPr>
                <p:nvPr/>
              </p:nvSpPr>
              <p:spPr bwMode="auto">
                <a:xfrm flipV="1">
                  <a:off x="5086350" y="3676650"/>
                  <a:ext cx="1588" cy="104775"/>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grpSp>
          <p:grpSp>
            <p:nvGrpSpPr>
              <p:cNvPr id="405" name="Group 112"/>
              <p:cNvGrpSpPr/>
              <p:nvPr/>
            </p:nvGrpSpPr>
            <p:grpSpPr>
              <a:xfrm>
                <a:off x="1875631" y="2834482"/>
                <a:ext cx="345282" cy="247649"/>
                <a:chOff x="1219200" y="5105400"/>
                <a:chExt cx="323850" cy="152400"/>
              </a:xfrm>
            </p:grpSpPr>
            <p:sp>
              <p:nvSpPr>
                <p:cNvPr id="406" name="Freeform 84"/>
                <p:cNvSpPr>
                  <a:spLocks/>
                </p:cNvSpPr>
                <p:nvPr/>
              </p:nvSpPr>
              <p:spPr bwMode="auto">
                <a:xfrm>
                  <a:off x="1219200" y="5105400"/>
                  <a:ext cx="210336" cy="85578"/>
                </a:xfrm>
                <a:custGeom>
                  <a:avLst/>
                  <a:gdLst/>
                  <a:ahLst/>
                  <a:cxnLst>
                    <a:cxn ang="0">
                      <a:pos x="6" y="150"/>
                    </a:cxn>
                    <a:cxn ang="0">
                      <a:pos x="12" y="84"/>
                    </a:cxn>
                    <a:cxn ang="0">
                      <a:pos x="24" y="36"/>
                    </a:cxn>
                    <a:cxn ang="0">
                      <a:pos x="30" y="12"/>
                    </a:cxn>
                    <a:cxn ang="0">
                      <a:pos x="42" y="12"/>
                    </a:cxn>
                    <a:cxn ang="0">
                      <a:pos x="54" y="66"/>
                    </a:cxn>
                    <a:cxn ang="0">
                      <a:pos x="60" y="108"/>
                    </a:cxn>
                    <a:cxn ang="0">
                      <a:pos x="72" y="162"/>
                    </a:cxn>
                    <a:cxn ang="0">
                      <a:pos x="78" y="204"/>
                    </a:cxn>
                    <a:cxn ang="0">
                      <a:pos x="90" y="258"/>
                    </a:cxn>
                    <a:cxn ang="0">
                      <a:pos x="96" y="306"/>
                    </a:cxn>
                    <a:cxn ang="0">
                      <a:pos x="108" y="360"/>
                    </a:cxn>
                    <a:cxn ang="0">
                      <a:pos x="114" y="414"/>
                    </a:cxn>
                    <a:cxn ang="0">
                      <a:pos x="126" y="456"/>
                    </a:cxn>
                    <a:cxn ang="0">
                      <a:pos x="132" y="510"/>
                    </a:cxn>
                    <a:cxn ang="0">
                      <a:pos x="144" y="558"/>
                    </a:cxn>
                    <a:cxn ang="0">
                      <a:pos x="150" y="612"/>
                    </a:cxn>
                    <a:cxn ang="0">
                      <a:pos x="162" y="654"/>
                    </a:cxn>
                    <a:cxn ang="0">
                      <a:pos x="168" y="708"/>
                    </a:cxn>
                    <a:cxn ang="0">
                      <a:pos x="180" y="744"/>
                    </a:cxn>
                    <a:cxn ang="0">
                      <a:pos x="186" y="804"/>
                    </a:cxn>
                    <a:cxn ang="0">
                      <a:pos x="198" y="846"/>
                    </a:cxn>
                    <a:cxn ang="0">
                      <a:pos x="204" y="876"/>
                    </a:cxn>
                    <a:cxn ang="0">
                      <a:pos x="210" y="828"/>
                    </a:cxn>
                    <a:cxn ang="0">
                      <a:pos x="222" y="774"/>
                    </a:cxn>
                    <a:cxn ang="0">
                      <a:pos x="228" y="738"/>
                    </a:cxn>
                    <a:cxn ang="0">
                      <a:pos x="240" y="672"/>
                    </a:cxn>
                    <a:cxn ang="0">
                      <a:pos x="246" y="624"/>
                    </a:cxn>
                    <a:cxn ang="0">
                      <a:pos x="258" y="564"/>
                    </a:cxn>
                    <a:cxn ang="0">
                      <a:pos x="264" y="504"/>
                    </a:cxn>
                    <a:cxn ang="0">
                      <a:pos x="276" y="462"/>
                    </a:cxn>
                    <a:cxn ang="0">
                      <a:pos x="282" y="426"/>
                    </a:cxn>
                    <a:cxn ang="0">
                      <a:pos x="294" y="366"/>
                    </a:cxn>
                    <a:cxn ang="0">
                      <a:pos x="300" y="318"/>
                    </a:cxn>
                    <a:cxn ang="0">
                      <a:pos x="312" y="252"/>
                    </a:cxn>
                    <a:cxn ang="0">
                      <a:pos x="318" y="198"/>
                    </a:cxn>
                    <a:cxn ang="0">
                      <a:pos x="330" y="150"/>
                    </a:cxn>
                    <a:cxn ang="0">
                      <a:pos x="336" y="126"/>
                    </a:cxn>
                    <a:cxn ang="0">
                      <a:pos x="348" y="162"/>
                    </a:cxn>
                    <a:cxn ang="0">
                      <a:pos x="354" y="216"/>
                    </a:cxn>
                    <a:cxn ang="0">
                      <a:pos x="366" y="264"/>
                    </a:cxn>
                    <a:cxn ang="0">
                      <a:pos x="372" y="324"/>
                    </a:cxn>
                  </a:cxnLst>
                  <a:rect l="0" t="0" r="r" b="b"/>
                  <a:pathLst>
                    <a:path w="378" h="876">
                      <a:moveTo>
                        <a:pt x="0" y="186"/>
                      </a:moveTo>
                      <a:lnTo>
                        <a:pt x="0" y="168"/>
                      </a:lnTo>
                      <a:lnTo>
                        <a:pt x="6" y="150"/>
                      </a:lnTo>
                      <a:lnTo>
                        <a:pt x="6" y="132"/>
                      </a:lnTo>
                      <a:lnTo>
                        <a:pt x="12" y="120"/>
                      </a:lnTo>
                      <a:lnTo>
                        <a:pt x="12" y="84"/>
                      </a:lnTo>
                      <a:lnTo>
                        <a:pt x="18" y="66"/>
                      </a:lnTo>
                      <a:lnTo>
                        <a:pt x="18" y="48"/>
                      </a:lnTo>
                      <a:lnTo>
                        <a:pt x="24" y="36"/>
                      </a:lnTo>
                      <a:lnTo>
                        <a:pt x="24" y="24"/>
                      </a:lnTo>
                      <a:lnTo>
                        <a:pt x="30" y="18"/>
                      </a:lnTo>
                      <a:lnTo>
                        <a:pt x="30" y="12"/>
                      </a:lnTo>
                      <a:lnTo>
                        <a:pt x="42" y="0"/>
                      </a:lnTo>
                      <a:lnTo>
                        <a:pt x="36" y="0"/>
                      </a:lnTo>
                      <a:lnTo>
                        <a:pt x="42" y="12"/>
                      </a:lnTo>
                      <a:lnTo>
                        <a:pt x="48" y="30"/>
                      </a:lnTo>
                      <a:lnTo>
                        <a:pt x="48" y="54"/>
                      </a:lnTo>
                      <a:lnTo>
                        <a:pt x="54" y="66"/>
                      </a:lnTo>
                      <a:lnTo>
                        <a:pt x="54" y="84"/>
                      </a:lnTo>
                      <a:lnTo>
                        <a:pt x="60" y="96"/>
                      </a:lnTo>
                      <a:lnTo>
                        <a:pt x="60" y="108"/>
                      </a:lnTo>
                      <a:lnTo>
                        <a:pt x="66" y="120"/>
                      </a:lnTo>
                      <a:lnTo>
                        <a:pt x="66" y="150"/>
                      </a:lnTo>
                      <a:lnTo>
                        <a:pt x="72" y="162"/>
                      </a:lnTo>
                      <a:lnTo>
                        <a:pt x="72" y="174"/>
                      </a:lnTo>
                      <a:lnTo>
                        <a:pt x="78" y="192"/>
                      </a:lnTo>
                      <a:lnTo>
                        <a:pt x="78" y="204"/>
                      </a:lnTo>
                      <a:lnTo>
                        <a:pt x="84" y="216"/>
                      </a:lnTo>
                      <a:lnTo>
                        <a:pt x="84" y="246"/>
                      </a:lnTo>
                      <a:lnTo>
                        <a:pt x="90" y="258"/>
                      </a:lnTo>
                      <a:lnTo>
                        <a:pt x="90" y="276"/>
                      </a:lnTo>
                      <a:lnTo>
                        <a:pt x="96" y="288"/>
                      </a:lnTo>
                      <a:lnTo>
                        <a:pt x="96" y="306"/>
                      </a:lnTo>
                      <a:lnTo>
                        <a:pt x="102" y="318"/>
                      </a:lnTo>
                      <a:lnTo>
                        <a:pt x="102" y="342"/>
                      </a:lnTo>
                      <a:lnTo>
                        <a:pt x="108" y="360"/>
                      </a:lnTo>
                      <a:lnTo>
                        <a:pt x="108" y="372"/>
                      </a:lnTo>
                      <a:lnTo>
                        <a:pt x="114" y="384"/>
                      </a:lnTo>
                      <a:lnTo>
                        <a:pt x="114" y="414"/>
                      </a:lnTo>
                      <a:lnTo>
                        <a:pt x="120" y="426"/>
                      </a:lnTo>
                      <a:lnTo>
                        <a:pt x="120" y="438"/>
                      </a:lnTo>
                      <a:lnTo>
                        <a:pt x="126" y="456"/>
                      </a:lnTo>
                      <a:lnTo>
                        <a:pt x="126" y="474"/>
                      </a:lnTo>
                      <a:lnTo>
                        <a:pt x="132" y="486"/>
                      </a:lnTo>
                      <a:lnTo>
                        <a:pt x="132" y="510"/>
                      </a:lnTo>
                      <a:lnTo>
                        <a:pt x="138" y="528"/>
                      </a:lnTo>
                      <a:lnTo>
                        <a:pt x="138" y="546"/>
                      </a:lnTo>
                      <a:lnTo>
                        <a:pt x="144" y="558"/>
                      </a:lnTo>
                      <a:lnTo>
                        <a:pt x="144" y="570"/>
                      </a:lnTo>
                      <a:lnTo>
                        <a:pt x="150" y="588"/>
                      </a:lnTo>
                      <a:lnTo>
                        <a:pt x="150" y="612"/>
                      </a:lnTo>
                      <a:lnTo>
                        <a:pt x="156" y="624"/>
                      </a:lnTo>
                      <a:lnTo>
                        <a:pt x="156" y="636"/>
                      </a:lnTo>
                      <a:lnTo>
                        <a:pt x="162" y="654"/>
                      </a:lnTo>
                      <a:lnTo>
                        <a:pt x="162" y="666"/>
                      </a:lnTo>
                      <a:lnTo>
                        <a:pt x="168" y="678"/>
                      </a:lnTo>
                      <a:lnTo>
                        <a:pt x="168" y="708"/>
                      </a:lnTo>
                      <a:lnTo>
                        <a:pt x="174" y="720"/>
                      </a:lnTo>
                      <a:lnTo>
                        <a:pt x="174" y="732"/>
                      </a:lnTo>
                      <a:lnTo>
                        <a:pt x="180" y="744"/>
                      </a:lnTo>
                      <a:lnTo>
                        <a:pt x="180" y="756"/>
                      </a:lnTo>
                      <a:lnTo>
                        <a:pt x="186" y="774"/>
                      </a:lnTo>
                      <a:lnTo>
                        <a:pt x="186" y="804"/>
                      </a:lnTo>
                      <a:lnTo>
                        <a:pt x="192" y="822"/>
                      </a:lnTo>
                      <a:lnTo>
                        <a:pt x="192" y="834"/>
                      </a:lnTo>
                      <a:lnTo>
                        <a:pt x="198" y="846"/>
                      </a:lnTo>
                      <a:lnTo>
                        <a:pt x="198" y="858"/>
                      </a:lnTo>
                      <a:lnTo>
                        <a:pt x="204" y="864"/>
                      </a:lnTo>
                      <a:lnTo>
                        <a:pt x="204" y="876"/>
                      </a:lnTo>
                      <a:lnTo>
                        <a:pt x="204" y="864"/>
                      </a:lnTo>
                      <a:lnTo>
                        <a:pt x="210" y="846"/>
                      </a:lnTo>
                      <a:lnTo>
                        <a:pt x="210" y="828"/>
                      </a:lnTo>
                      <a:lnTo>
                        <a:pt x="216" y="822"/>
                      </a:lnTo>
                      <a:lnTo>
                        <a:pt x="216" y="786"/>
                      </a:lnTo>
                      <a:lnTo>
                        <a:pt x="222" y="774"/>
                      </a:lnTo>
                      <a:lnTo>
                        <a:pt x="222" y="762"/>
                      </a:lnTo>
                      <a:lnTo>
                        <a:pt x="228" y="750"/>
                      </a:lnTo>
                      <a:lnTo>
                        <a:pt x="228" y="738"/>
                      </a:lnTo>
                      <a:lnTo>
                        <a:pt x="234" y="726"/>
                      </a:lnTo>
                      <a:lnTo>
                        <a:pt x="234" y="690"/>
                      </a:lnTo>
                      <a:lnTo>
                        <a:pt x="240" y="672"/>
                      </a:lnTo>
                      <a:lnTo>
                        <a:pt x="240" y="666"/>
                      </a:lnTo>
                      <a:lnTo>
                        <a:pt x="246" y="642"/>
                      </a:lnTo>
                      <a:lnTo>
                        <a:pt x="246" y="624"/>
                      </a:lnTo>
                      <a:lnTo>
                        <a:pt x="252" y="606"/>
                      </a:lnTo>
                      <a:lnTo>
                        <a:pt x="252" y="582"/>
                      </a:lnTo>
                      <a:lnTo>
                        <a:pt x="258" y="564"/>
                      </a:lnTo>
                      <a:lnTo>
                        <a:pt x="258" y="546"/>
                      </a:lnTo>
                      <a:lnTo>
                        <a:pt x="264" y="522"/>
                      </a:lnTo>
                      <a:lnTo>
                        <a:pt x="264" y="504"/>
                      </a:lnTo>
                      <a:lnTo>
                        <a:pt x="270" y="498"/>
                      </a:lnTo>
                      <a:lnTo>
                        <a:pt x="270" y="468"/>
                      </a:lnTo>
                      <a:lnTo>
                        <a:pt x="276" y="462"/>
                      </a:lnTo>
                      <a:lnTo>
                        <a:pt x="276" y="450"/>
                      </a:lnTo>
                      <a:lnTo>
                        <a:pt x="282" y="444"/>
                      </a:lnTo>
                      <a:lnTo>
                        <a:pt x="282" y="426"/>
                      </a:lnTo>
                      <a:lnTo>
                        <a:pt x="288" y="402"/>
                      </a:lnTo>
                      <a:lnTo>
                        <a:pt x="288" y="378"/>
                      </a:lnTo>
                      <a:lnTo>
                        <a:pt x="294" y="366"/>
                      </a:lnTo>
                      <a:lnTo>
                        <a:pt x="294" y="348"/>
                      </a:lnTo>
                      <a:lnTo>
                        <a:pt x="300" y="330"/>
                      </a:lnTo>
                      <a:lnTo>
                        <a:pt x="300" y="318"/>
                      </a:lnTo>
                      <a:lnTo>
                        <a:pt x="306" y="306"/>
                      </a:lnTo>
                      <a:lnTo>
                        <a:pt x="306" y="276"/>
                      </a:lnTo>
                      <a:lnTo>
                        <a:pt x="312" y="252"/>
                      </a:lnTo>
                      <a:lnTo>
                        <a:pt x="312" y="234"/>
                      </a:lnTo>
                      <a:lnTo>
                        <a:pt x="318" y="228"/>
                      </a:lnTo>
                      <a:lnTo>
                        <a:pt x="318" y="198"/>
                      </a:lnTo>
                      <a:lnTo>
                        <a:pt x="324" y="180"/>
                      </a:lnTo>
                      <a:lnTo>
                        <a:pt x="324" y="162"/>
                      </a:lnTo>
                      <a:lnTo>
                        <a:pt x="330" y="150"/>
                      </a:lnTo>
                      <a:lnTo>
                        <a:pt x="330" y="138"/>
                      </a:lnTo>
                      <a:lnTo>
                        <a:pt x="336" y="132"/>
                      </a:lnTo>
                      <a:lnTo>
                        <a:pt x="336" y="126"/>
                      </a:lnTo>
                      <a:lnTo>
                        <a:pt x="342" y="138"/>
                      </a:lnTo>
                      <a:lnTo>
                        <a:pt x="342" y="150"/>
                      </a:lnTo>
                      <a:lnTo>
                        <a:pt x="348" y="162"/>
                      </a:lnTo>
                      <a:lnTo>
                        <a:pt x="348" y="174"/>
                      </a:lnTo>
                      <a:lnTo>
                        <a:pt x="354" y="186"/>
                      </a:lnTo>
                      <a:lnTo>
                        <a:pt x="354" y="216"/>
                      </a:lnTo>
                      <a:lnTo>
                        <a:pt x="360" y="228"/>
                      </a:lnTo>
                      <a:lnTo>
                        <a:pt x="360" y="246"/>
                      </a:lnTo>
                      <a:lnTo>
                        <a:pt x="366" y="264"/>
                      </a:lnTo>
                      <a:lnTo>
                        <a:pt x="366" y="282"/>
                      </a:lnTo>
                      <a:lnTo>
                        <a:pt x="372" y="294"/>
                      </a:lnTo>
                      <a:lnTo>
                        <a:pt x="372" y="324"/>
                      </a:lnTo>
                      <a:lnTo>
                        <a:pt x="378" y="348"/>
                      </a:lnTo>
                      <a:lnTo>
                        <a:pt x="378" y="366"/>
                      </a:lnTo>
                    </a:path>
                  </a:pathLst>
                </a:custGeom>
                <a:no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07" name="Freeform 85"/>
                <p:cNvSpPr>
                  <a:spLocks/>
                </p:cNvSpPr>
                <p:nvPr/>
              </p:nvSpPr>
              <p:spPr bwMode="auto">
                <a:xfrm>
                  <a:off x="1429536" y="5141155"/>
                  <a:ext cx="113514" cy="116645"/>
                </a:xfrm>
                <a:custGeom>
                  <a:avLst/>
                  <a:gdLst/>
                  <a:ahLst/>
                  <a:cxnLst>
                    <a:cxn ang="0">
                      <a:pos x="6" y="12"/>
                    </a:cxn>
                    <a:cxn ang="0">
                      <a:pos x="12" y="54"/>
                    </a:cxn>
                    <a:cxn ang="0">
                      <a:pos x="18" y="90"/>
                    </a:cxn>
                    <a:cxn ang="0">
                      <a:pos x="24" y="126"/>
                    </a:cxn>
                    <a:cxn ang="0">
                      <a:pos x="30" y="162"/>
                    </a:cxn>
                    <a:cxn ang="0">
                      <a:pos x="36" y="204"/>
                    </a:cxn>
                    <a:cxn ang="0">
                      <a:pos x="42" y="240"/>
                    </a:cxn>
                    <a:cxn ang="0">
                      <a:pos x="48" y="288"/>
                    </a:cxn>
                    <a:cxn ang="0">
                      <a:pos x="54" y="324"/>
                    </a:cxn>
                    <a:cxn ang="0">
                      <a:pos x="60" y="360"/>
                    </a:cxn>
                    <a:cxn ang="0">
                      <a:pos x="66" y="402"/>
                    </a:cxn>
                    <a:cxn ang="0">
                      <a:pos x="72" y="444"/>
                    </a:cxn>
                    <a:cxn ang="0">
                      <a:pos x="78" y="468"/>
                    </a:cxn>
                    <a:cxn ang="0">
                      <a:pos x="84" y="528"/>
                    </a:cxn>
                    <a:cxn ang="0">
                      <a:pos x="90" y="564"/>
                    </a:cxn>
                    <a:cxn ang="0">
                      <a:pos x="96" y="594"/>
                    </a:cxn>
                    <a:cxn ang="0">
                      <a:pos x="102" y="648"/>
                    </a:cxn>
                    <a:cxn ang="0">
                      <a:pos x="108" y="672"/>
                    </a:cxn>
                    <a:cxn ang="0">
                      <a:pos x="114" y="696"/>
                    </a:cxn>
                    <a:cxn ang="0">
                      <a:pos x="120" y="750"/>
                    </a:cxn>
                    <a:cxn ang="0">
                      <a:pos x="126" y="780"/>
                    </a:cxn>
                    <a:cxn ang="0">
                      <a:pos x="132" y="816"/>
                    </a:cxn>
                    <a:cxn ang="0">
                      <a:pos x="138" y="870"/>
                    </a:cxn>
                    <a:cxn ang="0">
                      <a:pos x="144" y="894"/>
                    </a:cxn>
                    <a:cxn ang="0">
                      <a:pos x="150" y="930"/>
                    </a:cxn>
                    <a:cxn ang="0">
                      <a:pos x="156" y="954"/>
                    </a:cxn>
                    <a:cxn ang="0">
                      <a:pos x="162" y="984"/>
                    </a:cxn>
                    <a:cxn ang="0">
                      <a:pos x="168" y="1002"/>
                    </a:cxn>
                    <a:cxn ang="0">
                      <a:pos x="174" y="1026"/>
                    </a:cxn>
                    <a:cxn ang="0">
                      <a:pos x="180" y="1062"/>
                    </a:cxn>
                    <a:cxn ang="0">
                      <a:pos x="186" y="1092"/>
                    </a:cxn>
                    <a:cxn ang="0">
                      <a:pos x="192" y="1128"/>
                    </a:cxn>
                    <a:cxn ang="0">
                      <a:pos x="198" y="1170"/>
                    </a:cxn>
                    <a:cxn ang="0">
                      <a:pos x="204" y="1194"/>
                    </a:cxn>
                  </a:cxnLst>
                  <a:rect l="0" t="0" r="r" b="b"/>
                  <a:pathLst>
                    <a:path w="204" h="1194">
                      <a:moveTo>
                        <a:pt x="0" y="0"/>
                      </a:moveTo>
                      <a:lnTo>
                        <a:pt x="6" y="12"/>
                      </a:lnTo>
                      <a:lnTo>
                        <a:pt x="6" y="30"/>
                      </a:lnTo>
                      <a:lnTo>
                        <a:pt x="12" y="54"/>
                      </a:lnTo>
                      <a:lnTo>
                        <a:pt x="12" y="78"/>
                      </a:lnTo>
                      <a:lnTo>
                        <a:pt x="18" y="90"/>
                      </a:lnTo>
                      <a:lnTo>
                        <a:pt x="18" y="108"/>
                      </a:lnTo>
                      <a:lnTo>
                        <a:pt x="24" y="126"/>
                      </a:lnTo>
                      <a:lnTo>
                        <a:pt x="24" y="144"/>
                      </a:lnTo>
                      <a:lnTo>
                        <a:pt x="30" y="162"/>
                      </a:lnTo>
                      <a:lnTo>
                        <a:pt x="30" y="186"/>
                      </a:lnTo>
                      <a:lnTo>
                        <a:pt x="36" y="204"/>
                      </a:lnTo>
                      <a:lnTo>
                        <a:pt x="36" y="222"/>
                      </a:lnTo>
                      <a:lnTo>
                        <a:pt x="42" y="240"/>
                      </a:lnTo>
                      <a:lnTo>
                        <a:pt x="42" y="270"/>
                      </a:lnTo>
                      <a:lnTo>
                        <a:pt x="48" y="288"/>
                      </a:lnTo>
                      <a:lnTo>
                        <a:pt x="48" y="312"/>
                      </a:lnTo>
                      <a:lnTo>
                        <a:pt x="54" y="324"/>
                      </a:lnTo>
                      <a:lnTo>
                        <a:pt x="54" y="342"/>
                      </a:lnTo>
                      <a:lnTo>
                        <a:pt x="60" y="360"/>
                      </a:lnTo>
                      <a:lnTo>
                        <a:pt x="60" y="390"/>
                      </a:lnTo>
                      <a:lnTo>
                        <a:pt x="66" y="402"/>
                      </a:lnTo>
                      <a:lnTo>
                        <a:pt x="66" y="420"/>
                      </a:lnTo>
                      <a:lnTo>
                        <a:pt x="72" y="444"/>
                      </a:lnTo>
                      <a:lnTo>
                        <a:pt x="72" y="456"/>
                      </a:lnTo>
                      <a:lnTo>
                        <a:pt x="78" y="468"/>
                      </a:lnTo>
                      <a:lnTo>
                        <a:pt x="78" y="510"/>
                      </a:lnTo>
                      <a:lnTo>
                        <a:pt x="84" y="528"/>
                      </a:lnTo>
                      <a:lnTo>
                        <a:pt x="84" y="546"/>
                      </a:lnTo>
                      <a:lnTo>
                        <a:pt x="90" y="564"/>
                      </a:lnTo>
                      <a:lnTo>
                        <a:pt x="90" y="576"/>
                      </a:lnTo>
                      <a:lnTo>
                        <a:pt x="96" y="594"/>
                      </a:lnTo>
                      <a:lnTo>
                        <a:pt x="96" y="630"/>
                      </a:lnTo>
                      <a:lnTo>
                        <a:pt x="102" y="648"/>
                      </a:lnTo>
                      <a:lnTo>
                        <a:pt x="102" y="660"/>
                      </a:lnTo>
                      <a:lnTo>
                        <a:pt x="108" y="672"/>
                      </a:lnTo>
                      <a:lnTo>
                        <a:pt x="108" y="684"/>
                      </a:lnTo>
                      <a:lnTo>
                        <a:pt x="114" y="696"/>
                      </a:lnTo>
                      <a:lnTo>
                        <a:pt x="114" y="732"/>
                      </a:lnTo>
                      <a:lnTo>
                        <a:pt x="120" y="750"/>
                      </a:lnTo>
                      <a:lnTo>
                        <a:pt x="120" y="768"/>
                      </a:lnTo>
                      <a:lnTo>
                        <a:pt x="126" y="780"/>
                      </a:lnTo>
                      <a:lnTo>
                        <a:pt x="126" y="798"/>
                      </a:lnTo>
                      <a:lnTo>
                        <a:pt x="132" y="816"/>
                      </a:lnTo>
                      <a:lnTo>
                        <a:pt x="132" y="858"/>
                      </a:lnTo>
                      <a:lnTo>
                        <a:pt x="138" y="870"/>
                      </a:lnTo>
                      <a:lnTo>
                        <a:pt x="138" y="882"/>
                      </a:lnTo>
                      <a:lnTo>
                        <a:pt x="144" y="894"/>
                      </a:lnTo>
                      <a:lnTo>
                        <a:pt x="144" y="918"/>
                      </a:lnTo>
                      <a:lnTo>
                        <a:pt x="150" y="930"/>
                      </a:lnTo>
                      <a:lnTo>
                        <a:pt x="150" y="942"/>
                      </a:lnTo>
                      <a:lnTo>
                        <a:pt x="156" y="954"/>
                      </a:lnTo>
                      <a:lnTo>
                        <a:pt x="162" y="960"/>
                      </a:lnTo>
                      <a:lnTo>
                        <a:pt x="162" y="984"/>
                      </a:lnTo>
                      <a:lnTo>
                        <a:pt x="168" y="990"/>
                      </a:lnTo>
                      <a:lnTo>
                        <a:pt x="168" y="1002"/>
                      </a:lnTo>
                      <a:lnTo>
                        <a:pt x="174" y="1014"/>
                      </a:lnTo>
                      <a:lnTo>
                        <a:pt x="174" y="1026"/>
                      </a:lnTo>
                      <a:lnTo>
                        <a:pt x="180" y="1038"/>
                      </a:lnTo>
                      <a:lnTo>
                        <a:pt x="180" y="1062"/>
                      </a:lnTo>
                      <a:lnTo>
                        <a:pt x="186" y="1074"/>
                      </a:lnTo>
                      <a:lnTo>
                        <a:pt x="186" y="1092"/>
                      </a:lnTo>
                      <a:lnTo>
                        <a:pt x="192" y="1110"/>
                      </a:lnTo>
                      <a:lnTo>
                        <a:pt x="192" y="1128"/>
                      </a:lnTo>
                      <a:lnTo>
                        <a:pt x="198" y="1146"/>
                      </a:lnTo>
                      <a:lnTo>
                        <a:pt x="198" y="1170"/>
                      </a:lnTo>
                      <a:lnTo>
                        <a:pt x="204" y="1182"/>
                      </a:lnTo>
                      <a:lnTo>
                        <a:pt x="204" y="1194"/>
                      </a:lnTo>
                    </a:path>
                  </a:pathLst>
                </a:custGeom>
                <a:no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grpSp>
        </p:grpSp>
        <p:grpSp>
          <p:nvGrpSpPr>
            <p:cNvPr id="243" name="Group 346"/>
            <p:cNvGrpSpPr/>
            <p:nvPr/>
          </p:nvGrpSpPr>
          <p:grpSpPr>
            <a:xfrm>
              <a:off x="554038" y="3413918"/>
              <a:ext cx="2133600" cy="392906"/>
              <a:chOff x="946150" y="3067050"/>
              <a:chExt cx="2133600" cy="392906"/>
            </a:xfrm>
          </p:grpSpPr>
          <p:grpSp>
            <p:nvGrpSpPr>
              <p:cNvPr id="369" name="Group 34"/>
              <p:cNvGrpSpPr/>
              <p:nvPr/>
            </p:nvGrpSpPr>
            <p:grpSpPr>
              <a:xfrm>
                <a:off x="946150" y="3067050"/>
                <a:ext cx="2133600" cy="387349"/>
                <a:chOff x="1866900" y="1104900"/>
                <a:chExt cx="5667375" cy="4048125"/>
              </a:xfrm>
            </p:grpSpPr>
            <p:sp>
              <p:nvSpPr>
                <p:cNvPr id="373" name="Freeform 179"/>
                <p:cNvSpPr>
                  <a:spLocks/>
                </p:cNvSpPr>
                <p:nvPr/>
              </p:nvSpPr>
              <p:spPr bwMode="auto">
                <a:xfrm>
                  <a:off x="1866900" y="1543050"/>
                  <a:ext cx="857250" cy="857250"/>
                </a:xfrm>
                <a:custGeom>
                  <a:avLst/>
                  <a:gdLst/>
                  <a:ahLst/>
                  <a:cxnLst>
                    <a:cxn ang="0">
                      <a:pos x="12" y="36"/>
                    </a:cxn>
                    <a:cxn ang="0">
                      <a:pos x="24" y="48"/>
                    </a:cxn>
                    <a:cxn ang="0">
                      <a:pos x="30" y="90"/>
                    </a:cxn>
                    <a:cxn ang="0">
                      <a:pos x="48" y="96"/>
                    </a:cxn>
                    <a:cxn ang="0">
                      <a:pos x="60" y="144"/>
                    </a:cxn>
                    <a:cxn ang="0">
                      <a:pos x="72" y="162"/>
                    </a:cxn>
                    <a:cxn ang="0">
                      <a:pos x="84" y="174"/>
                    </a:cxn>
                    <a:cxn ang="0">
                      <a:pos x="102" y="156"/>
                    </a:cxn>
                    <a:cxn ang="0">
                      <a:pos x="120" y="168"/>
                    </a:cxn>
                    <a:cxn ang="0">
                      <a:pos x="132" y="174"/>
                    </a:cxn>
                    <a:cxn ang="0">
                      <a:pos x="138" y="210"/>
                    </a:cxn>
                    <a:cxn ang="0">
                      <a:pos x="150" y="234"/>
                    </a:cxn>
                    <a:cxn ang="0">
                      <a:pos x="162" y="240"/>
                    </a:cxn>
                    <a:cxn ang="0">
                      <a:pos x="174" y="270"/>
                    </a:cxn>
                    <a:cxn ang="0">
                      <a:pos x="192" y="258"/>
                    </a:cxn>
                    <a:cxn ang="0">
                      <a:pos x="210" y="276"/>
                    </a:cxn>
                    <a:cxn ang="0">
                      <a:pos x="222" y="300"/>
                    </a:cxn>
                    <a:cxn ang="0">
                      <a:pos x="228" y="318"/>
                    </a:cxn>
                    <a:cxn ang="0">
                      <a:pos x="240" y="366"/>
                    </a:cxn>
                    <a:cxn ang="0">
                      <a:pos x="246" y="396"/>
                    </a:cxn>
                    <a:cxn ang="0">
                      <a:pos x="258" y="438"/>
                    </a:cxn>
                    <a:cxn ang="0">
                      <a:pos x="264" y="468"/>
                    </a:cxn>
                    <a:cxn ang="0">
                      <a:pos x="288" y="444"/>
                    </a:cxn>
                    <a:cxn ang="0">
                      <a:pos x="300" y="444"/>
                    </a:cxn>
                    <a:cxn ang="0">
                      <a:pos x="306" y="486"/>
                    </a:cxn>
                    <a:cxn ang="0">
                      <a:pos x="318" y="516"/>
                    </a:cxn>
                    <a:cxn ang="0">
                      <a:pos x="324" y="516"/>
                    </a:cxn>
                    <a:cxn ang="0">
                      <a:pos x="336" y="498"/>
                    </a:cxn>
                    <a:cxn ang="0">
                      <a:pos x="348" y="498"/>
                    </a:cxn>
                    <a:cxn ang="0">
                      <a:pos x="366" y="516"/>
                    </a:cxn>
                    <a:cxn ang="0">
                      <a:pos x="372" y="516"/>
                    </a:cxn>
                    <a:cxn ang="0">
                      <a:pos x="384" y="522"/>
                    </a:cxn>
                    <a:cxn ang="0">
                      <a:pos x="396" y="528"/>
                    </a:cxn>
                    <a:cxn ang="0">
                      <a:pos x="408" y="534"/>
                    </a:cxn>
                    <a:cxn ang="0">
                      <a:pos x="426" y="528"/>
                    </a:cxn>
                    <a:cxn ang="0">
                      <a:pos x="444" y="534"/>
                    </a:cxn>
                    <a:cxn ang="0">
                      <a:pos x="462" y="528"/>
                    </a:cxn>
                    <a:cxn ang="0">
                      <a:pos x="480" y="504"/>
                    </a:cxn>
                    <a:cxn ang="0">
                      <a:pos x="486" y="486"/>
                    </a:cxn>
                    <a:cxn ang="0">
                      <a:pos x="504" y="474"/>
                    </a:cxn>
                    <a:cxn ang="0">
                      <a:pos x="522" y="456"/>
                    </a:cxn>
                    <a:cxn ang="0">
                      <a:pos x="534" y="438"/>
                    </a:cxn>
                  </a:cxnLst>
                  <a:rect l="0" t="0" r="r" b="b"/>
                  <a:pathLst>
                    <a:path w="540" h="540">
                      <a:moveTo>
                        <a:pt x="0" y="0"/>
                      </a:moveTo>
                      <a:lnTo>
                        <a:pt x="0" y="18"/>
                      </a:lnTo>
                      <a:lnTo>
                        <a:pt x="12" y="36"/>
                      </a:lnTo>
                      <a:lnTo>
                        <a:pt x="12" y="42"/>
                      </a:lnTo>
                      <a:lnTo>
                        <a:pt x="18" y="42"/>
                      </a:lnTo>
                      <a:lnTo>
                        <a:pt x="24" y="48"/>
                      </a:lnTo>
                      <a:lnTo>
                        <a:pt x="24" y="60"/>
                      </a:lnTo>
                      <a:lnTo>
                        <a:pt x="30" y="66"/>
                      </a:lnTo>
                      <a:lnTo>
                        <a:pt x="30" y="90"/>
                      </a:lnTo>
                      <a:lnTo>
                        <a:pt x="36" y="96"/>
                      </a:lnTo>
                      <a:lnTo>
                        <a:pt x="42" y="96"/>
                      </a:lnTo>
                      <a:lnTo>
                        <a:pt x="48" y="96"/>
                      </a:lnTo>
                      <a:lnTo>
                        <a:pt x="48" y="120"/>
                      </a:lnTo>
                      <a:lnTo>
                        <a:pt x="54" y="138"/>
                      </a:lnTo>
                      <a:lnTo>
                        <a:pt x="60" y="144"/>
                      </a:lnTo>
                      <a:lnTo>
                        <a:pt x="66" y="144"/>
                      </a:lnTo>
                      <a:lnTo>
                        <a:pt x="66" y="156"/>
                      </a:lnTo>
                      <a:lnTo>
                        <a:pt x="72" y="162"/>
                      </a:lnTo>
                      <a:lnTo>
                        <a:pt x="72" y="174"/>
                      </a:lnTo>
                      <a:lnTo>
                        <a:pt x="78" y="174"/>
                      </a:lnTo>
                      <a:lnTo>
                        <a:pt x="84" y="174"/>
                      </a:lnTo>
                      <a:lnTo>
                        <a:pt x="90" y="162"/>
                      </a:lnTo>
                      <a:lnTo>
                        <a:pt x="96" y="156"/>
                      </a:lnTo>
                      <a:lnTo>
                        <a:pt x="102" y="156"/>
                      </a:lnTo>
                      <a:lnTo>
                        <a:pt x="108" y="156"/>
                      </a:lnTo>
                      <a:lnTo>
                        <a:pt x="114" y="162"/>
                      </a:lnTo>
                      <a:lnTo>
                        <a:pt x="120" y="168"/>
                      </a:lnTo>
                      <a:lnTo>
                        <a:pt x="120" y="174"/>
                      </a:lnTo>
                      <a:lnTo>
                        <a:pt x="126" y="180"/>
                      </a:lnTo>
                      <a:lnTo>
                        <a:pt x="132" y="174"/>
                      </a:lnTo>
                      <a:lnTo>
                        <a:pt x="132" y="186"/>
                      </a:lnTo>
                      <a:lnTo>
                        <a:pt x="138" y="198"/>
                      </a:lnTo>
                      <a:lnTo>
                        <a:pt x="138" y="210"/>
                      </a:lnTo>
                      <a:lnTo>
                        <a:pt x="144" y="210"/>
                      </a:lnTo>
                      <a:lnTo>
                        <a:pt x="150" y="210"/>
                      </a:lnTo>
                      <a:lnTo>
                        <a:pt x="150" y="234"/>
                      </a:lnTo>
                      <a:lnTo>
                        <a:pt x="156" y="228"/>
                      </a:lnTo>
                      <a:lnTo>
                        <a:pt x="156" y="234"/>
                      </a:lnTo>
                      <a:lnTo>
                        <a:pt x="162" y="240"/>
                      </a:lnTo>
                      <a:lnTo>
                        <a:pt x="168" y="252"/>
                      </a:lnTo>
                      <a:lnTo>
                        <a:pt x="168" y="264"/>
                      </a:lnTo>
                      <a:lnTo>
                        <a:pt x="174" y="270"/>
                      </a:lnTo>
                      <a:lnTo>
                        <a:pt x="180" y="264"/>
                      </a:lnTo>
                      <a:lnTo>
                        <a:pt x="186" y="258"/>
                      </a:lnTo>
                      <a:lnTo>
                        <a:pt x="192" y="258"/>
                      </a:lnTo>
                      <a:lnTo>
                        <a:pt x="198" y="264"/>
                      </a:lnTo>
                      <a:lnTo>
                        <a:pt x="204" y="270"/>
                      </a:lnTo>
                      <a:lnTo>
                        <a:pt x="210" y="276"/>
                      </a:lnTo>
                      <a:lnTo>
                        <a:pt x="216" y="282"/>
                      </a:lnTo>
                      <a:lnTo>
                        <a:pt x="216" y="294"/>
                      </a:lnTo>
                      <a:lnTo>
                        <a:pt x="222" y="300"/>
                      </a:lnTo>
                      <a:lnTo>
                        <a:pt x="222" y="312"/>
                      </a:lnTo>
                      <a:lnTo>
                        <a:pt x="228" y="306"/>
                      </a:lnTo>
                      <a:lnTo>
                        <a:pt x="228" y="318"/>
                      </a:lnTo>
                      <a:lnTo>
                        <a:pt x="234" y="330"/>
                      </a:lnTo>
                      <a:lnTo>
                        <a:pt x="234" y="354"/>
                      </a:lnTo>
                      <a:lnTo>
                        <a:pt x="240" y="366"/>
                      </a:lnTo>
                      <a:lnTo>
                        <a:pt x="240" y="372"/>
                      </a:lnTo>
                      <a:lnTo>
                        <a:pt x="246" y="384"/>
                      </a:lnTo>
                      <a:lnTo>
                        <a:pt x="246" y="396"/>
                      </a:lnTo>
                      <a:lnTo>
                        <a:pt x="252" y="408"/>
                      </a:lnTo>
                      <a:lnTo>
                        <a:pt x="252" y="426"/>
                      </a:lnTo>
                      <a:lnTo>
                        <a:pt x="258" y="438"/>
                      </a:lnTo>
                      <a:lnTo>
                        <a:pt x="258" y="450"/>
                      </a:lnTo>
                      <a:lnTo>
                        <a:pt x="270" y="468"/>
                      </a:lnTo>
                      <a:lnTo>
                        <a:pt x="264" y="468"/>
                      </a:lnTo>
                      <a:lnTo>
                        <a:pt x="270" y="462"/>
                      </a:lnTo>
                      <a:lnTo>
                        <a:pt x="276" y="456"/>
                      </a:lnTo>
                      <a:lnTo>
                        <a:pt x="288" y="444"/>
                      </a:lnTo>
                      <a:lnTo>
                        <a:pt x="288" y="432"/>
                      </a:lnTo>
                      <a:lnTo>
                        <a:pt x="294" y="438"/>
                      </a:lnTo>
                      <a:lnTo>
                        <a:pt x="300" y="444"/>
                      </a:lnTo>
                      <a:lnTo>
                        <a:pt x="300" y="456"/>
                      </a:lnTo>
                      <a:lnTo>
                        <a:pt x="306" y="462"/>
                      </a:lnTo>
                      <a:lnTo>
                        <a:pt x="306" y="486"/>
                      </a:lnTo>
                      <a:lnTo>
                        <a:pt x="312" y="498"/>
                      </a:lnTo>
                      <a:lnTo>
                        <a:pt x="312" y="510"/>
                      </a:lnTo>
                      <a:lnTo>
                        <a:pt x="318" y="516"/>
                      </a:lnTo>
                      <a:lnTo>
                        <a:pt x="318" y="528"/>
                      </a:lnTo>
                      <a:lnTo>
                        <a:pt x="324" y="522"/>
                      </a:lnTo>
                      <a:lnTo>
                        <a:pt x="324" y="516"/>
                      </a:lnTo>
                      <a:lnTo>
                        <a:pt x="330" y="510"/>
                      </a:lnTo>
                      <a:lnTo>
                        <a:pt x="330" y="504"/>
                      </a:lnTo>
                      <a:lnTo>
                        <a:pt x="336" y="498"/>
                      </a:lnTo>
                      <a:lnTo>
                        <a:pt x="348" y="498"/>
                      </a:lnTo>
                      <a:lnTo>
                        <a:pt x="342" y="498"/>
                      </a:lnTo>
                      <a:lnTo>
                        <a:pt x="348" y="498"/>
                      </a:lnTo>
                      <a:lnTo>
                        <a:pt x="354" y="492"/>
                      </a:lnTo>
                      <a:lnTo>
                        <a:pt x="354" y="504"/>
                      </a:lnTo>
                      <a:lnTo>
                        <a:pt x="366" y="516"/>
                      </a:lnTo>
                      <a:lnTo>
                        <a:pt x="366" y="522"/>
                      </a:lnTo>
                      <a:lnTo>
                        <a:pt x="372" y="528"/>
                      </a:lnTo>
                      <a:lnTo>
                        <a:pt x="372" y="516"/>
                      </a:lnTo>
                      <a:lnTo>
                        <a:pt x="384" y="516"/>
                      </a:lnTo>
                      <a:lnTo>
                        <a:pt x="378" y="516"/>
                      </a:lnTo>
                      <a:lnTo>
                        <a:pt x="384" y="522"/>
                      </a:lnTo>
                      <a:lnTo>
                        <a:pt x="396" y="534"/>
                      </a:lnTo>
                      <a:lnTo>
                        <a:pt x="390" y="534"/>
                      </a:lnTo>
                      <a:lnTo>
                        <a:pt x="396" y="528"/>
                      </a:lnTo>
                      <a:lnTo>
                        <a:pt x="408" y="540"/>
                      </a:lnTo>
                      <a:lnTo>
                        <a:pt x="402" y="540"/>
                      </a:lnTo>
                      <a:lnTo>
                        <a:pt x="408" y="534"/>
                      </a:lnTo>
                      <a:lnTo>
                        <a:pt x="414" y="540"/>
                      </a:lnTo>
                      <a:lnTo>
                        <a:pt x="420" y="534"/>
                      </a:lnTo>
                      <a:lnTo>
                        <a:pt x="426" y="528"/>
                      </a:lnTo>
                      <a:lnTo>
                        <a:pt x="432" y="528"/>
                      </a:lnTo>
                      <a:lnTo>
                        <a:pt x="438" y="534"/>
                      </a:lnTo>
                      <a:lnTo>
                        <a:pt x="444" y="534"/>
                      </a:lnTo>
                      <a:lnTo>
                        <a:pt x="450" y="534"/>
                      </a:lnTo>
                      <a:lnTo>
                        <a:pt x="456" y="528"/>
                      </a:lnTo>
                      <a:lnTo>
                        <a:pt x="462" y="528"/>
                      </a:lnTo>
                      <a:lnTo>
                        <a:pt x="468" y="522"/>
                      </a:lnTo>
                      <a:lnTo>
                        <a:pt x="474" y="516"/>
                      </a:lnTo>
                      <a:lnTo>
                        <a:pt x="480" y="504"/>
                      </a:lnTo>
                      <a:lnTo>
                        <a:pt x="480" y="498"/>
                      </a:lnTo>
                      <a:lnTo>
                        <a:pt x="486" y="492"/>
                      </a:lnTo>
                      <a:lnTo>
                        <a:pt x="486" y="486"/>
                      </a:lnTo>
                      <a:lnTo>
                        <a:pt x="492" y="480"/>
                      </a:lnTo>
                      <a:lnTo>
                        <a:pt x="498" y="474"/>
                      </a:lnTo>
                      <a:lnTo>
                        <a:pt x="504" y="474"/>
                      </a:lnTo>
                      <a:lnTo>
                        <a:pt x="510" y="468"/>
                      </a:lnTo>
                      <a:lnTo>
                        <a:pt x="516" y="462"/>
                      </a:lnTo>
                      <a:lnTo>
                        <a:pt x="522" y="456"/>
                      </a:lnTo>
                      <a:lnTo>
                        <a:pt x="528" y="450"/>
                      </a:lnTo>
                      <a:lnTo>
                        <a:pt x="534" y="444"/>
                      </a:lnTo>
                      <a:lnTo>
                        <a:pt x="534" y="438"/>
                      </a:lnTo>
                      <a:lnTo>
                        <a:pt x="540" y="432"/>
                      </a:lnTo>
                      <a:lnTo>
                        <a:pt x="540" y="426"/>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74" name="Freeform 180"/>
                <p:cNvSpPr>
                  <a:spLocks/>
                </p:cNvSpPr>
                <p:nvPr/>
              </p:nvSpPr>
              <p:spPr bwMode="auto">
                <a:xfrm>
                  <a:off x="2724150" y="1104900"/>
                  <a:ext cx="695325" cy="1114425"/>
                </a:xfrm>
                <a:custGeom>
                  <a:avLst/>
                  <a:gdLst/>
                  <a:ahLst/>
                  <a:cxnLst>
                    <a:cxn ang="0">
                      <a:pos x="12" y="684"/>
                    </a:cxn>
                    <a:cxn ang="0">
                      <a:pos x="24" y="666"/>
                    </a:cxn>
                    <a:cxn ang="0">
                      <a:pos x="36" y="648"/>
                    </a:cxn>
                    <a:cxn ang="0">
                      <a:pos x="42" y="618"/>
                    </a:cxn>
                    <a:cxn ang="0">
                      <a:pos x="54" y="600"/>
                    </a:cxn>
                    <a:cxn ang="0">
                      <a:pos x="60" y="576"/>
                    </a:cxn>
                    <a:cxn ang="0">
                      <a:pos x="72" y="558"/>
                    </a:cxn>
                    <a:cxn ang="0">
                      <a:pos x="78" y="528"/>
                    </a:cxn>
                    <a:cxn ang="0">
                      <a:pos x="90" y="498"/>
                    </a:cxn>
                    <a:cxn ang="0">
                      <a:pos x="96" y="474"/>
                    </a:cxn>
                    <a:cxn ang="0">
                      <a:pos x="108" y="444"/>
                    </a:cxn>
                    <a:cxn ang="0">
                      <a:pos x="114" y="414"/>
                    </a:cxn>
                    <a:cxn ang="0">
                      <a:pos x="126" y="384"/>
                    </a:cxn>
                    <a:cxn ang="0">
                      <a:pos x="132" y="354"/>
                    </a:cxn>
                    <a:cxn ang="0">
                      <a:pos x="144" y="318"/>
                    </a:cxn>
                    <a:cxn ang="0">
                      <a:pos x="150" y="288"/>
                    </a:cxn>
                    <a:cxn ang="0">
                      <a:pos x="162" y="258"/>
                    </a:cxn>
                    <a:cxn ang="0">
                      <a:pos x="168" y="228"/>
                    </a:cxn>
                    <a:cxn ang="0">
                      <a:pos x="180" y="186"/>
                    </a:cxn>
                    <a:cxn ang="0">
                      <a:pos x="186" y="150"/>
                    </a:cxn>
                    <a:cxn ang="0">
                      <a:pos x="198" y="120"/>
                    </a:cxn>
                    <a:cxn ang="0">
                      <a:pos x="210" y="90"/>
                    </a:cxn>
                    <a:cxn ang="0">
                      <a:pos x="222" y="66"/>
                    </a:cxn>
                    <a:cxn ang="0">
                      <a:pos x="240" y="48"/>
                    </a:cxn>
                    <a:cxn ang="0">
                      <a:pos x="252" y="30"/>
                    </a:cxn>
                    <a:cxn ang="0">
                      <a:pos x="264" y="6"/>
                    </a:cxn>
                    <a:cxn ang="0">
                      <a:pos x="276" y="18"/>
                    </a:cxn>
                    <a:cxn ang="0">
                      <a:pos x="288" y="12"/>
                    </a:cxn>
                    <a:cxn ang="0">
                      <a:pos x="300" y="6"/>
                    </a:cxn>
                    <a:cxn ang="0">
                      <a:pos x="312" y="24"/>
                    </a:cxn>
                    <a:cxn ang="0">
                      <a:pos x="318" y="54"/>
                    </a:cxn>
                    <a:cxn ang="0">
                      <a:pos x="330" y="72"/>
                    </a:cxn>
                    <a:cxn ang="0">
                      <a:pos x="342" y="90"/>
                    </a:cxn>
                    <a:cxn ang="0">
                      <a:pos x="354" y="120"/>
                    </a:cxn>
                    <a:cxn ang="0">
                      <a:pos x="366" y="156"/>
                    </a:cxn>
                    <a:cxn ang="0">
                      <a:pos x="378" y="192"/>
                    </a:cxn>
                    <a:cxn ang="0">
                      <a:pos x="384" y="228"/>
                    </a:cxn>
                    <a:cxn ang="0">
                      <a:pos x="396" y="270"/>
                    </a:cxn>
                    <a:cxn ang="0">
                      <a:pos x="402" y="300"/>
                    </a:cxn>
                    <a:cxn ang="0">
                      <a:pos x="414" y="336"/>
                    </a:cxn>
                    <a:cxn ang="0">
                      <a:pos x="420" y="360"/>
                    </a:cxn>
                    <a:cxn ang="0">
                      <a:pos x="432" y="396"/>
                    </a:cxn>
                  </a:cxnLst>
                  <a:rect l="0" t="0" r="r" b="b"/>
                  <a:pathLst>
                    <a:path w="438" h="702">
                      <a:moveTo>
                        <a:pt x="0" y="702"/>
                      </a:moveTo>
                      <a:lnTo>
                        <a:pt x="12" y="690"/>
                      </a:lnTo>
                      <a:lnTo>
                        <a:pt x="12" y="684"/>
                      </a:lnTo>
                      <a:lnTo>
                        <a:pt x="18" y="678"/>
                      </a:lnTo>
                      <a:lnTo>
                        <a:pt x="18" y="672"/>
                      </a:lnTo>
                      <a:lnTo>
                        <a:pt x="24" y="666"/>
                      </a:lnTo>
                      <a:lnTo>
                        <a:pt x="24" y="660"/>
                      </a:lnTo>
                      <a:lnTo>
                        <a:pt x="30" y="654"/>
                      </a:lnTo>
                      <a:lnTo>
                        <a:pt x="36" y="648"/>
                      </a:lnTo>
                      <a:lnTo>
                        <a:pt x="36" y="630"/>
                      </a:lnTo>
                      <a:lnTo>
                        <a:pt x="42" y="624"/>
                      </a:lnTo>
                      <a:lnTo>
                        <a:pt x="42" y="618"/>
                      </a:lnTo>
                      <a:lnTo>
                        <a:pt x="48" y="612"/>
                      </a:lnTo>
                      <a:lnTo>
                        <a:pt x="48" y="606"/>
                      </a:lnTo>
                      <a:lnTo>
                        <a:pt x="54" y="600"/>
                      </a:lnTo>
                      <a:lnTo>
                        <a:pt x="54" y="588"/>
                      </a:lnTo>
                      <a:lnTo>
                        <a:pt x="60" y="582"/>
                      </a:lnTo>
                      <a:lnTo>
                        <a:pt x="60" y="576"/>
                      </a:lnTo>
                      <a:lnTo>
                        <a:pt x="66" y="570"/>
                      </a:lnTo>
                      <a:lnTo>
                        <a:pt x="66" y="564"/>
                      </a:lnTo>
                      <a:lnTo>
                        <a:pt x="72" y="558"/>
                      </a:lnTo>
                      <a:lnTo>
                        <a:pt x="72" y="540"/>
                      </a:lnTo>
                      <a:lnTo>
                        <a:pt x="78" y="534"/>
                      </a:lnTo>
                      <a:lnTo>
                        <a:pt x="78" y="528"/>
                      </a:lnTo>
                      <a:lnTo>
                        <a:pt x="84" y="522"/>
                      </a:lnTo>
                      <a:lnTo>
                        <a:pt x="84" y="504"/>
                      </a:lnTo>
                      <a:lnTo>
                        <a:pt x="90" y="498"/>
                      </a:lnTo>
                      <a:lnTo>
                        <a:pt x="90" y="492"/>
                      </a:lnTo>
                      <a:lnTo>
                        <a:pt x="96" y="480"/>
                      </a:lnTo>
                      <a:lnTo>
                        <a:pt x="96" y="474"/>
                      </a:lnTo>
                      <a:lnTo>
                        <a:pt x="102" y="468"/>
                      </a:lnTo>
                      <a:lnTo>
                        <a:pt x="102" y="450"/>
                      </a:lnTo>
                      <a:lnTo>
                        <a:pt x="108" y="444"/>
                      </a:lnTo>
                      <a:lnTo>
                        <a:pt x="108" y="432"/>
                      </a:lnTo>
                      <a:lnTo>
                        <a:pt x="114" y="426"/>
                      </a:lnTo>
                      <a:lnTo>
                        <a:pt x="114" y="414"/>
                      </a:lnTo>
                      <a:lnTo>
                        <a:pt x="120" y="408"/>
                      </a:lnTo>
                      <a:lnTo>
                        <a:pt x="120" y="390"/>
                      </a:lnTo>
                      <a:lnTo>
                        <a:pt x="126" y="384"/>
                      </a:lnTo>
                      <a:lnTo>
                        <a:pt x="126" y="372"/>
                      </a:lnTo>
                      <a:lnTo>
                        <a:pt x="132" y="366"/>
                      </a:lnTo>
                      <a:lnTo>
                        <a:pt x="132" y="354"/>
                      </a:lnTo>
                      <a:lnTo>
                        <a:pt x="138" y="342"/>
                      </a:lnTo>
                      <a:lnTo>
                        <a:pt x="138" y="324"/>
                      </a:lnTo>
                      <a:lnTo>
                        <a:pt x="144" y="318"/>
                      </a:lnTo>
                      <a:lnTo>
                        <a:pt x="144" y="306"/>
                      </a:lnTo>
                      <a:lnTo>
                        <a:pt x="150" y="294"/>
                      </a:lnTo>
                      <a:lnTo>
                        <a:pt x="150" y="288"/>
                      </a:lnTo>
                      <a:lnTo>
                        <a:pt x="156" y="276"/>
                      </a:lnTo>
                      <a:lnTo>
                        <a:pt x="156" y="264"/>
                      </a:lnTo>
                      <a:lnTo>
                        <a:pt x="162" y="258"/>
                      </a:lnTo>
                      <a:lnTo>
                        <a:pt x="162" y="246"/>
                      </a:lnTo>
                      <a:lnTo>
                        <a:pt x="168" y="240"/>
                      </a:lnTo>
                      <a:lnTo>
                        <a:pt x="168" y="228"/>
                      </a:lnTo>
                      <a:lnTo>
                        <a:pt x="174" y="216"/>
                      </a:lnTo>
                      <a:lnTo>
                        <a:pt x="174" y="198"/>
                      </a:lnTo>
                      <a:lnTo>
                        <a:pt x="180" y="186"/>
                      </a:lnTo>
                      <a:lnTo>
                        <a:pt x="180" y="174"/>
                      </a:lnTo>
                      <a:lnTo>
                        <a:pt x="186" y="162"/>
                      </a:lnTo>
                      <a:lnTo>
                        <a:pt x="186" y="150"/>
                      </a:lnTo>
                      <a:lnTo>
                        <a:pt x="192" y="144"/>
                      </a:lnTo>
                      <a:lnTo>
                        <a:pt x="192" y="132"/>
                      </a:lnTo>
                      <a:lnTo>
                        <a:pt x="198" y="120"/>
                      </a:lnTo>
                      <a:lnTo>
                        <a:pt x="204" y="114"/>
                      </a:lnTo>
                      <a:lnTo>
                        <a:pt x="210" y="102"/>
                      </a:lnTo>
                      <a:lnTo>
                        <a:pt x="210" y="90"/>
                      </a:lnTo>
                      <a:lnTo>
                        <a:pt x="222" y="84"/>
                      </a:lnTo>
                      <a:lnTo>
                        <a:pt x="216" y="84"/>
                      </a:lnTo>
                      <a:lnTo>
                        <a:pt x="222" y="66"/>
                      </a:lnTo>
                      <a:lnTo>
                        <a:pt x="228" y="60"/>
                      </a:lnTo>
                      <a:lnTo>
                        <a:pt x="234" y="60"/>
                      </a:lnTo>
                      <a:lnTo>
                        <a:pt x="240" y="48"/>
                      </a:lnTo>
                      <a:lnTo>
                        <a:pt x="240" y="30"/>
                      </a:lnTo>
                      <a:lnTo>
                        <a:pt x="246" y="30"/>
                      </a:lnTo>
                      <a:lnTo>
                        <a:pt x="252" y="30"/>
                      </a:lnTo>
                      <a:lnTo>
                        <a:pt x="258" y="30"/>
                      </a:lnTo>
                      <a:lnTo>
                        <a:pt x="258" y="6"/>
                      </a:lnTo>
                      <a:lnTo>
                        <a:pt x="264" y="6"/>
                      </a:lnTo>
                      <a:lnTo>
                        <a:pt x="270" y="6"/>
                      </a:lnTo>
                      <a:lnTo>
                        <a:pt x="276" y="6"/>
                      </a:lnTo>
                      <a:lnTo>
                        <a:pt x="276" y="18"/>
                      </a:lnTo>
                      <a:lnTo>
                        <a:pt x="282" y="30"/>
                      </a:lnTo>
                      <a:lnTo>
                        <a:pt x="282" y="18"/>
                      </a:lnTo>
                      <a:lnTo>
                        <a:pt x="288" y="12"/>
                      </a:lnTo>
                      <a:lnTo>
                        <a:pt x="288" y="0"/>
                      </a:lnTo>
                      <a:lnTo>
                        <a:pt x="294" y="0"/>
                      </a:lnTo>
                      <a:lnTo>
                        <a:pt x="300" y="6"/>
                      </a:lnTo>
                      <a:lnTo>
                        <a:pt x="306" y="12"/>
                      </a:lnTo>
                      <a:lnTo>
                        <a:pt x="306" y="24"/>
                      </a:lnTo>
                      <a:lnTo>
                        <a:pt x="312" y="24"/>
                      </a:lnTo>
                      <a:lnTo>
                        <a:pt x="312" y="36"/>
                      </a:lnTo>
                      <a:lnTo>
                        <a:pt x="324" y="54"/>
                      </a:lnTo>
                      <a:lnTo>
                        <a:pt x="318" y="54"/>
                      </a:lnTo>
                      <a:lnTo>
                        <a:pt x="324" y="48"/>
                      </a:lnTo>
                      <a:lnTo>
                        <a:pt x="330" y="60"/>
                      </a:lnTo>
                      <a:lnTo>
                        <a:pt x="330" y="72"/>
                      </a:lnTo>
                      <a:lnTo>
                        <a:pt x="336" y="72"/>
                      </a:lnTo>
                      <a:lnTo>
                        <a:pt x="342" y="66"/>
                      </a:lnTo>
                      <a:lnTo>
                        <a:pt x="342" y="90"/>
                      </a:lnTo>
                      <a:lnTo>
                        <a:pt x="348" y="96"/>
                      </a:lnTo>
                      <a:lnTo>
                        <a:pt x="354" y="108"/>
                      </a:lnTo>
                      <a:lnTo>
                        <a:pt x="354" y="120"/>
                      </a:lnTo>
                      <a:lnTo>
                        <a:pt x="360" y="132"/>
                      </a:lnTo>
                      <a:lnTo>
                        <a:pt x="360" y="150"/>
                      </a:lnTo>
                      <a:lnTo>
                        <a:pt x="366" y="156"/>
                      </a:lnTo>
                      <a:lnTo>
                        <a:pt x="372" y="168"/>
                      </a:lnTo>
                      <a:lnTo>
                        <a:pt x="372" y="180"/>
                      </a:lnTo>
                      <a:lnTo>
                        <a:pt x="378" y="192"/>
                      </a:lnTo>
                      <a:lnTo>
                        <a:pt x="378" y="210"/>
                      </a:lnTo>
                      <a:lnTo>
                        <a:pt x="384" y="222"/>
                      </a:lnTo>
                      <a:lnTo>
                        <a:pt x="384" y="228"/>
                      </a:lnTo>
                      <a:lnTo>
                        <a:pt x="390" y="240"/>
                      </a:lnTo>
                      <a:lnTo>
                        <a:pt x="390" y="258"/>
                      </a:lnTo>
                      <a:lnTo>
                        <a:pt x="396" y="270"/>
                      </a:lnTo>
                      <a:lnTo>
                        <a:pt x="396" y="282"/>
                      </a:lnTo>
                      <a:lnTo>
                        <a:pt x="402" y="288"/>
                      </a:lnTo>
                      <a:lnTo>
                        <a:pt x="402" y="300"/>
                      </a:lnTo>
                      <a:lnTo>
                        <a:pt x="408" y="306"/>
                      </a:lnTo>
                      <a:lnTo>
                        <a:pt x="408" y="324"/>
                      </a:lnTo>
                      <a:lnTo>
                        <a:pt x="414" y="336"/>
                      </a:lnTo>
                      <a:lnTo>
                        <a:pt x="414" y="342"/>
                      </a:lnTo>
                      <a:lnTo>
                        <a:pt x="420" y="354"/>
                      </a:lnTo>
                      <a:lnTo>
                        <a:pt x="420" y="360"/>
                      </a:lnTo>
                      <a:lnTo>
                        <a:pt x="426" y="372"/>
                      </a:lnTo>
                      <a:lnTo>
                        <a:pt x="426" y="384"/>
                      </a:lnTo>
                      <a:lnTo>
                        <a:pt x="432" y="396"/>
                      </a:lnTo>
                      <a:lnTo>
                        <a:pt x="432" y="402"/>
                      </a:lnTo>
                      <a:lnTo>
                        <a:pt x="438" y="408"/>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75" name="Freeform 181"/>
                <p:cNvSpPr>
                  <a:spLocks/>
                </p:cNvSpPr>
                <p:nvPr/>
              </p:nvSpPr>
              <p:spPr bwMode="auto">
                <a:xfrm>
                  <a:off x="3419475" y="1752600"/>
                  <a:ext cx="733425" cy="676275"/>
                </a:xfrm>
                <a:custGeom>
                  <a:avLst/>
                  <a:gdLst/>
                  <a:ahLst/>
                  <a:cxnLst>
                    <a:cxn ang="0">
                      <a:pos x="6" y="24"/>
                    </a:cxn>
                    <a:cxn ang="0">
                      <a:pos x="12" y="54"/>
                    </a:cxn>
                    <a:cxn ang="0">
                      <a:pos x="24" y="78"/>
                    </a:cxn>
                    <a:cxn ang="0">
                      <a:pos x="30" y="108"/>
                    </a:cxn>
                    <a:cxn ang="0">
                      <a:pos x="42" y="132"/>
                    </a:cxn>
                    <a:cxn ang="0">
                      <a:pos x="48" y="162"/>
                    </a:cxn>
                    <a:cxn ang="0">
                      <a:pos x="60" y="186"/>
                    </a:cxn>
                    <a:cxn ang="0">
                      <a:pos x="66" y="204"/>
                    </a:cxn>
                    <a:cxn ang="0">
                      <a:pos x="78" y="234"/>
                    </a:cxn>
                    <a:cxn ang="0">
                      <a:pos x="84" y="252"/>
                    </a:cxn>
                    <a:cxn ang="0">
                      <a:pos x="102" y="282"/>
                    </a:cxn>
                    <a:cxn ang="0">
                      <a:pos x="108" y="306"/>
                    </a:cxn>
                    <a:cxn ang="0">
                      <a:pos x="120" y="324"/>
                    </a:cxn>
                    <a:cxn ang="0">
                      <a:pos x="132" y="348"/>
                    </a:cxn>
                    <a:cxn ang="0">
                      <a:pos x="150" y="360"/>
                    </a:cxn>
                    <a:cxn ang="0">
                      <a:pos x="168" y="378"/>
                    </a:cxn>
                    <a:cxn ang="0">
                      <a:pos x="180" y="396"/>
                    </a:cxn>
                    <a:cxn ang="0">
                      <a:pos x="192" y="414"/>
                    </a:cxn>
                    <a:cxn ang="0">
                      <a:pos x="210" y="414"/>
                    </a:cxn>
                    <a:cxn ang="0">
                      <a:pos x="234" y="420"/>
                    </a:cxn>
                    <a:cxn ang="0">
                      <a:pos x="240" y="420"/>
                    </a:cxn>
                    <a:cxn ang="0">
                      <a:pos x="258" y="414"/>
                    </a:cxn>
                    <a:cxn ang="0">
                      <a:pos x="264" y="414"/>
                    </a:cxn>
                    <a:cxn ang="0">
                      <a:pos x="276" y="420"/>
                    </a:cxn>
                    <a:cxn ang="0">
                      <a:pos x="288" y="414"/>
                    </a:cxn>
                    <a:cxn ang="0">
                      <a:pos x="294" y="408"/>
                    </a:cxn>
                    <a:cxn ang="0">
                      <a:pos x="306" y="402"/>
                    </a:cxn>
                    <a:cxn ang="0">
                      <a:pos x="312" y="384"/>
                    </a:cxn>
                    <a:cxn ang="0">
                      <a:pos x="330" y="384"/>
                    </a:cxn>
                    <a:cxn ang="0">
                      <a:pos x="336" y="378"/>
                    </a:cxn>
                    <a:cxn ang="0">
                      <a:pos x="342" y="354"/>
                    </a:cxn>
                    <a:cxn ang="0">
                      <a:pos x="354" y="324"/>
                    </a:cxn>
                    <a:cxn ang="0">
                      <a:pos x="360" y="294"/>
                    </a:cxn>
                    <a:cxn ang="0">
                      <a:pos x="378" y="288"/>
                    </a:cxn>
                    <a:cxn ang="0">
                      <a:pos x="384" y="258"/>
                    </a:cxn>
                    <a:cxn ang="0">
                      <a:pos x="390" y="222"/>
                    </a:cxn>
                    <a:cxn ang="0">
                      <a:pos x="402" y="180"/>
                    </a:cxn>
                    <a:cxn ang="0">
                      <a:pos x="408" y="150"/>
                    </a:cxn>
                    <a:cxn ang="0">
                      <a:pos x="420" y="120"/>
                    </a:cxn>
                    <a:cxn ang="0">
                      <a:pos x="426" y="90"/>
                    </a:cxn>
                    <a:cxn ang="0">
                      <a:pos x="438" y="90"/>
                    </a:cxn>
                    <a:cxn ang="0">
                      <a:pos x="450" y="84"/>
                    </a:cxn>
                  </a:cxnLst>
                  <a:rect l="0" t="0" r="r" b="b"/>
                  <a:pathLst>
                    <a:path w="462" h="426">
                      <a:moveTo>
                        <a:pt x="0" y="0"/>
                      </a:moveTo>
                      <a:lnTo>
                        <a:pt x="0" y="12"/>
                      </a:lnTo>
                      <a:lnTo>
                        <a:pt x="6" y="24"/>
                      </a:lnTo>
                      <a:lnTo>
                        <a:pt x="6" y="36"/>
                      </a:lnTo>
                      <a:lnTo>
                        <a:pt x="12" y="48"/>
                      </a:lnTo>
                      <a:lnTo>
                        <a:pt x="12" y="54"/>
                      </a:lnTo>
                      <a:lnTo>
                        <a:pt x="18" y="60"/>
                      </a:lnTo>
                      <a:lnTo>
                        <a:pt x="18" y="72"/>
                      </a:lnTo>
                      <a:lnTo>
                        <a:pt x="24" y="78"/>
                      </a:lnTo>
                      <a:lnTo>
                        <a:pt x="24" y="96"/>
                      </a:lnTo>
                      <a:lnTo>
                        <a:pt x="30" y="102"/>
                      </a:lnTo>
                      <a:lnTo>
                        <a:pt x="30" y="108"/>
                      </a:lnTo>
                      <a:lnTo>
                        <a:pt x="36" y="114"/>
                      </a:lnTo>
                      <a:lnTo>
                        <a:pt x="36" y="120"/>
                      </a:lnTo>
                      <a:lnTo>
                        <a:pt x="42" y="132"/>
                      </a:lnTo>
                      <a:lnTo>
                        <a:pt x="42" y="144"/>
                      </a:lnTo>
                      <a:lnTo>
                        <a:pt x="48" y="156"/>
                      </a:lnTo>
                      <a:lnTo>
                        <a:pt x="48" y="162"/>
                      </a:lnTo>
                      <a:lnTo>
                        <a:pt x="54" y="168"/>
                      </a:lnTo>
                      <a:lnTo>
                        <a:pt x="54" y="180"/>
                      </a:lnTo>
                      <a:lnTo>
                        <a:pt x="60" y="186"/>
                      </a:lnTo>
                      <a:lnTo>
                        <a:pt x="60" y="192"/>
                      </a:lnTo>
                      <a:lnTo>
                        <a:pt x="66" y="198"/>
                      </a:lnTo>
                      <a:lnTo>
                        <a:pt x="66" y="204"/>
                      </a:lnTo>
                      <a:lnTo>
                        <a:pt x="72" y="210"/>
                      </a:lnTo>
                      <a:lnTo>
                        <a:pt x="72" y="228"/>
                      </a:lnTo>
                      <a:lnTo>
                        <a:pt x="78" y="234"/>
                      </a:lnTo>
                      <a:lnTo>
                        <a:pt x="78" y="240"/>
                      </a:lnTo>
                      <a:lnTo>
                        <a:pt x="84" y="246"/>
                      </a:lnTo>
                      <a:lnTo>
                        <a:pt x="84" y="252"/>
                      </a:lnTo>
                      <a:lnTo>
                        <a:pt x="90" y="258"/>
                      </a:lnTo>
                      <a:lnTo>
                        <a:pt x="90" y="270"/>
                      </a:lnTo>
                      <a:lnTo>
                        <a:pt x="102" y="282"/>
                      </a:lnTo>
                      <a:lnTo>
                        <a:pt x="102" y="288"/>
                      </a:lnTo>
                      <a:lnTo>
                        <a:pt x="108" y="294"/>
                      </a:lnTo>
                      <a:lnTo>
                        <a:pt x="108" y="306"/>
                      </a:lnTo>
                      <a:lnTo>
                        <a:pt x="114" y="312"/>
                      </a:lnTo>
                      <a:lnTo>
                        <a:pt x="120" y="318"/>
                      </a:lnTo>
                      <a:lnTo>
                        <a:pt x="120" y="324"/>
                      </a:lnTo>
                      <a:lnTo>
                        <a:pt x="126" y="330"/>
                      </a:lnTo>
                      <a:lnTo>
                        <a:pt x="126" y="342"/>
                      </a:lnTo>
                      <a:lnTo>
                        <a:pt x="132" y="348"/>
                      </a:lnTo>
                      <a:lnTo>
                        <a:pt x="138" y="354"/>
                      </a:lnTo>
                      <a:lnTo>
                        <a:pt x="144" y="360"/>
                      </a:lnTo>
                      <a:lnTo>
                        <a:pt x="150" y="360"/>
                      </a:lnTo>
                      <a:lnTo>
                        <a:pt x="156" y="366"/>
                      </a:lnTo>
                      <a:lnTo>
                        <a:pt x="162" y="372"/>
                      </a:lnTo>
                      <a:lnTo>
                        <a:pt x="168" y="378"/>
                      </a:lnTo>
                      <a:lnTo>
                        <a:pt x="174" y="384"/>
                      </a:lnTo>
                      <a:lnTo>
                        <a:pt x="174" y="390"/>
                      </a:lnTo>
                      <a:lnTo>
                        <a:pt x="180" y="396"/>
                      </a:lnTo>
                      <a:lnTo>
                        <a:pt x="186" y="402"/>
                      </a:lnTo>
                      <a:lnTo>
                        <a:pt x="186" y="408"/>
                      </a:lnTo>
                      <a:lnTo>
                        <a:pt x="192" y="414"/>
                      </a:lnTo>
                      <a:lnTo>
                        <a:pt x="198" y="414"/>
                      </a:lnTo>
                      <a:lnTo>
                        <a:pt x="204" y="420"/>
                      </a:lnTo>
                      <a:lnTo>
                        <a:pt x="210" y="414"/>
                      </a:lnTo>
                      <a:lnTo>
                        <a:pt x="216" y="414"/>
                      </a:lnTo>
                      <a:lnTo>
                        <a:pt x="222" y="420"/>
                      </a:lnTo>
                      <a:lnTo>
                        <a:pt x="234" y="420"/>
                      </a:lnTo>
                      <a:lnTo>
                        <a:pt x="228" y="420"/>
                      </a:lnTo>
                      <a:lnTo>
                        <a:pt x="234" y="420"/>
                      </a:lnTo>
                      <a:lnTo>
                        <a:pt x="240" y="420"/>
                      </a:lnTo>
                      <a:lnTo>
                        <a:pt x="246" y="426"/>
                      </a:lnTo>
                      <a:lnTo>
                        <a:pt x="252" y="420"/>
                      </a:lnTo>
                      <a:lnTo>
                        <a:pt x="258" y="414"/>
                      </a:lnTo>
                      <a:lnTo>
                        <a:pt x="258" y="408"/>
                      </a:lnTo>
                      <a:lnTo>
                        <a:pt x="258" y="414"/>
                      </a:lnTo>
                      <a:lnTo>
                        <a:pt x="264" y="414"/>
                      </a:lnTo>
                      <a:lnTo>
                        <a:pt x="270" y="408"/>
                      </a:lnTo>
                      <a:lnTo>
                        <a:pt x="276" y="414"/>
                      </a:lnTo>
                      <a:lnTo>
                        <a:pt x="276" y="420"/>
                      </a:lnTo>
                      <a:lnTo>
                        <a:pt x="282" y="414"/>
                      </a:lnTo>
                      <a:lnTo>
                        <a:pt x="282" y="408"/>
                      </a:lnTo>
                      <a:lnTo>
                        <a:pt x="288" y="414"/>
                      </a:lnTo>
                      <a:lnTo>
                        <a:pt x="288" y="408"/>
                      </a:lnTo>
                      <a:lnTo>
                        <a:pt x="294" y="402"/>
                      </a:lnTo>
                      <a:lnTo>
                        <a:pt x="294" y="408"/>
                      </a:lnTo>
                      <a:lnTo>
                        <a:pt x="300" y="402"/>
                      </a:lnTo>
                      <a:lnTo>
                        <a:pt x="300" y="396"/>
                      </a:lnTo>
                      <a:lnTo>
                        <a:pt x="306" y="402"/>
                      </a:lnTo>
                      <a:lnTo>
                        <a:pt x="306" y="396"/>
                      </a:lnTo>
                      <a:lnTo>
                        <a:pt x="312" y="390"/>
                      </a:lnTo>
                      <a:lnTo>
                        <a:pt x="312" y="384"/>
                      </a:lnTo>
                      <a:lnTo>
                        <a:pt x="318" y="378"/>
                      </a:lnTo>
                      <a:lnTo>
                        <a:pt x="324" y="378"/>
                      </a:lnTo>
                      <a:lnTo>
                        <a:pt x="330" y="384"/>
                      </a:lnTo>
                      <a:lnTo>
                        <a:pt x="330" y="390"/>
                      </a:lnTo>
                      <a:lnTo>
                        <a:pt x="330" y="384"/>
                      </a:lnTo>
                      <a:lnTo>
                        <a:pt x="336" y="378"/>
                      </a:lnTo>
                      <a:lnTo>
                        <a:pt x="336" y="372"/>
                      </a:lnTo>
                      <a:lnTo>
                        <a:pt x="342" y="366"/>
                      </a:lnTo>
                      <a:lnTo>
                        <a:pt x="342" y="354"/>
                      </a:lnTo>
                      <a:lnTo>
                        <a:pt x="348" y="348"/>
                      </a:lnTo>
                      <a:lnTo>
                        <a:pt x="348" y="336"/>
                      </a:lnTo>
                      <a:lnTo>
                        <a:pt x="354" y="324"/>
                      </a:lnTo>
                      <a:lnTo>
                        <a:pt x="354" y="318"/>
                      </a:lnTo>
                      <a:lnTo>
                        <a:pt x="360" y="312"/>
                      </a:lnTo>
                      <a:lnTo>
                        <a:pt x="360" y="294"/>
                      </a:lnTo>
                      <a:lnTo>
                        <a:pt x="366" y="288"/>
                      </a:lnTo>
                      <a:lnTo>
                        <a:pt x="366" y="276"/>
                      </a:lnTo>
                      <a:lnTo>
                        <a:pt x="378" y="288"/>
                      </a:lnTo>
                      <a:lnTo>
                        <a:pt x="372" y="288"/>
                      </a:lnTo>
                      <a:lnTo>
                        <a:pt x="378" y="270"/>
                      </a:lnTo>
                      <a:lnTo>
                        <a:pt x="384" y="258"/>
                      </a:lnTo>
                      <a:lnTo>
                        <a:pt x="384" y="246"/>
                      </a:lnTo>
                      <a:lnTo>
                        <a:pt x="390" y="234"/>
                      </a:lnTo>
                      <a:lnTo>
                        <a:pt x="390" y="222"/>
                      </a:lnTo>
                      <a:lnTo>
                        <a:pt x="396" y="210"/>
                      </a:lnTo>
                      <a:lnTo>
                        <a:pt x="396" y="186"/>
                      </a:lnTo>
                      <a:lnTo>
                        <a:pt x="402" y="180"/>
                      </a:lnTo>
                      <a:lnTo>
                        <a:pt x="402" y="168"/>
                      </a:lnTo>
                      <a:lnTo>
                        <a:pt x="408" y="156"/>
                      </a:lnTo>
                      <a:lnTo>
                        <a:pt x="408" y="150"/>
                      </a:lnTo>
                      <a:lnTo>
                        <a:pt x="414" y="138"/>
                      </a:lnTo>
                      <a:lnTo>
                        <a:pt x="414" y="132"/>
                      </a:lnTo>
                      <a:lnTo>
                        <a:pt x="420" y="120"/>
                      </a:lnTo>
                      <a:lnTo>
                        <a:pt x="420" y="114"/>
                      </a:lnTo>
                      <a:lnTo>
                        <a:pt x="426" y="102"/>
                      </a:lnTo>
                      <a:lnTo>
                        <a:pt x="426" y="90"/>
                      </a:lnTo>
                      <a:lnTo>
                        <a:pt x="432" y="96"/>
                      </a:lnTo>
                      <a:lnTo>
                        <a:pt x="432" y="84"/>
                      </a:lnTo>
                      <a:lnTo>
                        <a:pt x="438" y="90"/>
                      </a:lnTo>
                      <a:lnTo>
                        <a:pt x="450" y="84"/>
                      </a:lnTo>
                      <a:lnTo>
                        <a:pt x="444" y="84"/>
                      </a:lnTo>
                      <a:lnTo>
                        <a:pt x="450" y="84"/>
                      </a:lnTo>
                      <a:lnTo>
                        <a:pt x="456" y="90"/>
                      </a:lnTo>
                      <a:lnTo>
                        <a:pt x="462" y="90"/>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76" name="Freeform 182"/>
                <p:cNvSpPr>
                  <a:spLocks/>
                </p:cNvSpPr>
                <p:nvPr/>
              </p:nvSpPr>
              <p:spPr bwMode="auto">
                <a:xfrm>
                  <a:off x="4152900" y="1390650"/>
                  <a:ext cx="742950" cy="847725"/>
                </a:xfrm>
                <a:custGeom>
                  <a:avLst/>
                  <a:gdLst/>
                  <a:ahLst/>
                  <a:cxnLst>
                    <a:cxn ang="0">
                      <a:pos x="6" y="294"/>
                    </a:cxn>
                    <a:cxn ang="0">
                      <a:pos x="18" y="258"/>
                    </a:cxn>
                    <a:cxn ang="0">
                      <a:pos x="30" y="246"/>
                    </a:cxn>
                    <a:cxn ang="0">
                      <a:pos x="42" y="228"/>
                    </a:cxn>
                    <a:cxn ang="0">
                      <a:pos x="54" y="192"/>
                    </a:cxn>
                    <a:cxn ang="0">
                      <a:pos x="72" y="168"/>
                    </a:cxn>
                    <a:cxn ang="0">
                      <a:pos x="84" y="162"/>
                    </a:cxn>
                    <a:cxn ang="0">
                      <a:pos x="96" y="192"/>
                    </a:cxn>
                    <a:cxn ang="0">
                      <a:pos x="102" y="180"/>
                    </a:cxn>
                    <a:cxn ang="0">
                      <a:pos x="120" y="150"/>
                    </a:cxn>
                    <a:cxn ang="0">
                      <a:pos x="132" y="126"/>
                    </a:cxn>
                    <a:cxn ang="0">
                      <a:pos x="144" y="96"/>
                    </a:cxn>
                    <a:cxn ang="0">
                      <a:pos x="162" y="78"/>
                    </a:cxn>
                    <a:cxn ang="0">
                      <a:pos x="174" y="54"/>
                    </a:cxn>
                    <a:cxn ang="0">
                      <a:pos x="186" y="36"/>
                    </a:cxn>
                    <a:cxn ang="0">
                      <a:pos x="204" y="30"/>
                    </a:cxn>
                    <a:cxn ang="0">
                      <a:pos x="210" y="78"/>
                    </a:cxn>
                    <a:cxn ang="0">
                      <a:pos x="222" y="120"/>
                    </a:cxn>
                    <a:cxn ang="0">
                      <a:pos x="228" y="168"/>
                    </a:cxn>
                    <a:cxn ang="0">
                      <a:pos x="246" y="162"/>
                    </a:cxn>
                    <a:cxn ang="0">
                      <a:pos x="264" y="132"/>
                    </a:cxn>
                    <a:cxn ang="0">
                      <a:pos x="276" y="114"/>
                    </a:cxn>
                    <a:cxn ang="0">
                      <a:pos x="288" y="96"/>
                    </a:cxn>
                    <a:cxn ang="0">
                      <a:pos x="294" y="60"/>
                    </a:cxn>
                    <a:cxn ang="0">
                      <a:pos x="306" y="42"/>
                    </a:cxn>
                    <a:cxn ang="0">
                      <a:pos x="312" y="24"/>
                    </a:cxn>
                    <a:cxn ang="0">
                      <a:pos x="324" y="6"/>
                    </a:cxn>
                    <a:cxn ang="0">
                      <a:pos x="330" y="18"/>
                    </a:cxn>
                    <a:cxn ang="0">
                      <a:pos x="342" y="54"/>
                    </a:cxn>
                    <a:cxn ang="0">
                      <a:pos x="348" y="102"/>
                    </a:cxn>
                    <a:cxn ang="0">
                      <a:pos x="360" y="156"/>
                    </a:cxn>
                    <a:cxn ang="0">
                      <a:pos x="366" y="204"/>
                    </a:cxn>
                    <a:cxn ang="0">
                      <a:pos x="378" y="252"/>
                    </a:cxn>
                    <a:cxn ang="0">
                      <a:pos x="384" y="306"/>
                    </a:cxn>
                    <a:cxn ang="0">
                      <a:pos x="396" y="348"/>
                    </a:cxn>
                    <a:cxn ang="0">
                      <a:pos x="402" y="408"/>
                    </a:cxn>
                    <a:cxn ang="0">
                      <a:pos x="414" y="468"/>
                    </a:cxn>
                    <a:cxn ang="0">
                      <a:pos x="420" y="516"/>
                    </a:cxn>
                    <a:cxn ang="0">
                      <a:pos x="432" y="528"/>
                    </a:cxn>
                    <a:cxn ang="0">
                      <a:pos x="444" y="492"/>
                    </a:cxn>
                    <a:cxn ang="0">
                      <a:pos x="450" y="462"/>
                    </a:cxn>
                    <a:cxn ang="0">
                      <a:pos x="462" y="444"/>
                    </a:cxn>
                  </a:cxnLst>
                  <a:rect l="0" t="0" r="r" b="b"/>
                  <a:pathLst>
                    <a:path w="468" h="534">
                      <a:moveTo>
                        <a:pt x="0" y="318"/>
                      </a:moveTo>
                      <a:lnTo>
                        <a:pt x="6" y="306"/>
                      </a:lnTo>
                      <a:lnTo>
                        <a:pt x="6" y="294"/>
                      </a:lnTo>
                      <a:lnTo>
                        <a:pt x="12" y="282"/>
                      </a:lnTo>
                      <a:lnTo>
                        <a:pt x="12" y="270"/>
                      </a:lnTo>
                      <a:lnTo>
                        <a:pt x="18" y="258"/>
                      </a:lnTo>
                      <a:lnTo>
                        <a:pt x="18" y="252"/>
                      </a:lnTo>
                      <a:lnTo>
                        <a:pt x="24" y="246"/>
                      </a:lnTo>
                      <a:lnTo>
                        <a:pt x="30" y="246"/>
                      </a:lnTo>
                      <a:lnTo>
                        <a:pt x="36" y="240"/>
                      </a:lnTo>
                      <a:lnTo>
                        <a:pt x="36" y="228"/>
                      </a:lnTo>
                      <a:lnTo>
                        <a:pt x="42" y="228"/>
                      </a:lnTo>
                      <a:lnTo>
                        <a:pt x="48" y="216"/>
                      </a:lnTo>
                      <a:lnTo>
                        <a:pt x="48" y="204"/>
                      </a:lnTo>
                      <a:lnTo>
                        <a:pt x="54" y="192"/>
                      </a:lnTo>
                      <a:lnTo>
                        <a:pt x="60" y="186"/>
                      </a:lnTo>
                      <a:lnTo>
                        <a:pt x="60" y="180"/>
                      </a:lnTo>
                      <a:lnTo>
                        <a:pt x="72" y="168"/>
                      </a:lnTo>
                      <a:lnTo>
                        <a:pt x="72" y="162"/>
                      </a:lnTo>
                      <a:lnTo>
                        <a:pt x="78" y="162"/>
                      </a:lnTo>
                      <a:lnTo>
                        <a:pt x="84" y="162"/>
                      </a:lnTo>
                      <a:lnTo>
                        <a:pt x="90" y="168"/>
                      </a:lnTo>
                      <a:lnTo>
                        <a:pt x="90" y="180"/>
                      </a:lnTo>
                      <a:lnTo>
                        <a:pt x="96" y="192"/>
                      </a:lnTo>
                      <a:lnTo>
                        <a:pt x="96" y="204"/>
                      </a:lnTo>
                      <a:lnTo>
                        <a:pt x="102" y="198"/>
                      </a:lnTo>
                      <a:lnTo>
                        <a:pt x="102" y="180"/>
                      </a:lnTo>
                      <a:lnTo>
                        <a:pt x="108" y="168"/>
                      </a:lnTo>
                      <a:lnTo>
                        <a:pt x="114" y="162"/>
                      </a:lnTo>
                      <a:lnTo>
                        <a:pt x="120" y="150"/>
                      </a:lnTo>
                      <a:lnTo>
                        <a:pt x="120" y="138"/>
                      </a:lnTo>
                      <a:lnTo>
                        <a:pt x="126" y="132"/>
                      </a:lnTo>
                      <a:lnTo>
                        <a:pt x="132" y="126"/>
                      </a:lnTo>
                      <a:lnTo>
                        <a:pt x="138" y="114"/>
                      </a:lnTo>
                      <a:lnTo>
                        <a:pt x="138" y="102"/>
                      </a:lnTo>
                      <a:lnTo>
                        <a:pt x="144" y="96"/>
                      </a:lnTo>
                      <a:lnTo>
                        <a:pt x="150" y="90"/>
                      </a:lnTo>
                      <a:lnTo>
                        <a:pt x="156" y="84"/>
                      </a:lnTo>
                      <a:lnTo>
                        <a:pt x="162" y="78"/>
                      </a:lnTo>
                      <a:lnTo>
                        <a:pt x="168" y="72"/>
                      </a:lnTo>
                      <a:lnTo>
                        <a:pt x="168" y="66"/>
                      </a:lnTo>
                      <a:lnTo>
                        <a:pt x="174" y="54"/>
                      </a:lnTo>
                      <a:lnTo>
                        <a:pt x="174" y="42"/>
                      </a:lnTo>
                      <a:lnTo>
                        <a:pt x="180" y="36"/>
                      </a:lnTo>
                      <a:lnTo>
                        <a:pt x="186" y="36"/>
                      </a:lnTo>
                      <a:lnTo>
                        <a:pt x="198" y="24"/>
                      </a:lnTo>
                      <a:lnTo>
                        <a:pt x="198" y="18"/>
                      </a:lnTo>
                      <a:lnTo>
                        <a:pt x="204" y="30"/>
                      </a:lnTo>
                      <a:lnTo>
                        <a:pt x="204" y="54"/>
                      </a:lnTo>
                      <a:lnTo>
                        <a:pt x="210" y="66"/>
                      </a:lnTo>
                      <a:lnTo>
                        <a:pt x="210" y="78"/>
                      </a:lnTo>
                      <a:lnTo>
                        <a:pt x="216" y="90"/>
                      </a:lnTo>
                      <a:lnTo>
                        <a:pt x="216" y="108"/>
                      </a:lnTo>
                      <a:lnTo>
                        <a:pt x="222" y="120"/>
                      </a:lnTo>
                      <a:lnTo>
                        <a:pt x="222" y="144"/>
                      </a:lnTo>
                      <a:lnTo>
                        <a:pt x="228" y="156"/>
                      </a:lnTo>
                      <a:lnTo>
                        <a:pt x="228" y="168"/>
                      </a:lnTo>
                      <a:lnTo>
                        <a:pt x="234" y="174"/>
                      </a:lnTo>
                      <a:lnTo>
                        <a:pt x="240" y="168"/>
                      </a:lnTo>
                      <a:lnTo>
                        <a:pt x="246" y="162"/>
                      </a:lnTo>
                      <a:lnTo>
                        <a:pt x="258" y="150"/>
                      </a:lnTo>
                      <a:lnTo>
                        <a:pt x="258" y="138"/>
                      </a:lnTo>
                      <a:lnTo>
                        <a:pt x="264" y="132"/>
                      </a:lnTo>
                      <a:lnTo>
                        <a:pt x="270" y="126"/>
                      </a:lnTo>
                      <a:lnTo>
                        <a:pt x="276" y="120"/>
                      </a:lnTo>
                      <a:lnTo>
                        <a:pt x="276" y="114"/>
                      </a:lnTo>
                      <a:lnTo>
                        <a:pt x="282" y="108"/>
                      </a:lnTo>
                      <a:lnTo>
                        <a:pt x="282" y="102"/>
                      </a:lnTo>
                      <a:lnTo>
                        <a:pt x="288" y="96"/>
                      </a:lnTo>
                      <a:lnTo>
                        <a:pt x="288" y="90"/>
                      </a:lnTo>
                      <a:lnTo>
                        <a:pt x="294" y="78"/>
                      </a:lnTo>
                      <a:lnTo>
                        <a:pt x="294" y="60"/>
                      </a:lnTo>
                      <a:lnTo>
                        <a:pt x="300" y="54"/>
                      </a:lnTo>
                      <a:lnTo>
                        <a:pt x="300" y="48"/>
                      </a:lnTo>
                      <a:lnTo>
                        <a:pt x="306" y="42"/>
                      </a:lnTo>
                      <a:lnTo>
                        <a:pt x="306" y="36"/>
                      </a:lnTo>
                      <a:lnTo>
                        <a:pt x="312" y="30"/>
                      </a:lnTo>
                      <a:lnTo>
                        <a:pt x="312" y="24"/>
                      </a:lnTo>
                      <a:lnTo>
                        <a:pt x="318" y="18"/>
                      </a:lnTo>
                      <a:lnTo>
                        <a:pt x="318" y="12"/>
                      </a:lnTo>
                      <a:lnTo>
                        <a:pt x="324" y="6"/>
                      </a:lnTo>
                      <a:lnTo>
                        <a:pt x="324" y="0"/>
                      </a:lnTo>
                      <a:lnTo>
                        <a:pt x="330" y="6"/>
                      </a:lnTo>
                      <a:lnTo>
                        <a:pt x="330" y="18"/>
                      </a:lnTo>
                      <a:lnTo>
                        <a:pt x="336" y="30"/>
                      </a:lnTo>
                      <a:lnTo>
                        <a:pt x="336" y="42"/>
                      </a:lnTo>
                      <a:lnTo>
                        <a:pt x="342" y="54"/>
                      </a:lnTo>
                      <a:lnTo>
                        <a:pt x="342" y="78"/>
                      </a:lnTo>
                      <a:lnTo>
                        <a:pt x="348" y="90"/>
                      </a:lnTo>
                      <a:lnTo>
                        <a:pt x="348" y="102"/>
                      </a:lnTo>
                      <a:lnTo>
                        <a:pt x="354" y="120"/>
                      </a:lnTo>
                      <a:lnTo>
                        <a:pt x="354" y="138"/>
                      </a:lnTo>
                      <a:lnTo>
                        <a:pt x="360" y="156"/>
                      </a:lnTo>
                      <a:lnTo>
                        <a:pt x="360" y="180"/>
                      </a:lnTo>
                      <a:lnTo>
                        <a:pt x="366" y="192"/>
                      </a:lnTo>
                      <a:lnTo>
                        <a:pt x="366" y="204"/>
                      </a:lnTo>
                      <a:lnTo>
                        <a:pt x="372" y="222"/>
                      </a:lnTo>
                      <a:lnTo>
                        <a:pt x="372" y="240"/>
                      </a:lnTo>
                      <a:lnTo>
                        <a:pt x="378" y="252"/>
                      </a:lnTo>
                      <a:lnTo>
                        <a:pt x="378" y="276"/>
                      </a:lnTo>
                      <a:lnTo>
                        <a:pt x="384" y="288"/>
                      </a:lnTo>
                      <a:lnTo>
                        <a:pt x="384" y="306"/>
                      </a:lnTo>
                      <a:lnTo>
                        <a:pt x="390" y="318"/>
                      </a:lnTo>
                      <a:lnTo>
                        <a:pt x="390" y="330"/>
                      </a:lnTo>
                      <a:lnTo>
                        <a:pt x="396" y="348"/>
                      </a:lnTo>
                      <a:lnTo>
                        <a:pt x="396" y="372"/>
                      </a:lnTo>
                      <a:lnTo>
                        <a:pt x="402" y="390"/>
                      </a:lnTo>
                      <a:lnTo>
                        <a:pt x="402" y="408"/>
                      </a:lnTo>
                      <a:lnTo>
                        <a:pt x="408" y="420"/>
                      </a:lnTo>
                      <a:lnTo>
                        <a:pt x="408" y="450"/>
                      </a:lnTo>
                      <a:lnTo>
                        <a:pt x="414" y="468"/>
                      </a:lnTo>
                      <a:lnTo>
                        <a:pt x="414" y="486"/>
                      </a:lnTo>
                      <a:lnTo>
                        <a:pt x="420" y="504"/>
                      </a:lnTo>
                      <a:lnTo>
                        <a:pt x="420" y="516"/>
                      </a:lnTo>
                      <a:lnTo>
                        <a:pt x="426" y="522"/>
                      </a:lnTo>
                      <a:lnTo>
                        <a:pt x="426" y="534"/>
                      </a:lnTo>
                      <a:lnTo>
                        <a:pt x="432" y="528"/>
                      </a:lnTo>
                      <a:lnTo>
                        <a:pt x="438" y="516"/>
                      </a:lnTo>
                      <a:lnTo>
                        <a:pt x="438" y="504"/>
                      </a:lnTo>
                      <a:lnTo>
                        <a:pt x="444" y="492"/>
                      </a:lnTo>
                      <a:lnTo>
                        <a:pt x="444" y="474"/>
                      </a:lnTo>
                      <a:lnTo>
                        <a:pt x="450" y="468"/>
                      </a:lnTo>
                      <a:lnTo>
                        <a:pt x="450" y="462"/>
                      </a:lnTo>
                      <a:lnTo>
                        <a:pt x="456" y="456"/>
                      </a:lnTo>
                      <a:lnTo>
                        <a:pt x="456" y="450"/>
                      </a:lnTo>
                      <a:lnTo>
                        <a:pt x="462" y="444"/>
                      </a:lnTo>
                      <a:lnTo>
                        <a:pt x="462" y="432"/>
                      </a:lnTo>
                      <a:lnTo>
                        <a:pt x="468" y="426"/>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77" name="Freeform 183"/>
                <p:cNvSpPr>
                  <a:spLocks/>
                </p:cNvSpPr>
                <p:nvPr/>
              </p:nvSpPr>
              <p:spPr bwMode="auto">
                <a:xfrm>
                  <a:off x="4895850" y="1771650"/>
                  <a:ext cx="619125" cy="2095500"/>
                </a:xfrm>
                <a:custGeom>
                  <a:avLst/>
                  <a:gdLst/>
                  <a:ahLst/>
                  <a:cxnLst>
                    <a:cxn ang="0">
                      <a:pos x="6" y="168"/>
                    </a:cxn>
                    <a:cxn ang="0">
                      <a:pos x="12" y="120"/>
                    </a:cxn>
                    <a:cxn ang="0">
                      <a:pos x="24" y="102"/>
                    </a:cxn>
                    <a:cxn ang="0">
                      <a:pos x="30" y="72"/>
                    </a:cxn>
                    <a:cxn ang="0">
                      <a:pos x="42" y="42"/>
                    </a:cxn>
                    <a:cxn ang="0">
                      <a:pos x="48" y="18"/>
                    </a:cxn>
                    <a:cxn ang="0">
                      <a:pos x="60" y="24"/>
                    </a:cxn>
                    <a:cxn ang="0">
                      <a:pos x="72" y="60"/>
                    </a:cxn>
                    <a:cxn ang="0">
                      <a:pos x="78" y="120"/>
                    </a:cxn>
                    <a:cxn ang="0">
                      <a:pos x="90" y="174"/>
                    </a:cxn>
                    <a:cxn ang="0">
                      <a:pos x="96" y="246"/>
                    </a:cxn>
                    <a:cxn ang="0">
                      <a:pos x="108" y="300"/>
                    </a:cxn>
                    <a:cxn ang="0">
                      <a:pos x="114" y="372"/>
                    </a:cxn>
                    <a:cxn ang="0">
                      <a:pos x="126" y="420"/>
                    </a:cxn>
                    <a:cxn ang="0">
                      <a:pos x="132" y="492"/>
                    </a:cxn>
                    <a:cxn ang="0">
                      <a:pos x="144" y="540"/>
                    </a:cxn>
                    <a:cxn ang="0">
                      <a:pos x="150" y="564"/>
                    </a:cxn>
                    <a:cxn ang="0">
                      <a:pos x="162" y="600"/>
                    </a:cxn>
                    <a:cxn ang="0">
                      <a:pos x="168" y="666"/>
                    </a:cxn>
                    <a:cxn ang="0">
                      <a:pos x="180" y="720"/>
                    </a:cxn>
                    <a:cxn ang="0">
                      <a:pos x="186" y="786"/>
                    </a:cxn>
                    <a:cxn ang="0">
                      <a:pos x="198" y="840"/>
                    </a:cxn>
                    <a:cxn ang="0">
                      <a:pos x="204" y="912"/>
                    </a:cxn>
                    <a:cxn ang="0">
                      <a:pos x="216" y="960"/>
                    </a:cxn>
                    <a:cxn ang="0">
                      <a:pos x="222" y="1032"/>
                    </a:cxn>
                    <a:cxn ang="0">
                      <a:pos x="234" y="1074"/>
                    </a:cxn>
                    <a:cxn ang="0">
                      <a:pos x="240" y="1116"/>
                    </a:cxn>
                    <a:cxn ang="0">
                      <a:pos x="252" y="1158"/>
                    </a:cxn>
                    <a:cxn ang="0">
                      <a:pos x="258" y="1188"/>
                    </a:cxn>
                    <a:cxn ang="0">
                      <a:pos x="270" y="1230"/>
                    </a:cxn>
                    <a:cxn ang="0">
                      <a:pos x="276" y="1266"/>
                    </a:cxn>
                    <a:cxn ang="0">
                      <a:pos x="288" y="1314"/>
                    </a:cxn>
                    <a:cxn ang="0">
                      <a:pos x="300" y="1308"/>
                    </a:cxn>
                    <a:cxn ang="0">
                      <a:pos x="306" y="1272"/>
                    </a:cxn>
                    <a:cxn ang="0">
                      <a:pos x="318" y="1248"/>
                    </a:cxn>
                    <a:cxn ang="0">
                      <a:pos x="330" y="1242"/>
                    </a:cxn>
                    <a:cxn ang="0">
                      <a:pos x="336" y="1266"/>
                    </a:cxn>
                    <a:cxn ang="0">
                      <a:pos x="348" y="1254"/>
                    </a:cxn>
                    <a:cxn ang="0">
                      <a:pos x="360" y="1224"/>
                    </a:cxn>
                    <a:cxn ang="0">
                      <a:pos x="366" y="1188"/>
                    </a:cxn>
                    <a:cxn ang="0">
                      <a:pos x="378" y="1158"/>
                    </a:cxn>
                    <a:cxn ang="0">
                      <a:pos x="384" y="1134"/>
                    </a:cxn>
                  </a:cxnLst>
                  <a:rect l="0" t="0" r="r" b="b"/>
                  <a:pathLst>
                    <a:path w="390" h="1320">
                      <a:moveTo>
                        <a:pt x="0" y="186"/>
                      </a:moveTo>
                      <a:lnTo>
                        <a:pt x="0" y="174"/>
                      </a:lnTo>
                      <a:lnTo>
                        <a:pt x="6" y="168"/>
                      </a:lnTo>
                      <a:lnTo>
                        <a:pt x="6" y="150"/>
                      </a:lnTo>
                      <a:lnTo>
                        <a:pt x="12" y="144"/>
                      </a:lnTo>
                      <a:lnTo>
                        <a:pt x="12" y="120"/>
                      </a:lnTo>
                      <a:lnTo>
                        <a:pt x="18" y="114"/>
                      </a:lnTo>
                      <a:lnTo>
                        <a:pt x="18" y="108"/>
                      </a:lnTo>
                      <a:lnTo>
                        <a:pt x="24" y="102"/>
                      </a:lnTo>
                      <a:lnTo>
                        <a:pt x="24" y="96"/>
                      </a:lnTo>
                      <a:lnTo>
                        <a:pt x="30" y="84"/>
                      </a:lnTo>
                      <a:lnTo>
                        <a:pt x="30" y="72"/>
                      </a:lnTo>
                      <a:lnTo>
                        <a:pt x="36" y="66"/>
                      </a:lnTo>
                      <a:lnTo>
                        <a:pt x="36" y="48"/>
                      </a:lnTo>
                      <a:lnTo>
                        <a:pt x="42" y="42"/>
                      </a:lnTo>
                      <a:lnTo>
                        <a:pt x="42" y="30"/>
                      </a:lnTo>
                      <a:lnTo>
                        <a:pt x="48" y="24"/>
                      </a:lnTo>
                      <a:lnTo>
                        <a:pt x="48" y="18"/>
                      </a:lnTo>
                      <a:lnTo>
                        <a:pt x="60" y="0"/>
                      </a:lnTo>
                      <a:lnTo>
                        <a:pt x="54" y="0"/>
                      </a:lnTo>
                      <a:lnTo>
                        <a:pt x="60" y="24"/>
                      </a:lnTo>
                      <a:lnTo>
                        <a:pt x="66" y="36"/>
                      </a:lnTo>
                      <a:lnTo>
                        <a:pt x="66" y="42"/>
                      </a:lnTo>
                      <a:lnTo>
                        <a:pt x="72" y="60"/>
                      </a:lnTo>
                      <a:lnTo>
                        <a:pt x="72" y="72"/>
                      </a:lnTo>
                      <a:lnTo>
                        <a:pt x="78" y="90"/>
                      </a:lnTo>
                      <a:lnTo>
                        <a:pt x="78" y="120"/>
                      </a:lnTo>
                      <a:lnTo>
                        <a:pt x="84" y="138"/>
                      </a:lnTo>
                      <a:lnTo>
                        <a:pt x="84" y="156"/>
                      </a:lnTo>
                      <a:lnTo>
                        <a:pt x="90" y="174"/>
                      </a:lnTo>
                      <a:lnTo>
                        <a:pt x="90" y="192"/>
                      </a:lnTo>
                      <a:lnTo>
                        <a:pt x="96" y="210"/>
                      </a:lnTo>
                      <a:lnTo>
                        <a:pt x="96" y="246"/>
                      </a:lnTo>
                      <a:lnTo>
                        <a:pt x="102" y="264"/>
                      </a:lnTo>
                      <a:lnTo>
                        <a:pt x="102" y="282"/>
                      </a:lnTo>
                      <a:lnTo>
                        <a:pt x="108" y="300"/>
                      </a:lnTo>
                      <a:lnTo>
                        <a:pt x="108" y="318"/>
                      </a:lnTo>
                      <a:lnTo>
                        <a:pt x="114" y="336"/>
                      </a:lnTo>
                      <a:lnTo>
                        <a:pt x="114" y="372"/>
                      </a:lnTo>
                      <a:lnTo>
                        <a:pt x="120" y="384"/>
                      </a:lnTo>
                      <a:lnTo>
                        <a:pt x="120" y="402"/>
                      </a:lnTo>
                      <a:lnTo>
                        <a:pt x="126" y="420"/>
                      </a:lnTo>
                      <a:lnTo>
                        <a:pt x="126" y="438"/>
                      </a:lnTo>
                      <a:lnTo>
                        <a:pt x="132" y="456"/>
                      </a:lnTo>
                      <a:lnTo>
                        <a:pt x="132" y="492"/>
                      </a:lnTo>
                      <a:lnTo>
                        <a:pt x="138" y="510"/>
                      </a:lnTo>
                      <a:lnTo>
                        <a:pt x="138" y="528"/>
                      </a:lnTo>
                      <a:lnTo>
                        <a:pt x="144" y="540"/>
                      </a:lnTo>
                      <a:lnTo>
                        <a:pt x="144" y="552"/>
                      </a:lnTo>
                      <a:lnTo>
                        <a:pt x="150" y="558"/>
                      </a:lnTo>
                      <a:lnTo>
                        <a:pt x="150" y="564"/>
                      </a:lnTo>
                      <a:lnTo>
                        <a:pt x="156" y="576"/>
                      </a:lnTo>
                      <a:lnTo>
                        <a:pt x="156" y="582"/>
                      </a:lnTo>
                      <a:lnTo>
                        <a:pt x="162" y="600"/>
                      </a:lnTo>
                      <a:lnTo>
                        <a:pt x="162" y="630"/>
                      </a:lnTo>
                      <a:lnTo>
                        <a:pt x="168" y="648"/>
                      </a:lnTo>
                      <a:lnTo>
                        <a:pt x="168" y="666"/>
                      </a:lnTo>
                      <a:lnTo>
                        <a:pt x="174" y="684"/>
                      </a:lnTo>
                      <a:lnTo>
                        <a:pt x="174" y="702"/>
                      </a:lnTo>
                      <a:lnTo>
                        <a:pt x="180" y="720"/>
                      </a:lnTo>
                      <a:lnTo>
                        <a:pt x="180" y="750"/>
                      </a:lnTo>
                      <a:lnTo>
                        <a:pt x="186" y="768"/>
                      </a:lnTo>
                      <a:lnTo>
                        <a:pt x="186" y="786"/>
                      </a:lnTo>
                      <a:lnTo>
                        <a:pt x="192" y="804"/>
                      </a:lnTo>
                      <a:lnTo>
                        <a:pt x="192" y="822"/>
                      </a:lnTo>
                      <a:lnTo>
                        <a:pt x="198" y="840"/>
                      </a:lnTo>
                      <a:lnTo>
                        <a:pt x="198" y="876"/>
                      </a:lnTo>
                      <a:lnTo>
                        <a:pt x="204" y="894"/>
                      </a:lnTo>
                      <a:lnTo>
                        <a:pt x="204" y="912"/>
                      </a:lnTo>
                      <a:lnTo>
                        <a:pt x="210" y="930"/>
                      </a:lnTo>
                      <a:lnTo>
                        <a:pt x="210" y="948"/>
                      </a:lnTo>
                      <a:lnTo>
                        <a:pt x="216" y="960"/>
                      </a:lnTo>
                      <a:lnTo>
                        <a:pt x="216" y="996"/>
                      </a:lnTo>
                      <a:lnTo>
                        <a:pt x="222" y="1014"/>
                      </a:lnTo>
                      <a:lnTo>
                        <a:pt x="222" y="1032"/>
                      </a:lnTo>
                      <a:lnTo>
                        <a:pt x="228" y="1050"/>
                      </a:lnTo>
                      <a:lnTo>
                        <a:pt x="228" y="1062"/>
                      </a:lnTo>
                      <a:lnTo>
                        <a:pt x="234" y="1074"/>
                      </a:lnTo>
                      <a:lnTo>
                        <a:pt x="234" y="1098"/>
                      </a:lnTo>
                      <a:lnTo>
                        <a:pt x="240" y="1104"/>
                      </a:lnTo>
                      <a:lnTo>
                        <a:pt x="240" y="1116"/>
                      </a:lnTo>
                      <a:lnTo>
                        <a:pt x="246" y="1128"/>
                      </a:lnTo>
                      <a:lnTo>
                        <a:pt x="246" y="1146"/>
                      </a:lnTo>
                      <a:lnTo>
                        <a:pt x="252" y="1158"/>
                      </a:lnTo>
                      <a:lnTo>
                        <a:pt x="252" y="1170"/>
                      </a:lnTo>
                      <a:lnTo>
                        <a:pt x="258" y="1182"/>
                      </a:lnTo>
                      <a:lnTo>
                        <a:pt x="258" y="1188"/>
                      </a:lnTo>
                      <a:lnTo>
                        <a:pt x="264" y="1200"/>
                      </a:lnTo>
                      <a:lnTo>
                        <a:pt x="264" y="1224"/>
                      </a:lnTo>
                      <a:lnTo>
                        <a:pt x="270" y="1230"/>
                      </a:lnTo>
                      <a:lnTo>
                        <a:pt x="270" y="1242"/>
                      </a:lnTo>
                      <a:lnTo>
                        <a:pt x="276" y="1254"/>
                      </a:lnTo>
                      <a:lnTo>
                        <a:pt x="276" y="1266"/>
                      </a:lnTo>
                      <a:lnTo>
                        <a:pt x="282" y="1278"/>
                      </a:lnTo>
                      <a:lnTo>
                        <a:pt x="282" y="1302"/>
                      </a:lnTo>
                      <a:lnTo>
                        <a:pt x="288" y="1314"/>
                      </a:lnTo>
                      <a:lnTo>
                        <a:pt x="294" y="1320"/>
                      </a:lnTo>
                      <a:lnTo>
                        <a:pt x="294" y="1314"/>
                      </a:lnTo>
                      <a:lnTo>
                        <a:pt x="300" y="1308"/>
                      </a:lnTo>
                      <a:lnTo>
                        <a:pt x="300" y="1290"/>
                      </a:lnTo>
                      <a:lnTo>
                        <a:pt x="306" y="1284"/>
                      </a:lnTo>
                      <a:lnTo>
                        <a:pt x="306" y="1272"/>
                      </a:lnTo>
                      <a:lnTo>
                        <a:pt x="312" y="1266"/>
                      </a:lnTo>
                      <a:lnTo>
                        <a:pt x="312" y="1254"/>
                      </a:lnTo>
                      <a:lnTo>
                        <a:pt x="318" y="1248"/>
                      </a:lnTo>
                      <a:lnTo>
                        <a:pt x="318" y="1230"/>
                      </a:lnTo>
                      <a:lnTo>
                        <a:pt x="324" y="1230"/>
                      </a:lnTo>
                      <a:lnTo>
                        <a:pt x="330" y="1242"/>
                      </a:lnTo>
                      <a:lnTo>
                        <a:pt x="330" y="1248"/>
                      </a:lnTo>
                      <a:lnTo>
                        <a:pt x="342" y="1266"/>
                      </a:lnTo>
                      <a:lnTo>
                        <a:pt x="336" y="1266"/>
                      </a:lnTo>
                      <a:lnTo>
                        <a:pt x="342" y="1266"/>
                      </a:lnTo>
                      <a:lnTo>
                        <a:pt x="348" y="1260"/>
                      </a:lnTo>
                      <a:lnTo>
                        <a:pt x="348" y="1254"/>
                      </a:lnTo>
                      <a:lnTo>
                        <a:pt x="354" y="1248"/>
                      </a:lnTo>
                      <a:lnTo>
                        <a:pt x="354" y="1236"/>
                      </a:lnTo>
                      <a:lnTo>
                        <a:pt x="360" y="1224"/>
                      </a:lnTo>
                      <a:lnTo>
                        <a:pt x="360" y="1218"/>
                      </a:lnTo>
                      <a:lnTo>
                        <a:pt x="366" y="1206"/>
                      </a:lnTo>
                      <a:lnTo>
                        <a:pt x="366" y="1188"/>
                      </a:lnTo>
                      <a:lnTo>
                        <a:pt x="372" y="1176"/>
                      </a:lnTo>
                      <a:lnTo>
                        <a:pt x="372" y="1164"/>
                      </a:lnTo>
                      <a:lnTo>
                        <a:pt x="378" y="1158"/>
                      </a:lnTo>
                      <a:lnTo>
                        <a:pt x="378" y="1152"/>
                      </a:lnTo>
                      <a:lnTo>
                        <a:pt x="384" y="1140"/>
                      </a:lnTo>
                      <a:lnTo>
                        <a:pt x="384" y="1134"/>
                      </a:lnTo>
                      <a:lnTo>
                        <a:pt x="390" y="1122"/>
                      </a:lnTo>
                      <a:lnTo>
                        <a:pt x="390" y="1116"/>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78" name="Freeform 184"/>
                <p:cNvSpPr>
                  <a:spLocks/>
                </p:cNvSpPr>
                <p:nvPr/>
              </p:nvSpPr>
              <p:spPr bwMode="auto">
                <a:xfrm>
                  <a:off x="5514975" y="3200400"/>
                  <a:ext cx="647700" cy="1400175"/>
                </a:xfrm>
                <a:custGeom>
                  <a:avLst/>
                  <a:gdLst/>
                  <a:ahLst/>
                  <a:cxnLst>
                    <a:cxn ang="0">
                      <a:pos x="6" y="192"/>
                    </a:cxn>
                    <a:cxn ang="0">
                      <a:pos x="18" y="150"/>
                    </a:cxn>
                    <a:cxn ang="0">
                      <a:pos x="24" y="120"/>
                    </a:cxn>
                    <a:cxn ang="0">
                      <a:pos x="36" y="72"/>
                    </a:cxn>
                    <a:cxn ang="0">
                      <a:pos x="42" y="42"/>
                    </a:cxn>
                    <a:cxn ang="0">
                      <a:pos x="54" y="0"/>
                    </a:cxn>
                    <a:cxn ang="0">
                      <a:pos x="66" y="24"/>
                    </a:cxn>
                    <a:cxn ang="0">
                      <a:pos x="72" y="42"/>
                    </a:cxn>
                    <a:cxn ang="0">
                      <a:pos x="84" y="84"/>
                    </a:cxn>
                    <a:cxn ang="0">
                      <a:pos x="90" y="138"/>
                    </a:cxn>
                    <a:cxn ang="0">
                      <a:pos x="102" y="192"/>
                    </a:cxn>
                    <a:cxn ang="0">
                      <a:pos x="108" y="234"/>
                    </a:cxn>
                    <a:cxn ang="0">
                      <a:pos x="120" y="276"/>
                    </a:cxn>
                    <a:cxn ang="0">
                      <a:pos x="126" y="324"/>
                    </a:cxn>
                    <a:cxn ang="0">
                      <a:pos x="138" y="390"/>
                    </a:cxn>
                    <a:cxn ang="0">
                      <a:pos x="144" y="438"/>
                    </a:cxn>
                    <a:cxn ang="0">
                      <a:pos x="156" y="492"/>
                    </a:cxn>
                    <a:cxn ang="0">
                      <a:pos x="162" y="558"/>
                    </a:cxn>
                    <a:cxn ang="0">
                      <a:pos x="174" y="600"/>
                    </a:cxn>
                    <a:cxn ang="0">
                      <a:pos x="180" y="654"/>
                    </a:cxn>
                    <a:cxn ang="0">
                      <a:pos x="192" y="696"/>
                    </a:cxn>
                    <a:cxn ang="0">
                      <a:pos x="198" y="756"/>
                    </a:cxn>
                    <a:cxn ang="0">
                      <a:pos x="210" y="804"/>
                    </a:cxn>
                    <a:cxn ang="0">
                      <a:pos x="216" y="864"/>
                    </a:cxn>
                    <a:cxn ang="0">
                      <a:pos x="240" y="828"/>
                    </a:cxn>
                    <a:cxn ang="0">
                      <a:pos x="246" y="828"/>
                    </a:cxn>
                    <a:cxn ang="0">
                      <a:pos x="252" y="786"/>
                    </a:cxn>
                    <a:cxn ang="0">
                      <a:pos x="270" y="774"/>
                    </a:cxn>
                    <a:cxn ang="0">
                      <a:pos x="282" y="798"/>
                    </a:cxn>
                    <a:cxn ang="0">
                      <a:pos x="294" y="840"/>
                    </a:cxn>
                    <a:cxn ang="0">
                      <a:pos x="306" y="870"/>
                    </a:cxn>
                    <a:cxn ang="0">
                      <a:pos x="312" y="870"/>
                    </a:cxn>
                    <a:cxn ang="0">
                      <a:pos x="324" y="816"/>
                    </a:cxn>
                    <a:cxn ang="0">
                      <a:pos x="330" y="780"/>
                    </a:cxn>
                    <a:cxn ang="0">
                      <a:pos x="342" y="714"/>
                    </a:cxn>
                    <a:cxn ang="0">
                      <a:pos x="348" y="672"/>
                    </a:cxn>
                    <a:cxn ang="0">
                      <a:pos x="360" y="624"/>
                    </a:cxn>
                    <a:cxn ang="0">
                      <a:pos x="366" y="570"/>
                    </a:cxn>
                    <a:cxn ang="0">
                      <a:pos x="378" y="528"/>
                    </a:cxn>
                    <a:cxn ang="0">
                      <a:pos x="384" y="468"/>
                    </a:cxn>
                    <a:cxn ang="0">
                      <a:pos x="396" y="426"/>
                    </a:cxn>
                    <a:cxn ang="0">
                      <a:pos x="402" y="372"/>
                    </a:cxn>
                  </a:cxnLst>
                  <a:rect l="0" t="0" r="r" b="b"/>
                  <a:pathLst>
                    <a:path w="408" h="882">
                      <a:moveTo>
                        <a:pt x="0" y="216"/>
                      </a:moveTo>
                      <a:lnTo>
                        <a:pt x="6" y="204"/>
                      </a:lnTo>
                      <a:lnTo>
                        <a:pt x="6" y="192"/>
                      </a:lnTo>
                      <a:lnTo>
                        <a:pt x="12" y="180"/>
                      </a:lnTo>
                      <a:lnTo>
                        <a:pt x="12" y="162"/>
                      </a:lnTo>
                      <a:lnTo>
                        <a:pt x="18" y="150"/>
                      </a:lnTo>
                      <a:lnTo>
                        <a:pt x="18" y="138"/>
                      </a:lnTo>
                      <a:lnTo>
                        <a:pt x="24" y="126"/>
                      </a:lnTo>
                      <a:lnTo>
                        <a:pt x="24" y="120"/>
                      </a:lnTo>
                      <a:lnTo>
                        <a:pt x="30" y="108"/>
                      </a:lnTo>
                      <a:lnTo>
                        <a:pt x="30" y="84"/>
                      </a:lnTo>
                      <a:lnTo>
                        <a:pt x="36" y="72"/>
                      </a:lnTo>
                      <a:lnTo>
                        <a:pt x="36" y="66"/>
                      </a:lnTo>
                      <a:lnTo>
                        <a:pt x="42" y="54"/>
                      </a:lnTo>
                      <a:lnTo>
                        <a:pt x="42" y="42"/>
                      </a:lnTo>
                      <a:lnTo>
                        <a:pt x="48" y="30"/>
                      </a:lnTo>
                      <a:lnTo>
                        <a:pt x="48" y="6"/>
                      </a:lnTo>
                      <a:lnTo>
                        <a:pt x="54" y="0"/>
                      </a:lnTo>
                      <a:lnTo>
                        <a:pt x="60" y="6"/>
                      </a:lnTo>
                      <a:lnTo>
                        <a:pt x="60" y="18"/>
                      </a:lnTo>
                      <a:lnTo>
                        <a:pt x="66" y="24"/>
                      </a:lnTo>
                      <a:lnTo>
                        <a:pt x="66" y="30"/>
                      </a:lnTo>
                      <a:lnTo>
                        <a:pt x="72" y="36"/>
                      </a:lnTo>
                      <a:lnTo>
                        <a:pt x="72" y="42"/>
                      </a:lnTo>
                      <a:lnTo>
                        <a:pt x="78" y="60"/>
                      </a:lnTo>
                      <a:lnTo>
                        <a:pt x="78" y="84"/>
                      </a:lnTo>
                      <a:lnTo>
                        <a:pt x="84" y="84"/>
                      </a:lnTo>
                      <a:lnTo>
                        <a:pt x="84" y="102"/>
                      </a:lnTo>
                      <a:lnTo>
                        <a:pt x="90" y="120"/>
                      </a:lnTo>
                      <a:lnTo>
                        <a:pt x="90" y="138"/>
                      </a:lnTo>
                      <a:lnTo>
                        <a:pt x="96" y="144"/>
                      </a:lnTo>
                      <a:lnTo>
                        <a:pt x="96" y="174"/>
                      </a:lnTo>
                      <a:lnTo>
                        <a:pt x="102" y="192"/>
                      </a:lnTo>
                      <a:lnTo>
                        <a:pt x="102" y="204"/>
                      </a:lnTo>
                      <a:lnTo>
                        <a:pt x="108" y="222"/>
                      </a:lnTo>
                      <a:lnTo>
                        <a:pt x="108" y="234"/>
                      </a:lnTo>
                      <a:lnTo>
                        <a:pt x="114" y="246"/>
                      </a:lnTo>
                      <a:lnTo>
                        <a:pt x="114" y="264"/>
                      </a:lnTo>
                      <a:lnTo>
                        <a:pt x="120" y="276"/>
                      </a:lnTo>
                      <a:lnTo>
                        <a:pt x="120" y="294"/>
                      </a:lnTo>
                      <a:lnTo>
                        <a:pt x="126" y="312"/>
                      </a:lnTo>
                      <a:lnTo>
                        <a:pt x="126" y="324"/>
                      </a:lnTo>
                      <a:lnTo>
                        <a:pt x="132" y="342"/>
                      </a:lnTo>
                      <a:lnTo>
                        <a:pt x="132" y="378"/>
                      </a:lnTo>
                      <a:lnTo>
                        <a:pt x="138" y="390"/>
                      </a:lnTo>
                      <a:lnTo>
                        <a:pt x="138" y="408"/>
                      </a:lnTo>
                      <a:lnTo>
                        <a:pt x="144" y="420"/>
                      </a:lnTo>
                      <a:lnTo>
                        <a:pt x="144" y="438"/>
                      </a:lnTo>
                      <a:lnTo>
                        <a:pt x="150" y="450"/>
                      </a:lnTo>
                      <a:lnTo>
                        <a:pt x="150" y="474"/>
                      </a:lnTo>
                      <a:lnTo>
                        <a:pt x="156" y="492"/>
                      </a:lnTo>
                      <a:lnTo>
                        <a:pt x="156" y="504"/>
                      </a:lnTo>
                      <a:lnTo>
                        <a:pt x="162" y="522"/>
                      </a:lnTo>
                      <a:lnTo>
                        <a:pt x="162" y="558"/>
                      </a:lnTo>
                      <a:lnTo>
                        <a:pt x="168" y="570"/>
                      </a:lnTo>
                      <a:lnTo>
                        <a:pt x="168" y="588"/>
                      </a:lnTo>
                      <a:lnTo>
                        <a:pt x="174" y="600"/>
                      </a:lnTo>
                      <a:lnTo>
                        <a:pt x="174" y="618"/>
                      </a:lnTo>
                      <a:lnTo>
                        <a:pt x="180" y="630"/>
                      </a:lnTo>
                      <a:lnTo>
                        <a:pt x="180" y="654"/>
                      </a:lnTo>
                      <a:lnTo>
                        <a:pt x="186" y="672"/>
                      </a:lnTo>
                      <a:lnTo>
                        <a:pt x="186" y="684"/>
                      </a:lnTo>
                      <a:lnTo>
                        <a:pt x="192" y="696"/>
                      </a:lnTo>
                      <a:lnTo>
                        <a:pt x="192" y="708"/>
                      </a:lnTo>
                      <a:lnTo>
                        <a:pt x="198" y="726"/>
                      </a:lnTo>
                      <a:lnTo>
                        <a:pt x="198" y="756"/>
                      </a:lnTo>
                      <a:lnTo>
                        <a:pt x="204" y="774"/>
                      </a:lnTo>
                      <a:lnTo>
                        <a:pt x="204" y="786"/>
                      </a:lnTo>
                      <a:lnTo>
                        <a:pt x="210" y="804"/>
                      </a:lnTo>
                      <a:lnTo>
                        <a:pt x="210" y="816"/>
                      </a:lnTo>
                      <a:lnTo>
                        <a:pt x="216" y="834"/>
                      </a:lnTo>
                      <a:lnTo>
                        <a:pt x="216" y="864"/>
                      </a:lnTo>
                      <a:lnTo>
                        <a:pt x="228" y="852"/>
                      </a:lnTo>
                      <a:lnTo>
                        <a:pt x="228" y="846"/>
                      </a:lnTo>
                      <a:lnTo>
                        <a:pt x="240" y="828"/>
                      </a:lnTo>
                      <a:lnTo>
                        <a:pt x="234" y="828"/>
                      </a:lnTo>
                      <a:lnTo>
                        <a:pt x="240" y="828"/>
                      </a:lnTo>
                      <a:lnTo>
                        <a:pt x="246" y="828"/>
                      </a:lnTo>
                      <a:lnTo>
                        <a:pt x="246" y="816"/>
                      </a:lnTo>
                      <a:lnTo>
                        <a:pt x="252" y="810"/>
                      </a:lnTo>
                      <a:lnTo>
                        <a:pt x="252" y="786"/>
                      </a:lnTo>
                      <a:lnTo>
                        <a:pt x="258" y="774"/>
                      </a:lnTo>
                      <a:lnTo>
                        <a:pt x="270" y="768"/>
                      </a:lnTo>
                      <a:lnTo>
                        <a:pt x="270" y="774"/>
                      </a:lnTo>
                      <a:lnTo>
                        <a:pt x="276" y="774"/>
                      </a:lnTo>
                      <a:lnTo>
                        <a:pt x="276" y="786"/>
                      </a:lnTo>
                      <a:lnTo>
                        <a:pt x="282" y="798"/>
                      </a:lnTo>
                      <a:lnTo>
                        <a:pt x="282" y="822"/>
                      </a:lnTo>
                      <a:lnTo>
                        <a:pt x="288" y="828"/>
                      </a:lnTo>
                      <a:lnTo>
                        <a:pt x="294" y="840"/>
                      </a:lnTo>
                      <a:lnTo>
                        <a:pt x="294" y="852"/>
                      </a:lnTo>
                      <a:lnTo>
                        <a:pt x="300" y="858"/>
                      </a:lnTo>
                      <a:lnTo>
                        <a:pt x="306" y="870"/>
                      </a:lnTo>
                      <a:lnTo>
                        <a:pt x="306" y="876"/>
                      </a:lnTo>
                      <a:lnTo>
                        <a:pt x="312" y="882"/>
                      </a:lnTo>
                      <a:lnTo>
                        <a:pt x="312" y="870"/>
                      </a:lnTo>
                      <a:lnTo>
                        <a:pt x="318" y="852"/>
                      </a:lnTo>
                      <a:lnTo>
                        <a:pt x="318" y="828"/>
                      </a:lnTo>
                      <a:lnTo>
                        <a:pt x="324" y="816"/>
                      </a:lnTo>
                      <a:lnTo>
                        <a:pt x="324" y="798"/>
                      </a:lnTo>
                      <a:lnTo>
                        <a:pt x="330" y="786"/>
                      </a:lnTo>
                      <a:lnTo>
                        <a:pt x="330" y="780"/>
                      </a:lnTo>
                      <a:lnTo>
                        <a:pt x="336" y="762"/>
                      </a:lnTo>
                      <a:lnTo>
                        <a:pt x="336" y="732"/>
                      </a:lnTo>
                      <a:lnTo>
                        <a:pt x="342" y="714"/>
                      </a:lnTo>
                      <a:lnTo>
                        <a:pt x="342" y="696"/>
                      </a:lnTo>
                      <a:lnTo>
                        <a:pt x="348" y="684"/>
                      </a:lnTo>
                      <a:lnTo>
                        <a:pt x="348" y="672"/>
                      </a:lnTo>
                      <a:lnTo>
                        <a:pt x="354" y="660"/>
                      </a:lnTo>
                      <a:lnTo>
                        <a:pt x="354" y="636"/>
                      </a:lnTo>
                      <a:lnTo>
                        <a:pt x="360" y="624"/>
                      </a:lnTo>
                      <a:lnTo>
                        <a:pt x="360" y="612"/>
                      </a:lnTo>
                      <a:lnTo>
                        <a:pt x="366" y="594"/>
                      </a:lnTo>
                      <a:lnTo>
                        <a:pt x="366" y="570"/>
                      </a:lnTo>
                      <a:lnTo>
                        <a:pt x="372" y="558"/>
                      </a:lnTo>
                      <a:lnTo>
                        <a:pt x="372" y="540"/>
                      </a:lnTo>
                      <a:lnTo>
                        <a:pt x="378" y="528"/>
                      </a:lnTo>
                      <a:lnTo>
                        <a:pt x="378" y="510"/>
                      </a:lnTo>
                      <a:lnTo>
                        <a:pt x="384" y="492"/>
                      </a:lnTo>
                      <a:lnTo>
                        <a:pt x="384" y="468"/>
                      </a:lnTo>
                      <a:lnTo>
                        <a:pt x="390" y="456"/>
                      </a:lnTo>
                      <a:lnTo>
                        <a:pt x="390" y="444"/>
                      </a:lnTo>
                      <a:lnTo>
                        <a:pt x="396" y="426"/>
                      </a:lnTo>
                      <a:lnTo>
                        <a:pt x="396" y="414"/>
                      </a:lnTo>
                      <a:lnTo>
                        <a:pt x="402" y="396"/>
                      </a:lnTo>
                      <a:lnTo>
                        <a:pt x="402" y="372"/>
                      </a:lnTo>
                      <a:lnTo>
                        <a:pt x="408" y="360"/>
                      </a:lnTo>
                      <a:lnTo>
                        <a:pt x="408" y="342"/>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79" name="Freeform 185"/>
                <p:cNvSpPr>
                  <a:spLocks/>
                </p:cNvSpPr>
                <p:nvPr/>
              </p:nvSpPr>
              <p:spPr bwMode="auto">
                <a:xfrm>
                  <a:off x="6162675" y="2819400"/>
                  <a:ext cx="638175" cy="1085850"/>
                </a:xfrm>
                <a:custGeom>
                  <a:avLst/>
                  <a:gdLst/>
                  <a:ahLst/>
                  <a:cxnLst>
                    <a:cxn ang="0">
                      <a:pos x="6" y="552"/>
                    </a:cxn>
                    <a:cxn ang="0">
                      <a:pos x="18" y="498"/>
                    </a:cxn>
                    <a:cxn ang="0">
                      <a:pos x="24" y="456"/>
                    </a:cxn>
                    <a:cxn ang="0">
                      <a:pos x="36" y="402"/>
                    </a:cxn>
                    <a:cxn ang="0">
                      <a:pos x="42" y="360"/>
                    </a:cxn>
                    <a:cxn ang="0">
                      <a:pos x="54" y="300"/>
                    </a:cxn>
                    <a:cxn ang="0">
                      <a:pos x="60" y="246"/>
                    </a:cxn>
                    <a:cxn ang="0">
                      <a:pos x="72" y="198"/>
                    </a:cxn>
                    <a:cxn ang="0">
                      <a:pos x="78" y="144"/>
                    </a:cxn>
                    <a:cxn ang="0">
                      <a:pos x="96" y="114"/>
                    </a:cxn>
                    <a:cxn ang="0">
                      <a:pos x="102" y="156"/>
                    </a:cxn>
                    <a:cxn ang="0">
                      <a:pos x="114" y="180"/>
                    </a:cxn>
                    <a:cxn ang="0">
                      <a:pos x="120" y="210"/>
                    </a:cxn>
                    <a:cxn ang="0">
                      <a:pos x="132" y="246"/>
                    </a:cxn>
                    <a:cxn ang="0">
                      <a:pos x="138" y="282"/>
                    </a:cxn>
                    <a:cxn ang="0">
                      <a:pos x="150" y="312"/>
                    </a:cxn>
                    <a:cxn ang="0">
                      <a:pos x="156" y="354"/>
                    </a:cxn>
                    <a:cxn ang="0">
                      <a:pos x="168" y="396"/>
                    </a:cxn>
                    <a:cxn ang="0">
                      <a:pos x="174" y="432"/>
                    </a:cxn>
                    <a:cxn ang="0">
                      <a:pos x="186" y="456"/>
                    </a:cxn>
                    <a:cxn ang="0">
                      <a:pos x="192" y="492"/>
                    </a:cxn>
                    <a:cxn ang="0">
                      <a:pos x="204" y="528"/>
                    </a:cxn>
                    <a:cxn ang="0">
                      <a:pos x="210" y="558"/>
                    </a:cxn>
                    <a:cxn ang="0">
                      <a:pos x="222" y="594"/>
                    </a:cxn>
                    <a:cxn ang="0">
                      <a:pos x="234" y="624"/>
                    </a:cxn>
                    <a:cxn ang="0">
                      <a:pos x="246" y="654"/>
                    </a:cxn>
                    <a:cxn ang="0">
                      <a:pos x="258" y="660"/>
                    </a:cxn>
                    <a:cxn ang="0">
                      <a:pos x="264" y="654"/>
                    </a:cxn>
                    <a:cxn ang="0">
                      <a:pos x="282" y="684"/>
                    </a:cxn>
                    <a:cxn ang="0">
                      <a:pos x="288" y="666"/>
                    </a:cxn>
                    <a:cxn ang="0">
                      <a:pos x="294" y="636"/>
                    </a:cxn>
                    <a:cxn ang="0">
                      <a:pos x="306" y="576"/>
                    </a:cxn>
                    <a:cxn ang="0">
                      <a:pos x="312" y="540"/>
                    </a:cxn>
                    <a:cxn ang="0">
                      <a:pos x="324" y="498"/>
                    </a:cxn>
                    <a:cxn ang="0">
                      <a:pos x="330" y="468"/>
                    </a:cxn>
                    <a:cxn ang="0">
                      <a:pos x="342" y="402"/>
                    </a:cxn>
                    <a:cxn ang="0">
                      <a:pos x="348" y="348"/>
                    </a:cxn>
                    <a:cxn ang="0">
                      <a:pos x="360" y="276"/>
                    </a:cxn>
                    <a:cxn ang="0">
                      <a:pos x="366" y="204"/>
                    </a:cxn>
                    <a:cxn ang="0">
                      <a:pos x="378" y="150"/>
                    </a:cxn>
                    <a:cxn ang="0">
                      <a:pos x="384" y="84"/>
                    </a:cxn>
                    <a:cxn ang="0">
                      <a:pos x="396" y="30"/>
                    </a:cxn>
                  </a:cxnLst>
                  <a:rect l="0" t="0" r="r" b="b"/>
                  <a:pathLst>
                    <a:path w="402" h="684">
                      <a:moveTo>
                        <a:pt x="0" y="582"/>
                      </a:moveTo>
                      <a:lnTo>
                        <a:pt x="6" y="570"/>
                      </a:lnTo>
                      <a:lnTo>
                        <a:pt x="6" y="552"/>
                      </a:lnTo>
                      <a:lnTo>
                        <a:pt x="12" y="540"/>
                      </a:lnTo>
                      <a:lnTo>
                        <a:pt x="12" y="510"/>
                      </a:lnTo>
                      <a:lnTo>
                        <a:pt x="18" y="498"/>
                      </a:lnTo>
                      <a:lnTo>
                        <a:pt x="18" y="480"/>
                      </a:lnTo>
                      <a:lnTo>
                        <a:pt x="24" y="468"/>
                      </a:lnTo>
                      <a:lnTo>
                        <a:pt x="24" y="456"/>
                      </a:lnTo>
                      <a:lnTo>
                        <a:pt x="30" y="444"/>
                      </a:lnTo>
                      <a:lnTo>
                        <a:pt x="30" y="414"/>
                      </a:lnTo>
                      <a:lnTo>
                        <a:pt x="36" y="402"/>
                      </a:lnTo>
                      <a:lnTo>
                        <a:pt x="36" y="384"/>
                      </a:lnTo>
                      <a:lnTo>
                        <a:pt x="42" y="372"/>
                      </a:lnTo>
                      <a:lnTo>
                        <a:pt x="42" y="360"/>
                      </a:lnTo>
                      <a:lnTo>
                        <a:pt x="48" y="348"/>
                      </a:lnTo>
                      <a:lnTo>
                        <a:pt x="48" y="318"/>
                      </a:lnTo>
                      <a:lnTo>
                        <a:pt x="54" y="300"/>
                      </a:lnTo>
                      <a:lnTo>
                        <a:pt x="54" y="288"/>
                      </a:lnTo>
                      <a:lnTo>
                        <a:pt x="60" y="276"/>
                      </a:lnTo>
                      <a:lnTo>
                        <a:pt x="60" y="246"/>
                      </a:lnTo>
                      <a:lnTo>
                        <a:pt x="66" y="228"/>
                      </a:lnTo>
                      <a:lnTo>
                        <a:pt x="66" y="210"/>
                      </a:lnTo>
                      <a:lnTo>
                        <a:pt x="72" y="198"/>
                      </a:lnTo>
                      <a:lnTo>
                        <a:pt x="72" y="186"/>
                      </a:lnTo>
                      <a:lnTo>
                        <a:pt x="78" y="168"/>
                      </a:lnTo>
                      <a:lnTo>
                        <a:pt x="78" y="144"/>
                      </a:lnTo>
                      <a:lnTo>
                        <a:pt x="90" y="126"/>
                      </a:lnTo>
                      <a:lnTo>
                        <a:pt x="90" y="120"/>
                      </a:lnTo>
                      <a:lnTo>
                        <a:pt x="96" y="114"/>
                      </a:lnTo>
                      <a:lnTo>
                        <a:pt x="96" y="132"/>
                      </a:lnTo>
                      <a:lnTo>
                        <a:pt x="102" y="144"/>
                      </a:lnTo>
                      <a:lnTo>
                        <a:pt x="102" y="156"/>
                      </a:lnTo>
                      <a:lnTo>
                        <a:pt x="108" y="162"/>
                      </a:lnTo>
                      <a:lnTo>
                        <a:pt x="108" y="174"/>
                      </a:lnTo>
                      <a:lnTo>
                        <a:pt x="114" y="180"/>
                      </a:lnTo>
                      <a:lnTo>
                        <a:pt x="114" y="192"/>
                      </a:lnTo>
                      <a:lnTo>
                        <a:pt x="120" y="198"/>
                      </a:lnTo>
                      <a:lnTo>
                        <a:pt x="120" y="210"/>
                      </a:lnTo>
                      <a:lnTo>
                        <a:pt x="126" y="222"/>
                      </a:lnTo>
                      <a:lnTo>
                        <a:pt x="126" y="234"/>
                      </a:lnTo>
                      <a:lnTo>
                        <a:pt x="132" y="246"/>
                      </a:lnTo>
                      <a:lnTo>
                        <a:pt x="132" y="270"/>
                      </a:lnTo>
                      <a:lnTo>
                        <a:pt x="138" y="276"/>
                      </a:lnTo>
                      <a:lnTo>
                        <a:pt x="138" y="282"/>
                      </a:lnTo>
                      <a:lnTo>
                        <a:pt x="144" y="294"/>
                      </a:lnTo>
                      <a:lnTo>
                        <a:pt x="144" y="300"/>
                      </a:lnTo>
                      <a:lnTo>
                        <a:pt x="150" y="312"/>
                      </a:lnTo>
                      <a:lnTo>
                        <a:pt x="150" y="330"/>
                      </a:lnTo>
                      <a:lnTo>
                        <a:pt x="156" y="342"/>
                      </a:lnTo>
                      <a:lnTo>
                        <a:pt x="156" y="354"/>
                      </a:lnTo>
                      <a:lnTo>
                        <a:pt x="162" y="366"/>
                      </a:lnTo>
                      <a:lnTo>
                        <a:pt x="162" y="384"/>
                      </a:lnTo>
                      <a:lnTo>
                        <a:pt x="168" y="396"/>
                      </a:lnTo>
                      <a:lnTo>
                        <a:pt x="168" y="408"/>
                      </a:lnTo>
                      <a:lnTo>
                        <a:pt x="174" y="420"/>
                      </a:lnTo>
                      <a:lnTo>
                        <a:pt x="174" y="432"/>
                      </a:lnTo>
                      <a:lnTo>
                        <a:pt x="180" y="438"/>
                      </a:lnTo>
                      <a:lnTo>
                        <a:pt x="180" y="450"/>
                      </a:lnTo>
                      <a:lnTo>
                        <a:pt x="186" y="456"/>
                      </a:lnTo>
                      <a:lnTo>
                        <a:pt x="186" y="468"/>
                      </a:lnTo>
                      <a:lnTo>
                        <a:pt x="192" y="480"/>
                      </a:lnTo>
                      <a:lnTo>
                        <a:pt x="192" y="492"/>
                      </a:lnTo>
                      <a:lnTo>
                        <a:pt x="198" y="498"/>
                      </a:lnTo>
                      <a:lnTo>
                        <a:pt x="198" y="522"/>
                      </a:lnTo>
                      <a:lnTo>
                        <a:pt x="204" y="528"/>
                      </a:lnTo>
                      <a:lnTo>
                        <a:pt x="204" y="540"/>
                      </a:lnTo>
                      <a:lnTo>
                        <a:pt x="210" y="552"/>
                      </a:lnTo>
                      <a:lnTo>
                        <a:pt x="210" y="558"/>
                      </a:lnTo>
                      <a:lnTo>
                        <a:pt x="216" y="570"/>
                      </a:lnTo>
                      <a:lnTo>
                        <a:pt x="216" y="588"/>
                      </a:lnTo>
                      <a:lnTo>
                        <a:pt x="222" y="594"/>
                      </a:lnTo>
                      <a:lnTo>
                        <a:pt x="228" y="600"/>
                      </a:lnTo>
                      <a:lnTo>
                        <a:pt x="234" y="606"/>
                      </a:lnTo>
                      <a:lnTo>
                        <a:pt x="234" y="624"/>
                      </a:lnTo>
                      <a:lnTo>
                        <a:pt x="240" y="636"/>
                      </a:lnTo>
                      <a:lnTo>
                        <a:pt x="240" y="642"/>
                      </a:lnTo>
                      <a:lnTo>
                        <a:pt x="246" y="654"/>
                      </a:lnTo>
                      <a:lnTo>
                        <a:pt x="246" y="666"/>
                      </a:lnTo>
                      <a:lnTo>
                        <a:pt x="252" y="666"/>
                      </a:lnTo>
                      <a:lnTo>
                        <a:pt x="258" y="660"/>
                      </a:lnTo>
                      <a:lnTo>
                        <a:pt x="258" y="654"/>
                      </a:lnTo>
                      <a:lnTo>
                        <a:pt x="264" y="648"/>
                      </a:lnTo>
                      <a:lnTo>
                        <a:pt x="264" y="654"/>
                      </a:lnTo>
                      <a:lnTo>
                        <a:pt x="270" y="660"/>
                      </a:lnTo>
                      <a:lnTo>
                        <a:pt x="270" y="672"/>
                      </a:lnTo>
                      <a:lnTo>
                        <a:pt x="282" y="684"/>
                      </a:lnTo>
                      <a:lnTo>
                        <a:pt x="276" y="684"/>
                      </a:lnTo>
                      <a:lnTo>
                        <a:pt x="282" y="678"/>
                      </a:lnTo>
                      <a:lnTo>
                        <a:pt x="288" y="666"/>
                      </a:lnTo>
                      <a:lnTo>
                        <a:pt x="288" y="660"/>
                      </a:lnTo>
                      <a:lnTo>
                        <a:pt x="294" y="648"/>
                      </a:lnTo>
                      <a:lnTo>
                        <a:pt x="294" y="636"/>
                      </a:lnTo>
                      <a:lnTo>
                        <a:pt x="300" y="624"/>
                      </a:lnTo>
                      <a:lnTo>
                        <a:pt x="300" y="594"/>
                      </a:lnTo>
                      <a:lnTo>
                        <a:pt x="306" y="576"/>
                      </a:lnTo>
                      <a:lnTo>
                        <a:pt x="306" y="564"/>
                      </a:lnTo>
                      <a:lnTo>
                        <a:pt x="312" y="552"/>
                      </a:lnTo>
                      <a:lnTo>
                        <a:pt x="312" y="540"/>
                      </a:lnTo>
                      <a:lnTo>
                        <a:pt x="318" y="534"/>
                      </a:lnTo>
                      <a:lnTo>
                        <a:pt x="318" y="510"/>
                      </a:lnTo>
                      <a:lnTo>
                        <a:pt x="324" y="498"/>
                      </a:lnTo>
                      <a:lnTo>
                        <a:pt x="324" y="492"/>
                      </a:lnTo>
                      <a:lnTo>
                        <a:pt x="330" y="480"/>
                      </a:lnTo>
                      <a:lnTo>
                        <a:pt x="330" y="468"/>
                      </a:lnTo>
                      <a:lnTo>
                        <a:pt x="336" y="450"/>
                      </a:lnTo>
                      <a:lnTo>
                        <a:pt x="336" y="420"/>
                      </a:lnTo>
                      <a:lnTo>
                        <a:pt x="342" y="402"/>
                      </a:lnTo>
                      <a:lnTo>
                        <a:pt x="342" y="384"/>
                      </a:lnTo>
                      <a:lnTo>
                        <a:pt x="348" y="366"/>
                      </a:lnTo>
                      <a:lnTo>
                        <a:pt x="348" y="348"/>
                      </a:lnTo>
                      <a:lnTo>
                        <a:pt x="354" y="330"/>
                      </a:lnTo>
                      <a:lnTo>
                        <a:pt x="354" y="294"/>
                      </a:lnTo>
                      <a:lnTo>
                        <a:pt x="360" y="276"/>
                      </a:lnTo>
                      <a:lnTo>
                        <a:pt x="360" y="258"/>
                      </a:lnTo>
                      <a:lnTo>
                        <a:pt x="366" y="240"/>
                      </a:lnTo>
                      <a:lnTo>
                        <a:pt x="366" y="204"/>
                      </a:lnTo>
                      <a:lnTo>
                        <a:pt x="372" y="186"/>
                      </a:lnTo>
                      <a:lnTo>
                        <a:pt x="372" y="168"/>
                      </a:lnTo>
                      <a:lnTo>
                        <a:pt x="378" y="150"/>
                      </a:lnTo>
                      <a:lnTo>
                        <a:pt x="378" y="138"/>
                      </a:lnTo>
                      <a:lnTo>
                        <a:pt x="384" y="120"/>
                      </a:lnTo>
                      <a:lnTo>
                        <a:pt x="384" y="84"/>
                      </a:lnTo>
                      <a:lnTo>
                        <a:pt x="390" y="66"/>
                      </a:lnTo>
                      <a:lnTo>
                        <a:pt x="390" y="48"/>
                      </a:lnTo>
                      <a:lnTo>
                        <a:pt x="396" y="30"/>
                      </a:lnTo>
                      <a:lnTo>
                        <a:pt x="396" y="12"/>
                      </a:lnTo>
                      <a:lnTo>
                        <a:pt x="402" y="0"/>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80" name="Freeform 186"/>
                <p:cNvSpPr>
                  <a:spLocks/>
                </p:cNvSpPr>
                <p:nvPr/>
              </p:nvSpPr>
              <p:spPr bwMode="auto">
                <a:xfrm>
                  <a:off x="6800850" y="1524000"/>
                  <a:ext cx="638175" cy="1295400"/>
                </a:xfrm>
                <a:custGeom>
                  <a:avLst/>
                  <a:gdLst/>
                  <a:ahLst/>
                  <a:cxnLst>
                    <a:cxn ang="0">
                      <a:pos x="6" y="774"/>
                    </a:cxn>
                    <a:cxn ang="0">
                      <a:pos x="12" y="744"/>
                    </a:cxn>
                    <a:cxn ang="0">
                      <a:pos x="24" y="678"/>
                    </a:cxn>
                    <a:cxn ang="0">
                      <a:pos x="30" y="624"/>
                    </a:cxn>
                    <a:cxn ang="0">
                      <a:pos x="42" y="552"/>
                    </a:cxn>
                    <a:cxn ang="0">
                      <a:pos x="48" y="498"/>
                    </a:cxn>
                    <a:cxn ang="0">
                      <a:pos x="60" y="426"/>
                    </a:cxn>
                    <a:cxn ang="0">
                      <a:pos x="66" y="354"/>
                    </a:cxn>
                    <a:cxn ang="0">
                      <a:pos x="78" y="300"/>
                    </a:cxn>
                    <a:cxn ang="0">
                      <a:pos x="84" y="240"/>
                    </a:cxn>
                    <a:cxn ang="0">
                      <a:pos x="96" y="210"/>
                    </a:cxn>
                    <a:cxn ang="0">
                      <a:pos x="102" y="210"/>
                    </a:cxn>
                    <a:cxn ang="0">
                      <a:pos x="114" y="234"/>
                    </a:cxn>
                    <a:cxn ang="0">
                      <a:pos x="120" y="282"/>
                    </a:cxn>
                    <a:cxn ang="0">
                      <a:pos x="132" y="300"/>
                    </a:cxn>
                    <a:cxn ang="0">
                      <a:pos x="138" y="348"/>
                    </a:cxn>
                    <a:cxn ang="0">
                      <a:pos x="150" y="372"/>
                    </a:cxn>
                    <a:cxn ang="0">
                      <a:pos x="156" y="408"/>
                    </a:cxn>
                    <a:cxn ang="0">
                      <a:pos x="168" y="426"/>
                    </a:cxn>
                    <a:cxn ang="0">
                      <a:pos x="174" y="450"/>
                    </a:cxn>
                    <a:cxn ang="0">
                      <a:pos x="186" y="468"/>
                    </a:cxn>
                    <a:cxn ang="0">
                      <a:pos x="192" y="492"/>
                    </a:cxn>
                    <a:cxn ang="0">
                      <a:pos x="204" y="474"/>
                    </a:cxn>
                    <a:cxn ang="0">
                      <a:pos x="216" y="426"/>
                    </a:cxn>
                    <a:cxn ang="0">
                      <a:pos x="222" y="360"/>
                    </a:cxn>
                    <a:cxn ang="0">
                      <a:pos x="234" y="324"/>
                    </a:cxn>
                    <a:cxn ang="0">
                      <a:pos x="240" y="252"/>
                    </a:cxn>
                    <a:cxn ang="0">
                      <a:pos x="252" y="216"/>
                    </a:cxn>
                    <a:cxn ang="0">
                      <a:pos x="258" y="162"/>
                    </a:cxn>
                    <a:cxn ang="0">
                      <a:pos x="270" y="120"/>
                    </a:cxn>
                    <a:cxn ang="0">
                      <a:pos x="276" y="72"/>
                    </a:cxn>
                    <a:cxn ang="0">
                      <a:pos x="288" y="36"/>
                    </a:cxn>
                    <a:cxn ang="0">
                      <a:pos x="294" y="6"/>
                    </a:cxn>
                    <a:cxn ang="0">
                      <a:pos x="306" y="24"/>
                    </a:cxn>
                    <a:cxn ang="0">
                      <a:pos x="312" y="42"/>
                    </a:cxn>
                    <a:cxn ang="0">
                      <a:pos x="336" y="78"/>
                    </a:cxn>
                    <a:cxn ang="0">
                      <a:pos x="342" y="96"/>
                    </a:cxn>
                    <a:cxn ang="0">
                      <a:pos x="360" y="126"/>
                    </a:cxn>
                    <a:cxn ang="0">
                      <a:pos x="372" y="150"/>
                    </a:cxn>
                    <a:cxn ang="0">
                      <a:pos x="378" y="168"/>
                    </a:cxn>
                    <a:cxn ang="0">
                      <a:pos x="390" y="138"/>
                    </a:cxn>
                    <a:cxn ang="0">
                      <a:pos x="396" y="90"/>
                    </a:cxn>
                  </a:cxnLst>
                  <a:rect l="0" t="0" r="r" b="b"/>
                  <a:pathLst>
                    <a:path w="402" h="816">
                      <a:moveTo>
                        <a:pt x="0" y="816"/>
                      </a:moveTo>
                      <a:lnTo>
                        <a:pt x="0" y="786"/>
                      </a:lnTo>
                      <a:lnTo>
                        <a:pt x="6" y="774"/>
                      </a:lnTo>
                      <a:lnTo>
                        <a:pt x="6" y="768"/>
                      </a:lnTo>
                      <a:lnTo>
                        <a:pt x="12" y="756"/>
                      </a:lnTo>
                      <a:lnTo>
                        <a:pt x="12" y="744"/>
                      </a:lnTo>
                      <a:lnTo>
                        <a:pt x="18" y="726"/>
                      </a:lnTo>
                      <a:lnTo>
                        <a:pt x="18" y="690"/>
                      </a:lnTo>
                      <a:lnTo>
                        <a:pt x="24" y="678"/>
                      </a:lnTo>
                      <a:lnTo>
                        <a:pt x="24" y="660"/>
                      </a:lnTo>
                      <a:lnTo>
                        <a:pt x="30" y="642"/>
                      </a:lnTo>
                      <a:lnTo>
                        <a:pt x="30" y="624"/>
                      </a:lnTo>
                      <a:lnTo>
                        <a:pt x="36" y="606"/>
                      </a:lnTo>
                      <a:lnTo>
                        <a:pt x="36" y="570"/>
                      </a:lnTo>
                      <a:lnTo>
                        <a:pt x="42" y="552"/>
                      </a:lnTo>
                      <a:lnTo>
                        <a:pt x="42" y="534"/>
                      </a:lnTo>
                      <a:lnTo>
                        <a:pt x="48" y="516"/>
                      </a:lnTo>
                      <a:lnTo>
                        <a:pt x="48" y="498"/>
                      </a:lnTo>
                      <a:lnTo>
                        <a:pt x="54" y="480"/>
                      </a:lnTo>
                      <a:lnTo>
                        <a:pt x="54" y="444"/>
                      </a:lnTo>
                      <a:lnTo>
                        <a:pt x="60" y="426"/>
                      </a:lnTo>
                      <a:lnTo>
                        <a:pt x="60" y="408"/>
                      </a:lnTo>
                      <a:lnTo>
                        <a:pt x="66" y="390"/>
                      </a:lnTo>
                      <a:lnTo>
                        <a:pt x="66" y="354"/>
                      </a:lnTo>
                      <a:lnTo>
                        <a:pt x="72" y="336"/>
                      </a:lnTo>
                      <a:lnTo>
                        <a:pt x="72" y="318"/>
                      </a:lnTo>
                      <a:lnTo>
                        <a:pt x="78" y="300"/>
                      </a:lnTo>
                      <a:lnTo>
                        <a:pt x="78" y="282"/>
                      </a:lnTo>
                      <a:lnTo>
                        <a:pt x="84" y="270"/>
                      </a:lnTo>
                      <a:lnTo>
                        <a:pt x="84" y="240"/>
                      </a:lnTo>
                      <a:lnTo>
                        <a:pt x="90" y="228"/>
                      </a:lnTo>
                      <a:lnTo>
                        <a:pt x="90" y="216"/>
                      </a:lnTo>
                      <a:lnTo>
                        <a:pt x="96" y="210"/>
                      </a:lnTo>
                      <a:lnTo>
                        <a:pt x="96" y="198"/>
                      </a:lnTo>
                      <a:lnTo>
                        <a:pt x="102" y="204"/>
                      </a:lnTo>
                      <a:lnTo>
                        <a:pt x="102" y="210"/>
                      </a:lnTo>
                      <a:lnTo>
                        <a:pt x="108" y="216"/>
                      </a:lnTo>
                      <a:lnTo>
                        <a:pt x="108" y="228"/>
                      </a:lnTo>
                      <a:lnTo>
                        <a:pt x="114" y="234"/>
                      </a:lnTo>
                      <a:lnTo>
                        <a:pt x="114" y="252"/>
                      </a:lnTo>
                      <a:lnTo>
                        <a:pt x="120" y="270"/>
                      </a:lnTo>
                      <a:lnTo>
                        <a:pt x="120" y="282"/>
                      </a:lnTo>
                      <a:lnTo>
                        <a:pt x="126" y="288"/>
                      </a:lnTo>
                      <a:lnTo>
                        <a:pt x="126" y="294"/>
                      </a:lnTo>
                      <a:lnTo>
                        <a:pt x="132" y="300"/>
                      </a:lnTo>
                      <a:lnTo>
                        <a:pt x="132" y="318"/>
                      </a:lnTo>
                      <a:lnTo>
                        <a:pt x="138" y="324"/>
                      </a:lnTo>
                      <a:lnTo>
                        <a:pt x="138" y="348"/>
                      </a:lnTo>
                      <a:lnTo>
                        <a:pt x="144" y="360"/>
                      </a:lnTo>
                      <a:lnTo>
                        <a:pt x="144" y="366"/>
                      </a:lnTo>
                      <a:lnTo>
                        <a:pt x="150" y="372"/>
                      </a:lnTo>
                      <a:lnTo>
                        <a:pt x="150" y="384"/>
                      </a:lnTo>
                      <a:lnTo>
                        <a:pt x="156" y="396"/>
                      </a:lnTo>
                      <a:lnTo>
                        <a:pt x="156" y="408"/>
                      </a:lnTo>
                      <a:lnTo>
                        <a:pt x="162" y="414"/>
                      </a:lnTo>
                      <a:lnTo>
                        <a:pt x="162" y="420"/>
                      </a:lnTo>
                      <a:lnTo>
                        <a:pt x="168" y="426"/>
                      </a:lnTo>
                      <a:lnTo>
                        <a:pt x="168" y="438"/>
                      </a:lnTo>
                      <a:lnTo>
                        <a:pt x="174" y="444"/>
                      </a:lnTo>
                      <a:lnTo>
                        <a:pt x="174" y="450"/>
                      </a:lnTo>
                      <a:lnTo>
                        <a:pt x="180" y="456"/>
                      </a:lnTo>
                      <a:lnTo>
                        <a:pt x="180" y="462"/>
                      </a:lnTo>
                      <a:lnTo>
                        <a:pt x="186" y="468"/>
                      </a:lnTo>
                      <a:lnTo>
                        <a:pt x="186" y="480"/>
                      </a:lnTo>
                      <a:lnTo>
                        <a:pt x="192" y="486"/>
                      </a:lnTo>
                      <a:lnTo>
                        <a:pt x="192" y="492"/>
                      </a:lnTo>
                      <a:lnTo>
                        <a:pt x="198" y="498"/>
                      </a:lnTo>
                      <a:lnTo>
                        <a:pt x="204" y="492"/>
                      </a:lnTo>
                      <a:lnTo>
                        <a:pt x="204" y="474"/>
                      </a:lnTo>
                      <a:lnTo>
                        <a:pt x="210" y="456"/>
                      </a:lnTo>
                      <a:lnTo>
                        <a:pt x="210" y="444"/>
                      </a:lnTo>
                      <a:lnTo>
                        <a:pt x="216" y="426"/>
                      </a:lnTo>
                      <a:lnTo>
                        <a:pt x="216" y="414"/>
                      </a:lnTo>
                      <a:lnTo>
                        <a:pt x="222" y="396"/>
                      </a:lnTo>
                      <a:lnTo>
                        <a:pt x="222" y="360"/>
                      </a:lnTo>
                      <a:lnTo>
                        <a:pt x="228" y="348"/>
                      </a:lnTo>
                      <a:lnTo>
                        <a:pt x="228" y="336"/>
                      </a:lnTo>
                      <a:lnTo>
                        <a:pt x="234" y="324"/>
                      </a:lnTo>
                      <a:lnTo>
                        <a:pt x="234" y="306"/>
                      </a:lnTo>
                      <a:lnTo>
                        <a:pt x="240" y="288"/>
                      </a:lnTo>
                      <a:lnTo>
                        <a:pt x="240" y="252"/>
                      </a:lnTo>
                      <a:lnTo>
                        <a:pt x="246" y="240"/>
                      </a:lnTo>
                      <a:lnTo>
                        <a:pt x="246" y="228"/>
                      </a:lnTo>
                      <a:lnTo>
                        <a:pt x="252" y="216"/>
                      </a:lnTo>
                      <a:lnTo>
                        <a:pt x="252" y="204"/>
                      </a:lnTo>
                      <a:lnTo>
                        <a:pt x="258" y="192"/>
                      </a:lnTo>
                      <a:lnTo>
                        <a:pt x="258" y="162"/>
                      </a:lnTo>
                      <a:lnTo>
                        <a:pt x="264" y="150"/>
                      </a:lnTo>
                      <a:lnTo>
                        <a:pt x="264" y="132"/>
                      </a:lnTo>
                      <a:lnTo>
                        <a:pt x="270" y="120"/>
                      </a:lnTo>
                      <a:lnTo>
                        <a:pt x="270" y="96"/>
                      </a:lnTo>
                      <a:lnTo>
                        <a:pt x="276" y="84"/>
                      </a:lnTo>
                      <a:lnTo>
                        <a:pt x="276" y="72"/>
                      </a:lnTo>
                      <a:lnTo>
                        <a:pt x="282" y="60"/>
                      </a:lnTo>
                      <a:lnTo>
                        <a:pt x="282" y="42"/>
                      </a:lnTo>
                      <a:lnTo>
                        <a:pt x="288" y="36"/>
                      </a:lnTo>
                      <a:lnTo>
                        <a:pt x="288" y="12"/>
                      </a:lnTo>
                      <a:lnTo>
                        <a:pt x="294" y="0"/>
                      </a:lnTo>
                      <a:lnTo>
                        <a:pt x="294" y="6"/>
                      </a:lnTo>
                      <a:lnTo>
                        <a:pt x="300" y="12"/>
                      </a:lnTo>
                      <a:lnTo>
                        <a:pt x="300" y="18"/>
                      </a:lnTo>
                      <a:lnTo>
                        <a:pt x="306" y="24"/>
                      </a:lnTo>
                      <a:lnTo>
                        <a:pt x="306" y="30"/>
                      </a:lnTo>
                      <a:lnTo>
                        <a:pt x="312" y="36"/>
                      </a:lnTo>
                      <a:lnTo>
                        <a:pt x="312" y="42"/>
                      </a:lnTo>
                      <a:lnTo>
                        <a:pt x="324" y="54"/>
                      </a:lnTo>
                      <a:lnTo>
                        <a:pt x="324" y="66"/>
                      </a:lnTo>
                      <a:lnTo>
                        <a:pt x="336" y="78"/>
                      </a:lnTo>
                      <a:lnTo>
                        <a:pt x="336" y="84"/>
                      </a:lnTo>
                      <a:lnTo>
                        <a:pt x="342" y="90"/>
                      </a:lnTo>
                      <a:lnTo>
                        <a:pt x="342" y="96"/>
                      </a:lnTo>
                      <a:lnTo>
                        <a:pt x="354" y="108"/>
                      </a:lnTo>
                      <a:lnTo>
                        <a:pt x="354" y="114"/>
                      </a:lnTo>
                      <a:lnTo>
                        <a:pt x="360" y="126"/>
                      </a:lnTo>
                      <a:lnTo>
                        <a:pt x="360" y="138"/>
                      </a:lnTo>
                      <a:lnTo>
                        <a:pt x="366" y="144"/>
                      </a:lnTo>
                      <a:lnTo>
                        <a:pt x="372" y="150"/>
                      </a:lnTo>
                      <a:lnTo>
                        <a:pt x="372" y="156"/>
                      </a:lnTo>
                      <a:lnTo>
                        <a:pt x="378" y="162"/>
                      </a:lnTo>
                      <a:lnTo>
                        <a:pt x="378" y="168"/>
                      </a:lnTo>
                      <a:lnTo>
                        <a:pt x="384" y="156"/>
                      </a:lnTo>
                      <a:lnTo>
                        <a:pt x="384" y="150"/>
                      </a:lnTo>
                      <a:lnTo>
                        <a:pt x="390" y="138"/>
                      </a:lnTo>
                      <a:lnTo>
                        <a:pt x="390" y="114"/>
                      </a:lnTo>
                      <a:lnTo>
                        <a:pt x="396" y="102"/>
                      </a:lnTo>
                      <a:lnTo>
                        <a:pt x="396" y="90"/>
                      </a:lnTo>
                      <a:lnTo>
                        <a:pt x="402" y="78"/>
                      </a:lnTo>
                      <a:lnTo>
                        <a:pt x="402" y="60"/>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81" name="Freeform 187"/>
                <p:cNvSpPr>
                  <a:spLocks/>
                </p:cNvSpPr>
                <p:nvPr/>
              </p:nvSpPr>
              <p:spPr bwMode="auto">
                <a:xfrm>
                  <a:off x="7439025" y="1485900"/>
                  <a:ext cx="95250" cy="133350"/>
                </a:xfrm>
                <a:custGeom>
                  <a:avLst/>
                  <a:gdLst/>
                  <a:ahLst/>
                  <a:cxnLst>
                    <a:cxn ang="0">
                      <a:pos x="0" y="84"/>
                    </a:cxn>
                    <a:cxn ang="0">
                      <a:pos x="6" y="72"/>
                    </a:cxn>
                    <a:cxn ang="0">
                      <a:pos x="6" y="48"/>
                    </a:cxn>
                    <a:cxn ang="0">
                      <a:pos x="12" y="36"/>
                    </a:cxn>
                    <a:cxn ang="0">
                      <a:pos x="12" y="24"/>
                    </a:cxn>
                    <a:cxn ang="0">
                      <a:pos x="18" y="12"/>
                    </a:cxn>
                    <a:cxn ang="0">
                      <a:pos x="18" y="0"/>
                    </a:cxn>
                    <a:cxn ang="0">
                      <a:pos x="24" y="6"/>
                    </a:cxn>
                    <a:cxn ang="0">
                      <a:pos x="30" y="12"/>
                    </a:cxn>
                    <a:cxn ang="0">
                      <a:pos x="36" y="18"/>
                    </a:cxn>
                    <a:cxn ang="0">
                      <a:pos x="42" y="24"/>
                    </a:cxn>
                    <a:cxn ang="0">
                      <a:pos x="48" y="30"/>
                    </a:cxn>
                    <a:cxn ang="0">
                      <a:pos x="54" y="36"/>
                    </a:cxn>
                    <a:cxn ang="0">
                      <a:pos x="60" y="36"/>
                    </a:cxn>
                  </a:cxnLst>
                  <a:rect l="0" t="0" r="r" b="b"/>
                  <a:pathLst>
                    <a:path w="60" h="84">
                      <a:moveTo>
                        <a:pt x="0" y="84"/>
                      </a:moveTo>
                      <a:lnTo>
                        <a:pt x="6" y="72"/>
                      </a:lnTo>
                      <a:lnTo>
                        <a:pt x="6" y="48"/>
                      </a:lnTo>
                      <a:lnTo>
                        <a:pt x="12" y="36"/>
                      </a:lnTo>
                      <a:lnTo>
                        <a:pt x="12" y="24"/>
                      </a:lnTo>
                      <a:lnTo>
                        <a:pt x="18" y="12"/>
                      </a:lnTo>
                      <a:lnTo>
                        <a:pt x="18" y="0"/>
                      </a:lnTo>
                      <a:lnTo>
                        <a:pt x="24" y="6"/>
                      </a:lnTo>
                      <a:lnTo>
                        <a:pt x="30" y="12"/>
                      </a:lnTo>
                      <a:lnTo>
                        <a:pt x="36" y="18"/>
                      </a:lnTo>
                      <a:lnTo>
                        <a:pt x="42" y="24"/>
                      </a:lnTo>
                      <a:lnTo>
                        <a:pt x="48" y="30"/>
                      </a:lnTo>
                      <a:lnTo>
                        <a:pt x="54" y="36"/>
                      </a:lnTo>
                      <a:lnTo>
                        <a:pt x="60" y="36"/>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82" name="Freeform 188"/>
                <p:cNvSpPr>
                  <a:spLocks/>
                </p:cNvSpPr>
                <p:nvPr/>
              </p:nvSpPr>
              <p:spPr bwMode="auto">
                <a:xfrm>
                  <a:off x="5076825" y="2686050"/>
                  <a:ext cx="619125" cy="1381125"/>
                </a:xfrm>
                <a:custGeom>
                  <a:avLst/>
                  <a:gdLst/>
                  <a:ahLst/>
                  <a:cxnLst>
                    <a:cxn ang="0">
                      <a:pos x="6" y="132"/>
                    </a:cxn>
                    <a:cxn ang="0">
                      <a:pos x="12" y="78"/>
                    </a:cxn>
                    <a:cxn ang="0">
                      <a:pos x="30" y="12"/>
                    </a:cxn>
                    <a:cxn ang="0">
                      <a:pos x="42" y="12"/>
                    </a:cxn>
                    <a:cxn ang="0">
                      <a:pos x="48" y="66"/>
                    </a:cxn>
                    <a:cxn ang="0">
                      <a:pos x="60" y="102"/>
                    </a:cxn>
                    <a:cxn ang="0">
                      <a:pos x="66" y="156"/>
                    </a:cxn>
                    <a:cxn ang="0">
                      <a:pos x="78" y="198"/>
                    </a:cxn>
                    <a:cxn ang="0">
                      <a:pos x="84" y="252"/>
                    </a:cxn>
                    <a:cxn ang="0">
                      <a:pos x="96" y="300"/>
                    </a:cxn>
                    <a:cxn ang="0">
                      <a:pos x="102" y="354"/>
                    </a:cxn>
                    <a:cxn ang="0">
                      <a:pos x="114" y="390"/>
                    </a:cxn>
                    <a:cxn ang="0">
                      <a:pos x="120" y="450"/>
                    </a:cxn>
                    <a:cxn ang="0">
                      <a:pos x="132" y="492"/>
                    </a:cxn>
                    <a:cxn ang="0">
                      <a:pos x="138" y="552"/>
                    </a:cxn>
                    <a:cxn ang="0">
                      <a:pos x="150" y="594"/>
                    </a:cxn>
                    <a:cxn ang="0">
                      <a:pos x="156" y="648"/>
                    </a:cxn>
                    <a:cxn ang="0">
                      <a:pos x="168" y="690"/>
                    </a:cxn>
                    <a:cxn ang="0">
                      <a:pos x="174" y="738"/>
                    </a:cxn>
                    <a:cxn ang="0">
                      <a:pos x="186" y="786"/>
                    </a:cxn>
                    <a:cxn ang="0">
                      <a:pos x="192" y="840"/>
                    </a:cxn>
                    <a:cxn ang="0">
                      <a:pos x="204" y="870"/>
                    </a:cxn>
                    <a:cxn ang="0">
                      <a:pos x="210" y="816"/>
                    </a:cxn>
                    <a:cxn ang="0">
                      <a:pos x="222" y="768"/>
                    </a:cxn>
                    <a:cxn ang="0">
                      <a:pos x="228" y="720"/>
                    </a:cxn>
                    <a:cxn ang="0">
                      <a:pos x="240" y="660"/>
                    </a:cxn>
                    <a:cxn ang="0">
                      <a:pos x="246" y="600"/>
                    </a:cxn>
                    <a:cxn ang="0">
                      <a:pos x="258" y="540"/>
                    </a:cxn>
                    <a:cxn ang="0">
                      <a:pos x="264" y="492"/>
                    </a:cxn>
                    <a:cxn ang="0">
                      <a:pos x="276" y="444"/>
                    </a:cxn>
                    <a:cxn ang="0">
                      <a:pos x="282" y="402"/>
                    </a:cxn>
                    <a:cxn ang="0">
                      <a:pos x="294" y="342"/>
                    </a:cxn>
                    <a:cxn ang="0">
                      <a:pos x="300" y="300"/>
                    </a:cxn>
                    <a:cxn ang="0">
                      <a:pos x="312" y="228"/>
                    </a:cxn>
                    <a:cxn ang="0">
                      <a:pos x="318" y="192"/>
                    </a:cxn>
                    <a:cxn ang="0">
                      <a:pos x="330" y="132"/>
                    </a:cxn>
                    <a:cxn ang="0">
                      <a:pos x="336" y="132"/>
                    </a:cxn>
                    <a:cxn ang="0">
                      <a:pos x="348" y="168"/>
                    </a:cxn>
                    <a:cxn ang="0">
                      <a:pos x="354" y="222"/>
                    </a:cxn>
                    <a:cxn ang="0">
                      <a:pos x="366" y="276"/>
                    </a:cxn>
                    <a:cxn ang="0">
                      <a:pos x="372" y="342"/>
                    </a:cxn>
                    <a:cxn ang="0">
                      <a:pos x="384" y="396"/>
                    </a:cxn>
                  </a:cxnLst>
                  <a:rect l="0" t="0" r="r" b="b"/>
                  <a:pathLst>
                    <a:path w="390" h="870">
                      <a:moveTo>
                        <a:pt x="0" y="180"/>
                      </a:moveTo>
                      <a:lnTo>
                        <a:pt x="0" y="144"/>
                      </a:lnTo>
                      <a:lnTo>
                        <a:pt x="6" y="132"/>
                      </a:lnTo>
                      <a:lnTo>
                        <a:pt x="6" y="114"/>
                      </a:lnTo>
                      <a:lnTo>
                        <a:pt x="12" y="96"/>
                      </a:lnTo>
                      <a:lnTo>
                        <a:pt x="12" y="78"/>
                      </a:lnTo>
                      <a:lnTo>
                        <a:pt x="18" y="60"/>
                      </a:lnTo>
                      <a:lnTo>
                        <a:pt x="18" y="30"/>
                      </a:lnTo>
                      <a:lnTo>
                        <a:pt x="30" y="12"/>
                      </a:lnTo>
                      <a:lnTo>
                        <a:pt x="30" y="0"/>
                      </a:lnTo>
                      <a:lnTo>
                        <a:pt x="36" y="0"/>
                      </a:lnTo>
                      <a:lnTo>
                        <a:pt x="42" y="12"/>
                      </a:lnTo>
                      <a:lnTo>
                        <a:pt x="42" y="24"/>
                      </a:lnTo>
                      <a:lnTo>
                        <a:pt x="48" y="36"/>
                      </a:lnTo>
                      <a:lnTo>
                        <a:pt x="48" y="66"/>
                      </a:lnTo>
                      <a:lnTo>
                        <a:pt x="54" y="78"/>
                      </a:lnTo>
                      <a:lnTo>
                        <a:pt x="54" y="90"/>
                      </a:lnTo>
                      <a:lnTo>
                        <a:pt x="60" y="102"/>
                      </a:lnTo>
                      <a:lnTo>
                        <a:pt x="60" y="120"/>
                      </a:lnTo>
                      <a:lnTo>
                        <a:pt x="66" y="132"/>
                      </a:lnTo>
                      <a:lnTo>
                        <a:pt x="66" y="156"/>
                      </a:lnTo>
                      <a:lnTo>
                        <a:pt x="72" y="174"/>
                      </a:lnTo>
                      <a:lnTo>
                        <a:pt x="72" y="186"/>
                      </a:lnTo>
                      <a:lnTo>
                        <a:pt x="78" y="198"/>
                      </a:lnTo>
                      <a:lnTo>
                        <a:pt x="78" y="210"/>
                      </a:lnTo>
                      <a:lnTo>
                        <a:pt x="84" y="228"/>
                      </a:lnTo>
                      <a:lnTo>
                        <a:pt x="84" y="252"/>
                      </a:lnTo>
                      <a:lnTo>
                        <a:pt x="90" y="270"/>
                      </a:lnTo>
                      <a:lnTo>
                        <a:pt x="90" y="288"/>
                      </a:lnTo>
                      <a:lnTo>
                        <a:pt x="96" y="300"/>
                      </a:lnTo>
                      <a:lnTo>
                        <a:pt x="96" y="312"/>
                      </a:lnTo>
                      <a:lnTo>
                        <a:pt x="102" y="324"/>
                      </a:lnTo>
                      <a:lnTo>
                        <a:pt x="102" y="354"/>
                      </a:lnTo>
                      <a:lnTo>
                        <a:pt x="108" y="366"/>
                      </a:lnTo>
                      <a:lnTo>
                        <a:pt x="108" y="378"/>
                      </a:lnTo>
                      <a:lnTo>
                        <a:pt x="114" y="390"/>
                      </a:lnTo>
                      <a:lnTo>
                        <a:pt x="114" y="408"/>
                      </a:lnTo>
                      <a:lnTo>
                        <a:pt x="120" y="420"/>
                      </a:lnTo>
                      <a:lnTo>
                        <a:pt x="120" y="450"/>
                      </a:lnTo>
                      <a:lnTo>
                        <a:pt x="126" y="468"/>
                      </a:lnTo>
                      <a:lnTo>
                        <a:pt x="126" y="480"/>
                      </a:lnTo>
                      <a:lnTo>
                        <a:pt x="132" y="492"/>
                      </a:lnTo>
                      <a:lnTo>
                        <a:pt x="132" y="522"/>
                      </a:lnTo>
                      <a:lnTo>
                        <a:pt x="138" y="540"/>
                      </a:lnTo>
                      <a:lnTo>
                        <a:pt x="138" y="552"/>
                      </a:lnTo>
                      <a:lnTo>
                        <a:pt x="144" y="564"/>
                      </a:lnTo>
                      <a:lnTo>
                        <a:pt x="144" y="582"/>
                      </a:lnTo>
                      <a:lnTo>
                        <a:pt x="150" y="594"/>
                      </a:lnTo>
                      <a:lnTo>
                        <a:pt x="150" y="618"/>
                      </a:lnTo>
                      <a:lnTo>
                        <a:pt x="156" y="636"/>
                      </a:lnTo>
                      <a:lnTo>
                        <a:pt x="156" y="648"/>
                      </a:lnTo>
                      <a:lnTo>
                        <a:pt x="162" y="660"/>
                      </a:lnTo>
                      <a:lnTo>
                        <a:pt x="162" y="672"/>
                      </a:lnTo>
                      <a:lnTo>
                        <a:pt x="168" y="690"/>
                      </a:lnTo>
                      <a:lnTo>
                        <a:pt x="168" y="714"/>
                      </a:lnTo>
                      <a:lnTo>
                        <a:pt x="174" y="726"/>
                      </a:lnTo>
                      <a:lnTo>
                        <a:pt x="174" y="738"/>
                      </a:lnTo>
                      <a:lnTo>
                        <a:pt x="180" y="756"/>
                      </a:lnTo>
                      <a:lnTo>
                        <a:pt x="180" y="768"/>
                      </a:lnTo>
                      <a:lnTo>
                        <a:pt x="186" y="786"/>
                      </a:lnTo>
                      <a:lnTo>
                        <a:pt x="186" y="816"/>
                      </a:lnTo>
                      <a:lnTo>
                        <a:pt x="192" y="828"/>
                      </a:lnTo>
                      <a:lnTo>
                        <a:pt x="192" y="840"/>
                      </a:lnTo>
                      <a:lnTo>
                        <a:pt x="198" y="852"/>
                      </a:lnTo>
                      <a:lnTo>
                        <a:pt x="198" y="858"/>
                      </a:lnTo>
                      <a:lnTo>
                        <a:pt x="204" y="870"/>
                      </a:lnTo>
                      <a:lnTo>
                        <a:pt x="204" y="840"/>
                      </a:lnTo>
                      <a:lnTo>
                        <a:pt x="210" y="822"/>
                      </a:lnTo>
                      <a:lnTo>
                        <a:pt x="210" y="816"/>
                      </a:lnTo>
                      <a:lnTo>
                        <a:pt x="216" y="798"/>
                      </a:lnTo>
                      <a:lnTo>
                        <a:pt x="216" y="780"/>
                      </a:lnTo>
                      <a:lnTo>
                        <a:pt x="222" y="768"/>
                      </a:lnTo>
                      <a:lnTo>
                        <a:pt x="222" y="744"/>
                      </a:lnTo>
                      <a:lnTo>
                        <a:pt x="228" y="732"/>
                      </a:lnTo>
                      <a:lnTo>
                        <a:pt x="228" y="720"/>
                      </a:lnTo>
                      <a:lnTo>
                        <a:pt x="234" y="702"/>
                      </a:lnTo>
                      <a:lnTo>
                        <a:pt x="234" y="666"/>
                      </a:lnTo>
                      <a:lnTo>
                        <a:pt x="240" y="660"/>
                      </a:lnTo>
                      <a:lnTo>
                        <a:pt x="240" y="642"/>
                      </a:lnTo>
                      <a:lnTo>
                        <a:pt x="246" y="624"/>
                      </a:lnTo>
                      <a:lnTo>
                        <a:pt x="246" y="600"/>
                      </a:lnTo>
                      <a:lnTo>
                        <a:pt x="252" y="582"/>
                      </a:lnTo>
                      <a:lnTo>
                        <a:pt x="252" y="558"/>
                      </a:lnTo>
                      <a:lnTo>
                        <a:pt x="258" y="540"/>
                      </a:lnTo>
                      <a:lnTo>
                        <a:pt x="258" y="522"/>
                      </a:lnTo>
                      <a:lnTo>
                        <a:pt x="264" y="504"/>
                      </a:lnTo>
                      <a:lnTo>
                        <a:pt x="264" y="492"/>
                      </a:lnTo>
                      <a:lnTo>
                        <a:pt x="270" y="480"/>
                      </a:lnTo>
                      <a:lnTo>
                        <a:pt x="270" y="456"/>
                      </a:lnTo>
                      <a:lnTo>
                        <a:pt x="276" y="444"/>
                      </a:lnTo>
                      <a:lnTo>
                        <a:pt x="276" y="438"/>
                      </a:lnTo>
                      <a:lnTo>
                        <a:pt x="282" y="420"/>
                      </a:lnTo>
                      <a:lnTo>
                        <a:pt x="282" y="402"/>
                      </a:lnTo>
                      <a:lnTo>
                        <a:pt x="288" y="390"/>
                      </a:lnTo>
                      <a:lnTo>
                        <a:pt x="288" y="360"/>
                      </a:lnTo>
                      <a:lnTo>
                        <a:pt x="294" y="342"/>
                      </a:lnTo>
                      <a:lnTo>
                        <a:pt x="294" y="324"/>
                      </a:lnTo>
                      <a:lnTo>
                        <a:pt x="300" y="318"/>
                      </a:lnTo>
                      <a:lnTo>
                        <a:pt x="300" y="300"/>
                      </a:lnTo>
                      <a:lnTo>
                        <a:pt x="306" y="288"/>
                      </a:lnTo>
                      <a:lnTo>
                        <a:pt x="306" y="252"/>
                      </a:lnTo>
                      <a:lnTo>
                        <a:pt x="312" y="228"/>
                      </a:lnTo>
                      <a:lnTo>
                        <a:pt x="312" y="222"/>
                      </a:lnTo>
                      <a:lnTo>
                        <a:pt x="318" y="204"/>
                      </a:lnTo>
                      <a:lnTo>
                        <a:pt x="318" y="192"/>
                      </a:lnTo>
                      <a:lnTo>
                        <a:pt x="324" y="174"/>
                      </a:lnTo>
                      <a:lnTo>
                        <a:pt x="324" y="144"/>
                      </a:lnTo>
                      <a:lnTo>
                        <a:pt x="330" y="132"/>
                      </a:lnTo>
                      <a:lnTo>
                        <a:pt x="330" y="126"/>
                      </a:lnTo>
                      <a:lnTo>
                        <a:pt x="336" y="120"/>
                      </a:lnTo>
                      <a:lnTo>
                        <a:pt x="336" y="132"/>
                      </a:lnTo>
                      <a:lnTo>
                        <a:pt x="342" y="144"/>
                      </a:lnTo>
                      <a:lnTo>
                        <a:pt x="342" y="156"/>
                      </a:lnTo>
                      <a:lnTo>
                        <a:pt x="348" y="168"/>
                      </a:lnTo>
                      <a:lnTo>
                        <a:pt x="348" y="180"/>
                      </a:lnTo>
                      <a:lnTo>
                        <a:pt x="354" y="192"/>
                      </a:lnTo>
                      <a:lnTo>
                        <a:pt x="354" y="222"/>
                      </a:lnTo>
                      <a:lnTo>
                        <a:pt x="360" y="240"/>
                      </a:lnTo>
                      <a:lnTo>
                        <a:pt x="360" y="264"/>
                      </a:lnTo>
                      <a:lnTo>
                        <a:pt x="366" y="276"/>
                      </a:lnTo>
                      <a:lnTo>
                        <a:pt x="366" y="288"/>
                      </a:lnTo>
                      <a:lnTo>
                        <a:pt x="372" y="300"/>
                      </a:lnTo>
                      <a:lnTo>
                        <a:pt x="372" y="342"/>
                      </a:lnTo>
                      <a:lnTo>
                        <a:pt x="378" y="360"/>
                      </a:lnTo>
                      <a:lnTo>
                        <a:pt x="378" y="372"/>
                      </a:lnTo>
                      <a:lnTo>
                        <a:pt x="384" y="396"/>
                      </a:lnTo>
                      <a:lnTo>
                        <a:pt x="384" y="414"/>
                      </a:lnTo>
                      <a:lnTo>
                        <a:pt x="390" y="432"/>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83" name="Freeform 189"/>
                <p:cNvSpPr>
                  <a:spLocks/>
                </p:cNvSpPr>
                <p:nvPr/>
              </p:nvSpPr>
              <p:spPr bwMode="auto">
                <a:xfrm>
                  <a:off x="5695950" y="3371850"/>
                  <a:ext cx="304800" cy="1781175"/>
                </a:xfrm>
                <a:custGeom>
                  <a:avLst/>
                  <a:gdLst/>
                  <a:ahLst/>
                  <a:cxnLst>
                    <a:cxn ang="0">
                      <a:pos x="0" y="24"/>
                    </a:cxn>
                    <a:cxn ang="0">
                      <a:pos x="6" y="54"/>
                    </a:cxn>
                    <a:cxn ang="0">
                      <a:pos x="12" y="90"/>
                    </a:cxn>
                    <a:cxn ang="0">
                      <a:pos x="18" y="132"/>
                    </a:cxn>
                    <a:cxn ang="0">
                      <a:pos x="24" y="168"/>
                    </a:cxn>
                    <a:cxn ang="0">
                      <a:pos x="30" y="198"/>
                    </a:cxn>
                    <a:cxn ang="0">
                      <a:pos x="36" y="252"/>
                    </a:cxn>
                    <a:cxn ang="0">
                      <a:pos x="42" y="294"/>
                    </a:cxn>
                    <a:cxn ang="0">
                      <a:pos x="48" y="330"/>
                    </a:cxn>
                    <a:cxn ang="0">
                      <a:pos x="54" y="372"/>
                    </a:cxn>
                    <a:cxn ang="0">
                      <a:pos x="60" y="402"/>
                    </a:cxn>
                    <a:cxn ang="0">
                      <a:pos x="66" y="456"/>
                    </a:cxn>
                    <a:cxn ang="0">
                      <a:pos x="72" y="492"/>
                    </a:cxn>
                    <a:cxn ang="0">
                      <a:pos x="78" y="522"/>
                    </a:cxn>
                    <a:cxn ang="0">
                      <a:pos x="84" y="576"/>
                    </a:cxn>
                    <a:cxn ang="0">
                      <a:pos x="90" y="600"/>
                    </a:cxn>
                    <a:cxn ang="0">
                      <a:pos x="96" y="624"/>
                    </a:cxn>
                    <a:cxn ang="0">
                      <a:pos x="102" y="684"/>
                    </a:cxn>
                    <a:cxn ang="0">
                      <a:pos x="108" y="708"/>
                    </a:cxn>
                    <a:cxn ang="0">
                      <a:pos x="114" y="750"/>
                    </a:cxn>
                    <a:cxn ang="0">
                      <a:pos x="120" y="804"/>
                    </a:cxn>
                    <a:cxn ang="0">
                      <a:pos x="126" y="828"/>
                    </a:cxn>
                    <a:cxn ang="0">
                      <a:pos x="132" y="852"/>
                    </a:cxn>
                    <a:cxn ang="0">
                      <a:pos x="138" y="882"/>
                    </a:cxn>
                    <a:cxn ang="0">
                      <a:pos x="150" y="900"/>
                    </a:cxn>
                    <a:cxn ang="0">
                      <a:pos x="156" y="936"/>
                    </a:cxn>
                    <a:cxn ang="0">
                      <a:pos x="162" y="960"/>
                    </a:cxn>
                    <a:cxn ang="0">
                      <a:pos x="168" y="978"/>
                    </a:cxn>
                    <a:cxn ang="0">
                      <a:pos x="174" y="1020"/>
                    </a:cxn>
                    <a:cxn ang="0">
                      <a:pos x="180" y="1056"/>
                    </a:cxn>
                    <a:cxn ang="0">
                      <a:pos x="186" y="1086"/>
                    </a:cxn>
                    <a:cxn ang="0">
                      <a:pos x="192" y="1122"/>
                    </a:cxn>
                  </a:cxnLst>
                  <a:rect l="0" t="0" r="r" b="b"/>
                  <a:pathLst>
                    <a:path w="192" h="1122">
                      <a:moveTo>
                        <a:pt x="0" y="0"/>
                      </a:moveTo>
                      <a:lnTo>
                        <a:pt x="0" y="24"/>
                      </a:lnTo>
                      <a:lnTo>
                        <a:pt x="6" y="42"/>
                      </a:lnTo>
                      <a:lnTo>
                        <a:pt x="6" y="54"/>
                      </a:lnTo>
                      <a:lnTo>
                        <a:pt x="12" y="72"/>
                      </a:lnTo>
                      <a:lnTo>
                        <a:pt x="12" y="90"/>
                      </a:lnTo>
                      <a:lnTo>
                        <a:pt x="18" y="102"/>
                      </a:lnTo>
                      <a:lnTo>
                        <a:pt x="18" y="132"/>
                      </a:lnTo>
                      <a:lnTo>
                        <a:pt x="24" y="150"/>
                      </a:lnTo>
                      <a:lnTo>
                        <a:pt x="24" y="168"/>
                      </a:lnTo>
                      <a:lnTo>
                        <a:pt x="30" y="186"/>
                      </a:lnTo>
                      <a:lnTo>
                        <a:pt x="30" y="198"/>
                      </a:lnTo>
                      <a:lnTo>
                        <a:pt x="36" y="222"/>
                      </a:lnTo>
                      <a:lnTo>
                        <a:pt x="36" y="252"/>
                      </a:lnTo>
                      <a:lnTo>
                        <a:pt x="42" y="270"/>
                      </a:lnTo>
                      <a:lnTo>
                        <a:pt x="42" y="294"/>
                      </a:lnTo>
                      <a:lnTo>
                        <a:pt x="48" y="306"/>
                      </a:lnTo>
                      <a:lnTo>
                        <a:pt x="48" y="330"/>
                      </a:lnTo>
                      <a:lnTo>
                        <a:pt x="54" y="354"/>
                      </a:lnTo>
                      <a:lnTo>
                        <a:pt x="54" y="372"/>
                      </a:lnTo>
                      <a:lnTo>
                        <a:pt x="60" y="390"/>
                      </a:lnTo>
                      <a:lnTo>
                        <a:pt x="60" y="402"/>
                      </a:lnTo>
                      <a:lnTo>
                        <a:pt x="66" y="420"/>
                      </a:lnTo>
                      <a:lnTo>
                        <a:pt x="66" y="456"/>
                      </a:lnTo>
                      <a:lnTo>
                        <a:pt x="72" y="474"/>
                      </a:lnTo>
                      <a:lnTo>
                        <a:pt x="72" y="492"/>
                      </a:lnTo>
                      <a:lnTo>
                        <a:pt x="78" y="504"/>
                      </a:lnTo>
                      <a:lnTo>
                        <a:pt x="78" y="522"/>
                      </a:lnTo>
                      <a:lnTo>
                        <a:pt x="84" y="540"/>
                      </a:lnTo>
                      <a:lnTo>
                        <a:pt x="84" y="576"/>
                      </a:lnTo>
                      <a:lnTo>
                        <a:pt x="90" y="588"/>
                      </a:lnTo>
                      <a:lnTo>
                        <a:pt x="90" y="600"/>
                      </a:lnTo>
                      <a:lnTo>
                        <a:pt x="96" y="612"/>
                      </a:lnTo>
                      <a:lnTo>
                        <a:pt x="96" y="624"/>
                      </a:lnTo>
                      <a:lnTo>
                        <a:pt x="102" y="642"/>
                      </a:lnTo>
                      <a:lnTo>
                        <a:pt x="102" y="684"/>
                      </a:lnTo>
                      <a:lnTo>
                        <a:pt x="108" y="696"/>
                      </a:lnTo>
                      <a:lnTo>
                        <a:pt x="108" y="708"/>
                      </a:lnTo>
                      <a:lnTo>
                        <a:pt x="114" y="726"/>
                      </a:lnTo>
                      <a:lnTo>
                        <a:pt x="114" y="750"/>
                      </a:lnTo>
                      <a:lnTo>
                        <a:pt x="120" y="768"/>
                      </a:lnTo>
                      <a:lnTo>
                        <a:pt x="120" y="804"/>
                      </a:lnTo>
                      <a:lnTo>
                        <a:pt x="126" y="816"/>
                      </a:lnTo>
                      <a:lnTo>
                        <a:pt x="126" y="828"/>
                      </a:lnTo>
                      <a:lnTo>
                        <a:pt x="132" y="840"/>
                      </a:lnTo>
                      <a:lnTo>
                        <a:pt x="132" y="852"/>
                      </a:lnTo>
                      <a:lnTo>
                        <a:pt x="138" y="864"/>
                      </a:lnTo>
                      <a:lnTo>
                        <a:pt x="138" y="882"/>
                      </a:lnTo>
                      <a:lnTo>
                        <a:pt x="144" y="888"/>
                      </a:lnTo>
                      <a:lnTo>
                        <a:pt x="150" y="900"/>
                      </a:lnTo>
                      <a:lnTo>
                        <a:pt x="150" y="924"/>
                      </a:lnTo>
                      <a:lnTo>
                        <a:pt x="156" y="936"/>
                      </a:lnTo>
                      <a:lnTo>
                        <a:pt x="156" y="948"/>
                      </a:lnTo>
                      <a:lnTo>
                        <a:pt x="162" y="960"/>
                      </a:lnTo>
                      <a:lnTo>
                        <a:pt x="162" y="966"/>
                      </a:lnTo>
                      <a:lnTo>
                        <a:pt x="168" y="978"/>
                      </a:lnTo>
                      <a:lnTo>
                        <a:pt x="168" y="1002"/>
                      </a:lnTo>
                      <a:lnTo>
                        <a:pt x="174" y="1020"/>
                      </a:lnTo>
                      <a:lnTo>
                        <a:pt x="174" y="1038"/>
                      </a:lnTo>
                      <a:lnTo>
                        <a:pt x="180" y="1056"/>
                      </a:lnTo>
                      <a:lnTo>
                        <a:pt x="180" y="1074"/>
                      </a:lnTo>
                      <a:lnTo>
                        <a:pt x="186" y="1086"/>
                      </a:lnTo>
                      <a:lnTo>
                        <a:pt x="186" y="1110"/>
                      </a:lnTo>
                      <a:lnTo>
                        <a:pt x="192" y="1122"/>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84" name="Line 190"/>
                <p:cNvSpPr>
                  <a:spLocks noChangeShapeType="1"/>
                </p:cNvSpPr>
                <p:nvPr/>
              </p:nvSpPr>
              <p:spPr bwMode="auto">
                <a:xfrm flipV="1">
                  <a:off x="5076825" y="2333625"/>
                  <a:ext cx="1588" cy="638175"/>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85" name="Line 191"/>
                <p:cNvSpPr>
                  <a:spLocks noChangeShapeType="1"/>
                </p:cNvSpPr>
                <p:nvPr/>
              </p:nvSpPr>
              <p:spPr bwMode="auto">
                <a:xfrm flipV="1">
                  <a:off x="5124450" y="2638425"/>
                  <a:ext cx="1588" cy="66675"/>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86" name="Line 192"/>
                <p:cNvSpPr>
                  <a:spLocks noChangeShapeType="1"/>
                </p:cNvSpPr>
                <p:nvPr/>
              </p:nvSpPr>
              <p:spPr bwMode="auto">
                <a:xfrm flipV="1">
                  <a:off x="5172075" y="2838450"/>
                  <a:ext cx="1588" cy="19050"/>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87" name="Line 193"/>
                <p:cNvSpPr>
                  <a:spLocks noChangeShapeType="1"/>
                </p:cNvSpPr>
                <p:nvPr/>
              </p:nvSpPr>
              <p:spPr bwMode="auto">
                <a:xfrm flipV="1">
                  <a:off x="5210175" y="3067050"/>
                  <a:ext cx="1588" cy="95250"/>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88" name="Line 194"/>
                <p:cNvSpPr>
                  <a:spLocks noChangeShapeType="1"/>
                </p:cNvSpPr>
                <p:nvPr/>
              </p:nvSpPr>
              <p:spPr bwMode="auto">
                <a:xfrm flipV="1">
                  <a:off x="5267325" y="3333750"/>
                  <a:ext cx="1588" cy="142875"/>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89" name="Line 195"/>
                <p:cNvSpPr>
                  <a:spLocks noChangeShapeType="1"/>
                </p:cNvSpPr>
                <p:nvPr/>
              </p:nvSpPr>
              <p:spPr bwMode="auto">
                <a:xfrm flipV="1">
                  <a:off x="5305425" y="3590925"/>
                  <a:ext cx="1588" cy="66675"/>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90" name="Line 196"/>
                <p:cNvSpPr>
                  <a:spLocks noChangeShapeType="1"/>
                </p:cNvSpPr>
                <p:nvPr/>
              </p:nvSpPr>
              <p:spPr bwMode="auto">
                <a:xfrm flipV="1">
                  <a:off x="5353050" y="3848100"/>
                  <a:ext cx="1588" cy="9525"/>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91" name="Line 197"/>
                <p:cNvSpPr>
                  <a:spLocks noChangeShapeType="1"/>
                </p:cNvSpPr>
                <p:nvPr/>
              </p:nvSpPr>
              <p:spPr bwMode="auto">
                <a:xfrm flipV="1">
                  <a:off x="5400675" y="3743325"/>
                  <a:ext cx="1588" cy="323850"/>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92" name="Line 198"/>
                <p:cNvSpPr>
                  <a:spLocks noChangeShapeType="1"/>
                </p:cNvSpPr>
                <p:nvPr/>
              </p:nvSpPr>
              <p:spPr bwMode="auto">
                <a:xfrm flipV="1">
                  <a:off x="5448300" y="3771900"/>
                  <a:ext cx="1588" cy="28575"/>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93" name="Line 199"/>
                <p:cNvSpPr>
                  <a:spLocks noChangeShapeType="1"/>
                </p:cNvSpPr>
                <p:nvPr/>
              </p:nvSpPr>
              <p:spPr bwMode="auto">
                <a:xfrm flipV="1">
                  <a:off x="5495925" y="3514725"/>
                  <a:ext cx="1588" cy="95250"/>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94" name="Line 200"/>
                <p:cNvSpPr>
                  <a:spLocks noChangeShapeType="1"/>
                </p:cNvSpPr>
                <p:nvPr/>
              </p:nvSpPr>
              <p:spPr bwMode="auto">
                <a:xfrm flipV="1">
                  <a:off x="5534025" y="3286125"/>
                  <a:ext cx="1588" cy="171450"/>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95" name="Line 201"/>
                <p:cNvSpPr>
                  <a:spLocks noChangeShapeType="1"/>
                </p:cNvSpPr>
                <p:nvPr/>
              </p:nvSpPr>
              <p:spPr bwMode="auto">
                <a:xfrm flipV="1">
                  <a:off x="5591175" y="3000375"/>
                  <a:ext cx="1588" cy="247650"/>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96" name="Line 202"/>
                <p:cNvSpPr>
                  <a:spLocks noChangeShapeType="1"/>
                </p:cNvSpPr>
                <p:nvPr/>
              </p:nvSpPr>
              <p:spPr bwMode="auto">
                <a:xfrm flipV="1">
                  <a:off x="5629275" y="2952750"/>
                  <a:ext cx="1588" cy="314325"/>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97" name="Line 203"/>
                <p:cNvSpPr>
                  <a:spLocks noChangeShapeType="1"/>
                </p:cNvSpPr>
                <p:nvPr/>
              </p:nvSpPr>
              <p:spPr bwMode="auto">
                <a:xfrm flipV="1">
                  <a:off x="5676900" y="3257550"/>
                  <a:ext cx="1588" cy="266700"/>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98" name="Line 204"/>
                <p:cNvSpPr>
                  <a:spLocks noChangeShapeType="1"/>
                </p:cNvSpPr>
                <p:nvPr/>
              </p:nvSpPr>
              <p:spPr bwMode="auto">
                <a:xfrm flipV="1">
                  <a:off x="5724525" y="3533775"/>
                  <a:ext cx="1588" cy="238125"/>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99" name="Line 205"/>
                <p:cNvSpPr>
                  <a:spLocks noChangeShapeType="1"/>
                </p:cNvSpPr>
                <p:nvPr/>
              </p:nvSpPr>
              <p:spPr bwMode="auto">
                <a:xfrm flipV="1">
                  <a:off x="5772150" y="3857625"/>
                  <a:ext cx="1588" cy="200025"/>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00" name="Line 206"/>
                <p:cNvSpPr>
                  <a:spLocks noChangeShapeType="1"/>
                </p:cNvSpPr>
                <p:nvPr/>
              </p:nvSpPr>
              <p:spPr bwMode="auto">
                <a:xfrm flipV="1">
                  <a:off x="5819775" y="4162425"/>
                  <a:ext cx="1588" cy="142875"/>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01" name="Line 207"/>
                <p:cNvSpPr>
                  <a:spLocks noChangeShapeType="1"/>
                </p:cNvSpPr>
                <p:nvPr/>
              </p:nvSpPr>
              <p:spPr bwMode="auto">
                <a:xfrm flipV="1">
                  <a:off x="5867400" y="4457700"/>
                  <a:ext cx="1588" cy="104775"/>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02" name="Line 208"/>
                <p:cNvSpPr>
                  <a:spLocks noChangeShapeType="1"/>
                </p:cNvSpPr>
                <p:nvPr/>
              </p:nvSpPr>
              <p:spPr bwMode="auto">
                <a:xfrm flipV="1">
                  <a:off x="5915025" y="4486275"/>
                  <a:ext cx="1588" cy="238125"/>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403" name="Line 209"/>
                <p:cNvSpPr>
                  <a:spLocks noChangeShapeType="1"/>
                </p:cNvSpPr>
                <p:nvPr/>
              </p:nvSpPr>
              <p:spPr bwMode="auto">
                <a:xfrm flipV="1">
                  <a:off x="5962650" y="4467225"/>
                  <a:ext cx="1588" cy="438150"/>
                </a:xfrm>
                <a:prstGeom prst="line">
                  <a:avLst/>
                </a:pr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grpSp>
          <p:grpSp>
            <p:nvGrpSpPr>
              <p:cNvPr id="370" name="Group 112"/>
              <p:cNvGrpSpPr/>
              <p:nvPr/>
            </p:nvGrpSpPr>
            <p:grpSpPr>
              <a:xfrm>
                <a:off x="2145506" y="3212307"/>
                <a:ext cx="345282" cy="247649"/>
                <a:chOff x="1219200" y="5105400"/>
                <a:chExt cx="323850" cy="152400"/>
              </a:xfrm>
            </p:grpSpPr>
            <p:sp>
              <p:nvSpPr>
                <p:cNvPr id="371" name="Freeform 84"/>
                <p:cNvSpPr>
                  <a:spLocks/>
                </p:cNvSpPr>
                <p:nvPr/>
              </p:nvSpPr>
              <p:spPr bwMode="auto">
                <a:xfrm>
                  <a:off x="1219200" y="5105400"/>
                  <a:ext cx="210336" cy="85578"/>
                </a:xfrm>
                <a:custGeom>
                  <a:avLst/>
                  <a:gdLst/>
                  <a:ahLst/>
                  <a:cxnLst>
                    <a:cxn ang="0">
                      <a:pos x="6" y="150"/>
                    </a:cxn>
                    <a:cxn ang="0">
                      <a:pos x="12" y="84"/>
                    </a:cxn>
                    <a:cxn ang="0">
                      <a:pos x="24" y="36"/>
                    </a:cxn>
                    <a:cxn ang="0">
                      <a:pos x="30" y="12"/>
                    </a:cxn>
                    <a:cxn ang="0">
                      <a:pos x="42" y="12"/>
                    </a:cxn>
                    <a:cxn ang="0">
                      <a:pos x="54" y="66"/>
                    </a:cxn>
                    <a:cxn ang="0">
                      <a:pos x="60" y="108"/>
                    </a:cxn>
                    <a:cxn ang="0">
                      <a:pos x="72" y="162"/>
                    </a:cxn>
                    <a:cxn ang="0">
                      <a:pos x="78" y="204"/>
                    </a:cxn>
                    <a:cxn ang="0">
                      <a:pos x="90" y="258"/>
                    </a:cxn>
                    <a:cxn ang="0">
                      <a:pos x="96" y="306"/>
                    </a:cxn>
                    <a:cxn ang="0">
                      <a:pos x="108" y="360"/>
                    </a:cxn>
                    <a:cxn ang="0">
                      <a:pos x="114" y="414"/>
                    </a:cxn>
                    <a:cxn ang="0">
                      <a:pos x="126" y="456"/>
                    </a:cxn>
                    <a:cxn ang="0">
                      <a:pos x="132" y="510"/>
                    </a:cxn>
                    <a:cxn ang="0">
                      <a:pos x="144" y="558"/>
                    </a:cxn>
                    <a:cxn ang="0">
                      <a:pos x="150" y="612"/>
                    </a:cxn>
                    <a:cxn ang="0">
                      <a:pos x="162" y="654"/>
                    </a:cxn>
                    <a:cxn ang="0">
                      <a:pos x="168" y="708"/>
                    </a:cxn>
                    <a:cxn ang="0">
                      <a:pos x="180" y="744"/>
                    </a:cxn>
                    <a:cxn ang="0">
                      <a:pos x="186" y="804"/>
                    </a:cxn>
                    <a:cxn ang="0">
                      <a:pos x="198" y="846"/>
                    </a:cxn>
                    <a:cxn ang="0">
                      <a:pos x="204" y="876"/>
                    </a:cxn>
                    <a:cxn ang="0">
                      <a:pos x="210" y="828"/>
                    </a:cxn>
                    <a:cxn ang="0">
                      <a:pos x="222" y="774"/>
                    </a:cxn>
                    <a:cxn ang="0">
                      <a:pos x="228" y="738"/>
                    </a:cxn>
                    <a:cxn ang="0">
                      <a:pos x="240" y="672"/>
                    </a:cxn>
                    <a:cxn ang="0">
                      <a:pos x="246" y="624"/>
                    </a:cxn>
                    <a:cxn ang="0">
                      <a:pos x="258" y="564"/>
                    </a:cxn>
                    <a:cxn ang="0">
                      <a:pos x="264" y="504"/>
                    </a:cxn>
                    <a:cxn ang="0">
                      <a:pos x="276" y="462"/>
                    </a:cxn>
                    <a:cxn ang="0">
                      <a:pos x="282" y="426"/>
                    </a:cxn>
                    <a:cxn ang="0">
                      <a:pos x="294" y="366"/>
                    </a:cxn>
                    <a:cxn ang="0">
                      <a:pos x="300" y="318"/>
                    </a:cxn>
                    <a:cxn ang="0">
                      <a:pos x="312" y="252"/>
                    </a:cxn>
                    <a:cxn ang="0">
                      <a:pos x="318" y="198"/>
                    </a:cxn>
                    <a:cxn ang="0">
                      <a:pos x="330" y="150"/>
                    </a:cxn>
                    <a:cxn ang="0">
                      <a:pos x="336" y="126"/>
                    </a:cxn>
                    <a:cxn ang="0">
                      <a:pos x="348" y="162"/>
                    </a:cxn>
                    <a:cxn ang="0">
                      <a:pos x="354" y="216"/>
                    </a:cxn>
                    <a:cxn ang="0">
                      <a:pos x="366" y="264"/>
                    </a:cxn>
                    <a:cxn ang="0">
                      <a:pos x="372" y="324"/>
                    </a:cxn>
                  </a:cxnLst>
                  <a:rect l="0" t="0" r="r" b="b"/>
                  <a:pathLst>
                    <a:path w="378" h="876">
                      <a:moveTo>
                        <a:pt x="0" y="186"/>
                      </a:moveTo>
                      <a:lnTo>
                        <a:pt x="0" y="168"/>
                      </a:lnTo>
                      <a:lnTo>
                        <a:pt x="6" y="150"/>
                      </a:lnTo>
                      <a:lnTo>
                        <a:pt x="6" y="132"/>
                      </a:lnTo>
                      <a:lnTo>
                        <a:pt x="12" y="120"/>
                      </a:lnTo>
                      <a:lnTo>
                        <a:pt x="12" y="84"/>
                      </a:lnTo>
                      <a:lnTo>
                        <a:pt x="18" y="66"/>
                      </a:lnTo>
                      <a:lnTo>
                        <a:pt x="18" y="48"/>
                      </a:lnTo>
                      <a:lnTo>
                        <a:pt x="24" y="36"/>
                      </a:lnTo>
                      <a:lnTo>
                        <a:pt x="24" y="24"/>
                      </a:lnTo>
                      <a:lnTo>
                        <a:pt x="30" y="18"/>
                      </a:lnTo>
                      <a:lnTo>
                        <a:pt x="30" y="12"/>
                      </a:lnTo>
                      <a:lnTo>
                        <a:pt x="42" y="0"/>
                      </a:lnTo>
                      <a:lnTo>
                        <a:pt x="36" y="0"/>
                      </a:lnTo>
                      <a:lnTo>
                        <a:pt x="42" y="12"/>
                      </a:lnTo>
                      <a:lnTo>
                        <a:pt x="48" y="30"/>
                      </a:lnTo>
                      <a:lnTo>
                        <a:pt x="48" y="54"/>
                      </a:lnTo>
                      <a:lnTo>
                        <a:pt x="54" y="66"/>
                      </a:lnTo>
                      <a:lnTo>
                        <a:pt x="54" y="84"/>
                      </a:lnTo>
                      <a:lnTo>
                        <a:pt x="60" y="96"/>
                      </a:lnTo>
                      <a:lnTo>
                        <a:pt x="60" y="108"/>
                      </a:lnTo>
                      <a:lnTo>
                        <a:pt x="66" y="120"/>
                      </a:lnTo>
                      <a:lnTo>
                        <a:pt x="66" y="150"/>
                      </a:lnTo>
                      <a:lnTo>
                        <a:pt x="72" y="162"/>
                      </a:lnTo>
                      <a:lnTo>
                        <a:pt x="72" y="174"/>
                      </a:lnTo>
                      <a:lnTo>
                        <a:pt x="78" y="192"/>
                      </a:lnTo>
                      <a:lnTo>
                        <a:pt x="78" y="204"/>
                      </a:lnTo>
                      <a:lnTo>
                        <a:pt x="84" y="216"/>
                      </a:lnTo>
                      <a:lnTo>
                        <a:pt x="84" y="246"/>
                      </a:lnTo>
                      <a:lnTo>
                        <a:pt x="90" y="258"/>
                      </a:lnTo>
                      <a:lnTo>
                        <a:pt x="90" y="276"/>
                      </a:lnTo>
                      <a:lnTo>
                        <a:pt x="96" y="288"/>
                      </a:lnTo>
                      <a:lnTo>
                        <a:pt x="96" y="306"/>
                      </a:lnTo>
                      <a:lnTo>
                        <a:pt x="102" y="318"/>
                      </a:lnTo>
                      <a:lnTo>
                        <a:pt x="102" y="342"/>
                      </a:lnTo>
                      <a:lnTo>
                        <a:pt x="108" y="360"/>
                      </a:lnTo>
                      <a:lnTo>
                        <a:pt x="108" y="372"/>
                      </a:lnTo>
                      <a:lnTo>
                        <a:pt x="114" y="384"/>
                      </a:lnTo>
                      <a:lnTo>
                        <a:pt x="114" y="414"/>
                      </a:lnTo>
                      <a:lnTo>
                        <a:pt x="120" y="426"/>
                      </a:lnTo>
                      <a:lnTo>
                        <a:pt x="120" y="438"/>
                      </a:lnTo>
                      <a:lnTo>
                        <a:pt x="126" y="456"/>
                      </a:lnTo>
                      <a:lnTo>
                        <a:pt x="126" y="474"/>
                      </a:lnTo>
                      <a:lnTo>
                        <a:pt x="132" y="486"/>
                      </a:lnTo>
                      <a:lnTo>
                        <a:pt x="132" y="510"/>
                      </a:lnTo>
                      <a:lnTo>
                        <a:pt x="138" y="528"/>
                      </a:lnTo>
                      <a:lnTo>
                        <a:pt x="138" y="546"/>
                      </a:lnTo>
                      <a:lnTo>
                        <a:pt x="144" y="558"/>
                      </a:lnTo>
                      <a:lnTo>
                        <a:pt x="144" y="570"/>
                      </a:lnTo>
                      <a:lnTo>
                        <a:pt x="150" y="588"/>
                      </a:lnTo>
                      <a:lnTo>
                        <a:pt x="150" y="612"/>
                      </a:lnTo>
                      <a:lnTo>
                        <a:pt x="156" y="624"/>
                      </a:lnTo>
                      <a:lnTo>
                        <a:pt x="156" y="636"/>
                      </a:lnTo>
                      <a:lnTo>
                        <a:pt x="162" y="654"/>
                      </a:lnTo>
                      <a:lnTo>
                        <a:pt x="162" y="666"/>
                      </a:lnTo>
                      <a:lnTo>
                        <a:pt x="168" y="678"/>
                      </a:lnTo>
                      <a:lnTo>
                        <a:pt x="168" y="708"/>
                      </a:lnTo>
                      <a:lnTo>
                        <a:pt x="174" y="720"/>
                      </a:lnTo>
                      <a:lnTo>
                        <a:pt x="174" y="732"/>
                      </a:lnTo>
                      <a:lnTo>
                        <a:pt x="180" y="744"/>
                      </a:lnTo>
                      <a:lnTo>
                        <a:pt x="180" y="756"/>
                      </a:lnTo>
                      <a:lnTo>
                        <a:pt x="186" y="774"/>
                      </a:lnTo>
                      <a:lnTo>
                        <a:pt x="186" y="804"/>
                      </a:lnTo>
                      <a:lnTo>
                        <a:pt x="192" y="822"/>
                      </a:lnTo>
                      <a:lnTo>
                        <a:pt x="192" y="834"/>
                      </a:lnTo>
                      <a:lnTo>
                        <a:pt x="198" y="846"/>
                      </a:lnTo>
                      <a:lnTo>
                        <a:pt x="198" y="858"/>
                      </a:lnTo>
                      <a:lnTo>
                        <a:pt x="204" y="864"/>
                      </a:lnTo>
                      <a:lnTo>
                        <a:pt x="204" y="876"/>
                      </a:lnTo>
                      <a:lnTo>
                        <a:pt x="204" y="864"/>
                      </a:lnTo>
                      <a:lnTo>
                        <a:pt x="210" y="846"/>
                      </a:lnTo>
                      <a:lnTo>
                        <a:pt x="210" y="828"/>
                      </a:lnTo>
                      <a:lnTo>
                        <a:pt x="216" y="822"/>
                      </a:lnTo>
                      <a:lnTo>
                        <a:pt x="216" y="786"/>
                      </a:lnTo>
                      <a:lnTo>
                        <a:pt x="222" y="774"/>
                      </a:lnTo>
                      <a:lnTo>
                        <a:pt x="222" y="762"/>
                      </a:lnTo>
                      <a:lnTo>
                        <a:pt x="228" y="750"/>
                      </a:lnTo>
                      <a:lnTo>
                        <a:pt x="228" y="738"/>
                      </a:lnTo>
                      <a:lnTo>
                        <a:pt x="234" y="726"/>
                      </a:lnTo>
                      <a:lnTo>
                        <a:pt x="234" y="690"/>
                      </a:lnTo>
                      <a:lnTo>
                        <a:pt x="240" y="672"/>
                      </a:lnTo>
                      <a:lnTo>
                        <a:pt x="240" y="666"/>
                      </a:lnTo>
                      <a:lnTo>
                        <a:pt x="246" y="642"/>
                      </a:lnTo>
                      <a:lnTo>
                        <a:pt x="246" y="624"/>
                      </a:lnTo>
                      <a:lnTo>
                        <a:pt x="252" y="606"/>
                      </a:lnTo>
                      <a:lnTo>
                        <a:pt x="252" y="582"/>
                      </a:lnTo>
                      <a:lnTo>
                        <a:pt x="258" y="564"/>
                      </a:lnTo>
                      <a:lnTo>
                        <a:pt x="258" y="546"/>
                      </a:lnTo>
                      <a:lnTo>
                        <a:pt x="264" y="522"/>
                      </a:lnTo>
                      <a:lnTo>
                        <a:pt x="264" y="504"/>
                      </a:lnTo>
                      <a:lnTo>
                        <a:pt x="270" y="498"/>
                      </a:lnTo>
                      <a:lnTo>
                        <a:pt x="270" y="468"/>
                      </a:lnTo>
                      <a:lnTo>
                        <a:pt x="276" y="462"/>
                      </a:lnTo>
                      <a:lnTo>
                        <a:pt x="276" y="450"/>
                      </a:lnTo>
                      <a:lnTo>
                        <a:pt x="282" y="444"/>
                      </a:lnTo>
                      <a:lnTo>
                        <a:pt x="282" y="426"/>
                      </a:lnTo>
                      <a:lnTo>
                        <a:pt x="288" y="402"/>
                      </a:lnTo>
                      <a:lnTo>
                        <a:pt x="288" y="378"/>
                      </a:lnTo>
                      <a:lnTo>
                        <a:pt x="294" y="366"/>
                      </a:lnTo>
                      <a:lnTo>
                        <a:pt x="294" y="348"/>
                      </a:lnTo>
                      <a:lnTo>
                        <a:pt x="300" y="330"/>
                      </a:lnTo>
                      <a:lnTo>
                        <a:pt x="300" y="318"/>
                      </a:lnTo>
                      <a:lnTo>
                        <a:pt x="306" y="306"/>
                      </a:lnTo>
                      <a:lnTo>
                        <a:pt x="306" y="276"/>
                      </a:lnTo>
                      <a:lnTo>
                        <a:pt x="312" y="252"/>
                      </a:lnTo>
                      <a:lnTo>
                        <a:pt x="312" y="234"/>
                      </a:lnTo>
                      <a:lnTo>
                        <a:pt x="318" y="228"/>
                      </a:lnTo>
                      <a:lnTo>
                        <a:pt x="318" y="198"/>
                      </a:lnTo>
                      <a:lnTo>
                        <a:pt x="324" y="180"/>
                      </a:lnTo>
                      <a:lnTo>
                        <a:pt x="324" y="162"/>
                      </a:lnTo>
                      <a:lnTo>
                        <a:pt x="330" y="150"/>
                      </a:lnTo>
                      <a:lnTo>
                        <a:pt x="330" y="138"/>
                      </a:lnTo>
                      <a:lnTo>
                        <a:pt x="336" y="132"/>
                      </a:lnTo>
                      <a:lnTo>
                        <a:pt x="336" y="126"/>
                      </a:lnTo>
                      <a:lnTo>
                        <a:pt x="342" y="138"/>
                      </a:lnTo>
                      <a:lnTo>
                        <a:pt x="342" y="150"/>
                      </a:lnTo>
                      <a:lnTo>
                        <a:pt x="348" y="162"/>
                      </a:lnTo>
                      <a:lnTo>
                        <a:pt x="348" y="174"/>
                      </a:lnTo>
                      <a:lnTo>
                        <a:pt x="354" y="186"/>
                      </a:lnTo>
                      <a:lnTo>
                        <a:pt x="354" y="216"/>
                      </a:lnTo>
                      <a:lnTo>
                        <a:pt x="360" y="228"/>
                      </a:lnTo>
                      <a:lnTo>
                        <a:pt x="360" y="246"/>
                      </a:lnTo>
                      <a:lnTo>
                        <a:pt x="366" y="264"/>
                      </a:lnTo>
                      <a:lnTo>
                        <a:pt x="366" y="282"/>
                      </a:lnTo>
                      <a:lnTo>
                        <a:pt x="372" y="294"/>
                      </a:lnTo>
                      <a:lnTo>
                        <a:pt x="372" y="324"/>
                      </a:lnTo>
                      <a:lnTo>
                        <a:pt x="378" y="348"/>
                      </a:lnTo>
                      <a:lnTo>
                        <a:pt x="378" y="366"/>
                      </a:lnTo>
                    </a:path>
                  </a:pathLst>
                </a:custGeom>
                <a:no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72" name="Freeform 85"/>
                <p:cNvSpPr>
                  <a:spLocks/>
                </p:cNvSpPr>
                <p:nvPr/>
              </p:nvSpPr>
              <p:spPr bwMode="auto">
                <a:xfrm>
                  <a:off x="1429536" y="5141155"/>
                  <a:ext cx="113514" cy="116645"/>
                </a:xfrm>
                <a:custGeom>
                  <a:avLst/>
                  <a:gdLst/>
                  <a:ahLst/>
                  <a:cxnLst>
                    <a:cxn ang="0">
                      <a:pos x="6" y="12"/>
                    </a:cxn>
                    <a:cxn ang="0">
                      <a:pos x="12" y="54"/>
                    </a:cxn>
                    <a:cxn ang="0">
                      <a:pos x="18" y="90"/>
                    </a:cxn>
                    <a:cxn ang="0">
                      <a:pos x="24" y="126"/>
                    </a:cxn>
                    <a:cxn ang="0">
                      <a:pos x="30" y="162"/>
                    </a:cxn>
                    <a:cxn ang="0">
                      <a:pos x="36" y="204"/>
                    </a:cxn>
                    <a:cxn ang="0">
                      <a:pos x="42" y="240"/>
                    </a:cxn>
                    <a:cxn ang="0">
                      <a:pos x="48" y="288"/>
                    </a:cxn>
                    <a:cxn ang="0">
                      <a:pos x="54" y="324"/>
                    </a:cxn>
                    <a:cxn ang="0">
                      <a:pos x="60" y="360"/>
                    </a:cxn>
                    <a:cxn ang="0">
                      <a:pos x="66" y="402"/>
                    </a:cxn>
                    <a:cxn ang="0">
                      <a:pos x="72" y="444"/>
                    </a:cxn>
                    <a:cxn ang="0">
                      <a:pos x="78" y="468"/>
                    </a:cxn>
                    <a:cxn ang="0">
                      <a:pos x="84" y="528"/>
                    </a:cxn>
                    <a:cxn ang="0">
                      <a:pos x="90" y="564"/>
                    </a:cxn>
                    <a:cxn ang="0">
                      <a:pos x="96" y="594"/>
                    </a:cxn>
                    <a:cxn ang="0">
                      <a:pos x="102" y="648"/>
                    </a:cxn>
                    <a:cxn ang="0">
                      <a:pos x="108" y="672"/>
                    </a:cxn>
                    <a:cxn ang="0">
                      <a:pos x="114" y="696"/>
                    </a:cxn>
                    <a:cxn ang="0">
                      <a:pos x="120" y="750"/>
                    </a:cxn>
                    <a:cxn ang="0">
                      <a:pos x="126" y="780"/>
                    </a:cxn>
                    <a:cxn ang="0">
                      <a:pos x="132" y="816"/>
                    </a:cxn>
                    <a:cxn ang="0">
                      <a:pos x="138" y="870"/>
                    </a:cxn>
                    <a:cxn ang="0">
                      <a:pos x="144" y="894"/>
                    </a:cxn>
                    <a:cxn ang="0">
                      <a:pos x="150" y="930"/>
                    </a:cxn>
                    <a:cxn ang="0">
                      <a:pos x="156" y="954"/>
                    </a:cxn>
                    <a:cxn ang="0">
                      <a:pos x="162" y="984"/>
                    </a:cxn>
                    <a:cxn ang="0">
                      <a:pos x="168" y="1002"/>
                    </a:cxn>
                    <a:cxn ang="0">
                      <a:pos x="174" y="1026"/>
                    </a:cxn>
                    <a:cxn ang="0">
                      <a:pos x="180" y="1062"/>
                    </a:cxn>
                    <a:cxn ang="0">
                      <a:pos x="186" y="1092"/>
                    </a:cxn>
                    <a:cxn ang="0">
                      <a:pos x="192" y="1128"/>
                    </a:cxn>
                    <a:cxn ang="0">
                      <a:pos x="198" y="1170"/>
                    </a:cxn>
                    <a:cxn ang="0">
                      <a:pos x="204" y="1194"/>
                    </a:cxn>
                  </a:cxnLst>
                  <a:rect l="0" t="0" r="r" b="b"/>
                  <a:pathLst>
                    <a:path w="204" h="1194">
                      <a:moveTo>
                        <a:pt x="0" y="0"/>
                      </a:moveTo>
                      <a:lnTo>
                        <a:pt x="6" y="12"/>
                      </a:lnTo>
                      <a:lnTo>
                        <a:pt x="6" y="30"/>
                      </a:lnTo>
                      <a:lnTo>
                        <a:pt x="12" y="54"/>
                      </a:lnTo>
                      <a:lnTo>
                        <a:pt x="12" y="78"/>
                      </a:lnTo>
                      <a:lnTo>
                        <a:pt x="18" y="90"/>
                      </a:lnTo>
                      <a:lnTo>
                        <a:pt x="18" y="108"/>
                      </a:lnTo>
                      <a:lnTo>
                        <a:pt x="24" y="126"/>
                      </a:lnTo>
                      <a:lnTo>
                        <a:pt x="24" y="144"/>
                      </a:lnTo>
                      <a:lnTo>
                        <a:pt x="30" y="162"/>
                      </a:lnTo>
                      <a:lnTo>
                        <a:pt x="30" y="186"/>
                      </a:lnTo>
                      <a:lnTo>
                        <a:pt x="36" y="204"/>
                      </a:lnTo>
                      <a:lnTo>
                        <a:pt x="36" y="222"/>
                      </a:lnTo>
                      <a:lnTo>
                        <a:pt x="42" y="240"/>
                      </a:lnTo>
                      <a:lnTo>
                        <a:pt x="42" y="270"/>
                      </a:lnTo>
                      <a:lnTo>
                        <a:pt x="48" y="288"/>
                      </a:lnTo>
                      <a:lnTo>
                        <a:pt x="48" y="312"/>
                      </a:lnTo>
                      <a:lnTo>
                        <a:pt x="54" y="324"/>
                      </a:lnTo>
                      <a:lnTo>
                        <a:pt x="54" y="342"/>
                      </a:lnTo>
                      <a:lnTo>
                        <a:pt x="60" y="360"/>
                      </a:lnTo>
                      <a:lnTo>
                        <a:pt x="60" y="390"/>
                      </a:lnTo>
                      <a:lnTo>
                        <a:pt x="66" y="402"/>
                      </a:lnTo>
                      <a:lnTo>
                        <a:pt x="66" y="420"/>
                      </a:lnTo>
                      <a:lnTo>
                        <a:pt x="72" y="444"/>
                      </a:lnTo>
                      <a:lnTo>
                        <a:pt x="72" y="456"/>
                      </a:lnTo>
                      <a:lnTo>
                        <a:pt x="78" y="468"/>
                      </a:lnTo>
                      <a:lnTo>
                        <a:pt x="78" y="510"/>
                      </a:lnTo>
                      <a:lnTo>
                        <a:pt x="84" y="528"/>
                      </a:lnTo>
                      <a:lnTo>
                        <a:pt x="84" y="546"/>
                      </a:lnTo>
                      <a:lnTo>
                        <a:pt x="90" y="564"/>
                      </a:lnTo>
                      <a:lnTo>
                        <a:pt x="90" y="576"/>
                      </a:lnTo>
                      <a:lnTo>
                        <a:pt x="96" y="594"/>
                      </a:lnTo>
                      <a:lnTo>
                        <a:pt x="96" y="630"/>
                      </a:lnTo>
                      <a:lnTo>
                        <a:pt x="102" y="648"/>
                      </a:lnTo>
                      <a:lnTo>
                        <a:pt x="102" y="660"/>
                      </a:lnTo>
                      <a:lnTo>
                        <a:pt x="108" y="672"/>
                      </a:lnTo>
                      <a:lnTo>
                        <a:pt x="108" y="684"/>
                      </a:lnTo>
                      <a:lnTo>
                        <a:pt x="114" y="696"/>
                      </a:lnTo>
                      <a:lnTo>
                        <a:pt x="114" y="732"/>
                      </a:lnTo>
                      <a:lnTo>
                        <a:pt x="120" y="750"/>
                      </a:lnTo>
                      <a:lnTo>
                        <a:pt x="120" y="768"/>
                      </a:lnTo>
                      <a:lnTo>
                        <a:pt x="126" y="780"/>
                      </a:lnTo>
                      <a:lnTo>
                        <a:pt x="126" y="798"/>
                      </a:lnTo>
                      <a:lnTo>
                        <a:pt x="132" y="816"/>
                      </a:lnTo>
                      <a:lnTo>
                        <a:pt x="132" y="858"/>
                      </a:lnTo>
                      <a:lnTo>
                        <a:pt x="138" y="870"/>
                      </a:lnTo>
                      <a:lnTo>
                        <a:pt x="138" y="882"/>
                      </a:lnTo>
                      <a:lnTo>
                        <a:pt x="144" y="894"/>
                      </a:lnTo>
                      <a:lnTo>
                        <a:pt x="144" y="918"/>
                      </a:lnTo>
                      <a:lnTo>
                        <a:pt x="150" y="930"/>
                      </a:lnTo>
                      <a:lnTo>
                        <a:pt x="150" y="942"/>
                      </a:lnTo>
                      <a:lnTo>
                        <a:pt x="156" y="954"/>
                      </a:lnTo>
                      <a:lnTo>
                        <a:pt x="162" y="960"/>
                      </a:lnTo>
                      <a:lnTo>
                        <a:pt x="162" y="984"/>
                      </a:lnTo>
                      <a:lnTo>
                        <a:pt x="168" y="990"/>
                      </a:lnTo>
                      <a:lnTo>
                        <a:pt x="168" y="1002"/>
                      </a:lnTo>
                      <a:lnTo>
                        <a:pt x="174" y="1014"/>
                      </a:lnTo>
                      <a:lnTo>
                        <a:pt x="174" y="1026"/>
                      </a:lnTo>
                      <a:lnTo>
                        <a:pt x="180" y="1038"/>
                      </a:lnTo>
                      <a:lnTo>
                        <a:pt x="180" y="1062"/>
                      </a:lnTo>
                      <a:lnTo>
                        <a:pt x="186" y="1074"/>
                      </a:lnTo>
                      <a:lnTo>
                        <a:pt x="186" y="1092"/>
                      </a:lnTo>
                      <a:lnTo>
                        <a:pt x="192" y="1110"/>
                      </a:lnTo>
                      <a:lnTo>
                        <a:pt x="192" y="1128"/>
                      </a:lnTo>
                      <a:lnTo>
                        <a:pt x="198" y="1146"/>
                      </a:lnTo>
                      <a:lnTo>
                        <a:pt x="198" y="1170"/>
                      </a:lnTo>
                      <a:lnTo>
                        <a:pt x="204" y="1182"/>
                      </a:lnTo>
                      <a:lnTo>
                        <a:pt x="204" y="1194"/>
                      </a:lnTo>
                    </a:path>
                  </a:pathLst>
                </a:custGeom>
                <a:no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grpSp>
        </p:grpSp>
        <p:grpSp>
          <p:nvGrpSpPr>
            <p:cNvPr id="244" name="Group 349"/>
            <p:cNvGrpSpPr/>
            <p:nvPr/>
          </p:nvGrpSpPr>
          <p:grpSpPr>
            <a:xfrm>
              <a:off x="1241426" y="4672013"/>
              <a:ext cx="2006599" cy="380998"/>
              <a:chOff x="1203325" y="4679951"/>
              <a:chExt cx="2006599" cy="380998"/>
            </a:xfrm>
          </p:grpSpPr>
          <p:grpSp>
            <p:nvGrpSpPr>
              <p:cNvPr id="334" name="Group 251"/>
              <p:cNvGrpSpPr/>
              <p:nvPr/>
            </p:nvGrpSpPr>
            <p:grpSpPr>
              <a:xfrm>
                <a:off x="1203325" y="4679951"/>
                <a:ext cx="2006599" cy="373062"/>
                <a:chOff x="1866900" y="1185863"/>
                <a:chExt cx="5667375" cy="3990975"/>
              </a:xfrm>
            </p:grpSpPr>
            <p:sp>
              <p:nvSpPr>
                <p:cNvPr id="338" name="Freeform 567"/>
                <p:cNvSpPr>
                  <a:spLocks/>
                </p:cNvSpPr>
                <p:nvPr/>
              </p:nvSpPr>
              <p:spPr bwMode="auto">
                <a:xfrm>
                  <a:off x="1866900" y="1185863"/>
                  <a:ext cx="685800" cy="1943100"/>
                </a:xfrm>
                <a:custGeom>
                  <a:avLst/>
                  <a:gdLst/>
                  <a:ahLst/>
                  <a:cxnLst>
                    <a:cxn ang="0">
                      <a:pos x="12" y="36"/>
                    </a:cxn>
                    <a:cxn ang="0">
                      <a:pos x="18" y="36"/>
                    </a:cxn>
                    <a:cxn ang="0">
                      <a:pos x="36" y="36"/>
                    </a:cxn>
                    <a:cxn ang="0">
                      <a:pos x="48" y="42"/>
                    </a:cxn>
                    <a:cxn ang="0">
                      <a:pos x="66" y="54"/>
                    </a:cxn>
                    <a:cxn ang="0">
                      <a:pos x="78" y="78"/>
                    </a:cxn>
                    <a:cxn ang="0">
                      <a:pos x="90" y="90"/>
                    </a:cxn>
                    <a:cxn ang="0">
                      <a:pos x="96" y="126"/>
                    </a:cxn>
                    <a:cxn ang="0">
                      <a:pos x="108" y="174"/>
                    </a:cxn>
                    <a:cxn ang="0">
                      <a:pos x="114" y="222"/>
                    </a:cxn>
                    <a:cxn ang="0">
                      <a:pos x="126" y="258"/>
                    </a:cxn>
                    <a:cxn ang="0">
                      <a:pos x="132" y="300"/>
                    </a:cxn>
                    <a:cxn ang="0">
                      <a:pos x="144" y="336"/>
                    </a:cxn>
                    <a:cxn ang="0">
                      <a:pos x="150" y="384"/>
                    </a:cxn>
                    <a:cxn ang="0">
                      <a:pos x="162" y="414"/>
                    </a:cxn>
                    <a:cxn ang="0">
                      <a:pos x="168" y="456"/>
                    </a:cxn>
                    <a:cxn ang="0">
                      <a:pos x="180" y="480"/>
                    </a:cxn>
                    <a:cxn ang="0">
                      <a:pos x="186" y="522"/>
                    </a:cxn>
                    <a:cxn ang="0">
                      <a:pos x="198" y="546"/>
                    </a:cxn>
                    <a:cxn ang="0">
                      <a:pos x="204" y="582"/>
                    </a:cxn>
                    <a:cxn ang="0">
                      <a:pos x="216" y="618"/>
                    </a:cxn>
                    <a:cxn ang="0">
                      <a:pos x="222" y="648"/>
                    </a:cxn>
                    <a:cxn ang="0">
                      <a:pos x="234" y="678"/>
                    </a:cxn>
                    <a:cxn ang="0">
                      <a:pos x="240" y="714"/>
                    </a:cxn>
                    <a:cxn ang="0">
                      <a:pos x="252" y="744"/>
                    </a:cxn>
                    <a:cxn ang="0">
                      <a:pos x="264" y="762"/>
                    </a:cxn>
                    <a:cxn ang="0">
                      <a:pos x="270" y="804"/>
                    </a:cxn>
                    <a:cxn ang="0">
                      <a:pos x="282" y="828"/>
                    </a:cxn>
                    <a:cxn ang="0">
                      <a:pos x="288" y="852"/>
                    </a:cxn>
                    <a:cxn ang="0">
                      <a:pos x="300" y="882"/>
                    </a:cxn>
                    <a:cxn ang="0">
                      <a:pos x="306" y="912"/>
                    </a:cxn>
                    <a:cxn ang="0">
                      <a:pos x="318" y="930"/>
                    </a:cxn>
                    <a:cxn ang="0">
                      <a:pos x="324" y="966"/>
                    </a:cxn>
                    <a:cxn ang="0">
                      <a:pos x="336" y="990"/>
                    </a:cxn>
                    <a:cxn ang="0">
                      <a:pos x="342" y="1014"/>
                    </a:cxn>
                    <a:cxn ang="0">
                      <a:pos x="360" y="1056"/>
                    </a:cxn>
                    <a:cxn ang="0">
                      <a:pos x="366" y="1074"/>
                    </a:cxn>
                    <a:cxn ang="0">
                      <a:pos x="378" y="1104"/>
                    </a:cxn>
                    <a:cxn ang="0">
                      <a:pos x="384" y="1128"/>
                    </a:cxn>
                    <a:cxn ang="0">
                      <a:pos x="396" y="1152"/>
                    </a:cxn>
                    <a:cxn ang="0">
                      <a:pos x="408" y="1170"/>
                    </a:cxn>
                    <a:cxn ang="0">
                      <a:pos x="420" y="1200"/>
                    </a:cxn>
                  </a:cxnLst>
                  <a:rect l="0" t="0" r="r" b="b"/>
                  <a:pathLst>
                    <a:path w="432" h="1224">
                      <a:moveTo>
                        <a:pt x="0" y="0"/>
                      </a:moveTo>
                      <a:lnTo>
                        <a:pt x="0" y="12"/>
                      </a:lnTo>
                      <a:lnTo>
                        <a:pt x="12" y="36"/>
                      </a:lnTo>
                      <a:lnTo>
                        <a:pt x="12" y="54"/>
                      </a:lnTo>
                      <a:lnTo>
                        <a:pt x="12" y="42"/>
                      </a:lnTo>
                      <a:lnTo>
                        <a:pt x="18" y="36"/>
                      </a:lnTo>
                      <a:lnTo>
                        <a:pt x="24" y="36"/>
                      </a:lnTo>
                      <a:lnTo>
                        <a:pt x="30" y="36"/>
                      </a:lnTo>
                      <a:lnTo>
                        <a:pt x="36" y="36"/>
                      </a:lnTo>
                      <a:lnTo>
                        <a:pt x="42" y="30"/>
                      </a:lnTo>
                      <a:lnTo>
                        <a:pt x="48" y="30"/>
                      </a:lnTo>
                      <a:lnTo>
                        <a:pt x="48" y="42"/>
                      </a:lnTo>
                      <a:lnTo>
                        <a:pt x="54" y="48"/>
                      </a:lnTo>
                      <a:lnTo>
                        <a:pt x="60" y="42"/>
                      </a:lnTo>
                      <a:lnTo>
                        <a:pt x="66" y="54"/>
                      </a:lnTo>
                      <a:lnTo>
                        <a:pt x="66" y="60"/>
                      </a:lnTo>
                      <a:lnTo>
                        <a:pt x="72" y="72"/>
                      </a:lnTo>
                      <a:lnTo>
                        <a:pt x="78" y="78"/>
                      </a:lnTo>
                      <a:lnTo>
                        <a:pt x="84" y="90"/>
                      </a:lnTo>
                      <a:lnTo>
                        <a:pt x="84" y="84"/>
                      </a:lnTo>
                      <a:lnTo>
                        <a:pt x="90" y="90"/>
                      </a:lnTo>
                      <a:lnTo>
                        <a:pt x="90" y="102"/>
                      </a:lnTo>
                      <a:lnTo>
                        <a:pt x="96" y="114"/>
                      </a:lnTo>
                      <a:lnTo>
                        <a:pt x="96" y="126"/>
                      </a:lnTo>
                      <a:lnTo>
                        <a:pt x="102" y="138"/>
                      </a:lnTo>
                      <a:lnTo>
                        <a:pt x="102" y="162"/>
                      </a:lnTo>
                      <a:lnTo>
                        <a:pt x="108" y="174"/>
                      </a:lnTo>
                      <a:lnTo>
                        <a:pt x="108" y="186"/>
                      </a:lnTo>
                      <a:lnTo>
                        <a:pt x="114" y="198"/>
                      </a:lnTo>
                      <a:lnTo>
                        <a:pt x="114" y="222"/>
                      </a:lnTo>
                      <a:lnTo>
                        <a:pt x="120" y="234"/>
                      </a:lnTo>
                      <a:lnTo>
                        <a:pt x="120" y="246"/>
                      </a:lnTo>
                      <a:lnTo>
                        <a:pt x="126" y="258"/>
                      </a:lnTo>
                      <a:lnTo>
                        <a:pt x="126" y="270"/>
                      </a:lnTo>
                      <a:lnTo>
                        <a:pt x="132" y="282"/>
                      </a:lnTo>
                      <a:lnTo>
                        <a:pt x="132" y="300"/>
                      </a:lnTo>
                      <a:lnTo>
                        <a:pt x="138" y="312"/>
                      </a:lnTo>
                      <a:lnTo>
                        <a:pt x="138" y="324"/>
                      </a:lnTo>
                      <a:lnTo>
                        <a:pt x="144" y="336"/>
                      </a:lnTo>
                      <a:lnTo>
                        <a:pt x="144" y="348"/>
                      </a:lnTo>
                      <a:lnTo>
                        <a:pt x="150" y="360"/>
                      </a:lnTo>
                      <a:lnTo>
                        <a:pt x="150" y="384"/>
                      </a:lnTo>
                      <a:lnTo>
                        <a:pt x="156" y="390"/>
                      </a:lnTo>
                      <a:lnTo>
                        <a:pt x="156" y="402"/>
                      </a:lnTo>
                      <a:lnTo>
                        <a:pt x="162" y="414"/>
                      </a:lnTo>
                      <a:lnTo>
                        <a:pt x="162" y="420"/>
                      </a:lnTo>
                      <a:lnTo>
                        <a:pt x="168" y="432"/>
                      </a:lnTo>
                      <a:lnTo>
                        <a:pt x="168" y="456"/>
                      </a:lnTo>
                      <a:lnTo>
                        <a:pt x="174" y="462"/>
                      </a:lnTo>
                      <a:lnTo>
                        <a:pt x="174" y="474"/>
                      </a:lnTo>
                      <a:lnTo>
                        <a:pt x="180" y="480"/>
                      </a:lnTo>
                      <a:lnTo>
                        <a:pt x="180" y="492"/>
                      </a:lnTo>
                      <a:lnTo>
                        <a:pt x="186" y="504"/>
                      </a:lnTo>
                      <a:lnTo>
                        <a:pt x="186" y="522"/>
                      </a:lnTo>
                      <a:lnTo>
                        <a:pt x="192" y="528"/>
                      </a:lnTo>
                      <a:lnTo>
                        <a:pt x="192" y="540"/>
                      </a:lnTo>
                      <a:lnTo>
                        <a:pt x="198" y="546"/>
                      </a:lnTo>
                      <a:lnTo>
                        <a:pt x="198" y="558"/>
                      </a:lnTo>
                      <a:lnTo>
                        <a:pt x="204" y="564"/>
                      </a:lnTo>
                      <a:lnTo>
                        <a:pt x="204" y="582"/>
                      </a:lnTo>
                      <a:lnTo>
                        <a:pt x="210" y="594"/>
                      </a:lnTo>
                      <a:lnTo>
                        <a:pt x="210" y="606"/>
                      </a:lnTo>
                      <a:lnTo>
                        <a:pt x="216" y="618"/>
                      </a:lnTo>
                      <a:lnTo>
                        <a:pt x="216" y="630"/>
                      </a:lnTo>
                      <a:lnTo>
                        <a:pt x="222" y="642"/>
                      </a:lnTo>
                      <a:lnTo>
                        <a:pt x="222" y="648"/>
                      </a:lnTo>
                      <a:lnTo>
                        <a:pt x="228" y="660"/>
                      </a:lnTo>
                      <a:lnTo>
                        <a:pt x="228" y="672"/>
                      </a:lnTo>
                      <a:lnTo>
                        <a:pt x="234" y="678"/>
                      </a:lnTo>
                      <a:lnTo>
                        <a:pt x="234" y="696"/>
                      </a:lnTo>
                      <a:lnTo>
                        <a:pt x="240" y="702"/>
                      </a:lnTo>
                      <a:lnTo>
                        <a:pt x="240" y="714"/>
                      </a:lnTo>
                      <a:lnTo>
                        <a:pt x="246" y="726"/>
                      </a:lnTo>
                      <a:lnTo>
                        <a:pt x="246" y="732"/>
                      </a:lnTo>
                      <a:lnTo>
                        <a:pt x="252" y="744"/>
                      </a:lnTo>
                      <a:lnTo>
                        <a:pt x="252" y="762"/>
                      </a:lnTo>
                      <a:lnTo>
                        <a:pt x="258" y="768"/>
                      </a:lnTo>
                      <a:lnTo>
                        <a:pt x="264" y="762"/>
                      </a:lnTo>
                      <a:lnTo>
                        <a:pt x="264" y="780"/>
                      </a:lnTo>
                      <a:lnTo>
                        <a:pt x="270" y="786"/>
                      </a:lnTo>
                      <a:lnTo>
                        <a:pt x="270" y="804"/>
                      </a:lnTo>
                      <a:lnTo>
                        <a:pt x="276" y="810"/>
                      </a:lnTo>
                      <a:lnTo>
                        <a:pt x="276" y="816"/>
                      </a:lnTo>
                      <a:lnTo>
                        <a:pt x="282" y="828"/>
                      </a:lnTo>
                      <a:lnTo>
                        <a:pt x="282" y="834"/>
                      </a:lnTo>
                      <a:lnTo>
                        <a:pt x="288" y="840"/>
                      </a:lnTo>
                      <a:lnTo>
                        <a:pt x="288" y="852"/>
                      </a:lnTo>
                      <a:lnTo>
                        <a:pt x="294" y="864"/>
                      </a:lnTo>
                      <a:lnTo>
                        <a:pt x="294" y="870"/>
                      </a:lnTo>
                      <a:lnTo>
                        <a:pt x="300" y="882"/>
                      </a:lnTo>
                      <a:lnTo>
                        <a:pt x="300" y="888"/>
                      </a:lnTo>
                      <a:lnTo>
                        <a:pt x="306" y="894"/>
                      </a:lnTo>
                      <a:lnTo>
                        <a:pt x="306" y="912"/>
                      </a:lnTo>
                      <a:lnTo>
                        <a:pt x="312" y="918"/>
                      </a:lnTo>
                      <a:lnTo>
                        <a:pt x="312" y="924"/>
                      </a:lnTo>
                      <a:lnTo>
                        <a:pt x="318" y="930"/>
                      </a:lnTo>
                      <a:lnTo>
                        <a:pt x="318" y="948"/>
                      </a:lnTo>
                      <a:lnTo>
                        <a:pt x="324" y="960"/>
                      </a:lnTo>
                      <a:lnTo>
                        <a:pt x="324" y="966"/>
                      </a:lnTo>
                      <a:lnTo>
                        <a:pt x="330" y="972"/>
                      </a:lnTo>
                      <a:lnTo>
                        <a:pt x="330" y="984"/>
                      </a:lnTo>
                      <a:lnTo>
                        <a:pt x="336" y="990"/>
                      </a:lnTo>
                      <a:lnTo>
                        <a:pt x="336" y="1002"/>
                      </a:lnTo>
                      <a:lnTo>
                        <a:pt x="342" y="1008"/>
                      </a:lnTo>
                      <a:lnTo>
                        <a:pt x="342" y="1014"/>
                      </a:lnTo>
                      <a:lnTo>
                        <a:pt x="354" y="1032"/>
                      </a:lnTo>
                      <a:lnTo>
                        <a:pt x="354" y="1050"/>
                      </a:lnTo>
                      <a:lnTo>
                        <a:pt x="360" y="1056"/>
                      </a:lnTo>
                      <a:lnTo>
                        <a:pt x="360" y="1062"/>
                      </a:lnTo>
                      <a:lnTo>
                        <a:pt x="366" y="1068"/>
                      </a:lnTo>
                      <a:lnTo>
                        <a:pt x="366" y="1074"/>
                      </a:lnTo>
                      <a:lnTo>
                        <a:pt x="372" y="1086"/>
                      </a:lnTo>
                      <a:lnTo>
                        <a:pt x="372" y="1098"/>
                      </a:lnTo>
                      <a:lnTo>
                        <a:pt x="378" y="1104"/>
                      </a:lnTo>
                      <a:lnTo>
                        <a:pt x="378" y="1110"/>
                      </a:lnTo>
                      <a:lnTo>
                        <a:pt x="384" y="1122"/>
                      </a:lnTo>
                      <a:lnTo>
                        <a:pt x="384" y="1128"/>
                      </a:lnTo>
                      <a:lnTo>
                        <a:pt x="390" y="1134"/>
                      </a:lnTo>
                      <a:lnTo>
                        <a:pt x="390" y="1152"/>
                      </a:lnTo>
                      <a:lnTo>
                        <a:pt x="396" y="1152"/>
                      </a:lnTo>
                      <a:lnTo>
                        <a:pt x="402" y="1158"/>
                      </a:lnTo>
                      <a:lnTo>
                        <a:pt x="402" y="1170"/>
                      </a:lnTo>
                      <a:lnTo>
                        <a:pt x="408" y="1170"/>
                      </a:lnTo>
                      <a:lnTo>
                        <a:pt x="408" y="1182"/>
                      </a:lnTo>
                      <a:lnTo>
                        <a:pt x="414" y="1188"/>
                      </a:lnTo>
                      <a:lnTo>
                        <a:pt x="420" y="1200"/>
                      </a:lnTo>
                      <a:lnTo>
                        <a:pt x="420" y="1206"/>
                      </a:lnTo>
                      <a:lnTo>
                        <a:pt x="432" y="1224"/>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39" name="Freeform 568"/>
                <p:cNvSpPr>
                  <a:spLocks/>
                </p:cNvSpPr>
                <p:nvPr/>
              </p:nvSpPr>
              <p:spPr bwMode="auto">
                <a:xfrm>
                  <a:off x="2543175" y="3128963"/>
                  <a:ext cx="800100" cy="590550"/>
                </a:xfrm>
                <a:custGeom>
                  <a:avLst/>
                  <a:gdLst/>
                  <a:ahLst/>
                  <a:cxnLst>
                    <a:cxn ang="0">
                      <a:pos x="6" y="0"/>
                    </a:cxn>
                    <a:cxn ang="0">
                      <a:pos x="18" y="24"/>
                    </a:cxn>
                    <a:cxn ang="0">
                      <a:pos x="24" y="54"/>
                    </a:cxn>
                    <a:cxn ang="0">
                      <a:pos x="36" y="72"/>
                    </a:cxn>
                    <a:cxn ang="0">
                      <a:pos x="48" y="96"/>
                    </a:cxn>
                    <a:cxn ang="0">
                      <a:pos x="60" y="120"/>
                    </a:cxn>
                    <a:cxn ang="0">
                      <a:pos x="66" y="156"/>
                    </a:cxn>
                    <a:cxn ang="0">
                      <a:pos x="78" y="210"/>
                    </a:cxn>
                    <a:cxn ang="0">
                      <a:pos x="84" y="258"/>
                    </a:cxn>
                    <a:cxn ang="0">
                      <a:pos x="96" y="270"/>
                    </a:cxn>
                    <a:cxn ang="0">
                      <a:pos x="108" y="294"/>
                    </a:cxn>
                    <a:cxn ang="0">
                      <a:pos x="114" y="312"/>
                    </a:cxn>
                    <a:cxn ang="0">
                      <a:pos x="126" y="324"/>
                    </a:cxn>
                    <a:cxn ang="0">
                      <a:pos x="144" y="348"/>
                    </a:cxn>
                    <a:cxn ang="0">
                      <a:pos x="150" y="348"/>
                    </a:cxn>
                    <a:cxn ang="0">
                      <a:pos x="168" y="348"/>
                    </a:cxn>
                    <a:cxn ang="0">
                      <a:pos x="174" y="354"/>
                    </a:cxn>
                    <a:cxn ang="0">
                      <a:pos x="186" y="360"/>
                    </a:cxn>
                    <a:cxn ang="0">
                      <a:pos x="192" y="360"/>
                    </a:cxn>
                    <a:cxn ang="0">
                      <a:pos x="204" y="366"/>
                    </a:cxn>
                    <a:cxn ang="0">
                      <a:pos x="216" y="354"/>
                    </a:cxn>
                    <a:cxn ang="0">
                      <a:pos x="228" y="342"/>
                    </a:cxn>
                    <a:cxn ang="0">
                      <a:pos x="240" y="336"/>
                    </a:cxn>
                    <a:cxn ang="0">
                      <a:pos x="252" y="354"/>
                    </a:cxn>
                    <a:cxn ang="0">
                      <a:pos x="264" y="330"/>
                    </a:cxn>
                    <a:cxn ang="0">
                      <a:pos x="270" y="318"/>
                    </a:cxn>
                    <a:cxn ang="0">
                      <a:pos x="288" y="318"/>
                    </a:cxn>
                    <a:cxn ang="0">
                      <a:pos x="300" y="306"/>
                    </a:cxn>
                    <a:cxn ang="0">
                      <a:pos x="312" y="282"/>
                    </a:cxn>
                    <a:cxn ang="0">
                      <a:pos x="324" y="270"/>
                    </a:cxn>
                    <a:cxn ang="0">
                      <a:pos x="342" y="270"/>
                    </a:cxn>
                    <a:cxn ang="0">
                      <a:pos x="360" y="270"/>
                    </a:cxn>
                    <a:cxn ang="0">
                      <a:pos x="378" y="264"/>
                    </a:cxn>
                    <a:cxn ang="0">
                      <a:pos x="390" y="246"/>
                    </a:cxn>
                    <a:cxn ang="0">
                      <a:pos x="402" y="234"/>
                    </a:cxn>
                    <a:cxn ang="0">
                      <a:pos x="414" y="240"/>
                    </a:cxn>
                    <a:cxn ang="0">
                      <a:pos x="426" y="210"/>
                    </a:cxn>
                    <a:cxn ang="0">
                      <a:pos x="444" y="186"/>
                    </a:cxn>
                    <a:cxn ang="0">
                      <a:pos x="462" y="162"/>
                    </a:cxn>
                    <a:cxn ang="0">
                      <a:pos x="474" y="144"/>
                    </a:cxn>
                    <a:cxn ang="0">
                      <a:pos x="492" y="120"/>
                    </a:cxn>
                    <a:cxn ang="0">
                      <a:pos x="498" y="102"/>
                    </a:cxn>
                  </a:cxnLst>
                  <a:rect l="0" t="0" r="r" b="b"/>
                  <a:pathLst>
                    <a:path w="504" h="372">
                      <a:moveTo>
                        <a:pt x="6" y="0"/>
                      </a:moveTo>
                      <a:lnTo>
                        <a:pt x="0" y="0"/>
                      </a:lnTo>
                      <a:lnTo>
                        <a:pt x="6" y="0"/>
                      </a:lnTo>
                      <a:lnTo>
                        <a:pt x="12" y="6"/>
                      </a:lnTo>
                      <a:lnTo>
                        <a:pt x="12" y="24"/>
                      </a:lnTo>
                      <a:lnTo>
                        <a:pt x="18" y="24"/>
                      </a:lnTo>
                      <a:lnTo>
                        <a:pt x="18" y="36"/>
                      </a:lnTo>
                      <a:lnTo>
                        <a:pt x="24" y="42"/>
                      </a:lnTo>
                      <a:lnTo>
                        <a:pt x="24" y="54"/>
                      </a:lnTo>
                      <a:lnTo>
                        <a:pt x="30" y="60"/>
                      </a:lnTo>
                      <a:lnTo>
                        <a:pt x="36" y="66"/>
                      </a:lnTo>
                      <a:lnTo>
                        <a:pt x="36" y="72"/>
                      </a:lnTo>
                      <a:lnTo>
                        <a:pt x="42" y="84"/>
                      </a:lnTo>
                      <a:lnTo>
                        <a:pt x="48" y="102"/>
                      </a:lnTo>
                      <a:lnTo>
                        <a:pt x="48" y="96"/>
                      </a:lnTo>
                      <a:lnTo>
                        <a:pt x="48" y="102"/>
                      </a:lnTo>
                      <a:lnTo>
                        <a:pt x="54" y="114"/>
                      </a:lnTo>
                      <a:lnTo>
                        <a:pt x="60" y="120"/>
                      </a:lnTo>
                      <a:lnTo>
                        <a:pt x="60" y="126"/>
                      </a:lnTo>
                      <a:lnTo>
                        <a:pt x="66" y="132"/>
                      </a:lnTo>
                      <a:lnTo>
                        <a:pt x="66" y="156"/>
                      </a:lnTo>
                      <a:lnTo>
                        <a:pt x="72" y="168"/>
                      </a:lnTo>
                      <a:lnTo>
                        <a:pt x="72" y="186"/>
                      </a:lnTo>
                      <a:lnTo>
                        <a:pt x="78" y="210"/>
                      </a:lnTo>
                      <a:lnTo>
                        <a:pt x="78" y="228"/>
                      </a:lnTo>
                      <a:lnTo>
                        <a:pt x="84" y="240"/>
                      </a:lnTo>
                      <a:lnTo>
                        <a:pt x="84" y="258"/>
                      </a:lnTo>
                      <a:lnTo>
                        <a:pt x="90" y="264"/>
                      </a:lnTo>
                      <a:lnTo>
                        <a:pt x="90" y="276"/>
                      </a:lnTo>
                      <a:lnTo>
                        <a:pt x="96" y="270"/>
                      </a:lnTo>
                      <a:lnTo>
                        <a:pt x="102" y="276"/>
                      </a:lnTo>
                      <a:lnTo>
                        <a:pt x="102" y="288"/>
                      </a:lnTo>
                      <a:lnTo>
                        <a:pt x="108" y="294"/>
                      </a:lnTo>
                      <a:lnTo>
                        <a:pt x="108" y="300"/>
                      </a:lnTo>
                      <a:lnTo>
                        <a:pt x="114" y="294"/>
                      </a:lnTo>
                      <a:lnTo>
                        <a:pt x="114" y="312"/>
                      </a:lnTo>
                      <a:lnTo>
                        <a:pt x="120" y="312"/>
                      </a:lnTo>
                      <a:lnTo>
                        <a:pt x="126" y="318"/>
                      </a:lnTo>
                      <a:lnTo>
                        <a:pt x="126" y="324"/>
                      </a:lnTo>
                      <a:lnTo>
                        <a:pt x="132" y="330"/>
                      </a:lnTo>
                      <a:lnTo>
                        <a:pt x="132" y="348"/>
                      </a:lnTo>
                      <a:lnTo>
                        <a:pt x="144" y="348"/>
                      </a:lnTo>
                      <a:lnTo>
                        <a:pt x="138" y="348"/>
                      </a:lnTo>
                      <a:lnTo>
                        <a:pt x="144" y="342"/>
                      </a:lnTo>
                      <a:lnTo>
                        <a:pt x="150" y="348"/>
                      </a:lnTo>
                      <a:lnTo>
                        <a:pt x="156" y="354"/>
                      </a:lnTo>
                      <a:lnTo>
                        <a:pt x="156" y="360"/>
                      </a:lnTo>
                      <a:lnTo>
                        <a:pt x="168" y="348"/>
                      </a:lnTo>
                      <a:lnTo>
                        <a:pt x="162" y="348"/>
                      </a:lnTo>
                      <a:lnTo>
                        <a:pt x="168" y="360"/>
                      </a:lnTo>
                      <a:lnTo>
                        <a:pt x="174" y="354"/>
                      </a:lnTo>
                      <a:lnTo>
                        <a:pt x="180" y="360"/>
                      </a:lnTo>
                      <a:lnTo>
                        <a:pt x="180" y="366"/>
                      </a:lnTo>
                      <a:lnTo>
                        <a:pt x="186" y="360"/>
                      </a:lnTo>
                      <a:lnTo>
                        <a:pt x="186" y="348"/>
                      </a:lnTo>
                      <a:lnTo>
                        <a:pt x="186" y="354"/>
                      </a:lnTo>
                      <a:lnTo>
                        <a:pt x="192" y="360"/>
                      </a:lnTo>
                      <a:lnTo>
                        <a:pt x="198" y="366"/>
                      </a:lnTo>
                      <a:lnTo>
                        <a:pt x="198" y="360"/>
                      </a:lnTo>
                      <a:lnTo>
                        <a:pt x="204" y="366"/>
                      </a:lnTo>
                      <a:lnTo>
                        <a:pt x="204" y="372"/>
                      </a:lnTo>
                      <a:lnTo>
                        <a:pt x="210" y="360"/>
                      </a:lnTo>
                      <a:lnTo>
                        <a:pt x="216" y="354"/>
                      </a:lnTo>
                      <a:lnTo>
                        <a:pt x="216" y="342"/>
                      </a:lnTo>
                      <a:lnTo>
                        <a:pt x="222" y="348"/>
                      </a:lnTo>
                      <a:lnTo>
                        <a:pt x="228" y="342"/>
                      </a:lnTo>
                      <a:lnTo>
                        <a:pt x="234" y="348"/>
                      </a:lnTo>
                      <a:lnTo>
                        <a:pt x="234" y="342"/>
                      </a:lnTo>
                      <a:lnTo>
                        <a:pt x="240" y="336"/>
                      </a:lnTo>
                      <a:lnTo>
                        <a:pt x="240" y="342"/>
                      </a:lnTo>
                      <a:lnTo>
                        <a:pt x="246" y="348"/>
                      </a:lnTo>
                      <a:lnTo>
                        <a:pt x="252" y="354"/>
                      </a:lnTo>
                      <a:lnTo>
                        <a:pt x="252" y="342"/>
                      </a:lnTo>
                      <a:lnTo>
                        <a:pt x="258" y="336"/>
                      </a:lnTo>
                      <a:lnTo>
                        <a:pt x="264" y="330"/>
                      </a:lnTo>
                      <a:lnTo>
                        <a:pt x="264" y="336"/>
                      </a:lnTo>
                      <a:lnTo>
                        <a:pt x="270" y="324"/>
                      </a:lnTo>
                      <a:lnTo>
                        <a:pt x="270" y="318"/>
                      </a:lnTo>
                      <a:lnTo>
                        <a:pt x="276" y="312"/>
                      </a:lnTo>
                      <a:lnTo>
                        <a:pt x="282" y="318"/>
                      </a:lnTo>
                      <a:lnTo>
                        <a:pt x="288" y="318"/>
                      </a:lnTo>
                      <a:lnTo>
                        <a:pt x="288" y="306"/>
                      </a:lnTo>
                      <a:lnTo>
                        <a:pt x="294" y="306"/>
                      </a:lnTo>
                      <a:lnTo>
                        <a:pt x="300" y="306"/>
                      </a:lnTo>
                      <a:lnTo>
                        <a:pt x="300" y="294"/>
                      </a:lnTo>
                      <a:lnTo>
                        <a:pt x="306" y="288"/>
                      </a:lnTo>
                      <a:lnTo>
                        <a:pt x="312" y="282"/>
                      </a:lnTo>
                      <a:lnTo>
                        <a:pt x="318" y="282"/>
                      </a:lnTo>
                      <a:lnTo>
                        <a:pt x="318" y="270"/>
                      </a:lnTo>
                      <a:lnTo>
                        <a:pt x="324" y="270"/>
                      </a:lnTo>
                      <a:lnTo>
                        <a:pt x="330" y="270"/>
                      </a:lnTo>
                      <a:lnTo>
                        <a:pt x="336" y="270"/>
                      </a:lnTo>
                      <a:lnTo>
                        <a:pt x="342" y="270"/>
                      </a:lnTo>
                      <a:lnTo>
                        <a:pt x="348" y="270"/>
                      </a:lnTo>
                      <a:lnTo>
                        <a:pt x="354" y="270"/>
                      </a:lnTo>
                      <a:lnTo>
                        <a:pt x="360" y="270"/>
                      </a:lnTo>
                      <a:lnTo>
                        <a:pt x="366" y="270"/>
                      </a:lnTo>
                      <a:lnTo>
                        <a:pt x="372" y="264"/>
                      </a:lnTo>
                      <a:lnTo>
                        <a:pt x="378" y="264"/>
                      </a:lnTo>
                      <a:lnTo>
                        <a:pt x="384" y="258"/>
                      </a:lnTo>
                      <a:lnTo>
                        <a:pt x="390" y="258"/>
                      </a:lnTo>
                      <a:lnTo>
                        <a:pt x="390" y="246"/>
                      </a:lnTo>
                      <a:lnTo>
                        <a:pt x="396" y="234"/>
                      </a:lnTo>
                      <a:lnTo>
                        <a:pt x="402" y="228"/>
                      </a:lnTo>
                      <a:lnTo>
                        <a:pt x="402" y="234"/>
                      </a:lnTo>
                      <a:lnTo>
                        <a:pt x="414" y="240"/>
                      </a:lnTo>
                      <a:lnTo>
                        <a:pt x="408" y="240"/>
                      </a:lnTo>
                      <a:lnTo>
                        <a:pt x="414" y="240"/>
                      </a:lnTo>
                      <a:lnTo>
                        <a:pt x="420" y="228"/>
                      </a:lnTo>
                      <a:lnTo>
                        <a:pt x="420" y="210"/>
                      </a:lnTo>
                      <a:lnTo>
                        <a:pt x="426" y="210"/>
                      </a:lnTo>
                      <a:lnTo>
                        <a:pt x="432" y="204"/>
                      </a:lnTo>
                      <a:lnTo>
                        <a:pt x="444" y="192"/>
                      </a:lnTo>
                      <a:lnTo>
                        <a:pt x="444" y="186"/>
                      </a:lnTo>
                      <a:lnTo>
                        <a:pt x="450" y="180"/>
                      </a:lnTo>
                      <a:lnTo>
                        <a:pt x="462" y="168"/>
                      </a:lnTo>
                      <a:lnTo>
                        <a:pt x="462" y="162"/>
                      </a:lnTo>
                      <a:lnTo>
                        <a:pt x="468" y="156"/>
                      </a:lnTo>
                      <a:lnTo>
                        <a:pt x="474" y="150"/>
                      </a:lnTo>
                      <a:lnTo>
                        <a:pt x="474" y="144"/>
                      </a:lnTo>
                      <a:lnTo>
                        <a:pt x="486" y="132"/>
                      </a:lnTo>
                      <a:lnTo>
                        <a:pt x="486" y="126"/>
                      </a:lnTo>
                      <a:lnTo>
                        <a:pt x="492" y="120"/>
                      </a:lnTo>
                      <a:lnTo>
                        <a:pt x="492" y="114"/>
                      </a:lnTo>
                      <a:lnTo>
                        <a:pt x="498" y="108"/>
                      </a:lnTo>
                      <a:lnTo>
                        <a:pt x="498" y="102"/>
                      </a:lnTo>
                      <a:lnTo>
                        <a:pt x="504" y="96"/>
                      </a:lnTo>
                      <a:lnTo>
                        <a:pt x="504" y="90"/>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40" name="Freeform 569"/>
                <p:cNvSpPr>
                  <a:spLocks/>
                </p:cNvSpPr>
                <p:nvPr/>
              </p:nvSpPr>
              <p:spPr bwMode="auto">
                <a:xfrm>
                  <a:off x="3343275" y="2795588"/>
                  <a:ext cx="676275" cy="2057400"/>
                </a:xfrm>
                <a:custGeom>
                  <a:avLst/>
                  <a:gdLst/>
                  <a:ahLst/>
                  <a:cxnLst>
                    <a:cxn ang="0">
                      <a:pos x="6" y="288"/>
                    </a:cxn>
                    <a:cxn ang="0">
                      <a:pos x="18" y="258"/>
                    </a:cxn>
                    <a:cxn ang="0">
                      <a:pos x="24" y="246"/>
                    </a:cxn>
                    <a:cxn ang="0">
                      <a:pos x="36" y="204"/>
                    </a:cxn>
                    <a:cxn ang="0">
                      <a:pos x="48" y="198"/>
                    </a:cxn>
                    <a:cxn ang="0">
                      <a:pos x="60" y="204"/>
                    </a:cxn>
                    <a:cxn ang="0">
                      <a:pos x="66" y="186"/>
                    </a:cxn>
                    <a:cxn ang="0">
                      <a:pos x="72" y="180"/>
                    </a:cxn>
                    <a:cxn ang="0">
                      <a:pos x="90" y="186"/>
                    </a:cxn>
                    <a:cxn ang="0">
                      <a:pos x="96" y="192"/>
                    </a:cxn>
                    <a:cxn ang="0">
                      <a:pos x="114" y="156"/>
                    </a:cxn>
                    <a:cxn ang="0">
                      <a:pos x="126" y="144"/>
                    </a:cxn>
                    <a:cxn ang="0">
                      <a:pos x="132" y="138"/>
                    </a:cxn>
                    <a:cxn ang="0">
                      <a:pos x="156" y="108"/>
                    </a:cxn>
                    <a:cxn ang="0">
                      <a:pos x="168" y="78"/>
                    </a:cxn>
                    <a:cxn ang="0">
                      <a:pos x="180" y="54"/>
                    </a:cxn>
                    <a:cxn ang="0">
                      <a:pos x="186" y="30"/>
                    </a:cxn>
                    <a:cxn ang="0">
                      <a:pos x="198" y="6"/>
                    </a:cxn>
                    <a:cxn ang="0">
                      <a:pos x="210" y="12"/>
                    </a:cxn>
                    <a:cxn ang="0">
                      <a:pos x="222" y="54"/>
                    </a:cxn>
                    <a:cxn ang="0">
                      <a:pos x="234" y="90"/>
                    </a:cxn>
                    <a:cxn ang="0">
                      <a:pos x="240" y="144"/>
                    </a:cxn>
                    <a:cxn ang="0">
                      <a:pos x="252" y="186"/>
                    </a:cxn>
                    <a:cxn ang="0">
                      <a:pos x="258" y="252"/>
                    </a:cxn>
                    <a:cxn ang="0">
                      <a:pos x="270" y="300"/>
                    </a:cxn>
                    <a:cxn ang="0">
                      <a:pos x="276" y="348"/>
                    </a:cxn>
                    <a:cxn ang="0">
                      <a:pos x="288" y="378"/>
                    </a:cxn>
                    <a:cxn ang="0">
                      <a:pos x="294" y="432"/>
                    </a:cxn>
                    <a:cxn ang="0">
                      <a:pos x="306" y="492"/>
                    </a:cxn>
                    <a:cxn ang="0">
                      <a:pos x="312" y="558"/>
                    </a:cxn>
                    <a:cxn ang="0">
                      <a:pos x="324" y="618"/>
                    </a:cxn>
                    <a:cxn ang="0">
                      <a:pos x="330" y="696"/>
                    </a:cxn>
                    <a:cxn ang="0">
                      <a:pos x="342" y="756"/>
                    </a:cxn>
                    <a:cxn ang="0">
                      <a:pos x="348" y="822"/>
                    </a:cxn>
                    <a:cxn ang="0">
                      <a:pos x="360" y="882"/>
                    </a:cxn>
                    <a:cxn ang="0">
                      <a:pos x="366" y="960"/>
                    </a:cxn>
                    <a:cxn ang="0">
                      <a:pos x="378" y="1008"/>
                    </a:cxn>
                    <a:cxn ang="0">
                      <a:pos x="384" y="1086"/>
                    </a:cxn>
                    <a:cxn ang="0">
                      <a:pos x="396" y="1134"/>
                    </a:cxn>
                    <a:cxn ang="0">
                      <a:pos x="402" y="1194"/>
                    </a:cxn>
                    <a:cxn ang="0">
                      <a:pos x="414" y="1242"/>
                    </a:cxn>
                    <a:cxn ang="0">
                      <a:pos x="420" y="1266"/>
                    </a:cxn>
                  </a:cxnLst>
                  <a:rect l="0" t="0" r="r" b="b"/>
                  <a:pathLst>
                    <a:path w="426" h="1296">
                      <a:moveTo>
                        <a:pt x="0" y="300"/>
                      </a:moveTo>
                      <a:lnTo>
                        <a:pt x="6" y="294"/>
                      </a:lnTo>
                      <a:lnTo>
                        <a:pt x="6" y="288"/>
                      </a:lnTo>
                      <a:lnTo>
                        <a:pt x="12" y="282"/>
                      </a:lnTo>
                      <a:lnTo>
                        <a:pt x="12" y="276"/>
                      </a:lnTo>
                      <a:lnTo>
                        <a:pt x="18" y="258"/>
                      </a:lnTo>
                      <a:lnTo>
                        <a:pt x="18" y="246"/>
                      </a:lnTo>
                      <a:lnTo>
                        <a:pt x="30" y="246"/>
                      </a:lnTo>
                      <a:lnTo>
                        <a:pt x="24" y="246"/>
                      </a:lnTo>
                      <a:lnTo>
                        <a:pt x="30" y="228"/>
                      </a:lnTo>
                      <a:lnTo>
                        <a:pt x="36" y="216"/>
                      </a:lnTo>
                      <a:lnTo>
                        <a:pt x="36" y="204"/>
                      </a:lnTo>
                      <a:lnTo>
                        <a:pt x="42" y="210"/>
                      </a:lnTo>
                      <a:lnTo>
                        <a:pt x="48" y="204"/>
                      </a:lnTo>
                      <a:lnTo>
                        <a:pt x="48" y="198"/>
                      </a:lnTo>
                      <a:lnTo>
                        <a:pt x="54" y="204"/>
                      </a:lnTo>
                      <a:lnTo>
                        <a:pt x="54" y="198"/>
                      </a:lnTo>
                      <a:lnTo>
                        <a:pt x="60" y="204"/>
                      </a:lnTo>
                      <a:lnTo>
                        <a:pt x="60" y="198"/>
                      </a:lnTo>
                      <a:lnTo>
                        <a:pt x="66" y="192"/>
                      </a:lnTo>
                      <a:lnTo>
                        <a:pt x="66" y="186"/>
                      </a:lnTo>
                      <a:lnTo>
                        <a:pt x="72" y="180"/>
                      </a:lnTo>
                      <a:lnTo>
                        <a:pt x="72" y="186"/>
                      </a:lnTo>
                      <a:lnTo>
                        <a:pt x="72" y="180"/>
                      </a:lnTo>
                      <a:lnTo>
                        <a:pt x="78" y="186"/>
                      </a:lnTo>
                      <a:lnTo>
                        <a:pt x="84" y="180"/>
                      </a:lnTo>
                      <a:lnTo>
                        <a:pt x="90" y="186"/>
                      </a:lnTo>
                      <a:lnTo>
                        <a:pt x="90" y="192"/>
                      </a:lnTo>
                      <a:lnTo>
                        <a:pt x="96" y="186"/>
                      </a:lnTo>
                      <a:lnTo>
                        <a:pt x="96" y="192"/>
                      </a:lnTo>
                      <a:lnTo>
                        <a:pt x="108" y="174"/>
                      </a:lnTo>
                      <a:lnTo>
                        <a:pt x="108" y="168"/>
                      </a:lnTo>
                      <a:lnTo>
                        <a:pt x="114" y="156"/>
                      </a:lnTo>
                      <a:lnTo>
                        <a:pt x="120" y="150"/>
                      </a:lnTo>
                      <a:lnTo>
                        <a:pt x="120" y="138"/>
                      </a:lnTo>
                      <a:lnTo>
                        <a:pt x="126" y="144"/>
                      </a:lnTo>
                      <a:lnTo>
                        <a:pt x="126" y="138"/>
                      </a:lnTo>
                      <a:lnTo>
                        <a:pt x="132" y="132"/>
                      </a:lnTo>
                      <a:lnTo>
                        <a:pt x="132" y="138"/>
                      </a:lnTo>
                      <a:lnTo>
                        <a:pt x="138" y="126"/>
                      </a:lnTo>
                      <a:lnTo>
                        <a:pt x="144" y="120"/>
                      </a:lnTo>
                      <a:lnTo>
                        <a:pt x="156" y="108"/>
                      </a:lnTo>
                      <a:lnTo>
                        <a:pt x="156" y="90"/>
                      </a:lnTo>
                      <a:lnTo>
                        <a:pt x="162" y="84"/>
                      </a:lnTo>
                      <a:lnTo>
                        <a:pt x="168" y="78"/>
                      </a:lnTo>
                      <a:lnTo>
                        <a:pt x="168" y="66"/>
                      </a:lnTo>
                      <a:lnTo>
                        <a:pt x="174" y="60"/>
                      </a:lnTo>
                      <a:lnTo>
                        <a:pt x="180" y="54"/>
                      </a:lnTo>
                      <a:lnTo>
                        <a:pt x="180" y="48"/>
                      </a:lnTo>
                      <a:lnTo>
                        <a:pt x="186" y="36"/>
                      </a:lnTo>
                      <a:lnTo>
                        <a:pt x="186" y="30"/>
                      </a:lnTo>
                      <a:lnTo>
                        <a:pt x="192" y="24"/>
                      </a:lnTo>
                      <a:lnTo>
                        <a:pt x="192" y="12"/>
                      </a:lnTo>
                      <a:lnTo>
                        <a:pt x="198" y="6"/>
                      </a:lnTo>
                      <a:lnTo>
                        <a:pt x="204" y="0"/>
                      </a:lnTo>
                      <a:lnTo>
                        <a:pt x="204" y="6"/>
                      </a:lnTo>
                      <a:lnTo>
                        <a:pt x="210" y="12"/>
                      </a:lnTo>
                      <a:lnTo>
                        <a:pt x="216" y="18"/>
                      </a:lnTo>
                      <a:lnTo>
                        <a:pt x="222" y="30"/>
                      </a:lnTo>
                      <a:lnTo>
                        <a:pt x="222" y="54"/>
                      </a:lnTo>
                      <a:lnTo>
                        <a:pt x="228" y="72"/>
                      </a:lnTo>
                      <a:lnTo>
                        <a:pt x="228" y="84"/>
                      </a:lnTo>
                      <a:lnTo>
                        <a:pt x="234" y="90"/>
                      </a:lnTo>
                      <a:lnTo>
                        <a:pt x="234" y="102"/>
                      </a:lnTo>
                      <a:lnTo>
                        <a:pt x="240" y="114"/>
                      </a:lnTo>
                      <a:lnTo>
                        <a:pt x="240" y="144"/>
                      </a:lnTo>
                      <a:lnTo>
                        <a:pt x="246" y="156"/>
                      </a:lnTo>
                      <a:lnTo>
                        <a:pt x="246" y="168"/>
                      </a:lnTo>
                      <a:lnTo>
                        <a:pt x="252" y="186"/>
                      </a:lnTo>
                      <a:lnTo>
                        <a:pt x="252" y="210"/>
                      </a:lnTo>
                      <a:lnTo>
                        <a:pt x="258" y="222"/>
                      </a:lnTo>
                      <a:lnTo>
                        <a:pt x="258" y="252"/>
                      </a:lnTo>
                      <a:lnTo>
                        <a:pt x="264" y="264"/>
                      </a:lnTo>
                      <a:lnTo>
                        <a:pt x="264" y="282"/>
                      </a:lnTo>
                      <a:lnTo>
                        <a:pt x="270" y="300"/>
                      </a:lnTo>
                      <a:lnTo>
                        <a:pt x="270" y="324"/>
                      </a:lnTo>
                      <a:lnTo>
                        <a:pt x="276" y="336"/>
                      </a:lnTo>
                      <a:lnTo>
                        <a:pt x="276" y="348"/>
                      </a:lnTo>
                      <a:lnTo>
                        <a:pt x="282" y="354"/>
                      </a:lnTo>
                      <a:lnTo>
                        <a:pt x="282" y="366"/>
                      </a:lnTo>
                      <a:lnTo>
                        <a:pt x="288" y="378"/>
                      </a:lnTo>
                      <a:lnTo>
                        <a:pt x="288" y="384"/>
                      </a:lnTo>
                      <a:lnTo>
                        <a:pt x="294" y="402"/>
                      </a:lnTo>
                      <a:lnTo>
                        <a:pt x="294" y="432"/>
                      </a:lnTo>
                      <a:lnTo>
                        <a:pt x="300" y="450"/>
                      </a:lnTo>
                      <a:lnTo>
                        <a:pt x="300" y="468"/>
                      </a:lnTo>
                      <a:lnTo>
                        <a:pt x="306" y="492"/>
                      </a:lnTo>
                      <a:lnTo>
                        <a:pt x="306" y="516"/>
                      </a:lnTo>
                      <a:lnTo>
                        <a:pt x="312" y="534"/>
                      </a:lnTo>
                      <a:lnTo>
                        <a:pt x="312" y="558"/>
                      </a:lnTo>
                      <a:lnTo>
                        <a:pt x="318" y="576"/>
                      </a:lnTo>
                      <a:lnTo>
                        <a:pt x="318" y="594"/>
                      </a:lnTo>
                      <a:lnTo>
                        <a:pt x="324" y="618"/>
                      </a:lnTo>
                      <a:lnTo>
                        <a:pt x="324" y="654"/>
                      </a:lnTo>
                      <a:lnTo>
                        <a:pt x="330" y="678"/>
                      </a:lnTo>
                      <a:lnTo>
                        <a:pt x="330" y="696"/>
                      </a:lnTo>
                      <a:lnTo>
                        <a:pt x="336" y="714"/>
                      </a:lnTo>
                      <a:lnTo>
                        <a:pt x="336" y="732"/>
                      </a:lnTo>
                      <a:lnTo>
                        <a:pt x="342" y="756"/>
                      </a:lnTo>
                      <a:lnTo>
                        <a:pt x="342" y="780"/>
                      </a:lnTo>
                      <a:lnTo>
                        <a:pt x="348" y="804"/>
                      </a:lnTo>
                      <a:lnTo>
                        <a:pt x="348" y="822"/>
                      </a:lnTo>
                      <a:lnTo>
                        <a:pt x="354" y="840"/>
                      </a:lnTo>
                      <a:lnTo>
                        <a:pt x="354" y="864"/>
                      </a:lnTo>
                      <a:lnTo>
                        <a:pt x="360" y="882"/>
                      </a:lnTo>
                      <a:lnTo>
                        <a:pt x="360" y="918"/>
                      </a:lnTo>
                      <a:lnTo>
                        <a:pt x="366" y="942"/>
                      </a:lnTo>
                      <a:lnTo>
                        <a:pt x="366" y="960"/>
                      </a:lnTo>
                      <a:lnTo>
                        <a:pt x="372" y="978"/>
                      </a:lnTo>
                      <a:lnTo>
                        <a:pt x="372" y="1002"/>
                      </a:lnTo>
                      <a:lnTo>
                        <a:pt x="378" y="1008"/>
                      </a:lnTo>
                      <a:lnTo>
                        <a:pt x="378" y="1044"/>
                      </a:lnTo>
                      <a:lnTo>
                        <a:pt x="384" y="1068"/>
                      </a:lnTo>
                      <a:lnTo>
                        <a:pt x="384" y="1086"/>
                      </a:lnTo>
                      <a:lnTo>
                        <a:pt x="390" y="1098"/>
                      </a:lnTo>
                      <a:lnTo>
                        <a:pt x="390" y="1110"/>
                      </a:lnTo>
                      <a:lnTo>
                        <a:pt x="396" y="1134"/>
                      </a:lnTo>
                      <a:lnTo>
                        <a:pt x="396" y="1158"/>
                      </a:lnTo>
                      <a:lnTo>
                        <a:pt x="402" y="1176"/>
                      </a:lnTo>
                      <a:lnTo>
                        <a:pt x="402" y="1194"/>
                      </a:lnTo>
                      <a:lnTo>
                        <a:pt x="408" y="1200"/>
                      </a:lnTo>
                      <a:lnTo>
                        <a:pt x="408" y="1236"/>
                      </a:lnTo>
                      <a:lnTo>
                        <a:pt x="414" y="1242"/>
                      </a:lnTo>
                      <a:lnTo>
                        <a:pt x="414" y="1248"/>
                      </a:lnTo>
                      <a:lnTo>
                        <a:pt x="420" y="1260"/>
                      </a:lnTo>
                      <a:lnTo>
                        <a:pt x="420" y="1266"/>
                      </a:lnTo>
                      <a:lnTo>
                        <a:pt x="426" y="1278"/>
                      </a:lnTo>
                      <a:lnTo>
                        <a:pt x="426" y="1296"/>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41" name="Freeform 570"/>
                <p:cNvSpPr>
                  <a:spLocks/>
                </p:cNvSpPr>
                <p:nvPr/>
              </p:nvSpPr>
              <p:spPr bwMode="auto">
                <a:xfrm>
                  <a:off x="4019550" y="3376613"/>
                  <a:ext cx="647700" cy="1666875"/>
                </a:xfrm>
                <a:custGeom>
                  <a:avLst/>
                  <a:gdLst/>
                  <a:ahLst/>
                  <a:cxnLst>
                    <a:cxn ang="0">
                      <a:pos x="6" y="942"/>
                    </a:cxn>
                    <a:cxn ang="0">
                      <a:pos x="18" y="966"/>
                    </a:cxn>
                    <a:cxn ang="0">
                      <a:pos x="24" y="1002"/>
                    </a:cxn>
                    <a:cxn ang="0">
                      <a:pos x="36" y="1038"/>
                    </a:cxn>
                    <a:cxn ang="0">
                      <a:pos x="42" y="1050"/>
                    </a:cxn>
                    <a:cxn ang="0">
                      <a:pos x="54" y="1020"/>
                    </a:cxn>
                    <a:cxn ang="0">
                      <a:pos x="66" y="1026"/>
                    </a:cxn>
                    <a:cxn ang="0">
                      <a:pos x="84" y="1038"/>
                    </a:cxn>
                    <a:cxn ang="0">
                      <a:pos x="90" y="1038"/>
                    </a:cxn>
                    <a:cxn ang="0">
                      <a:pos x="96" y="1008"/>
                    </a:cxn>
                    <a:cxn ang="0">
                      <a:pos x="108" y="960"/>
                    </a:cxn>
                    <a:cxn ang="0">
                      <a:pos x="114" y="924"/>
                    </a:cxn>
                    <a:cxn ang="0">
                      <a:pos x="126" y="870"/>
                    </a:cxn>
                    <a:cxn ang="0">
                      <a:pos x="132" y="828"/>
                    </a:cxn>
                    <a:cxn ang="0">
                      <a:pos x="144" y="780"/>
                    </a:cxn>
                    <a:cxn ang="0">
                      <a:pos x="150" y="744"/>
                    </a:cxn>
                    <a:cxn ang="0">
                      <a:pos x="162" y="684"/>
                    </a:cxn>
                    <a:cxn ang="0">
                      <a:pos x="168" y="642"/>
                    </a:cxn>
                    <a:cxn ang="0">
                      <a:pos x="180" y="582"/>
                    </a:cxn>
                    <a:cxn ang="0">
                      <a:pos x="186" y="528"/>
                    </a:cxn>
                    <a:cxn ang="0">
                      <a:pos x="198" y="486"/>
                    </a:cxn>
                    <a:cxn ang="0">
                      <a:pos x="204" y="444"/>
                    </a:cxn>
                    <a:cxn ang="0">
                      <a:pos x="216" y="444"/>
                    </a:cxn>
                    <a:cxn ang="0">
                      <a:pos x="222" y="402"/>
                    </a:cxn>
                    <a:cxn ang="0">
                      <a:pos x="234" y="354"/>
                    </a:cxn>
                    <a:cxn ang="0">
                      <a:pos x="240" y="294"/>
                    </a:cxn>
                    <a:cxn ang="0">
                      <a:pos x="252" y="252"/>
                    </a:cxn>
                    <a:cxn ang="0">
                      <a:pos x="258" y="198"/>
                    </a:cxn>
                    <a:cxn ang="0">
                      <a:pos x="270" y="156"/>
                    </a:cxn>
                    <a:cxn ang="0">
                      <a:pos x="276" y="108"/>
                    </a:cxn>
                    <a:cxn ang="0">
                      <a:pos x="288" y="72"/>
                    </a:cxn>
                    <a:cxn ang="0">
                      <a:pos x="300" y="48"/>
                    </a:cxn>
                    <a:cxn ang="0">
                      <a:pos x="306" y="30"/>
                    </a:cxn>
                    <a:cxn ang="0">
                      <a:pos x="324" y="42"/>
                    </a:cxn>
                    <a:cxn ang="0">
                      <a:pos x="336" y="66"/>
                    </a:cxn>
                    <a:cxn ang="0">
                      <a:pos x="342" y="126"/>
                    </a:cxn>
                    <a:cxn ang="0">
                      <a:pos x="354" y="150"/>
                    </a:cxn>
                    <a:cxn ang="0">
                      <a:pos x="360" y="204"/>
                    </a:cxn>
                    <a:cxn ang="0">
                      <a:pos x="372" y="174"/>
                    </a:cxn>
                    <a:cxn ang="0">
                      <a:pos x="384" y="150"/>
                    </a:cxn>
                    <a:cxn ang="0">
                      <a:pos x="396" y="90"/>
                    </a:cxn>
                    <a:cxn ang="0">
                      <a:pos x="402" y="48"/>
                    </a:cxn>
                  </a:cxnLst>
                  <a:rect l="0" t="0" r="r" b="b"/>
                  <a:pathLst>
                    <a:path w="408" h="1050">
                      <a:moveTo>
                        <a:pt x="0" y="930"/>
                      </a:moveTo>
                      <a:lnTo>
                        <a:pt x="6" y="936"/>
                      </a:lnTo>
                      <a:lnTo>
                        <a:pt x="6" y="942"/>
                      </a:lnTo>
                      <a:lnTo>
                        <a:pt x="12" y="954"/>
                      </a:lnTo>
                      <a:lnTo>
                        <a:pt x="12" y="960"/>
                      </a:lnTo>
                      <a:lnTo>
                        <a:pt x="18" y="966"/>
                      </a:lnTo>
                      <a:lnTo>
                        <a:pt x="18" y="984"/>
                      </a:lnTo>
                      <a:lnTo>
                        <a:pt x="24" y="990"/>
                      </a:lnTo>
                      <a:lnTo>
                        <a:pt x="24" y="1002"/>
                      </a:lnTo>
                      <a:lnTo>
                        <a:pt x="30" y="1020"/>
                      </a:lnTo>
                      <a:lnTo>
                        <a:pt x="30" y="1026"/>
                      </a:lnTo>
                      <a:lnTo>
                        <a:pt x="36" y="1038"/>
                      </a:lnTo>
                      <a:lnTo>
                        <a:pt x="36" y="1050"/>
                      </a:lnTo>
                      <a:lnTo>
                        <a:pt x="48" y="1050"/>
                      </a:lnTo>
                      <a:lnTo>
                        <a:pt x="42" y="1050"/>
                      </a:lnTo>
                      <a:lnTo>
                        <a:pt x="48" y="1044"/>
                      </a:lnTo>
                      <a:lnTo>
                        <a:pt x="54" y="1038"/>
                      </a:lnTo>
                      <a:lnTo>
                        <a:pt x="54" y="1020"/>
                      </a:lnTo>
                      <a:lnTo>
                        <a:pt x="60" y="1014"/>
                      </a:lnTo>
                      <a:lnTo>
                        <a:pt x="66" y="1020"/>
                      </a:lnTo>
                      <a:lnTo>
                        <a:pt x="66" y="1026"/>
                      </a:lnTo>
                      <a:lnTo>
                        <a:pt x="72" y="1032"/>
                      </a:lnTo>
                      <a:lnTo>
                        <a:pt x="72" y="1038"/>
                      </a:lnTo>
                      <a:lnTo>
                        <a:pt x="84" y="1038"/>
                      </a:lnTo>
                      <a:lnTo>
                        <a:pt x="78" y="1038"/>
                      </a:lnTo>
                      <a:lnTo>
                        <a:pt x="84" y="1044"/>
                      </a:lnTo>
                      <a:lnTo>
                        <a:pt x="90" y="1038"/>
                      </a:lnTo>
                      <a:lnTo>
                        <a:pt x="90" y="1026"/>
                      </a:lnTo>
                      <a:lnTo>
                        <a:pt x="96" y="1014"/>
                      </a:lnTo>
                      <a:lnTo>
                        <a:pt x="96" y="1008"/>
                      </a:lnTo>
                      <a:lnTo>
                        <a:pt x="102" y="996"/>
                      </a:lnTo>
                      <a:lnTo>
                        <a:pt x="102" y="972"/>
                      </a:lnTo>
                      <a:lnTo>
                        <a:pt x="108" y="960"/>
                      </a:lnTo>
                      <a:lnTo>
                        <a:pt x="108" y="954"/>
                      </a:lnTo>
                      <a:lnTo>
                        <a:pt x="114" y="936"/>
                      </a:lnTo>
                      <a:lnTo>
                        <a:pt x="114" y="924"/>
                      </a:lnTo>
                      <a:lnTo>
                        <a:pt x="120" y="912"/>
                      </a:lnTo>
                      <a:lnTo>
                        <a:pt x="120" y="882"/>
                      </a:lnTo>
                      <a:lnTo>
                        <a:pt x="126" y="870"/>
                      </a:lnTo>
                      <a:lnTo>
                        <a:pt x="126" y="858"/>
                      </a:lnTo>
                      <a:lnTo>
                        <a:pt x="132" y="840"/>
                      </a:lnTo>
                      <a:lnTo>
                        <a:pt x="132" y="828"/>
                      </a:lnTo>
                      <a:lnTo>
                        <a:pt x="138" y="816"/>
                      </a:lnTo>
                      <a:lnTo>
                        <a:pt x="138" y="792"/>
                      </a:lnTo>
                      <a:lnTo>
                        <a:pt x="144" y="780"/>
                      </a:lnTo>
                      <a:lnTo>
                        <a:pt x="144" y="768"/>
                      </a:lnTo>
                      <a:lnTo>
                        <a:pt x="150" y="756"/>
                      </a:lnTo>
                      <a:lnTo>
                        <a:pt x="150" y="744"/>
                      </a:lnTo>
                      <a:lnTo>
                        <a:pt x="156" y="726"/>
                      </a:lnTo>
                      <a:lnTo>
                        <a:pt x="156" y="702"/>
                      </a:lnTo>
                      <a:lnTo>
                        <a:pt x="162" y="684"/>
                      </a:lnTo>
                      <a:lnTo>
                        <a:pt x="162" y="672"/>
                      </a:lnTo>
                      <a:lnTo>
                        <a:pt x="168" y="654"/>
                      </a:lnTo>
                      <a:lnTo>
                        <a:pt x="168" y="642"/>
                      </a:lnTo>
                      <a:lnTo>
                        <a:pt x="174" y="630"/>
                      </a:lnTo>
                      <a:lnTo>
                        <a:pt x="174" y="600"/>
                      </a:lnTo>
                      <a:lnTo>
                        <a:pt x="180" y="582"/>
                      </a:lnTo>
                      <a:lnTo>
                        <a:pt x="180" y="570"/>
                      </a:lnTo>
                      <a:lnTo>
                        <a:pt x="186" y="558"/>
                      </a:lnTo>
                      <a:lnTo>
                        <a:pt x="186" y="528"/>
                      </a:lnTo>
                      <a:lnTo>
                        <a:pt x="192" y="516"/>
                      </a:lnTo>
                      <a:lnTo>
                        <a:pt x="192" y="498"/>
                      </a:lnTo>
                      <a:lnTo>
                        <a:pt x="198" y="486"/>
                      </a:lnTo>
                      <a:lnTo>
                        <a:pt x="198" y="468"/>
                      </a:lnTo>
                      <a:lnTo>
                        <a:pt x="204" y="450"/>
                      </a:lnTo>
                      <a:lnTo>
                        <a:pt x="204" y="444"/>
                      </a:lnTo>
                      <a:lnTo>
                        <a:pt x="204" y="456"/>
                      </a:lnTo>
                      <a:lnTo>
                        <a:pt x="210" y="450"/>
                      </a:lnTo>
                      <a:lnTo>
                        <a:pt x="216" y="444"/>
                      </a:lnTo>
                      <a:lnTo>
                        <a:pt x="216" y="438"/>
                      </a:lnTo>
                      <a:lnTo>
                        <a:pt x="222" y="426"/>
                      </a:lnTo>
                      <a:lnTo>
                        <a:pt x="222" y="402"/>
                      </a:lnTo>
                      <a:lnTo>
                        <a:pt x="228" y="384"/>
                      </a:lnTo>
                      <a:lnTo>
                        <a:pt x="228" y="372"/>
                      </a:lnTo>
                      <a:lnTo>
                        <a:pt x="234" y="354"/>
                      </a:lnTo>
                      <a:lnTo>
                        <a:pt x="234" y="342"/>
                      </a:lnTo>
                      <a:lnTo>
                        <a:pt x="240" y="324"/>
                      </a:lnTo>
                      <a:lnTo>
                        <a:pt x="240" y="294"/>
                      </a:lnTo>
                      <a:lnTo>
                        <a:pt x="246" y="276"/>
                      </a:lnTo>
                      <a:lnTo>
                        <a:pt x="246" y="264"/>
                      </a:lnTo>
                      <a:lnTo>
                        <a:pt x="252" y="252"/>
                      </a:lnTo>
                      <a:lnTo>
                        <a:pt x="252" y="240"/>
                      </a:lnTo>
                      <a:lnTo>
                        <a:pt x="258" y="222"/>
                      </a:lnTo>
                      <a:lnTo>
                        <a:pt x="258" y="198"/>
                      </a:lnTo>
                      <a:lnTo>
                        <a:pt x="264" y="186"/>
                      </a:lnTo>
                      <a:lnTo>
                        <a:pt x="264" y="174"/>
                      </a:lnTo>
                      <a:lnTo>
                        <a:pt x="270" y="156"/>
                      </a:lnTo>
                      <a:lnTo>
                        <a:pt x="270" y="144"/>
                      </a:lnTo>
                      <a:lnTo>
                        <a:pt x="276" y="132"/>
                      </a:lnTo>
                      <a:lnTo>
                        <a:pt x="276" y="108"/>
                      </a:lnTo>
                      <a:lnTo>
                        <a:pt x="282" y="96"/>
                      </a:lnTo>
                      <a:lnTo>
                        <a:pt x="282" y="84"/>
                      </a:lnTo>
                      <a:lnTo>
                        <a:pt x="288" y="72"/>
                      </a:lnTo>
                      <a:lnTo>
                        <a:pt x="288" y="66"/>
                      </a:lnTo>
                      <a:lnTo>
                        <a:pt x="294" y="54"/>
                      </a:lnTo>
                      <a:lnTo>
                        <a:pt x="300" y="48"/>
                      </a:lnTo>
                      <a:lnTo>
                        <a:pt x="300" y="36"/>
                      </a:lnTo>
                      <a:lnTo>
                        <a:pt x="312" y="30"/>
                      </a:lnTo>
                      <a:lnTo>
                        <a:pt x="306" y="30"/>
                      </a:lnTo>
                      <a:lnTo>
                        <a:pt x="312" y="30"/>
                      </a:lnTo>
                      <a:lnTo>
                        <a:pt x="318" y="36"/>
                      </a:lnTo>
                      <a:lnTo>
                        <a:pt x="324" y="42"/>
                      </a:lnTo>
                      <a:lnTo>
                        <a:pt x="330" y="54"/>
                      </a:lnTo>
                      <a:lnTo>
                        <a:pt x="330" y="60"/>
                      </a:lnTo>
                      <a:lnTo>
                        <a:pt x="336" y="66"/>
                      </a:lnTo>
                      <a:lnTo>
                        <a:pt x="336" y="78"/>
                      </a:lnTo>
                      <a:lnTo>
                        <a:pt x="342" y="96"/>
                      </a:lnTo>
                      <a:lnTo>
                        <a:pt x="342" y="126"/>
                      </a:lnTo>
                      <a:lnTo>
                        <a:pt x="348" y="138"/>
                      </a:lnTo>
                      <a:lnTo>
                        <a:pt x="348" y="150"/>
                      </a:lnTo>
                      <a:lnTo>
                        <a:pt x="354" y="150"/>
                      </a:lnTo>
                      <a:lnTo>
                        <a:pt x="354" y="168"/>
                      </a:lnTo>
                      <a:lnTo>
                        <a:pt x="360" y="180"/>
                      </a:lnTo>
                      <a:lnTo>
                        <a:pt x="360" y="204"/>
                      </a:lnTo>
                      <a:lnTo>
                        <a:pt x="366" y="192"/>
                      </a:lnTo>
                      <a:lnTo>
                        <a:pt x="366" y="180"/>
                      </a:lnTo>
                      <a:lnTo>
                        <a:pt x="372" y="174"/>
                      </a:lnTo>
                      <a:lnTo>
                        <a:pt x="378" y="174"/>
                      </a:lnTo>
                      <a:lnTo>
                        <a:pt x="378" y="156"/>
                      </a:lnTo>
                      <a:lnTo>
                        <a:pt x="384" y="150"/>
                      </a:lnTo>
                      <a:lnTo>
                        <a:pt x="390" y="138"/>
                      </a:lnTo>
                      <a:lnTo>
                        <a:pt x="390" y="108"/>
                      </a:lnTo>
                      <a:lnTo>
                        <a:pt x="396" y="90"/>
                      </a:lnTo>
                      <a:lnTo>
                        <a:pt x="396" y="78"/>
                      </a:lnTo>
                      <a:lnTo>
                        <a:pt x="402" y="60"/>
                      </a:lnTo>
                      <a:lnTo>
                        <a:pt x="402" y="48"/>
                      </a:lnTo>
                      <a:lnTo>
                        <a:pt x="408" y="30"/>
                      </a:lnTo>
                      <a:lnTo>
                        <a:pt x="408" y="0"/>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42" name="Freeform 571"/>
                <p:cNvSpPr>
                  <a:spLocks/>
                </p:cNvSpPr>
                <p:nvPr/>
              </p:nvSpPr>
              <p:spPr bwMode="auto">
                <a:xfrm>
                  <a:off x="4667250" y="2909888"/>
                  <a:ext cx="638175" cy="1885950"/>
                </a:xfrm>
                <a:custGeom>
                  <a:avLst/>
                  <a:gdLst/>
                  <a:ahLst/>
                  <a:cxnLst>
                    <a:cxn ang="0">
                      <a:pos x="6" y="264"/>
                    </a:cxn>
                    <a:cxn ang="0">
                      <a:pos x="18" y="222"/>
                    </a:cxn>
                    <a:cxn ang="0">
                      <a:pos x="24" y="168"/>
                    </a:cxn>
                    <a:cxn ang="0">
                      <a:pos x="36" y="132"/>
                    </a:cxn>
                    <a:cxn ang="0">
                      <a:pos x="42" y="144"/>
                    </a:cxn>
                    <a:cxn ang="0">
                      <a:pos x="54" y="90"/>
                    </a:cxn>
                    <a:cxn ang="0">
                      <a:pos x="66" y="54"/>
                    </a:cxn>
                    <a:cxn ang="0">
                      <a:pos x="78" y="102"/>
                    </a:cxn>
                    <a:cxn ang="0">
                      <a:pos x="84" y="150"/>
                    </a:cxn>
                    <a:cxn ang="0">
                      <a:pos x="96" y="192"/>
                    </a:cxn>
                    <a:cxn ang="0">
                      <a:pos x="102" y="240"/>
                    </a:cxn>
                    <a:cxn ang="0">
                      <a:pos x="114" y="252"/>
                    </a:cxn>
                    <a:cxn ang="0">
                      <a:pos x="126" y="210"/>
                    </a:cxn>
                    <a:cxn ang="0">
                      <a:pos x="138" y="174"/>
                    </a:cxn>
                    <a:cxn ang="0">
                      <a:pos x="150" y="138"/>
                    </a:cxn>
                    <a:cxn ang="0">
                      <a:pos x="162" y="84"/>
                    </a:cxn>
                    <a:cxn ang="0">
                      <a:pos x="174" y="30"/>
                    </a:cxn>
                    <a:cxn ang="0">
                      <a:pos x="186" y="6"/>
                    </a:cxn>
                    <a:cxn ang="0">
                      <a:pos x="192" y="18"/>
                    </a:cxn>
                    <a:cxn ang="0">
                      <a:pos x="198" y="66"/>
                    </a:cxn>
                    <a:cxn ang="0">
                      <a:pos x="210" y="126"/>
                    </a:cxn>
                    <a:cxn ang="0">
                      <a:pos x="216" y="180"/>
                    </a:cxn>
                    <a:cxn ang="0">
                      <a:pos x="228" y="246"/>
                    </a:cxn>
                    <a:cxn ang="0">
                      <a:pos x="234" y="300"/>
                    </a:cxn>
                    <a:cxn ang="0">
                      <a:pos x="246" y="354"/>
                    </a:cxn>
                    <a:cxn ang="0">
                      <a:pos x="252" y="396"/>
                    </a:cxn>
                    <a:cxn ang="0">
                      <a:pos x="264" y="462"/>
                    </a:cxn>
                    <a:cxn ang="0">
                      <a:pos x="270" y="504"/>
                    </a:cxn>
                    <a:cxn ang="0">
                      <a:pos x="282" y="570"/>
                    </a:cxn>
                    <a:cxn ang="0">
                      <a:pos x="288" y="630"/>
                    </a:cxn>
                    <a:cxn ang="0">
                      <a:pos x="300" y="678"/>
                    </a:cxn>
                    <a:cxn ang="0">
                      <a:pos x="306" y="738"/>
                    </a:cxn>
                    <a:cxn ang="0">
                      <a:pos x="318" y="786"/>
                    </a:cxn>
                    <a:cxn ang="0">
                      <a:pos x="324" y="840"/>
                    </a:cxn>
                    <a:cxn ang="0">
                      <a:pos x="336" y="876"/>
                    </a:cxn>
                    <a:cxn ang="0">
                      <a:pos x="342" y="924"/>
                    </a:cxn>
                    <a:cxn ang="0">
                      <a:pos x="354" y="954"/>
                    </a:cxn>
                    <a:cxn ang="0">
                      <a:pos x="360" y="984"/>
                    </a:cxn>
                    <a:cxn ang="0">
                      <a:pos x="372" y="1008"/>
                    </a:cxn>
                    <a:cxn ang="0">
                      <a:pos x="378" y="1068"/>
                    </a:cxn>
                    <a:cxn ang="0">
                      <a:pos x="390" y="1110"/>
                    </a:cxn>
                    <a:cxn ang="0">
                      <a:pos x="396" y="1164"/>
                    </a:cxn>
                  </a:cxnLst>
                  <a:rect l="0" t="0" r="r" b="b"/>
                  <a:pathLst>
                    <a:path w="402" h="1188">
                      <a:moveTo>
                        <a:pt x="0" y="294"/>
                      </a:moveTo>
                      <a:lnTo>
                        <a:pt x="6" y="282"/>
                      </a:lnTo>
                      <a:lnTo>
                        <a:pt x="6" y="264"/>
                      </a:lnTo>
                      <a:lnTo>
                        <a:pt x="12" y="252"/>
                      </a:lnTo>
                      <a:lnTo>
                        <a:pt x="12" y="240"/>
                      </a:lnTo>
                      <a:lnTo>
                        <a:pt x="18" y="222"/>
                      </a:lnTo>
                      <a:lnTo>
                        <a:pt x="18" y="198"/>
                      </a:lnTo>
                      <a:lnTo>
                        <a:pt x="24" y="180"/>
                      </a:lnTo>
                      <a:lnTo>
                        <a:pt x="24" y="168"/>
                      </a:lnTo>
                      <a:lnTo>
                        <a:pt x="30" y="150"/>
                      </a:lnTo>
                      <a:lnTo>
                        <a:pt x="30" y="138"/>
                      </a:lnTo>
                      <a:lnTo>
                        <a:pt x="36" y="132"/>
                      </a:lnTo>
                      <a:lnTo>
                        <a:pt x="36" y="126"/>
                      </a:lnTo>
                      <a:lnTo>
                        <a:pt x="42" y="138"/>
                      </a:lnTo>
                      <a:lnTo>
                        <a:pt x="42" y="144"/>
                      </a:lnTo>
                      <a:lnTo>
                        <a:pt x="48" y="138"/>
                      </a:lnTo>
                      <a:lnTo>
                        <a:pt x="54" y="120"/>
                      </a:lnTo>
                      <a:lnTo>
                        <a:pt x="54" y="90"/>
                      </a:lnTo>
                      <a:lnTo>
                        <a:pt x="60" y="72"/>
                      </a:lnTo>
                      <a:lnTo>
                        <a:pt x="60" y="60"/>
                      </a:lnTo>
                      <a:lnTo>
                        <a:pt x="66" y="54"/>
                      </a:lnTo>
                      <a:lnTo>
                        <a:pt x="72" y="60"/>
                      </a:lnTo>
                      <a:lnTo>
                        <a:pt x="72" y="90"/>
                      </a:lnTo>
                      <a:lnTo>
                        <a:pt x="78" y="102"/>
                      </a:lnTo>
                      <a:lnTo>
                        <a:pt x="78" y="120"/>
                      </a:lnTo>
                      <a:lnTo>
                        <a:pt x="84" y="132"/>
                      </a:lnTo>
                      <a:lnTo>
                        <a:pt x="84" y="150"/>
                      </a:lnTo>
                      <a:lnTo>
                        <a:pt x="90" y="168"/>
                      </a:lnTo>
                      <a:lnTo>
                        <a:pt x="90" y="180"/>
                      </a:lnTo>
                      <a:lnTo>
                        <a:pt x="96" y="192"/>
                      </a:lnTo>
                      <a:lnTo>
                        <a:pt x="96" y="204"/>
                      </a:lnTo>
                      <a:lnTo>
                        <a:pt x="102" y="216"/>
                      </a:lnTo>
                      <a:lnTo>
                        <a:pt x="102" y="240"/>
                      </a:lnTo>
                      <a:lnTo>
                        <a:pt x="114" y="258"/>
                      </a:lnTo>
                      <a:lnTo>
                        <a:pt x="108" y="258"/>
                      </a:lnTo>
                      <a:lnTo>
                        <a:pt x="114" y="252"/>
                      </a:lnTo>
                      <a:lnTo>
                        <a:pt x="120" y="246"/>
                      </a:lnTo>
                      <a:lnTo>
                        <a:pt x="120" y="228"/>
                      </a:lnTo>
                      <a:lnTo>
                        <a:pt x="126" y="210"/>
                      </a:lnTo>
                      <a:lnTo>
                        <a:pt x="126" y="192"/>
                      </a:lnTo>
                      <a:lnTo>
                        <a:pt x="132" y="180"/>
                      </a:lnTo>
                      <a:lnTo>
                        <a:pt x="138" y="174"/>
                      </a:lnTo>
                      <a:lnTo>
                        <a:pt x="138" y="168"/>
                      </a:lnTo>
                      <a:lnTo>
                        <a:pt x="150" y="156"/>
                      </a:lnTo>
                      <a:lnTo>
                        <a:pt x="150" y="138"/>
                      </a:lnTo>
                      <a:lnTo>
                        <a:pt x="156" y="120"/>
                      </a:lnTo>
                      <a:lnTo>
                        <a:pt x="156" y="102"/>
                      </a:lnTo>
                      <a:lnTo>
                        <a:pt x="162" y="84"/>
                      </a:lnTo>
                      <a:lnTo>
                        <a:pt x="162" y="66"/>
                      </a:lnTo>
                      <a:lnTo>
                        <a:pt x="174" y="48"/>
                      </a:lnTo>
                      <a:lnTo>
                        <a:pt x="174" y="30"/>
                      </a:lnTo>
                      <a:lnTo>
                        <a:pt x="180" y="18"/>
                      </a:lnTo>
                      <a:lnTo>
                        <a:pt x="180" y="12"/>
                      </a:lnTo>
                      <a:lnTo>
                        <a:pt x="186" y="6"/>
                      </a:lnTo>
                      <a:lnTo>
                        <a:pt x="186" y="0"/>
                      </a:lnTo>
                      <a:lnTo>
                        <a:pt x="186" y="6"/>
                      </a:lnTo>
                      <a:lnTo>
                        <a:pt x="192" y="18"/>
                      </a:lnTo>
                      <a:lnTo>
                        <a:pt x="192" y="30"/>
                      </a:lnTo>
                      <a:lnTo>
                        <a:pt x="198" y="48"/>
                      </a:lnTo>
                      <a:lnTo>
                        <a:pt x="198" y="66"/>
                      </a:lnTo>
                      <a:lnTo>
                        <a:pt x="204" y="78"/>
                      </a:lnTo>
                      <a:lnTo>
                        <a:pt x="204" y="108"/>
                      </a:lnTo>
                      <a:lnTo>
                        <a:pt x="210" y="126"/>
                      </a:lnTo>
                      <a:lnTo>
                        <a:pt x="210" y="144"/>
                      </a:lnTo>
                      <a:lnTo>
                        <a:pt x="216" y="162"/>
                      </a:lnTo>
                      <a:lnTo>
                        <a:pt x="216" y="180"/>
                      </a:lnTo>
                      <a:lnTo>
                        <a:pt x="222" y="198"/>
                      </a:lnTo>
                      <a:lnTo>
                        <a:pt x="222" y="228"/>
                      </a:lnTo>
                      <a:lnTo>
                        <a:pt x="228" y="246"/>
                      </a:lnTo>
                      <a:lnTo>
                        <a:pt x="228" y="264"/>
                      </a:lnTo>
                      <a:lnTo>
                        <a:pt x="234" y="282"/>
                      </a:lnTo>
                      <a:lnTo>
                        <a:pt x="234" y="300"/>
                      </a:lnTo>
                      <a:lnTo>
                        <a:pt x="240" y="318"/>
                      </a:lnTo>
                      <a:lnTo>
                        <a:pt x="240" y="342"/>
                      </a:lnTo>
                      <a:lnTo>
                        <a:pt x="246" y="354"/>
                      </a:lnTo>
                      <a:lnTo>
                        <a:pt x="246" y="372"/>
                      </a:lnTo>
                      <a:lnTo>
                        <a:pt x="252" y="384"/>
                      </a:lnTo>
                      <a:lnTo>
                        <a:pt x="252" y="396"/>
                      </a:lnTo>
                      <a:lnTo>
                        <a:pt x="258" y="414"/>
                      </a:lnTo>
                      <a:lnTo>
                        <a:pt x="258" y="444"/>
                      </a:lnTo>
                      <a:lnTo>
                        <a:pt x="264" y="462"/>
                      </a:lnTo>
                      <a:lnTo>
                        <a:pt x="264" y="474"/>
                      </a:lnTo>
                      <a:lnTo>
                        <a:pt x="270" y="486"/>
                      </a:lnTo>
                      <a:lnTo>
                        <a:pt x="270" y="504"/>
                      </a:lnTo>
                      <a:lnTo>
                        <a:pt x="276" y="522"/>
                      </a:lnTo>
                      <a:lnTo>
                        <a:pt x="276" y="552"/>
                      </a:lnTo>
                      <a:lnTo>
                        <a:pt x="282" y="570"/>
                      </a:lnTo>
                      <a:lnTo>
                        <a:pt x="282" y="582"/>
                      </a:lnTo>
                      <a:lnTo>
                        <a:pt x="288" y="600"/>
                      </a:lnTo>
                      <a:lnTo>
                        <a:pt x="288" y="630"/>
                      </a:lnTo>
                      <a:lnTo>
                        <a:pt x="294" y="648"/>
                      </a:lnTo>
                      <a:lnTo>
                        <a:pt x="294" y="660"/>
                      </a:lnTo>
                      <a:lnTo>
                        <a:pt x="300" y="678"/>
                      </a:lnTo>
                      <a:lnTo>
                        <a:pt x="300" y="690"/>
                      </a:lnTo>
                      <a:lnTo>
                        <a:pt x="306" y="708"/>
                      </a:lnTo>
                      <a:lnTo>
                        <a:pt x="306" y="738"/>
                      </a:lnTo>
                      <a:lnTo>
                        <a:pt x="312" y="756"/>
                      </a:lnTo>
                      <a:lnTo>
                        <a:pt x="312" y="768"/>
                      </a:lnTo>
                      <a:lnTo>
                        <a:pt x="318" y="786"/>
                      </a:lnTo>
                      <a:lnTo>
                        <a:pt x="318" y="798"/>
                      </a:lnTo>
                      <a:lnTo>
                        <a:pt x="324" y="810"/>
                      </a:lnTo>
                      <a:lnTo>
                        <a:pt x="324" y="840"/>
                      </a:lnTo>
                      <a:lnTo>
                        <a:pt x="330" y="858"/>
                      </a:lnTo>
                      <a:lnTo>
                        <a:pt x="330" y="870"/>
                      </a:lnTo>
                      <a:lnTo>
                        <a:pt x="336" y="876"/>
                      </a:lnTo>
                      <a:lnTo>
                        <a:pt x="336" y="894"/>
                      </a:lnTo>
                      <a:lnTo>
                        <a:pt x="342" y="906"/>
                      </a:lnTo>
                      <a:lnTo>
                        <a:pt x="342" y="924"/>
                      </a:lnTo>
                      <a:lnTo>
                        <a:pt x="348" y="936"/>
                      </a:lnTo>
                      <a:lnTo>
                        <a:pt x="348" y="942"/>
                      </a:lnTo>
                      <a:lnTo>
                        <a:pt x="354" y="954"/>
                      </a:lnTo>
                      <a:lnTo>
                        <a:pt x="354" y="960"/>
                      </a:lnTo>
                      <a:lnTo>
                        <a:pt x="360" y="966"/>
                      </a:lnTo>
                      <a:lnTo>
                        <a:pt x="360" y="984"/>
                      </a:lnTo>
                      <a:lnTo>
                        <a:pt x="366" y="990"/>
                      </a:lnTo>
                      <a:lnTo>
                        <a:pt x="366" y="996"/>
                      </a:lnTo>
                      <a:lnTo>
                        <a:pt x="372" y="1008"/>
                      </a:lnTo>
                      <a:lnTo>
                        <a:pt x="372" y="1026"/>
                      </a:lnTo>
                      <a:lnTo>
                        <a:pt x="378" y="1038"/>
                      </a:lnTo>
                      <a:lnTo>
                        <a:pt x="378" y="1068"/>
                      </a:lnTo>
                      <a:lnTo>
                        <a:pt x="384" y="1074"/>
                      </a:lnTo>
                      <a:lnTo>
                        <a:pt x="384" y="1092"/>
                      </a:lnTo>
                      <a:lnTo>
                        <a:pt x="390" y="1110"/>
                      </a:lnTo>
                      <a:lnTo>
                        <a:pt x="390" y="1146"/>
                      </a:lnTo>
                      <a:lnTo>
                        <a:pt x="396" y="1158"/>
                      </a:lnTo>
                      <a:lnTo>
                        <a:pt x="396" y="1164"/>
                      </a:lnTo>
                      <a:lnTo>
                        <a:pt x="402" y="1176"/>
                      </a:lnTo>
                      <a:lnTo>
                        <a:pt x="402" y="1188"/>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43" name="Freeform 572"/>
                <p:cNvSpPr>
                  <a:spLocks/>
                </p:cNvSpPr>
                <p:nvPr/>
              </p:nvSpPr>
              <p:spPr bwMode="auto">
                <a:xfrm>
                  <a:off x="5305425" y="3090863"/>
                  <a:ext cx="666750" cy="2085975"/>
                </a:xfrm>
                <a:custGeom>
                  <a:avLst/>
                  <a:gdLst/>
                  <a:ahLst/>
                  <a:cxnLst>
                    <a:cxn ang="0">
                      <a:pos x="6" y="1116"/>
                    </a:cxn>
                    <a:cxn ang="0">
                      <a:pos x="18" y="1152"/>
                    </a:cxn>
                    <a:cxn ang="0">
                      <a:pos x="24" y="1194"/>
                    </a:cxn>
                    <a:cxn ang="0">
                      <a:pos x="36" y="1236"/>
                    </a:cxn>
                    <a:cxn ang="0">
                      <a:pos x="42" y="1296"/>
                    </a:cxn>
                    <a:cxn ang="0">
                      <a:pos x="54" y="1314"/>
                    </a:cxn>
                    <a:cxn ang="0">
                      <a:pos x="60" y="1290"/>
                    </a:cxn>
                    <a:cxn ang="0">
                      <a:pos x="72" y="1254"/>
                    </a:cxn>
                    <a:cxn ang="0">
                      <a:pos x="78" y="1212"/>
                    </a:cxn>
                    <a:cxn ang="0">
                      <a:pos x="90" y="1188"/>
                    </a:cxn>
                    <a:cxn ang="0">
                      <a:pos x="96" y="1158"/>
                    </a:cxn>
                    <a:cxn ang="0">
                      <a:pos x="108" y="1146"/>
                    </a:cxn>
                    <a:cxn ang="0">
                      <a:pos x="114" y="1092"/>
                    </a:cxn>
                    <a:cxn ang="0">
                      <a:pos x="126" y="1044"/>
                    </a:cxn>
                    <a:cxn ang="0">
                      <a:pos x="132" y="978"/>
                    </a:cxn>
                    <a:cxn ang="0">
                      <a:pos x="144" y="924"/>
                    </a:cxn>
                    <a:cxn ang="0">
                      <a:pos x="150" y="852"/>
                    </a:cxn>
                    <a:cxn ang="0">
                      <a:pos x="162" y="804"/>
                    </a:cxn>
                    <a:cxn ang="0">
                      <a:pos x="168" y="738"/>
                    </a:cxn>
                    <a:cxn ang="0">
                      <a:pos x="180" y="690"/>
                    </a:cxn>
                    <a:cxn ang="0">
                      <a:pos x="186" y="624"/>
                    </a:cxn>
                    <a:cxn ang="0">
                      <a:pos x="198" y="576"/>
                    </a:cxn>
                    <a:cxn ang="0">
                      <a:pos x="204" y="516"/>
                    </a:cxn>
                    <a:cxn ang="0">
                      <a:pos x="216" y="450"/>
                    </a:cxn>
                    <a:cxn ang="0">
                      <a:pos x="222" y="390"/>
                    </a:cxn>
                    <a:cxn ang="0">
                      <a:pos x="234" y="342"/>
                    </a:cxn>
                    <a:cxn ang="0">
                      <a:pos x="240" y="312"/>
                    </a:cxn>
                    <a:cxn ang="0">
                      <a:pos x="252" y="240"/>
                    </a:cxn>
                    <a:cxn ang="0">
                      <a:pos x="258" y="192"/>
                    </a:cxn>
                    <a:cxn ang="0">
                      <a:pos x="270" y="126"/>
                    </a:cxn>
                    <a:cxn ang="0">
                      <a:pos x="276" y="78"/>
                    </a:cxn>
                    <a:cxn ang="0">
                      <a:pos x="288" y="18"/>
                    </a:cxn>
                    <a:cxn ang="0">
                      <a:pos x="294" y="12"/>
                    </a:cxn>
                    <a:cxn ang="0">
                      <a:pos x="318" y="42"/>
                    </a:cxn>
                    <a:cxn ang="0">
                      <a:pos x="330" y="54"/>
                    </a:cxn>
                    <a:cxn ang="0">
                      <a:pos x="336" y="84"/>
                    </a:cxn>
                    <a:cxn ang="0">
                      <a:pos x="348" y="114"/>
                    </a:cxn>
                    <a:cxn ang="0">
                      <a:pos x="360" y="120"/>
                    </a:cxn>
                    <a:cxn ang="0">
                      <a:pos x="378" y="120"/>
                    </a:cxn>
                    <a:cxn ang="0">
                      <a:pos x="384" y="138"/>
                    </a:cxn>
                    <a:cxn ang="0">
                      <a:pos x="402" y="162"/>
                    </a:cxn>
                    <a:cxn ang="0">
                      <a:pos x="414" y="162"/>
                    </a:cxn>
                  </a:cxnLst>
                  <a:rect l="0" t="0" r="r" b="b"/>
                  <a:pathLst>
                    <a:path w="420" h="1314">
                      <a:moveTo>
                        <a:pt x="0" y="1074"/>
                      </a:moveTo>
                      <a:lnTo>
                        <a:pt x="6" y="1086"/>
                      </a:lnTo>
                      <a:lnTo>
                        <a:pt x="6" y="1116"/>
                      </a:lnTo>
                      <a:lnTo>
                        <a:pt x="12" y="1128"/>
                      </a:lnTo>
                      <a:lnTo>
                        <a:pt x="12" y="1146"/>
                      </a:lnTo>
                      <a:lnTo>
                        <a:pt x="18" y="1152"/>
                      </a:lnTo>
                      <a:lnTo>
                        <a:pt x="18" y="1170"/>
                      </a:lnTo>
                      <a:lnTo>
                        <a:pt x="24" y="1176"/>
                      </a:lnTo>
                      <a:lnTo>
                        <a:pt x="24" y="1194"/>
                      </a:lnTo>
                      <a:lnTo>
                        <a:pt x="30" y="1212"/>
                      </a:lnTo>
                      <a:lnTo>
                        <a:pt x="30" y="1218"/>
                      </a:lnTo>
                      <a:lnTo>
                        <a:pt x="36" y="1236"/>
                      </a:lnTo>
                      <a:lnTo>
                        <a:pt x="36" y="1254"/>
                      </a:lnTo>
                      <a:lnTo>
                        <a:pt x="42" y="1272"/>
                      </a:lnTo>
                      <a:lnTo>
                        <a:pt x="42" y="1296"/>
                      </a:lnTo>
                      <a:lnTo>
                        <a:pt x="48" y="1302"/>
                      </a:lnTo>
                      <a:lnTo>
                        <a:pt x="48" y="1308"/>
                      </a:lnTo>
                      <a:lnTo>
                        <a:pt x="54" y="1314"/>
                      </a:lnTo>
                      <a:lnTo>
                        <a:pt x="54" y="1308"/>
                      </a:lnTo>
                      <a:lnTo>
                        <a:pt x="60" y="1302"/>
                      </a:lnTo>
                      <a:lnTo>
                        <a:pt x="60" y="1290"/>
                      </a:lnTo>
                      <a:lnTo>
                        <a:pt x="66" y="1278"/>
                      </a:lnTo>
                      <a:lnTo>
                        <a:pt x="66" y="1260"/>
                      </a:lnTo>
                      <a:lnTo>
                        <a:pt x="72" y="1254"/>
                      </a:lnTo>
                      <a:lnTo>
                        <a:pt x="72" y="1248"/>
                      </a:lnTo>
                      <a:lnTo>
                        <a:pt x="78" y="1236"/>
                      </a:lnTo>
                      <a:lnTo>
                        <a:pt x="78" y="1212"/>
                      </a:lnTo>
                      <a:lnTo>
                        <a:pt x="84" y="1200"/>
                      </a:lnTo>
                      <a:lnTo>
                        <a:pt x="84" y="1194"/>
                      </a:lnTo>
                      <a:lnTo>
                        <a:pt x="90" y="1188"/>
                      </a:lnTo>
                      <a:lnTo>
                        <a:pt x="90" y="1176"/>
                      </a:lnTo>
                      <a:lnTo>
                        <a:pt x="96" y="1164"/>
                      </a:lnTo>
                      <a:lnTo>
                        <a:pt x="96" y="1158"/>
                      </a:lnTo>
                      <a:lnTo>
                        <a:pt x="102" y="1152"/>
                      </a:lnTo>
                      <a:lnTo>
                        <a:pt x="102" y="1140"/>
                      </a:lnTo>
                      <a:lnTo>
                        <a:pt x="108" y="1146"/>
                      </a:lnTo>
                      <a:lnTo>
                        <a:pt x="108" y="1116"/>
                      </a:lnTo>
                      <a:lnTo>
                        <a:pt x="114" y="1110"/>
                      </a:lnTo>
                      <a:lnTo>
                        <a:pt x="114" y="1092"/>
                      </a:lnTo>
                      <a:lnTo>
                        <a:pt x="120" y="1068"/>
                      </a:lnTo>
                      <a:lnTo>
                        <a:pt x="120" y="1056"/>
                      </a:lnTo>
                      <a:lnTo>
                        <a:pt x="126" y="1044"/>
                      </a:lnTo>
                      <a:lnTo>
                        <a:pt x="126" y="1008"/>
                      </a:lnTo>
                      <a:lnTo>
                        <a:pt x="132" y="996"/>
                      </a:lnTo>
                      <a:lnTo>
                        <a:pt x="132" y="978"/>
                      </a:lnTo>
                      <a:lnTo>
                        <a:pt x="138" y="960"/>
                      </a:lnTo>
                      <a:lnTo>
                        <a:pt x="138" y="942"/>
                      </a:lnTo>
                      <a:lnTo>
                        <a:pt x="144" y="924"/>
                      </a:lnTo>
                      <a:lnTo>
                        <a:pt x="144" y="882"/>
                      </a:lnTo>
                      <a:lnTo>
                        <a:pt x="150" y="870"/>
                      </a:lnTo>
                      <a:lnTo>
                        <a:pt x="150" y="852"/>
                      </a:lnTo>
                      <a:lnTo>
                        <a:pt x="156" y="834"/>
                      </a:lnTo>
                      <a:lnTo>
                        <a:pt x="156" y="816"/>
                      </a:lnTo>
                      <a:lnTo>
                        <a:pt x="162" y="804"/>
                      </a:lnTo>
                      <a:lnTo>
                        <a:pt x="162" y="768"/>
                      </a:lnTo>
                      <a:lnTo>
                        <a:pt x="168" y="750"/>
                      </a:lnTo>
                      <a:lnTo>
                        <a:pt x="168" y="738"/>
                      </a:lnTo>
                      <a:lnTo>
                        <a:pt x="174" y="720"/>
                      </a:lnTo>
                      <a:lnTo>
                        <a:pt x="174" y="696"/>
                      </a:lnTo>
                      <a:lnTo>
                        <a:pt x="180" y="690"/>
                      </a:lnTo>
                      <a:lnTo>
                        <a:pt x="180" y="654"/>
                      </a:lnTo>
                      <a:lnTo>
                        <a:pt x="186" y="636"/>
                      </a:lnTo>
                      <a:lnTo>
                        <a:pt x="186" y="624"/>
                      </a:lnTo>
                      <a:lnTo>
                        <a:pt x="192" y="618"/>
                      </a:lnTo>
                      <a:lnTo>
                        <a:pt x="192" y="588"/>
                      </a:lnTo>
                      <a:lnTo>
                        <a:pt x="198" y="576"/>
                      </a:lnTo>
                      <a:lnTo>
                        <a:pt x="198" y="558"/>
                      </a:lnTo>
                      <a:lnTo>
                        <a:pt x="204" y="534"/>
                      </a:lnTo>
                      <a:lnTo>
                        <a:pt x="204" y="516"/>
                      </a:lnTo>
                      <a:lnTo>
                        <a:pt x="210" y="498"/>
                      </a:lnTo>
                      <a:lnTo>
                        <a:pt x="210" y="468"/>
                      </a:lnTo>
                      <a:lnTo>
                        <a:pt x="216" y="450"/>
                      </a:lnTo>
                      <a:lnTo>
                        <a:pt x="216" y="432"/>
                      </a:lnTo>
                      <a:lnTo>
                        <a:pt x="222" y="408"/>
                      </a:lnTo>
                      <a:lnTo>
                        <a:pt x="222" y="390"/>
                      </a:lnTo>
                      <a:lnTo>
                        <a:pt x="228" y="378"/>
                      </a:lnTo>
                      <a:lnTo>
                        <a:pt x="228" y="360"/>
                      </a:lnTo>
                      <a:lnTo>
                        <a:pt x="234" y="342"/>
                      </a:lnTo>
                      <a:lnTo>
                        <a:pt x="234" y="330"/>
                      </a:lnTo>
                      <a:lnTo>
                        <a:pt x="240" y="318"/>
                      </a:lnTo>
                      <a:lnTo>
                        <a:pt x="240" y="312"/>
                      </a:lnTo>
                      <a:lnTo>
                        <a:pt x="246" y="300"/>
                      </a:lnTo>
                      <a:lnTo>
                        <a:pt x="246" y="258"/>
                      </a:lnTo>
                      <a:lnTo>
                        <a:pt x="252" y="240"/>
                      </a:lnTo>
                      <a:lnTo>
                        <a:pt x="252" y="222"/>
                      </a:lnTo>
                      <a:lnTo>
                        <a:pt x="258" y="210"/>
                      </a:lnTo>
                      <a:lnTo>
                        <a:pt x="258" y="192"/>
                      </a:lnTo>
                      <a:lnTo>
                        <a:pt x="264" y="174"/>
                      </a:lnTo>
                      <a:lnTo>
                        <a:pt x="264" y="144"/>
                      </a:lnTo>
                      <a:lnTo>
                        <a:pt x="270" y="126"/>
                      </a:lnTo>
                      <a:lnTo>
                        <a:pt x="270" y="108"/>
                      </a:lnTo>
                      <a:lnTo>
                        <a:pt x="276" y="96"/>
                      </a:lnTo>
                      <a:lnTo>
                        <a:pt x="276" y="78"/>
                      </a:lnTo>
                      <a:lnTo>
                        <a:pt x="282" y="60"/>
                      </a:lnTo>
                      <a:lnTo>
                        <a:pt x="282" y="30"/>
                      </a:lnTo>
                      <a:lnTo>
                        <a:pt x="288" y="18"/>
                      </a:lnTo>
                      <a:lnTo>
                        <a:pt x="288" y="12"/>
                      </a:lnTo>
                      <a:lnTo>
                        <a:pt x="294" y="0"/>
                      </a:lnTo>
                      <a:lnTo>
                        <a:pt x="294" y="12"/>
                      </a:lnTo>
                      <a:lnTo>
                        <a:pt x="300" y="18"/>
                      </a:lnTo>
                      <a:lnTo>
                        <a:pt x="306" y="30"/>
                      </a:lnTo>
                      <a:lnTo>
                        <a:pt x="318" y="42"/>
                      </a:lnTo>
                      <a:lnTo>
                        <a:pt x="318" y="54"/>
                      </a:lnTo>
                      <a:lnTo>
                        <a:pt x="324" y="54"/>
                      </a:lnTo>
                      <a:lnTo>
                        <a:pt x="330" y="54"/>
                      </a:lnTo>
                      <a:lnTo>
                        <a:pt x="330" y="66"/>
                      </a:lnTo>
                      <a:lnTo>
                        <a:pt x="336" y="72"/>
                      </a:lnTo>
                      <a:lnTo>
                        <a:pt x="336" y="84"/>
                      </a:lnTo>
                      <a:lnTo>
                        <a:pt x="342" y="90"/>
                      </a:lnTo>
                      <a:lnTo>
                        <a:pt x="348" y="96"/>
                      </a:lnTo>
                      <a:lnTo>
                        <a:pt x="348" y="114"/>
                      </a:lnTo>
                      <a:lnTo>
                        <a:pt x="354" y="108"/>
                      </a:lnTo>
                      <a:lnTo>
                        <a:pt x="360" y="114"/>
                      </a:lnTo>
                      <a:lnTo>
                        <a:pt x="360" y="120"/>
                      </a:lnTo>
                      <a:lnTo>
                        <a:pt x="366" y="114"/>
                      </a:lnTo>
                      <a:lnTo>
                        <a:pt x="366" y="108"/>
                      </a:lnTo>
                      <a:lnTo>
                        <a:pt x="378" y="120"/>
                      </a:lnTo>
                      <a:lnTo>
                        <a:pt x="378" y="126"/>
                      </a:lnTo>
                      <a:lnTo>
                        <a:pt x="384" y="126"/>
                      </a:lnTo>
                      <a:lnTo>
                        <a:pt x="384" y="138"/>
                      </a:lnTo>
                      <a:lnTo>
                        <a:pt x="396" y="150"/>
                      </a:lnTo>
                      <a:lnTo>
                        <a:pt x="396" y="156"/>
                      </a:lnTo>
                      <a:lnTo>
                        <a:pt x="402" y="162"/>
                      </a:lnTo>
                      <a:lnTo>
                        <a:pt x="408" y="156"/>
                      </a:lnTo>
                      <a:lnTo>
                        <a:pt x="414" y="150"/>
                      </a:lnTo>
                      <a:lnTo>
                        <a:pt x="414" y="162"/>
                      </a:lnTo>
                      <a:lnTo>
                        <a:pt x="414" y="156"/>
                      </a:lnTo>
                      <a:lnTo>
                        <a:pt x="420" y="150"/>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44" name="Freeform 573"/>
                <p:cNvSpPr>
                  <a:spLocks/>
                </p:cNvSpPr>
                <p:nvPr/>
              </p:nvSpPr>
              <p:spPr bwMode="auto">
                <a:xfrm>
                  <a:off x="5972175" y="3309938"/>
                  <a:ext cx="809625" cy="523875"/>
                </a:xfrm>
                <a:custGeom>
                  <a:avLst/>
                  <a:gdLst/>
                  <a:ahLst/>
                  <a:cxnLst>
                    <a:cxn ang="0">
                      <a:pos x="6" y="0"/>
                    </a:cxn>
                    <a:cxn ang="0">
                      <a:pos x="18" y="12"/>
                    </a:cxn>
                    <a:cxn ang="0">
                      <a:pos x="30" y="12"/>
                    </a:cxn>
                    <a:cxn ang="0">
                      <a:pos x="42" y="30"/>
                    </a:cxn>
                    <a:cxn ang="0">
                      <a:pos x="48" y="36"/>
                    </a:cxn>
                    <a:cxn ang="0">
                      <a:pos x="60" y="54"/>
                    </a:cxn>
                    <a:cxn ang="0">
                      <a:pos x="66" y="72"/>
                    </a:cxn>
                    <a:cxn ang="0">
                      <a:pos x="78" y="102"/>
                    </a:cxn>
                    <a:cxn ang="0">
                      <a:pos x="90" y="132"/>
                    </a:cxn>
                    <a:cxn ang="0">
                      <a:pos x="102" y="150"/>
                    </a:cxn>
                    <a:cxn ang="0">
                      <a:pos x="108" y="180"/>
                    </a:cxn>
                    <a:cxn ang="0">
                      <a:pos x="126" y="204"/>
                    </a:cxn>
                    <a:cxn ang="0">
                      <a:pos x="138" y="198"/>
                    </a:cxn>
                    <a:cxn ang="0">
                      <a:pos x="150" y="234"/>
                    </a:cxn>
                    <a:cxn ang="0">
                      <a:pos x="162" y="258"/>
                    </a:cxn>
                    <a:cxn ang="0">
                      <a:pos x="174" y="270"/>
                    </a:cxn>
                    <a:cxn ang="0">
                      <a:pos x="186" y="264"/>
                    </a:cxn>
                    <a:cxn ang="0">
                      <a:pos x="204" y="270"/>
                    </a:cxn>
                    <a:cxn ang="0">
                      <a:pos x="216" y="252"/>
                    </a:cxn>
                    <a:cxn ang="0">
                      <a:pos x="234" y="252"/>
                    </a:cxn>
                    <a:cxn ang="0">
                      <a:pos x="252" y="264"/>
                    </a:cxn>
                    <a:cxn ang="0">
                      <a:pos x="264" y="282"/>
                    </a:cxn>
                    <a:cxn ang="0">
                      <a:pos x="282" y="294"/>
                    </a:cxn>
                    <a:cxn ang="0">
                      <a:pos x="300" y="306"/>
                    </a:cxn>
                    <a:cxn ang="0">
                      <a:pos x="312" y="306"/>
                    </a:cxn>
                    <a:cxn ang="0">
                      <a:pos x="336" y="300"/>
                    </a:cxn>
                    <a:cxn ang="0">
                      <a:pos x="348" y="276"/>
                    </a:cxn>
                    <a:cxn ang="0">
                      <a:pos x="354" y="270"/>
                    </a:cxn>
                    <a:cxn ang="0">
                      <a:pos x="372" y="276"/>
                    </a:cxn>
                    <a:cxn ang="0">
                      <a:pos x="384" y="300"/>
                    </a:cxn>
                    <a:cxn ang="0">
                      <a:pos x="390" y="306"/>
                    </a:cxn>
                    <a:cxn ang="0">
                      <a:pos x="396" y="324"/>
                    </a:cxn>
                    <a:cxn ang="0">
                      <a:pos x="408" y="318"/>
                    </a:cxn>
                    <a:cxn ang="0">
                      <a:pos x="420" y="300"/>
                    </a:cxn>
                    <a:cxn ang="0">
                      <a:pos x="426" y="318"/>
                    </a:cxn>
                    <a:cxn ang="0">
                      <a:pos x="444" y="312"/>
                    </a:cxn>
                    <a:cxn ang="0">
                      <a:pos x="450" y="288"/>
                    </a:cxn>
                    <a:cxn ang="0">
                      <a:pos x="462" y="252"/>
                    </a:cxn>
                    <a:cxn ang="0">
                      <a:pos x="474" y="228"/>
                    </a:cxn>
                    <a:cxn ang="0">
                      <a:pos x="486" y="192"/>
                    </a:cxn>
                    <a:cxn ang="0">
                      <a:pos x="492" y="114"/>
                    </a:cxn>
                    <a:cxn ang="0">
                      <a:pos x="504" y="90"/>
                    </a:cxn>
                  </a:cxnLst>
                  <a:rect l="0" t="0" r="r" b="b"/>
                  <a:pathLst>
                    <a:path w="510" h="330">
                      <a:moveTo>
                        <a:pt x="0" y="12"/>
                      </a:moveTo>
                      <a:lnTo>
                        <a:pt x="12" y="0"/>
                      </a:lnTo>
                      <a:lnTo>
                        <a:pt x="6" y="0"/>
                      </a:lnTo>
                      <a:lnTo>
                        <a:pt x="12" y="0"/>
                      </a:lnTo>
                      <a:lnTo>
                        <a:pt x="24" y="12"/>
                      </a:lnTo>
                      <a:lnTo>
                        <a:pt x="18" y="12"/>
                      </a:lnTo>
                      <a:lnTo>
                        <a:pt x="24" y="12"/>
                      </a:lnTo>
                      <a:lnTo>
                        <a:pt x="30" y="6"/>
                      </a:lnTo>
                      <a:lnTo>
                        <a:pt x="30" y="12"/>
                      </a:lnTo>
                      <a:lnTo>
                        <a:pt x="36" y="18"/>
                      </a:lnTo>
                      <a:lnTo>
                        <a:pt x="36" y="24"/>
                      </a:lnTo>
                      <a:lnTo>
                        <a:pt x="42" y="30"/>
                      </a:lnTo>
                      <a:lnTo>
                        <a:pt x="42" y="36"/>
                      </a:lnTo>
                      <a:lnTo>
                        <a:pt x="48" y="42"/>
                      </a:lnTo>
                      <a:lnTo>
                        <a:pt x="48" y="36"/>
                      </a:lnTo>
                      <a:lnTo>
                        <a:pt x="54" y="42"/>
                      </a:lnTo>
                      <a:lnTo>
                        <a:pt x="54" y="48"/>
                      </a:lnTo>
                      <a:lnTo>
                        <a:pt x="60" y="54"/>
                      </a:lnTo>
                      <a:lnTo>
                        <a:pt x="60" y="60"/>
                      </a:lnTo>
                      <a:lnTo>
                        <a:pt x="66" y="66"/>
                      </a:lnTo>
                      <a:lnTo>
                        <a:pt x="66" y="72"/>
                      </a:lnTo>
                      <a:lnTo>
                        <a:pt x="72" y="78"/>
                      </a:lnTo>
                      <a:lnTo>
                        <a:pt x="72" y="90"/>
                      </a:lnTo>
                      <a:lnTo>
                        <a:pt x="78" y="102"/>
                      </a:lnTo>
                      <a:lnTo>
                        <a:pt x="78" y="114"/>
                      </a:lnTo>
                      <a:lnTo>
                        <a:pt x="90" y="126"/>
                      </a:lnTo>
                      <a:lnTo>
                        <a:pt x="90" y="132"/>
                      </a:lnTo>
                      <a:lnTo>
                        <a:pt x="96" y="138"/>
                      </a:lnTo>
                      <a:lnTo>
                        <a:pt x="96" y="144"/>
                      </a:lnTo>
                      <a:lnTo>
                        <a:pt x="102" y="150"/>
                      </a:lnTo>
                      <a:lnTo>
                        <a:pt x="102" y="156"/>
                      </a:lnTo>
                      <a:lnTo>
                        <a:pt x="108" y="168"/>
                      </a:lnTo>
                      <a:lnTo>
                        <a:pt x="108" y="180"/>
                      </a:lnTo>
                      <a:lnTo>
                        <a:pt x="120" y="192"/>
                      </a:lnTo>
                      <a:lnTo>
                        <a:pt x="120" y="198"/>
                      </a:lnTo>
                      <a:lnTo>
                        <a:pt x="126" y="204"/>
                      </a:lnTo>
                      <a:lnTo>
                        <a:pt x="126" y="192"/>
                      </a:lnTo>
                      <a:lnTo>
                        <a:pt x="132" y="198"/>
                      </a:lnTo>
                      <a:lnTo>
                        <a:pt x="138" y="198"/>
                      </a:lnTo>
                      <a:lnTo>
                        <a:pt x="138" y="216"/>
                      </a:lnTo>
                      <a:lnTo>
                        <a:pt x="150" y="228"/>
                      </a:lnTo>
                      <a:lnTo>
                        <a:pt x="150" y="234"/>
                      </a:lnTo>
                      <a:lnTo>
                        <a:pt x="156" y="240"/>
                      </a:lnTo>
                      <a:lnTo>
                        <a:pt x="162" y="240"/>
                      </a:lnTo>
                      <a:lnTo>
                        <a:pt x="162" y="258"/>
                      </a:lnTo>
                      <a:lnTo>
                        <a:pt x="174" y="270"/>
                      </a:lnTo>
                      <a:lnTo>
                        <a:pt x="168" y="270"/>
                      </a:lnTo>
                      <a:lnTo>
                        <a:pt x="174" y="270"/>
                      </a:lnTo>
                      <a:lnTo>
                        <a:pt x="186" y="258"/>
                      </a:lnTo>
                      <a:lnTo>
                        <a:pt x="180" y="258"/>
                      </a:lnTo>
                      <a:lnTo>
                        <a:pt x="186" y="264"/>
                      </a:lnTo>
                      <a:lnTo>
                        <a:pt x="192" y="264"/>
                      </a:lnTo>
                      <a:lnTo>
                        <a:pt x="198" y="264"/>
                      </a:lnTo>
                      <a:lnTo>
                        <a:pt x="204" y="270"/>
                      </a:lnTo>
                      <a:lnTo>
                        <a:pt x="210" y="270"/>
                      </a:lnTo>
                      <a:lnTo>
                        <a:pt x="210" y="258"/>
                      </a:lnTo>
                      <a:lnTo>
                        <a:pt x="216" y="252"/>
                      </a:lnTo>
                      <a:lnTo>
                        <a:pt x="222" y="252"/>
                      </a:lnTo>
                      <a:lnTo>
                        <a:pt x="228" y="252"/>
                      </a:lnTo>
                      <a:lnTo>
                        <a:pt x="234" y="252"/>
                      </a:lnTo>
                      <a:lnTo>
                        <a:pt x="240" y="252"/>
                      </a:lnTo>
                      <a:lnTo>
                        <a:pt x="246" y="270"/>
                      </a:lnTo>
                      <a:lnTo>
                        <a:pt x="252" y="264"/>
                      </a:lnTo>
                      <a:lnTo>
                        <a:pt x="258" y="264"/>
                      </a:lnTo>
                      <a:lnTo>
                        <a:pt x="264" y="270"/>
                      </a:lnTo>
                      <a:lnTo>
                        <a:pt x="264" y="282"/>
                      </a:lnTo>
                      <a:lnTo>
                        <a:pt x="270" y="276"/>
                      </a:lnTo>
                      <a:lnTo>
                        <a:pt x="282" y="288"/>
                      </a:lnTo>
                      <a:lnTo>
                        <a:pt x="282" y="294"/>
                      </a:lnTo>
                      <a:lnTo>
                        <a:pt x="288" y="300"/>
                      </a:lnTo>
                      <a:lnTo>
                        <a:pt x="294" y="312"/>
                      </a:lnTo>
                      <a:lnTo>
                        <a:pt x="300" y="306"/>
                      </a:lnTo>
                      <a:lnTo>
                        <a:pt x="300" y="300"/>
                      </a:lnTo>
                      <a:lnTo>
                        <a:pt x="306" y="312"/>
                      </a:lnTo>
                      <a:lnTo>
                        <a:pt x="312" y="306"/>
                      </a:lnTo>
                      <a:lnTo>
                        <a:pt x="318" y="300"/>
                      </a:lnTo>
                      <a:lnTo>
                        <a:pt x="324" y="294"/>
                      </a:lnTo>
                      <a:lnTo>
                        <a:pt x="336" y="300"/>
                      </a:lnTo>
                      <a:lnTo>
                        <a:pt x="336" y="288"/>
                      </a:lnTo>
                      <a:lnTo>
                        <a:pt x="342" y="282"/>
                      </a:lnTo>
                      <a:lnTo>
                        <a:pt x="348" y="276"/>
                      </a:lnTo>
                      <a:lnTo>
                        <a:pt x="354" y="270"/>
                      </a:lnTo>
                      <a:lnTo>
                        <a:pt x="354" y="264"/>
                      </a:lnTo>
                      <a:lnTo>
                        <a:pt x="354" y="270"/>
                      </a:lnTo>
                      <a:lnTo>
                        <a:pt x="360" y="270"/>
                      </a:lnTo>
                      <a:lnTo>
                        <a:pt x="372" y="270"/>
                      </a:lnTo>
                      <a:lnTo>
                        <a:pt x="372" y="276"/>
                      </a:lnTo>
                      <a:lnTo>
                        <a:pt x="378" y="288"/>
                      </a:lnTo>
                      <a:lnTo>
                        <a:pt x="378" y="294"/>
                      </a:lnTo>
                      <a:lnTo>
                        <a:pt x="384" y="300"/>
                      </a:lnTo>
                      <a:lnTo>
                        <a:pt x="384" y="306"/>
                      </a:lnTo>
                      <a:lnTo>
                        <a:pt x="384" y="300"/>
                      </a:lnTo>
                      <a:lnTo>
                        <a:pt x="390" y="306"/>
                      </a:lnTo>
                      <a:lnTo>
                        <a:pt x="390" y="312"/>
                      </a:lnTo>
                      <a:lnTo>
                        <a:pt x="396" y="318"/>
                      </a:lnTo>
                      <a:lnTo>
                        <a:pt x="396" y="324"/>
                      </a:lnTo>
                      <a:lnTo>
                        <a:pt x="402" y="330"/>
                      </a:lnTo>
                      <a:lnTo>
                        <a:pt x="402" y="324"/>
                      </a:lnTo>
                      <a:lnTo>
                        <a:pt x="408" y="318"/>
                      </a:lnTo>
                      <a:lnTo>
                        <a:pt x="408" y="306"/>
                      </a:lnTo>
                      <a:lnTo>
                        <a:pt x="420" y="306"/>
                      </a:lnTo>
                      <a:lnTo>
                        <a:pt x="420" y="300"/>
                      </a:lnTo>
                      <a:lnTo>
                        <a:pt x="420" y="306"/>
                      </a:lnTo>
                      <a:lnTo>
                        <a:pt x="426" y="312"/>
                      </a:lnTo>
                      <a:lnTo>
                        <a:pt x="426" y="318"/>
                      </a:lnTo>
                      <a:lnTo>
                        <a:pt x="432" y="324"/>
                      </a:lnTo>
                      <a:lnTo>
                        <a:pt x="438" y="318"/>
                      </a:lnTo>
                      <a:lnTo>
                        <a:pt x="444" y="312"/>
                      </a:lnTo>
                      <a:lnTo>
                        <a:pt x="444" y="300"/>
                      </a:lnTo>
                      <a:lnTo>
                        <a:pt x="450" y="294"/>
                      </a:lnTo>
                      <a:lnTo>
                        <a:pt x="450" y="288"/>
                      </a:lnTo>
                      <a:lnTo>
                        <a:pt x="456" y="276"/>
                      </a:lnTo>
                      <a:lnTo>
                        <a:pt x="456" y="264"/>
                      </a:lnTo>
                      <a:lnTo>
                        <a:pt x="462" y="252"/>
                      </a:lnTo>
                      <a:lnTo>
                        <a:pt x="468" y="258"/>
                      </a:lnTo>
                      <a:lnTo>
                        <a:pt x="474" y="252"/>
                      </a:lnTo>
                      <a:lnTo>
                        <a:pt x="474" y="228"/>
                      </a:lnTo>
                      <a:lnTo>
                        <a:pt x="480" y="210"/>
                      </a:lnTo>
                      <a:lnTo>
                        <a:pt x="480" y="204"/>
                      </a:lnTo>
                      <a:lnTo>
                        <a:pt x="486" y="192"/>
                      </a:lnTo>
                      <a:lnTo>
                        <a:pt x="486" y="156"/>
                      </a:lnTo>
                      <a:lnTo>
                        <a:pt x="492" y="138"/>
                      </a:lnTo>
                      <a:lnTo>
                        <a:pt x="492" y="114"/>
                      </a:lnTo>
                      <a:lnTo>
                        <a:pt x="498" y="108"/>
                      </a:lnTo>
                      <a:lnTo>
                        <a:pt x="498" y="96"/>
                      </a:lnTo>
                      <a:lnTo>
                        <a:pt x="504" y="90"/>
                      </a:lnTo>
                      <a:lnTo>
                        <a:pt x="504" y="72"/>
                      </a:lnTo>
                      <a:lnTo>
                        <a:pt x="510" y="60"/>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45" name="Freeform 574"/>
                <p:cNvSpPr>
                  <a:spLocks/>
                </p:cNvSpPr>
                <p:nvPr/>
              </p:nvSpPr>
              <p:spPr bwMode="auto">
                <a:xfrm>
                  <a:off x="6781800" y="1243013"/>
                  <a:ext cx="657225" cy="2162175"/>
                </a:xfrm>
                <a:custGeom>
                  <a:avLst/>
                  <a:gdLst/>
                  <a:ahLst/>
                  <a:cxnLst>
                    <a:cxn ang="0">
                      <a:pos x="6" y="1344"/>
                    </a:cxn>
                    <a:cxn ang="0">
                      <a:pos x="12" y="1308"/>
                    </a:cxn>
                    <a:cxn ang="0">
                      <a:pos x="24" y="1278"/>
                    </a:cxn>
                    <a:cxn ang="0">
                      <a:pos x="30" y="1254"/>
                    </a:cxn>
                    <a:cxn ang="0">
                      <a:pos x="54" y="1218"/>
                    </a:cxn>
                    <a:cxn ang="0">
                      <a:pos x="66" y="1194"/>
                    </a:cxn>
                    <a:cxn ang="0">
                      <a:pos x="78" y="1152"/>
                    </a:cxn>
                    <a:cxn ang="0">
                      <a:pos x="90" y="1134"/>
                    </a:cxn>
                    <a:cxn ang="0">
                      <a:pos x="102" y="1104"/>
                    </a:cxn>
                    <a:cxn ang="0">
                      <a:pos x="108" y="1086"/>
                    </a:cxn>
                    <a:cxn ang="0">
                      <a:pos x="120" y="1062"/>
                    </a:cxn>
                    <a:cxn ang="0">
                      <a:pos x="132" y="1038"/>
                    </a:cxn>
                    <a:cxn ang="0">
                      <a:pos x="138" y="1014"/>
                    </a:cxn>
                    <a:cxn ang="0">
                      <a:pos x="150" y="990"/>
                    </a:cxn>
                    <a:cxn ang="0">
                      <a:pos x="156" y="960"/>
                    </a:cxn>
                    <a:cxn ang="0">
                      <a:pos x="168" y="936"/>
                    </a:cxn>
                    <a:cxn ang="0">
                      <a:pos x="174" y="906"/>
                    </a:cxn>
                    <a:cxn ang="0">
                      <a:pos x="186" y="864"/>
                    </a:cxn>
                    <a:cxn ang="0">
                      <a:pos x="192" y="846"/>
                    </a:cxn>
                    <a:cxn ang="0">
                      <a:pos x="204" y="810"/>
                    </a:cxn>
                    <a:cxn ang="0">
                      <a:pos x="210" y="786"/>
                    </a:cxn>
                    <a:cxn ang="0">
                      <a:pos x="222" y="744"/>
                    </a:cxn>
                    <a:cxn ang="0">
                      <a:pos x="228" y="726"/>
                    </a:cxn>
                    <a:cxn ang="0">
                      <a:pos x="240" y="690"/>
                    </a:cxn>
                    <a:cxn ang="0">
                      <a:pos x="246" y="660"/>
                    </a:cxn>
                    <a:cxn ang="0">
                      <a:pos x="258" y="624"/>
                    </a:cxn>
                    <a:cxn ang="0">
                      <a:pos x="264" y="594"/>
                    </a:cxn>
                    <a:cxn ang="0">
                      <a:pos x="276" y="552"/>
                    </a:cxn>
                    <a:cxn ang="0">
                      <a:pos x="282" y="516"/>
                    </a:cxn>
                    <a:cxn ang="0">
                      <a:pos x="294" y="492"/>
                    </a:cxn>
                    <a:cxn ang="0">
                      <a:pos x="300" y="444"/>
                    </a:cxn>
                    <a:cxn ang="0">
                      <a:pos x="312" y="420"/>
                    </a:cxn>
                    <a:cxn ang="0">
                      <a:pos x="318" y="372"/>
                    </a:cxn>
                    <a:cxn ang="0">
                      <a:pos x="330" y="342"/>
                    </a:cxn>
                    <a:cxn ang="0">
                      <a:pos x="336" y="300"/>
                    </a:cxn>
                    <a:cxn ang="0">
                      <a:pos x="348" y="270"/>
                    </a:cxn>
                    <a:cxn ang="0">
                      <a:pos x="354" y="222"/>
                    </a:cxn>
                    <a:cxn ang="0">
                      <a:pos x="366" y="186"/>
                    </a:cxn>
                    <a:cxn ang="0">
                      <a:pos x="372" y="144"/>
                    </a:cxn>
                    <a:cxn ang="0">
                      <a:pos x="384" y="108"/>
                    </a:cxn>
                    <a:cxn ang="0">
                      <a:pos x="390" y="60"/>
                    </a:cxn>
                    <a:cxn ang="0">
                      <a:pos x="402" y="18"/>
                    </a:cxn>
                  </a:cxnLst>
                  <a:rect l="0" t="0" r="r" b="b"/>
                  <a:pathLst>
                    <a:path w="414" h="1362">
                      <a:moveTo>
                        <a:pt x="0" y="1362"/>
                      </a:moveTo>
                      <a:lnTo>
                        <a:pt x="0" y="1356"/>
                      </a:lnTo>
                      <a:lnTo>
                        <a:pt x="6" y="1344"/>
                      </a:lnTo>
                      <a:lnTo>
                        <a:pt x="6" y="1338"/>
                      </a:lnTo>
                      <a:lnTo>
                        <a:pt x="12" y="1326"/>
                      </a:lnTo>
                      <a:lnTo>
                        <a:pt x="12" y="1308"/>
                      </a:lnTo>
                      <a:lnTo>
                        <a:pt x="18" y="1302"/>
                      </a:lnTo>
                      <a:lnTo>
                        <a:pt x="18" y="1290"/>
                      </a:lnTo>
                      <a:lnTo>
                        <a:pt x="24" y="1278"/>
                      </a:lnTo>
                      <a:lnTo>
                        <a:pt x="24" y="1272"/>
                      </a:lnTo>
                      <a:lnTo>
                        <a:pt x="30" y="1260"/>
                      </a:lnTo>
                      <a:lnTo>
                        <a:pt x="30" y="1254"/>
                      </a:lnTo>
                      <a:lnTo>
                        <a:pt x="42" y="1242"/>
                      </a:lnTo>
                      <a:lnTo>
                        <a:pt x="42" y="1230"/>
                      </a:lnTo>
                      <a:lnTo>
                        <a:pt x="54" y="1218"/>
                      </a:lnTo>
                      <a:lnTo>
                        <a:pt x="54" y="1206"/>
                      </a:lnTo>
                      <a:lnTo>
                        <a:pt x="60" y="1200"/>
                      </a:lnTo>
                      <a:lnTo>
                        <a:pt x="66" y="1194"/>
                      </a:lnTo>
                      <a:lnTo>
                        <a:pt x="66" y="1182"/>
                      </a:lnTo>
                      <a:lnTo>
                        <a:pt x="78" y="1164"/>
                      </a:lnTo>
                      <a:lnTo>
                        <a:pt x="78" y="1152"/>
                      </a:lnTo>
                      <a:lnTo>
                        <a:pt x="84" y="1152"/>
                      </a:lnTo>
                      <a:lnTo>
                        <a:pt x="84" y="1140"/>
                      </a:lnTo>
                      <a:lnTo>
                        <a:pt x="90" y="1134"/>
                      </a:lnTo>
                      <a:lnTo>
                        <a:pt x="96" y="1122"/>
                      </a:lnTo>
                      <a:lnTo>
                        <a:pt x="96" y="1110"/>
                      </a:lnTo>
                      <a:lnTo>
                        <a:pt x="102" y="1104"/>
                      </a:lnTo>
                      <a:lnTo>
                        <a:pt x="102" y="1098"/>
                      </a:lnTo>
                      <a:lnTo>
                        <a:pt x="108" y="1092"/>
                      </a:lnTo>
                      <a:lnTo>
                        <a:pt x="108" y="1086"/>
                      </a:lnTo>
                      <a:lnTo>
                        <a:pt x="114" y="1080"/>
                      </a:lnTo>
                      <a:lnTo>
                        <a:pt x="114" y="1068"/>
                      </a:lnTo>
                      <a:lnTo>
                        <a:pt x="120" y="1062"/>
                      </a:lnTo>
                      <a:lnTo>
                        <a:pt x="126" y="1056"/>
                      </a:lnTo>
                      <a:lnTo>
                        <a:pt x="126" y="1044"/>
                      </a:lnTo>
                      <a:lnTo>
                        <a:pt x="132" y="1038"/>
                      </a:lnTo>
                      <a:lnTo>
                        <a:pt x="132" y="1026"/>
                      </a:lnTo>
                      <a:lnTo>
                        <a:pt x="138" y="1020"/>
                      </a:lnTo>
                      <a:lnTo>
                        <a:pt x="138" y="1014"/>
                      </a:lnTo>
                      <a:lnTo>
                        <a:pt x="144" y="1002"/>
                      </a:lnTo>
                      <a:lnTo>
                        <a:pt x="144" y="996"/>
                      </a:lnTo>
                      <a:lnTo>
                        <a:pt x="150" y="990"/>
                      </a:lnTo>
                      <a:lnTo>
                        <a:pt x="150" y="972"/>
                      </a:lnTo>
                      <a:lnTo>
                        <a:pt x="156" y="972"/>
                      </a:lnTo>
                      <a:lnTo>
                        <a:pt x="156" y="960"/>
                      </a:lnTo>
                      <a:lnTo>
                        <a:pt x="162" y="954"/>
                      </a:lnTo>
                      <a:lnTo>
                        <a:pt x="162" y="948"/>
                      </a:lnTo>
                      <a:lnTo>
                        <a:pt x="168" y="936"/>
                      </a:lnTo>
                      <a:lnTo>
                        <a:pt x="168" y="918"/>
                      </a:lnTo>
                      <a:lnTo>
                        <a:pt x="174" y="912"/>
                      </a:lnTo>
                      <a:lnTo>
                        <a:pt x="174" y="906"/>
                      </a:lnTo>
                      <a:lnTo>
                        <a:pt x="180" y="894"/>
                      </a:lnTo>
                      <a:lnTo>
                        <a:pt x="180" y="876"/>
                      </a:lnTo>
                      <a:lnTo>
                        <a:pt x="186" y="864"/>
                      </a:lnTo>
                      <a:lnTo>
                        <a:pt x="186" y="858"/>
                      </a:lnTo>
                      <a:lnTo>
                        <a:pt x="192" y="852"/>
                      </a:lnTo>
                      <a:lnTo>
                        <a:pt x="192" y="846"/>
                      </a:lnTo>
                      <a:lnTo>
                        <a:pt x="198" y="834"/>
                      </a:lnTo>
                      <a:lnTo>
                        <a:pt x="198" y="816"/>
                      </a:lnTo>
                      <a:lnTo>
                        <a:pt x="204" y="810"/>
                      </a:lnTo>
                      <a:lnTo>
                        <a:pt x="204" y="804"/>
                      </a:lnTo>
                      <a:lnTo>
                        <a:pt x="210" y="792"/>
                      </a:lnTo>
                      <a:lnTo>
                        <a:pt x="210" y="786"/>
                      </a:lnTo>
                      <a:lnTo>
                        <a:pt x="216" y="774"/>
                      </a:lnTo>
                      <a:lnTo>
                        <a:pt x="216" y="756"/>
                      </a:lnTo>
                      <a:lnTo>
                        <a:pt x="222" y="744"/>
                      </a:lnTo>
                      <a:lnTo>
                        <a:pt x="222" y="738"/>
                      </a:lnTo>
                      <a:lnTo>
                        <a:pt x="228" y="732"/>
                      </a:lnTo>
                      <a:lnTo>
                        <a:pt x="228" y="726"/>
                      </a:lnTo>
                      <a:lnTo>
                        <a:pt x="234" y="714"/>
                      </a:lnTo>
                      <a:lnTo>
                        <a:pt x="234" y="696"/>
                      </a:lnTo>
                      <a:lnTo>
                        <a:pt x="240" y="690"/>
                      </a:lnTo>
                      <a:lnTo>
                        <a:pt x="240" y="678"/>
                      </a:lnTo>
                      <a:lnTo>
                        <a:pt x="246" y="666"/>
                      </a:lnTo>
                      <a:lnTo>
                        <a:pt x="246" y="660"/>
                      </a:lnTo>
                      <a:lnTo>
                        <a:pt x="252" y="654"/>
                      </a:lnTo>
                      <a:lnTo>
                        <a:pt x="252" y="636"/>
                      </a:lnTo>
                      <a:lnTo>
                        <a:pt x="258" y="624"/>
                      </a:lnTo>
                      <a:lnTo>
                        <a:pt x="258" y="612"/>
                      </a:lnTo>
                      <a:lnTo>
                        <a:pt x="264" y="606"/>
                      </a:lnTo>
                      <a:lnTo>
                        <a:pt x="264" y="594"/>
                      </a:lnTo>
                      <a:lnTo>
                        <a:pt x="270" y="582"/>
                      </a:lnTo>
                      <a:lnTo>
                        <a:pt x="270" y="564"/>
                      </a:lnTo>
                      <a:lnTo>
                        <a:pt x="276" y="552"/>
                      </a:lnTo>
                      <a:lnTo>
                        <a:pt x="276" y="540"/>
                      </a:lnTo>
                      <a:lnTo>
                        <a:pt x="282" y="534"/>
                      </a:lnTo>
                      <a:lnTo>
                        <a:pt x="282" y="516"/>
                      </a:lnTo>
                      <a:lnTo>
                        <a:pt x="288" y="510"/>
                      </a:lnTo>
                      <a:lnTo>
                        <a:pt x="288" y="498"/>
                      </a:lnTo>
                      <a:lnTo>
                        <a:pt x="294" y="492"/>
                      </a:lnTo>
                      <a:lnTo>
                        <a:pt x="294" y="480"/>
                      </a:lnTo>
                      <a:lnTo>
                        <a:pt x="300" y="468"/>
                      </a:lnTo>
                      <a:lnTo>
                        <a:pt x="300" y="444"/>
                      </a:lnTo>
                      <a:lnTo>
                        <a:pt x="306" y="438"/>
                      </a:lnTo>
                      <a:lnTo>
                        <a:pt x="306" y="426"/>
                      </a:lnTo>
                      <a:lnTo>
                        <a:pt x="312" y="420"/>
                      </a:lnTo>
                      <a:lnTo>
                        <a:pt x="312" y="408"/>
                      </a:lnTo>
                      <a:lnTo>
                        <a:pt x="318" y="396"/>
                      </a:lnTo>
                      <a:lnTo>
                        <a:pt x="318" y="372"/>
                      </a:lnTo>
                      <a:lnTo>
                        <a:pt x="324" y="366"/>
                      </a:lnTo>
                      <a:lnTo>
                        <a:pt x="324" y="354"/>
                      </a:lnTo>
                      <a:lnTo>
                        <a:pt x="330" y="342"/>
                      </a:lnTo>
                      <a:lnTo>
                        <a:pt x="330" y="336"/>
                      </a:lnTo>
                      <a:lnTo>
                        <a:pt x="336" y="324"/>
                      </a:lnTo>
                      <a:lnTo>
                        <a:pt x="336" y="300"/>
                      </a:lnTo>
                      <a:lnTo>
                        <a:pt x="342" y="294"/>
                      </a:lnTo>
                      <a:lnTo>
                        <a:pt x="342" y="282"/>
                      </a:lnTo>
                      <a:lnTo>
                        <a:pt x="348" y="270"/>
                      </a:lnTo>
                      <a:lnTo>
                        <a:pt x="348" y="258"/>
                      </a:lnTo>
                      <a:lnTo>
                        <a:pt x="354" y="246"/>
                      </a:lnTo>
                      <a:lnTo>
                        <a:pt x="354" y="222"/>
                      </a:lnTo>
                      <a:lnTo>
                        <a:pt x="360" y="210"/>
                      </a:lnTo>
                      <a:lnTo>
                        <a:pt x="360" y="198"/>
                      </a:lnTo>
                      <a:lnTo>
                        <a:pt x="366" y="186"/>
                      </a:lnTo>
                      <a:lnTo>
                        <a:pt x="366" y="180"/>
                      </a:lnTo>
                      <a:lnTo>
                        <a:pt x="372" y="168"/>
                      </a:lnTo>
                      <a:lnTo>
                        <a:pt x="372" y="144"/>
                      </a:lnTo>
                      <a:lnTo>
                        <a:pt x="378" y="132"/>
                      </a:lnTo>
                      <a:lnTo>
                        <a:pt x="378" y="120"/>
                      </a:lnTo>
                      <a:lnTo>
                        <a:pt x="384" y="108"/>
                      </a:lnTo>
                      <a:lnTo>
                        <a:pt x="384" y="84"/>
                      </a:lnTo>
                      <a:lnTo>
                        <a:pt x="390" y="72"/>
                      </a:lnTo>
                      <a:lnTo>
                        <a:pt x="390" y="60"/>
                      </a:lnTo>
                      <a:lnTo>
                        <a:pt x="396" y="54"/>
                      </a:lnTo>
                      <a:lnTo>
                        <a:pt x="402" y="42"/>
                      </a:lnTo>
                      <a:lnTo>
                        <a:pt x="402" y="18"/>
                      </a:lnTo>
                      <a:lnTo>
                        <a:pt x="408" y="12"/>
                      </a:lnTo>
                      <a:lnTo>
                        <a:pt x="414" y="0"/>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46" name="Freeform 575"/>
                <p:cNvSpPr>
                  <a:spLocks/>
                </p:cNvSpPr>
                <p:nvPr/>
              </p:nvSpPr>
              <p:spPr bwMode="auto">
                <a:xfrm>
                  <a:off x="7439025" y="1185863"/>
                  <a:ext cx="95250" cy="57150"/>
                </a:xfrm>
                <a:custGeom>
                  <a:avLst/>
                  <a:gdLst/>
                  <a:ahLst/>
                  <a:cxnLst>
                    <a:cxn ang="0">
                      <a:pos x="0" y="36"/>
                    </a:cxn>
                    <a:cxn ang="0">
                      <a:pos x="6" y="24"/>
                    </a:cxn>
                    <a:cxn ang="0">
                      <a:pos x="12" y="24"/>
                    </a:cxn>
                    <a:cxn ang="0">
                      <a:pos x="18" y="30"/>
                    </a:cxn>
                    <a:cxn ang="0">
                      <a:pos x="24" y="24"/>
                    </a:cxn>
                    <a:cxn ang="0">
                      <a:pos x="24" y="12"/>
                    </a:cxn>
                    <a:cxn ang="0">
                      <a:pos x="30" y="12"/>
                    </a:cxn>
                    <a:cxn ang="0">
                      <a:pos x="36" y="12"/>
                    </a:cxn>
                    <a:cxn ang="0">
                      <a:pos x="36" y="0"/>
                    </a:cxn>
                    <a:cxn ang="0">
                      <a:pos x="42" y="0"/>
                    </a:cxn>
                    <a:cxn ang="0">
                      <a:pos x="48" y="0"/>
                    </a:cxn>
                    <a:cxn ang="0">
                      <a:pos x="54" y="0"/>
                    </a:cxn>
                    <a:cxn ang="0">
                      <a:pos x="60" y="0"/>
                    </a:cxn>
                  </a:cxnLst>
                  <a:rect l="0" t="0" r="r" b="b"/>
                  <a:pathLst>
                    <a:path w="60" h="36">
                      <a:moveTo>
                        <a:pt x="0" y="36"/>
                      </a:moveTo>
                      <a:lnTo>
                        <a:pt x="6" y="24"/>
                      </a:lnTo>
                      <a:lnTo>
                        <a:pt x="12" y="24"/>
                      </a:lnTo>
                      <a:lnTo>
                        <a:pt x="18" y="30"/>
                      </a:lnTo>
                      <a:lnTo>
                        <a:pt x="24" y="24"/>
                      </a:lnTo>
                      <a:lnTo>
                        <a:pt x="24" y="12"/>
                      </a:lnTo>
                      <a:lnTo>
                        <a:pt x="30" y="12"/>
                      </a:lnTo>
                      <a:lnTo>
                        <a:pt x="36" y="12"/>
                      </a:lnTo>
                      <a:lnTo>
                        <a:pt x="36" y="0"/>
                      </a:lnTo>
                      <a:lnTo>
                        <a:pt x="42" y="0"/>
                      </a:lnTo>
                      <a:lnTo>
                        <a:pt x="48" y="0"/>
                      </a:lnTo>
                      <a:lnTo>
                        <a:pt x="54" y="0"/>
                      </a:lnTo>
                      <a:lnTo>
                        <a:pt x="60" y="0"/>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47" name="Freeform 576"/>
                <p:cNvSpPr>
                  <a:spLocks/>
                </p:cNvSpPr>
                <p:nvPr/>
              </p:nvSpPr>
              <p:spPr bwMode="auto">
                <a:xfrm>
                  <a:off x="3162300" y="2690813"/>
                  <a:ext cx="600075" cy="1381125"/>
                </a:xfrm>
                <a:custGeom>
                  <a:avLst/>
                  <a:gdLst/>
                  <a:ahLst/>
                  <a:cxnLst>
                    <a:cxn ang="0">
                      <a:pos x="6" y="144"/>
                    </a:cxn>
                    <a:cxn ang="0">
                      <a:pos x="12" y="78"/>
                    </a:cxn>
                    <a:cxn ang="0">
                      <a:pos x="24" y="30"/>
                    </a:cxn>
                    <a:cxn ang="0">
                      <a:pos x="30" y="6"/>
                    </a:cxn>
                    <a:cxn ang="0">
                      <a:pos x="42" y="12"/>
                    </a:cxn>
                    <a:cxn ang="0">
                      <a:pos x="54" y="66"/>
                    </a:cxn>
                    <a:cxn ang="0">
                      <a:pos x="60" y="102"/>
                    </a:cxn>
                    <a:cxn ang="0">
                      <a:pos x="72" y="156"/>
                    </a:cxn>
                    <a:cxn ang="0">
                      <a:pos x="78" y="198"/>
                    </a:cxn>
                    <a:cxn ang="0">
                      <a:pos x="90" y="252"/>
                    </a:cxn>
                    <a:cxn ang="0">
                      <a:pos x="96" y="300"/>
                    </a:cxn>
                    <a:cxn ang="0">
                      <a:pos x="108" y="354"/>
                    </a:cxn>
                    <a:cxn ang="0">
                      <a:pos x="114" y="408"/>
                    </a:cxn>
                    <a:cxn ang="0">
                      <a:pos x="126" y="450"/>
                    </a:cxn>
                    <a:cxn ang="0">
                      <a:pos x="132" y="510"/>
                    </a:cxn>
                    <a:cxn ang="0">
                      <a:pos x="144" y="552"/>
                    </a:cxn>
                    <a:cxn ang="0">
                      <a:pos x="150" y="606"/>
                    </a:cxn>
                    <a:cxn ang="0">
                      <a:pos x="162" y="648"/>
                    </a:cxn>
                    <a:cxn ang="0">
                      <a:pos x="168" y="702"/>
                    </a:cxn>
                    <a:cxn ang="0">
                      <a:pos x="180" y="738"/>
                    </a:cxn>
                    <a:cxn ang="0">
                      <a:pos x="186" y="798"/>
                    </a:cxn>
                    <a:cxn ang="0">
                      <a:pos x="198" y="840"/>
                    </a:cxn>
                    <a:cxn ang="0">
                      <a:pos x="204" y="870"/>
                    </a:cxn>
                    <a:cxn ang="0">
                      <a:pos x="210" y="822"/>
                    </a:cxn>
                    <a:cxn ang="0">
                      <a:pos x="222" y="768"/>
                    </a:cxn>
                    <a:cxn ang="0">
                      <a:pos x="228" y="732"/>
                    </a:cxn>
                    <a:cxn ang="0">
                      <a:pos x="240" y="666"/>
                    </a:cxn>
                    <a:cxn ang="0">
                      <a:pos x="246" y="624"/>
                    </a:cxn>
                    <a:cxn ang="0">
                      <a:pos x="258" y="558"/>
                    </a:cxn>
                    <a:cxn ang="0">
                      <a:pos x="264" y="504"/>
                    </a:cxn>
                    <a:cxn ang="0">
                      <a:pos x="276" y="456"/>
                    </a:cxn>
                    <a:cxn ang="0">
                      <a:pos x="282" y="420"/>
                    </a:cxn>
                    <a:cxn ang="0">
                      <a:pos x="294" y="360"/>
                    </a:cxn>
                    <a:cxn ang="0">
                      <a:pos x="300" y="318"/>
                    </a:cxn>
                    <a:cxn ang="0">
                      <a:pos x="312" y="252"/>
                    </a:cxn>
                    <a:cxn ang="0">
                      <a:pos x="318" y="192"/>
                    </a:cxn>
                    <a:cxn ang="0">
                      <a:pos x="330" y="144"/>
                    </a:cxn>
                    <a:cxn ang="0">
                      <a:pos x="336" y="120"/>
                    </a:cxn>
                    <a:cxn ang="0">
                      <a:pos x="348" y="156"/>
                    </a:cxn>
                    <a:cxn ang="0">
                      <a:pos x="354" y="210"/>
                    </a:cxn>
                    <a:cxn ang="0">
                      <a:pos x="366" y="264"/>
                    </a:cxn>
                    <a:cxn ang="0">
                      <a:pos x="372" y="324"/>
                    </a:cxn>
                  </a:cxnLst>
                  <a:rect l="0" t="0" r="r" b="b"/>
                  <a:pathLst>
                    <a:path w="378" h="870">
                      <a:moveTo>
                        <a:pt x="0" y="180"/>
                      </a:moveTo>
                      <a:lnTo>
                        <a:pt x="0" y="162"/>
                      </a:lnTo>
                      <a:lnTo>
                        <a:pt x="6" y="144"/>
                      </a:lnTo>
                      <a:lnTo>
                        <a:pt x="6" y="132"/>
                      </a:lnTo>
                      <a:lnTo>
                        <a:pt x="12" y="114"/>
                      </a:lnTo>
                      <a:lnTo>
                        <a:pt x="12" y="78"/>
                      </a:lnTo>
                      <a:lnTo>
                        <a:pt x="18" y="60"/>
                      </a:lnTo>
                      <a:lnTo>
                        <a:pt x="18" y="42"/>
                      </a:lnTo>
                      <a:lnTo>
                        <a:pt x="24" y="30"/>
                      </a:lnTo>
                      <a:lnTo>
                        <a:pt x="24" y="18"/>
                      </a:lnTo>
                      <a:lnTo>
                        <a:pt x="30" y="12"/>
                      </a:lnTo>
                      <a:lnTo>
                        <a:pt x="30" y="6"/>
                      </a:lnTo>
                      <a:lnTo>
                        <a:pt x="36" y="0"/>
                      </a:lnTo>
                      <a:lnTo>
                        <a:pt x="42" y="0"/>
                      </a:lnTo>
                      <a:lnTo>
                        <a:pt x="42" y="12"/>
                      </a:lnTo>
                      <a:lnTo>
                        <a:pt x="48" y="24"/>
                      </a:lnTo>
                      <a:lnTo>
                        <a:pt x="48" y="48"/>
                      </a:lnTo>
                      <a:lnTo>
                        <a:pt x="54" y="66"/>
                      </a:lnTo>
                      <a:lnTo>
                        <a:pt x="54" y="78"/>
                      </a:lnTo>
                      <a:lnTo>
                        <a:pt x="60" y="90"/>
                      </a:lnTo>
                      <a:lnTo>
                        <a:pt x="60" y="102"/>
                      </a:lnTo>
                      <a:lnTo>
                        <a:pt x="66" y="120"/>
                      </a:lnTo>
                      <a:lnTo>
                        <a:pt x="66" y="144"/>
                      </a:lnTo>
                      <a:lnTo>
                        <a:pt x="72" y="156"/>
                      </a:lnTo>
                      <a:lnTo>
                        <a:pt x="72" y="174"/>
                      </a:lnTo>
                      <a:lnTo>
                        <a:pt x="78" y="186"/>
                      </a:lnTo>
                      <a:lnTo>
                        <a:pt x="78" y="198"/>
                      </a:lnTo>
                      <a:lnTo>
                        <a:pt x="84" y="210"/>
                      </a:lnTo>
                      <a:lnTo>
                        <a:pt x="84" y="240"/>
                      </a:lnTo>
                      <a:lnTo>
                        <a:pt x="90" y="252"/>
                      </a:lnTo>
                      <a:lnTo>
                        <a:pt x="90" y="270"/>
                      </a:lnTo>
                      <a:lnTo>
                        <a:pt x="96" y="288"/>
                      </a:lnTo>
                      <a:lnTo>
                        <a:pt x="96" y="300"/>
                      </a:lnTo>
                      <a:lnTo>
                        <a:pt x="102" y="312"/>
                      </a:lnTo>
                      <a:lnTo>
                        <a:pt x="102" y="342"/>
                      </a:lnTo>
                      <a:lnTo>
                        <a:pt x="108" y="354"/>
                      </a:lnTo>
                      <a:lnTo>
                        <a:pt x="108" y="366"/>
                      </a:lnTo>
                      <a:lnTo>
                        <a:pt x="114" y="378"/>
                      </a:lnTo>
                      <a:lnTo>
                        <a:pt x="114" y="408"/>
                      </a:lnTo>
                      <a:lnTo>
                        <a:pt x="120" y="420"/>
                      </a:lnTo>
                      <a:lnTo>
                        <a:pt x="120" y="438"/>
                      </a:lnTo>
                      <a:lnTo>
                        <a:pt x="126" y="450"/>
                      </a:lnTo>
                      <a:lnTo>
                        <a:pt x="126" y="468"/>
                      </a:lnTo>
                      <a:lnTo>
                        <a:pt x="132" y="480"/>
                      </a:lnTo>
                      <a:lnTo>
                        <a:pt x="132" y="510"/>
                      </a:lnTo>
                      <a:lnTo>
                        <a:pt x="138" y="522"/>
                      </a:lnTo>
                      <a:lnTo>
                        <a:pt x="138" y="540"/>
                      </a:lnTo>
                      <a:lnTo>
                        <a:pt x="144" y="552"/>
                      </a:lnTo>
                      <a:lnTo>
                        <a:pt x="144" y="564"/>
                      </a:lnTo>
                      <a:lnTo>
                        <a:pt x="150" y="582"/>
                      </a:lnTo>
                      <a:lnTo>
                        <a:pt x="150" y="606"/>
                      </a:lnTo>
                      <a:lnTo>
                        <a:pt x="156" y="618"/>
                      </a:lnTo>
                      <a:lnTo>
                        <a:pt x="156" y="636"/>
                      </a:lnTo>
                      <a:lnTo>
                        <a:pt x="162" y="648"/>
                      </a:lnTo>
                      <a:lnTo>
                        <a:pt x="162" y="660"/>
                      </a:lnTo>
                      <a:lnTo>
                        <a:pt x="168" y="672"/>
                      </a:lnTo>
                      <a:lnTo>
                        <a:pt x="168" y="702"/>
                      </a:lnTo>
                      <a:lnTo>
                        <a:pt x="174" y="714"/>
                      </a:lnTo>
                      <a:lnTo>
                        <a:pt x="174" y="726"/>
                      </a:lnTo>
                      <a:lnTo>
                        <a:pt x="180" y="738"/>
                      </a:lnTo>
                      <a:lnTo>
                        <a:pt x="180" y="756"/>
                      </a:lnTo>
                      <a:lnTo>
                        <a:pt x="186" y="768"/>
                      </a:lnTo>
                      <a:lnTo>
                        <a:pt x="186" y="798"/>
                      </a:lnTo>
                      <a:lnTo>
                        <a:pt x="192" y="816"/>
                      </a:lnTo>
                      <a:lnTo>
                        <a:pt x="192" y="828"/>
                      </a:lnTo>
                      <a:lnTo>
                        <a:pt x="198" y="840"/>
                      </a:lnTo>
                      <a:lnTo>
                        <a:pt x="198" y="852"/>
                      </a:lnTo>
                      <a:lnTo>
                        <a:pt x="204" y="858"/>
                      </a:lnTo>
                      <a:lnTo>
                        <a:pt x="204" y="870"/>
                      </a:lnTo>
                      <a:lnTo>
                        <a:pt x="204" y="858"/>
                      </a:lnTo>
                      <a:lnTo>
                        <a:pt x="210" y="840"/>
                      </a:lnTo>
                      <a:lnTo>
                        <a:pt x="210" y="822"/>
                      </a:lnTo>
                      <a:lnTo>
                        <a:pt x="216" y="816"/>
                      </a:lnTo>
                      <a:lnTo>
                        <a:pt x="216" y="780"/>
                      </a:lnTo>
                      <a:lnTo>
                        <a:pt x="222" y="768"/>
                      </a:lnTo>
                      <a:lnTo>
                        <a:pt x="222" y="756"/>
                      </a:lnTo>
                      <a:lnTo>
                        <a:pt x="228" y="744"/>
                      </a:lnTo>
                      <a:lnTo>
                        <a:pt x="228" y="732"/>
                      </a:lnTo>
                      <a:lnTo>
                        <a:pt x="234" y="720"/>
                      </a:lnTo>
                      <a:lnTo>
                        <a:pt x="234" y="684"/>
                      </a:lnTo>
                      <a:lnTo>
                        <a:pt x="240" y="666"/>
                      </a:lnTo>
                      <a:lnTo>
                        <a:pt x="240" y="660"/>
                      </a:lnTo>
                      <a:lnTo>
                        <a:pt x="246" y="642"/>
                      </a:lnTo>
                      <a:lnTo>
                        <a:pt x="246" y="624"/>
                      </a:lnTo>
                      <a:lnTo>
                        <a:pt x="252" y="600"/>
                      </a:lnTo>
                      <a:lnTo>
                        <a:pt x="252" y="576"/>
                      </a:lnTo>
                      <a:lnTo>
                        <a:pt x="258" y="558"/>
                      </a:lnTo>
                      <a:lnTo>
                        <a:pt x="258" y="540"/>
                      </a:lnTo>
                      <a:lnTo>
                        <a:pt x="264" y="522"/>
                      </a:lnTo>
                      <a:lnTo>
                        <a:pt x="264" y="504"/>
                      </a:lnTo>
                      <a:lnTo>
                        <a:pt x="270" y="492"/>
                      </a:lnTo>
                      <a:lnTo>
                        <a:pt x="270" y="462"/>
                      </a:lnTo>
                      <a:lnTo>
                        <a:pt x="276" y="456"/>
                      </a:lnTo>
                      <a:lnTo>
                        <a:pt x="276" y="444"/>
                      </a:lnTo>
                      <a:lnTo>
                        <a:pt x="282" y="438"/>
                      </a:lnTo>
                      <a:lnTo>
                        <a:pt x="282" y="420"/>
                      </a:lnTo>
                      <a:lnTo>
                        <a:pt x="288" y="402"/>
                      </a:lnTo>
                      <a:lnTo>
                        <a:pt x="288" y="372"/>
                      </a:lnTo>
                      <a:lnTo>
                        <a:pt x="294" y="360"/>
                      </a:lnTo>
                      <a:lnTo>
                        <a:pt x="294" y="342"/>
                      </a:lnTo>
                      <a:lnTo>
                        <a:pt x="300" y="324"/>
                      </a:lnTo>
                      <a:lnTo>
                        <a:pt x="300" y="318"/>
                      </a:lnTo>
                      <a:lnTo>
                        <a:pt x="306" y="300"/>
                      </a:lnTo>
                      <a:lnTo>
                        <a:pt x="306" y="270"/>
                      </a:lnTo>
                      <a:lnTo>
                        <a:pt x="312" y="252"/>
                      </a:lnTo>
                      <a:lnTo>
                        <a:pt x="312" y="228"/>
                      </a:lnTo>
                      <a:lnTo>
                        <a:pt x="318" y="222"/>
                      </a:lnTo>
                      <a:lnTo>
                        <a:pt x="318" y="192"/>
                      </a:lnTo>
                      <a:lnTo>
                        <a:pt x="324" y="174"/>
                      </a:lnTo>
                      <a:lnTo>
                        <a:pt x="324" y="156"/>
                      </a:lnTo>
                      <a:lnTo>
                        <a:pt x="330" y="144"/>
                      </a:lnTo>
                      <a:lnTo>
                        <a:pt x="330" y="132"/>
                      </a:lnTo>
                      <a:lnTo>
                        <a:pt x="336" y="126"/>
                      </a:lnTo>
                      <a:lnTo>
                        <a:pt x="336" y="120"/>
                      </a:lnTo>
                      <a:lnTo>
                        <a:pt x="342" y="132"/>
                      </a:lnTo>
                      <a:lnTo>
                        <a:pt x="342" y="144"/>
                      </a:lnTo>
                      <a:lnTo>
                        <a:pt x="348" y="156"/>
                      </a:lnTo>
                      <a:lnTo>
                        <a:pt x="348" y="168"/>
                      </a:lnTo>
                      <a:lnTo>
                        <a:pt x="354" y="180"/>
                      </a:lnTo>
                      <a:lnTo>
                        <a:pt x="354" y="210"/>
                      </a:lnTo>
                      <a:lnTo>
                        <a:pt x="360" y="222"/>
                      </a:lnTo>
                      <a:lnTo>
                        <a:pt x="360" y="240"/>
                      </a:lnTo>
                      <a:lnTo>
                        <a:pt x="366" y="264"/>
                      </a:lnTo>
                      <a:lnTo>
                        <a:pt x="366" y="276"/>
                      </a:lnTo>
                      <a:lnTo>
                        <a:pt x="372" y="288"/>
                      </a:lnTo>
                      <a:lnTo>
                        <a:pt x="372" y="324"/>
                      </a:lnTo>
                      <a:lnTo>
                        <a:pt x="378" y="342"/>
                      </a:lnTo>
                      <a:lnTo>
                        <a:pt x="378" y="360"/>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48" name="Freeform 577"/>
                <p:cNvSpPr>
                  <a:spLocks/>
                </p:cNvSpPr>
                <p:nvPr/>
              </p:nvSpPr>
              <p:spPr bwMode="auto">
                <a:xfrm>
                  <a:off x="3762375" y="3262313"/>
                  <a:ext cx="323850" cy="1895475"/>
                </a:xfrm>
                <a:custGeom>
                  <a:avLst/>
                  <a:gdLst/>
                  <a:ahLst/>
                  <a:cxnLst>
                    <a:cxn ang="0">
                      <a:pos x="6" y="12"/>
                    </a:cxn>
                    <a:cxn ang="0">
                      <a:pos x="12" y="54"/>
                    </a:cxn>
                    <a:cxn ang="0">
                      <a:pos x="18" y="96"/>
                    </a:cxn>
                    <a:cxn ang="0">
                      <a:pos x="24" y="126"/>
                    </a:cxn>
                    <a:cxn ang="0">
                      <a:pos x="30" y="162"/>
                    </a:cxn>
                    <a:cxn ang="0">
                      <a:pos x="36" y="204"/>
                    </a:cxn>
                    <a:cxn ang="0">
                      <a:pos x="42" y="240"/>
                    </a:cxn>
                    <a:cxn ang="0">
                      <a:pos x="48" y="294"/>
                    </a:cxn>
                    <a:cxn ang="0">
                      <a:pos x="54" y="324"/>
                    </a:cxn>
                    <a:cxn ang="0">
                      <a:pos x="60" y="366"/>
                    </a:cxn>
                    <a:cxn ang="0">
                      <a:pos x="66" y="402"/>
                    </a:cxn>
                    <a:cxn ang="0">
                      <a:pos x="72" y="444"/>
                    </a:cxn>
                    <a:cxn ang="0">
                      <a:pos x="78" y="474"/>
                    </a:cxn>
                    <a:cxn ang="0">
                      <a:pos x="84" y="528"/>
                    </a:cxn>
                    <a:cxn ang="0">
                      <a:pos x="90" y="564"/>
                    </a:cxn>
                    <a:cxn ang="0">
                      <a:pos x="96" y="594"/>
                    </a:cxn>
                    <a:cxn ang="0">
                      <a:pos x="102" y="648"/>
                    </a:cxn>
                    <a:cxn ang="0">
                      <a:pos x="108" y="672"/>
                    </a:cxn>
                    <a:cxn ang="0">
                      <a:pos x="114" y="696"/>
                    </a:cxn>
                    <a:cxn ang="0">
                      <a:pos x="120" y="756"/>
                    </a:cxn>
                    <a:cxn ang="0">
                      <a:pos x="126" y="780"/>
                    </a:cxn>
                    <a:cxn ang="0">
                      <a:pos x="132" y="822"/>
                    </a:cxn>
                    <a:cxn ang="0">
                      <a:pos x="138" y="876"/>
                    </a:cxn>
                    <a:cxn ang="0">
                      <a:pos x="144" y="900"/>
                    </a:cxn>
                    <a:cxn ang="0">
                      <a:pos x="150" y="936"/>
                    </a:cxn>
                    <a:cxn ang="0">
                      <a:pos x="162" y="960"/>
                    </a:cxn>
                    <a:cxn ang="0">
                      <a:pos x="168" y="996"/>
                    </a:cxn>
                    <a:cxn ang="0">
                      <a:pos x="174" y="1020"/>
                    </a:cxn>
                    <a:cxn ang="0">
                      <a:pos x="180" y="1038"/>
                    </a:cxn>
                    <a:cxn ang="0">
                      <a:pos x="186" y="1074"/>
                    </a:cxn>
                    <a:cxn ang="0">
                      <a:pos x="192" y="1110"/>
                    </a:cxn>
                    <a:cxn ang="0">
                      <a:pos x="198" y="1146"/>
                    </a:cxn>
                    <a:cxn ang="0">
                      <a:pos x="204" y="1182"/>
                    </a:cxn>
                  </a:cxnLst>
                  <a:rect l="0" t="0" r="r" b="b"/>
                  <a:pathLst>
                    <a:path w="204" h="1194">
                      <a:moveTo>
                        <a:pt x="0" y="0"/>
                      </a:moveTo>
                      <a:lnTo>
                        <a:pt x="6" y="12"/>
                      </a:lnTo>
                      <a:lnTo>
                        <a:pt x="6" y="36"/>
                      </a:lnTo>
                      <a:lnTo>
                        <a:pt x="12" y="54"/>
                      </a:lnTo>
                      <a:lnTo>
                        <a:pt x="12" y="84"/>
                      </a:lnTo>
                      <a:lnTo>
                        <a:pt x="18" y="96"/>
                      </a:lnTo>
                      <a:lnTo>
                        <a:pt x="18" y="114"/>
                      </a:lnTo>
                      <a:lnTo>
                        <a:pt x="24" y="126"/>
                      </a:lnTo>
                      <a:lnTo>
                        <a:pt x="24" y="144"/>
                      </a:lnTo>
                      <a:lnTo>
                        <a:pt x="30" y="162"/>
                      </a:lnTo>
                      <a:lnTo>
                        <a:pt x="30" y="186"/>
                      </a:lnTo>
                      <a:lnTo>
                        <a:pt x="36" y="204"/>
                      </a:lnTo>
                      <a:lnTo>
                        <a:pt x="36" y="222"/>
                      </a:lnTo>
                      <a:lnTo>
                        <a:pt x="42" y="240"/>
                      </a:lnTo>
                      <a:lnTo>
                        <a:pt x="42" y="270"/>
                      </a:lnTo>
                      <a:lnTo>
                        <a:pt x="48" y="294"/>
                      </a:lnTo>
                      <a:lnTo>
                        <a:pt x="48" y="312"/>
                      </a:lnTo>
                      <a:lnTo>
                        <a:pt x="54" y="324"/>
                      </a:lnTo>
                      <a:lnTo>
                        <a:pt x="54" y="342"/>
                      </a:lnTo>
                      <a:lnTo>
                        <a:pt x="60" y="366"/>
                      </a:lnTo>
                      <a:lnTo>
                        <a:pt x="60" y="390"/>
                      </a:lnTo>
                      <a:lnTo>
                        <a:pt x="66" y="402"/>
                      </a:lnTo>
                      <a:lnTo>
                        <a:pt x="66" y="426"/>
                      </a:lnTo>
                      <a:lnTo>
                        <a:pt x="72" y="444"/>
                      </a:lnTo>
                      <a:lnTo>
                        <a:pt x="72" y="462"/>
                      </a:lnTo>
                      <a:lnTo>
                        <a:pt x="78" y="474"/>
                      </a:lnTo>
                      <a:lnTo>
                        <a:pt x="78" y="510"/>
                      </a:lnTo>
                      <a:lnTo>
                        <a:pt x="84" y="528"/>
                      </a:lnTo>
                      <a:lnTo>
                        <a:pt x="84" y="546"/>
                      </a:lnTo>
                      <a:lnTo>
                        <a:pt x="90" y="564"/>
                      </a:lnTo>
                      <a:lnTo>
                        <a:pt x="90" y="576"/>
                      </a:lnTo>
                      <a:lnTo>
                        <a:pt x="96" y="594"/>
                      </a:lnTo>
                      <a:lnTo>
                        <a:pt x="96" y="630"/>
                      </a:lnTo>
                      <a:lnTo>
                        <a:pt x="102" y="648"/>
                      </a:lnTo>
                      <a:lnTo>
                        <a:pt x="102" y="660"/>
                      </a:lnTo>
                      <a:lnTo>
                        <a:pt x="108" y="672"/>
                      </a:lnTo>
                      <a:lnTo>
                        <a:pt x="108" y="684"/>
                      </a:lnTo>
                      <a:lnTo>
                        <a:pt x="114" y="696"/>
                      </a:lnTo>
                      <a:lnTo>
                        <a:pt x="114" y="732"/>
                      </a:lnTo>
                      <a:lnTo>
                        <a:pt x="120" y="756"/>
                      </a:lnTo>
                      <a:lnTo>
                        <a:pt x="120" y="768"/>
                      </a:lnTo>
                      <a:lnTo>
                        <a:pt x="126" y="780"/>
                      </a:lnTo>
                      <a:lnTo>
                        <a:pt x="126" y="798"/>
                      </a:lnTo>
                      <a:lnTo>
                        <a:pt x="132" y="822"/>
                      </a:lnTo>
                      <a:lnTo>
                        <a:pt x="132" y="858"/>
                      </a:lnTo>
                      <a:lnTo>
                        <a:pt x="138" y="876"/>
                      </a:lnTo>
                      <a:lnTo>
                        <a:pt x="138" y="888"/>
                      </a:lnTo>
                      <a:lnTo>
                        <a:pt x="144" y="900"/>
                      </a:lnTo>
                      <a:lnTo>
                        <a:pt x="144" y="924"/>
                      </a:lnTo>
                      <a:lnTo>
                        <a:pt x="150" y="936"/>
                      </a:lnTo>
                      <a:lnTo>
                        <a:pt x="150" y="948"/>
                      </a:lnTo>
                      <a:lnTo>
                        <a:pt x="162" y="960"/>
                      </a:lnTo>
                      <a:lnTo>
                        <a:pt x="162" y="984"/>
                      </a:lnTo>
                      <a:lnTo>
                        <a:pt x="168" y="996"/>
                      </a:lnTo>
                      <a:lnTo>
                        <a:pt x="168" y="1008"/>
                      </a:lnTo>
                      <a:lnTo>
                        <a:pt x="174" y="1020"/>
                      </a:lnTo>
                      <a:lnTo>
                        <a:pt x="174" y="1032"/>
                      </a:lnTo>
                      <a:lnTo>
                        <a:pt x="180" y="1038"/>
                      </a:lnTo>
                      <a:lnTo>
                        <a:pt x="180" y="1062"/>
                      </a:lnTo>
                      <a:lnTo>
                        <a:pt x="186" y="1074"/>
                      </a:lnTo>
                      <a:lnTo>
                        <a:pt x="186" y="1092"/>
                      </a:lnTo>
                      <a:lnTo>
                        <a:pt x="192" y="1110"/>
                      </a:lnTo>
                      <a:lnTo>
                        <a:pt x="192" y="1128"/>
                      </a:lnTo>
                      <a:lnTo>
                        <a:pt x="198" y="1146"/>
                      </a:lnTo>
                      <a:lnTo>
                        <a:pt x="198" y="1170"/>
                      </a:lnTo>
                      <a:lnTo>
                        <a:pt x="204" y="1182"/>
                      </a:lnTo>
                      <a:lnTo>
                        <a:pt x="204" y="1194"/>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49" name="Line 578"/>
                <p:cNvSpPr>
                  <a:spLocks noChangeShapeType="1"/>
                </p:cNvSpPr>
                <p:nvPr/>
              </p:nvSpPr>
              <p:spPr bwMode="auto">
                <a:xfrm flipV="1">
                  <a:off x="3162300" y="2976563"/>
                  <a:ext cx="1588" cy="542925"/>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50" name="Line 579"/>
                <p:cNvSpPr>
                  <a:spLocks noChangeShapeType="1"/>
                </p:cNvSpPr>
                <p:nvPr/>
              </p:nvSpPr>
              <p:spPr bwMode="auto">
                <a:xfrm flipV="1">
                  <a:off x="3209925" y="2719388"/>
                  <a:ext cx="1588" cy="752475"/>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51" name="Line 580"/>
                <p:cNvSpPr>
                  <a:spLocks noChangeShapeType="1"/>
                </p:cNvSpPr>
                <p:nvPr/>
              </p:nvSpPr>
              <p:spPr bwMode="auto">
                <a:xfrm flipV="1">
                  <a:off x="3257550" y="2843213"/>
                  <a:ext cx="1588" cy="57150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52" name="Line 581"/>
                <p:cNvSpPr>
                  <a:spLocks noChangeShapeType="1"/>
                </p:cNvSpPr>
                <p:nvPr/>
              </p:nvSpPr>
              <p:spPr bwMode="auto">
                <a:xfrm flipV="1">
                  <a:off x="3305175" y="3071813"/>
                  <a:ext cx="1588" cy="276225"/>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53" name="Line 582"/>
                <p:cNvSpPr>
                  <a:spLocks noChangeShapeType="1"/>
                </p:cNvSpPr>
                <p:nvPr/>
              </p:nvSpPr>
              <p:spPr bwMode="auto">
                <a:xfrm flipV="1">
                  <a:off x="3352800" y="3262313"/>
                  <a:ext cx="1588" cy="7620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54" name="Line 583"/>
                <p:cNvSpPr>
                  <a:spLocks noChangeShapeType="1"/>
                </p:cNvSpPr>
                <p:nvPr/>
              </p:nvSpPr>
              <p:spPr bwMode="auto">
                <a:xfrm flipV="1">
                  <a:off x="3400425" y="3138488"/>
                  <a:ext cx="1588" cy="447675"/>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55" name="Line 584"/>
                <p:cNvSpPr>
                  <a:spLocks noChangeShapeType="1"/>
                </p:cNvSpPr>
                <p:nvPr/>
              </p:nvSpPr>
              <p:spPr bwMode="auto">
                <a:xfrm flipV="1">
                  <a:off x="3448050" y="3100388"/>
                  <a:ext cx="1588" cy="74295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56" name="Line 585"/>
                <p:cNvSpPr>
                  <a:spLocks noChangeShapeType="1"/>
                </p:cNvSpPr>
                <p:nvPr/>
              </p:nvSpPr>
              <p:spPr bwMode="auto">
                <a:xfrm flipV="1">
                  <a:off x="3486150" y="3100388"/>
                  <a:ext cx="1588" cy="97155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57" name="Line 586"/>
                <p:cNvSpPr>
                  <a:spLocks noChangeShapeType="1"/>
                </p:cNvSpPr>
                <p:nvPr/>
              </p:nvSpPr>
              <p:spPr bwMode="auto">
                <a:xfrm flipV="1">
                  <a:off x="3533775" y="3024188"/>
                  <a:ext cx="1588" cy="78105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58" name="Line 587"/>
                <p:cNvSpPr>
                  <a:spLocks noChangeShapeType="1"/>
                </p:cNvSpPr>
                <p:nvPr/>
              </p:nvSpPr>
              <p:spPr bwMode="auto">
                <a:xfrm flipV="1">
                  <a:off x="3581400" y="2976563"/>
                  <a:ext cx="1588" cy="542925"/>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59" name="Line 588"/>
                <p:cNvSpPr>
                  <a:spLocks noChangeShapeType="1"/>
                </p:cNvSpPr>
                <p:nvPr/>
              </p:nvSpPr>
              <p:spPr bwMode="auto">
                <a:xfrm flipV="1">
                  <a:off x="3629025" y="2890838"/>
                  <a:ext cx="1588" cy="390525"/>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60" name="Line 589"/>
                <p:cNvSpPr>
                  <a:spLocks noChangeShapeType="1"/>
                </p:cNvSpPr>
                <p:nvPr/>
              </p:nvSpPr>
              <p:spPr bwMode="auto">
                <a:xfrm flipV="1">
                  <a:off x="3676650" y="2814638"/>
                  <a:ext cx="1588" cy="180975"/>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61" name="Line 590"/>
                <p:cNvSpPr>
                  <a:spLocks noChangeShapeType="1"/>
                </p:cNvSpPr>
                <p:nvPr/>
              </p:nvSpPr>
              <p:spPr bwMode="auto">
                <a:xfrm flipV="1">
                  <a:off x="3724275" y="2967038"/>
                  <a:ext cx="1588" cy="9525"/>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62" name="Oval 591"/>
                <p:cNvSpPr>
                  <a:spLocks noChangeArrowheads="1"/>
                </p:cNvSpPr>
                <p:nvPr/>
              </p:nvSpPr>
              <p:spPr bwMode="auto">
                <a:xfrm>
                  <a:off x="3762375" y="3262313"/>
                  <a:ext cx="28575" cy="28575"/>
                </a:xfrm>
                <a:prstGeom prst="ellipse">
                  <a:avLst/>
                </a:prstGeom>
                <a:solidFill>
                  <a:srgbClr val="FF0000"/>
                </a:solidFill>
                <a:ln w="127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63" name="Line 592"/>
                <p:cNvSpPr>
                  <a:spLocks noChangeShapeType="1"/>
                </p:cNvSpPr>
                <p:nvPr/>
              </p:nvSpPr>
              <p:spPr bwMode="auto">
                <a:xfrm flipV="1">
                  <a:off x="3810000" y="3481388"/>
                  <a:ext cx="1588" cy="5715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64" name="Line 593"/>
                <p:cNvSpPr>
                  <a:spLocks noChangeShapeType="1"/>
                </p:cNvSpPr>
                <p:nvPr/>
              </p:nvSpPr>
              <p:spPr bwMode="auto">
                <a:xfrm flipV="1">
                  <a:off x="3857625" y="3843338"/>
                  <a:ext cx="1588" cy="1905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65" name="Oval 594"/>
                <p:cNvSpPr>
                  <a:spLocks noChangeArrowheads="1"/>
                </p:cNvSpPr>
                <p:nvPr/>
              </p:nvSpPr>
              <p:spPr bwMode="auto">
                <a:xfrm>
                  <a:off x="3895725" y="4157663"/>
                  <a:ext cx="28575" cy="28575"/>
                </a:xfrm>
                <a:prstGeom prst="ellipse">
                  <a:avLst/>
                </a:prstGeom>
                <a:solidFill>
                  <a:srgbClr val="FF0000"/>
                </a:solidFill>
                <a:ln w="127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66" name="Line 595"/>
                <p:cNvSpPr>
                  <a:spLocks noChangeShapeType="1"/>
                </p:cNvSpPr>
                <p:nvPr/>
              </p:nvSpPr>
              <p:spPr bwMode="auto">
                <a:xfrm flipV="1">
                  <a:off x="3952875" y="4462463"/>
                  <a:ext cx="1588" cy="5715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67" name="Line 596"/>
                <p:cNvSpPr>
                  <a:spLocks noChangeShapeType="1"/>
                </p:cNvSpPr>
                <p:nvPr/>
              </p:nvSpPr>
              <p:spPr bwMode="auto">
                <a:xfrm flipV="1">
                  <a:off x="4000500" y="4729163"/>
                  <a:ext cx="1588" cy="3810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68" name="Line 597"/>
                <p:cNvSpPr>
                  <a:spLocks noChangeShapeType="1"/>
                </p:cNvSpPr>
                <p:nvPr/>
              </p:nvSpPr>
              <p:spPr bwMode="auto">
                <a:xfrm flipV="1">
                  <a:off x="4048125" y="4919663"/>
                  <a:ext cx="1588" cy="9525"/>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grpSp>
          <p:grpSp>
            <p:nvGrpSpPr>
              <p:cNvPr id="335" name="Group 112"/>
              <p:cNvGrpSpPr/>
              <p:nvPr/>
            </p:nvGrpSpPr>
            <p:grpSpPr>
              <a:xfrm>
                <a:off x="1654175" y="4813300"/>
                <a:ext cx="345282" cy="247649"/>
                <a:chOff x="1219200" y="5105400"/>
                <a:chExt cx="323850" cy="152400"/>
              </a:xfrm>
            </p:grpSpPr>
            <p:sp>
              <p:nvSpPr>
                <p:cNvPr id="336" name="Freeform 84"/>
                <p:cNvSpPr>
                  <a:spLocks/>
                </p:cNvSpPr>
                <p:nvPr/>
              </p:nvSpPr>
              <p:spPr bwMode="auto">
                <a:xfrm>
                  <a:off x="1219200" y="5105400"/>
                  <a:ext cx="210336" cy="85578"/>
                </a:xfrm>
                <a:custGeom>
                  <a:avLst/>
                  <a:gdLst/>
                  <a:ahLst/>
                  <a:cxnLst>
                    <a:cxn ang="0">
                      <a:pos x="6" y="150"/>
                    </a:cxn>
                    <a:cxn ang="0">
                      <a:pos x="12" y="84"/>
                    </a:cxn>
                    <a:cxn ang="0">
                      <a:pos x="24" y="36"/>
                    </a:cxn>
                    <a:cxn ang="0">
                      <a:pos x="30" y="12"/>
                    </a:cxn>
                    <a:cxn ang="0">
                      <a:pos x="42" y="12"/>
                    </a:cxn>
                    <a:cxn ang="0">
                      <a:pos x="54" y="66"/>
                    </a:cxn>
                    <a:cxn ang="0">
                      <a:pos x="60" y="108"/>
                    </a:cxn>
                    <a:cxn ang="0">
                      <a:pos x="72" y="162"/>
                    </a:cxn>
                    <a:cxn ang="0">
                      <a:pos x="78" y="204"/>
                    </a:cxn>
                    <a:cxn ang="0">
                      <a:pos x="90" y="258"/>
                    </a:cxn>
                    <a:cxn ang="0">
                      <a:pos x="96" y="306"/>
                    </a:cxn>
                    <a:cxn ang="0">
                      <a:pos x="108" y="360"/>
                    </a:cxn>
                    <a:cxn ang="0">
                      <a:pos x="114" y="414"/>
                    </a:cxn>
                    <a:cxn ang="0">
                      <a:pos x="126" y="456"/>
                    </a:cxn>
                    <a:cxn ang="0">
                      <a:pos x="132" y="510"/>
                    </a:cxn>
                    <a:cxn ang="0">
                      <a:pos x="144" y="558"/>
                    </a:cxn>
                    <a:cxn ang="0">
                      <a:pos x="150" y="612"/>
                    </a:cxn>
                    <a:cxn ang="0">
                      <a:pos x="162" y="654"/>
                    </a:cxn>
                    <a:cxn ang="0">
                      <a:pos x="168" y="708"/>
                    </a:cxn>
                    <a:cxn ang="0">
                      <a:pos x="180" y="744"/>
                    </a:cxn>
                    <a:cxn ang="0">
                      <a:pos x="186" y="804"/>
                    </a:cxn>
                    <a:cxn ang="0">
                      <a:pos x="198" y="846"/>
                    </a:cxn>
                    <a:cxn ang="0">
                      <a:pos x="204" y="876"/>
                    </a:cxn>
                    <a:cxn ang="0">
                      <a:pos x="210" y="828"/>
                    </a:cxn>
                    <a:cxn ang="0">
                      <a:pos x="222" y="774"/>
                    </a:cxn>
                    <a:cxn ang="0">
                      <a:pos x="228" y="738"/>
                    </a:cxn>
                    <a:cxn ang="0">
                      <a:pos x="240" y="672"/>
                    </a:cxn>
                    <a:cxn ang="0">
                      <a:pos x="246" y="624"/>
                    </a:cxn>
                    <a:cxn ang="0">
                      <a:pos x="258" y="564"/>
                    </a:cxn>
                    <a:cxn ang="0">
                      <a:pos x="264" y="504"/>
                    </a:cxn>
                    <a:cxn ang="0">
                      <a:pos x="276" y="462"/>
                    </a:cxn>
                    <a:cxn ang="0">
                      <a:pos x="282" y="426"/>
                    </a:cxn>
                    <a:cxn ang="0">
                      <a:pos x="294" y="366"/>
                    </a:cxn>
                    <a:cxn ang="0">
                      <a:pos x="300" y="318"/>
                    </a:cxn>
                    <a:cxn ang="0">
                      <a:pos x="312" y="252"/>
                    </a:cxn>
                    <a:cxn ang="0">
                      <a:pos x="318" y="198"/>
                    </a:cxn>
                    <a:cxn ang="0">
                      <a:pos x="330" y="150"/>
                    </a:cxn>
                    <a:cxn ang="0">
                      <a:pos x="336" y="126"/>
                    </a:cxn>
                    <a:cxn ang="0">
                      <a:pos x="348" y="162"/>
                    </a:cxn>
                    <a:cxn ang="0">
                      <a:pos x="354" y="216"/>
                    </a:cxn>
                    <a:cxn ang="0">
                      <a:pos x="366" y="264"/>
                    </a:cxn>
                    <a:cxn ang="0">
                      <a:pos x="372" y="324"/>
                    </a:cxn>
                  </a:cxnLst>
                  <a:rect l="0" t="0" r="r" b="b"/>
                  <a:pathLst>
                    <a:path w="378" h="876">
                      <a:moveTo>
                        <a:pt x="0" y="186"/>
                      </a:moveTo>
                      <a:lnTo>
                        <a:pt x="0" y="168"/>
                      </a:lnTo>
                      <a:lnTo>
                        <a:pt x="6" y="150"/>
                      </a:lnTo>
                      <a:lnTo>
                        <a:pt x="6" y="132"/>
                      </a:lnTo>
                      <a:lnTo>
                        <a:pt x="12" y="120"/>
                      </a:lnTo>
                      <a:lnTo>
                        <a:pt x="12" y="84"/>
                      </a:lnTo>
                      <a:lnTo>
                        <a:pt x="18" y="66"/>
                      </a:lnTo>
                      <a:lnTo>
                        <a:pt x="18" y="48"/>
                      </a:lnTo>
                      <a:lnTo>
                        <a:pt x="24" y="36"/>
                      </a:lnTo>
                      <a:lnTo>
                        <a:pt x="24" y="24"/>
                      </a:lnTo>
                      <a:lnTo>
                        <a:pt x="30" y="18"/>
                      </a:lnTo>
                      <a:lnTo>
                        <a:pt x="30" y="12"/>
                      </a:lnTo>
                      <a:lnTo>
                        <a:pt x="42" y="0"/>
                      </a:lnTo>
                      <a:lnTo>
                        <a:pt x="36" y="0"/>
                      </a:lnTo>
                      <a:lnTo>
                        <a:pt x="42" y="12"/>
                      </a:lnTo>
                      <a:lnTo>
                        <a:pt x="48" y="30"/>
                      </a:lnTo>
                      <a:lnTo>
                        <a:pt x="48" y="54"/>
                      </a:lnTo>
                      <a:lnTo>
                        <a:pt x="54" y="66"/>
                      </a:lnTo>
                      <a:lnTo>
                        <a:pt x="54" y="84"/>
                      </a:lnTo>
                      <a:lnTo>
                        <a:pt x="60" y="96"/>
                      </a:lnTo>
                      <a:lnTo>
                        <a:pt x="60" y="108"/>
                      </a:lnTo>
                      <a:lnTo>
                        <a:pt x="66" y="120"/>
                      </a:lnTo>
                      <a:lnTo>
                        <a:pt x="66" y="150"/>
                      </a:lnTo>
                      <a:lnTo>
                        <a:pt x="72" y="162"/>
                      </a:lnTo>
                      <a:lnTo>
                        <a:pt x="72" y="174"/>
                      </a:lnTo>
                      <a:lnTo>
                        <a:pt x="78" y="192"/>
                      </a:lnTo>
                      <a:lnTo>
                        <a:pt x="78" y="204"/>
                      </a:lnTo>
                      <a:lnTo>
                        <a:pt x="84" y="216"/>
                      </a:lnTo>
                      <a:lnTo>
                        <a:pt x="84" y="246"/>
                      </a:lnTo>
                      <a:lnTo>
                        <a:pt x="90" y="258"/>
                      </a:lnTo>
                      <a:lnTo>
                        <a:pt x="90" y="276"/>
                      </a:lnTo>
                      <a:lnTo>
                        <a:pt x="96" y="288"/>
                      </a:lnTo>
                      <a:lnTo>
                        <a:pt x="96" y="306"/>
                      </a:lnTo>
                      <a:lnTo>
                        <a:pt x="102" y="318"/>
                      </a:lnTo>
                      <a:lnTo>
                        <a:pt x="102" y="342"/>
                      </a:lnTo>
                      <a:lnTo>
                        <a:pt x="108" y="360"/>
                      </a:lnTo>
                      <a:lnTo>
                        <a:pt x="108" y="372"/>
                      </a:lnTo>
                      <a:lnTo>
                        <a:pt x="114" y="384"/>
                      </a:lnTo>
                      <a:lnTo>
                        <a:pt x="114" y="414"/>
                      </a:lnTo>
                      <a:lnTo>
                        <a:pt x="120" y="426"/>
                      </a:lnTo>
                      <a:lnTo>
                        <a:pt x="120" y="438"/>
                      </a:lnTo>
                      <a:lnTo>
                        <a:pt x="126" y="456"/>
                      </a:lnTo>
                      <a:lnTo>
                        <a:pt x="126" y="474"/>
                      </a:lnTo>
                      <a:lnTo>
                        <a:pt x="132" y="486"/>
                      </a:lnTo>
                      <a:lnTo>
                        <a:pt x="132" y="510"/>
                      </a:lnTo>
                      <a:lnTo>
                        <a:pt x="138" y="528"/>
                      </a:lnTo>
                      <a:lnTo>
                        <a:pt x="138" y="546"/>
                      </a:lnTo>
                      <a:lnTo>
                        <a:pt x="144" y="558"/>
                      </a:lnTo>
                      <a:lnTo>
                        <a:pt x="144" y="570"/>
                      </a:lnTo>
                      <a:lnTo>
                        <a:pt x="150" y="588"/>
                      </a:lnTo>
                      <a:lnTo>
                        <a:pt x="150" y="612"/>
                      </a:lnTo>
                      <a:lnTo>
                        <a:pt x="156" y="624"/>
                      </a:lnTo>
                      <a:lnTo>
                        <a:pt x="156" y="636"/>
                      </a:lnTo>
                      <a:lnTo>
                        <a:pt x="162" y="654"/>
                      </a:lnTo>
                      <a:lnTo>
                        <a:pt x="162" y="666"/>
                      </a:lnTo>
                      <a:lnTo>
                        <a:pt x="168" y="678"/>
                      </a:lnTo>
                      <a:lnTo>
                        <a:pt x="168" y="708"/>
                      </a:lnTo>
                      <a:lnTo>
                        <a:pt x="174" y="720"/>
                      </a:lnTo>
                      <a:lnTo>
                        <a:pt x="174" y="732"/>
                      </a:lnTo>
                      <a:lnTo>
                        <a:pt x="180" y="744"/>
                      </a:lnTo>
                      <a:lnTo>
                        <a:pt x="180" y="756"/>
                      </a:lnTo>
                      <a:lnTo>
                        <a:pt x="186" y="774"/>
                      </a:lnTo>
                      <a:lnTo>
                        <a:pt x="186" y="804"/>
                      </a:lnTo>
                      <a:lnTo>
                        <a:pt x="192" y="822"/>
                      </a:lnTo>
                      <a:lnTo>
                        <a:pt x="192" y="834"/>
                      </a:lnTo>
                      <a:lnTo>
                        <a:pt x="198" y="846"/>
                      </a:lnTo>
                      <a:lnTo>
                        <a:pt x="198" y="858"/>
                      </a:lnTo>
                      <a:lnTo>
                        <a:pt x="204" y="864"/>
                      </a:lnTo>
                      <a:lnTo>
                        <a:pt x="204" y="876"/>
                      </a:lnTo>
                      <a:lnTo>
                        <a:pt x="204" y="864"/>
                      </a:lnTo>
                      <a:lnTo>
                        <a:pt x="210" y="846"/>
                      </a:lnTo>
                      <a:lnTo>
                        <a:pt x="210" y="828"/>
                      </a:lnTo>
                      <a:lnTo>
                        <a:pt x="216" y="822"/>
                      </a:lnTo>
                      <a:lnTo>
                        <a:pt x="216" y="786"/>
                      </a:lnTo>
                      <a:lnTo>
                        <a:pt x="222" y="774"/>
                      </a:lnTo>
                      <a:lnTo>
                        <a:pt x="222" y="762"/>
                      </a:lnTo>
                      <a:lnTo>
                        <a:pt x="228" y="750"/>
                      </a:lnTo>
                      <a:lnTo>
                        <a:pt x="228" y="738"/>
                      </a:lnTo>
                      <a:lnTo>
                        <a:pt x="234" y="726"/>
                      </a:lnTo>
                      <a:lnTo>
                        <a:pt x="234" y="690"/>
                      </a:lnTo>
                      <a:lnTo>
                        <a:pt x="240" y="672"/>
                      </a:lnTo>
                      <a:lnTo>
                        <a:pt x="240" y="666"/>
                      </a:lnTo>
                      <a:lnTo>
                        <a:pt x="246" y="642"/>
                      </a:lnTo>
                      <a:lnTo>
                        <a:pt x="246" y="624"/>
                      </a:lnTo>
                      <a:lnTo>
                        <a:pt x="252" y="606"/>
                      </a:lnTo>
                      <a:lnTo>
                        <a:pt x="252" y="582"/>
                      </a:lnTo>
                      <a:lnTo>
                        <a:pt x="258" y="564"/>
                      </a:lnTo>
                      <a:lnTo>
                        <a:pt x="258" y="546"/>
                      </a:lnTo>
                      <a:lnTo>
                        <a:pt x="264" y="522"/>
                      </a:lnTo>
                      <a:lnTo>
                        <a:pt x="264" y="504"/>
                      </a:lnTo>
                      <a:lnTo>
                        <a:pt x="270" y="498"/>
                      </a:lnTo>
                      <a:lnTo>
                        <a:pt x="270" y="468"/>
                      </a:lnTo>
                      <a:lnTo>
                        <a:pt x="276" y="462"/>
                      </a:lnTo>
                      <a:lnTo>
                        <a:pt x="276" y="450"/>
                      </a:lnTo>
                      <a:lnTo>
                        <a:pt x="282" y="444"/>
                      </a:lnTo>
                      <a:lnTo>
                        <a:pt x="282" y="426"/>
                      </a:lnTo>
                      <a:lnTo>
                        <a:pt x="288" y="402"/>
                      </a:lnTo>
                      <a:lnTo>
                        <a:pt x="288" y="378"/>
                      </a:lnTo>
                      <a:lnTo>
                        <a:pt x="294" y="366"/>
                      </a:lnTo>
                      <a:lnTo>
                        <a:pt x="294" y="348"/>
                      </a:lnTo>
                      <a:lnTo>
                        <a:pt x="300" y="330"/>
                      </a:lnTo>
                      <a:lnTo>
                        <a:pt x="300" y="318"/>
                      </a:lnTo>
                      <a:lnTo>
                        <a:pt x="306" y="306"/>
                      </a:lnTo>
                      <a:lnTo>
                        <a:pt x="306" y="276"/>
                      </a:lnTo>
                      <a:lnTo>
                        <a:pt x="312" y="252"/>
                      </a:lnTo>
                      <a:lnTo>
                        <a:pt x="312" y="234"/>
                      </a:lnTo>
                      <a:lnTo>
                        <a:pt x="318" y="228"/>
                      </a:lnTo>
                      <a:lnTo>
                        <a:pt x="318" y="198"/>
                      </a:lnTo>
                      <a:lnTo>
                        <a:pt x="324" y="180"/>
                      </a:lnTo>
                      <a:lnTo>
                        <a:pt x="324" y="162"/>
                      </a:lnTo>
                      <a:lnTo>
                        <a:pt x="330" y="150"/>
                      </a:lnTo>
                      <a:lnTo>
                        <a:pt x="330" y="138"/>
                      </a:lnTo>
                      <a:lnTo>
                        <a:pt x="336" y="132"/>
                      </a:lnTo>
                      <a:lnTo>
                        <a:pt x="336" y="126"/>
                      </a:lnTo>
                      <a:lnTo>
                        <a:pt x="342" y="138"/>
                      </a:lnTo>
                      <a:lnTo>
                        <a:pt x="342" y="150"/>
                      </a:lnTo>
                      <a:lnTo>
                        <a:pt x="348" y="162"/>
                      </a:lnTo>
                      <a:lnTo>
                        <a:pt x="348" y="174"/>
                      </a:lnTo>
                      <a:lnTo>
                        <a:pt x="354" y="186"/>
                      </a:lnTo>
                      <a:lnTo>
                        <a:pt x="354" y="216"/>
                      </a:lnTo>
                      <a:lnTo>
                        <a:pt x="360" y="228"/>
                      </a:lnTo>
                      <a:lnTo>
                        <a:pt x="360" y="246"/>
                      </a:lnTo>
                      <a:lnTo>
                        <a:pt x="366" y="264"/>
                      </a:lnTo>
                      <a:lnTo>
                        <a:pt x="366" y="282"/>
                      </a:lnTo>
                      <a:lnTo>
                        <a:pt x="372" y="294"/>
                      </a:lnTo>
                      <a:lnTo>
                        <a:pt x="372" y="324"/>
                      </a:lnTo>
                      <a:lnTo>
                        <a:pt x="378" y="348"/>
                      </a:lnTo>
                      <a:lnTo>
                        <a:pt x="378" y="366"/>
                      </a:lnTo>
                    </a:path>
                  </a:pathLst>
                </a:custGeom>
                <a:no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37" name="Freeform 85"/>
                <p:cNvSpPr>
                  <a:spLocks/>
                </p:cNvSpPr>
                <p:nvPr/>
              </p:nvSpPr>
              <p:spPr bwMode="auto">
                <a:xfrm>
                  <a:off x="1429536" y="5141155"/>
                  <a:ext cx="113514" cy="116645"/>
                </a:xfrm>
                <a:custGeom>
                  <a:avLst/>
                  <a:gdLst/>
                  <a:ahLst/>
                  <a:cxnLst>
                    <a:cxn ang="0">
                      <a:pos x="6" y="12"/>
                    </a:cxn>
                    <a:cxn ang="0">
                      <a:pos x="12" y="54"/>
                    </a:cxn>
                    <a:cxn ang="0">
                      <a:pos x="18" y="90"/>
                    </a:cxn>
                    <a:cxn ang="0">
                      <a:pos x="24" y="126"/>
                    </a:cxn>
                    <a:cxn ang="0">
                      <a:pos x="30" y="162"/>
                    </a:cxn>
                    <a:cxn ang="0">
                      <a:pos x="36" y="204"/>
                    </a:cxn>
                    <a:cxn ang="0">
                      <a:pos x="42" y="240"/>
                    </a:cxn>
                    <a:cxn ang="0">
                      <a:pos x="48" y="288"/>
                    </a:cxn>
                    <a:cxn ang="0">
                      <a:pos x="54" y="324"/>
                    </a:cxn>
                    <a:cxn ang="0">
                      <a:pos x="60" y="360"/>
                    </a:cxn>
                    <a:cxn ang="0">
                      <a:pos x="66" y="402"/>
                    </a:cxn>
                    <a:cxn ang="0">
                      <a:pos x="72" y="444"/>
                    </a:cxn>
                    <a:cxn ang="0">
                      <a:pos x="78" y="468"/>
                    </a:cxn>
                    <a:cxn ang="0">
                      <a:pos x="84" y="528"/>
                    </a:cxn>
                    <a:cxn ang="0">
                      <a:pos x="90" y="564"/>
                    </a:cxn>
                    <a:cxn ang="0">
                      <a:pos x="96" y="594"/>
                    </a:cxn>
                    <a:cxn ang="0">
                      <a:pos x="102" y="648"/>
                    </a:cxn>
                    <a:cxn ang="0">
                      <a:pos x="108" y="672"/>
                    </a:cxn>
                    <a:cxn ang="0">
                      <a:pos x="114" y="696"/>
                    </a:cxn>
                    <a:cxn ang="0">
                      <a:pos x="120" y="750"/>
                    </a:cxn>
                    <a:cxn ang="0">
                      <a:pos x="126" y="780"/>
                    </a:cxn>
                    <a:cxn ang="0">
                      <a:pos x="132" y="816"/>
                    </a:cxn>
                    <a:cxn ang="0">
                      <a:pos x="138" y="870"/>
                    </a:cxn>
                    <a:cxn ang="0">
                      <a:pos x="144" y="894"/>
                    </a:cxn>
                    <a:cxn ang="0">
                      <a:pos x="150" y="930"/>
                    </a:cxn>
                    <a:cxn ang="0">
                      <a:pos x="156" y="954"/>
                    </a:cxn>
                    <a:cxn ang="0">
                      <a:pos x="162" y="984"/>
                    </a:cxn>
                    <a:cxn ang="0">
                      <a:pos x="168" y="1002"/>
                    </a:cxn>
                    <a:cxn ang="0">
                      <a:pos x="174" y="1026"/>
                    </a:cxn>
                    <a:cxn ang="0">
                      <a:pos x="180" y="1062"/>
                    </a:cxn>
                    <a:cxn ang="0">
                      <a:pos x="186" y="1092"/>
                    </a:cxn>
                    <a:cxn ang="0">
                      <a:pos x="192" y="1128"/>
                    </a:cxn>
                    <a:cxn ang="0">
                      <a:pos x="198" y="1170"/>
                    </a:cxn>
                    <a:cxn ang="0">
                      <a:pos x="204" y="1194"/>
                    </a:cxn>
                  </a:cxnLst>
                  <a:rect l="0" t="0" r="r" b="b"/>
                  <a:pathLst>
                    <a:path w="204" h="1194">
                      <a:moveTo>
                        <a:pt x="0" y="0"/>
                      </a:moveTo>
                      <a:lnTo>
                        <a:pt x="6" y="12"/>
                      </a:lnTo>
                      <a:lnTo>
                        <a:pt x="6" y="30"/>
                      </a:lnTo>
                      <a:lnTo>
                        <a:pt x="12" y="54"/>
                      </a:lnTo>
                      <a:lnTo>
                        <a:pt x="12" y="78"/>
                      </a:lnTo>
                      <a:lnTo>
                        <a:pt x="18" y="90"/>
                      </a:lnTo>
                      <a:lnTo>
                        <a:pt x="18" y="108"/>
                      </a:lnTo>
                      <a:lnTo>
                        <a:pt x="24" y="126"/>
                      </a:lnTo>
                      <a:lnTo>
                        <a:pt x="24" y="144"/>
                      </a:lnTo>
                      <a:lnTo>
                        <a:pt x="30" y="162"/>
                      </a:lnTo>
                      <a:lnTo>
                        <a:pt x="30" y="186"/>
                      </a:lnTo>
                      <a:lnTo>
                        <a:pt x="36" y="204"/>
                      </a:lnTo>
                      <a:lnTo>
                        <a:pt x="36" y="222"/>
                      </a:lnTo>
                      <a:lnTo>
                        <a:pt x="42" y="240"/>
                      </a:lnTo>
                      <a:lnTo>
                        <a:pt x="42" y="270"/>
                      </a:lnTo>
                      <a:lnTo>
                        <a:pt x="48" y="288"/>
                      </a:lnTo>
                      <a:lnTo>
                        <a:pt x="48" y="312"/>
                      </a:lnTo>
                      <a:lnTo>
                        <a:pt x="54" y="324"/>
                      </a:lnTo>
                      <a:lnTo>
                        <a:pt x="54" y="342"/>
                      </a:lnTo>
                      <a:lnTo>
                        <a:pt x="60" y="360"/>
                      </a:lnTo>
                      <a:lnTo>
                        <a:pt x="60" y="390"/>
                      </a:lnTo>
                      <a:lnTo>
                        <a:pt x="66" y="402"/>
                      </a:lnTo>
                      <a:lnTo>
                        <a:pt x="66" y="420"/>
                      </a:lnTo>
                      <a:lnTo>
                        <a:pt x="72" y="444"/>
                      </a:lnTo>
                      <a:lnTo>
                        <a:pt x="72" y="456"/>
                      </a:lnTo>
                      <a:lnTo>
                        <a:pt x="78" y="468"/>
                      </a:lnTo>
                      <a:lnTo>
                        <a:pt x="78" y="510"/>
                      </a:lnTo>
                      <a:lnTo>
                        <a:pt x="84" y="528"/>
                      </a:lnTo>
                      <a:lnTo>
                        <a:pt x="84" y="546"/>
                      </a:lnTo>
                      <a:lnTo>
                        <a:pt x="90" y="564"/>
                      </a:lnTo>
                      <a:lnTo>
                        <a:pt x="90" y="576"/>
                      </a:lnTo>
                      <a:lnTo>
                        <a:pt x="96" y="594"/>
                      </a:lnTo>
                      <a:lnTo>
                        <a:pt x="96" y="630"/>
                      </a:lnTo>
                      <a:lnTo>
                        <a:pt x="102" y="648"/>
                      </a:lnTo>
                      <a:lnTo>
                        <a:pt x="102" y="660"/>
                      </a:lnTo>
                      <a:lnTo>
                        <a:pt x="108" y="672"/>
                      </a:lnTo>
                      <a:lnTo>
                        <a:pt x="108" y="684"/>
                      </a:lnTo>
                      <a:lnTo>
                        <a:pt x="114" y="696"/>
                      </a:lnTo>
                      <a:lnTo>
                        <a:pt x="114" y="732"/>
                      </a:lnTo>
                      <a:lnTo>
                        <a:pt x="120" y="750"/>
                      </a:lnTo>
                      <a:lnTo>
                        <a:pt x="120" y="768"/>
                      </a:lnTo>
                      <a:lnTo>
                        <a:pt x="126" y="780"/>
                      </a:lnTo>
                      <a:lnTo>
                        <a:pt x="126" y="798"/>
                      </a:lnTo>
                      <a:lnTo>
                        <a:pt x="132" y="816"/>
                      </a:lnTo>
                      <a:lnTo>
                        <a:pt x="132" y="858"/>
                      </a:lnTo>
                      <a:lnTo>
                        <a:pt x="138" y="870"/>
                      </a:lnTo>
                      <a:lnTo>
                        <a:pt x="138" y="882"/>
                      </a:lnTo>
                      <a:lnTo>
                        <a:pt x="144" y="894"/>
                      </a:lnTo>
                      <a:lnTo>
                        <a:pt x="144" y="918"/>
                      </a:lnTo>
                      <a:lnTo>
                        <a:pt x="150" y="930"/>
                      </a:lnTo>
                      <a:lnTo>
                        <a:pt x="150" y="942"/>
                      </a:lnTo>
                      <a:lnTo>
                        <a:pt x="156" y="954"/>
                      </a:lnTo>
                      <a:lnTo>
                        <a:pt x="162" y="960"/>
                      </a:lnTo>
                      <a:lnTo>
                        <a:pt x="162" y="984"/>
                      </a:lnTo>
                      <a:lnTo>
                        <a:pt x="168" y="990"/>
                      </a:lnTo>
                      <a:lnTo>
                        <a:pt x="168" y="1002"/>
                      </a:lnTo>
                      <a:lnTo>
                        <a:pt x="174" y="1014"/>
                      </a:lnTo>
                      <a:lnTo>
                        <a:pt x="174" y="1026"/>
                      </a:lnTo>
                      <a:lnTo>
                        <a:pt x="180" y="1038"/>
                      </a:lnTo>
                      <a:lnTo>
                        <a:pt x="180" y="1062"/>
                      </a:lnTo>
                      <a:lnTo>
                        <a:pt x="186" y="1074"/>
                      </a:lnTo>
                      <a:lnTo>
                        <a:pt x="186" y="1092"/>
                      </a:lnTo>
                      <a:lnTo>
                        <a:pt x="192" y="1110"/>
                      </a:lnTo>
                      <a:lnTo>
                        <a:pt x="192" y="1128"/>
                      </a:lnTo>
                      <a:lnTo>
                        <a:pt x="198" y="1146"/>
                      </a:lnTo>
                      <a:lnTo>
                        <a:pt x="198" y="1170"/>
                      </a:lnTo>
                      <a:lnTo>
                        <a:pt x="204" y="1182"/>
                      </a:lnTo>
                      <a:lnTo>
                        <a:pt x="204" y="1194"/>
                      </a:lnTo>
                    </a:path>
                  </a:pathLst>
                </a:custGeom>
                <a:no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grpSp>
        </p:grpSp>
        <p:grpSp>
          <p:nvGrpSpPr>
            <p:cNvPr id="245" name="Group 348"/>
            <p:cNvGrpSpPr/>
            <p:nvPr/>
          </p:nvGrpSpPr>
          <p:grpSpPr>
            <a:xfrm>
              <a:off x="1166811" y="4440238"/>
              <a:ext cx="2019301" cy="409574"/>
              <a:chOff x="1247774" y="4410075"/>
              <a:chExt cx="2019301" cy="409574"/>
            </a:xfrm>
          </p:grpSpPr>
          <p:grpSp>
            <p:nvGrpSpPr>
              <p:cNvPr id="299" name="Group 219"/>
              <p:cNvGrpSpPr/>
              <p:nvPr/>
            </p:nvGrpSpPr>
            <p:grpSpPr>
              <a:xfrm>
                <a:off x="1247774" y="4410075"/>
                <a:ext cx="2019301" cy="390525"/>
                <a:chOff x="1943100" y="1304925"/>
                <a:chExt cx="5667375" cy="3543300"/>
              </a:xfrm>
            </p:grpSpPr>
            <p:sp>
              <p:nvSpPr>
                <p:cNvPr id="303" name="Freeform 463"/>
                <p:cNvSpPr>
                  <a:spLocks/>
                </p:cNvSpPr>
                <p:nvPr/>
              </p:nvSpPr>
              <p:spPr bwMode="auto">
                <a:xfrm>
                  <a:off x="1943100" y="1333500"/>
                  <a:ext cx="666750" cy="2124075"/>
                </a:xfrm>
                <a:custGeom>
                  <a:avLst/>
                  <a:gdLst/>
                  <a:ahLst/>
                  <a:cxnLst>
                    <a:cxn ang="0">
                      <a:pos x="6" y="24"/>
                    </a:cxn>
                    <a:cxn ang="0">
                      <a:pos x="18" y="66"/>
                    </a:cxn>
                    <a:cxn ang="0">
                      <a:pos x="30" y="78"/>
                    </a:cxn>
                    <a:cxn ang="0">
                      <a:pos x="42" y="96"/>
                    </a:cxn>
                    <a:cxn ang="0">
                      <a:pos x="54" y="114"/>
                    </a:cxn>
                    <a:cxn ang="0">
                      <a:pos x="66" y="138"/>
                    </a:cxn>
                    <a:cxn ang="0">
                      <a:pos x="72" y="156"/>
                    </a:cxn>
                    <a:cxn ang="0">
                      <a:pos x="78" y="192"/>
                    </a:cxn>
                    <a:cxn ang="0">
                      <a:pos x="90" y="240"/>
                    </a:cxn>
                    <a:cxn ang="0">
                      <a:pos x="96" y="276"/>
                    </a:cxn>
                    <a:cxn ang="0">
                      <a:pos x="108" y="324"/>
                    </a:cxn>
                    <a:cxn ang="0">
                      <a:pos x="114" y="372"/>
                    </a:cxn>
                    <a:cxn ang="0">
                      <a:pos x="126" y="408"/>
                    </a:cxn>
                    <a:cxn ang="0">
                      <a:pos x="132" y="456"/>
                    </a:cxn>
                    <a:cxn ang="0">
                      <a:pos x="144" y="492"/>
                    </a:cxn>
                    <a:cxn ang="0">
                      <a:pos x="150" y="534"/>
                    </a:cxn>
                    <a:cxn ang="0">
                      <a:pos x="162" y="558"/>
                    </a:cxn>
                    <a:cxn ang="0">
                      <a:pos x="168" y="600"/>
                    </a:cxn>
                    <a:cxn ang="0">
                      <a:pos x="180" y="636"/>
                    </a:cxn>
                    <a:cxn ang="0">
                      <a:pos x="186" y="678"/>
                    </a:cxn>
                    <a:cxn ang="0">
                      <a:pos x="198" y="714"/>
                    </a:cxn>
                    <a:cxn ang="0">
                      <a:pos x="204" y="744"/>
                    </a:cxn>
                    <a:cxn ang="0">
                      <a:pos x="216" y="768"/>
                    </a:cxn>
                    <a:cxn ang="0">
                      <a:pos x="222" y="810"/>
                    </a:cxn>
                    <a:cxn ang="0">
                      <a:pos x="234" y="840"/>
                    </a:cxn>
                    <a:cxn ang="0">
                      <a:pos x="240" y="876"/>
                    </a:cxn>
                    <a:cxn ang="0">
                      <a:pos x="252" y="900"/>
                    </a:cxn>
                    <a:cxn ang="0">
                      <a:pos x="258" y="942"/>
                    </a:cxn>
                    <a:cxn ang="0">
                      <a:pos x="270" y="966"/>
                    </a:cxn>
                    <a:cxn ang="0">
                      <a:pos x="282" y="996"/>
                    </a:cxn>
                    <a:cxn ang="0">
                      <a:pos x="288" y="1032"/>
                    </a:cxn>
                    <a:cxn ang="0">
                      <a:pos x="300" y="1050"/>
                    </a:cxn>
                    <a:cxn ang="0">
                      <a:pos x="306" y="1092"/>
                    </a:cxn>
                    <a:cxn ang="0">
                      <a:pos x="318" y="1110"/>
                    </a:cxn>
                    <a:cxn ang="0">
                      <a:pos x="330" y="1128"/>
                    </a:cxn>
                    <a:cxn ang="0">
                      <a:pos x="336" y="1158"/>
                    </a:cxn>
                    <a:cxn ang="0">
                      <a:pos x="348" y="1176"/>
                    </a:cxn>
                    <a:cxn ang="0">
                      <a:pos x="354" y="1200"/>
                    </a:cxn>
                    <a:cxn ang="0">
                      <a:pos x="372" y="1230"/>
                    </a:cxn>
                    <a:cxn ang="0">
                      <a:pos x="378" y="1260"/>
                    </a:cxn>
                    <a:cxn ang="0">
                      <a:pos x="402" y="1296"/>
                    </a:cxn>
                    <a:cxn ang="0">
                      <a:pos x="408" y="1314"/>
                    </a:cxn>
                  </a:cxnLst>
                  <a:rect l="0" t="0" r="r" b="b"/>
                  <a:pathLst>
                    <a:path w="420" h="1338">
                      <a:moveTo>
                        <a:pt x="0" y="0"/>
                      </a:moveTo>
                      <a:lnTo>
                        <a:pt x="0" y="12"/>
                      </a:lnTo>
                      <a:lnTo>
                        <a:pt x="6" y="24"/>
                      </a:lnTo>
                      <a:lnTo>
                        <a:pt x="12" y="36"/>
                      </a:lnTo>
                      <a:lnTo>
                        <a:pt x="12" y="48"/>
                      </a:lnTo>
                      <a:lnTo>
                        <a:pt x="18" y="66"/>
                      </a:lnTo>
                      <a:lnTo>
                        <a:pt x="18" y="78"/>
                      </a:lnTo>
                      <a:lnTo>
                        <a:pt x="24" y="78"/>
                      </a:lnTo>
                      <a:lnTo>
                        <a:pt x="30" y="78"/>
                      </a:lnTo>
                      <a:lnTo>
                        <a:pt x="30" y="90"/>
                      </a:lnTo>
                      <a:lnTo>
                        <a:pt x="36" y="96"/>
                      </a:lnTo>
                      <a:lnTo>
                        <a:pt x="42" y="96"/>
                      </a:lnTo>
                      <a:lnTo>
                        <a:pt x="48" y="96"/>
                      </a:lnTo>
                      <a:lnTo>
                        <a:pt x="48" y="108"/>
                      </a:lnTo>
                      <a:lnTo>
                        <a:pt x="54" y="114"/>
                      </a:lnTo>
                      <a:lnTo>
                        <a:pt x="60" y="114"/>
                      </a:lnTo>
                      <a:lnTo>
                        <a:pt x="60" y="126"/>
                      </a:lnTo>
                      <a:lnTo>
                        <a:pt x="66" y="138"/>
                      </a:lnTo>
                      <a:lnTo>
                        <a:pt x="66" y="156"/>
                      </a:lnTo>
                      <a:lnTo>
                        <a:pt x="66" y="150"/>
                      </a:lnTo>
                      <a:lnTo>
                        <a:pt x="72" y="156"/>
                      </a:lnTo>
                      <a:lnTo>
                        <a:pt x="72" y="168"/>
                      </a:lnTo>
                      <a:lnTo>
                        <a:pt x="78" y="180"/>
                      </a:lnTo>
                      <a:lnTo>
                        <a:pt x="78" y="192"/>
                      </a:lnTo>
                      <a:lnTo>
                        <a:pt x="84" y="204"/>
                      </a:lnTo>
                      <a:lnTo>
                        <a:pt x="84" y="228"/>
                      </a:lnTo>
                      <a:lnTo>
                        <a:pt x="90" y="240"/>
                      </a:lnTo>
                      <a:lnTo>
                        <a:pt x="90" y="252"/>
                      </a:lnTo>
                      <a:lnTo>
                        <a:pt x="96" y="264"/>
                      </a:lnTo>
                      <a:lnTo>
                        <a:pt x="96" y="276"/>
                      </a:lnTo>
                      <a:lnTo>
                        <a:pt x="102" y="288"/>
                      </a:lnTo>
                      <a:lnTo>
                        <a:pt x="102" y="312"/>
                      </a:lnTo>
                      <a:lnTo>
                        <a:pt x="108" y="324"/>
                      </a:lnTo>
                      <a:lnTo>
                        <a:pt x="108" y="336"/>
                      </a:lnTo>
                      <a:lnTo>
                        <a:pt x="114" y="348"/>
                      </a:lnTo>
                      <a:lnTo>
                        <a:pt x="114" y="372"/>
                      </a:lnTo>
                      <a:lnTo>
                        <a:pt x="120" y="384"/>
                      </a:lnTo>
                      <a:lnTo>
                        <a:pt x="120" y="396"/>
                      </a:lnTo>
                      <a:lnTo>
                        <a:pt x="126" y="408"/>
                      </a:lnTo>
                      <a:lnTo>
                        <a:pt x="126" y="420"/>
                      </a:lnTo>
                      <a:lnTo>
                        <a:pt x="132" y="432"/>
                      </a:lnTo>
                      <a:lnTo>
                        <a:pt x="132" y="456"/>
                      </a:lnTo>
                      <a:lnTo>
                        <a:pt x="138" y="468"/>
                      </a:lnTo>
                      <a:lnTo>
                        <a:pt x="138" y="480"/>
                      </a:lnTo>
                      <a:lnTo>
                        <a:pt x="144" y="492"/>
                      </a:lnTo>
                      <a:lnTo>
                        <a:pt x="144" y="504"/>
                      </a:lnTo>
                      <a:lnTo>
                        <a:pt x="150" y="510"/>
                      </a:lnTo>
                      <a:lnTo>
                        <a:pt x="150" y="534"/>
                      </a:lnTo>
                      <a:lnTo>
                        <a:pt x="156" y="546"/>
                      </a:lnTo>
                      <a:lnTo>
                        <a:pt x="156" y="558"/>
                      </a:lnTo>
                      <a:lnTo>
                        <a:pt x="162" y="558"/>
                      </a:lnTo>
                      <a:lnTo>
                        <a:pt x="162" y="570"/>
                      </a:lnTo>
                      <a:lnTo>
                        <a:pt x="168" y="582"/>
                      </a:lnTo>
                      <a:lnTo>
                        <a:pt x="168" y="600"/>
                      </a:lnTo>
                      <a:lnTo>
                        <a:pt x="174" y="612"/>
                      </a:lnTo>
                      <a:lnTo>
                        <a:pt x="174" y="624"/>
                      </a:lnTo>
                      <a:lnTo>
                        <a:pt x="180" y="636"/>
                      </a:lnTo>
                      <a:lnTo>
                        <a:pt x="180" y="648"/>
                      </a:lnTo>
                      <a:lnTo>
                        <a:pt x="186" y="660"/>
                      </a:lnTo>
                      <a:lnTo>
                        <a:pt x="186" y="678"/>
                      </a:lnTo>
                      <a:lnTo>
                        <a:pt x="192" y="690"/>
                      </a:lnTo>
                      <a:lnTo>
                        <a:pt x="192" y="702"/>
                      </a:lnTo>
                      <a:lnTo>
                        <a:pt x="198" y="714"/>
                      </a:lnTo>
                      <a:lnTo>
                        <a:pt x="198" y="720"/>
                      </a:lnTo>
                      <a:lnTo>
                        <a:pt x="204" y="732"/>
                      </a:lnTo>
                      <a:lnTo>
                        <a:pt x="204" y="744"/>
                      </a:lnTo>
                      <a:lnTo>
                        <a:pt x="210" y="750"/>
                      </a:lnTo>
                      <a:lnTo>
                        <a:pt x="210" y="762"/>
                      </a:lnTo>
                      <a:lnTo>
                        <a:pt x="216" y="768"/>
                      </a:lnTo>
                      <a:lnTo>
                        <a:pt x="216" y="792"/>
                      </a:lnTo>
                      <a:lnTo>
                        <a:pt x="222" y="804"/>
                      </a:lnTo>
                      <a:lnTo>
                        <a:pt x="222" y="810"/>
                      </a:lnTo>
                      <a:lnTo>
                        <a:pt x="228" y="822"/>
                      </a:lnTo>
                      <a:lnTo>
                        <a:pt x="228" y="828"/>
                      </a:lnTo>
                      <a:lnTo>
                        <a:pt x="234" y="840"/>
                      </a:lnTo>
                      <a:lnTo>
                        <a:pt x="234" y="852"/>
                      </a:lnTo>
                      <a:lnTo>
                        <a:pt x="240" y="864"/>
                      </a:lnTo>
                      <a:lnTo>
                        <a:pt x="240" y="876"/>
                      </a:lnTo>
                      <a:lnTo>
                        <a:pt x="246" y="888"/>
                      </a:lnTo>
                      <a:lnTo>
                        <a:pt x="246" y="894"/>
                      </a:lnTo>
                      <a:lnTo>
                        <a:pt x="252" y="900"/>
                      </a:lnTo>
                      <a:lnTo>
                        <a:pt x="252" y="918"/>
                      </a:lnTo>
                      <a:lnTo>
                        <a:pt x="258" y="930"/>
                      </a:lnTo>
                      <a:lnTo>
                        <a:pt x="258" y="942"/>
                      </a:lnTo>
                      <a:lnTo>
                        <a:pt x="264" y="948"/>
                      </a:lnTo>
                      <a:lnTo>
                        <a:pt x="264" y="954"/>
                      </a:lnTo>
                      <a:lnTo>
                        <a:pt x="270" y="966"/>
                      </a:lnTo>
                      <a:lnTo>
                        <a:pt x="270" y="984"/>
                      </a:lnTo>
                      <a:lnTo>
                        <a:pt x="276" y="990"/>
                      </a:lnTo>
                      <a:lnTo>
                        <a:pt x="282" y="996"/>
                      </a:lnTo>
                      <a:lnTo>
                        <a:pt x="282" y="1002"/>
                      </a:lnTo>
                      <a:lnTo>
                        <a:pt x="288" y="1008"/>
                      </a:lnTo>
                      <a:lnTo>
                        <a:pt x="288" y="1032"/>
                      </a:lnTo>
                      <a:lnTo>
                        <a:pt x="294" y="1038"/>
                      </a:lnTo>
                      <a:lnTo>
                        <a:pt x="294" y="1044"/>
                      </a:lnTo>
                      <a:lnTo>
                        <a:pt x="300" y="1050"/>
                      </a:lnTo>
                      <a:lnTo>
                        <a:pt x="300" y="1056"/>
                      </a:lnTo>
                      <a:lnTo>
                        <a:pt x="306" y="1068"/>
                      </a:lnTo>
                      <a:lnTo>
                        <a:pt x="306" y="1092"/>
                      </a:lnTo>
                      <a:lnTo>
                        <a:pt x="312" y="1098"/>
                      </a:lnTo>
                      <a:lnTo>
                        <a:pt x="318" y="1116"/>
                      </a:lnTo>
                      <a:lnTo>
                        <a:pt x="318" y="1110"/>
                      </a:lnTo>
                      <a:lnTo>
                        <a:pt x="318" y="1116"/>
                      </a:lnTo>
                      <a:lnTo>
                        <a:pt x="324" y="1122"/>
                      </a:lnTo>
                      <a:lnTo>
                        <a:pt x="330" y="1128"/>
                      </a:lnTo>
                      <a:lnTo>
                        <a:pt x="330" y="1140"/>
                      </a:lnTo>
                      <a:lnTo>
                        <a:pt x="336" y="1146"/>
                      </a:lnTo>
                      <a:lnTo>
                        <a:pt x="336" y="1158"/>
                      </a:lnTo>
                      <a:lnTo>
                        <a:pt x="342" y="1164"/>
                      </a:lnTo>
                      <a:lnTo>
                        <a:pt x="342" y="1170"/>
                      </a:lnTo>
                      <a:lnTo>
                        <a:pt x="348" y="1176"/>
                      </a:lnTo>
                      <a:lnTo>
                        <a:pt x="348" y="1182"/>
                      </a:lnTo>
                      <a:lnTo>
                        <a:pt x="354" y="1188"/>
                      </a:lnTo>
                      <a:lnTo>
                        <a:pt x="354" y="1200"/>
                      </a:lnTo>
                      <a:lnTo>
                        <a:pt x="360" y="1206"/>
                      </a:lnTo>
                      <a:lnTo>
                        <a:pt x="366" y="1218"/>
                      </a:lnTo>
                      <a:lnTo>
                        <a:pt x="372" y="1230"/>
                      </a:lnTo>
                      <a:lnTo>
                        <a:pt x="372" y="1248"/>
                      </a:lnTo>
                      <a:lnTo>
                        <a:pt x="378" y="1248"/>
                      </a:lnTo>
                      <a:lnTo>
                        <a:pt x="378" y="1260"/>
                      </a:lnTo>
                      <a:lnTo>
                        <a:pt x="390" y="1272"/>
                      </a:lnTo>
                      <a:lnTo>
                        <a:pt x="390" y="1284"/>
                      </a:lnTo>
                      <a:lnTo>
                        <a:pt x="402" y="1296"/>
                      </a:lnTo>
                      <a:lnTo>
                        <a:pt x="402" y="1302"/>
                      </a:lnTo>
                      <a:lnTo>
                        <a:pt x="408" y="1320"/>
                      </a:lnTo>
                      <a:lnTo>
                        <a:pt x="408" y="1314"/>
                      </a:lnTo>
                      <a:lnTo>
                        <a:pt x="408" y="1320"/>
                      </a:lnTo>
                      <a:lnTo>
                        <a:pt x="420" y="1338"/>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04" name="Freeform 464"/>
                <p:cNvSpPr>
                  <a:spLocks/>
                </p:cNvSpPr>
                <p:nvPr/>
              </p:nvSpPr>
              <p:spPr bwMode="auto">
                <a:xfrm>
                  <a:off x="2609850" y="3457575"/>
                  <a:ext cx="752475" cy="857250"/>
                </a:xfrm>
                <a:custGeom>
                  <a:avLst/>
                  <a:gdLst/>
                  <a:ahLst/>
                  <a:cxnLst>
                    <a:cxn ang="0">
                      <a:pos x="12" y="24"/>
                    </a:cxn>
                    <a:cxn ang="0">
                      <a:pos x="18" y="60"/>
                    </a:cxn>
                    <a:cxn ang="0">
                      <a:pos x="36" y="84"/>
                    </a:cxn>
                    <a:cxn ang="0">
                      <a:pos x="48" y="120"/>
                    </a:cxn>
                    <a:cxn ang="0">
                      <a:pos x="60" y="156"/>
                    </a:cxn>
                    <a:cxn ang="0">
                      <a:pos x="66" y="186"/>
                    </a:cxn>
                    <a:cxn ang="0">
                      <a:pos x="78" y="240"/>
                    </a:cxn>
                    <a:cxn ang="0">
                      <a:pos x="84" y="282"/>
                    </a:cxn>
                    <a:cxn ang="0">
                      <a:pos x="96" y="342"/>
                    </a:cxn>
                    <a:cxn ang="0">
                      <a:pos x="108" y="348"/>
                    </a:cxn>
                    <a:cxn ang="0">
                      <a:pos x="114" y="372"/>
                    </a:cxn>
                    <a:cxn ang="0">
                      <a:pos x="126" y="390"/>
                    </a:cxn>
                    <a:cxn ang="0">
                      <a:pos x="138" y="396"/>
                    </a:cxn>
                    <a:cxn ang="0">
                      <a:pos x="144" y="426"/>
                    </a:cxn>
                    <a:cxn ang="0">
                      <a:pos x="156" y="438"/>
                    </a:cxn>
                    <a:cxn ang="0">
                      <a:pos x="168" y="444"/>
                    </a:cxn>
                    <a:cxn ang="0">
                      <a:pos x="174" y="462"/>
                    </a:cxn>
                    <a:cxn ang="0">
                      <a:pos x="186" y="480"/>
                    </a:cxn>
                    <a:cxn ang="0">
                      <a:pos x="192" y="510"/>
                    </a:cxn>
                    <a:cxn ang="0">
                      <a:pos x="210" y="492"/>
                    </a:cxn>
                    <a:cxn ang="0">
                      <a:pos x="216" y="510"/>
                    </a:cxn>
                    <a:cxn ang="0">
                      <a:pos x="228" y="516"/>
                    </a:cxn>
                    <a:cxn ang="0">
                      <a:pos x="240" y="510"/>
                    </a:cxn>
                    <a:cxn ang="0">
                      <a:pos x="246" y="510"/>
                    </a:cxn>
                    <a:cxn ang="0">
                      <a:pos x="258" y="522"/>
                    </a:cxn>
                    <a:cxn ang="0">
                      <a:pos x="270" y="522"/>
                    </a:cxn>
                    <a:cxn ang="0">
                      <a:pos x="282" y="540"/>
                    </a:cxn>
                    <a:cxn ang="0">
                      <a:pos x="300" y="528"/>
                    </a:cxn>
                    <a:cxn ang="0">
                      <a:pos x="318" y="498"/>
                    </a:cxn>
                    <a:cxn ang="0">
                      <a:pos x="324" y="450"/>
                    </a:cxn>
                    <a:cxn ang="0">
                      <a:pos x="336" y="426"/>
                    </a:cxn>
                    <a:cxn ang="0">
                      <a:pos x="348" y="378"/>
                    </a:cxn>
                    <a:cxn ang="0">
                      <a:pos x="360" y="348"/>
                    </a:cxn>
                    <a:cxn ang="0">
                      <a:pos x="372" y="330"/>
                    </a:cxn>
                    <a:cxn ang="0">
                      <a:pos x="378" y="294"/>
                    </a:cxn>
                    <a:cxn ang="0">
                      <a:pos x="390" y="252"/>
                    </a:cxn>
                    <a:cxn ang="0">
                      <a:pos x="396" y="198"/>
                    </a:cxn>
                    <a:cxn ang="0">
                      <a:pos x="408" y="162"/>
                    </a:cxn>
                    <a:cxn ang="0">
                      <a:pos x="414" y="138"/>
                    </a:cxn>
                    <a:cxn ang="0">
                      <a:pos x="432" y="150"/>
                    </a:cxn>
                    <a:cxn ang="0">
                      <a:pos x="456" y="120"/>
                    </a:cxn>
                    <a:cxn ang="0">
                      <a:pos x="462" y="114"/>
                    </a:cxn>
                  </a:cxnLst>
                  <a:rect l="0" t="0" r="r" b="b"/>
                  <a:pathLst>
                    <a:path w="474" h="540">
                      <a:moveTo>
                        <a:pt x="0" y="0"/>
                      </a:moveTo>
                      <a:lnTo>
                        <a:pt x="0" y="6"/>
                      </a:lnTo>
                      <a:lnTo>
                        <a:pt x="12" y="24"/>
                      </a:lnTo>
                      <a:lnTo>
                        <a:pt x="12" y="30"/>
                      </a:lnTo>
                      <a:lnTo>
                        <a:pt x="18" y="42"/>
                      </a:lnTo>
                      <a:lnTo>
                        <a:pt x="18" y="60"/>
                      </a:lnTo>
                      <a:lnTo>
                        <a:pt x="24" y="66"/>
                      </a:lnTo>
                      <a:lnTo>
                        <a:pt x="30" y="72"/>
                      </a:lnTo>
                      <a:lnTo>
                        <a:pt x="36" y="84"/>
                      </a:lnTo>
                      <a:lnTo>
                        <a:pt x="36" y="108"/>
                      </a:lnTo>
                      <a:lnTo>
                        <a:pt x="42" y="114"/>
                      </a:lnTo>
                      <a:lnTo>
                        <a:pt x="48" y="120"/>
                      </a:lnTo>
                      <a:lnTo>
                        <a:pt x="54" y="132"/>
                      </a:lnTo>
                      <a:lnTo>
                        <a:pt x="54" y="150"/>
                      </a:lnTo>
                      <a:lnTo>
                        <a:pt x="60" y="156"/>
                      </a:lnTo>
                      <a:lnTo>
                        <a:pt x="60" y="168"/>
                      </a:lnTo>
                      <a:lnTo>
                        <a:pt x="66" y="180"/>
                      </a:lnTo>
                      <a:lnTo>
                        <a:pt x="66" y="186"/>
                      </a:lnTo>
                      <a:lnTo>
                        <a:pt x="72" y="192"/>
                      </a:lnTo>
                      <a:lnTo>
                        <a:pt x="72" y="228"/>
                      </a:lnTo>
                      <a:lnTo>
                        <a:pt x="78" y="240"/>
                      </a:lnTo>
                      <a:lnTo>
                        <a:pt x="78" y="252"/>
                      </a:lnTo>
                      <a:lnTo>
                        <a:pt x="84" y="264"/>
                      </a:lnTo>
                      <a:lnTo>
                        <a:pt x="84" y="282"/>
                      </a:lnTo>
                      <a:lnTo>
                        <a:pt x="90" y="306"/>
                      </a:lnTo>
                      <a:lnTo>
                        <a:pt x="90" y="330"/>
                      </a:lnTo>
                      <a:lnTo>
                        <a:pt x="96" y="342"/>
                      </a:lnTo>
                      <a:lnTo>
                        <a:pt x="102" y="348"/>
                      </a:lnTo>
                      <a:lnTo>
                        <a:pt x="102" y="354"/>
                      </a:lnTo>
                      <a:lnTo>
                        <a:pt x="108" y="348"/>
                      </a:lnTo>
                      <a:lnTo>
                        <a:pt x="108" y="354"/>
                      </a:lnTo>
                      <a:lnTo>
                        <a:pt x="114" y="360"/>
                      </a:lnTo>
                      <a:lnTo>
                        <a:pt x="114" y="372"/>
                      </a:lnTo>
                      <a:lnTo>
                        <a:pt x="120" y="378"/>
                      </a:lnTo>
                      <a:lnTo>
                        <a:pt x="126" y="384"/>
                      </a:lnTo>
                      <a:lnTo>
                        <a:pt x="126" y="390"/>
                      </a:lnTo>
                      <a:lnTo>
                        <a:pt x="132" y="396"/>
                      </a:lnTo>
                      <a:lnTo>
                        <a:pt x="132" y="402"/>
                      </a:lnTo>
                      <a:lnTo>
                        <a:pt x="138" y="396"/>
                      </a:lnTo>
                      <a:lnTo>
                        <a:pt x="138" y="408"/>
                      </a:lnTo>
                      <a:lnTo>
                        <a:pt x="144" y="414"/>
                      </a:lnTo>
                      <a:lnTo>
                        <a:pt x="144" y="426"/>
                      </a:lnTo>
                      <a:lnTo>
                        <a:pt x="150" y="438"/>
                      </a:lnTo>
                      <a:lnTo>
                        <a:pt x="156" y="432"/>
                      </a:lnTo>
                      <a:lnTo>
                        <a:pt x="156" y="438"/>
                      </a:lnTo>
                      <a:lnTo>
                        <a:pt x="168" y="438"/>
                      </a:lnTo>
                      <a:lnTo>
                        <a:pt x="162" y="438"/>
                      </a:lnTo>
                      <a:lnTo>
                        <a:pt x="168" y="444"/>
                      </a:lnTo>
                      <a:lnTo>
                        <a:pt x="174" y="456"/>
                      </a:lnTo>
                      <a:lnTo>
                        <a:pt x="174" y="468"/>
                      </a:lnTo>
                      <a:lnTo>
                        <a:pt x="174" y="462"/>
                      </a:lnTo>
                      <a:lnTo>
                        <a:pt x="180" y="468"/>
                      </a:lnTo>
                      <a:lnTo>
                        <a:pt x="180" y="474"/>
                      </a:lnTo>
                      <a:lnTo>
                        <a:pt x="186" y="480"/>
                      </a:lnTo>
                      <a:lnTo>
                        <a:pt x="186" y="486"/>
                      </a:lnTo>
                      <a:lnTo>
                        <a:pt x="192" y="492"/>
                      </a:lnTo>
                      <a:lnTo>
                        <a:pt x="192" y="510"/>
                      </a:lnTo>
                      <a:lnTo>
                        <a:pt x="204" y="498"/>
                      </a:lnTo>
                      <a:lnTo>
                        <a:pt x="204" y="498"/>
                      </a:lnTo>
                      <a:lnTo>
                        <a:pt x="210" y="492"/>
                      </a:lnTo>
                      <a:lnTo>
                        <a:pt x="210" y="498"/>
                      </a:lnTo>
                      <a:lnTo>
                        <a:pt x="216" y="504"/>
                      </a:lnTo>
                      <a:lnTo>
                        <a:pt x="216" y="510"/>
                      </a:lnTo>
                      <a:lnTo>
                        <a:pt x="222" y="516"/>
                      </a:lnTo>
                      <a:lnTo>
                        <a:pt x="222" y="510"/>
                      </a:lnTo>
                      <a:lnTo>
                        <a:pt x="228" y="516"/>
                      </a:lnTo>
                      <a:lnTo>
                        <a:pt x="228" y="510"/>
                      </a:lnTo>
                      <a:lnTo>
                        <a:pt x="234" y="516"/>
                      </a:lnTo>
                      <a:lnTo>
                        <a:pt x="240" y="510"/>
                      </a:lnTo>
                      <a:lnTo>
                        <a:pt x="240" y="516"/>
                      </a:lnTo>
                      <a:lnTo>
                        <a:pt x="240" y="510"/>
                      </a:lnTo>
                      <a:lnTo>
                        <a:pt x="246" y="510"/>
                      </a:lnTo>
                      <a:lnTo>
                        <a:pt x="246" y="522"/>
                      </a:lnTo>
                      <a:lnTo>
                        <a:pt x="252" y="528"/>
                      </a:lnTo>
                      <a:lnTo>
                        <a:pt x="258" y="522"/>
                      </a:lnTo>
                      <a:lnTo>
                        <a:pt x="258" y="540"/>
                      </a:lnTo>
                      <a:lnTo>
                        <a:pt x="264" y="534"/>
                      </a:lnTo>
                      <a:lnTo>
                        <a:pt x="270" y="522"/>
                      </a:lnTo>
                      <a:lnTo>
                        <a:pt x="276" y="528"/>
                      </a:lnTo>
                      <a:lnTo>
                        <a:pt x="276" y="534"/>
                      </a:lnTo>
                      <a:lnTo>
                        <a:pt x="282" y="540"/>
                      </a:lnTo>
                      <a:lnTo>
                        <a:pt x="294" y="540"/>
                      </a:lnTo>
                      <a:lnTo>
                        <a:pt x="294" y="522"/>
                      </a:lnTo>
                      <a:lnTo>
                        <a:pt x="300" y="528"/>
                      </a:lnTo>
                      <a:lnTo>
                        <a:pt x="306" y="534"/>
                      </a:lnTo>
                      <a:lnTo>
                        <a:pt x="306" y="516"/>
                      </a:lnTo>
                      <a:lnTo>
                        <a:pt x="318" y="498"/>
                      </a:lnTo>
                      <a:lnTo>
                        <a:pt x="318" y="486"/>
                      </a:lnTo>
                      <a:lnTo>
                        <a:pt x="324" y="474"/>
                      </a:lnTo>
                      <a:lnTo>
                        <a:pt x="324" y="450"/>
                      </a:lnTo>
                      <a:lnTo>
                        <a:pt x="330" y="450"/>
                      </a:lnTo>
                      <a:lnTo>
                        <a:pt x="336" y="444"/>
                      </a:lnTo>
                      <a:lnTo>
                        <a:pt x="336" y="426"/>
                      </a:lnTo>
                      <a:lnTo>
                        <a:pt x="342" y="414"/>
                      </a:lnTo>
                      <a:lnTo>
                        <a:pt x="342" y="390"/>
                      </a:lnTo>
                      <a:lnTo>
                        <a:pt x="348" y="378"/>
                      </a:lnTo>
                      <a:lnTo>
                        <a:pt x="348" y="366"/>
                      </a:lnTo>
                      <a:lnTo>
                        <a:pt x="354" y="366"/>
                      </a:lnTo>
                      <a:lnTo>
                        <a:pt x="360" y="348"/>
                      </a:lnTo>
                      <a:lnTo>
                        <a:pt x="360" y="354"/>
                      </a:lnTo>
                      <a:lnTo>
                        <a:pt x="360" y="348"/>
                      </a:lnTo>
                      <a:lnTo>
                        <a:pt x="372" y="330"/>
                      </a:lnTo>
                      <a:lnTo>
                        <a:pt x="372" y="324"/>
                      </a:lnTo>
                      <a:lnTo>
                        <a:pt x="378" y="312"/>
                      </a:lnTo>
                      <a:lnTo>
                        <a:pt x="378" y="294"/>
                      </a:lnTo>
                      <a:lnTo>
                        <a:pt x="384" y="276"/>
                      </a:lnTo>
                      <a:lnTo>
                        <a:pt x="384" y="264"/>
                      </a:lnTo>
                      <a:lnTo>
                        <a:pt x="390" y="252"/>
                      </a:lnTo>
                      <a:lnTo>
                        <a:pt x="390" y="240"/>
                      </a:lnTo>
                      <a:lnTo>
                        <a:pt x="396" y="222"/>
                      </a:lnTo>
                      <a:lnTo>
                        <a:pt x="396" y="198"/>
                      </a:lnTo>
                      <a:lnTo>
                        <a:pt x="402" y="186"/>
                      </a:lnTo>
                      <a:lnTo>
                        <a:pt x="402" y="174"/>
                      </a:lnTo>
                      <a:lnTo>
                        <a:pt x="408" y="162"/>
                      </a:lnTo>
                      <a:lnTo>
                        <a:pt x="408" y="156"/>
                      </a:lnTo>
                      <a:lnTo>
                        <a:pt x="420" y="138"/>
                      </a:lnTo>
                      <a:lnTo>
                        <a:pt x="414" y="138"/>
                      </a:lnTo>
                      <a:lnTo>
                        <a:pt x="420" y="138"/>
                      </a:lnTo>
                      <a:lnTo>
                        <a:pt x="426" y="138"/>
                      </a:lnTo>
                      <a:lnTo>
                        <a:pt x="432" y="150"/>
                      </a:lnTo>
                      <a:lnTo>
                        <a:pt x="438" y="144"/>
                      </a:lnTo>
                      <a:lnTo>
                        <a:pt x="444" y="132"/>
                      </a:lnTo>
                      <a:lnTo>
                        <a:pt x="456" y="120"/>
                      </a:lnTo>
                      <a:lnTo>
                        <a:pt x="450" y="120"/>
                      </a:lnTo>
                      <a:lnTo>
                        <a:pt x="456" y="120"/>
                      </a:lnTo>
                      <a:lnTo>
                        <a:pt x="462" y="114"/>
                      </a:lnTo>
                      <a:lnTo>
                        <a:pt x="468" y="114"/>
                      </a:lnTo>
                      <a:lnTo>
                        <a:pt x="474" y="114"/>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05" name="Freeform 465"/>
                <p:cNvSpPr>
                  <a:spLocks/>
                </p:cNvSpPr>
                <p:nvPr/>
              </p:nvSpPr>
              <p:spPr bwMode="auto">
                <a:xfrm>
                  <a:off x="3362325" y="2733675"/>
                  <a:ext cx="723900" cy="914400"/>
                </a:xfrm>
                <a:custGeom>
                  <a:avLst/>
                  <a:gdLst/>
                  <a:ahLst/>
                  <a:cxnLst>
                    <a:cxn ang="0">
                      <a:pos x="6" y="576"/>
                    </a:cxn>
                    <a:cxn ang="0">
                      <a:pos x="24" y="558"/>
                    </a:cxn>
                    <a:cxn ang="0">
                      <a:pos x="30" y="534"/>
                    </a:cxn>
                    <a:cxn ang="0">
                      <a:pos x="48" y="516"/>
                    </a:cxn>
                    <a:cxn ang="0">
                      <a:pos x="60" y="492"/>
                    </a:cxn>
                    <a:cxn ang="0">
                      <a:pos x="72" y="480"/>
                    </a:cxn>
                    <a:cxn ang="0">
                      <a:pos x="78" y="468"/>
                    </a:cxn>
                    <a:cxn ang="0">
                      <a:pos x="102" y="432"/>
                    </a:cxn>
                    <a:cxn ang="0">
                      <a:pos x="108" y="414"/>
                    </a:cxn>
                    <a:cxn ang="0">
                      <a:pos x="120" y="396"/>
                    </a:cxn>
                    <a:cxn ang="0">
                      <a:pos x="138" y="366"/>
                    </a:cxn>
                    <a:cxn ang="0">
                      <a:pos x="144" y="348"/>
                    </a:cxn>
                    <a:cxn ang="0">
                      <a:pos x="162" y="330"/>
                    </a:cxn>
                    <a:cxn ang="0">
                      <a:pos x="168" y="312"/>
                    </a:cxn>
                    <a:cxn ang="0">
                      <a:pos x="180" y="300"/>
                    </a:cxn>
                    <a:cxn ang="0">
                      <a:pos x="186" y="318"/>
                    </a:cxn>
                    <a:cxn ang="0">
                      <a:pos x="204" y="360"/>
                    </a:cxn>
                    <a:cxn ang="0">
                      <a:pos x="210" y="354"/>
                    </a:cxn>
                    <a:cxn ang="0">
                      <a:pos x="222" y="360"/>
                    </a:cxn>
                    <a:cxn ang="0">
                      <a:pos x="228" y="342"/>
                    </a:cxn>
                    <a:cxn ang="0">
                      <a:pos x="240" y="330"/>
                    </a:cxn>
                    <a:cxn ang="0">
                      <a:pos x="252" y="300"/>
                    </a:cxn>
                    <a:cxn ang="0">
                      <a:pos x="258" y="288"/>
                    </a:cxn>
                    <a:cxn ang="0">
                      <a:pos x="270" y="282"/>
                    </a:cxn>
                    <a:cxn ang="0">
                      <a:pos x="282" y="258"/>
                    </a:cxn>
                    <a:cxn ang="0">
                      <a:pos x="294" y="234"/>
                    </a:cxn>
                    <a:cxn ang="0">
                      <a:pos x="306" y="216"/>
                    </a:cxn>
                    <a:cxn ang="0">
                      <a:pos x="318" y="174"/>
                    </a:cxn>
                    <a:cxn ang="0">
                      <a:pos x="324" y="138"/>
                    </a:cxn>
                    <a:cxn ang="0">
                      <a:pos x="336" y="102"/>
                    </a:cxn>
                    <a:cxn ang="0">
                      <a:pos x="342" y="66"/>
                    </a:cxn>
                    <a:cxn ang="0">
                      <a:pos x="354" y="42"/>
                    </a:cxn>
                    <a:cxn ang="0">
                      <a:pos x="360" y="6"/>
                    </a:cxn>
                    <a:cxn ang="0">
                      <a:pos x="378" y="12"/>
                    </a:cxn>
                    <a:cxn ang="0">
                      <a:pos x="384" y="54"/>
                    </a:cxn>
                    <a:cxn ang="0">
                      <a:pos x="396" y="78"/>
                    </a:cxn>
                    <a:cxn ang="0">
                      <a:pos x="402" y="126"/>
                    </a:cxn>
                    <a:cxn ang="0">
                      <a:pos x="414" y="168"/>
                    </a:cxn>
                    <a:cxn ang="0">
                      <a:pos x="420" y="240"/>
                    </a:cxn>
                    <a:cxn ang="0">
                      <a:pos x="432" y="276"/>
                    </a:cxn>
                    <a:cxn ang="0">
                      <a:pos x="438" y="324"/>
                    </a:cxn>
                    <a:cxn ang="0">
                      <a:pos x="450" y="372"/>
                    </a:cxn>
                  </a:cxnLst>
                  <a:rect l="0" t="0" r="r" b="b"/>
                  <a:pathLst>
                    <a:path w="456" h="576">
                      <a:moveTo>
                        <a:pt x="0" y="570"/>
                      </a:moveTo>
                      <a:lnTo>
                        <a:pt x="6" y="564"/>
                      </a:lnTo>
                      <a:lnTo>
                        <a:pt x="6" y="576"/>
                      </a:lnTo>
                      <a:lnTo>
                        <a:pt x="12" y="570"/>
                      </a:lnTo>
                      <a:lnTo>
                        <a:pt x="18" y="558"/>
                      </a:lnTo>
                      <a:lnTo>
                        <a:pt x="24" y="558"/>
                      </a:lnTo>
                      <a:lnTo>
                        <a:pt x="24" y="546"/>
                      </a:lnTo>
                      <a:lnTo>
                        <a:pt x="30" y="540"/>
                      </a:lnTo>
                      <a:lnTo>
                        <a:pt x="30" y="534"/>
                      </a:lnTo>
                      <a:lnTo>
                        <a:pt x="42" y="522"/>
                      </a:lnTo>
                      <a:lnTo>
                        <a:pt x="42" y="516"/>
                      </a:lnTo>
                      <a:lnTo>
                        <a:pt x="48" y="516"/>
                      </a:lnTo>
                      <a:lnTo>
                        <a:pt x="54" y="504"/>
                      </a:lnTo>
                      <a:lnTo>
                        <a:pt x="54" y="498"/>
                      </a:lnTo>
                      <a:lnTo>
                        <a:pt x="60" y="492"/>
                      </a:lnTo>
                      <a:lnTo>
                        <a:pt x="66" y="486"/>
                      </a:lnTo>
                      <a:lnTo>
                        <a:pt x="66" y="474"/>
                      </a:lnTo>
                      <a:lnTo>
                        <a:pt x="72" y="480"/>
                      </a:lnTo>
                      <a:lnTo>
                        <a:pt x="72" y="468"/>
                      </a:lnTo>
                      <a:lnTo>
                        <a:pt x="78" y="462"/>
                      </a:lnTo>
                      <a:lnTo>
                        <a:pt x="78" y="468"/>
                      </a:lnTo>
                      <a:lnTo>
                        <a:pt x="90" y="450"/>
                      </a:lnTo>
                      <a:lnTo>
                        <a:pt x="90" y="444"/>
                      </a:lnTo>
                      <a:lnTo>
                        <a:pt x="102" y="432"/>
                      </a:lnTo>
                      <a:lnTo>
                        <a:pt x="102" y="426"/>
                      </a:lnTo>
                      <a:lnTo>
                        <a:pt x="108" y="420"/>
                      </a:lnTo>
                      <a:lnTo>
                        <a:pt x="108" y="414"/>
                      </a:lnTo>
                      <a:lnTo>
                        <a:pt x="120" y="414"/>
                      </a:lnTo>
                      <a:lnTo>
                        <a:pt x="114" y="414"/>
                      </a:lnTo>
                      <a:lnTo>
                        <a:pt x="120" y="396"/>
                      </a:lnTo>
                      <a:lnTo>
                        <a:pt x="132" y="384"/>
                      </a:lnTo>
                      <a:lnTo>
                        <a:pt x="132" y="372"/>
                      </a:lnTo>
                      <a:lnTo>
                        <a:pt x="138" y="366"/>
                      </a:lnTo>
                      <a:lnTo>
                        <a:pt x="138" y="360"/>
                      </a:lnTo>
                      <a:lnTo>
                        <a:pt x="144" y="354"/>
                      </a:lnTo>
                      <a:lnTo>
                        <a:pt x="144" y="348"/>
                      </a:lnTo>
                      <a:lnTo>
                        <a:pt x="150" y="342"/>
                      </a:lnTo>
                      <a:lnTo>
                        <a:pt x="156" y="336"/>
                      </a:lnTo>
                      <a:lnTo>
                        <a:pt x="162" y="330"/>
                      </a:lnTo>
                      <a:lnTo>
                        <a:pt x="162" y="324"/>
                      </a:lnTo>
                      <a:lnTo>
                        <a:pt x="168" y="318"/>
                      </a:lnTo>
                      <a:lnTo>
                        <a:pt x="168" y="312"/>
                      </a:lnTo>
                      <a:lnTo>
                        <a:pt x="174" y="306"/>
                      </a:lnTo>
                      <a:lnTo>
                        <a:pt x="174" y="294"/>
                      </a:lnTo>
                      <a:lnTo>
                        <a:pt x="180" y="300"/>
                      </a:lnTo>
                      <a:lnTo>
                        <a:pt x="180" y="306"/>
                      </a:lnTo>
                      <a:lnTo>
                        <a:pt x="186" y="312"/>
                      </a:lnTo>
                      <a:lnTo>
                        <a:pt x="186" y="318"/>
                      </a:lnTo>
                      <a:lnTo>
                        <a:pt x="192" y="330"/>
                      </a:lnTo>
                      <a:lnTo>
                        <a:pt x="192" y="348"/>
                      </a:lnTo>
                      <a:lnTo>
                        <a:pt x="204" y="360"/>
                      </a:lnTo>
                      <a:lnTo>
                        <a:pt x="198" y="360"/>
                      </a:lnTo>
                      <a:lnTo>
                        <a:pt x="204" y="360"/>
                      </a:lnTo>
                      <a:lnTo>
                        <a:pt x="210" y="354"/>
                      </a:lnTo>
                      <a:lnTo>
                        <a:pt x="210" y="360"/>
                      </a:lnTo>
                      <a:lnTo>
                        <a:pt x="216" y="354"/>
                      </a:lnTo>
                      <a:lnTo>
                        <a:pt x="222" y="360"/>
                      </a:lnTo>
                      <a:lnTo>
                        <a:pt x="222" y="354"/>
                      </a:lnTo>
                      <a:lnTo>
                        <a:pt x="228" y="348"/>
                      </a:lnTo>
                      <a:lnTo>
                        <a:pt x="228" y="342"/>
                      </a:lnTo>
                      <a:lnTo>
                        <a:pt x="234" y="348"/>
                      </a:lnTo>
                      <a:lnTo>
                        <a:pt x="234" y="336"/>
                      </a:lnTo>
                      <a:lnTo>
                        <a:pt x="240" y="330"/>
                      </a:lnTo>
                      <a:lnTo>
                        <a:pt x="246" y="318"/>
                      </a:lnTo>
                      <a:lnTo>
                        <a:pt x="246" y="312"/>
                      </a:lnTo>
                      <a:lnTo>
                        <a:pt x="252" y="300"/>
                      </a:lnTo>
                      <a:lnTo>
                        <a:pt x="252" y="294"/>
                      </a:lnTo>
                      <a:lnTo>
                        <a:pt x="258" y="300"/>
                      </a:lnTo>
                      <a:lnTo>
                        <a:pt x="258" y="288"/>
                      </a:lnTo>
                      <a:lnTo>
                        <a:pt x="264" y="282"/>
                      </a:lnTo>
                      <a:lnTo>
                        <a:pt x="270" y="276"/>
                      </a:lnTo>
                      <a:lnTo>
                        <a:pt x="270" y="282"/>
                      </a:lnTo>
                      <a:lnTo>
                        <a:pt x="276" y="270"/>
                      </a:lnTo>
                      <a:lnTo>
                        <a:pt x="282" y="264"/>
                      </a:lnTo>
                      <a:lnTo>
                        <a:pt x="282" y="258"/>
                      </a:lnTo>
                      <a:lnTo>
                        <a:pt x="288" y="246"/>
                      </a:lnTo>
                      <a:lnTo>
                        <a:pt x="294" y="246"/>
                      </a:lnTo>
                      <a:lnTo>
                        <a:pt x="294" y="234"/>
                      </a:lnTo>
                      <a:lnTo>
                        <a:pt x="300" y="228"/>
                      </a:lnTo>
                      <a:lnTo>
                        <a:pt x="306" y="228"/>
                      </a:lnTo>
                      <a:lnTo>
                        <a:pt x="306" y="216"/>
                      </a:lnTo>
                      <a:lnTo>
                        <a:pt x="312" y="198"/>
                      </a:lnTo>
                      <a:lnTo>
                        <a:pt x="312" y="180"/>
                      </a:lnTo>
                      <a:lnTo>
                        <a:pt x="318" y="174"/>
                      </a:lnTo>
                      <a:lnTo>
                        <a:pt x="318" y="162"/>
                      </a:lnTo>
                      <a:lnTo>
                        <a:pt x="324" y="156"/>
                      </a:lnTo>
                      <a:lnTo>
                        <a:pt x="324" y="138"/>
                      </a:lnTo>
                      <a:lnTo>
                        <a:pt x="330" y="132"/>
                      </a:lnTo>
                      <a:lnTo>
                        <a:pt x="330" y="114"/>
                      </a:lnTo>
                      <a:lnTo>
                        <a:pt x="336" y="102"/>
                      </a:lnTo>
                      <a:lnTo>
                        <a:pt x="336" y="96"/>
                      </a:lnTo>
                      <a:lnTo>
                        <a:pt x="342" y="84"/>
                      </a:lnTo>
                      <a:lnTo>
                        <a:pt x="342" y="66"/>
                      </a:lnTo>
                      <a:lnTo>
                        <a:pt x="348" y="54"/>
                      </a:lnTo>
                      <a:lnTo>
                        <a:pt x="348" y="48"/>
                      </a:lnTo>
                      <a:lnTo>
                        <a:pt x="354" y="42"/>
                      </a:lnTo>
                      <a:lnTo>
                        <a:pt x="354" y="36"/>
                      </a:lnTo>
                      <a:lnTo>
                        <a:pt x="360" y="24"/>
                      </a:lnTo>
                      <a:lnTo>
                        <a:pt x="360" y="6"/>
                      </a:lnTo>
                      <a:lnTo>
                        <a:pt x="366" y="6"/>
                      </a:lnTo>
                      <a:lnTo>
                        <a:pt x="372" y="0"/>
                      </a:lnTo>
                      <a:lnTo>
                        <a:pt x="378" y="12"/>
                      </a:lnTo>
                      <a:lnTo>
                        <a:pt x="378" y="36"/>
                      </a:lnTo>
                      <a:lnTo>
                        <a:pt x="384" y="42"/>
                      </a:lnTo>
                      <a:lnTo>
                        <a:pt x="384" y="54"/>
                      </a:lnTo>
                      <a:lnTo>
                        <a:pt x="390" y="60"/>
                      </a:lnTo>
                      <a:lnTo>
                        <a:pt x="390" y="66"/>
                      </a:lnTo>
                      <a:lnTo>
                        <a:pt x="396" y="78"/>
                      </a:lnTo>
                      <a:lnTo>
                        <a:pt x="396" y="102"/>
                      </a:lnTo>
                      <a:lnTo>
                        <a:pt x="402" y="114"/>
                      </a:lnTo>
                      <a:lnTo>
                        <a:pt x="402" y="126"/>
                      </a:lnTo>
                      <a:lnTo>
                        <a:pt x="408" y="144"/>
                      </a:lnTo>
                      <a:lnTo>
                        <a:pt x="408" y="150"/>
                      </a:lnTo>
                      <a:lnTo>
                        <a:pt x="414" y="168"/>
                      </a:lnTo>
                      <a:lnTo>
                        <a:pt x="414" y="204"/>
                      </a:lnTo>
                      <a:lnTo>
                        <a:pt x="420" y="222"/>
                      </a:lnTo>
                      <a:lnTo>
                        <a:pt x="420" y="240"/>
                      </a:lnTo>
                      <a:lnTo>
                        <a:pt x="426" y="258"/>
                      </a:lnTo>
                      <a:lnTo>
                        <a:pt x="426" y="264"/>
                      </a:lnTo>
                      <a:lnTo>
                        <a:pt x="432" y="276"/>
                      </a:lnTo>
                      <a:lnTo>
                        <a:pt x="432" y="300"/>
                      </a:lnTo>
                      <a:lnTo>
                        <a:pt x="438" y="318"/>
                      </a:lnTo>
                      <a:lnTo>
                        <a:pt x="438" y="324"/>
                      </a:lnTo>
                      <a:lnTo>
                        <a:pt x="444" y="330"/>
                      </a:lnTo>
                      <a:lnTo>
                        <a:pt x="444" y="360"/>
                      </a:lnTo>
                      <a:lnTo>
                        <a:pt x="450" y="372"/>
                      </a:lnTo>
                      <a:lnTo>
                        <a:pt x="450" y="390"/>
                      </a:lnTo>
                      <a:lnTo>
                        <a:pt x="456" y="402"/>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06" name="Freeform 466"/>
                <p:cNvSpPr>
                  <a:spLocks/>
                </p:cNvSpPr>
                <p:nvPr/>
              </p:nvSpPr>
              <p:spPr bwMode="auto">
                <a:xfrm>
                  <a:off x="4086225" y="2752725"/>
                  <a:ext cx="609600" cy="1552575"/>
                </a:xfrm>
                <a:custGeom>
                  <a:avLst/>
                  <a:gdLst/>
                  <a:ahLst/>
                  <a:cxnLst>
                    <a:cxn ang="0">
                      <a:pos x="6" y="402"/>
                    </a:cxn>
                    <a:cxn ang="0">
                      <a:pos x="12" y="438"/>
                    </a:cxn>
                    <a:cxn ang="0">
                      <a:pos x="24" y="462"/>
                    </a:cxn>
                    <a:cxn ang="0">
                      <a:pos x="30" y="486"/>
                    </a:cxn>
                    <a:cxn ang="0">
                      <a:pos x="42" y="516"/>
                    </a:cxn>
                    <a:cxn ang="0">
                      <a:pos x="48" y="534"/>
                    </a:cxn>
                    <a:cxn ang="0">
                      <a:pos x="60" y="564"/>
                    </a:cxn>
                    <a:cxn ang="0">
                      <a:pos x="66" y="612"/>
                    </a:cxn>
                    <a:cxn ang="0">
                      <a:pos x="78" y="636"/>
                    </a:cxn>
                    <a:cxn ang="0">
                      <a:pos x="90" y="666"/>
                    </a:cxn>
                    <a:cxn ang="0">
                      <a:pos x="96" y="690"/>
                    </a:cxn>
                    <a:cxn ang="0">
                      <a:pos x="108" y="744"/>
                    </a:cxn>
                    <a:cxn ang="0">
                      <a:pos x="114" y="798"/>
                    </a:cxn>
                    <a:cxn ang="0">
                      <a:pos x="126" y="840"/>
                    </a:cxn>
                    <a:cxn ang="0">
                      <a:pos x="132" y="894"/>
                    </a:cxn>
                    <a:cxn ang="0">
                      <a:pos x="144" y="924"/>
                    </a:cxn>
                    <a:cxn ang="0">
                      <a:pos x="156" y="942"/>
                    </a:cxn>
                    <a:cxn ang="0">
                      <a:pos x="168" y="972"/>
                    </a:cxn>
                    <a:cxn ang="0">
                      <a:pos x="174" y="978"/>
                    </a:cxn>
                    <a:cxn ang="0">
                      <a:pos x="186" y="942"/>
                    </a:cxn>
                    <a:cxn ang="0">
                      <a:pos x="192" y="936"/>
                    </a:cxn>
                    <a:cxn ang="0">
                      <a:pos x="198" y="906"/>
                    </a:cxn>
                    <a:cxn ang="0">
                      <a:pos x="210" y="876"/>
                    </a:cxn>
                    <a:cxn ang="0">
                      <a:pos x="216" y="834"/>
                    </a:cxn>
                    <a:cxn ang="0">
                      <a:pos x="228" y="792"/>
                    </a:cxn>
                    <a:cxn ang="0">
                      <a:pos x="234" y="750"/>
                    </a:cxn>
                    <a:cxn ang="0">
                      <a:pos x="246" y="708"/>
                    </a:cxn>
                    <a:cxn ang="0">
                      <a:pos x="252" y="660"/>
                    </a:cxn>
                    <a:cxn ang="0">
                      <a:pos x="264" y="624"/>
                    </a:cxn>
                    <a:cxn ang="0">
                      <a:pos x="270" y="582"/>
                    </a:cxn>
                    <a:cxn ang="0">
                      <a:pos x="282" y="540"/>
                    </a:cxn>
                    <a:cxn ang="0">
                      <a:pos x="288" y="492"/>
                    </a:cxn>
                    <a:cxn ang="0">
                      <a:pos x="300" y="438"/>
                    </a:cxn>
                    <a:cxn ang="0">
                      <a:pos x="306" y="402"/>
                    </a:cxn>
                    <a:cxn ang="0">
                      <a:pos x="318" y="348"/>
                    </a:cxn>
                    <a:cxn ang="0">
                      <a:pos x="324" y="312"/>
                    </a:cxn>
                    <a:cxn ang="0">
                      <a:pos x="336" y="258"/>
                    </a:cxn>
                    <a:cxn ang="0">
                      <a:pos x="342" y="216"/>
                    </a:cxn>
                    <a:cxn ang="0">
                      <a:pos x="354" y="168"/>
                    </a:cxn>
                    <a:cxn ang="0">
                      <a:pos x="360" y="126"/>
                    </a:cxn>
                    <a:cxn ang="0">
                      <a:pos x="372" y="78"/>
                    </a:cxn>
                    <a:cxn ang="0">
                      <a:pos x="378" y="42"/>
                    </a:cxn>
                  </a:cxnLst>
                  <a:rect l="0" t="0" r="r" b="b"/>
                  <a:pathLst>
                    <a:path w="384" h="978">
                      <a:moveTo>
                        <a:pt x="0" y="390"/>
                      </a:moveTo>
                      <a:lnTo>
                        <a:pt x="0" y="396"/>
                      </a:lnTo>
                      <a:lnTo>
                        <a:pt x="6" y="402"/>
                      </a:lnTo>
                      <a:lnTo>
                        <a:pt x="6" y="420"/>
                      </a:lnTo>
                      <a:lnTo>
                        <a:pt x="12" y="426"/>
                      </a:lnTo>
                      <a:lnTo>
                        <a:pt x="12" y="438"/>
                      </a:lnTo>
                      <a:lnTo>
                        <a:pt x="18" y="444"/>
                      </a:lnTo>
                      <a:lnTo>
                        <a:pt x="18" y="450"/>
                      </a:lnTo>
                      <a:lnTo>
                        <a:pt x="24" y="462"/>
                      </a:lnTo>
                      <a:lnTo>
                        <a:pt x="24" y="474"/>
                      </a:lnTo>
                      <a:lnTo>
                        <a:pt x="30" y="474"/>
                      </a:lnTo>
                      <a:lnTo>
                        <a:pt x="30" y="486"/>
                      </a:lnTo>
                      <a:lnTo>
                        <a:pt x="36" y="492"/>
                      </a:lnTo>
                      <a:lnTo>
                        <a:pt x="36" y="510"/>
                      </a:lnTo>
                      <a:lnTo>
                        <a:pt x="42" y="516"/>
                      </a:lnTo>
                      <a:lnTo>
                        <a:pt x="42" y="522"/>
                      </a:lnTo>
                      <a:lnTo>
                        <a:pt x="48" y="528"/>
                      </a:lnTo>
                      <a:lnTo>
                        <a:pt x="48" y="534"/>
                      </a:lnTo>
                      <a:lnTo>
                        <a:pt x="54" y="552"/>
                      </a:lnTo>
                      <a:lnTo>
                        <a:pt x="54" y="558"/>
                      </a:lnTo>
                      <a:lnTo>
                        <a:pt x="60" y="564"/>
                      </a:lnTo>
                      <a:lnTo>
                        <a:pt x="60" y="588"/>
                      </a:lnTo>
                      <a:lnTo>
                        <a:pt x="66" y="606"/>
                      </a:lnTo>
                      <a:lnTo>
                        <a:pt x="66" y="612"/>
                      </a:lnTo>
                      <a:lnTo>
                        <a:pt x="72" y="618"/>
                      </a:lnTo>
                      <a:lnTo>
                        <a:pt x="78" y="624"/>
                      </a:lnTo>
                      <a:lnTo>
                        <a:pt x="78" y="636"/>
                      </a:lnTo>
                      <a:lnTo>
                        <a:pt x="84" y="654"/>
                      </a:lnTo>
                      <a:lnTo>
                        <a:pt x="84" y="660"/>
                      </a:lnTo>
                      <a:lnTo>
                        <a:pt x="90" y="666"/>
                      </a:lnTo>
                      <a:lnTo>
                        <a:pt x="90" y="678"/>
                      </a:lnTo>
                      <a:lnTo>
                        <a:pt x="96" y="684"/>
                      </a:lnTo>
                      <a:lnTo>
                        <a:pt x="96" y="690"/>
                      </a:lnTo>
                      <a:lnTo>
                        <a:pt x="102" y="708"/>
                      </a:lnTo>
                      <a:lnTo>
                        <a:pt x="102" y="726"/>
                      </a:lnTo>
                      <a:lnTo>
                        <a:pt x="108" y="744"/>
                      </a:lnTo>
                      <a:lnTo>
                        <a:pt x="108" y="780"/>
                      </a:lnTo>
                      <a:lnTo>
                        <a:pt x="114" y="786"/>
                      </a:lnTo>
                      <a:lnTo>
                        <a:pt x="114" y="798"/>
                      </a:lnTo>
                      <a:lnTo>
                        <a:pt x="120" y="816"/>
                      </a:lnTo>
                      <a:lnTo>
                        <a:pt x="120" y="828"/>
                      </a:lnTo>
                      <a:lnTo>
                        <a:pt x="126" y="840"/>
                      </a:lnTo>
                      <a:lnTo>
                        <a:pt x="126" y="876"/>
                      </a:lnTo>
                      <a:lnTo>
                        <a:pt x="132" y="882"/>
                      </a:lnTo>
                      <a:lnTo>
                        <a:pt x="132" y="894"/>
                      </a:lnTo>
                      <a:lnTo>
                        <a:pt x="138" y="900"/>
                      </a:lnTo>
                      <a:lnTo>
                        <a:pt x="138" y="918"/>
                      </a:lnTo>
                      <a:lnTo>
                        <a:pt x="144" y="924"/>
                      </a:lnTo>
                      <a:lnTo>
                        <a:pt x="150" y="930"/>
                      </a:lnTo>
                      <a:lnTo>
                        <a:pt x="150" y="942"/>
                      </a:lnTo>
                      <a:lnTo>
                        <a:pt x="156" y="942"/>
                      </a:lnTo>
                      <a:lnTo>
                        <a:pt x="162" y="954"/>
                      </a:lnTo>
                      <a:lnTo>
                        <a:pt x="162" y="978"/>
                      </a:lnTo>
                      <a:lnTo>
                        <a:pt x="168" y="972"/>
                      </a:lnTo>
                      <a:lnTo>
                        <a:pt x="168" y="966"/>
                      </a:lnTo>
                      <a:lnTo>
                        <a:pt x="174" y="972"/>
                      </a:lnTo>
                      <a:lnTo>
                        <a:pt x="174" y="978"/>
                      </a:lnTo>
                      <a:lnTo>
                        <a:pt x="180" y="966"/>
                      </a:lnTo>
                      <a:lnTo>
                        <a:pt x="180" y="954"/>
                      </a:lnTo>
                      <a:lnTo>
                        <a:pt x="186" y="942"/>
                      </a:lnTo>
                      <a:lnTo>
                        <a:pt x="186" y="936"/>
                      </a:lnTo>
                      <a:lnTo>
                        <a:pt x="192" y="930"/>
                      </a:lnTo>
                      <a:lnTo>
                        <a:pt x="192" y="936"/>
                      </a:lnTo>
                      <a:lnTo>
                        <a:pt x="192" y="930"/>
                      </a:lnTo>
                      <a:lnTo>
                        <a:pt x="198" y="918"/>
                      </a:lnTo>
                      <a:lnTo>
                        <a:pt x="198" y="906"/>
                      </a:lnTo>
                      <a:lnTo>
                        <a:pt x="204" y="900"/>
                      </a:lnTo>
                      <a:lnTo>
                        <a:pt x="204" y="888"/>
                      </a:lnTo>
                      <a:lnTo>
                        <a:pt x="210" y="876"/>
                      </a:lnTo>
                      <a:lnTo>
                        <a:pt x="210" y="858"/>
                      </a:lnTo>
                      <a:lnTo>
                        <a:pt x="216" y="846"/>
                      </a:lnTo>
                      <a:lnTo>
                        <a:pt x="216" y="834"/>
                      </a:lnTo>
                      <a:lnTo>
                        <a:pt x="222" y="822"/>
                      </a:lnTo>
                      <a:lnTo>
                        <a:pt x="222" y="804"/>
                      </a:lnTo>
                      <a:lnTo>
                        <a:pt x="228" y="792"/>
                      </a:lnTo>
                      <a:lnTo>
                        <a:pt x="228" y="774"/>
                      </a:lnTo>
                      <a:lnTo>
                        <a:pt x="234" y="762"/>
                      </a:lnTo>
                      <a:lnTo>
                        <a:pt x="234" y="750"/>
                      </a:lnTo>
                      <a:lnTo>
                        <a:pt x="240" y="732"/>
                      </a:lnTo>
                      <a:lnTo>
                        <a:pt x="240" y="720"/>
                      </a:lnTo>
                      <a:lnTo>
                        <a:pt x="246" y="708"/>
                      </a:lnTo>
                      <a:lnTo>
                        <a:pt x="246" y="684"/>
                      </a:lnTo>
                      <a:lnTo>
                        <a:pt x="252" y="672"/>
                      </a:lnTo>
                      <a:lnTo>
                        <a:pt x="252" y="660"/>
                      </a:lnTo>
                      <a:lnTo>
                        <a:pt x="258" y="648"/>
                      </a:lnTo>
                      <a:lnTo>
                        <a:pt x="258" y="636"/>
                      </a:lnTo>
                      <a:lnTo>
                        <a:pt x="264" y="624"/>
                      </a:lnTo>
                      <a:lnTo>
                        <a:pt x="264" y="606"/>
                      </a:lnTo>
                      <a:lnTo>
                        <a:pt x="270" y="594"/>
                      </a:lnTo>
                      <a:lnTo>
                        <a:pt x="270" y="582"/>
                      </a:lnTo>
                      <a:lnTo>
                        <a:pt x="276" y="564"/>
                      </a:lnTo>
                      <a:lnTo>
                        <a:pt x="276" y="552"/>
                      </a:lnTo>
                      <a:lnTo>
                        <a:pt x="282" y="540"/>
                      </a:lnTo>
                      <a:lnTo>
                        <a:pt x="282" y="516"/>
                      </a:lnTo>
                      <a:lnTo>
                        <a:pt x="288" y="504"/>
                      </a:lnTo>
                      <a:lnTo>
                        <a:pt x="288" y="492"/>
                      </a:lnTo>
                      <a:lnTo>
                        <a:pt x="294" y="480"/>
                      </a:lnTo>
                      <a:lnTo>
                        <a:pt x="294" y="450"/>
                      </a:lnTo>
                      <a:lnTo>
                        <a:pt x="300" y="438"/>
                      </a:lnTo>
                      <a:lnTo>
                        <a:pt x="300" y="426"/>
                      </a:lnTo>
                      <a:lnTo>
                        <a:pt x="306" y="414"/>
                      </a:lnTo>
                      <a:lnTo>
                        <a:pt x="306" y="402"/>
                      </a:lnTo>
                      <a:lnTo>
                        <a:pt x="312" y="390"/>
                      </a:lnTo>
                      <a:lnTo>
                        <a:pt x="312" y="366"/>
                      </a:lnTo>
                      <a:lnTo>
                        <a:pt x="318" y="348"/>
                      </a:lnTo>
                      <a:lnTo>
                        <a:pt x="318" y="336"/>
                      </a:lnTo>
                      <a:lnTo>
                        <a:pt x="324" y="324"/>
                      </a:lnTo>
                      <a:lnTo>
                        <a:pt x="324" y="312"/>
                      </a:lnTo>
                      <a:lnTo>
                        <a:pt x="330" y="300"/>
                      </a:lnTo>
                      <a:lnTo>
                        <a:pt x="330" y="270"/>
                      </a:lnTo>
                      <a:lnTo>
                        <a:pt x="336" y="258"/>
                      </a:lnTo>
                      <a:lnTo>
                        <a:pt x="336" y="246"/>
                      </a:lnTo>
                      <a:lnTo>
                        <a:pt x="342" y="234"/>
                      </a:lnTo>
                      <a:lnTo>
                        <a:pt x="342" y="216"/>
                      </a:lnTo>
                      <a:lnTo>
                        <a:pt x="348" y="204"/>
                      </a:lnTo>
                      <a:lnTo>
                        <a:pt x="348" y="180"/>
                      </a:lnTo>
                      <a:lnTo>
                        <a:pt x="354" y="168"/>
                      </a:lnTo>
                      <a:lnTo>
                        <a:pt x="354" y="156"/>
                      </a:lnTo>
                      <a:lnTo>
                        <a:pt x="360" y="138"/>
                      </a:lnTo>
                      <a:lnTo>
                        <a:pt x="360" y="126"/>
                      </a:lnTo>
                      <a:lnTo>
                        <a:pt x="366" y="114"/>
                      </a:lnTo>
                      <a:lnTo>
                        <a:pt x="366" y="90"/>
                      </a:lnTo>
                      <a:lnTo>
                        <a:pt x="372" y="78"/>
                      </a:lnTo>
                      <a:lnTo>
                        <a:pt x="372" y="66"/>
                      </a:lnTo>
                      <a:lnTo>
                        <a:pt x="378" y="54"/>
                      </a:lnTo>
                      <a:lnTo>
                        <a:pt x="378" y="42"/>
                      </a:lnTo>
                      <a:lnTo>
                        <a:pt x="384" y="24"/>
                      </a:lnTo>
                      <a:lnTo>
                        <a:pt x="384" y="0"/>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07" name="Freeform 467"/>
                <p:cNvSpPr>
                  <a:spLocks/>
                </p:cNvSpPr>
                <p:nvPr/>
              </p:nvSpPr>
              <p:spPr bwMode="auto">
                <a:xfrm>
                  <a:off x="4695825" y="2686050"/>
                  <a:ext cx="647700" cy="1590675"/>
                </a:xfrm>
                <a:custGeom>
                  <a:avLst/>
                  <a:gdLst/>
                  <a:ahLst/>
                  <a:cxnLst>
                    <a:cxn ang="0">
                      <a:pos x="6" y="18"/>
                    </a:cxn>
                    <a:cxn ang="0">
                      <a:pos x="18" y="0"/>
                    </a:cxn>
                    <a:cxn ang="0">
                      <a:pos x="30" y="0"/>
                    </a:cxn>
                    <a:cxn ang="0">
                      <a:pos x="42" y="42"/>
                    </a:cxn>
                    <a:cxn ang="0">
                      <a:pos x="48" y="90"/>
                    </a:cxn>
                    <a:cxn ang="0">
                      <a:pos x="60" y="132"/>
                    </a:cxn>
                    <a:cxn ang="0">
                      <a:pos x="66" y="186"/>
                    </a:cxn>
                    <a:cxn ang="0">
                      <a:pos x="78" y="222"/>
                    </a:cxn>
                    <a:cxn ang="0">
                      <a:pos x="84" y="276"/>
                    </a:cxn>
                    <a:cxn ang="0">
                      <a:pos x="96" y="318"/>
                    </a:cxn>
                    <a:cxn ang="0">
                      <a:pos x="102" y="366"/>
                    </a:cxn>
                    <a:cxn ang="0">
                      <a:pos x="114" y="408"/>
                    </a:cxn>
                    <a:cxn ang="0">
                      <a:pos x="120" y="462"/>
                    </a:cxn>
                    <a:cxn ang="0">
                      <a:pos x="132" y="498"/>
                    </a:cxn>
                    <a:cxn ang="0">
                      <a:pos x="138" y="552"/>
                    </a:cxn>
                    <a:cxn ang="0">
                      <a:pos x="150" y="594"/>
                    </a:cxn>
                    <a:cxn ang="0">
                      <a:pos x="156" y="642"/>
                    </a:cxn>
                    <a:cxn ang="0">
                      <a:pos x="168" y="684"/>
                    </a:cxn>
                    <a:cxn ang="0">
                      <a:pos x="174" y="726"/>
                    </a:cxn>
                    <a:cxn ang="0">
                      <a:pos x="186" y="762"/>
                    </a:cxn>
                    <a:cxn ang="0">
                      <a:pos x="192" y="810"/>
                    </a:cxn>
                    <a:cxn ang="0">
                      <a:pos x="204" y="846"/>
                    </a:cxn>
                    <a:cxn ang="0">
                      <a:pos x="210" y="894"/>
                    </a:cxn>
                    <a:cxn ang="0">
                      <a:pos x="222" y="948"/>
                    </a:cxn>
                    <a:cxn ang="0">
                      <a:pos x="234" y="960"/>
                    </a:cxn>
                    <a:cxn ang="0">
                      <a:pos x="246" y="990"/>
                    </a:cxn>
                    <a:cxn ang="0">
                      <a:pos x="252" y="990"/>
                    </a:cxn>
                    <a:cxn ang="0">
                      <a:pos x="264" y="960"/>
                    </a:cxn>
                    <a:cxn ang="0">
                      <a:pos x="282" y="936"/>
                    </a:cxn>
                    <a:cxn ang="0">
                      <a:pos x="294" y="894"/>
                    </a:cxn>
                    <a:cxn ang="0">
                      <a:pos x="300" y="864"/>
                    </a:cxn>
                    <a:cxn ang="0">
                      <a:pos x="312" y="798"/>
                    </a:cxn>
                    <a:cxn ang="0">
                      <a:pos x="318" y="750"/>
                    </a:cxn>
                    <a:cxn ang="0">
                      <a:pos x="330" y="726"/>
                    </a:cxn>
                    <a:cxn ang="0">
                      <a:pos x="336" y="696"/>
                    </a:cxn>
                    <a:cxn ang="0">
                      <a:pos x="348" y="654"/>
                    </a:cxn>
                    <a:cxn ang="0">
                      <a:pos x="354" y="624"/>
                    </a:cxn>
                    <a:cxn ang="0">
                      <a:pos x="366" y="588"/>
                    </a:cxn>
                    <a:cxn ang="0">
                      <a:pos x="372" y="552"/>
                    </a:cxn>
                    <a:cxn ang="0">
                      <a:pos x="384" y="528"/>
                    </a:cxn>
                    <a:cxn ang="0">
                      <a:pos x="390" y="498"/>
                    </a:cxn>
                    <a:cxn ang="0">
                      <a:pos x="402" y="480"/>
                    </a:cxn>
                  </a:cxnLst>
                  <a:rect l="0" t="0" r="r" b="b"/>
                  <a:pathLst>
                    <a:path w="408" h="1002">
                      <a:moveTo>
                        <a:pt x="0" y="42"/>
                      </a:moveTo>
                      <a:lnTo>
                        <a:pt x="6" y="30"/>
                      </a:lnTo>
                      <a:lnTo>
                        <a:pt x="6" y="18"/>
                      </a:lnTo>
                      <a:lnTo>
                        <a:pt x="18" y="0"/>
                      </a:lnTo>
                      <a:lnTo>
                        <a:pt x="12" y="0"/>
                      </a:lnTo>
                      <a:lnTo>
                        <a:pt x="18" y="0"/>
                      </a:lnTo>
                      <a:lnTo>
                        <a:pt x="24" y="12"/>
                      </a:lnTo>
                      <a:lnTo>
                        <a:pt x="24" y="0"/>
                      </a:lnTo>
                      <a:lnTo>
                        <a:pt x="30" y="0"/>
                      </a:lnTo>
                      <a:lnTo>
                        <a:pt x="36" y="12"/>
                      </a:lnTo>
                      <a:lnTo>
                        <a:pt x="36" y="24"/>
                      </a:lnTo>
                      <a:lnTo>
                        <a:pt x="42" y="42"/>
                      </a:lnTo>
                      <a:lnTo>
                        <a:pt x="42" y="54"/>
                      </a:lnTo>
                      <a:lnTo>
                        <a:pt x="48" y="66"/>
                      </a:lnTo>
                      <a:lnTo>
                        <a:pt x="48" y="90"/>
                      </a:lnTo>
                      <a:lnTo>
                        <a:pt x="54" y="108"/>
                      </a:lnTo>
                      <a:lnTo>
                        <a:pt x="54" y="120"/>
                      </a:lnTo>
                      <a:lnTo>
                        <a:pt x="60" y="132"/>
                      </a:lnTo>
                      <a:lnTo>
                        <a:pt x="60" y="144"/>
                      </a:lnTo>
                      <a:lnTo>
                        <a:pt x="66" y="156"/>
                      </a:lnTo>
                      <a:lnTo>
                        <a:pt x="66" y="186"/>
                      </a:lnTo>
                      <a:lnTo>
                        <a:pt x="72" y="198"/>
                      </a:lnTo>
                      <a:lnTo>
                        <a:pt x="72" y="210"/>
                      </a:lnTo>
                      <a:lnTo>
                        <a:pt x="78" y="222"/>
                      </a:lnTo>
                      <a:lnTo>
                        <a:pt x="78" y="234"/>
                      </a:lnTo>
                      <a:lnTo>
                        <a:pt x="84" y="252"/>
                      </a:lnTo>
                      <a:lnTo>
                        <a:pt x="84" y="276"/>
                      </a:lnTo>
                      <a:lnTo>
                        <a:pt x="90" y="288"/>
                      </a:lnTo>
                      <a:lnTo>
                        <a:pt x="90" y="300"/>
                      </a:lnTo>
                      <a:lnTo>
                        <a:pt x="96" y="318"/>
                      </a:lnTo>
                      <a:lnTo>
                        <a:pt x="96" y="330"/>
                      </a:lnTo>
                      <a:lnTo>
                        <a:pt x="102" y="342"/>
                      </a:lnTo>
                      <a:lnTo>
                        <a:pt x="102" y="366"/>
                      </a:lnTo>
                      <a:lnTo>
                        <a:pt x="108" y="378"/>
                      </a:lnTo>
                      <a:lnTo>
                        <a:pt x="108" y="396"/>
                      </a:lnTo>
                      <a:lnTo>
                        <a:pt x="114" y="408"/>
                      </a:lnTo>
                      <a:lnTo>
                        <a:pt x="114" y="432"/>
                      </a:lnTo>
                      <a:lnTo>
                        <a:pt x="120" y="450"/>
                      </a:lnTo>
                      <a:lnTo>
                        <a:pt x="120" y="462"/>
                      </a:lnTo>
                      <a:lnTo>
                        <a:pt x="126" y="474"/>
                      </a:lnTo>
                      <a:lnTo>
                        <a:pt x="126" y="486"/>
                      </a:lnTo>
                      <a:lnTo>
                        <a:pt x="132" y="498"/>
                      </a:lnTo>
                      <a:lnTo>
                        <a:pt x="132" y="528"/>
                      </a:lnTo>
                      <a:lnTo>
                        <a:pt x="138" y="540"/>
                      </a:lnTo>
                      <a:lnTo>
                        <a:pt x="138" y="552"/>
                      </a:lnTo>
                      <a:lnTo>
                        <a:pt x="144" y="564"/>
                      </a:lnTo>
                      <a:lnTo>
                        <a:pt x="144" y="576"/>
                      </a:lnTo>
                      <a:lnTo>
                        <a:pt x="150" y="594"/>
                      </a:lnTo>
                      <a:lnTo>
                        <a:pt x="150" y="618"/>
                      </a:lnTo>
                      <a:lnTo>
                        <a:pt x="156" y="630"/>
                      </a:lnTo>
                      <a:lnTo>
                        <a:pt x="156" y="642"/>
                      </a:lnTo>
                      <a:lnTo>
                        <a:pt x="162" y="654"/>
                      </a:lnTo>
                      <a:lnTo>
                        <a:pt x="162" y="672"/>
                      </a:lnTo>
                      <a:lnTo>
                        <a:pt x="168" y="684"/>
                      </a:lnTo>
                      <a:lnTo>
                        <a:pt x="168" y="708"/>
                      </a:lnTo>
                      <a:lnTo>
                        <a:pt x="174" y="714"/>
                      </a:lnTo>
                      <a:lnTo>
                        <a:pt x="174" y="726"/>
                      </a:lnTo>
                      <a:lnTo>
                        <a:pt x="180" y="738"/>
                      </a:lnTo>
                      <a:lnTo>
                        <a:pt x="180" y="750"/>
                      </a:lnTo>
                      <a:lnTo>
                        <a:pt x="186" y="762"/>
                      </a:lnTo>
                      <a:lnTo>
                        <a:pt x="186" y="786"/>
                      </a:lnTo>
                      <a:lnTo>
                        <a:pt x="192" y="798"/>
                      </a:lnTo>
                      <a:lnTo>
                        <a:pt x="192" y="810"/>
                      </a:lnTo>
                      <a:lnTo>
                        <a:pt x="198" y="822"/>
                      </a:lnTo>
                      <a:lnTo>
                        <a:pt x="198" y="834"/>
                      </a:lnTo>
                      <a:lnTo>
                        <a:pt x="204" y="846"/>
                      </a:lnTo>
                      <a:lnTo>
                        <a:pt x="204" y="876"/>
                      </a:lnTo>
                      <a:lnTo>
                        <a:pt x="210" y="882"/>
                      </a:lnTo>
                      <a:lnTo>
                        <a:pt x="210" y="894"/>
                      </a:lnTo>
                      <a:lnTo>
                        <a:pt x="216" y="906"/>
                      </a:lnTo>
                      <a:lnTo>
                        <a:pt x="216" y="936"/>
                      </a:lnTo>
                      <a:lnTo>
                        <a:pt x="222" y="948"/>
                      </a:lnTo>
                      <a:lnTo>
                        <a:pt x="222" y="960"/>
                      </a:lnTo>
                      <a:lnTo>
                        <a:pt x="228" y="966"/>
                      </a:lnTo>
                      <a:lnTo>
                        <a:pt x="234" y="960"/>
                      </a:lnTo>
                      <a:lnTo>
                        <a:pt x="240" y="972"/>
                      </a:lnTo>
                      <a:lnTo>
                        <a:pt x="240" y="984"/>
                      </a:lnTo>
                      <a:lnTo>
                        <a:pt x="246" y="990"/>
                      </a:lnTo>
                      <a:lnTo>
                        <a:pt x="246" y="1002"/>
                      </a:lnTo>
                      <a:lnTo>
                        <a:pt x="252" y="996"/>
                      </a:lnTo>
                      <a:lnTo>
                        <a:pt x="252" y="990"/>
                      </a:lnTo>
                      <a:lnTo>
                        <a:pt x="258" y="984"/>
                      </a:lnTo>
                      <a:lnTo>
                        <a:pt x="258" y="972"/>
                      </a:lnTo>
                      <a:lnTo>
                        <a:pt x="264" y="960"/>
                      </a:lnTo>
                      <a:lnTo>
                        <a:pt x="270" y="960"/>
                      </a:lnTo>
                      <a:lnTo>
                        <a:pt x="276" y="942"/>
                      </a:lnTo>
                      <a:lnTo>
                        <a:pt x="282" y="936"/>
                      </a:lnTo>
                      <a:lnTo>
                        <a:pt x="288" y="924"/>
                      </a:lnTo>
                      <a:lnTo>
                        <a:pt x="288" y="900"/>
                      </a:lnTo>
                      <a:lnTo>
                        <a:pt x="294" y="894"/>
                      </a:lnTo>
                      <a:lnTo>
                        <a:pt x="294" y="882"/>
                      </a:lnTo>
                      <a:lnTo>
                        <a:pt x="300" y="882"/>
                      </a:lnTo>
                      <a:lnTo>
                        <a:pt x="300" y="864"/>
                      </a:lnTo>
                      <a:lnTo>
                        <a:pt x="306" y="852"/>
                      </a:lnTo>
                      <a:lnTo>
                        <a:pt x="306" y="816"/>
                      </a:lnTo>
                      <a:lnTo>
                        <a:pt x="312" y="798"/>
                      </a:lnTo>
                      <a:lnTo>
                        <a:pt x="312" y="780"/>
                      </a:lnTo>
                      <a:lnTo>
                        <a:pt x="318" y="768"/>
                      </a:lnTo>
                      <a:lnTo>
                        <a:pt x="318" y="750"/>
                      </a:lnTo>
                      <a:lnTo>
                        <a:pt x="324" y="744"/>
                      </a:lnTo>
                      <a:lnTo>
                        <a:pt x="324" y="732"/>
                      </a:lnTo>
                      <a:lnTo>
                        <a:pt x="330" y="726"/>
                      </a:lnTo>
                      <a:lnTo>
                        <a:pt x="330" y="720"/>
                      </a:lnTo>
                      <a:lnTo>
                        <a:pt x="336" y="714"/>
                      </a:lnTo>
                      <a:lnTo>
                        <a:pt x="336" y="696"/>
                      </a:lnTo>
                      <a:lnTo>
                        <a:pt x="342" y="678"/>
                      </a:lnTo>
                      <a:lnTo>
                        <a:pt x="342" y="666"/>
                      </a:lnTo>
                      <a:lnTo>
                        <a:pt x="348" y="654"/>
                      </a:lnTo>
                      <a:lnTo>
                        <a:pt x="348" y="648"/>
                      </a:lnTo>
                      <a:lnTo>
                        <a:pt x="354" y="642"/>
                      </a:lnTo>
                      <a:lnTo>
                        <a:pt x="354" y="624"/>
                      </a:lnTo>
                      <a:lnTo>
                        <a:pt x="360" y="618"/>
                      </a:lnTo>
                      <a:lnTo>
                        <a:pt x="360" y="606"/>
                      </a:lnTo>
                      <a:lnTo>
                        <a:pt x="366" y="588"/>
                      </a:lnTo>
                      <a:lnTo>
                        <a:pt x="366" y="570"/>
                      </a:lnTo>
                      <a:lnTo>
                        <a:pt x="372" y="564"/>
                      </a:lnTo>
                      <a:lnTo>
                        <a:pt x="372" y="552"/>
                      </a:lnTo>
                      <a:lnTo>
                        <a:pt x="378" y="546"/>
                      </a:lnTo>
                      <a:lnTo>
                        <a:pt x="378" y="534"/>
                      </a:lnTo>
                      <a:lnTo>
                        <a:pt x="384" y="528"/>
                      </a:lnTo>
                      <a:lnTo>
                        <a:pt x="384" y="522"/>
                      </a:lnTo>
                      <a:lnTo>
                        <a:pt x="390" y="516"/>
                      </a:lnTo>
                      <a:lnTo>
                        <a:pt x="390" y="498"/>
                      </a:lnTo>
                      <a:lnTo>
                        <a:pt x="396" y="492"/>
                      </a:lnTo>
                      <a:lnTo>
                        <a:pt x="396" y="486"/>
                      </a:lnTo>
                      <a:lnTo>
                        <a:pt x="402" y="480"/>
                      </a:lnTo>
                      <a:lnTo>
                        <a:pt x="402" y="474"/>
                      </a:lnTo>
                      <a:lnTo>
                        <a:pt x="408" y="462"/>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08" name="Freeform 468"/>
                <p:cNvSpPr>
                  <a:spLocks/>
                </p:cNvSpPr>
                <p:nvPr/>
              </p:nvSpPr>
              <p:spPr bwMode="auto">
                <a:xfrm>
                  <a:off x="5343525" y="2743200"/>
                  <a:ext cx="695325" cy="933450"/>
                </a:xfrm>
                <a:custGeom>
                  <a:avLst/>
                  <a:gdLst/>
                  <a:ahLst/>
                  <a:cxnLst>
                    <a:cxn ang="0">
                      <a:pos x="6" y="384"/>
                    </a:cxn>
                    <a:cxn ang="0">
                      <a:pos x="12" y="348"/>
                    </a:cxn>
                    <a:cxn ang="0">
                      <a:pos x="24" y="330"/>
                    </a:cxn>
                    <a:cxn ang="0">
                      <a:pos x="36" y="282"/>
                    </a:cxn>
                    <a:cxn ang="0">
                      <a:pos x="42" y="234"/>
                    </a:cxn>
                    <a:cxn ang="0">
                      <a:pos x="54" y="186"/>
                    </a:cxn>
                    <a:cxn ang="0">
                      <a:pos x="60" y="156"/>
                    </a:cxn>
                    <a:cxn ang="0">
                      <a:pos x="72" y="108"/>
                    </a:cxn>
                    <a:cxn ang="0">
                      <a:pos x="78" y="72"/>
                    </a:cxn>
                    <a:cxn ang="0">
                      <a:pos x="90" y="42"/>
                    </a:cxn>
                    <a:cxn ang="0">
                      <a:pos x="96" y="24"/>
                    </a:cxn>
                    <a:cxn ang="0">
                      <a:pos x="108" y="0"/>
                    </a:cxn>
                    <a:cxn ang="0">
                      <a:pos x="120" y="18"/>
                    </a:cxn>
                    <a:cxn ang="0">
                      <a:pos x="126" y="48"/>
                    </a:cxn>
                    <a:cxn ang="0">
                      <a:pos x="138" y="84"/>
                    </a:cxn>
                    <a:cxn ang="0">
                      <a:pos x="150" y="114"/>
                    </a:cxn>
                    <a:cxn ang="0">
                      <a:pos x="156" y="162"/>
                    </a:cxn>
                    <a:cxn ang="0">
                      <a:pos x="168" y="192"/>
                    </a:cxn>
                    <a:cxn ang="0">
                      <a:pos x="174" y="240"/>
                    </a:cxn>
                    <a:cxn ang="0">
                      <a:pos x="186" y="264"/>
                    </a:cxn>
                    <a:cxn ang="0">
                      <a:pos x="192" y="288"/>
                    </a:cxn>
                    <a:cxn ang="0">
                      <a:pos x="210" y="312"/>
                    </a:cxn>
                    <a:cxn ang="0">
                      <a:pos x="222" y="324"/>
                    </a:cxn>
                    <a:cxn ang="0">
                      <a:pos x="240" y="354"/>
                    </a:cxn>
                    <a:cxn ang="0">
                      <a:pos x="252" y="384"/>
                    </a:cxn>
                    <a:cxn ang="0">
                      <a:pos x="264" y="384"/>
                    </a:cxn>
                    <a:cxn ang="0">
                      <a:pos x="276" y="384"/>
                    </a:cxn>
                    <a:cxn ang="0">
                      <a:pos x="288" y="342"/>
                    </a:cxn>
                    <a:cxn ang="0">
                      <a:pos x="300" y="318"/>
                    </a:cxn>
                    <a:cxn ang="0">
                      <a:pos x="306" y="312"/>
                    </a:cxn>
                    <a:cxn ang="0">
                      <a:pos x="318" y="342"/>
                    </a:cxn>
                    <a:cxn ang="0">
                      <a:pos x="330" y="360"/>
                    </a:cxn>
                    <a:cxn ang="0">
                      <a:pos x="336" y="390"/>
                    </a:cxn>
                    <a:cxn ang="0">
                      <a:pos x="348" y="408"/>
                    </a:cxn>
                    <a:cxn ang="0">
                      <a:pos x="354" y="432"/>
                    </a:cxn>
                    <a:cxn ang="0">
                      <a:pos x="366" y="438"/>
                    </a:cxn>
                    <a:cxn ang="0">
                      <a:pos x="378" y="468"/>
                    </a:cxn>
                    <a:cxn ang="0">
                      <a:pos x="384" y="486"/>
                    </a:cxn>
                    <a:cxn ang="0">
                      <a:pos x="402" y="510"/>
                    </a:cxn>
                    <a:cxn ang="0">
                      <a:pos x="408" y="528"/>
                    </a:cxn>
                    <a:cxn ang="0">
                      <a:pos x="420" y="552"/>
                    </a:cxn>
                    <a:cxn ang="0">
                      <a:pos x="432" y="576"/>
                    </a:cxn>
                  </a:cxnLst>
                  <a:rect l="0" t="0" r="r" b="b"/>
                  <a:pathLst>
                    <a:path w="438" h="588">
                      <a:moveTo>
                        <a:pt x="0" y="426"/>
                      </a:moveTo>
                      <a:lnTo>
                        <a:pt x="0" y="390"/>
                      </a:lnTo>
                      <a:lnTo>
                        <a:pt x="6" y="384"/>
                      </a:lnTo>
                      <a:lnTo>
                        <a:pt x="6" y="372"/>
                      </a:lnTo>
                      <a:lnTo>
                        <a:pt x="12" y="360"/>
                      </a:lnTo>
                      <a:lnTo>
                        <a:pt x="12" y="348"/>
                      </a:lnTo>
                      <a:lnTo>
                        <a:pt x="18" y="342"/>
                      </a:lnTo>
                      <a:lnTo>
                        <a:pt x="24" y="336"/>
                      </a:lnTo>
                      <a:lnTo>
                        <a:pt x="24" y="330"/>
                      </a:lnTo>
                      <a:lnTo>
                        <a:pt x="30" y="324"/>
                      </a:lnTo>
                      <a:lnTo>
                        <a:pt x="30" y="300"/>
                      </a:lnTo>
                      <a:lnTo>
                        <a:pt x="36" y="282"/>
                      </a:lnTo>
                      <a:lnTo>
                        <a:pt x="36" y="264"/>
                      </a:lnTo>
                      <a:lnTo>
                        <a:pt x="42" y="246"/>
                      </a:lnTo>
                      <a:lnTo>
                        <a:pt x="42" y="234"/>
                      </a:lnTo>
                      <a:lnTo>
                        <a:pt x="48" y="222"/>
                      </a:lnTo>
                      <a:lnTo>
                        <a:pt x="48" y="198"/>
                      </a:lnTo>
                      <a:lnTo>
                        <a:pt x="54" y="186"/>
                      </a:lnTo>
                      <a:lnTo>
                        <a:pt x="54" y="174"/>
                      </a:lnTo>
                      <a:lnTo>
                        <a:pt x="60" y="168"/>
                      </a:lnTo>
                      <a:lnTo>
                        <a:pt x="60" y="156"/>
                      </a:lnTo>
                      <a:lnTo>
                        <a:pt x="66" y="144"/>
                      </a:lnTo>
                      <a:lnTo>
                        <a:pt x="66" y="120"/>
                      </a:lnTo>
                      <a:lnTo>
                        <a:pt x="72" y="108"/>
                      </a:lnTo>
                      <a:lnTo>
                        <a:pt x="72" y="96"/>
                      </a:lnTo>
                      <a:lnTo>
                        <a:pt x="78" y="84"/>
                      </a:lnTo>
                      <a:lnTo>
                        <a:pt x="78" y="72"/>
                      </a:lnTo>
                      <a:lnTo>
                        <a:pt x="84" y="66"/>
                      </a:lnTo>
                      <a:lnTo>
                        <a:pt x="84" y="54"/>
                      </a:lnTo>
                      <a:lnTo>
                        <a:pt x="90" y="42"/>
                      </a:lnTo>
                      <a:lnTo>
                        <a:pt x="90" y="36"/>
                      </a:lnTo>
                      <a:lnTo>
                        <a:pt x="96" y="30"/>
                      </a:lnTo>
                      <a:lnTo>
                        <a:pt x="96" y="24"/>
                      </a:lnTo>
                      <a:lnTo>
                        <a:pt x="102" y="18"/>
                      </a:lnTo>
                      <a:lnTo>
                        <a:pt x="102" y="0"/>
                      </a:lnTo>
                      <a:lnTo>
                        <a:pt x="108" y="0"/>
                      </a:lnTo>
                      <a:lnTo>
                        <a:pt x="114" y="6"/>
                      </a:lnTo>
                      <a:lnTo>
                        <a:pt x="114" y="12"/>
                      </a:lnTo>
                      <a:lnTo>
                        <a:pt x="120" y="18"/>
                      </a:lnTo>
                      <a:lnTo>
                        <a:pt x="120" y="30"/>
                      </a:lnTo>
                      <a:lnTo>
                        <a:pt x="126" y="42"/>
                      </a:lnTo>
                      <a:lnTo>
                        <a:pt x="126" y="48"/>
                      </a:lnTo>
                      <a:lnTo>
                        <a:pt x="132" y="54"/>
                      </a:lnTo>
                      <a:lnTo>
                        <a:pt x="132" y="78"/>
                      </a:lnTo>
                      <a:lnTo>
                        <a:pt x="138" y="84"/>
                      </a:lnTo>
                      <a:lnTo>
                        <a:pt x="138" y="96"/>
                      </a:lnTo>
                      <a:lnTo>
                        <a:pt x="144" y="102"/>
                      </a:lnTo>
                      <a:lnTo>
                        <a:pt x="150" y="114"/>
                      </a:lnTo>
                      <a:lnTo>
                        <a:pt x="150" y="132"/>
                      </a:lnTo>
                      <a:lnTo>
                        <a:pt x="156" y="150"/>
                      </a:lnTo>
                      <a:lnTo>
                        <a:pt x="156" y="162"/>
                      </a:lnTo>
                      <a:lnTo>
                        <a:pt x="162" y="174"/>
                      </a:lnTo>
                      <a:lnTo>
                        <a:pt x="162" y="180"/>
                      </a:lnTo>
                      <a:lnTo>
                        <a:pt x="168" y="192"/>
                      </a:lnTo>
                      <a:lnTo>
                        <a:pt x="168" y="216"/>
                      </a:lnTo>
                      <a:lnTo>
                        <a:pt x="174" y="228"/>
                      </a:lnTo>
                      <a:lnTo>
                        <a:pt x="174" y="240"/>
                      </a:lnTo>
                      <a:lnTo>
                        <a:pt x="180" y="246"/>
                      </a:lnTo>
                      <a:lnTo>
                        <a:pt x="180" y="258"/>
                      </a:lnTo>
                      <a:lnTo>
                        <a:pt x="186" y="264"/>
                      </a:lnTo>
                      <a:lnTo>
                        <a:pt x="186" y="276"/>
                      </a:lnTo>
                      <a:lnTo>
                        <a:pt x="192" y="276"/>
                      </a:lnTo>
                      <a:lnTo>
                        <a:pt x="192" y="288"/>
                      </a:lnTo>
                      <a:lnTo>
                        <a:pt x="198" y="300"/>
                      </a:lnTo>
                      <a:lnTo>
                        <a:pt x="204" y="306"/>
                      </a:lnTo>
                      <a:lnTo>
                        <a:pt x="210" y="312"/>
                      </a:lnTo>
                      <a:lnTo>
                        <a:pt x="222" y="324"/>
                      </a:lnTo>
                      <a:lnTo>
                        <a:pt x="216" y="324"/>
                      </a:lnTo>
                      <a:lnTo>
                        <a:pt x="222" y="324"/>
                      </a:lnTo>
                      <a:lnTo>
                        <a:pt x="234" y="336"/>
                      </a:lnTo>
                      <a:lnTo>
                        <a:pt x="234" y="348"/>
                      </a:lnTo>
                      <a:lnTo>
                        <a:pt x="240" y="354"/>
                      </a:lnTo>
                      <a:lnTo>
                        <a:pt x="246" y="360"/>
                      </a:lnTo>
                      <a:lnTo>
                        <a:pt x="252" y="372"/>
                      </a:lnTo>
                      <a:lnTo>
                        <a:pt x="252" y="384"/>
                      </a:lnTo>
                      <a:lnTo>
                        <a:pt x="258" y="384"/>
                      </a:lnTo>
                      <a:lnTo>
                        <a:pt x="270" y="384"/>
                      </a:lnTo>
                      <a:lnTo>
                        <a:pt x="264" y="384"/>
                      </a:lnTo>
                      <a:lnTo>
                        <a:pt x="270" y="372"/>
                      </a:lnTo>
                      <a:lnTo>
                        <a:pt x="276" y="378"/>
                      </a:lnTo>
                      <a:lnTo>
                        <a:pt x="276" y="384"/>
                      </a:lnTo>
                      <a:lnTo>
                        <a:pt x="282" y="378"/>
                      </a:lnTo>
                      <a:lnTo>
                        <a:pt x="288" y="366"/>
                      </a:lnTo>
                      <a:lnTo>
                        <a:pt x="288" y="342"/>
                      </a:lnTo>
                      <a:lnTo>
                        <a:pt x="294" y="336"/>
                      </a:lnTo>
                      <a:lnTo>
                        <a:pt x="294" y="324"/>
                      </a:lnTo>
                      <a:lnTo>
                        <a:pt x="300" y="318"/>
                      </a:lnTo>
                      <a:lnTo>
                        <a:pt x="300" y="312"/>
                      </a:lnTo>
                      <a:lnTo>
                        <a:pt x="306" y="318"/>
                      </a:lnTo>
                      <a:lnTo>
                        <a:pt x="306" y="312"/>
                      </a:lnTo>
                      <a:lnTo>
                        <a:pt x="306" y="318"/>
                      </a:lnTo>
                      <a:lnTo>
                        <a:pt x="318" y="330"/>
                      </a:lnTo>
                      <a:lnTo>
                        <a:pt x="318" y="342"/>
                      </a:lnTo>
                      <a:lnTo>
                        <a:pt x="324" y="348"/>
                      </a:lnTo>
                      <a:lnTo>
                        <a:pt x="324" y="354"/>
                      </a:lnTo>
                      <a:lnTo>
                        <a:pt x="330" y="360"/>
                      </a:lnTo>
                      <a:lnTo>
                        <a:pt x="330" y="372"/>
                      </a:lnTo>
                      <a:lnTo>
                        <a:pt x="336" y="378"/>
                      </a:lnTo>
                      <a:lnTo>
                        <a:pt x="336" y="390"/>
                      </a:lnTo>
                      <a:lnTo>
                        <a:pt x="342" y="396"/>
                      </a:lnTo>
                      <a:lnTo>
                        <a:pt x="342" y="402"/>
                      </a:lnTo>
                      <a:lnTo>
                        <a:pt x="348" y="408"/>
                      </a:lnTo>
                      <a:lnTo>
                        <a:pt x="348" y="414"/>
                      </a:lnTo>
                      <a:lnTo>
                        <a:pt x="354" y="420"/>
                      </a:lnTo>
                      <a:lnTo>
                        <a:pt x="354" y="432"/>
                      </a:lnTo>
                      <a:lnTo>
                        <a:pt x="360" y="426"/>
                      </a:lnTo>
                      <a:lnTo>
                        <a:pt x="366" y="432"/>
                      </a:lnTo>
                      <a:lnTo>
                        <a:pt x="366" y="438"/>
                      </a:lnTo>
                      <a:lnTo>
                        <a:pt x="372" y="444"/>
                      </a:lnTo>
                      <a:lnTo>
                        <a:pt x="372" y="462"/>
                      </a:lnTo>
                      <a:lnTo>
                        <a:pt x="378" y="468"/>
                      </a:lnTo>
                      <a:lnTo>
                        <a:pt x="378" y="474"/>
                      </a:lnTo>
                      <a:lnTo>
                        <a:pt x="384" y="480"/>
                      </a:lnTo>
                      <a:lnTo>
                        <a:pt x="384" y="486"/>
                      </a:lnTo>
                      <a:lnTo>
                        <a:pt x="396" y="498"/>
                      </a:lnTo>
                      <a:lnTo>
                        <a:pt x="396" y="504"/>
                      </a:lnTo>
                      <a:lnTo>
                        <a:pt x="402" y="510"/>
                      </a:lnTo>
                      <a:lnTo>
                        <a:pt x="408" y="528"/>
                      </a:lnTo>
                      <a:lnTo>
                        <a:pt x="408" y="522"/>
                      </a:lnTo>
                      <a:lnTo>
                        <a:pt x="408" y="528"/>
                      </a:lnTo>
                      <a:lnTo>
                        <a:pt x="414" y="534"/>
                      </a:lnTo>
                      <a:lnTo>
                        <a:pt x="420" y="540"/>
                      </a:lnTo>
                      <a:lnTo>
                        <a:pt x="420" y="552"/>
                      </a:lnTo>
                      <a:lnTo>
                        <a:pt x="426" y="558"/>
                      </a:lnTo>
                      <a:lnTo>
                        <a:pt x="426" y="570"/>
                      </a:lnTo>
                      <a:lnTo>
                        <a:pt x="432" y="576"/>
                      </a:lnTo>
                      <a:lnTo>
                        <a:pt x="438" y="582"/>
                      </a:lnTo>
                      <a:lnTo>
                        <a:pt x="438" y="588"/>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09" name="Freeform 469"/>
                <p:cNvSpPr>
                  <a:spLocks/>
                </p:cNvSpPr>
                <p:nvPr/>
              </p:nvSpPr>
              <p:spPr bwMode="auto">
                <a:xfrm>
                  <a:off x="6038850" y="3619500"/>
                  <a:ext cx="762000" cy="714375"/>
                </a:xfrm>
                <a:custGeom>
                  <a:avLst/>
                  <a:gdLst/>
                  <a:ahLst/>
                  <a:cxnLst>
                    <a:cxn ang="0">
                      <a:pos x="12" y="48"/>
                    </a:cxn>
                    <a:cxn ang="0">
                      <a:pos x="24" y="36"/>
                    </a:cxn>
                    <a:cxn ang="0">
                      <a:pos x="36" y="60"/>
                    </a:cxn>
                    <a:cxn ang="0">
                      <a:pos x="48" y="60"/>
                    </a:cxn>
                    <a:cxn ang="0">
                      <a:pos x="66" y="84"/>
                    </a:cxn>
                    <a:cxn ang="0">
                      <a:pos x="78" y="78"/>
                    </a:cxn>
                    <a:cxn ang="0">
                      <a:pos x="102" y="78"/>
                    </a:cxn>
                    <a:cxn ang="0">
                      <a:pos x="108" y="78"/>
                    </a:cxn>
                    <a:cxn ang="0">
                      <a:pos x="114" y="114"/>
                    </a:cxn>
                    <a:cxn ang="0">
                      <a:pos x="126" y="168"/>
                    </a:cxn>
                    <a:cxn ang="0">
                      <a:pos x="132" y="198"/>
                    </a:cxn>
                    <a:cxn ang="0">
                      <a:pos x="144" y="234"/>
                    </a:cxn>
                    <a:cxn ang="0">
                      <a:pos x="150" y="258"/>
                    </a:cxn>
                    <a:cxn ang="0">
                      <a:pos x="162" y="306"/>
                    </a:cxn>
                    <a:cxn ang="0">
                      <a:pos x="168" y="348"/>
                    </a:cxn>
                    <a:cxn ang="0">
                      <a:pos x="180" y="384"/>
                    </a:cxn>
                    <a:cxn ang="0">
                      <a:pos x="186" y="420"/>
                    </a:cxn>
                    <a:cxn ang="0">
                      <a:pos x="204" y="420"/>
                    </a:cxn>
                    <a:cxn ang="0">
                      <a:pos x="222" y="414"/>
                    </a:cxn>
                    <a:cxn ang="0">
                      <a:pos x="228" y="426"/>
                    </a:cxn>
                    <a:cxn ang="0">
                      <a:pos x="240" y="426"/>
                    </a:cxn>
                    <a:cxn ang="0">
                      <a:pos x="246" y="450"/>
                    </a:cxn>
                    <a:cxn ang="0">
                      <a:pos x="264" y="438"/>
                    </a:cxn>
                    <a:cxn ang="0">
                      <a:pos x="276" y="426"/>
                    </a:cxn>
                    <a:cxn ang="0">
                      <a:pos x="288" y="438"/>
                    </a:cxn>
                    <a:cxn ang="0">
                      <a:pos x="300" y="438"/>
                    </a:cxn>
                    <a:cxn ang="0">
                      <a:pos x="312" y="426"/>
                    </a:cxn>
                    <a:cxn ang="0">
                      <a:pos x="330" y="390"/>
                    </a:cxn>
                    <a:cxn ang="0">
                      <a:pos x="342" y="372"/>
                    </a:cxn>
                    <a:cxn ang="0">
                      <a:pos x="348" y="366"/>
                    </a:cxn>
                    <a:cxn ang="0">
                      <a:pos x="354" y="360"/>
                    </a:cxn>
                    <a:cxn ang="0">
                      <a:pos x="366" y="354"/>
                    </a:cxn>
                    <a:cxn ang="0">
                      <a:pos x="378" y="324"/>
                    </a:cxn>
                    <a:cxn ang="0">
                      <a:pos x="390" y="312"/>
                    </a:cxn>
                    <a:cxn ang="0">
                      <a:pos x="408" y="300"/>
                    </a:cxn>
                    <a:cxn ang="0">
                      <a:pos x="414" y="252"/>
                    </a:cxn>
                    <a:cxn ang="0">
                      <a:pos x="426" y="198"/>
                    </a:cxn>
                    <a:cxn ang="0">
                      <a:pos x="438" y="156"/>
                    </a:cxn>
                    <a:cxn ang="0">
                      <a:pos x="444" y="96"/>
                    </a:cxn>
                    <a:cxn ang="0">
                      <a:pos x="456" y="72"/>
                    </a:cxn>
                    <a:cxn ang="0">
                      <a:pos x="462" y="42"/>
                    </a:cxn>
                    <a:cxn ang="0">
                      <a:pos x="474" y="12"/>
                    </a:cxn>
                  </a:cxnLst>
                  <a:rect l="0" t="0" r="r" b="b"/>
                  <a:pathLst>
                    <a:path w="480" h="450">
                      <a:moveTo>
                        <a:pt x="0" y="36"/>
                      </a:moveTo>
                      <a:lnTo>
                        <a:pt x="6" y="42"/>
                      </a:lnTo>
                      <a:lnTo>
                        <a:pt x="12" y="48"/>
                      </a:lnTo>
                      <a:lnTo>
                        <a:pt x="18" y="54"/>
                      </a:lnTo>
                      <a:lnTo>
                        <a:pt x="18" y="42"/>
                      </a:lnTo>
                      <a:lnTo>
                        <a:pt x="24" y="36"/>
                      </a:lnTo>
                      <a:lnTo>
                        <a:pt x="30" y="48"/>
                      </a:lnTo>
                      <a:lnTo>
                        <a:pt x="36" y="54"/>
                      </a:lnTo>
                      <a:lnTo>
                        <a:pt x="36" y="60"/>
                      </a:lnTo>
                      <a:lnTo>
                        <a:pt x="48" y="60"/>
                      </a:lnTo>
                      <a:lnTo>
                        <a:pt x="42" y="60"/>
                      </a:lnTo>
                      <a:lnTo>
                        <a:pt x="48" y="60"/>
                      </a:lnTo>
                      <a:lnTo>
                        <a:pt x="60" y="72"/>
                      </a:lnTo>
                      <a:lnTo>
                        <a:pt x="60" y="84"/>
                      </a:lnTo>
                      <a:lnTo>
                        <a:pt x="66" y="84"/>
                      </a:lnTo>
                      <a:lnTo>
                        <a:pt x="66" y="72"/>
                      </a:lnTo>
                      <a:lnTo>
                        <a:pt x="72" y="72"/>
                      </a:lnTo>
                      <a:lnTo>
                        <a:pt x="78" y="78"/>
                      </a:lnTo>
                      <a:lnTo>
                        <a:pt x="84" y="72"/>
                      </a:lnTo>
                      <a:lnTo>
                        <a:pt x="90" y="72"/>
                      </a:lnTo>
                      <a:lnTo>
                        <a:pt x="102" y="78"/>
                      </a:lnTo>
                      <a:lnTo>
                        <a:pt x="96" y="78"/>
                      </a:lnTo>
                      <a:lnTo>
                        <a:pt x="102" y="78"/>
                      </a:lnTo>
                      <a:lnTo>
                        <a:pt x="108" y="78"/>
                      </a:lnTo>
                      <a:lnTo>
                        <a:pt x="108" y="90"/>
                      </a:lnTo>
                      <a:lnTo>
                        <a:pt x="114" y="102"/>
                      </a:lnTo>
                      <a:lnTo>
                        <a:pt x="114" y="114"/>
                      </a:lnTo>
                      <a:lnTo>
                        <a:pt x="120" y="132"/>
                      </a:lnTo>
                      <a:lnTo>
                        <a:pt x="120" y="156"/>
                      </a:lnTo>
                      <a:lnTo>
                        <a:pt x="126" y="168"/>
                      </a:lnTo>
                      <a:lnTo>
                        <a:pt x="126" y="180"/>
                      </a:lnTo>
                      <a:lnTo>
                        <a:pt x="132" y="192"/>
                      </a:lnTo>
                      <a:lnTo>
                        <a:pt x="132" y="198"/>
                      </a:lnTo>
                      <a:lnTo>
                        <a:pt x="138" y="210"/>
                      </a:lnTo>
                      <a:lnTo>
                        <a:pt x="138" y="222"/>
                      </a:lnTo>
                      <a:lnTo>
                        <a:pt x="144" y="234"/>
                      </a:lnTo>
                      <a:lnTo>
                        <a:pt x="144" y="246"/>
                      </a:lnTo>
                      <a:lnTo>
                        <a:pt x="150" y="246"/>
                      </a:lnTo>
                      <a:lnTo>
                        <a:pt x="150" y="258"/>
                      </a:lnTo>
                      <a:lnTo>
                        <a:pt x="156" y="270"/>
                      </a:lnTo>
                      <a:lnTo>
                        <a:pt x="156" y="294"/>
                      </a:lnTo>
                      <a:lnTo>
                        <a:pt x="162" y="306"/>
                      </a:lnTo>
                      <a:lnTo>
                        <a:pt x="162" y="318"/>
                      </a:lnTo>
                      <a:lnTo>
                        <a:pt x="168" y="336"/>
                      </a:lnTo>
                      <a:lnTo>
                        <a:pt x="168" y="348"/>
                      </a:lnTo>
                      <a:lnTo>
                        <a:pt x="174" y="354"/>
                      </a:lnTo>
                      <a:lnTo>
                        <a:pt x="174" y="372"/>
                      </a:lnTo>
                      <a:lnTo>
                        <a:pt x="180" y="384"/>
                      </a:lnTo>
                      <a:lnTo>
                        <a:pt x="180" y="396"/>
                      </a:lnTo>
                      <a:lnTo>
                        <a:pt x="186" y="402"/>
                      </a:lnTo>
                      <a:lnTo>
                        <a:pt x="186" y="420"/>
                      </a:lnTo>
                      <a:lnTo>
                        <a:pt x="192" y="420"/>
                      </a:lnTo>
                      <a:lnTo>
                        <a:pt x="198" y="420"/>
                      </a:lnTo>
                      <a:lnTo>
                        <a:pt x="204" y="420"/>
                      </a:lnTo>
                      <a:lnTo>
                        <a:pt x="210" y="420"/>
                      </a:lnTo>
                      <a:lnTo>
                        <a:pt x="216" y="408"/>
                      </a:lnTo>
                      <a:lnTo>
                        <a:pt x="222" y="414"/>
                      </a:lnTo>
                      <a:lnTo>
                        <a:pt x="222" y="438"/>
                      </a:lnTo>
                      <a:lnTo>
                        <a:pt x="234" y="426"/>
                      </a:lnTo>
                      <a:lnTo>
                        <a:pt x="228" y="426"/>
                      </a:lnTo>
                      <a:lnTo>
                        <a:pt x="234" y="438"/>
                      </a:lnTo>
                      <a:lnTo>
                        <a:pt x="240" y="432"/>
                      </a:lnTo>
                      <a:lnTo>
                        <a:pt x="240" y="426"/>
                      </a:lnTo>
                      <a:lnTo>
                        <a:pt x="240" y="438"/>
                      </a:lnTo>
                      <a:lnTo>
                        <a:pt x="252" y="450"/>
                      </a:lnTo>
                      <a:lnTo>
                        <a:pt x="246" y="450"/>
                      </a:lnTo>
                      <a:lnTo>
                        <a:pt x="252" y="450"/>
                      </a:lnTo>
                      <a:lnTo>
                        <a:pt x="258" y="444"/>
                      </a:lnTo>
                      <a:lnTo>
                        <a:pt x="264" y="438"/>
                      </a:lnTo>
                      <a:lnTo>
                        <a:pt x="264" y="432"/>
                      </a:lnTo>
                      <a:lnTo>
                        <a:pt x="270" y="426"/>
                      </a:lnTo>
                      <a:lnTo>
                        <a:pt x="276" y="426"/>
                      </a:lnTo>
                      <a:lnTo>
                        <a:pt x="276" y="438"/>
                      </a:lnTo>
                      <a:lnTo>
                        <a:pt x="282" y="432"/>
                      </a:lnTo>
                      <a:lnTo>
                        <a:pt x="288" y="438"/>
                      </a:lnTo>
                      <a:lnTo>
                        <a:pt x="288" y="432"/>
                      </a:lnTo>
                      <a:lnTo>
                        <a:pt x="294" y="438"/>
                      </a:lnTo>
                      <a:lnTo>
                        <a:pt x="300" y="438"/>
                      </a:lnTo>
                      <a:lnTo>
                        <a:pt x="306" y="426"/>
                      </a:lnTo>
                      <a:lnTo>
                        <a:pt x="306" y="420"/>
                      </a:lnTo>
                      <a:lnTo>
                        <a:pt x="312" y="426"/>
                      </a:lnTo>
                      <a:lnTo>
                        <a:pt x="324" y="414"/>
                      </a:lnTo>
                      <a:lnTo>
                        <a:pt x="324" y="402"/>
                      </a:lnTo>
                      <a:lnTo>
                        <a:pt x="330" y="390"/>
                      </a:lnTo>
                      <a:lnTo>
                        <a:pt x="330" y="384"/>
                      </a:lnTo>
                      <a:lnTo>
                        <a:pt x="336" y="378"/>
                      </a:lnTo>
                      <a:lnTo>
                        <a:pt x="342" y="372"/>
                      </a:lnTo>
                      <a:lnTo>
                        <a:pt x="342" y="366"/>
                      </a:lnTo>
                      <a:lnTo>
                        <a:pt x="342" y="372"/>
                      </a:lnTo>
                      <a:lnTo>
                        <a:pt x="348" y="366"/>
                      </a:lnTo>
                      <a:lnTo>
                        <a:pt x="348" y="360"/>
                      </a:lnTo>
                      <a:lnTo>
                        <a:pt x="354" y="354"/>
                      </a:lnTo>
                      <a:lnTo>
                        <a:pt x="354" y="360"/>
                      </a:lnTo>
                      <a:lnTo>
                        <a:pt x="366" y="348"/>
                      </a:lnTo>
                      <a:lnTo>
                        <a:pt x="360" y="348"/>
                      </a:lnTo>
                      <a:lnTo>
                        <a:pt x="366" y="354"/>
                      </a:lnTo>
                      <a:lnTo>
                        <a:pt x="372" y="348"/>
                      </a:lnTo>
                      <a:lnTo>
                        <a:pt x="378" y="336"/>
                      </a:lnTo>
                      <a:lnTo>
                        <a:pt x="378" y="324"/>
                      </a:lnTo>
                      <a:lnTo>
                        <a:pt x="384" y="318"/>
                      </a:lnTo>
                      <a:lnTo>
                        <a:pt x="390" y="324"/>
                      </a:lnTo>
                      <a:lnTo>
                        <a:pt x="390" y="312"/>
                      </a:lnTo>
                      <a:lnTo>
                        <a:pt x="396" y="300"/>
                      </a:lnTo>
                      <a:lnTo>
                        <a:pt x="402" y="300"/>
                      </a:lnTo>
                      <a:lnTo>
                        <a:pt x="408" y="300"/>
                      </a:lnTo>
                      <a:lnTo>
                        <a:pt x="408" y="270"/>
                      </a:lnTo>
                      <a:lnTo>
                        <a:pt x="414" y="264"/>
                      </a:lnTo>
                      <a:lnTo>
                        <a:pt x="414" y="252"/>
                      </a:lnTo>
                      <a:lnTo>
                        <a:pt x="420" y="234"/>
                      </a:lnTo>
                      <a:lnTo>
                        <a:pt x="420" y="216"/>
                      </a:lnTo>
                      <a:lnTo>
                        <a:pt x="426" y="198"/>
                      </a:lnTo>
                      <a:lnTo>
                        <a:pt x="426" y="174"/>
                      </a:lnTo>
                      <a:lnTo>
                        <a:pt x="432" y="162"/>
                      </a:lnTo>
                      <a:lnTo>
                        <a:pt x="438" y="156"/>
                      </a:lnTo>
                      <a:lnTo>
                        <a:pt x="438" y="144"/>
                      </a:lnTo>
                      <a:lnTo>
                        <a:pt x="444" y="132"/>
                      </a:lnTo>
                      <a:lnTo>
                        <a:pt x="444" y="96"/>
                      </a:lnTo>
                      <a:lnTo>
                        <a:pt x="450" y="90"/>
                      </a:lnTo>
                      <a:lnTo>
                        <a:pt x="450" y="78"/>
                      </a:lnTo>
                      <a:lnTo>
                        <a:pt x="456" y="72"/>
                      </a:lnTo>
                      <a:lnTo>
                        <a:pt x="456" y="66"/>
                      </a:lnTo>
                      <a:lnTo>
                        <a:pt x="462" y="60"/>
                      </a:lnTo>
                      <a:lnTo>
                        <a:pt x="462" y="42"/>
                      </a:lnTo>
                      <a:lnTo>
                        <a:pt x="468" y="30"/>
                      </a:lnTo>
                      <a:lnTo>
                        <a:pt x="468" y="18"/>
                      </a:lnTo>
                      <a:lnTo>
                        <a:pt x="474" y="12"/>
                      </a:lnTo>
                      <a:lnTo>
                        <a:pt x="474" y="6"/>
                      </a:lnTo>
                      <a:lnTo>
                        <a:pt x="480" y="0"/>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10" name="Freeform 470"/>
                <p:cNvSpPr>
                  <a:spLocks/>
                </p:cNvSpPr>
                <p:nvPr/>
              </p:nvSpPr>
              <p:spPr bwMode="auto">
                <a:xfrm>
                  <a:off x="6800850" y="1590675"/>
                  <a:ext cx="647700" cy="2028825"/>
                </a:xfrm>
                <a:custGeom>
                  <a:avLst/>
                  <a:gdLst/>
                  <a:ahLst/>
                  <a:cxnLst>
                    <a:cxn ang="0">
                      <a:pos x="6" y="1266"/>
                    </a:cxn>
                    <a:cxn ang="0">
                      <a:pos x="12" y="1254"/>
                    </a:cxn>
                    <a:cxn ang="0">
                      <a:pos x="24" y="1224"/>
                    </a:cxn>
                    <a:cxn ang="0">
                      <a:pos x="30" y="1200"/>
                    </a:cxn>
                    <a:cxn ang="0">
                      <a:pos x="42" y="1176"/>
                    </a:cxn>
                    <a:cxn ang="0">
                      <a:pos x="54" y="1152"/>
                    </a:cxn>
                    <a:cxn ang="0">
                      <a:pos x="60" y="1134"/>
                    </a:cxn>
                    <a:cxn ang="0">
                      <a:pos x="72" y="1116"/>
                    </a:cxn>
                    <a:cxn ang="0">
                      <a:pos x="84" y="1080"/>
                    </a:cxn>
                    <a:cxn ang="0">
                      <a:pos x="96" y="1056"/>
                    </a:cxn>
                    <a:cxn ang="0">
                      <a:pos x="114" y="1026"/>
                    </a:cxn>
                    <a:cxn ang="0">
                      <a:pos x="120" y="1002"/>
                    </a:cxn>
                    <a:cxn ang="0">
                      <a:pos x="132" y="972"/>
                    </a:cxn>
                    <a:cxn ang="0">
                      <a:pos x="138" y="948"/>
                    </a:cxn>
                    <a:cxn ang="0">
                      <a:pos x="156" y="906"/>
                    </a:cxn>
                    <a:cxn ang="0">
                      <a:pos x="162" y="888"/>
                    </a:cxn>
                    <a:cxn ang="0">
                      <a:pos x="174" y="858"/>
                    </a:cxn>
                    <a:cxn ang="0">
                      <a:pos x="180" y="834"/>
                    </a:cxn>
                    <a:cxn ang="0">
                      <a:pos x="192" y="810"/>
                    </a:cxn>
                    <a:cxn ang="0">
                      <a:pos x="198" y="780"/>
                    </a:cxn>
                    <a:cxn ang="0">
                      <a:pos x="210" y="756"/>
                    </a:cxn>
                    <a:cxn ang="0">
                      <a:pos x="216" y="720"/>
                    </a:cxn>
                    <a:cxn ang="0">
                      <a:pos x="228" y="696"/>
                    </a:cxn>
                    <a:cxn ang="0">
                      <a:pos x="234" y="660"/>
                    </a:cxn>
                    <a:cxn ang="0">
                      <a:pos x="246" y="636"/>
                    </a:cxn>
                    <a:cxn ang="0">
                      <a:pos x="252" y="600"/>
                    </a:cxn>
                    <a:cxn ang="0">
                      <a:pos x="264" y="576"/>
                    </a:cxn>
                    <a:cxn ang="0">
                      <a:pos x="270" y="534"/>
                    </a:cxn>
                    <a:cxn ang="0">
                      <a:pos x="282" y="504"/>
                    </a:cxn>
                    <a:cxn ang="0">
                      <a:pos x="288" y="462"/>
                    </a:cxn>
                    <a:cxn ang="0">
                      <a:pos x="300" y="438"/>
                    </a:cxn>
                    <a:cxn ang="0">
                      <a:pos x="306" y="396"/>
                    </a:cxn>
                    <a:cxn ang="0">
                      <a:pos x="318" y="360"/>
                    </a:cxn>
                    <a:cxn ang="0">
                      <a:pos x="324" y="336"/>
                    </a:cxn>
                    <a:cxn ang="0">
                      <a:pos x="336" y="300"/>
                    </a:cxn>
                    <a:cxn ang="0">
                      <a:pos x="342" y="258"/>
                    </a:cxn>
                    <a:cxn ang="0">
                      <a:pos x="354" y="222"/>
                    </a:cxn>
                    <a:cxn ang="0">
                      <a:pos x="366" y="180"/>
                    </a:cxn>
                    <a:cxn ang="0">
                      <a:pos x="372" y="138"/>
                    </a:cxn>
                    <a:cxn ang="0">
                      <a:pos x="384" y="108"/>
                    </a:cxn>
                    <a:cxn ang="0">
                      <a:pos x="390" y="60"/>
                    </a:cxn>
                    <a:cxn ang="0">
                      <a:pos x="402" y="24"/>
                    </a:cxn>
                  </a:cxnLst>
                  <a:rect l="0" t="0" r="r" b="b"/>
                  <a:pathLst>
                    <a:path w="408" h="1278">
                      <a:moveTo>
                        <a:pt x="0" y="1278"/>
                      </a:moveTo>
                      <a:lnTo>
                        <a:pt x="0" y="1266"/>
                      </a:lnTo>
                      <a:lnTo>
                        <a:pt x="6" y="1266"/>
                      </a:lnTo>
                      <a:lnTo>
                        <a:pt x="6" y="1254"/>
                      </a:lnTo>
                      <a:lnTo>
                        <a:pt x="12" y="1248"/>
                      </a:lnTo>
                      <a:lnTo>
                        <a:pt x="12" y="1254"/>
                      </a:lnTo>
                      <a:lnTo>
                        <a:pt x="18" y="1248"/>
                      </a:lnTo>
                      <a:lnTo>
                        <a:pt x="18" y="1230"/>
                      </a:lnTo>
                      <a:lnTo>
                        <a:pt x="24" y="1224"/>
                      </a:lnTo>
                      <a:lnTo>
                        <a:pt x="24" y="1218"/>
                      </a:lnTo>
                      <a:lnTo>
                        <a:pt x="30" y="1212"/>
                      </a:lnTo>
                      <a:lnTo>
                        <a:pt x="30" y="1200"/>
                      </a:lnTo>
                      <a:lnTo>
                        <a:pt x="36" y="1194"/>
                      </a:lnTo>
                      <a:lnTo>
                        <a:pt x="42" y="1182"/>
                      </a:lnTo>
                      <a:lnTo>
                        <a:pt x="42" y="1176"/>
                      </a:lnTo>
                      <a:lnTo>
                        <a:pt x="48" y="1164"/>
                      </a:lnTo>
                      <a:lnTo>
                        <a:pt x="48" y="1158"/>
                      </a:lnTo>
                      <a:lnTo>
                        <a:pt x="54" y="1152"/>
                      </a:lnTo>
                      <a:lnTo>
                        <a:pt x="54" y="1146"/>
                      </a:lnTo>
                      <a:lnTo>
                        <a:pt x="60" y="1140"/>
                      </a:lnTo>
                      <a:lnTo>
                        <a:pt x="60" y="1134"/>
                      </a:lnTo>
                      <a:lnTo>
                        <a:pt x="66" y="1128"/>
                      </a:lnTo>
                      <a:lnTo>
                        <a:pt x="66" y="1122"/>
                      </a:lnTo>
                      <a:lnTo>
                        <a:pt x="72" y="1116"/>
                      </a:lnTo>
                      <a:lnTo>
                        <a:pt x="72" y="1104"/>
                      </a:lnTo>
                      <a:lnTo>
                        <a:pt x="84" y="1092"/>
                      </a:lnTo>
                      <a:lnTo>
                        <a:pt x="84" y="1080"/>
                      </a:lnTo>
                      <a:lnTo>
                        <a:pt x="90" y="1074"/>
                      </a:lnTo>
                      <a:lnTo>
                        <a:pt x="96" y="1062"/>
                      </a:lnTo>
                      <a:lnTo>
                        <a:pt x="96" y="1056"/>
                      </a:lnTo>
                      <a:lnTo>
                        <a:pt x="102" y="1050"/>
                      </a:lnTo>
                      <a:lnTo>
                        <a:pt x="102" y="1038"/>
                      </a:lnTo>
                      <a:lnTo>
                        <a:pt x="114" y="1026"/>
                      </a:lnTo>
                      <a:lnTo>
                        <a:pt x="114" y="1020"/>
                      </a:lnTo>
                      <a:lnTo>
                        <a:pt x="120" y="1014"/>
                      </a:lnTo>
                      <a:lnTo>
                        <a:pt x="120" y="1002"/>
                      </a:lnTo>
                      <a:lnTo>
                        <a:pt x="126" y="990"/>
                      </a:lnTo>
                      <a:lnTo>
                        <a:pt x="126" y="978"/>
                      </a:lnTo>
                      <a:lnTo>
                        <a:pt x="132" y="972"/>
                      </a:lnTo>
                      <a:lnTo>
                        <a:pt x="132" y="966"/>
                      </a:lnTo>
                      <a:lnTo>
                        <a:pt x="138" y="954"/>
                      </a:lnTo>
                      <a:lnTo>
                        <a:pt x="138" y="948"/>
                      </a:lnTo>
                      <a:lnTo>
                        <a:pt x="150" y="936"/>
                      </a:lnTo>
                      <a:lnTo>
                        <a:pt x="150" y="918"/>
                      </a:lnTo>
                      <a:lnTo>
                        <a:pt x="156" y="906"/>
                      </a:lnTo>
                      <a:lnTo>
                        <a:pt x="156" y="900"/>
                      </a:lnTo>
                      <a:lnTo>
                        <a:pt x="162" y="894"/>
                      </a:lnTo>
                      <a:lnTo>
                        <a:pt x="162" y="888"/>
                      </a:lnTo>
                      <a:lnTo>
                        <a:pt x="168" y="882"/>
                      </a:lnTo>
                      <a:lnTo>
                        <a:pt x="168" y="870"/>
                      </a:lnTo>
                      <a:lnTo>
                        <a:pt x="174" y="858"/>
                      </a:lnTo>
                      <a:lnTo>
                        <a:pt x="174" y="852"/>
                      </a:lnTo>
                      <a:lnTo>
                        <a:pt x="180" y="846"/>
                      </a:lnTo>
                      <a:lnTo>
                        <a:pt x="180" y="834"/>
                      </a:lnTo>
                      <a:lnTo>
                        <a:pt x="186" y="828"/>
                      </a:lnTo>
                      <a:lnTo>
                        <a:pt x="186" y="816"/>
                      </a:lnTo>
                      <a:lnTo>
                        <a:pt x="192" y="810"/>
                      </a:lnTo>
                      <a:lnTo>
                        <a:pt x="192" y="798"/>
                      </a:lnTo>
                      <a:lnTo>
                        <a:pt x="198" y="786"/>
                      </a:lnTo>
                      <a:lnTo>
                        <a:pt x="198" y="780"/>
                      </a:lnTo>
                      <a:lnTo>
                        <a:pt x="204" y="774"/>
                      </a:lnTo>
                      <a:lnTo>
                        <a:pt x="204" y="762"/>
                      </a:lnTo>
                      <a:lnTo>
                        <a:pt x="210" y="756"/>
                      </a:lnTo>
                      <a:lnTo>
                        <a:pt x="210" y="750"/>
                      </a:lnTo>
                      <a:lnTo>
                        <a:pt x="216" y="744"/>
                      </a:lnTo>
                      <a:lnTo>
                        <a:pt x="216" y="720"/>
                      </a:lnTo>
                      <a:lnTo>
                        <a:pt x="222" y="714"/>
                      </a:lnTo>
                      <a:lnTo>
                        <a:pt x="222" y="702"/>
                      </a:lnTo>
                      <a:lnTo>
                        <a:pt x="228" y="696"/>
                      </a:lnTo>
                      <a:lnTo>
                        <a:pt x="228" y="684"/>
                      </a:lnTo>
                      <a:lnTo>
                        <a:pt x="234" y="678"/>
                      </a:lnTo>
                      <a:lnTo>
                        <a:pt x="234" y="660"/>
                      </a:lnTo>
                      <a:lnTo>
                        <a:pt x="240" y="648"/>
                      </a:lnTo>
                      <a:lnTo>
                        <a:pt x="240" y="642"/>
                      </a:lnTo>
                      <a:lnTo>
                        <a:pt x="246" y="636"/>
                      </a:lnTo>
                      <a:lnTo>
                        <a:pt x="246" y="624"/>
                      </a:lnTo>
                      <a:lnTo>
                        <a:pt x="252" y="618"/>
                      </a:lnTo>
                      <a:lnTo>
                        <a:pt x="252" y="600"/>
                      </a:lnTo>
                      <a:lnTo>
                        <a:pt x="258" y="594"/>
                      </a:lnTo>
                      <a:lnTo>
                        <a:pt x="258" y="588"/>
                      </a:lnTo>
                      <a:lnTo>
                        <a:pt x="264" y="576"/>
                      </a:lnTo>
                      <a:lnTo>
                        <a:pt x="264" y="564"/>
                      </a:lnTo>
                      <a:lnTo>
                        <a:pt x="270" y="552"/>
                      </a:lnTo>
                      <a:lnTo>
                        <a:pt x="270" y="534"/>
                      </a:lnTo>
                      <a:lnTo>
                        <a:pt x="276" y="522"/>
                      </a:lnTo>
                      <a:lnTo>
                        <a:pt x="276" y="516"/>
                      </a:lnTo>
                      <a:lnTo>
                        <a:pt x="282" y="504"/>
                      </a:lnTo>
                      <a:lnTo>
                        <a:pt x="282" y="492"/>
                      </a:lnTo>
                      <a:lnTo>
                        <a:pt x="288" y="480"/>
                      </a:lnTo>
                      <a:lnTo>
                        <a:pt x="288" y="462"/>
                      </a:lnTo>
                      <a:lnTo>
                        <a:pt x="294" y="456"/>
                      </a:lnTo>
                      <a:lnTo>
                        <a:pt x="294" y="444"/>
                      </a:lnTo>
                      <a:lnTo>
                        <a:pt x="300" y="438"/>
                      </a:lnTo>
                      <a:lnTo>
                        <a:pt x="300" y="426"/>
                      </a:lnTo>
                      <a:lnTo>
                        <a:pt x="306" y="420"/>
                      </a:lnTo>
                      <a:lnTo>
                        <a:pt x="306" y="396"/>
                      </a:lnTo>
                      <a:lnTo>
                        <a:pt x="312" y="384"/>
                      </a:lnTo>
                      <a:lnTo>
                        <a:pt x="312" y="372"/>
                      </a:lnTo>
                      <a:lnTo>
                        <a:pt x="318" y="360"/>
                      </a:lnTo>
                      <a:lnTo>
                        <a:pt x="318" y="354"/>
                      </a:lnTo>
                      <a:lnTo>
                        <a:pt x="324" y="348"/>
                      </a:lnTo>
                      <a:lnTo>
                        <a:pt x="324" y="336"/>
                      </a:lnTo>
                      <a:lnTo>
                        <a:pt x="330" y="324"/>
                      </a:lnTo>
                      <a:lnTo>
                        <a:pt x="330" y="312"/>
                      </a:lnTo>
                      <a:lnTo>
                        <a:pt x="336" y="300"/>
                      </a:lnTo>
                      <a:lnTo>
                        <a:pt x="336" y="276"/>
                      </a:lnTo>
                      <a:lnTo>
                        <a:pt x="342" y="264"/>
                      </a:lnTo>
                      <a:lnTo>
                        <a:pt x="342" y="258"/>
                      </a:lnTo>
                      <a:lnTo>
                        <a:pt x="348" y="246"/>
                      </a:lnTo>
                      <a:lnTo>
                        <a:pt x="348" y="234"/>
                      </a:lnTo>
                      <a:lnTo>
                        <a:pt x="354" y="222"/>
                      </a:lnTo>
                      <a:lnTo>
                        <a:pt x="354" y="198"/>
                      </a:lnTo>
                      <a:lnTo>
                        <a:pt x="360" y="192"/>
                      </a:lnTo>
                      <a:lnTo>
                        <a:pt x="366" y="180"/>
                      </a:lnTo>
                      <a:lnTo>
                        <a:pt x="366" y="174"/>
                      </a:lnTo>
                      <a:lnTo>
                        <a:pt x="372" y="162"/>
                      </a:lnTo>
                      <a:lnTo>
                        <a:pt x="372" y="138"/>
                      </a:lnTo>
                      <a:lnTo>
                        <a:pt x="378" y="126"/>
                      </a:lnTo>
                      <a:lnTo>
                        <a:pt x="378" y="114"/>
                      </a:lnTo>
                      <a:lnTo>
                        <a:pt x="384" y="108"/>
                      </a:lnTo>
                      <a:lnTo>
                        <a:pt x="384" y="96"/>
                      </a:lnTo>
                      <a:lnTo>
                        <a:pt x="390" y="84"/>
                      </a:lnTo>
                      <a:lnTo>
                        <a:pt x="390" y="60"/>
                      </a:lnTo>
                      <a:lnTo>
                        <a:pt x="396" y="48"/>
                      </a:lnTo>
                      <a:lnTo>
                        <a:pt x="396" y="36"/>
                      </a:lnTo>
                      <a:lnTo>
                        <a:pt x="402" y="24"/>
                      </a:lnTo>
                      <a:lnTo>
                        <a:pt x="402" y="12"/>
                      </a:lnTo>
                      <a:lnTo>
                        <a:pt x="408" y="0"/>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11" name="Freeform 471"/>
                <p:cNvSpPr>
                  <a:spLocks/>
                </p:cNvSpPr>
                <p:nvPr/>
              </p:nvSpPr>
              <p:spPr bwMode="auto">
                <a:xfrm>
                  <a:off x="7448550" y="1304925"/>
                  <a:ext cx="161925" cy="285750"/>
                </a:xfrm>
                <a:custGeom>
                  <a:avLst/>
                  <a:gdLst/>
                  <a:ahLst/>
                  <a:cxnLst>
                    <a:cxn ang="0">
                      <a:pos x="0" y="180"/>
                    </a:cxn>
                    <a:cxn ang="0">
                      <a:pos x="0" y="162"/>
                    </a:cxn>
                    <a:cxn ang="0">
                      <a:pos x="6" y="150"/>
                    </a:cxn>
                    <a:cxn ang="0">
                      <a:pos x="6" y="144"/>
                    </a:cxn>
                    <a:cxn ang="0">
                      <a:pos x="18" y="126"/>
                    </a:cxn>
                    <a:cxn ang="0">
                      <a:pos x="18" y="120"/>
                    </a:cxn>
                    <a:cxn ang="0">
                      <a:pos x="24" y="108"/>
                    </a:cxn>
                    <a:cxn ang="0">
                      <a:pos x="24" y="96"/>
                    </a:cxn>
                    <a:cxn ang="0">
                      <a:pos x="30" y="96"/>
                    </a:cxn>
                    <a:cxn ang="0">
                      <a:pos x="30" y="84"/>
                    </a:cxn>
                    <a:cxn ang="0">
                      <a:pos x="36" y="72"/>
                    </a:cxn>
                    <a:cxn ang="0">
                      <a:pos x="42" y="60"/>
                    </a:cxn>
                    <a:cxn ang="0">
                      <a:pos x="42" y="48"/>
                    </a:cxn>
                    <a:cxn ang="0">
                      <a:pos x="48" y="36"/>
                    </a:cxn>
                    <a:cxn ang="0">
                      <a:pos x="48" y="12"/>
                    </a:cxn>
                    <a:cxn ang="0">
                      <a:pos x="54" y="12"/>
                    </a:cxn>
                    <a:cxn ang="0">
                      <a:pos x="54" y="0"/>
                    </a:cxn>
                    <a:cxn ang="0">
                      <a:pos x="60" y="6"/>
                    </a:cxn>
                    <a:cxn ang="0">
                      <a:pos x="66" y="6"/>
                    </a:cxn>
                    <a:cxn ang="0">
                      <a:pos x="66" y="18"/>
                    </a:cxn>
                    <a:cxn ang="0">
                      <a:pos x="72" y="18"/>
                    </a:cxn>
                    <a:cxn ang="0">
                      <a:pos x="78" y="24"/>
                    </a:cxn>
                    <a:cxn ang="0">
                      <a:pos x="78" y="18"/>
                    </a:cxn>
                    <a:cxn ang="0">
                      <a:pos x="84" y="12"/>
                    </a:cxn>
                    <a:cxn ang="0">
                      <a:pos x="84" y="18"/>
                    </a:cxn>
                    <a:cxn ang="0">
                      <a:pos x="90" y="24"/>
                    </a:cxn>
                    <a:cxn ang="0">
                      <a:pos x="96" y="18"/>
                    </a:cxn>
                    <a:cxn ang="0">
                      <a:pos x="102" y="18"/>
                    </a:cxn>
                  </a:cxnLst>
                  <a:rect l="0" t="0" r="r" b="b"/>
                  <a:pathLst>
                    <a:path w="102" h="180">
                      <a:moveTo>
                        <a:pt x="0" y="180"/>
                      </a:moveTo>
                      <a:lnTo>
                        <a:pt x="0" y="162"/>
                      </a:lnTo>
                      <a:lnTo>
                        <a:pt x="6" y="150"/>
                      </a:lnTo>
                      <a:lnTo>
                        <a:pt x="6" y="144"/>
                      </a:lnTo>
                      <a:lnTo>
                        <a:pt x="18" y="126"/>
                      </a:lnTo>
                      <a:lnTo>
                        <a:pt x="18" y="120"/>
                      </a:lnTo>
                      <a:lnTo>
                        <a:pt x="24" y="108"/>
                      </a:lnTo>
                      <a:lnTo>
                        <a:pt x="24" y="96"/>
                      </a:lnTo>
                      <a:lnTo>
                        <a:pt x="30" y="96"/>
                      </a:lnTo>
                      <a:lnTo>
                        <a:pt x="30" y="84"/>
                      </a:lnTo>
                      <a:lnTo>
                        <a:pt x="36" y="72"/>
                      </a:lnTo>
                      <a:lnTo>
                        <a:pt x="42" y="60"/>
                      </a:lnTo>
                      <a:lnTo>
                        <a:pt x="42" y="48"/>
                      </a:lnTo>
                      <a:lnTo>
                        <a:pt x="48" y="36"/>
                      </a:lnTo>
                      <a:lnTo>
                        <a:pt x="48" y="12"/>
                      </a:lnTo>
                      <a:lnTo>
                        <a:pt x="54" y="12"/>
                      </a:lnTo>
                      <a:lnTo>
                        <a:pt x="54" y="0"/>
                      </a:lnTo>
                      <a:lnTo>
                        <a:pt x="60" y="6"/>
                      </a:lnTo>
                      <a:lnTo>
                        <a:pt x="66" y="6"/>
                      </a:lnTo>
                      <a:lnTo>
                        <a:pt x="66" y="18"/>
                      </a:lnTo>
                      <a:lnTo>
                        <a:pt x="72" y="18"/>
                      </a:lnTo>
                      <a:lnTo>
                        <a:pt x="78" y="24"/>
                      </a:lnTo>
                      <a:lnTo>
                        <a:pt x="78" y="18"/>
                      </a:lnTo>
                      <a:lnTo>
                        <a:pt x="84" y="12"/>
                      </a:lnTo>
                      <a:lnTo>
                        <a:pt x="84" y="18"/>
                      </a:lnTo>
                      <a:lnTo>
                        <a:pt x="90" y="24"/>
                      </a:lnTo>
                      <a:lnTo>
                        <a:pt x="96" y="18"/>
                      </a:lnTo>
                      <a:lnTo>
                        <a:pt x="102" y="18"/>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12" name="Freeform 472"/>
                <p:cNvSpPr>
                  <a:spLocks/>
                </p:cNvSpPr>
                <p:nvPr/>
              </p:nvSpPr>
              <p:spPr bwMode="auto">
                <a:xfrm>
                  <a:off x="5448300" y="2790825"/>
                  <a:ext cx="609600" cy="1152525"/>
                </a:xfrm>
                <a:custGeom>
                  <a:avLst/>
                  <a:gdLst/>
                  <a:ahLst/>
                  <a:cxnLst>
                    <a:cxn ang="0">
                      <a:pos x="6" y="126"/>
                    </a:cxn>
                    <a:cxn ang="0">
                      <a:pos x="12" y="78"/>
                    </a:cxn>
                    <a:cxn ang="0">
                      <a:pos x="24" y="24"/>
                    </a:cxn>
                    <a:cxn ang="0">
                      <a:pos x="42" y="0"/>
                    </a:cxn>
                    <a:cxn ang="0">
                      <a:pos x="48" y="18"/>
                    </a:cxn>
                    <a:cxn ang="0">
                      <a:pos x="54" y="66"/>
                    </a:cxn>
                    <a:cxn ang="0">
                      <a:pos x="66" y="102"/>
                    </a:cxn>
                    <a:cxn ang="0">
                      <a:pos x="72" y="144"/>
                    </a:cxn>
                    <a:cxn ang="0">
                      <a:pos x="84" y="180"/>
                    </a:cxn>
                    <a:cxn ang="0">
                      <a:pos x="90" y="228"/>
                    </a:cxn>
                    <a:cxn ang="0">
                      <a:pos x="102" y="264"/>
                    </a:cxn>
                    <a:cxn ang="0">
                      <a:pos x="108" y="306"/>
                    </a:cxn>
                    <a:cxn ang="0">
                      <a:pos x="120" y="342"/>
                    </a:cxn>
                    <a:cxn ang="0">
                      <a:pos x="126" y="390"/>
                    </a:cxn>
                    <a:cxn ang="0">
                      <a:pos x="138" y="426"/>
                    </a:cxn>
                    <a:cxn ang="0">
                      <a:pos x="144" y="474"/>
                    </a:cxn>
                    <a:cxn ang="0">
                      <a:pos x="156" y="516"/>
                    </a:cxn>
                    <a:cxn ang="0">
                      <a:pos x="162" y="552"/>
                    </a:cxn>
                    <a:cxn ang="0">
                      <a:pos x="174" y="594"/>
                    </a:cxn>
                    <a:cxn ang="0">
                      <a:pos x="180" y="630"/>
                    </a:cxn>
                    <a:cxn ang="0">
                      <a:pos x="192" y="678"/>
                    </a:cxn>
                    <a:cxn ang="0">
                      <a:pos x="198" y="714"/>
                    </a:cxn>
                    <a:cxn ang="0">
                      <a:pos x="204" y="720"/>
                    </a:cxn>
                    <a:cxn ang="0">
                      <a:pos x="216" y="684"/>
                    </a:cxn>
                    <a:cxn ang="0">
                      <a:pos x="222" y="630"/>
                    </a:cxn>
                    <a:cxn ang="0">
                      <a:pos x="234" y="606"/>
                    </a:cxn>
                    <a:cxn ang="0">
                      <a:pos x="240" y="552"/>
                    </a:cxn>
                    <a:cxn ang="0">
                      <a:pos x="252" y="504"/>
                    </a:cxn>
                    <a:cxn ang="0">
                      <a:pos x="258" y="450"/>
                    </a:cxn>
                    <a:cxn ang="0">
                      <a:pos x="270" y="414"/>
                    </a:cxn>
                    <a:cxn ang="0">
                      <a:pos x="276" y="372"/>
                    </a:cxn>
                    <a:cxn ang="0">
                      <a:pos x="288" y="336"/>
                    </a:cxn>
                    <a:cxn ang="0">
                      <a:pos x="294" y="288"/>
                    </a:cxn>
                    <a:cxn ang="0">
                      <a:pos x="306" y="252"/>
                    </a:cxn>
                    <a:cxn ang="0">
                      <a:pos x="312" y="192"/>
                    </a:cxn>
                    <a:cxn ang="0">
                      <a:pos x="324" y="162"/>
                    </a:cxn>
                    <a:cxn ang="0">
                      <a:pos x="330" y="114"/>
                    </a:cxn>
                    <a:cxn ang="0">
                      <a:pos x="342" y="120"/>
                    </a:cxn>
                    <a:cxn ang="0">
                      <a:pos x="354" y="150"/>
                    </a:cxn>
                    <a:cxn ang="0">
                      <a:pos x="360" y="204"/>
                    </a:cxn>
                    <a:cxn ang="0">
                      <a:pos x="372" y="240"/>
                    </a:cxn>
                    <a:cxn ang="0">
                      <a:pos x="378" y="300"/>
                    </a:cxn>
                  </a:cxnLst>
                  <a:rect l="0" t="0" r="r" b="b"/>
                  <a:pathLst>
                    <a:path w="384" h="726">
                      <a:moveTo>
                        <a:pt x="0" y="150"/>
                      </a:moveTo>
                      <a:lnTo>
                        <a:pt x="0" y="138"/>
                      </a:lnTo>
                      <a:lnTo>
                        <a:pt x="6" y="126"/>
                      </a:lnTo>
                      <a:lnTo>
                        <a:pt x="6" y="108"/>
                      </a:lnTo>
                      <a:lnTo>
                        <a:pt x="12" y="96"/>
                      </a:lnTo>
                      <a:lnTo>
                        <a:pt x="12" y="78"/>
                      </a:lnTo>
                      <a:lnTo>
                        <a:pt x="18" y="66"/>
                      </a:lnTo>
                      <a:lnTo>
                        <a:pt x="18" y="36"/>
                      </a:lnTo>
                      <a:lnTo>
                        <a:pt x="24" y="24"/>
                      </a:lnTo>
                      <a:lnTo>
                        <a:pt x="24" y="18"/>
                      </a:lnTo>
                      <a:lnTo>
                        <a:pt x="30" y="12"/>
                      </a:lnTo>
                      <a:lnTo>
                        <a:pt x="42" y="0"/>
                      </a:lnTo>
                      <a:lnTo>
                        <a:pt x="36" y="0"/>
                      </a:lnTo>
                      <a:lnTo>
                        <a:pt x="42" y="12"/>
                      </a:lnTo>
                      <a:lnTo>
                        <a:pt x="48" y="18"/>
                      </a:lnTo>
                      <a:lnTo>
                        <a:pt x="48" y="42"/>
                      </a:lnTo>
                      <a:lnTo>
                        <a:pt x="54" y="54"/>
                      </a:lnTo>
                      <a:lnTo>
                        <a:pt x="54" y="66"/>
                      </a:lnTo>
                      <a:lnTo>
                        <a:pt x="60" y="78"/>
                      </a:lnTo>
                      <a:lnTo>
                        <a:pt x="60" y="90"/>
                      </a:lnTo>
                      <a:lnTo>
                        <a:pt x="66" y="102"/>
                      </a:lnTo>
                      <a:lnTo>
                        <a:pt x="66" y="120"/>
                      </a:lnTo>
                      <a:lnTo>
                        <a:pt x="72" y="132"/>
                      </a:lnTo>
                      <a:lnTo>
                        <a:pt x="72" y="144"/>
                      </a:lnTo>
                      <a:lnTo>
                        <a:pt x="78" y="156"/>
                      </a:lnTo>
                      <a:lnTo>
                        <a:pt x="78" y="168"/>
                      </a:lnTo>
                      <a:lnTo>
                        <a:pt x="84" y="180"/>
                      </a:lnTo>
                      <a:lnTo>
                        <a:pt x="84" y="198"/>
                      </a:lnTo>
                      <a:lnTo>
                        <a:pt x="90" y="216"/>
                      </a:lnTo>
                      <a:lnTo>
                        <a:pt x="90" y="228"/>
                      </a:lnTo>
                      <a:lnTo>
                        <a:pt x="96" y="240"/>
                      </a:lnTo>
                      <a:lnTo>
                        <a:pt x="96" y="252"/>
                      </a:lnTo>
                      <a:lnTo>
                        <a:pt x="102" y="264"/>
                      </a:lnTo>
                      <a:lnTo>
                        <a:pt x="102" y="282"/>
                      </a:lnTo>
                      <a:lnTo>
                        <a:pt x="108" y="294"/>
                      </a:lnTo>
                      <a:lnTo>
                        <a:pt x="108" y="306"/>
                      </a:lnTo>
                      <a:lnTo>
                        <a:pt x="114" y="318"/>
                      </a:lnTo>
                      <a:lnTo>
                        <a:pt x="114" y="330"/>
                      </a:lnTo>
                      <a:lnTo>
                        <a:pt x="120" y="342"/>
                      </a:lnTo>
                      <a:lnTo>
                        <a:pt x="120" y="366"/>
                      </a:lnTo>
                      <a:lnTo>
                        <a:pt x="126" y="378"/>
                      </a:lnTo>
                      <a:lnTo>
                        <a:pt x="126" y="390"/>
                      </a:lnTo>
                      <a:lnTo>
                        <a:pt x="132" y="402"/>
                      </a:lnTo>
                      <a:lnTo>
                        <a:pt x="132" y="414"/>
                      </a:lnTo>
                      <a:lnTo>
                        <a:pt x="138" y="426"/>
                      </a:lnTo>
                      <a:lnTo>
                        <a:pt x="138" y="450"/>
                      </a:lnTo>
                      <a:lnTo>
                        <a:pt x="144" y="462"/>
                      </a:lnTo>
                      <a:lnTo>
                        <a:pt x="144" y="474"/>
                      </a:lnTo>
                      <a:lnTo>
                        <a:pt x="150" y="486"/>
                      </a:lnTo>
                      <a:lnTo>
                        <a:pt x="150" y="510"/>
                      </a:lnTo>
                      <a:lnTo>
                        <a:pt x="156" y="516"/>
                      </a:lnTo>
                      <a:lnTo>
                        <a:pt x="156" y="528"/>
                      </a:lnTo>
                      <a:lnTo>
                        <a:pt x="162" y="540"/>
                      </a:lnTo>
                      <a:lnTo>
                        <a:pt x="162" y="552"/>
                      </a:lnTo>
                      <a:lnTo>
                        <a:pt x="168" y="564"/>
                      </a:lnTo>
                      <a:lnTo>
                        <a:pt x="168" y="588"/>
                      </a:lnTo>
                      <a:lnTo>
                        <a:pt x="174" y="594"/>
                      </a:lnTo>
                      <a:lnTo>
                        <a:pt x="174" y="606"/>
                      </a:lnTo>
                      <a:lnTo>
                        <a:pt x="180" y="618"/>
                      </a:lnTo>
                      <a:lnTo>
                        <a:pt x="180" y="630"/>
                      </a:lnTo>
                      <a:lnTo>
                        <a:pt x="186" y="642"/>
                      </a:lnTo>
                      <a:lnTo>
                        <a:pt x="186" y="666"/>
                      </a:lnTo>
                      <a:lnTo>
                        <a:pt x="192" y="678"/>
                      </a:lnTo>
                      <a:lnTo>
                        <a:pt x="192" y="690"/>
                      </a:lnTo>
                      <a:lnTo>
                        <a:pt x="198" y="702"/>
                      </a:lnTo>
                      <a:lnTo>
                        <a:pt x="198" y="714"/>
                      </a:lnTo>
                      <a:lnTo>
                        <a:pt x="204" y="720"/>
                      </a:lnTo>
                      <a:lnTo>
                        <a:pt x="204" y="726"/>
                      </a:lnTo>
                      <a:lnTo>
                        <a:pt x="204" y="720"/>
                      </a:lnTo>
                      <a:lnTo>
                        <a:pt x="210" y="702"/>
                      </a:lnTo>
                      <a:lnTo>
                        <a:pt x="210" y="690"/>
                      </a:lnTo>
                      <a:lnTo>
                        <a:pt x="216" y="684"/>
                      </a:lnTo>
                      <a:lnTo>
                        <a:pt x="216" y="666"/>
                      </a:lnTo>
                      <a:lnTo>
                        <a:pt x="222" y="648"/>
                      </a:lnTo>
                      <a:lnTo>
                        <a:pt x="222" y="630"/>
                      </a:lnTo>
                      <a:lnTo>
                        <a:pt x="228" y="624"/>
                      </a:lnTo>
                      <a:lnTo>
                        <a:pt x="228" y="612"/>
                      </a:lnTo>
                      <a:lnTo>
                        <a:pt x="234" y="606"/>
                      </a:lnTo>
                      <a:lnTo>
                        <a:pt x="234" y="588"/>
                      </a:lnTo>
                      <a:lnTo>
                        <a:pt x="240" y="570"/>
                      </a:lnTo>
                      <a:lnTo>
                        <a:pt x="240" y="552"/>
                      </a:lnTo>
                      <a:lnTo>
                        <a:pt x="246" y="534"/>
                      </a:lnTo>
                      <a:lnTo>
                        <a:pt x="246" y="522"/>
                      </a:lnTo>
                      <a:lnTo>
                        <a:pt x="252" y="504"/>
                      </a:lnTo>
                      <a:lnTo>
                        <a:pt x="252" y="480"/>
                      </a:lnTo>
                      <a:lnTo>
                        <a:pt x="258" y="468"/>
                      </a:lnTo>
                      <a:lnTo>
                        <a:pt x="258" y="450"/>
                      </a:lnTo>
                      <a:lnTo>
                        <a:pt x="264" y="432"/>
                      </a:lnTo>
                      <a:lnTo>
                        <a:pt x="264" y="420"/>
                      </a:lnTo>
                      <a:lnTo>
                        <a:pt x="270" y="414"/>
                      </a:lnTo>
                      <a:lnTo>
                        <a:pt x="270" y="390"/>
                      </a:lnTo>
                      <a:lnTo>
                        <a:pt x="276" y="384"/>
                      </a:lnTo>
                      <a:lnTo>
                        <a:pt x="276" y="372"/>
                      </a:lnTo>
                      <a:lnTo>
                        <a:pt x="282" y="366"/>
                      </a:lnTo>
                      <a:lnTo>
                        <a:pt x="282" y="348"/>
                      </a:lnTo>
                      <a:lnTo>
                        <a:pt x="288" y="336"/>
                      </a:lnTo>
                      <a:lnTo>
                        <a:pt x="288" y="312"/>
                      </a:lnTo>
                      <a:lnTo>
                        <a:pt x="294" y="306"/>
                      </a:lnTo>
                      <a:lnTo>
                        <a:pt x="294" y="288"/>
                      </a:lnTo>
                      <a:lnTo>
                        <a:pt x="300" y="270"/>
                      </a:lnTo>
                      <a:lnTo>
                        <a:pt x="300" y="264"/>
                      </a:lnTo>
                      <a:lnTo>
                        <a:pt x="306" y="252"/>
                      </a:lnTo>
                      <a:lnTo>
                        <a:pt x="306" y="228"/>
                      </a:lnTo>
                      <a:lnTo>
                        <a:pt x="312" y="210"/>
                      </a:lnTo>
                      <a:lnTo>
                        <a:pt x="312" y="192"/>
                      </a:lnTo>
                      <a:lnTo>
                        <a:pt x="318" y="186"/>
                      </a:lnTo>
                      <a:lnTo>
                        <a:pt x="318" y="174"/>
                      </a:lnTo>
                      <a:lnTo>
                        <a:pt x="324" y="162"/>
                      </a:lnTo>
                      <a:lnTo>
                        <a:pt x="324" y="132"/>
                      </a:lnTo>
                      <a:lnTo>
                        <a:pt x="330" y="120"/>
                      </a:lnTo>
                      <a:lnTo>
                        <a:pt x="330" y="114"/>
                      </a:lnTo>
                      <a:lnTo>
                        <a:pt x="342" y="102"/>
                      </a:lnTo>
                      <a:lnTo>
                        <a:pt x="336" y="102"/>
                      </a:lnTo>
                      <a:lnTo>
                        <a:pt x="342" y="120"/>
                      </a:lnTo>
                      <a:lnTo>
                        <a:pt x="348" y="132"/>
                      </a:lnTo>
                      <a:lnTo>
                        <a:pt x="348" y="144"/>
                      </a:lnTo>
                      <a:lnTo>
                        <a:pt x="354" y="150"/>
                      </a:lnTo>
                      <a:lnTo>
                        <a:pt x="354" y="174"/>
                      </a:lnTo>
                      <a:lnTo>
                        <a:pt x="360" y="186"/>
                      </a:lnTo>
                      <a:lnTo>
                        <a:pt x="360" y="204"/>
                      </a:lnTo>
                      <a:lnTo>
                        <a:pt x="366" y="222"/>
                      </a:lnTo>
                      <a:lnTo>
                        <a:pt x="366" y="234"/>
                      </a:lnTo>
                      <a:lnTo>
                        <a:pt x="372" y="240"/>
                      </a:lnTo>
                      <a:lnTo>
                        <a:pt x="372" y="270"/>
                      </a:lnTo>
                      <a:lnTo>
                        <a:pt x="378" y="288"/>
                      </a:lnTo>
                      <a:lnTo>
                        <a:pt x="378" y="300"/>
                      </a:lnTo>
                      <a:lnTo>
                        <a:pt x="384" y="312"/>
                      </a:lnTo>
                      <a:lnTo>
                        <a:pt x="384" y="330"/>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13" name="Freeform 473"/>
                <p:cNvSpPr>
                  <a:spLocks/>
                </p:cNvSpPr>
                <p:nvPr/>
              </p:nvSpPr>
              <p:spPr bwMode="auto">
                <a:xfrm>
                  <a:off x="6057900" y="3314700"/>
                  <a:ext cx="314325" cy="1533525"/>
                </a:xfrm>
                <a:custGeom>
                  <a:avLst/>
                  <a:gdLst/>
                  <a:ahLst/>
                  <a:cxnLst>
                    <a:cxn ang="0">
                      <a:pos x="6" y="18"/>
                    </a:cxn>
                    <a:cxn ang="0">
                      <a:pos x="12" y="48"/>
                    </a:cxn>
                    <a:cxn ang="0">
                      <a:pos x="18" y="78"/>
                    </a:cxn>
                    <a:cxn ang="0">
                      <a:pos x="24" y="108"/>
                    </a:cxn>
                    <a:cxn ang="0">
                      <a:pos x="30" y="144"/>
                    </a:cxn>
                    <a:cxn ang="0">
                      <a:pos x="36" y="174"/>
                    </a:cxn>
                    <a:cxn ang="0">
                      <a:pos x="42" y="198"/>
                    </a:cxn>
                    <a:cxn ang="0">
                      <a:pos x="48" y="240"/>
                    </a:cxn>
                    <a:cxn ang="0">
                      <a:pos x="54" y="276"/>
                    </a:cxn>
                    <a:cxn ang="0">
                      <a:pos x="60" y="294"/>
                    </a:cxn>
                    <a:cxn ang="0">
                      <a:pos x="66" y="342"/>
                    </a:cxn>
                    <a:cxn ang="0">
                      <a:pos x="72" y="366"/>
                    </a:cxn>
                    <a:cxn ang="0">
                      <a:pos x="78" y="414"/>
                    </a:cxn>
                    <a:cxn ang="0">
                      <a:pos x="84" y="444"/>
                    </a:cxn>
                    <a:cxn ang="0">
                      <a:pos x="90" y="468"/>
                    </a:cxn>
                    <a:cxn ang="0">
                      <a:pos x="96" y="510"/>
                    </a:cxn>
                    <a:cxn ang="0">
                      <a:pos x="102" y="534"/>
                    </a:cxn>
                    <a:cxn ang="0">
                      <a:pos x="108" y="552"/>
                    </a:cxn>
                    <a:cxn ang="0">
                      <a:pos x="114" y="600"/>
                    </a:cxn>
                    <a:cxn ang="0">
                      <a:pos x="120" y="624"/>
                    </a:cxn>
                    <a:cxn ang="0">
                      <a:pos x="126" y="654"/>
                    </a:cxn>
                    <a:cxn ang="0">
                      <a:pos x="132" y="702"/>
                    </a:cxn>
                    <a:cxn ang="0">
                      <a:pos x="138" y="720"/>
                    </a:cxn>
                    <a:cxn ang="0">
                      <a:pos x="144" y="738"/>
                    </a:cxn>
                    <a:cxn ang="0">
                      <a:pos x="150" y="768"/>
                    </a:cxn>
                    <a:cxn ang="0">
                      <a:pos x="156" y="780"/>
                    </a:cxn>
                    <a:cxn ang="0">
                      <a:pos x="162" y="810"/>
                    </a:cxn>
                    <a:cxn ang="0">
                      <a:pos x="168" y="828"/>
                    </a:cxn>
                    <a:cxn ang="0">
                      <a:pos x="174" y="858"/>
                    </a:cxn>
                    <a:cxn ang="0">
                      <a:pos x="180" y="882"/>
                    </a:cxn>
                    <a:cxn ang="0">
                      <a:pos x="186" y="912"/>
                    </a:cxn>
                    <a:cxn ang="0">
                      <a:pos x="192" y="948"/>
                    </a:cxn>
                    <a:cxn ang="0">
                      <a:pos x="198" y="966"/>
                    </a:cxn>
                  </a:cxnLst>
                  <a:rect l="0" t="0" r="r" b="b"/>
                  <a:pathLst>
                    <a:path w="198" h="966">
                      <a:moveTo>
                        <a:pt x="0" y="0"/>
                      </a:moveTo>
                      <a:lnTo>
                        <a:pt x="6" y="18"/>
                      </a:lnTo>
                      <a:lnTo>
                        <a:pt x="6" y="42"/>
                      </a:lnTo>
                      <a:lnTo>
                        <a:pt x="12" y="48"/>
                      </a:lnTo>
                      <a:lnTo>
                        <a:pt x="12" y="66"/>
                      </a:lnTo>
                      <a:lnTo>
                        <a:pt x="18" y="78"/>
                      </a:lnTo>
                      <a:lnTo>
                        <a:pt x="18" y="96"/>
                      </a:lnTo>
                      <a:lnTo>
                        <a:pt x="24" y="108"/>
                      </a:lnTo>
                      <a:lnTo>
                        <a:pt x="24" y="126"/>
                      </a:lnTo>
                      <a:lnTo>
                        <a:pt x="30" y="144"/>
                      </a:lnTo>
                      <a:lnTo>
                        <a:pt x="30" y="156"/>
                      </a:lnTo>
                      <a:lnTo>
                        <a:pt x="36" y="174"/>
                      </a:lnTo>
                      <a:lnTo>
                        <a:pt x="36" y="186"/>
                      </a:lnTo>
                      <a:lnTo>
                        <a:pt x="42" y="198"/>
                      </a:lnTo>
                      <a:lnTo>
                        <a:pt x="42" y="228"/>
                      </a:lnTo>
                      <a:lnTo>
                        <a:pt x="48" y="240"/>
                      </a:lnTo>
                      <a:lnTo>
                        <a:pt x="48" y="258"/>
                      </a:lnTo>
                      <a:lnTo>
                        <a:pt x="54" y="276"/>
                      </a:lnTo>
                      <a:lnTo>
                        <a:pt x="54" y="288"/>
                      </a:lnTo>
                      <a:lnTo>
                        <a:pt x="60" y="294"/>
                      </a:lnTo>
                      <a:lnTo>
                        <a:pt x="60" y="324"/>
                      </a:lnTo>
                      <a:lnTo>
                        <a:pt x="66" y="342"/>
                      </a:lnTo>
                      <a:lnTo>
                        <a:pt x="66" y="354"/>
                      </a:lnTo>
                      <a:lnTo>
                        <a:pt x="72" y="366"/>
                      </a:lnTo>
                      <a:lnTo>
                        <a:pt x="72" y="396"/>
                      </a:lnTo>
                      <a:lnTo>
                        <a:pt x="78" y="414"/>
                      </a:lnTo>
                      <a:lnTo>
                        <a:pt x="78" y="426"/>
                      </a:lnTo>
                      <a:lnTo>
                        <a:pt x="84" y="444"/>
                      </a:lnTo>
                      <a:lnTo>
                        <a:pt x="84" y="450"/>
                      </a:lnTo>
                      <a:lnTo>
                        <a:pt x="90" y="468"/>
                      </a:lnTo>
                      <a:lnTo>
                        <a:pt x="90" y="498"/>
                      </a:lnTo>
                      <a:lnTo>
                        <a:pt x="96" y="510"/>
                      </a:lnTo>
                      <a:lnTo>
                        <a:pt x="96" y="522"/>
                      </a:lnTo>
                      <a:lnTo>
                        <a:pt x="102" y="534"/>
                      </a:lnTo>
                      <a:lnTo>
                        <a:pt x="102" y="540"/>
                      </a:lnTo>
                      <a:lnTo>
                        <a:pt x="108" y="552"/>
                      </a:lnTo>
                      <a:lnTo>
                        <a:pt x="108" y="582"/>
                      </a:lnTo>
                      <a:lnTo>
                        <a:pt x="114" y="600"/>
                      </a:lnTo>
                      <a:lnTo>
                        <a:pt x="114" y="612"/>
                      </a:lnTo>
                      <a:lnTo>
                        <a:pt x="120" y="624"/>
                      </a:lnTo>
                      <a:lnTo>
                        <a:pt x="120" y="636"/>
                      </a:lnTo>
                      <a:lnTo>
                        <a:pt x="126" y="654"/>
                      </a:lnTo>
                      <a:lnTo>
                        <a:pt x="126" y="684"/>
                      </a:lnTo>
                      <a:lnTo>
                        <a:pt x="132" y="702"/>
                      </a:lnTo>
                      <a:lnTo>
                        <a:pt x="132" y="708"/>
                      </a:lnTo>
                      <a:lnTo>
                        <a:pt x="138" y="720"/>
                      </a:lnTo>
                      <a:lnTo>
                        <a:pt x="138" y="732"/>
                      </a:lnTo>
                      <a:lnTo>
                        <a:pt x="144" y="738"/>
                      </a:lnTo>
                      <a:lnTo>
                        <a:pt x="144" y="762"/>
                      </a:lnTo>
                      <a:lnTo>
                        <a:pt x="150" y="768"/>
                      </a:lnTo>
                      <a:lnTo>
                        <a:pt x="156" y="774"/>
                      </a:lnTo>
                      <a:lnTo>
                        <a:pt x="156" y="780"/>
                      </a:lnTo>
                      <a:lnTo>
                        <a:pt x="162" y="792"/>
                      </a:lnTo>
                      <a:lnTo>
                        <a:pt x="162" y="810"/>
                      </a:lnTo>
                      <a:lnTo>
                        <a:pt x="168" y="822"/>
                      </a:lnTo>
                      <a:lnTo>
                        <a:pt x="168" y="828"/>
                      </a:lnTo>
                      <a:lnTo>
                        <a:pt x="174" y="840"/>
                      </a:lnTo>
                      <a:lnTo>
                        <a:pt x="174" y="858"/>
                      </a:lnTo>
                      <a:lnTo>
                        <a:pt x="180" y="870"/>
                      </a:lnTo>
                      <a:lnTo>
                        <a:pt x="180" y="882"/>
                      </a:lnTo>
                      <a:lnTo>
                        <a:pt x="186" y="900"/>
                      </a:lnTo>
                      <a:lnTo>
                        <a:pt x="186" y="912"/>
                      </a:lnTo>
                      <a:lnTo>
                        <a:pt x="192" y="924"/>
                      </a:lnTo>
                      <a:lnTo>
                        <a:pt x="192" y="948"/>
                      </a:lnTo>
                      <a:lnTo>
                        <a:pt x="198" y="954"/>
                      </a:lnTo>
                      <a:lnTo>
                        <a:pt x="198" y="966"/>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14" name="Line 474"/>
                <p:cNvSpPr>
                  <a:spLocks noChangeShapeType="1"/>
                </p:cNvSpPr>
                <p:nvPr/>
              </p:nvSpPr>
              <p:spPr bwMode="auto">
                <a:xfrm flipV="1">
                  <a:off x="5448300" y="2933700"/>
                  <a:ext cx="1588" cy="9525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15" name="Line 475"/>
                <p:cNvSpPr>
                  <a:spLocks noChangeShapeType="1"/>
                </p:cNvSpPr>
                <p:nvPr/>
              </p:nvSpPr>
              <p:spPr bwMode="auto">
                <a:xfrm flipV="1">
                  <a:off x="5495925" y="2781300"/>
                  <a:ext cx="1588" cy="28575"/>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16" name="Line 476"/>
                <p:cNvSpPr>
                  <a:spLocks noChangeShapeType="1"/>
                </p:cNvSpPr>
                <p:nvPr/>
              </p:nvSpPr>
              <p:spPr bwMode="auto">
                <a:xfrm flipV="1">
                  <a:off x="5543550" y="2819400"/>
                  <a:ext cx="1588" cy="9525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17" name="Line 477"/>
                <p:cNvSpPr>
                  <a:spLocks noChangeShapeType="1"/>
                </p:cNvSpPr>
                <p:nvPr/>
              </p:nvSpPr>
              <p:spPr bwMode="auto">
                <a:xfrm flipV="1">
                  <a:off x="5591175" y="2981325"/>
                  <a:ext cx="1588" cy="123825"/>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18" name="Line 478"/>
                <p:cNvSpPr>
                  <a:spLocks noChangeShapeType="1"/>
                </p:cNvSpPr>
                <p:nvPr/>
              </p:nvSpPr>
              <p:spPr bwMode="auto">
                <a:xfrm flipV="1">
                  <a:off x="5638800" y="3162300"/>
                  <a:ext cx="1588" cy="17145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19" name="Line 479"/>
                <p:cNvSpPr>
                  <a:spLocks noChangeShapeType="1"/>
                </p:cNvSpPr>
                <p:nvPr/>
              </p:nvSpPr>
              <p:spPr bwMode="auto">
                <a:xfrm flipV="1">
                  <a:off x="5686425" y="3248025"/>
                  <a:ext cx="1588" cy="295275"/>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20" name="Line 480"/>
                <p:cNvSpPr>
                  <a:spLocks noChangeShapeType="1"/>
                </p:cNvSpPr>
                <p:nvPr/>
              </p:nvSpPr>
              <p:spPr bwMode="auto">
                <a:xfrm flipV="1">
                  <a:off x="5734050" y="3314700"/>
                  <a:ext cx="1588" cy="43815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21" name="Line 481"/>
                <p:cNvSpPr>
                  <a:spLocks noChangeShapeType="1"/>
                </p:cNvSpPr>
                <p:nvPr/>
              </p:nvSpPr>
              <p:spPr bwMode="auto">
                <a:xfrm flipV="1">
                  <a:off x="5772150" y="3333750"/>
                  <a:ext cx="1588" cy="60960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22" name="Line 482"/>
                <p:cNvSpPr>
                  <a:spLocks noChangeShapeType="1"/>
                </p:cNvSpPr>
                <p:nvPr/>
              </p:nvSpPr>
              <p:spPr bwMode="auto">
                <a:xfrm flipV="1">
                  <a:off x="5829300" y="3257550"/>
                  <a:ext cx="1588" cy="466725"/>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23" name="Line 483"/>
                <p:cNvSpPr>
                  <a:spLocks noChangeShapeType="1"/>
                </p:cNvSpPr>
                <p:nvPr/>
              </p:nvSpPr>
              <p:spPr bwMode="auto">
                <a:xfrm flipV="1">
                  <a:off x="5867400" y="3333750"/>
                  <a:ext cx="1588" cy="142875"/>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24" name="Line 484"/>
                <p:cNvSpPr>
                  <a:spLocks noChangeShapeType="1"/>
                </p:cNvSpPr>
                <p:nvPr/>
              </p:nvSpPr>
              <p:spPr bwMode="auto">
                <a:xfrm flipV="1">
                  <a:off x="5915025" y="3286125"/>
                  <a:ext cx="1588" cy="13335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25" name="Line 485"/>
                <p:cNvSpPr>
                  <a:spLocks noChangeShapeType="1"/>
                </p:cNvSpPr>
                <p:nvPr/>
              </p:nvSpPr>
              <p:spPr bwMode="auto">
                <a:xfrm flipV="1">
                  <a:off x="5962650" y="3057525"/>
                  <a:ext cx="1588" cy="47625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26" name="Line 486"/>
                <p:cNvSpPr>
                  <a:spLocks noChangeShapeType="1"/>
                </p:cNvSpPr>
                <p:nvPr/>
              </p:nvSpPr>
              <p:spPr bwMode="auto">
                <a:xfrm flipV="1">
                  <a:off x="6010275" y="3019425"/>
                  <a:ext cx="1588" cy="581025"/>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27" name="Line 487"/>
                <p:cNvSpPr>
                  <a:spLocks noChangeShapeType="1"/>
                </p:cNvSpPr>
                <p:nvPr/>
              </p:nvSpPr>
              <p:spPr bwMode="auto">
                <a:xfrm flipV="1">
                  <a:off x="6057900" y="3267075"/>
                  <a:ext cx="1588" cy="428625"/>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28" name="Line 488"/>
                <p:cNvSpPr>
                  <a:spLocks noChangeShapeType="1"/>
                </p:cNvSpPr>
                <p:nvPr/>
              </p:nvSpPr>
              <p:spPr bwMode="auto">
                <a:xfrm flipV="1">
                  <a:off x="6096000" y="3505200"/>
                  <a:ext cx="1588" cy="20955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29" name="Line 489"/>
                <p:cNvSpPr>
                  <a:spLocks noChangeShapeType="1"/>
                </p:cNvSpPr>
                <p:nvPr/>
              </p:nvSpPr>
              <p:spPr bwMode="auto">
                <a:xfrm flipV="1">
                  <a:off x="6153150" y="3733800"/>
                  <a:ext cx="1588" cy="3810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30" name="Line 490"/>
                <p:cNvSpPr>
                  <a:spLocks noChangeShapeType="1"/>
                </p:cNvSpPr>
                <p:nvPr/>
              </p:nvSpPr>
              <p:spPr bwMode="auto">
                <a:xfrm flipV="1">
                  <a:off x="6191250" y="3752850"/>
                  <a:ext cx="1588" cy="26670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31" name="Line 491"/>
                <p:cNvSpPr>
                  <a:spLocks noChangeShapeType="1"/>
                </p:cNvSpPr>
                <p:nvPr/>
              </p:nvSpPr>
              <p:spPr bwMode="auto">
                <a:xfrm flipV="1">
                  <a:off x="6238875" y="3905250"/>
                  <a:ext cx="1588" cy="36195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32" name="Line 492"/>
                <p:cNvSpPr>
                  <a:spLocks noChangeShapeType="1"/>
                </p:cNvSpPr>
                <p:nvPr/>
              </p:nvSpPr>
              <p:spPr bwMode="auto">
                <a:xfrm flipV="1">
                  <a:off x="6286500" y="4067175"/>
                  <a:ext cx="1588" cy="41910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33" name="Line 493"/>
                <p:cNvSpPr>
                  <a:spLocks noChangeShapeType="1"/>
                </p:cNvSpPr>
                <p:nvPr/>
              </p:nvSpPr>
              <p:spPr bwMode="auto">
                <a:xfrm flipV="1">
                  <a:off x="6334125" y="4276725"/>
                  <a:ext cx="1588" cy="371475"/>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grpSp>
          <p:grpSp>
            <p:nvGrpSpPr>
              <p:cNvPr id="300" name="Group 112"/>
              <p:cNvGrpSpPr/>
              <p:nvPr/>
            </p:nvGrpSpPr>
            <p:grpSpPr>
              <a:xfrm>
                <a:off x="2482850" y="4572000"/>
                <a:ext cx="345282" cy="247649"/>
                <a:chOff x="1219200" y="5105400"/>
                <a:chExt cx="323850" cy="152400"/>
              </a:xfrm>
            </p:grpSpPr>
            <p:sp>
              <p:nvSpPr>
                <p:cNvPr id="301" name="Freeform 84"/>
                <p:cNvSpPr>
                  <a:spLocks/>
                </p:cNvSpPr>
                <p:nvPr/>
              </p:nvSpPr>
              <p:spPr bwMode="auto">
                <a:xfrm>
                  <a:off x="1219200" y="5105400"/>
                  <a:ext cx="210336" cy="85578"/>
                </a:xfrm>
                <a:custGeom>
                  <a:avLst/>
                  <a:gdLst/>
                  <a:ahLst/>
                  <a:cxnLst>
                    <a:cxn ang="0">
                      <a:pos x="6" y="150"/>
                    </a:cxn>
                    <a:cxn ang="0">
                      <a:pos x="12" y="84"/>
                    </a:cxn>
                    <a:cxn ang="0">
                      <a:pos x="24" y="36"/>
                    </a:cxn>
                    <a:cxn ang="0">
                      <a:pos x="30" y="12"/>
                    </a:cxn>
                    <a:cxn ang="0">
                      <a:pos x="42" y="12"/>
                    </a:cxn>
                    <a:cxn ang="0">
                      <a:pos x="54" y="66"/>
                    </a:cxn>
                    <a:cxn ang="0">
                      <a:pos x="60" y="108"/>
                    </a:cxn>
                    <a:cxn ang="0">
                      <a:pos x="72" y="162"/>
                    </a:cxn>
                    <a:cxn ang="0">
                      <a:pos x="78" y="204"/>
                    </a:cxn>
                    <a:cxn ang="0">
                      <a:pos x="90" y="258"/>
                    </a:cxn>
                    <a:cxn ang="0">
                      <a:pos x="96" y="306"/>
                    </a:cxn>
                    <a:cxn ang="0">
                      <a:pos x="108" y="360"/>
                    </a:cxn>
                    <a:cxn ang="0">
                      <a:pos x="114" y="414"/>
                    </a:cxn>
                    <a:cxn ang="0">
                      <a:pos x="126" y="456"/>
                    </a:cxn>
                    <a:cxn ang="0">
                      <a:pos x="132" y="510"/>
                    </a:cxn>
                    <a:cxn ang="0">
                      <a:pos x="144" y="558"/>
                    </a:cxn>
                    <a:cxn ang="0">
                      <a:pos x="150" y="612"/>
                    </a:cxn>
                    <a:cxn ang="0">
                      <a:pos x="162" y="654"/>
                    </a:cxn>
                    <a:cxn ang="0">
                      <a:pos x="168" y="708"/>
                    </a:cxn>
                    <a:cxn ang="0">
                      <a:pos x="180" y="744"/>
                    </a:cxn>
                    <a:cxn ang="0">
                      <a:pos x="186" y="804"/>
                    </a:cxn>
                    <a:cxn ang="0">
                      <a:pos x="198" y="846"/>
                    </a:cxn>
                    <a:cxn ang="0">
                      <a:pos x="204" y="876"/>
                    </a:cxn>
                    <a:cxn ang="0">
                      <a:pos x="210" y="828"/>
                    </a:cxn>
                    <a:cxn ang="0">
                      <a:pos x="222" y="774"/>
                    </a:cxn>
                    <a:cxn ang="0">
                      <a:pos x="228" y="738"/>
                    </a:cxn>
                    <a:cxn ang="0">
                      <a:pos x="240" y="672"/>
                    </a:cxn>
                    <a:cxn ang="0">
                      <a:pos x="246" y="624"/>
                    </a:cxn>
                    <a:cxn ang="0">
                      <a:pos x="258" y="564"/>
                    </a:cxn>
                    <a:cxn ang="0">
                      <a:pos x="264" y="504"/>
                    </a:cxn>
                    <a:cxn ang="0">
                      <a:pos x="276" y="462"/>
                    </a:cxn>
                    <a:cxn ang="0">
                      <a:pos x="282" y="426"/>
                    </a:cxn>
                    <a:cxn ang="0">
                      <a:pos x="294" y="366"/>
                    </a:cxn>
                    <a:cxn ang="0">
                      <a:pos x="300" y="318"/>
                    </a:cxn>
                    <a:cxn ang="0">
                      <a:pos x="312" y="252"/>
                    </a:cxn>
                    <a:cxn ang="0">
                      <a:pos x="318" y="198"/>
                    </a:cxn>
                    <a:cxn ang="0">
                      <a:pos x="330" y="150"/>
                    </a:cxn>
                    <a:cxn ang="0">
                      <a:pos x="336" y="126"/>
                    </a:cxn>
                    <a:cxn ang="0">
                      <a:pos x="348" y="162"/>
                    </a:cxn>
                    <a:cxn ang="0">
                      <a:pos x="354" y="216"/>
                    </a:cxn>
                    <a:cxn ang="0">
                      <a:pos x="366" y="264"/>
                    </a:cxn>
                    <a:cxn ang="0">
                      <a:pos x="372" y="324"/>
                    </a:cxn>
                  </a:cxnLst>
                  <a:rect l="0" t="0" r="r" b="b"/>
                  <a:pathLst>
                    <a:path w="378" h="876">
                      <a:moveTo>
                        <a:pt x="0" y="186"/>
                      </a:moveTo>
                      <a:lnTo>
                        <a:pt x="0" y="168"/>
                      </a:lnTo>
                      <a:lnTo>
                        <a:pt x="6" y="150"/>
                      </a:lnTo>
                      <a:lnTo>
                        <a:pt x="6" y="132"/>
                      </a:lnTo>
                      <a:lnTo>
                        <a:pt x="12" y="120"/>
                      </a:lnTo>
                      <a:lnTo>
                        <a:pt x="12" y="84"/>
                      </a:lnTo>
                      <a:lnTo>
                        <a:pt x="18" y="66"/>
                      </a:lnTo>
                      <a:lnTo>
                        <a:pt x="18" y="48"/>
                      </a:lnTo>
                      <a:lnTo>
                        <a:pt x="24" y="36"/>
                      </a:lnTo>
                      <a:lnTo>
                        <a:pt x="24" y="24"/>
                      </a:lnTo>
                      <a:lnTo>
                        <a:pt x="30" y="18"/>
                      </a:lnTo>
                      <a:lnTo>
                        <a:pt x="30" y="12"/>
                      </a:lnTo>
                      <a:lnTo>
                        <a:pt x="42" y="0"/>
                      </a:lnTo>
                      <a:lnTo>
                        <a:pt x="36" y="0"/>
                      </a:lnTo>
                      <a:lnTo>
                        <a:pt x="42" y="12"/>
                      </a:lnTo>
                      <a:lnTo>
                        <a:pt x="48" y="30"/>
                      </a:lnTo>
                      <a:lnTo>
                        <a:pt x="48" y="54"/>
                      </a:lnTo>
                      <a:lnTo>
                        <a:pt x="54" y="66"/>
                      </a:lnTo>
                      <a:lnTo>
                        <a:pt x="54" y="84"/>
                      </a:lnTo>
                      <a:lnTo>
                        <a:pt x="60" y="96"/>
                      </a:lnTo>
                      <a:lnTo>
                        <a:pt x="60" y="108"/>
                      </a:lnTo>
                      <a:lnTo>
                        <a:pt x="66" y="120"/>
                      </a:lnTo>
                      <a:lnTo>
                        <a:pt x="66" y="150"/>
                      </a:lnTo>
                      <a:lnTo>
                        <a:pt x="72" y="162"/>
                      </a:lnTo>
                      <a:lnTo>
                        <a:pt x="72" y="174"/>
                      </a:lnTo>
                      <a:lnTo>
                        <a:pt x="78" y="192"/>
                      </a:lnTo>
                      <a:lnTo>
                        <a:pt x="78" y="204"/>
                      </a:lnTo>
                      <a:lnTo>
                        <a:pt x="84" y="216"/>
                      </a:lnTo>
                      <a:lnTo>
                        <a:pt x="84" y="246"/>
                      </a:lnTo>
                      <a:lnTo>
                        <a:pt x="90" y="258"/>
                      </a:lnTo>
                      <a:lnTo>
                        <a:pt x="90" y="276"/>
                      </a:lnTo>
                      <a:lnTo>
                        <a:pt x="96" y="288"/>
                      </a:lnTo>
                      <a:lnTo>
                        <a:pt x="96" y="306"/>
                      </a:lnTo>
                      <a:lnTo>
                        <a:pt x="102" y="318"/>
                      </a:lnTo>
                      <a:lnTo>
                        <a:pt x="102" y="342"/>
                      </a:lnTo>
                      <a:lnTo>
                        <a:pt x="108" y="360"/>
                      </a:lnTo>
                      <a:lnTo>
                        <a:pt x="108" y="372"/>
                      </a:lnTo>
                      <a:lnTo>
                        <a:pt x="114" y="384"/>
                      </a:lnTo>
                      <a:lnTo>
                        <a:pt x="114" y="414"/>
                      </a:lnTo>
                      <a:lnTo>
                        <a:pt x="120" y="426"/>
                      </a:lnTo>
                      <a:lnTo>
                        <a:pt x="120" y="438"/>
                      </a:lnTo>
                      <a:lnTo>
                        <a:pt x="126" y="456"/>
                      </a:lnTo>
                      <a:lnTo>
                        <a:pt x="126" y="474"/>
                      </a:lnTo>
                      <a:lnTo>
                        <a:pt x="132" y="486"/>
                      </a:lnTo>
                      <a:lnTo>
                        <a:pt x="132" y="510"/>
                      </a:lnTo>
                      <a:lnTo>
                        <a:pt x="138" y="528"/>
                      </a:lnTo>
                      <a:lnTo>
                        <a:pt x="138" y="546"/>
                      </a:lnTo>
                      <a:lnTo>
                        <a:pt x="144" y="558"/>
                      </a:lnTo>
                      <a:lnTo>
                        <a:pt x="144" y="570"/>
                      </a:lnTo>
                      <a:lnTo>
                        <a:pt x="150" y="588"/>
                      </a:lnTo>
                      <a:lnTo>
                        <a:pt x="150" y="612"/>
                      </a:lnTo>
                      <a:lnTo>
                        <a:pt x="156" y="624"/>
                      </a:lnTo>
                      <a:lnTo>
                        <a:pt x="156" y="636"/>
                      </a:lnTo>
                      <a:lnTo>
                        <a:pt x="162" y="654"/>
                      </a:lnTo>
                      <a:lnTo>
                        <a:pt x="162" y="666"/>
                      </a:lnTo>
                      <a:lnTo>
                        <a:pt x="168" y="678"/>
                      </a:lnTo>
                      <a:lnTo>
                        <a:pt x="168" y="708"/>
                      </a:lnTo>
                      <a:lnTo>
                        <a:pt x="174" y="720"/>
                      </a:lnTo>
                      <a:lnTo>
                        <a:pt x="174" y="732"/>
                      </a:lnTo>
                      <a:lnTo>
                        <a:pt x="180" y="744"/>
                      </a:lnTo>
                      <a:lnTo>
                        <a:pt x="180" y="756"/>
                      </a:lnTo>
                      <a:lnTo>
                        <a:pt x="186" y="774"/>
                      </a:lnTo>
                      <a:lnTo>
                        <a:pt x="186" y="804"/>
                      </a:lnTo>
                      <a:lnTo>
                        <a:pt x="192" y="822"/>
                      </a:lnTo>
                      <a:lnTo>
                        <a:pt x="192" y="834"/>
                      </a:lnTo>
                      <a:lnTo>
                        <a:pt x="198" y="846"/>
                      </a:lnTo>
                      <a:lnTo>
                        <a:pt x="198" y="858"/>
                      </a:lnTo>
                      <a:lnTo>
                        <a:pt x="204" y="864"/>
                      </a:lnTo>
                      <a:lnTo>
                        <a:pt x="204" y="876"/>
                      </a:lnTo>
                      <a:lnTo>
                        <a:pt x="204" y="864"/>
                      </a:lnTo>
                      <a:lnTo>
                        <a:pt x="210" y="846"/>
                      </a:lnTo>
                      <a:lnTo>
                        <a:pt x="210" y="828"/>
                      </a:lnTo>
                      <a:lnTo>
                        <a:pt x="216" y="822"/>
                      </a:lnTo>
                      <a:lnTo>
                        <a:pt x="216" y="786"/>
                      </a:lnTo>
                      <a:lnTo>
                        <a:pt x="222" y="774"/>
                      </a:lnTo>
                      <a:lnTo>
                        <a:pt x="222" y="762"/>
                      </a:lnTo>
                      <a:lnTo>
                        <a:pt x="228" y="750"/>
                      </a:lnTo>
                      <a:lnTo>
                        <a:pt x="228" y="738"/>
                      </a:lnTo>
                      <a:lnTo>
                        <a:pt x="234" y="726"/>
                      </a:lnTo>
                      <a:lnTo>
                        <a:pt x="234" y="690"/>
                      </a:lnTo>
                      <a:lnTo>
                        <a:pt x="240" y="672"/>
                      </a:lnTo>
                      <a:lnTo>
                        <a:pt x="240" y="666"/>
                      </a:lnTo>
                      <a:lnTo>
                        <a:pt x="246" y="642"/>
                      </a:lnTo>
                      <a:lnTo>
                        <a:pt x="246" y="624"/>
                      </a:lnTo>
                      <a:lnTo>
                        <a:pt x="252" y="606"/>
                      </a:lnTo>
                      <a:lnTo>
                        <a:pt x="252" y="582"/>
                      </a:lnTo>
                      <a:lnTo>
                        <a:pt x="258" y="564"/>
                      </a:lnTo>
                      <a:lnTo>
                        <a:pt x="258" y="546"/>
                      </a:lnTo>
                      <a:lnTo>
                        <a:pt x="264" y="522"/>
                      </a:lnTo>
                      <a:lnTo>
                        <a:pt x="264" y="504"/>
                      </a:lnTo>
                      <a:lnTo>
                        <a:pt x="270" y="498"/>
                      </a:lnTo>
                      <a:lnTo>
                        <a:pt x="270" y="468"/>
                      </a:lnTo>
                      <a:lnTo>
                        <a:pt x="276" y="462"/>
                      </a:lnTo>
                      <a:lnTo>
                        <a:pt x="276" y="450"/>
                      </a:lnTo>
                      <a:lnTo>
                        <a:pt x="282" y="444"/>
                      </a:lnTo>
                      <a:lnTo>
                        <a:pt x="282" y="426"/>
                      </a:lnTo>
                      <a:lnTo>
                        <a:pt x="288" y="402"/>
                      </a:lnTo>
                      <a:lnTo>
                        <a:pt x="288" y="378"/>
                      </a:lnTo>
                      <a:lnTo>
                        <a:pt x="294" y="366"/>
                      </a:lnTo>
                      <a:lnTo>
                        <a:pt x="294" y="348"/>
                      </a:lnTo>
                      <a:lnTo>
                        <a:pt x="300" y="330"/>
                      </a:lnTo>
                      <a:lnTo>
                        <a:pt x="300" y="318"/>
                      </a:lnTo>
                      <a:lnTo>
                        <a:pt x="306" y="306"/>
                      </a:lnTo>
                      <a:lnTo>
                        <a:pt x="306" y="276"/>
                      </a:lnTo>
                      <a:lnTo>
                        <a:pt x="312" y="252"/>
                      </a:lnTo>
                      <a:lnTo>
                        <a:pt x="312" y="234"/>
                      </a:lnTo>
                      <a:lnTo>
                        <a:pt x="318" y="228"/>
                      </a:lnTo>
                      <a:lnTo>
                        <a:pt x="318" y="198"/>
                      </a:lnTo>
                      <a:lnTo>
                        <a:pt x="324" y="180"/>
                      </a:lnTo>
                      <a:lnTo>
                        <a:pt x="324" y="162"/>
                      </a:lnTo>
                      <a:lnTo>
                        <a:pt x="330" y="150"/>
                      </a:lnTo>
                      <a:lnTo>
                        <a:pt x="330" y="138"/>
                      </a:lnTo>
                      <a:lnTo>
                        <a:pt x="336" y="132"/>
                      </a:lnTo>
                      <a:lnTo>
                        <a:pt x="336" y="126"/>
                      </a:lnTo>
                      <a:lnTo>
                        <a:pt x="342" y="138"/>
                      </a:lnTo>
                      <a:lnTo>
                        <a:pt x="342" y="150"/>
                      </a:lnTo>
                      <a:lnTo>
                        <a:pt x="348" y="162"/>
                      </a:lnTo>
                      <a:lnTo>
                        <a:pt x="348" y="174"/>
                      </a:lnTo>
                      <a:lnTo>
                        <a:pt x="354" y="186"/>
                      </a:lnTo>
                      <a:lnTo>
                        <a:pt x="354" y="216"/>
                      </a:lnTo>
                      <a:lnTo>
                        <a:pt x="360" y="228"/>
                      </a:lnTo>
                      <a:lnTo>
                        <a:pt x="360" y="246"/>
                      </a:lnTo>
                      <a:lnTo>
                        <a:pt x="366" y="264"/>
                      </a:lnTo>
                      <a:lnTo>
                        <a:pt x="366" y="282"/>
                      </a:lnTo>
                      <a:lnTo>
                        <a:pt x="372" y="294"/>
                      </a:lnTo>
                      <a:lnTo>
                        <a:pt x="372" y="324"/>
                      </a:lnTo>
                      <a:lnTo>
                        <a:pt x="378" y="348"/>
                      </a:lnTo>
                      <a:lnTo>
                        <a:pt x="378" y="366"/>
                      </a:lnTo>
                    </a:path>
                  </a:pathLst>
                </a:custGeom>
                <a:no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302" name="Freeform 85"/>
                <p:cNvSpPr>
                  <a:spLocks/>
                </p:cNvSpPr>
                <p:nvPr/>
              </p:nvSpPr>
              <p:spPr bwMode="auto">
                <a:xfrm>
                  <a:off x="1429536" y="5141155"/>
                  <a:ext cx="113514" cy="116645"/>
                </a:xfrm>
                <a:custGeom>
                  <a:avLst/>
                  <a:gdLst/>
                  <a:ahLst/>
                  <a:cxnLst>
                    <a:cxn ang="0">
                      <a:pos x="6" y="12"/>
                    </a:cxn>
                    <a:cxn ang="0">
                      <a:pos x="12" y="54"/>
                    </a:cxn>
                    <a:cxn ang="0">
                      <a:pos x="18" y="90"/>
                    </a:cxn>
                    <a:cxn ang="0">
                      <a:pos x="24" y="126"/>
                    </a:cxn>
                    <a:cxn ang="0">
                      <a:pos x="30" y="162"/>
                    </a:cxn>
                    <a:cxn ang="0">
                      <a:pos x="36" y="204"/>
                    </a:cxn>
                    <a:cxn ang="0">
                      <a:pos x="42" y="240"/>
                    </a:cxn>
                    <a:cxn ang="0">
                      <a:pos x="48" y="288"/>
                    </a:cxn>
                    <a:cxn ang="0">
                      <a:pos x="54" y="324"/>
                    </a:cxn>
                    <a:cxn ang="0">
                      <a:pos x="60" y="360"/>
                    </a:cxn>
                    <a:cxn ang="0">
                      <a:pos x="66" y="402"/>
                    </a:cxn>
                    <a:cxn ang="0">
                      <a:pos x="72" y="444"/>
                    </a:cxn>
                    <a:cxn ang="0">
                      <a:pos x="78" y="468"/>
                    </a:cxn>
                    <a:cxn ang="0">
                      <a:pos x="84" y="528"/>
                    </a:cxn>
                    <a:cxn ang="0">
                      <a:pos x="90" y="564"/>
                    </a:cxn>
                    <a:cxn ang="0">
                      <a:pos x="96" y="594"/>
                    </a:cxn>
                    <a:cxn ang="0">
                      <a:pos x="102" y="648"/>
                    </a:cxn>
                    <a:cxn ang="0">
                      <a:pos x="108" y="672"/>
                    </a:cxn>
                    <a:cxn ang="0">
                      <a:pos x="114" y="696"/>
                    </a:cxn>
                    <a:cxn ang="0">
                      <a:pos x="120" y="750"/>
                    </a:cxn>
                    <a:cxn ang="0">
                      <a:pos x="126" y="780"/>
                    </a:cxn>
                    <a:cxn ang="0">
                      <a:pos x="132" y="816"/>
                    </a:cxn>
                    <a:cxn ang="0">
                      <a:pos x="138" y="870"/>
                    </a:cxn>
                    <a:cxn ang="0">
                      <a:pos x="144" y="894"/>
                    </a:cxn>
                    <a:cxn ang="0">
                      <a:pos x="150" y="930"/>
                    </a:cxn>
                    <a:cxn ang="0">
                      <a:pos x="156" y="954"/>
                    </a:cxn>
                    <a:cxn ang="0">
                      <a:pos x="162" y="984"/>
                    </a:cxn>
                    <a:cxn ang="0">
                      <a:pos x="168" y="1002"/>
                    </a:cxn>
                    <a:cxn ang="0">
                      <a:pos x="174" y="1026"/>
                    </a:cxn>
                    <a:cxn ang="0">
                      <a:pos x="180" y="1062"/>
                    </a:cxn>
                    <a:cxn ang="0">
                      <a:pos x="186" y="1092"/>
                    </a:cxn>
                    <a:cxn ang="0">
                      <a:pos x="192" y="1128"/>
                    </a:cxn>
                    <a:cxn ang="0">
                      <a:pos x="198" y="1170"/>
                    </a:cxn>
                    <a:cxn ang="0">
                      <a:pos x="204" y="1194"/>
                    </a:cxn>
                  </a:cxnLst>
                  <a:rect l="0" t="0" r="r" b="b"/>
                  <a:pathLst>
                    <a:path w="204" h="1194">
                      <a:moveTo>
                        <a:pt x="0" y="0"/>
                      </a:moveTo>
                      <a:lnTo>
                        <a:pt x="6" y="12"/>
                      </a:lnTo>
                      <a:lnTo>
                        <a:pt x="6" y="30"/>
                      </a:lnTo>
                      <a:lnTo>
                        <a:pt x="12" y="54"/>
                      </a:lnTo>
                      <a:lnTo>
                        <a:pt x="12" y="78"/>
                      </a:lnTo>
                      <a:lnTo>
                        <a:pt x="18" y="90"/>
                      </a:lnTo>
                      <a:lnTo>
                        <a:pt x="18" y="108"/>
                      </a:lnTo>
                      <a:lnTo>
                        <a:pt x="24" y="126"/>
                      </a:lnTo>
                      <a:lnTo>
                        <a:pt x="24" y="144"/>
                      </a:lnTo>
                      <a:lnTo>
                        <a:pt x="30" y="162"/>
                      </a:lnTo>
                      <a:lnTo>
                        <a:pt x="30" y="186"/>
                      </a:lnTo>
                      <a:lnTo>
                        <a:pt x="36" y="204"/>
                      </a:lnTo>
                      <a:lnTo>
                        <a:pt x="36" y="222"/>
                      </a:lnTo>
                      <a:lnTo>
                        <a:pt x="42" y="240"/>
                      </a:lnTo>
                      <a:lnTo>
                        <a:pt x="42" y="270"/>
                      </a:lnTo>
                      <a:lnTo>
                        <a:pt x="48" y="288"/>
                      </a:lnTo>
                      <a:lnTo>
                        <a:pt x="48" y="312"/>
                      </a:lnTo>
                      <a:lnTo>
                        <a:pt x="54" y="324"/>
                      </a:lnTo>
                      <a:lnTo>
                        <a:pt x="54" y="342"/>
                      </a:lnTo>
                      <a:lnTo>
                        <a:pt x="60" y="360"/>
                      </a:lnTo>
                      <a:lnTo>
                        <a:pt x="60" y="390"/>
                      </a:lnTo>
                      <a:lnTo>
                        <a:pt x="66" y="402"/>
                      </a:lnTo>
                      <a:lnTo>
                        <a:pt x="66" y="420"/>
                      </a:lnTo>
                      <a:lnTo>
                        <a:pt x="72" y="444"/>
                      </a:lnTo>
                      <a:lnTo>
                        <a:pt x="72" y="456"/>
                      </a:lnTo>
                      <a:lnTo>
                        <a:pt x="78" y="468"/>
                      </a:lnTo>
                      <a:lnTo>
                        <a:pt x="78" y="510"/>
                      </a:lnTo>
                      <a:lnTo>
                        <a:pt x="84" y="528"/>
                      </a:lnTo>
                      <a:lnTo>
                        <a:pt x="84" y="546"/>
                      </a:lnTo>
                      <a:lnTo>
                        <a:pt x="90" y="564"/>
                      </a:lnTo>
                      <a:lnTo>
                        <a:pt x="90" y="576"/>
                      </a:lnTo>
                      <a:lnTo>
                        <a:pt x="96" y="594"/>
                      </a:lnTo>
                      <a:lnTo>
                        <a:pt x="96" y="630"/>
                      </a:lnTo>
                      <a:lnTo>
                        <a:pt x="102" y="648"/>
                      </a:lnTo>
                      <a:lnTo>
                        <a:pt x="102" y="660"/>
                      </a:lnTo>
                      <a:lnTo>
                        <a:pt x="108" y="672"/>
                      </a:lnTo>
                      <a:lnTo>
                        <a:pt x="108" y="684"/>
                      </a:lnTo>
                      <a:lnTo>
                        <a:pt x="114" y="696"/>
                      </a:lnTo>
                      <a:lnTo>
                        <a:pt x="114" y="732"/>
                      </a:lnTo>
                      <a:lnTo>
                        <a:pt x="120" y="750"/>
                      </a:lnTo>
                      <a:lnTo>
                        <a:pt x="120" y="768"/>
                      </a:lnTo>
                      <a:lnTo>
                        <a:pt x="126" y="780"/>
                      </a:lnTo>
                      <a:lnTo>
                        <a:pt x="126" y="798"/>
                      </a:lnTo>
                      <a:lnTo>
                        <a:pt x="132" y="816"/>
                      </a:lnTo>
                      <a:lnTo>
                        <a:pt x="132" y="858"/>
                      </a:lnTo>
                      <a:lnTo>
                        <a:pt x="138" y="870"/>
                      </a:lnTo>
                      <a:lnTo>
                        <a:pt x="138" y="882"/>
                      </a:lnTo>
                      <a:lnTo>
                        <a:pt x="144" y="894"/>
                      </a:lnTo>
                      <a:lnTo>
                        <a:pt x="144" y="918"/>
                      </a:lnTo>
                      <a:lnTo>
                        <a:pt x="150" y="930"/>
                      </a:lnTo>
                      <a:lnTo>
                        <a:pt x="150" y="942"/>
                      </a:lnTo>
                      <a:lnTo>
                        <a:pt x="156" y="954"/>
                      </a:lnTo>
                      <a:lnTo>
                        <a:pt x="162" y="960"/>
                      </a:lnTo>
                      <a:lnTo>
                        <a:pt x="162" y="984"/>
                      </a:lnTo>
                      <a:lnTo>
                        <a:pt x="168" y="990"/>
                      </a:lnTo>
                      <a:lnTo>
                        <a:pt x="168" y="1002"/>
                      </a:lnTo>
                      <a:lnTo>
                        <a:pt x="174" y="1014"/>
                      </a:lnTo>
                      <a:lnTo>
                        <a:pt x="174" y="1026"/>
                      </a:lnTo>
                      <a:lnTo>
                        <a:pt x="180" y="1038"/>
                      </a:lnTo>
                      <a:lnTo>
                        <a:pt x="180" y="1062"/>
                      </a:lnTo>
                      <a:lnTo>
                        <a:pt x="186" y="1074"/>
                      </a:lnTo>
                      <a:lnTo>
                        <a:pt x="186" y="1092"/>
                      </a:lnTo>
                      <a:lnTo>
                        <a:pt x="192" y="1110"/>
                      </a:lnTo>
                      <a:lnTo>
                        <a:pt x="192" y="1128"/>
                      </a:lnTo>
                      <a:lnTo>
                        <a:pt x="198" y="1146"/>
                      </a:lnTo>
                      <a:lnTo>
                        <a:pt x="198" y="1170"/>
                      </a:lnTo>
                      <a:lnTo>
                        <a:pt x="204" y="1182"/>
                      </a:lnTo>
                      <a:lnTo>
                        <a:pt x="204" y="1194"/>
                      </a:lnTo>
                    </a:path>
                  </a:pathLst>
                </a:custGeom>
                <a:no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grpSp>
        </p:grpSp>
        <p:grpSp>
          <p:nvGrpSpPr>
            <p:cNvPr id="246" name="Group 347"/>
            <p:cNvGrpSpPr/>
            <p:nvPr/>
          </p:nvGrpSpPr>
          <p:grpSpPr>
            <a:xfrm>
              <a:off x="1162050" y="4257674"/>
              <a:ext cx="1981199" cy="419099"/>
              <a:chOff x="1228725" y="4175125"/>
              <a:chExt cx="1981199" cy="419099"/>
            </a:xfrm>
          </p:grpSpPr>
          <p:grpSp>
            <p:nvGrpSpPr>
              <p:cNvPr id="265" name="Group 188"/>
              <p:cNvGrpSpPr/>
              <p:nvPr/>
            </p:nvGrpSpPr>
            <p:grpSpPr>
              <a:xfrm>
                <a:off x="1228725" y="4175125"/>
                <a:ext cx="1981199" cy="403225"/>
                <a:chOff x="1866900" y="1422400"/>
                <a:chExt cx="5667375" cy="3581400"/>
              </a:xfrm>
            </p:grpSpPr>
            <p:sp>
              <p:nvSpPr>
                <p:cNvPr id="269" name="Freeform 372"/>
                <p:cNvSpPr>
                  <a:spLocks/>
                </p:cNvSpPr>
                <p:nvPr/>
              </p:nvSpPr>
              <p:spPr bwMode="auto">
                <a:xfrm>
                  <a:off x="1866900" y="1431925"/>
                  <a:ext cx="666750" cy="2200275"/>
                </a:xfrm>
                <a:custGeom>
                  <a:avLst/>
                  <a:gdLst/>
                  <a:ahLst/>
                  <a:cxnLst>
                    <a:cxn ang="0">
                      <a:pos x="6" y="24"/>
                    </a:cxn>
                    <a:cxn ang="0">
                      <a:pos x="24" y="18"/>
                    </a:cxn>
                    <a:cxn ang="0">
                      <a:pos x="42" y="48"/>
                    </a:cxn>
                    <a:cxn ang="0">
                      <a:pos x="48" y="66"/>
                    </a:cxn>
                    <a:cxn ang="0">
                      <a:pos x="60" y="96"/>
                    </a:cxn>
                    <a:cxn ang="0">
                      <a:pos x="78" y="132"/>
                    </a:cxn>
                    <a:cxn ang="0">
                      <a:pos x="84" y="174"/>
                    </a:cxn>
                    <a:cxn ang="0">
                      <a:pos x="96" y="210"/>
                    </a:cxn>
                    <a:cxn ang="0">
                      <a:pos x="102" y="258"/>
                    </a:cxn>
                    <a:cxn ang="0">
                      <a:pos x="114" y="288"/>
                    </a:cxn>
                    <a:cxn ang="0">
                      <a:pos x="120" y="336"/>
                    </a:cxn>
                    <a:cxn ang="0">
                      <a:pos x="132" y="372"/>
                    </a:cxn>
                    <a:cxn ang="0">
                      <a:pos x="138" y="414"/>
                    </a:cxn>
                    <a:cxn ang="0">
                      <a:pos x="150" y="450"/>
                    </a:cxn>
                    <a:cxn ang="0">
                      <a:pos x="156" y="492"/>
                    </a:cxn>
                    <a:cxn ang="0">
                      <a:pos x="168" y="534"/>
                    </a:cxn>
                    <a:cxn ang="0">
                      <a:pos x="174" y="576"/>
                    </a:cxn>
                    <a:cxn ang="0">
                      <a:pos x="186" y="612"/>
                    </a:cxn>
                    <a:cxn ang="0">
                      <a:pos x="192" y="660"/>
                    </a:cxn>
                    <a:cxn ang="0">
                      <a:pos x="204" y="690"/>
                    </a:cxn>
                    <a:cxn ang="0">
                      <a:pos x="210" y="732"/>
                    </a:cxn>
                    <a:cxn ang="0">
                      <a:pos x="222" y="774"/>
                    </a:cxn>
                    <a:cxn ang="0">
                      <a:pos x="228" y="798"/>
                    </a:cxn>
                    <a:cxn ang="0">
                      <a:pos x="240" y="840"/>
                    </a:cxn>
                    <a:cxn ang="0">
                      <a:pos x="246" y="870"/>
                    </a:cxn>
                    <a:cxn ang="0">
                      <a:pos x="258" y="906"/>
                    </a:cxn>
                    <a:cxn ang="0">
                      <a:pos x="264" y="936"/>
                    </a:cxn>
                    <a:cxn ang="0">
                      <a:pos x="276" y="972"/>
                    </a:cxn>
                    <a:cxn ang="0">
                      <a:pos x="282" y="996"/>
                    </a:cxn>
                    <a:cxn ang="0">
                      <a:pos x="294" y="1032"/>
                    </a:cxn>
                    <a:cxn ang="0">
                      <a:pos x="300" y="1056"/>
                    </a:cxn>
                    <a:cxn ang="0">
                      <a:pos x="312" y="1086"/>
                    </a:cxn>
                    <a:cxn ang="0">
                      <a:pos x="318" y="1116"/>
                    </a:cxn>
                    <a:cxn ang="0">
                      <a:pos x="330" y="1152"/>
                    </a:cxn>
                    <a:cxn ang="0">
                      <a:pos x="336" y="1182"/>
                    </a:cxn>
                    <a:cxn ang="0">
                      <a:pos x="348" y="1200"/>
                    </a:cxn>
                    <a:cxn ang="0">
                      <a:pos x="354" y="1230"/>
                    </a:cxn>
                    <a:cxn ang="0">
                      <a:pos x="366" y="1248"/>
                    </a:cxn>
                    <a:cxn ang="0">
                      <a:pos x="372" y="1284"/>
                    </a:cxn>
                    <a:cxn ang="0">
                      <a:pos x="390" y="1308"/>
                    </a:cxn>
                    <a:cxn ang="0">
                      <a:pos x="402" y="1332"/>
                    </a:cxn>
                    <a:cxn ang="0">
                      <a:pos x="408" y="1356"/>
                    </a:cxn>
                  </a:cxnLst>
                  <a:rect l="0" t="0" r="r" b="b"/>
                  <a:pathLst>
                    <a:path w="420" h="1386">
                      <a:moveTo>
                        <a:pt x="0" y="0"/>
                      </a:moveTo>
                      <a:lnTo>
                        <a:pt x="0" y="12"/>
                      </a:lnTo>
                      <a:lnTo>
                        <a:pt x="6" y="24"/>
                      </a:lnTo>
                      <a:lnTo>
                        <a:pt x="12" y="24"/>
                      </a:lnTo>
                      <a:lnTo>
                        <a:pt x="18" y="18"/>
                      </a:lnTo>
                      <a:lnTo>
                        <a:pt x="24" y="18"/>
                      </a:lnTo>
                      <a:lnTo>
                        <a:pt x="30" y="24"/>
                      </a:lnTo>
                      <a:lnTo>
                        <a:pt x="36" y="36"/>
                      </a:lnTo>
                      <a:lnTo>
                        <a:pt x="42" y="48"/>
                      </a:lnTo>
                      <a:lnTo>
                        <a:pt x="42" y="60"/>
                      </a:lnTo>
                      <a:lnTo>
                        <a:pt x="48" y="54"/>
                      </a:lnTo>
                      <a:lnTo>
                        <a:pt x="48" y="66"/>
                      </a:lnTo>
                      <a:lnTo>
                        <a:pt x="54" y="78"/>
                      </a:lnTo>
                      <a:lnTo>
                        <a:pt x="60" y="90"/>
                      </a:lnTo>
                      <a:lnTo>
                        <a:pt x="60" y="96"/>
                      </a:lnTo>
                      <a:lnTo>
                        <a:pt x="66" y="90"/>
                      </a:lnTo>
                      <a:lnTo>
                        <a:pt x="66" y="114"/>
                      </a:lnTo>
                      <a:lnTo>
                        <a:pt x="78" y="132"/>
                      </a:lnTo>
                      <a:lnTo>
                        <a:pt x="78" y="138"/>
                      </a:lnTo>
                      <a:lnTo>
                        <a:pt x="84" y="150"/>
                      </a:lnTo>
                      <a:lnTo>
                        <a:pt x="84" y="174"/>
                      </a:lnTo>
                      <a:lnTo>
                        <a:pt x="90" y="186"/>
                      </a:lnTo>
                      <a:lnTo>
                        <a:pt x="90" y="198"/>
                      </a:lnTo>
                      <a:lnTo>
                        <a:pt x="96" y="210"/>
                      </a:lnTo>
                      <a:lnTo>
                        <a:pt x="96" y="222"/>
                      </a:lnTo>
                      <a:lnTo>
                        <a:pt x="102" y="234"/>
                      </a:lnTo>
                      <a:lnTo>
                        <a:pt x="102" y="258"/>
                      </a:lnTo>
                      <a:lnTo>
                        <a:pt x="108" y="264"/>
                      </a:lnTo>
                      <a:lnTo>
                        <a:pt x="108" y="276"/>
                      </a:lnTo>
                      <a:lnTo>
                        <a:pt x="114" y="288"/>
                      </a:lnTo>
                      <a:lnTo>
                        <a:pt x="114" y="312"/>
                      </a:lnTo>
                      <a:lnTo>
                        <a:pt x="120" y="324"/>
                      </a:lnTo>
                      <a:lnTo>
                        <a:pt x="120" y="336"/>
                      </a:lnTo>
                      <a:lnTo>
                        <a:pt x="126" y="348"/>
                      </a:lnTo>
                      <a:lnTo>
                        <a:pt x="126" y="360"/>
                      </a:lnTo>
                      <a:lnTo>
                        <a:pt x="132" y="372"/>
                      </a:lnTo>
                      <a:lnTo>
                        <a:pt x="132" y="396"/>
                      </a:lnTo>
                      <a:lnTo>
                        <a:pt x="138" y="402"/>
                      </a:lnTo>
                      <a:lnTo>
                        <a:pt x="138" y="414"/>
                      </a:lnTo>
                      <a:lnTo>
                        <a:pt x="144" y="426"/>
                      </a:lnTo>
                      <a:lnTo>
                        <a:pt x="144" y="438"/>
                      </a:lnTo>
                      <a:lnTo>
                        <a:pt x="150" y="450"/>
                      </a:lnTo>
                      <a:lnTo>
                        <a:pt x="150" y="474"/>
                      </a:lnTo>
                      <a:lnTo>
                        <a:pt x="156" y="480"/>
                      </a:lnTo>
                      <a:lnTo>
                        <a:pt x="156" y="492"/>
                      </a:lnTo>
                      <a:lnTo>
                        <a:pt x="162" y="504"/>
                      </a:lnTo>
                      <a:lnTo>
                        <a:pt x="162" y="522"/>
                      </a:lnTo>
                      <a:lnTo>
                        <a:pt x="168" y="534"/>
                      </a:lnTo>
                      <a:lnTo>
                        <a:pt x="168" y="558"/>
                      </a:lnTo>
                      <a:lnTo>
                        <a:pt x="174" y="570"/>
                      </a:lnTo>
                      <a:lnTo>
                        <a:pt x="174" y="576"/>
                      </a:lnTo>
                      <a:lnTo>
                        <a:pt x="180" y="594"/>
                      </a:lnTo>
                      <a:lnTo>
                        <a:pt x="180" y="606"/>
                      </a:lnTo>
                      <a:lnTo>
                        <a:pt x="186" y="612"/>
                      </a:lnTo>
                      <a:lnTo>
                        <a:pt x="186" y="636"/>
                      </a:lnTo>
                      <a:lnTo>
                        <a:pt x="192" y="648"/>
                      </a:lnTo>
                      <a:lnTo>
                        <a:pt x="192" y="660"/>
                      </a:lnTo>
                      <a:lnTo>
                        <a:pt x="198" y="672"/>
                      </a:lnTo>
                      <a:lnTo>
                        <a:pt x="198" y="678"/>
                      </a:lnTo>
                      <a:lnTo>
                        <a:pt x="204" y="690"/>
                      </a:lnTo>
                      <a:lnTo>
                        <a:pt x="204" y="714"/>
                      </a:lnTo>
                      <a:lnTo>
                        <a:pt x="210" y="720"/>
                      </a:lnTo>
                      <a:lnTo>
                        <a:pt x="210" y="732"/>
                      </a:lnTo>
                      <a:lnTo>
                        <a:pt x="216" y="744"/>
                      </a:lnTo>
                      <a:lnTo>
                        <a:pt x="216" y="762"/>
                      </a:lnTo>
                      <a:lnTo>
                        <a:pt x="222" y="774"/>
                      </a:lnTo>
                      <a:lnTo>
                        <a:pt x="222" y="780"/>
                      </a:lnTo>
                      <a:lnTo>
                        <a:pt x="228" y="792"/>
                      </a:lnTo>
                      <a:lnTo>
                        <a:pt x="228" y="798"/>
                      </a:lnTo>
                      <a:lnTo>
                        <a:pt x="234" y="810"/>
                      </a:lnTo>
                      <a:lnTo>
                        <a:pt x="234" y="834"/>
                      </a:lnTo>
                      <a:lnTo>
                        <a:pt x="240" y="840"/>
                      </a:lnTo>
                      <a:lnTo>
                        <a:pt x="240" y="852"/>
                      </a:lnTo>
                      <a:lnTo>
                        <a:pt x="246" y="864"/>
                      </a:lnTo>
                      <a:lnTo>
                        <a:pt x="246" y="870"/>
                      </a:lnTo>
                      <a:lnTo>
                        <a:pt x="252" y="882"/>
                      </a:lnTo>
                      <a:lnTo>
                        <a:pt x="252" y="900"/>
                      </a:lnTo>
                      <a:lnTo>
                        <a:pt x="258" y="906"/>
                      </a:lnTo>
                      <a:lnTo>
                        <a:pt x="258" y="918"/>
                      </a:lnTo>
                      <a:lnTo>
                        <a:pt x="264" y="924"/>
                      </a:lnTo>
                      <a:lnTo>
                        <a:pt x="264" y="936"/>
                      </a:lnTo>
                      <a:lnTo>
                        <a:pt x="270" y="942"/>
                      </a:lnTo>
                      <a:lnTo>
                        <a:pt x="270" y="960"/>
                      </a:lnTo>
                      <a:lnTo>
                        <a:pt x="276" y="972"/>
                      </a:lnTo>
                      <a:lnTo>
                        <a:pt x="276" y="984"/>
                      </a:lnTo>
                      <a:lnTo>
                        <a:pt x="282" y="990"/>
                      </a:lnTo>
                      <a:lnTo>
                        <a:pt x="282" y="996"/>
                      </a:lnTo>
                      <a:lnTo>
                        <a:pt x="288" y="1002"/>
                      </a:lnTo>
                      <a:lnTo>
                        <a:pt x="288" y="1020"/>
                      </a:lnTo>
                      <a:lnTo>
                        <a:pt x="294" y="1032"/>
                      </a:lnTo>
                      <a:lnTo>
                        <a:pt x="294" y="1038"/>
                      </a:lnTo>
                      <a:lnTo>
                        <a:pt x="300" y="1050"/>
                      </a:lnTo>
                      <a:lnTo>
                        <a:pt x="300" y="1056"/>
                      </a:lnTo>
                      <a:lnTo>
                        <a:pt x="306" y="1062"/>
                      </a:lnTo>
                      <a:lnTo>
                        <a:pt x="306" y="1080"/>
                      </a:lnTo>
                      <a:lnTo>
                        <a:pt x="312" y="1086"/>
                      </a:lnTo>
                      <a:lnTo>
                        <a:pt x="312" y="1098"/>
                      </a:lnTo>
                      <a:lnTo>
                        <a:pt x="318" y="1104"/>
                      </a:lnTo>
                      <a:lnTo>
                        <a:pt x="318" y="1116"/>
                      </a:lnTo>
                      <a:lnTo>
                        <a:pt x="324" y="1128"/>
                      </a:lnTo>
                      <a:lnTo>
                        <a:pt x="324" y="1140"/>
                      </a:lnTo>
                      <a:lnTo>
                        <a:pt x="330" y="1152"/>
                      </a:lnTo>
                      <a:lnTo>
                        <a:pt x="330" y="1158"/>
                      </a:lnTo>
                      <a:lnTo>
                        <a:pt x="336" y="1164"/>
                      </a:lnTo>
                      <a:lnTo>
                        <a:pt x="336" y="1182"/>
                      </a:lnTo>
                      <a:lnTo>
                        <a:pt x="342" y="1188"/>
                      </a:lnTo>
                      <a:lnTo>
                        <a:pt x="342" y="1194"/>
                      </a:lnTo>
                      <a:lnTo>
                        <a:pt x="348" y="1200"/>
                      </a:lnTo>
                      <a:lnTo>
                        <a:pt x="348" y="1206"/>
                      </a:lnTo>
                      <a:lnTo>
                        <a:pt x="354" y="1212"/>
                      </a:lnTo>
                      <a:lnTo>
                        <a:pt x="354" y="1230"/>
                      </a:lnTo>
                      <a:lnTo>
                        <a:pt x="360" y="1236"/>
                      </a:lnTo>
                      <a:lnTo>
                        <a:pt x="360" y="1242"/>
                      </a:lnTo>
                      <a:lnTo>
                        <a:pt x="366" y="1248"/>
                      </a:lnTo>
                      <a:lnTo>
                        <a:pt x="366" y="1260"/>
                      </a:lnTo>
                      <a:lnTo>
                        <a:pt x="372" y="1272"/>
                      </a:lnTo>
                      <a:lnTo>
                        <a:pt x="372" y="1284"/>
                      </a:lnTo>
                      <a:lnTo>
                        <a:pt x="378" y="1290"/>
                      </a:lnTo>
                      <a:lnTo>
                        <a:pt x="384" y="1302"/>
                      </a:lnTo>
                      <a:lnTo>
                        <a:pt x="390" y="1308"/>
                      </a:lnTo>
                      <a:lnTo>
                        <a:pt x="390" y="1320"/>
                      </a:lnTo>
                      <a:lnTo>
                        <a:pt x="396" y="1326"/>
                      </a:lnTo>
                      <a:lnTo>
                        <a:pt x="402" y="1332"/>
                      </a:lnTo>
                      <a:lnTo>
                        <a:pt x="402" y="1344"/>
                      </a:lnTo>
                      <a:lnTo>
                        <a:pt x="408" y="1350"/>
                      </a:lnTo>
                      <a:lnTo>
                        <a:pt x="408" y="1356"/>
                      </a:lnTo>
                      <a:lnTo>
                        <a:pt x="420" y="1374"/>
                      </a:lnTo>
                      <a:lnTo>
                        <a:pt x="420" y="1386"/>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70" name="Freeform 373"/>
                <p:cNvSpPr>
                  <a:spLocks/>
                </p:cNvSpPr>
                <p:nvPr/>
              </p:nvSpPr>
              <p:spPr bwMode="auto">
                <a:xfrm>
                  <a:off x="2533650" y="3632200"/>
                  <a:ext cx="981075" cy="561975"/>
                </a:xfrm>
                <a:custGeom>
                  <a:avLst/>
                  <a:gdLst/>
                  <a:ahLst/>
                  <a:cxnLst>
                    <a:cxn ang="0">
                      <a:pos x="12" y="18"/>
                    </a:cxn>
                    <a:cxn ang="0">
                      <a:pos x="30" y="30"/>
                    </a:cxn>
                    <a:cxn ang="0">
                      <a:pos x="42" y="54"/>
                    </a:cxn>
                    <a:cxn ang="0">
                      <a:pos x="66" y="72"/>
                    </a:cxn>
                    <a:cxn ang="0">
                      <a:pos x="78" y="96"/>
                    </a:cxn>
                    <a:cxn ang="0">
                      <a:pos x="96" y="114"/>
                    </a:cxn>
                    <a:cxn ang="0">
                      <a:pos x="108" y="126"/>
                    </a:cxn>
                    <a:cxn ang="0">
                      <a:pos x="120" y="150"/>
                    </a:cxn>
                    <a:cxn ang="0">
                      <a:pos x="138" y="144"/>
                    </a:cxn>
                    <a:cxn ang="0">
                      <a:pos x="156" y="156"/>
                    </a:cxn>
                    <a:cxn ang="0">
                      <a:pos x="168" y="162"/>
                    </a:cxn>
                    <a:cxn ang="0">
                      <a:pos x="174" y="168"/>
                    </a:cxn>
                    <a:cxn ang="0">
                      <a:pos x="186" y="174"/>
                    </a:cxn>
                    <a:cxn ang="0">
                      <a:pos x="198" y="192"/>
                    </a:cxn>
                    <a:cxn ang="0">
                      <a:pos x="210" y="198"/>
                    </a:cxn>
                    <a:cxn ang="0">
                      <a:pos x="222" y="216"/>
                    </a:cxn>
                    <a:cxn ang="0">
                      <a:pos x="234" y="228"/>
                    </a:cxn>
                    <a:cxn ang="0">
                      <a:pos x="240" y="234"/>
                    </a:cxn>
                    <a:cxn ang="0">
                      <a:pos x="258" y="246"/>
                    </a:cxn>
                    <a:cxn ang="0">
                      <a:pos x="276" y="246"/>
                    </a:cxn>
                    <a:cxn ang="0">
                      <a:pos x="288" y="264"/>
                    </a:cxn>
                    <a:cxn ang="0">
                      <a:pos x="306" y="288"/>
                    </a:cxn>
                    <a:cxn ang="0">
                      <a:pos x="324" y="306"/>
                    </a:cxn>
                    <a:cxn ang="0">
                      <a:pos x="342" y="318"/>
                    </a:cxn>
                    <a:cxn ang="0">
                      <a:pos x="354" y="342"/>
                    </a:cxn>
                    <a:cxn ang="0">
                      <a:pos x="372" y="348"/>
                    </a:cxn>
                    <a:cxn ang="0">
                      <a:pos x="390" y="354"/>
                    </a:cxn>
                    <a:cxn ang="0">
                      <a:pos x="408" y="348"/>
                    </a:cxn>
                    <a:cxn ang="0">
                      <a:pos x="426" y="342"/>
                    </a:cxn>
                    <a:cxn ang="0">
                      <a:pos x="444" y="336"/>
                    </a:cxn>
                    <a:cxn ang="0">
                      <a:pos x="462" y="318"/>
                    </a:cxn>
                    <a:cxn ang="0">
                      <a:pos x="480" y="306"/>
                    </a:cxn>
                    <a:cxn ang="0">
                      <a:pos x="492" y="312"/>
                    </a:cxn>
                    <a:cxn ang="0">
                      <a:pos x="510" y="288"/>
                    </a:cxn>
                    <a:cxn ang="0">
                      <a:pos x="528" y="258"/>
                    </a:cxn>
                    <a:cxn ang="0">
                      <a:pos x="546" y="222"/>
                    </a:cxn>
                    <a:cxn ang="0">
                      <a:pos x="564" y="198"/>
                    </a:cxn>
                    <a:cxn ang="0">
                      <a:pos x="576" y="162"/>
                    </a:cxn>
                    <a:cxn ang="0">
                      <a:pos x="582" y="138"/>
                    </a:cxn>
                    <a:cxn ang="0">
                      <a:pos x="594" y="120"/>
                    </a:cxn>
                    <a:cxn ang="0">
                      <a:pos x="606" y="96"/>
                    </a:cxn>
                    <a:cxn ang="0">
                      <a:pos x="612" y="72"/>
                    </a:cxn>
                  </a:cxnLst>
                  <a:rect l="0" t="0" r="r" b="b"/>
                  <a:pathLst>
                    <a:path w="618" h="354">
                      <a:moveTo>
                        <a:pt x="0" y="0"/>
                      </a:moveTo>
                      <a:lnTo>
                        <a:pt x="12" y="12"/>
                      </a:lnTo>
                      <a:lnTo>
                        <a:pt x="12" y="18"/>
                      </a:lnTo>
                      <a:lnTo>
                        <a:pt x="18" y="18"/>
                      </a:lnTo>
                      <a:lnTo>
                        <a:pt x="24" y="24"/>
                      </a:lnTo>
                      <a:lnTo>
                        <a:pt x="30" y="30"/>
                      </a:lnTo>
                      <a:lnTo>
                        <a:pt x="30" y="36"/>
                      </a:lnTo>
                      <a:lnTo>
                        <a:pt x="42" y="48"/>
                      </a:lnTo>
                      <a:lnTo>
                        <a:pt x="42" y="54"/>
                      </a:lnTo>
                      <a:lnTo>
                        <a:pt x="48" y="60"/>
                      </a:lnTo>
                      <a:lnTo>
                        <a:pt x="54" y="60"/>
                      </a:lnTo>
                      <a:lnTo>
                        <a:pt x="66" y="72"/>
                      </a:lnTo>
                      <a:lnTo>
                        <a:pt x="66" y="84"/>
                      </a:lnTo>
                      <a:lnTo>
                        <a:pt x="72" y="90"/>
                      </a:lnTo>
                      <a:lnTo>
                        <a:pt x="78" y="96"/>
                      </a:lnTo>
                      <a:lnTo>
                        <a:pt x="84" y="102"/>
                      </a:lnTo>
                      <a:lnTo>
                        <a:pt x="90" y="108"/>
                      </a:lnTo>
                      <a:lnTo>
                        <a:pt x="96" y="114"/>
                      </a:lnTo>
                      <a:lnTo>
                        <a:pt x="102" y="108"/>
                      </a:lnTo>
                      <a:lnTo>
                        <a:pt x="102" y="114"/>
                      </a:lnTo>
                      <a:lnTo>
                        <a:pt x="108" y="126"/>
                      </a:lnTo>
                      <a:lnTo>
                        <a:pt x="108" y="132"/>
                      </a:lnTo>
                      <a:lnTo>
                        <a:pt x="120" y="144"/>
                      </a:lnTo>
                      <a:lnTo>
                        <a:pt x="120" y="150"/>
                      </a:lnTo>
                      <a:lnTo>
                        <a:pt x="126" y="156"/>
                      </a:lnTo>
                      <a:lnTo>
                        <a:pt x="132" y="150"/>
                      </a:lnTo>
                      <a:lnTo>
                        <a:pt x="138" y="144"/>
                      </a:lnTo>
                      <a:lnTo>
                        <a:pt x="138" y="150"/>
                      </a:lnTo>
                      <a:lnTo>
                        <a:pt x="144" y="144"/>
                      </a:lnTo>
                      <a:lnTo>
                        <a:pt x="156" y="156"/>
                      </a:lnTo>
                      <a:lnTo>
                        <a:pt x="156" y="162"/>
                      </a:lnTo>
                      <a:lnTo>
                        <a:pt x="162" y="168"/>
                      </a:lnTo>
                      <a:lnTo>
                        <a:pt x="168" y="162"/>
                      </a:lnTo>
                      <a:lnTo>
                        <a:pt x="168" y="168"/>
                      </a:lnTo>
                      <a:lnTo>
                        <a:pt x="174" y="174"/>
                      </a:lnTo>
                      <a:lnTo>
                        <a:pt x="174" y="168"/>
                      </a:lnTo>
                      <a:lnTo>
                        <a:pt x="180" y="174"/>
                      </a:lnTo>
                      <a:lnTo>
                        <a:pt x="180" y="180"/>
                      </a:lnTo>
                      <a:lnTo>
                        <a:pt x="186" y="174"/>
                      </a:lnTo>
                      <a:lnTo>
                        <a:pt x="186" y="180"/>
                      </a:lnTo>
                      <a:lnTo>
                        <a:pt x="192" y="186"/>
                      </a:lnTo>
                      <a:lnTo>
                        <a:pt x="198" y="192"/>
                      </a:lnTo>
                      <a:lnTo>
                        <a:pt x="204" y="186"/>
                      </a:lnTo>
                      <a:lnTo>
                        <a:pt x="204" y="192"/>
                      </a:lnTo>
                      <a:lnTo>
                        <a:pt x="210" y="198"/>
                      </a:lnTo>
                      <a:lnTo>
                        <a:pt x="210" y="204"/>
                      </a:lnTo>
                      <a:lnTo>
                        <a:pt x="216" y="210"/>
                      </a:lnTo>
                      <a:lnTo>
                        <a:pt x="222" y="216"/>
                      </a:lnTo>
                      <a:lnTo>
                        <a:pt x="228" y="216"/>
                      </a:lnTo>
                      <a:lnTo>
                        <a:pt x="234" y="222"/>
                      </a:lnTo>
                      <a:lnTo>
                        <a:pt x="234" y="228"/>
                      </a:lnTo>
                      <a:lnTo>
                        <a:pt x="240" y="234"/>
                      </a:lnTo>
                      <a:lnTo>
                        <a:pt x="240" y="240"/>
                      </a:lnTo>
                      <a:lnTo>
                        <a:pt x="240" y="234"/>
                      </a:lnTo>
                      <a:lnTo>
                        <a:pt x="246" y="228"/>
                      </a:lnTo>
                      <a:lnTo>
                        <a:pt x="258" y="240"/>
                      </a:lnTo>
                      <a:lnTo>
                        <a:pt x="258" y="246"/>
                      </a:lnTo>
                      <a:lnTo>
                        <a:pt x="258" y="240"/>
                      </a:lnTo>
                      <a:lnTo>
                        <a:pt x="264" y="234"/>
                      </a:lnTo>
                      <a:lnTo>
                        <a:pt x="276" y="246"/>
                      </a:lnTo>
                      <a:lnTo>
                        <a:pt x="276" y="252"/>
                      </a:lnTo>
                      <a:lnTo>
                        <a:pt x="282" y="258"/>
                      </a:lnTo>
                      <a:lnTo>
                        <a:pt x="288" y="264"/>
                      </a:lnTo>
                      <a:lnTo>
                        <a:pt x="300" y="276"/>
                      </a:lnTo>
                      <a:lnTo>
                        <a:pt x="300" y="282"/>
                      </a:lnTo>
                      <a:lnTo>
                        <a:pt x="306" y="288"/>
                      </a:lnTo>
                      <a:lnTo>
                        <a:pt x="312" y="294"/>
                      </a:lnTo>
                      <a:lnTo>
                        <a:pt x="318" y="300"/>
                      </a:lnTo>
                      <a:lnTo>
                        <a:pt x="324" y="306"/>
                      </a:lnTo>
                      <a:lnTo>
                        <a:pt x="330" y="306"/>
                      </a:lnTo>
                      <a:lnTo>
                        <a:pt x="336" y="312"/>
                      </a:lnTo>
                      <a:lnTo>
                        <a:pt x="342" y="318"/>
                      </a:lnTo>
                      <a:lnTo>
                        <a:pt x="348" y="318"/>
                      </a:lnTo>
                      <a:lnTo>
                        <a:pt x="348" y="330"/>
                      </a:lnTo>
                      <a:lnTo>
                        <a:pt x="354" y="342"/>
                      </a:lnTo>
                      <a:lnTo>
                        <a:pt x="360" y="348"/>
                      </a:lnTo>
                      <a:lnTo>
                        <a:pt x="366" y="348"/>
                      </a:lnTo>
                      <a:lnTo>
                        <a:pt x="372" y="348"/>
                      </a:lnTo>
                      <a:lnTo>
                        <a:pt x="378" y="348"/>
                      </a:lnTo>
                      <a:lnTo>
                        <a:pt x="384" y="354"/>
                      </a:lnTo>
                      <a:lnTo>
                        <a:pt x="390" y="354"/>
                      </a:lnTo>
                      <a:lnTo>
                        <a:pt x="396" y="354"/>
                      </a:lnTo>
                      <a:lnTo>
                        <a:pt x="402" y="348"/>
                      </a:lnTo>
                      <a:lnTo>
                        <a:pt x="408" y="348"/>
                      </a:lnTo>
                      <a:lnTo>
                        <a:pt x="414" y="348"/>
                      </a:lnTo>
                      <a:lnTo>
                        <a:pt x="420" y="348"/>
                      </a:lnTo>
                      <a:lnTo>
                        <a:pt x="426" y="342"/>
                      </a:lnTo>
                      <a:lnTo>
                        <a:pt x="432" y="342"/>
                      </a:lnTo>
                      <a:lnTo>
                        <a:pt x="438" y="336"/>
                      </a:lnTo>
                      <a:lnTo>
                        <a:pt x="444" y="336"/>
                      </a:lnTo>
                      <a:lnTo>
                        <a:pt x="450" y="330"/>
                      </a:lnTo>
                      <a:lnTo>
                        <a:pt x="456" y="324"/>
                      </a:lnTo>
                      <a:lnTo>
                        <a:pt x="462" y="318"/>
                      </a:lnTo>
                      <a:lnTo>
                        <a:pt x="468" y="318"/>
                      </a:lnTo>
                      <a:lnTo>
                        <a:pt x="474" y="312"/>
                      </a:lnTo>
                      <a:lnTo>
                        <a:pt x="480" y="306"/>
                      </a:lnTo>
                      <a:lnTo>
                        <a:pt x="480" y="324"/>
                      </a:lnTo>
                      <a:lnTo>
                        <a:pt x="486" y="318"/>
                      </a:lnTo>
                      <a:lnTo>
                        <a:pt x="492" y="312"/>
                      </a:lnTo>
                      <a:lnTo>
                        <a:pt x="498" y="306"/>
                      </a:lnTo>
                      <a:lnTo>
                        <a:pt x="510" y="294"/>
                      </a:lnTo>
                      <a:lnTo>
                        <a:pt x="510" y="288"/>
                      </a:lnTo>
                      <a:lnTo>
                        <a:pt x="516" y="282"/>
                      </a:lnTo>
                      <a:lnTo>
                        <a:pt x="528" y="270"/>
                      </a:lnTo>
                      <a:lnTo>
                        <a:pt x="528" y="258"/>
                      </a:lnTo>
                      <a:lnTo>
                        <a:pt x="534" y="252"/>
                      </a:lnTo>
                      <a:lnTo>
                        <a:pt x="546" y="240"/>
                      </a:lnTo>
                      <a:lnTo>
                        <a:pt x="546" y="222"/>
                      </a:lnTo>
                      <a:lnTo>
                        <a:pt x="552" y="216"/>
                      </a:lnTo>
                      <a:lnTo>
                        <a:pt x="552" y="210"/>
                      </a:lnTo>
                      <a:lnTo>
                        <a:pt x="564" y="198"/>
                      </a:lnTo>
                      <a:lnTo>
                        <a:pt x="564" y="174"/>
                      </a:lnTo>
                      <a:lnTo>
                        <a:pt x="570" y="168"/>
                      </a:lnTo>
                      <a:lnTo>
                        <a:pt x="576" y="162"/>
                      </a:lnTo>
                      <a:lnTo>
                        <a:pt x="576" y="156"/>
                      </a:lnTo>
                      <a:lnTo>
                        <a:pt x="582" y="150"/>
                      </a:lnTo>
                      <a:lnTo>
                        <a:pt x="582" y="138"/>
                      </a:lnTo>
                      <a:lnTo>
                        <a:pt x="588" y="132"/>
                      </a:lnTo>
                      <a:lnTo>
                        <a:pt x="594" y="126"/>
                      </a:lnTo>
                      <a:lnTo>
                        <a:pt x="594" y="120"/>
                      </a:lnTo>
                      <a:lnTo>
                        <a:pt x="600" y="114"/>
                      </a:lnTo>
                      <a:lnTo>
                        <a:pt x="600" y="102"/>
                      </a:lnTo>
                      <a:lnTo>
                        <a:pt x="606" y="96"/>
                      </a:lnTo>
                      <a:lnTo>
                        <a:pt x="606" y="90"/>
                      </a:lnTo>
                      <a:lnTo>
                        <a:pt x="612" y="84"/>
                      </a:lnTo>
                      <a:lnTo>
                        <a:pt x="612" y="72"/>
                      </a:lnTo>
                      <a:lnTo>
                        <a:pt x="618" y="66"/>
                      </a:lnTo>
                      <a:lnTo>
                        <a:pt x="618" y="60"/>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71" name="Freeform 374"/>
                <p:cNvSpPr>
                  <a:spLocks/>
                </p:cNvSpPr>
                <p:nvPr/>
              </p:nvSpPr>
              <p:spPr bwMode="auto">
                <a:xfrm>
                  <a:off x="3514725" y="2955925"/>
                  <a:ext cx="723900" cy="1076325"/>
                </a:xfrm>
                <a:custGeom>
                  <a:avLst/>
                  <a:gdLst/>
                  <a:ahLst/>
                  <a:cxnLst>
                    <a:cxn ang="0">
                      <a:pos x="6" y="474"/>
                    </a:cxn>
                    <a:cxn ang="0">
                      <a:pos x="18" y="450"/>
                    </a:cxn>
                    <a:cxn ang="0">
                      <a:pos x="30" y="426"/>
                    </a:cxn>
                    <a:cxn ang="0">
                      <a:pos x="48" y="402"/>
                    </a:cxn>
                    <a:cxn ang="0">
                      <a:pos x="60" y="372"/>
                    </a:cxn>
                    <a:cxn ang="0">
                      <a:pos x="66" y="342"/>
                    </a:cxn>
                    <a:cxn ang="0">
                      <a:pos x="78" y="324"/>
                    </a:cxn>
                    <a:cxn ang="0">
                      <a:pos x="90" y="300"/>
                    </a:cxn>
                    <a:cxn ang="0">
                      <a:pos x="102" y="276"/>
                    </a:cxn>
                    <a:cxn ang="0">
                      <a:pos x="108" y="252"/>
                    </a:cxn>
                    <a:cxn ang="0">
                      <a:pos x="120" y="228"/>
                    </a:cxn>
                    <a:cxn ang="0">
                      <a:pos x="138" y="210"/>
                    </a:cxn>
                    <a:cxn ang="0">
                      <a:pos x="144" y="180"/>
                    </a:cxn>
                    <a:cxn ang="0">
                      <a:pos x="156" y="162"/>
                    </a:cxn>
                    <a:cxn ang="0">
                      <a:pos x="174" y="138"/>
                    </a:cxn>
                    <a:cxn ang="0">
                      <a:pos x="180" y="114"/>
                    </a:cxn>
                    <a:cxn ang="0">
                      <a:pos x="192" y="90"/>
                    </a:cxn>
                    <a:cxn ang="0">
                      <a:pos x="198" y="54"/>
                    </a:cxn>
                    <a:cxn ang="0">
                      <a:pos x="210" y="24"/>
                    </a:cxn>
                    <a:cxn ang="0">
                      <a:pos x="228" y="12"/>
                    </a:cxn>
                    <a:cxn ang="0">
                      <a:pos x="240" y="0"/>
                    </a:cxn>
                    <a:cxn ang="0">
                      <a:pos x="246" y="12"/>
                    </a:cxn>
                    <a:cxn ang="0">
                      <a:pos x="258" y="18"/>
                    </a:cxn>
                    <a:cxn ang="0">
                      <a:pos x="270" y="48"/>
                    </a:cxn>
                    <a:cxn ang="0">
                      <a:pos x="282" y="66"/>
                    </a:cxn>
                    <a:cxn ang="0">
                      <a:pos x="288" y="96"/>
                    </a:cxn>
                    <a:cxn ang="0">
                      <a:pos x="300" y="144"/>
                    </a:cxn>
                    <a:cxn ang="0">
                      <a:pos x="306" y="204"/>
                    </a:cxn>
                    <a:cxn ang="0">
                      <a:pos x="324" y="240"/>
                    </a:cxn>
                    <a:cxn ang="0">
                      <a:pos x="330" y="270"/>
                    </a:cxn>
                    <a:cxn ang="0">
                      <a:pos x="342" y="312"/>
                    </a:cxn>
                    <a:cxn ang="0">
                      <a:pos x="348" y="348"/>
                    </a:cxn>
                    <a:cxn ang="0">
                      <a:pos x="360" y="396"/>
                    </a:cxn>
                    <a:cxn ang="0">
                      <a:pos x="366" y="414"/>
                    </a:cxn>
                    <a:cxn ang="0">
                      <a:pos x="378" y="462"/>
                    </a:cxn>
                    <a:cxn ang="0">
                      <a:pos x="384" y="492"/>
                    </a:cxn>
                    <a:cxn ang="0">
                      <a:pos x="396" y="516"/>
                    </a:cxn>
                    <a:cxn ang="0">
                      <a:pos x="408" y="546"/>
                    </a:cxn>
                    <a:cxn ang="0">
                      <a:pos x="414" y="588"/>
                    </a:cxn>
                    <a:cxn ang="0">
                      <a:pos x="426" y="630"/>
                    </a:cxn>
                    <a:cxn ang="0">
                      <a:pos x="438" y="648"/>
                    </a:cxn>
                    <a:cxn ang="0">
                      <a:pos x="450" y="672"/>
                    </a:cxn>
                  </a:cxnLst>
                  <a:rect l="0" t="0" r="r" b="b"/>
                  <a:pathLst>
                    <a:path w="456" h="678">
                      <a:moveTo>
                        <a:pt x="0" y="486"/>
                      </a:moveTo>
                      <a:lnTo>
                        <a:pt x="6" y="480"/>
                      </a:lnTo>
                      <a:lnTo>
                        <a:pt x="6" y="474"/>
                      </a:lnTo>
                      <a:lnTo>
                        <a:pt x="12" y="468"/>
                      </a:lnTo>
                      <a:lnTo>
                        <a:pt x="12" y="456"/>
                      </a:lnTo>
                      <a:lnTo>
                        <a:pt x="18" y="450"/>
                      </a:lnTo>
                      <a:lnTo>
                        <a:pt x="18" y="438"/>
                      </a:lnTo>
                      <a:lnTo>
                        <a:pt x="30" y="426"/>
                      </a:lnTo>
                      <a:lnTo>
                        <a:pt x="30" y="426"/>
                      </a:lnTo>
                      <a:lnTo>
                        <a:pt x="36" y="420"/>
                      </a:lnTo>
                      <a:lnTo>
                        <a:pt x="36" y="414"/>
                      </a:lnTo>
                      <a:lnTo>
                        <a:pt x="48" y="402"/>
                      </a:lnTo>
                      <a:lnTo>
                        <a:pt x="48" y="390"/>
                      </a:lnTo>
                      <a:lnTo>
                        <a:pt x="54" y="384"/>
                      </a:lnTo>
                      <a:lnTo>
                        <a:pt x="60" y="372"/>
                      </a:lnTo>
                      <a:lnTo>
                        <a:pt x="60" y="366"/>
                      </a:lnTo>
                      <a:lnTo>
                        <a:pt x="66" y="360"/>
                      </a:lnTo>
                      <a:lnTo>
                        <a:pt x="66" y="342"/>
                      </a:lnTo>
                      <a:lnTo>
                        <a:pt x="72" y="336"/>
                      </a:lnTo>
                      <a:lnTo>
                        <a:pt x="72" y="330"/>
                      </a:lnTo>
                      <a:lnTo>
                        <a:pt x="78" y="324"/>
                      </a:lnTo>
                      <a:lnTo>
                        <a:pt x="78" y="312"/>
                      </a:lnTo>
                      <a:lnTo>
                        <a:pt x="84" y="306"/>
                      </a:lnTo>
                      <a:lnTo>
                        <a:pt x="90" y="300"/>
                      </a:lnTo>
                      <a:lnTo>
                        <a:pt x="96" y="294"/>
                      </a:lnTo>
                      <a:lnTo>
                        <a:pt x="96" y="288"/>
                      </a:lnTo>
                      <a:lnTo>
                        <a:pt x="102" y="276"/>
                      </a:lnTo>
                      <a:lnTo>
                        <a:pt x="102" y="270"/>
                      </a:lnTo>
                      <a:lnTo>
                        <a:pt x="108" y="258"/>
                      </a:lnTo>
                      <a:lnTo>
                        <a:pt x="108" y="252"/>
                      </a:lnTo>
                      <a:lnTo>
                        <a:pt x="114" y="246"/>
                      </a:lnTo>
                      <a:lnTo>
                        <a:pt x="120" y="234"/>
                      </a:lnTo>
                      <a:lnTo>
                        <a:pt x="120" y="228"/>
                      </a:lnTo>
                      <a:lnTo>
                        <a:pt x="132" y="210"/>
                      </a:lnTo>
                      <a:lnTo>
                        <a:pt x="132" y="204"/>
                      </a:lnTo>
                      <a:lnTo>
                        <a:pt x="138" y="210"/>
                      </a:lnTo>
                      <a:lnTo>
                        <a:pt x="138" y="198"/>
                      </a:lnTo>
                      <a:lnTo>
                        <a:pt x="144" y="192"/>
                      </a:lnTo>
                      <a:lnTo>
                        <a:pt x="144" y="180"/>
                      </a:lnTo>
                      <a:lnTo>
                        <a:pt x="150" y="174"/>
                      </a:lnTo>
                      <a:lnTo>
                        <a:pt x="150" y="162"/>
                      </a:lnTo>
                      <a:lnTo>
                        <a:pt x="156" y="162"/>
                      </a:lnTo>
                      <a:lnTo>
                        <a:pt x="168" y="150"/>
                      </a:lnTo>
                      <a:lnTo>
                        <a:pt x="168" y="144"/>
                      </a:lnTo>
                      <a:lnTo>
                        <a:pt x="174" y="138"/>
                      </a:lnTo>
                      <a:lnTo>
                        <a:pt x="174" y="132"/>
                      </a:lnTo>
                      <a:lnTo>
                        <a:pt x="180" y="126"/>
                      </a:lnTo>
                      <a:lnTo>
                        <a:pt x="180" y="114"/>
                      </a:lnTo>
                      <a:lnTo>
                        <a:pt x="186" y="102"/>
                      </a:lnTo>
                      <a:lnTo>
                        <a:pt x="186" y="96"/>
                      </a:lnTo>
                      <a:lnTo>
                        <a:pt x="192" y="90"/>
                      </a:lnTo>
                      <a:lnTo>
                        <a:pt x="192" y="78"/>
                      </a:lnTo>
                      <a:lnTo>
                        <a:pt x="198" y="72"/>
                      </a:lnTo>
                      <a:lnTo>
                        <a:pt x="198" y="54"/>
                      </a:lnTo>
                      <a:lnTo>
                        <a:pt x="204" y="42"/>
                      </a:lnTo>
                      <a:lnTo>
                        <a:pt x="204" y="30"/>
                      </a:lnTo>
                      <a:lnTo>
                        <a:pt x="210" y="24"/>
                      </a:lnTo>
                      <a:lnTo>
                        <a:pt x="222" y="24"/>
                      </a:lnTo>
                      <a:lnTo>
                        <a:pt x="222" y="18"/>
                      </a:lnTo>
                      <a:lnTo>
                        <a:pt x="228" y="12"/>
                      </a:lnTo>
                      <a:lnTo>
                        <a:pt x="228" y="6"/>
                      </a:lnTo>
                      <a:lnTo>
                        <a:pt x="234" y="0"/>
                      </a:lnTo>
                      <a:lnTo>
                        <a:pt x="240" y="0"/>
                      </a:lnTo>
                      <a:lnTo>
                        <a:pt x="240" y="12"/>
                      </a:lnTo>
                      <a:lnTo>
                        <a:pt x="246" y="6"/>
                      </a:lnTo>
                      <a:lnTo>
                        <a:pt x="246" y="12"/>
                      </a:lnTo>
                      <a:lnTo>
                        <a:pt x="252" y="18"/>
                      </a:lnTo>
                      <a:lnTo>
                        <a:pt x="252" y="24"/>
                      </a:lnTo>
                      <a:lnTo>
                        <a:pt x="258" y="18"/>
                      </a:lnTo>
                      <a:lnTo>
                        <a:pt x="264" y="24"/>
                      </a:lnTo>
                      <a:lnTo>
                        <a:pt x="270" y="30"/>
                      </a:lnTo>
                      <a:lnTo>
                        <a:pt x="270" y="48"/>
                      </a:lnTo>
                      <a:lnTo>
                        <a:pt x="276" y="54"/>
                      </a:lnTo>
                      <a:lnTo>
                        <a:pt x="276" y="60"/>
                      </a:lnTo>
                      <a:lnTo>
                        <a:pt x="282" y="66"/>
                      </a:lnTo>
                      <a:lnTo>
                        <a:pt x="282" y="72"/>
                      </a:lnTo>
                      <a:lnTo>
                        <a:pt x="288" y="84"/>
                      </a:lnTo>
                      <a:lnTo>
                        <a:pt x="288" y="96"/>
                      </a:lnTo>
                      <a:lnTo>
                        <a:pt x="294" y="108"/>
                      </a:lnTo>
                      <a:lnTo>
                        <a:pt x="294" y="126"/>
                      </a:lnTo>
                      <a:lnTo>
                        <a:pt x="300" y="144"/>
                      </a:lnTo>
                      <a:lnTo>
                        <a:pt x="300" y="168"/>
                      </a:lnTo>
                      <a:lnTo>
                        <a:pt x="306" y="186"/>
                      </a:lnTo>
                      <a:lnTo>
                        <a:pt x="306" y="204"/>
                      </a:lnTo>
                      <a:lnTo>
                        <a:pt x="318" y="222"/>
                      </a:lnTo>
                      <a:lnTo>
                        <a:pt x="318" y="222"/>
                      </a:lnTo>
                      <a:lnTo>
                        <a:pt x="324" y="240"/>
                      </a:lnTo>
                      <a:lnTo>
                        <a:pt x="324" y="252"/>
                      </a:lnTo>
                      <a:lnTo>
                        <a:pt x="330" y="258"/>
                      </a:lnTo>
                      <a:lnTo>
                        <a:pt x="330" y="270"/>
                      </a:lnTo>
                      <a:lnTo>
                        <a:pt x="336" y="276"/>
                      </a:lnTo>
                      <a:lnTo>
                        <a:pt x="336" y="306"/>
                      </a:lnTo>
                      <a:lnTo>
                        <a:pt x="342" y="312"/>
                      </a:lnTo>
                      <a:lnTo>
                        <a:pt x="342" y="324"/>
                      </a:lnTo>
                      <a:lnTo>
                        <a:pt x="348" y="342"/>
                      </a:lnTo>
                      <a:lnTo>
                        <a:pt x="348" y="348"/>
                      </a:lnTo>
                      <a:lnTo>
                        <a:pt x="354" y="366"/>
                      </a:lnTo>
                      <a:lnTo>
                        <a:pt x="354" y="384"/>
                      </a:lnTo>
                      <a:lnTo>
                        <a:pt x="360" y="396"/>
                      </a:lnTo>
                      <a:lnTo>
                        <a:pt x="360" y="402"/>
                      </a:lnTo>
                      <a:lnTo>
                        <a:pt x="366" y="408"/>
                      </a:lnTo>
                      <a:lnTo>
                        <a:pt x="366" y="414"/>
                      </a:lnTo>
                      <a:lnTo>
                        <a:pt x="372" y="432"/>
                      </a:lnTo>
                      <a:lnTo>
                        <a:pt x="372" y="456"/>
                      </a:lnTo>
                      <a:lnTo>
                        <a:pt x="378" y="462"/>
                      </a:lnTo>
                      <a:lnTo>
                        <a:pt x="378" y="474"/>
                      </a:lnTo>
                      <a:lnTo>
                        <a:pt x="384" y="486"/>
                      </a:lnTo>
                      <a:lnTo>
                        <a:pt x="384" y="492"/>
                      </a:lnTo>
                      <a:lnTo>
                        <a:pt x="390" y="498"/>
                      </a:lnTo>
                      <a:lnTo>
                        <a:pt x="390" y="510"/>
                      </a:lnTo>
                      <a:lnTo>
                        <a:pt x="396" y="516"/>
                      </a:lnTo>
                      <a:lnTo>
                        <a:pt x="402" y="522"/>
                      </a:lnTo>
                      <a:lnTo>
                        <a:pt x="402" y="534"/>
                      </a:lnTo>
                      <a:lnTo>
                        <a:pt x="408" y="546"/>
                      </a:lnTo>
                      <a:lnTo>
                        <a:pt x="408" y="564"/>
                      </a:lnTo>
                      <a:lnTo>
                        <a:pt x="414" y="576"/>
                      </a:lnTo>
                      <a:lnTo>
                        <a:pt x="414" y="588"/>
                      </a:lnTo>
                      <a:lnTo>
                        <a:pt x="420" y="606"/>
                      </a:lnTo>
                      <a:lnTo>
                        <a:pt x="420" y="636"/>
                      </a:lnTo>
                      <a:lnTo>
                        <a:pt x="426" y="630"/>
                      </a:lnTo>
                      <a:lnTo>
                        <a:pt x="432" y="636"/>
                      </a:lnTo>
                      <a:lnTo>
                        <a:pt x="432" y="642"/>
                      </a:lnTo>
                      <a:lnTo>
                        <a:pt x="438" y="648"/>
                      </a:lnTo>
                      <a:lnTo>
                        <a:pt x="438" y="654"/>
                      </a:lnTo>
                      <a:lnTo>
                        <a:pt x="450" y="666"/>
                      </a:lnTo>
                      <a:lnTo>
                        <a:pt x="450" y="672"/>
                      </a:lnTo>
                      <a:lnTo>
                        <a:pt x="456" y="678"/>
                      </a:lnTo>
                      <a:lnTo>
                        <a:pt x="456" y="672"/>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72" name="Freeform 375"/>
                <p:cNvSpPr>
                  <a:spLocks/>
                </p:cNvSpPr>
                <p:nvPr/>
              </p:nvSpPr>
              <p:spPr bwMode="auto">
                <a:xfrm>
                  <a:off x="4238625" y="2184400"/>
                  <a:ext cx="628650" cy="1838325"/>
                </a:xfrm>
                <a:custGeom>
                  <a:avLst/>
                  <a:gdLst/>
                  <a:ahLst/>
                  <a:cxnLst>
                    <a:cxn ang="0">
                      <a:pos x="12" y="1134"/>
                    </a:cxn>
                    <a:cxn ang="0">
                      <a:pos x="24" y="1140"/>
                    </a:cxn>
                    <a:cxn ang="0">
                      <a:pos x="42" y="1110"/>
                    </a:cxn>
                    <a:cxn ang="0">
                      <a:pos x="48" y="1068"/>
                    </a:cxn>
                    <a:cxn ang="0">
                      <a:pos x="60" y="1032"/>
                    </a:cxn>
                    <a:cxn ang="0">
                      <a:pos x="66" y="984"/>
                    </a:cxn>
                    <a:cxn ang="0">
                      <a:pos x="78" y="948"/>
                    </a:cxn>
                    <a:cxn ang="0">
                      <a:pos x="84" y="900"/>
                    </a:cxn>
                    <a:cxn ang="0">
                      <a:pos x="96" y="864"/>
                    </a:cxn>
                    <a:cxn ang="0">
                      <a:pos x="102" y="816"/>
                    </a:cxn>
                    <a:cxn ang="0">
                      <a:pos x="114" y="780"/>
                    </a:cxn>
                    <a:cxn ang="0">
                      <a:pos x="120" y="732"/>
                    </a:cxn>
                    <a:cxn ang="0">
                      <a:pos x="132" y="690"/>
                    </a:cxn>
                    <a:cxn ang="0">
                      <a:pos x="138" y="642"/>
                    </a:cxn>
                    <a:cxn ang="0">
                      <a:pos x="150" y="606"/>
                    </a:cxn>
                    <a:cxn ang="0">
                      <a:pos x="156" y="558"/>
                    </a:cxn>
                    <a:cxn ang="0">
                      <a:pos x="168" y="516"/>
                    </a:cxn>
                    <a:cxn ang="0">
                      <a:pos x="174" y="468"/>
                    </a:cxn>
                    <a:cxn ang="0">
                      <a:pos x="186" y="432"/>
                    </a:cxn>
                    <a:cxn ang="0">
                      <a:pos x="192" y="378"/>
                    </a:cxn>
                    <a:cxn ang="0">
                      <a:pos x="204" y="342"/>
                    </a:cxn>
                    <a:cxn ang="0">
                      <a:pos x="210" y="288"/>
                    </a:cxn>
                    <a:cxn ang="0">
                      <a:pos x="222" y="252"/>
                    </a:cxn>
                    <a:cxn ang="0">
                      <a:pos x="228" y="198"/>
                    </a:cxn>
                    <a:cxn ang="0">
                      <a:pos x="240" y="162"/>
                    </a:cxn>
                    <a:cxn ang="0">
                      <a:pos x="246" y="108"/>
                    </a:cxn>
                    <a:cxn ang="0">
                      <a:pos x="258" y="54"/>
                    </a:cxn>
                    <a:cxn ang="0">
                      <a:pos x="264" y="18"/>
                    </a:cxn>
                    <a:cxn ang="0">
                      <a:pos x="270" y="6"/>
                    </a:cxn>
                    <a:cxn ang="0">
                      <a:pos x="282" y="6"/>
                    </a:cxn>
                    <a:cxn ang="0">
                      <a:pos x="294" y="42"/>
                    </a:cxn>
                    <a:cxn ang="0">
                      <a:pos x="300" y="84"/>
                    </a:cxn>
                    <a:cxn ang="0">
                      <a:pos x="312" y="138"/>
                    </a:cxn>
                    <a:cxn ang="0">
                      <a:pos x="318" y="174"/>
                    </a:cxn>
                    <a:cxn ang="0">
                      <a:pos x="330" y="228"/>
                    </a:cxn>
                    <a:cxn ang="0">
                      <a:pos x="336" y="264"/>
                    </a:cxn>
                    <a:cxn ang="0">
                      <a:pos x="348" y="318"/>
                    </a:cxn>
                    <a:cxn ang="0">
                      <a:pos x="354" y="372"/>
                    </a:cxn>
                    <a:cxn ang="0">
                      <a:pos x="366" y="408"/>
                    </a:cxn>
                    <a:cxn ang="0">
                      <a:pos x="372" y="462"/>
                    </a:cxn>
                    <a:cxn ang="0">
                      <a:pos x="384" y="498"/>
                    </a:cxn>
                    <a:cxn ang="0">
                      <a:pos x="390" y="528"/>
                    </a:cxn>
                  </a:cxnLst>
                  <a:rect l="0" t="0" r="r" b="b"/>
                  <a:pathLst>
                    <a:path w="396" h="1158">
                      <a:moveTo>
                        <a:pt x="0" y="1158"/>
                      </a:moveTo>
                      <a:lnTo>
                        <a:pt x="12" y="1140"/>
                      </a:lnTo>
                      <a:lnTo>
                        <a:pt x="12" y="1134"/>
                      </a:lnTo>
                      <a:lnTo>
                        <a:pt x="18" y="1140"/>
                      </a:lnTo>
                      <a:lnTo>
                        <a:pt x="18" y="1134"/>
                      </a:lnTo>
                      <a:lnTo>
                        <a:pt x="24" y="1140"/>
                      </a:lnTo>
                      <a:lnTo>
                        <a:pt x="36" y="1140"/>
                      </a:lnTo>
                      <a:lnTo>
                        <a:pt x="36" y="1122"/>
                      </a:lnTo>
                      <a:lnTo>
                        <a:pt x="42" y="1110"/>
                      </a:lnTo>
                      <a:lnTo>
                        <a:pt x="42" y="1104"/>
                      </a:lnTo>
                      <a:lnTo>
                        <a:pt x="48" y="1092"/>
                      </a:lnTo>
                      <a:lnTo>
                        <a:pt x="48" y="1068"/>
                      </a:lnTo>
                      <a:lnTo>
                        <a:pt x="54" y="1056"/>
                      </a:lnTo>
                      <a:lnTo>
                        <a:pt x="54" y="1044"/>
                      </a:lnTo>
                      <a:lnTo>
                        <a:pt x="60" y="1032"/>
                      </a:lnTo>
                      <a:lnTo>
                        <a:pt x="60" y="1014"/>
                      </a:lnTo>
                      <a:lnTo>
                        <a:pt x="66" y="1002"/>
                      </a:lnTo>
                      <a:lnTo>
                        <a:pt x="66" y="984"/>
                      </a:lnTo>
                      <a:lnTo>
                        <a:pt x="72" y="972"/>
                      </a:lnTo>
                      <a:lnTo>
                        <a:pt x="72" y="960"/>
                      </a:lnTo>
                      <a:lnTo>
                        <a:pt x="78" y="948"/>
                      </a:lnTo>
                      <a:lnTo>
                        <a:pt x="78" y="936"/>
                      </a:lnTo>
                      <a:lnTo>
                        <a:pt x="84" y="924"/>
                      </a:lnTo>
                      <a:lnTo>
                        <a:pt x="84" y="900"/>
                      </a:lnTo>
                      <a:lnTo>
                        <a:pt x="90" y="888"/>
                      </a:lnTo>
                      <a:lnTo>
                        <a:pt x="90" y="876"/>
                      </a:lnTo>
                      <a:lnTo>
                        <a:pt x="96" y="864"/>
                      </a:lnTo>
                      <a:lnTo>
                        <a:pt x="96" y="852"/>
                      </a:lnTo>
                      <a:lnTo>
                        <a:pt x="102" y="840"/>
                      </a:lnTo>
                      <a:lnTo>
                        <a:pt x="102" y="816"/>
                      </a:lnTo>
                      <a:lnTo>
                        <a:pt x="108" y="804"/>
                      </a:lnTo>
                      <a:lnTo>
                        <a:pt x="108" y="792"/>
                      </a:lnTo>
                      <a:lnTo>
                        <a:pt x="114" y="780"/>
                      </a:lnTo>
                      <a:lnTo>
                        <a:pt x="114" y="768"/>
                      </a:lnTo>
                      <a:lnTo>
                        <a:pt x="120" y="756"/>
                      </a:lnTo>
                      <a:lnTo>
                        <a:pt x="120" y="732"/>
                      </a:lnTo>
                      <a:lnTo>
                        <a:pt x="126" y="720"/>
                      </a:lnTo>
                      <a:lnTo>
                        <a:pt x="126" y="708"/>
                      </a:lnTo>
                      <a:lnTo>
                        <a:pt x="132" y="690"/>
                      </a:lnTo>
                      <a:lnTo>
                        <a:pt x="132" y="678"/>
                      </a:lnTo>
                      <a:lnTo>
                        <a:pt x="138" y="666"/>
                      </a:lnTo>
                      <a:lnTo>
                        <a:pt x="138" y="642"/>
                      </a:lnTo>
                      <a:lnTo>
                        <a:pt x="144" y="630"/>
                      </a:lnTo>
                      <a:lnTo>
                        <a:pt x="144" y="618"/>
                      </a:lnTo>
                      <a:lnTo>
                        <a:pt x="150" y="606"/>
                      </a:lnTo>
                      <a:lnTo>
                        <a:pt x="150" y="582"/>
                      </a:lnTo>
                      <a:lnTo>
                        <a:pt x="156" y="570"/>
                      </a:lnTo>
                      <a:lnTo>
                        <a:pt x="156" y="558"/>
                      </a:lnTo>
                      <a:lnTo>
                        <a:pt x="162" y="546"/>
                      </a:lnTo>
                      <a:lnTo>
                        <a:pt x="162" y="528"/>
                      </a:lnTo>
                      <a:lnTo>
                        <a:pt x="168" y="516"/>
                      </a:lnTo>
                      <a:lnTo>
                        <a:pt x="168" y="492"/>
                      </a:lnTo>
                      <a:lnTo>
                        <a:pt x="174" y="480"/>
                      </a:lnTo>
                      <a:lnTo>
                        <a:pt x="174" y="468"/>
                      </a:lnTo>
                      <a:lnTo>
                        <a:pt x="180" y="456"/>
                      </a:lnTo>
                      <a:lnTo>
                        <a:pt x="180" y="444"/>
                      </a:lnTo>
                      <a:lnTo>
                        <a:pt x="186" y="432"/>
                      </a:lnTo>
                      <a:lnTo>
                        <a:pt x="186" y="402"/>
                      </a:lnTo>
                      <a:lnTo>
                        <a:pt x="192" y="390"/>
                      </a:lnTo>
                      <a:lnTo>
                        <a:pt x="192" y="378"/>
                      </a:lnTo>
                      <a:lnTo>
                        <a:pt x="198" y="366"/>
                      </a:lnTo>
                      <a:lnTo>
                        <a:pt x="198" y="354"/>
                      </a:lnTo>
                      <a:lnTo>
                        <a:pt x="204" y="342"/>
                      </a:lnTo>
                      <a:lnTo>
                        <a:pt x="204" y="312"/>
                      </a:lnTo>
                      <a:lnTo>
                        <a:pt x="210" y="300"/>
                      </a:lnTo>
                      <a:lnTo>
                        <a:pt x="210" y="288"/>
                      </a:lnTo>
                      <a:lnTo>
                        <a:pt x="216" y="276"/>
                      </a:lnTo>
                      <a:lnTo>
                        <a:pt x="216" y="264"/>
                      </a:lnTo>
                      <a:lnTo>
                        <a:pt x="222" y="252"/>
                      </a:lnTo>
                      <a:lnTo>
                        <a:pt x="222" y="222"/>
                      </a:lnTo>
                      <a:lnTo>
                        <a:pt x="228" y="210"/>
                      </a:lnTo>
                      <a:lnTo>
                        <a:pt x="228" y="198"/>
                      </a:lnTo>
                      <a:lnTo>
                        <a:pt x="234" y="186"/>
                      </a:lnTo>
                      <a:lnTo>
                        <a:pt x="234" y="174"/>
                      </a:lnTo>
                      <a:lnTo>
                        <a:pt x="240" y="162"/>
                      </a:lnTo>
                      <a:lnTo>
                        <a:pt x="240" y="132"/>
                      </a:lnTo>
                      <a:lnTo>
                        <a:pt x="246" y="120"/>
                      </a:lnTo>
                      <a:lnTo>
                        <a:pt x="246" y="108"/>
                      </a:lnTo>
                      <a:lnTo>
                        <a:pt x="252" y="96"/>
                      </a:lnTo>
                      <a:lnTo>
                        <a:pt x="252" y="72"/>
                      </a:lnTo>
                      <a:lnTo>
                        <a:pt x="258" y="54"/>
                      </a:lnTo>
                      <a:lnTo>
                        <a:pt x="258" y="42"/>
                      </a:lnTo>
                      <a:lnTo>
                        <a:pt x="264" y="30"/>
                      </a:lnTo>
                      <a:lnTo>
                        <a:pt x="264" y="18"/>
                      </a:lnTo>
                      <a:lnTo>
                        <a:pt x="270" y="6"/>
                      </a:lnTo>
                      <a:lnTo>
                        <a:pt x="270" y="0"/>
                      </a:lnTo>
                      <a:lnTo>
                        <a:pt x="270" y="6"/>
                      </a:lnTo>
                      <a:lnTo>
                        <a:pt x="282" y="6"/>
                      </a:lnTo>
                      <a:lnTo>
                        <a:pt x="276" y="6"/>
                      </a:lnTo>
                      <a:lnTo>
                        <a:pt x="282" y="6"/>
                      </a:lnTo>
                      <a:lnTo>
                        <a:pt x="288" y="6"/>
                      </a:lnTo>
                      <a:lnTo>
                        <a:pt x="288" y="30"/>
                      </a:lnTo>
                      <a:lnTo>
                        <a:pt x="294" y="42"/>
                      </a:lnTo>
                      <a:lnTo>
                        <a:pt x="294" y="60"/>
                      </a:lnTo>
                      <a:lnTo>
                        <a:pt x="300" y="72"/>
                      </a:lnTo>
                      <a:lnTo>
                        <a:pt x="300" y="84"/>
                      </a:lnTo>
                      <a:lnTo>
                        <a:pt x="306" y="96"/>
                      </a:lnTo>
                      <a:lnTo>
                        <a:pt x="306" y="120"/>
                      </a:lnTo>
                      <a:lnTo>
                        <a:pt x="312" y="138"/>
                      </a:lnTo>
                      <a:lnTo>
                        <a:pt x="312" y="150"/>
                      </a:lnTo>
                      <a:lnTo>
                        <a:pt x="318" y="162"/>
                      </a:lnTo>
                      <a:lnTo>
                        <a:pt x="318" y="174"/>
                      </a:lnTo>
                      <a:lnTo>
                        <a:pt x="324" y="186"/>
                      </a:lnTo>
                      <a:lnTo>
                        <a:pt x="324" y="216"/>
                      </a:lnTo>
                      <a:lnTo>
                        <a:pt x="330" y="228"/>
                      </a:lnTo>
                      <a:lnTo>
                        <a:pt x="330" y="240"/>
                      </a:lnTo>
                      <a:lnTo>
                        <a:pt x="336" y="252"/>
                      </a:lnTo>
                      <a:lnTo>
                        <a:pt x="336" y="264"/>
                      </a:lnTo>
                      <a:lnTo>
                        <a:pt x="342" y="276"/>
                      </a:lnTo>
                      <a:lnTo>
                        <a:pt x="342" y="306"/>
                      </a:lnTo>
                      <a:lnTo>
                        <a:pt x="348" y="318"/>
                      </a:lnTo>
                      <a:lnTo>
                        <a:pt x="348" y="330"/>
                      </a:lnTo>
                      <a:lnTo>
                        <a:pt x="354" y="342"/>
                      </a:lnTo>
                      <a:lnTo>
                        <a:pt x="354" y="372"/>
                      </a:lnTo>
                      <a:lnTo>
                        <a:pt x="360" y="384"/>
                      </a:lnTo>
                      <a:lnTo>
                        <a:pt x="360" y="396"/>
                      </a:lnTo>
                      <a:lnTo>
                        <a:pt x="366" y="408"/>
                      </a:lnTo>
                      <a:lnTo>
                        <a:pt x="366" y="420"/>
                      </a:lnTo>
                      <a:lnTo>
                        <a:pt x="372" y="432"/>
                      </a:lnTo>
                      <a:lnTo>
                        <a:pt x="372" y="462"/>
                      </a:lnTo>
                      <a:lnTo>
                        <a:pt x="378" y="474"/>
                      </a:lnTo>
                      <a:lnTo>
                        <a:pt x="378" y="486"/>
                      </a:lnTo>
                      <a:lnTo>
                        <a:pt x="384" y="498"/>
                      </a:lnTo>
                      <a:lnTo>
                        <a:pt x="384" y="510"/>
                      </a:lnTo>
                      <a:lnTo>
                        <a:pt x="390" y="522"/>
                      </a:lnTo>
                      <a:lnTo>
                        <a:pt x="390" y="528"/>
                      </a:lnTo>
                      <a:lnTo>
                        <a:pt x="396" y="540"/>
                      </a:lnTo>
                      <a:lnTo>
                        <a:pt x="396" y="552"/>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73" name="Freeform 376"/>
                <p:cNvSpPr>
                  <a:spLocks/>
                </p:cNvSpPr>
                <p:nvPr/>
              </p:nvSpPr>
              <p:spPr bwMode="auto">
                <a:xfrm>
                  <a:off x="4867275" y="3060700"/>
                  <a:ext cx="714375" cy="847725"/>
                </a:xfrm>
                <a:custGeom>
                  <a:avLst/>
                  <a:gdLst/>
                  <a:ahLst/>
                  <a:cxnLst>
                    <a:cxn ang="0">
                      <a:pos x="6" y="12"/>
                    </a:cxn>
                    <a:cxn ang="0">
                      <a:pos x="18" y="66"/>
                    </a:cxn>
                    <a:cxn ang="0">
                      <a:pos x="24" y="102"/>
                    </a:cxn>
                    <a:cxn ang="0">
                      <a:pos x="36" y="138"/>
                    </a:cxn>
                    <a:cxn ang="0">
                      <a:pos x="42" y="174"/>
                    </a:cxn>
                    <a:cxn ang="0">
                      <a:pos x="54" y="210"/>
                    </a:cxn>
                    <a:cxn ang="0">
                      <a:pos x="60" y="228"/>
                    </a:cxn>
                    <a:cxn ang="0">
                      <a:pos x="72" y="258"/>
                    </a:cxn>
                    <a:cxn ang="0">
                      <a:pos x="78" y="300"/>
                    </a:cxn>
                    <a:cxn ang="0">
                      <a:pos x="90" y="336"/>
                    </a:cxn>
                    <a:cxn ang="0">
                      <a:pos x="96" y="378"/>
                    </a:cxn>
                    <a:cxn ang="0">
                      <a:pos x="108" y="408"/>
                    </a:cxn>
                    <a:cxn ang="0">
                      <a:pos x="126" y="426"/>
                    </a:cxn>
                    <a:cxn ang="0">
                      <a:pos x="132" y="444"/>
                    </a:cxn>
                    <a:cxn ang="0">
                      <a:pos x="138" y="492"/>
                    </a:cxn>
                    <a:cxn ang="0">
                      <a:pos x="150" y="504"/>
                    </a:cxn>
                    <a:cxn ang="0">
                      <a:pos x="156" y="492"/>
                    </a:cxn>
                    <a:cxn ang="0">
                      <a:pos x="168" y="516"/>
                    </a:cxn>
                    <a:cxn ang="0">
                      <a:pos x="186" y="522"/>
                    </a:cxn>
                    <a:cxn ang="0">
                      <a:pos x="198" y="516"/>
                    </a:cxn>
                    <a:cxn ang="0">
                      <a:pos x="204" y="522"/>
                    </a:cxn>
                    <a:cxn ang="0">
                      <a:pos x="216" y="510"/>
                    </a:cxn>
                    <a:cxn ang="0">
                      <a:pos x="228" y="456"/>
                    </a:cxn>
                    <a:cxn ang="0">
                      <a:pos x="234" y="390"/>
                    </a:cxn>
                    <a:cxn ang="0">
                      <a:pos x="246" y="336"/>
                    </a:cxn>
                    <a:cxn ang="0">
                      <a:pos x="252" y="276"/>
                    </a:cxn>
                    <a:cxn ang="0">
                      <a:pos x="264" y="228"/>
                    </a:cxn>
                    <a:cxn ang="0">
                      <a:pos x="270" y="156"/>
                    </a:cxn>
                    <a:cxn ang="0">
                      <a:pos x="282" y="108"/>
                    </a:cxn>
                    <a:cxn ang="0">
                      <a:pos x="288" y="60"/>
                    </a:cxn>
                    <a:cxn ang="0">
                      <a:pos x="300" y="30"/>
                    </a:cxn>
                    <a:cxn ang="0">
                      <a:pos x="318" y="12"/>
                    </a:cxn>
                    <a:cxn ang="0">
                      <a:pos x="330" y="18"/>
                    </a:cxn>
                    <a:cxn ang="0">
                      <a:pos x="342" y="36"/>
                    </a:cxn>
                    <a:cxn ang="0">
                      <a:pos x="354" y="12"/>
                    </a:cxn>
                    <a:cxn ang="0">
                      <a:pos x="366" y="36"/>
                    </a:cxn>
                    <a:cxn ang="0">
                      <a:pos x="378" y="72"/>
                    </a:cxn>
                    <a:cxn ang="0">
                      <a:pos x="390" y="96"/>
                    </a:cxn>
                    <a:cxn ang="0">
                      <a:pos x="402" y="120"/>
                    </a:cxn>
                    <a:cxn ang="0">
                      <a:pos x="414" y="144"/>
                    </a:cxn>
                    <a:cxn ang="0">
                      <a:pos x="426" y="168"/>
                    </a:cxn>
                    <a:cxn ang="0">
                      <a:pos x="438" y="192"/>
                    </a:cxn>
                  </a:cxnLst>
                  <a:rect l="0" t="0" r="r" b="b"/>
                  <a:pathLst>
                    <a:path w="450" h="534">
                      <a:moveTo>
                        <a:pt x="0" y="0"/>
                      </a:moveTo>
                      <a:lnTo>
                        <a:pt x="6" y="0"/>
                      </a:lnTo>
                      <a:lnTo>
                        <a:pt x="6" y="12"/>
                      </a:lnTo>
                      <a:lnTo>
                        <a:pt x="12" y="24"/>
                      </a:lnTo>
                      <a:lnTo>
                        <a:pt x="12" y="48"/>
                      </a:lnTo>
                      <a:lnTo>
                        <a:pt x="18" y="66"/>
                      </a:lnTo>
                      <a:lnTo>
                        <a:pt x="18" y="78"/>
                      </a:lnTo>
                      <a:lnTo>
                        <a:pt x="24" y="90"/>
                      </a:lnTo>
                      <a:lnTo>
                        <a:pt x="24" y="102"/>
                      </a:lnTo>
                      <a:lnTo>
                        <a:pt x="30" y="114"/>
                      </a:lnTo>
                      <a:lnTo>
                        <a:pt x="30" y="126"/>
                      </a:lnTo>
                      <a:lnTo>
                        <a:pt x="36" y="138"/>
                      </a:lnTo>
                      <a:lnTo>
                        <a:pt x="36" y="150"/>
                      </a:lnTo>
                      <a:lnTo>
                        <a:pt x="42" y="162"/>
                      </a:lnTo>
                      <a:lnTo>
                        <a:pt x="42" y="174"/>
                      </a:lnTo>
                      <a:lnTo>
                        <a:pt x="48" y="186"/>
                      </a:lnTo>
                      <a:lnTo>
                        <a:pt x="48" y="198"/>
                      </a:lnTo>
                      <a:lnTo>
                        <a:pt x="54" y="210"/>
                      </a:lnTo>
                      <a:lnTo>
                        <a:pt x="54" y="222"/>
                      </a:lnTo>
                      <a:lnTo>
                        <a:pt x="60" y="234"/>
                      </a:lnTo>
                      <a:lnTo>
                        <a:pt x="60" y="228"/>
                      </a:lnTo>
                      <a:lnTo>
                        <a:pt x="66" y="234"/>
                      </a:lnTo>
                      <a:lnTo>
                        <a:pt x="66" y="246"/>
                      </a:lnTo>
                      <a:lnTo>
                        <a:pt x="72" y="258"/>
                      </a:lnTo>
                      <a:lnTo>
                        <a:pt x="72" y="270"/>
                      </a:lnTo>
                      <a:lnTo>
                        <a:pt x="78" y="282"/>
                      </a:lnTo>
                      <a:lnTo>
                        <a:pt x="78" y="300"/>
                      </a:lnTo>
                      <a:lnTo>
                        <a:pt x="84" y="312"/>
                      </a:lnTo>
                      <a:lnTo>
                        <a:pt x="84" y="324"/>
                      </a:lnTo>
                      <a:lnTo>
                        <a:pt x="90" y="336"/>
                      </a:lnTo>
                      <a:lnTo>
                        <a:pt x="90" y="342"/>
                      </a:lnTo>
                      <a:lnTo>
                        <a:pt x="96" y="354"/>
                      </a:lnTo>
                      <a:lnTo>
                        <a:pt x="96" y="378"/>
                      </a:lnTo>
                      <a:lnTo>
                        <a:pt x="102" y="384"/>
                      </a:lnTo>
                      <a:lnTo>
                        <a:pt x="102" y="402"/>
                      </a:lnTo>
                      <a:lnTo>
                        <a:pt x="108" y="408"/>
                      </a:lnTo>
                      <a:lnTo>
                        <a:pt x="108" y="420"/>
                      </a:lnTo>
                      <a:lnTo>
                        <a:pt x="114" y="426"/>
                      </a:lnTo>
                      <a:lnTo>
                        <a:pt x="126" y="426"/>
                      </a:lnTo>
                      <a:lnTo>
                        <a:pt x="120" y="426"/>
                      </a:lnTo>
                      <a:lnTo>
                        <a:pt x="126" y="438"/>
                      </a:lnTo>
                      <a:lnTo>
                        <a:pt x="132" y="444"/>
                      </a:lnTo>
                      <a:lnTo>
                        <a:pt x="132" y="468"/>
                      </a:lnTo>
                      <a:lnTo>
                        <a:pt x="138" y="480"/>
                      </a:lnTo>
                      <a:lnTo>
                        <a:pt x="138" y="492"/>
                      </a:lnTo>
                      <a:lnTo>
                        <a:pt x="144" y="498"/>
                      </a:lnTo>
                      <a:lnTo>
                        <a:pt x="144" y="510"/>
                      </a:lnTo>
                      <a:lnTo>
                        <a:pt x="150" y="504"/>
                      </a:lnTo>
                      <a:lnTo>
                        <a:pt x="150" y="492"/>
                      </a:lnTo>
                      <a:lnTo>
                        <a:pt x="156" y="486"/>
                      </a:lnTo>
                      <a:lnTo>
                        <a:pt x="156" y="492"/>
                      </a:lnTo>
                      <a:lnTo>
                        <a:pt x="162" y="498"/>
                      </a:lnTo>
                      <a:lnTo>
                        <a:pt x="162" y="516"/>
                      </a:lnTo>
                      <a:lnTo>
                        <a:pt x="168" y="516"/>
                      </a:lnTo>
                      <a:lnTo>
                        <a:pt x="174" y="510"/>
                      </a:lnTo>
                      <a:lnTo>
                        <a:pt x="180" y="516"/>
                      </a:lnTo>
                      <a:lnTo>
                        <a:pt x="186" y="522"/>
                      </a:lnTo>
                      <a:lnTo>
                        <a:pt x="192" y="528"/>
                      </a:lnTo>
                      <a:lnTo>
                        <a:pt x="192" y="522"/>
                      </a:lnTo>
                      <a:lnTo>
                        <a:pt x="198" y="516"/>
                      </a:lnTo>
                      <a:lnTo>
                        <a:pt x="198" y="510"/>
                      </a:lnTo>
                      <a:lnTo>
                        <a:pt x="204" y="516"/>
                      </a:lnTo>
                      <a:lnTo>
                        <a:pt x="204" y="522"/>
                      </a:lnTo>
                      <a:lnTo>
                        <a:pt x="216" y="534"/>
                      </a:lnTo>
                      <a:lnTo>
                        <a:pt x="210" y="534"/>
                      </a:lnTo>
                      <a:lnTo>
                        <a:pt x="216" y="510"/>
                      </a:lnTo>
                      <a:lnTo>
                        <a:pt x="222" y="492"/>
                      </a:lnTo>
                      <a:lnTo>
                        <a:pt x="222" y="474"/>
                      </a:lnTo>
                      <a:lnTo>
                        <a:pt x="228" y="456"/>
                      </a:lnTo>
                      <a:lnTo>
                        <a:pt x="228" y="438"/>
                      </a:lnTo>
                      <a:lnTo>
                        <a:pt x="234" y="420"/>
                      </a:lnTo>
                      <a:lnTo>
                        <a:pt x="234" y="390"/>
                      </a:lnTo>
                      <a:lnTo>
                        <a:pt x="240" y="372"/>
                      </a:lnTo>
                      <a:lnTo>
                        <a:pt x="240" y="354"/>
                      </a:lnTo>
                      <a:lnTo>
                        <a:pt x="246" y="336"/>
                      </a:lnTo>
                      <a:lnTo>
                        <a:pt x="246" y="318"/>
                      </a:lnTo>
                      <a:lnTo>
                        <a:pt x="252" y="300"/>
                      </a:lnTo>
                      <a:lnTo>
                        <a:pt x="252" y="276"/>
                      </a:lnTo>
                      <a:lnTo>
                        <a:pt x="258" y="258"/>
                      </a:lnTo>
                      <a:lnTo>
                        <a:pt x="258" y="240"/>
                      </a:lnTo>
                      <a:lnTo>
                        <a:pt x="264" y="228"/>
                      </a:lnTo>
                      <a:lnTo>
                        <a:pt x="264" y="192"/>
                      </a:lnTo>
                      <a:lnTo>
                        <a:pt x="270" y="174"/>
                      </a:lnTo>
                      <a:lnTo>
                        <a:pt x="270" y="156"/>
                      </a:lnTo>
                      <a:lnTo>
                        <a:pt x="276" y="138"/>
                      </a:lnTo>
                      <a:lnTo>
                        <a:pt x="276" y="126"/>
                      </a:lnTo>
                      <a:lnTo>
                        <a:pt x="282" y="108"/>
                      </a:lnTo>
                      <a:lnTo>
                        <a:pt x="282" y="84"/>
                      </a:lnTo>
                      <a:lnTo>
                        <a:pt x="288" y="72"/>
                      </a:lnTo>
                      <a:lnTo>
                        <a:pt x="288" y="60"/>
                      </a:lnTo>
                      <a:lnTo>
                        <a:pt x="294" y="54"/>
                      </a:lnTo>
                      <a:lnTo>
                        <a:pt x="294" y="36"/>
                      </a:lnTo>
                      <a:lnTo>
                        <a:pt x="300" y="30"/>
                      </a:lnTo>
                      <a:lnTo>
                        <a:pt x="306" y="24"/>
                      </a:lnTo>
                      <a:lnTo>
                        <a:pt x="312" y="18"/>
                      </a:lnTo>
                      <a:lnTo>
                        <a:pt x="318" y="12"/>
                      </a:lnTo>
                      <a:lnTo>
                        <a:pt x="324" y="18"/>
                      </a:lnTo>
                      <a:lnTo>
                        <a:pt x="324" y="24"/>
                      </a:lnTo>
                      <a:lnTo>
                        <a:pt x="330" y="18"/>
                      </a:lnTo>
                      <a:lnTo>
                        <a:pt x="336" y="12"/>
                      </a:lnTo>
                      <a:lnTo>
                        <a:pt x="336" y="24"/>
                      </a:lnTo>
                      <a:lnTo>
                        <a:pt x="342" y="36"/>
                      </a:lnTo>
                      <a:lnTo>
                        <a:pt x="348" y="42"/>
                      </a:lnTo>
                      <a:lnTo>
                        <a:pt x="354" y="36"/>
                      </a:lnTo>
                      <a:lnTo>
                        <a:pt x="354" y="12"/>
                      </a:lnTo>
                      <a:lnTo>
                        <a:pt x="360" y="18"/>
                      </a:lnTo>
                      <a:lnTo>
                        <a:pt x="360" y="30"/>
                      </a:lnTo>
                      <a:lnTo>
                        <a:pt x="366" y="36"/>
                      </a:lnTo>
                      <a:lnTo>
                        <a:pt x="366" y="48"/>
                      </a:lnTo>
                      <a:lnTo>
                        <a:pt x="378" y="60"/>
                      </a:lnTo>
                      <a:lnTo>
                        <a:pt x="378" y="72"/>
                      </a:lnTo>
                      <a:lnTo>
                        <a:pt x="384" y="78"/>
                      </a:lnTo>
                      <a:lnTo>
                        <a:pt x="390" y="84"/>
                      </a:lnTo>
                      <a:lnTo>
                        <a:pt x="390" y="96"/>
                      </a:lnTo>
                      <a:lnTo>
                        <a:pt x="396" y="102"/>
                      </a:lnTo>
                      <a:lnTo>
                        <a:pt x="396" y="114"/>
                      </a:lnTo>
                      <a:lnTo>
                        <a:pt x="402" y="120"/>
                      </a:lnTo>
                      <a:lnTo>
                        <a:pt x="402" y="126"/>
                      </a:lnTo>
                      <a:lnTo>
                        <a:pt x="408" y="132"/>
                      </a:lnTo>
                      <a:lnTo>
                        <a:pt x="414" y="144"/>
                      </a:lnTo>
                      <a:lnTo>
                        <a:pt x="420" y="150"/>
                      </a:lnTo>
                      <a:lnTo>
                        <a:pt x="420" y="156"/>
                      </a:lnTo>
                      <a:lnTo>
                        <a:pt x="426" y="168"/>
                      </a:lnTo>
                      <a:lnTo>
                        <a:pt x="432" y="180"/>
                      </a:lnTo>
                      <a:lnTo>
                        <a:pt x="438" y="198"/>
                      </a:lnTo>
                      <a:lnTo>
                        <a:pt x="438" y="192"/>
                      </a:lnTo>
                      <a:lnTo>
                        <a:pt x="438" y="198"/>
                      </a:lnTo>
                      <a:lnTo>
                        <a:pt x="450" y="210"/>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74" name="Freeform 377"/>
                <p:cNvSpPr>
                  <a:spLocks/>
                </p:cNvSpPr>
                <p:nvPr/>
              </p:nvSpPr>
              <p:spPr bwMode="auto">
                <a:xfrm>
                  <a:off x="5581650" y="3394075"/>
                  <a:ext cx="828675" cy="790575"/>
                </a:xfrm>
                <a:custGeom>
                  <a:avLst/>
                  <a:gdLst/>
                  <a:ahLst/>
                  <a:cxnLst>
                    <a:cxn ang="0">
                      <a:pos x="6" y="18"/>
                    </a:cxn>
                    <a:cxn ang="0">
                      <a:pos x="18" y="42"/>
                    </a:cxn>
                    <a:cxn ang="0">
                      <a:pos x="24" y="60"/>
                    </a:cxn>
                    <a:cxn ang="0">
                      <a:pos x="36" y="84"/>
                    </a:cxn>
                    <a:cxn ang="0">
                      <a:pos x="48" y="108"/>
                    </a:cxn>
                    <a:cxn ang="0">
                      <a:pos x="60" y="126"/>
                    </a:cxn>
                    <a:cxn ang="0">
                      <a:pos x="72" y="144"/>
                    </a:cxn>
                    <a:cxn ang="0">
                      <a:pos x="78" y="174"/>
                    </a:cxn>
                    <a:cxn ang="0">
                      <a:pos x="90" y="192"/>
                    </a:cxn>
                    <a:cxn ang="0">
                      <a:pos x="102" y="198"/>
                    </a:cxn>
                    <a:cxn ang="0">
                      <a:pos x="108" y="222"/>
                    </a:cxn>
                    <a:cxn ang="0">
                      <a:pos x="120" y="240"/>
                    </a:cxn>
                    <a:cxn ang="0">
                      <a:pos x="126" y="270"/>
                    </a:cxn>
                    <a:cxn ang="0">
                      <a:pos x="138" y="288"/>
                    </a:cxn>
                    <a:cxn ang="0">
                      <a:pos x="144" y="312"/>
                    </a:cxn>
                    <a:cxn ang="0">
                      <a:pos x="156" y="330"/>
                    </a:cxn>
                    <a:cxn ang="0">
                      <a:pos x="162" y="348"/>
                    </a:cxn>
                    <a:cxn ang="0">
                      <a:pos x="174" y="366"/>
                    </a:cxn>
                    <a:cxn ang="0">
                      <a:pos x="186" y="390"/>
                    </a:cxn>
                    <a:cxn ang="0">
                      <a:pos x="192" y="414"/>
                    </a:cxn>
                    <a:cxn ang="0">
                      <a:pos x="210" y="444"/>
                    </a:cxn>
                    <a:cxn ang="0">
                      <a:pos x="222" y="438"/>
                    </a:cxn>
                    <a:cxn ang="0">
                      <a:pos x="234" y="456"/>
                    </a:cxn>
                    <a:cxn ang="0">
                      <a:pos x="246" y="474"/>
                    </a:cxn>
                    <a:cxn ang="0">
                      <a:pos x="258" y="468"/>
                    </a:cxn>
                    <a:cxn ang="0">
                      <a:pos x="270" y="456"/>
                    </a:cxn>
                    <a:cxn ang="0">
                      <a:pos x="276" y="456"/>
                    </a:cxn>
                    <a:cxn ang="0">
                      <a:pos x="288" y="474"/>
                    </a:cxn>
                    <a:cxn ang="0">
                      <a:pos x="306" y="486"/>
                    </a:cxn>
                    <a:cxn ang="0">
                      <a:pos x="324" y="498"/>
                    </a:cxn>
                    <a:cxn ang="0">
                      <a:pos x="342" y="498"/>
                    </a:cxn>
                    <a:cxn ang="0">
                      <a:pos x="354" y="468"/>
                    </a:cxn>
                    <a:cxn ang="0">
                      <a:pos x="372" y="456"/>
                    </a:cxn>
                    <a:cxn ang="0">
                      <a:pos x="390" y="450"/>
                    </a:cxn>
                    <a:cxn ang="0">
                      <a:pos x="408" y="438"/>
                    </a:cxn>
                    <a:cxn ang="0">
                      <a:pos x="426" y="426"/>
                    </a:cxn>
                    <a:cxn ang="0">
                      <a:pos x="444" y="408"/>
                    </a:cxn>
                    <a:cxn ang="0">
                      <a:pos x="462" y="390"/>
                    </a:cxn>
                    <a:cxn ang="0">
                      <a:pos x="474" y="366"/>
                    </a:cxn>
                    <a:cxn ang="0">
                      <a:pos x="486" y="366"/>
                    </a:cxn>
                    <a:cxn ang="0">
                      <a:pos x="510" y="366"/>
                    </a:cxn>
                    <a:cxn ang="0">
                      <a:pos x="516" y="348"/>
                    </a:cxn>
                  </a:cxnLst>
                  <a:rect l="0" t="0" r="r" b="b"/>
                  <a:pathLst>
                    <a:path w="522" h="498">
                      <a:moveTo>
                        <a:pt x="0" y="0"/>
                      </a:moveTo>
                      <a:lnTo>
                        <a:pt x="0" y="6"/>
                      </a:lnTo>
                      <a:lnTo>
                        <a:pt x="6" y="18"/>
                      </a:lnTo>
                      <a:lnTo>
                        <a:pt x="6" y="30"/>
                      </a:lnTo>
                      <a:lnTo>
                        <a:pt x="12" y="36"/>
                      </a:lnTo>
                      <a:lnTo>
                        <a:pt x="18" y="42"/>
                      </a:lnTo>
                      <a:lnTo>
                        <a:pt x="18" y="60"/>
                      </a:lnTo>
                      <a:lnTo>
                        <a:pt x="24" y="54"/>
                      </a:lnTo>
                      <a:lnTo>
                        <a:pt x="24" y="60"/>
                      </a:lnTo>
                      <a:lnTo>
                        <a:pt x="30" y="72"/>
                      </a:lnTo>
                      <a:lnTo>
                        <a:pt x="36" y="78"/>
                      </a:lnTo>
                      <a:lnTo>
                        <a:pt x="36" y="84"/>
                      </a:lnTo>
                      <a:lnTo>
                        <a:pt x="42" y="96"/>
                      </a:lnTo>
                      <a:lnTo>
                        <a:pt x="42" y="102"/>
                      </a:lnTo>
                      <a:lnTo>
                        <a:pt x="48" y="108"/>
                      </a:lnTo>
                      <a:lnTo>
                        <a:pt x="48" y="120"/>
                      </a:lnTo>
                      <a:lnTo>
                        <a:pt x="54" y="120"/>
                      </a:lnTo>
                      <a:lnTo>
                        <a:pt x="60" y="126"/>
                      </a:lnTo>
                      <a:lnTo>
                        <a:pt x="66" y="132"/>
                      </a:lnTo>
                      <a:lnTo>
                        <a:pt x="66" y="138"/>
                      </a:lnTo>
                      <a:lnTo>
                        <a:pt x="72" y="144"/>
                      </a:lnTo>
                      <a:lnTo>
                        <a:pt x="72" y="162"/>
                      </a:lnTo>
                      <a:lnTo>
                        <a:pt x="84" y="174"/>
                      </a:lnTo>
                      <a:lnTo>
                        <a:pt x="78" y="174"/>
                      </a:lnTo>
                      <a:lnTo>
                        <a:pt x="84" y="168"/>
                      </a:lnTo>
                      <a:lnTo>
                        <a:pt x="90" y="174"/>
                      </a:lnTo>
                      <a:lnTo>
                        <a:pt x="90" y="192"/>
                      </a:lnTo>
                      <a:lnTo>
                        <a:pt x="96" y="198"/>
                      </a:lnTo>
                      <a:lnTo>
                        <a:pt x="96" y="204"/>
                      </a:lnTo>
                      <a:lnTo>
                        <a:pt x="102" y="198"/>
                      </a:lnTo>
                      <a:lnTo>
                        <a:pt x="102" y="204"/>
                      </a:lnTo>
                      <a:lnTo>
                        <a:pt x="108" y="210"/>
                      </a:lnTo>
                      <a:lnTo>
                        <a:pt x="108" y="222"/>
                      </a:lnTo>
                      <a:lnTo>
                        <a:pt x="114" y="228"/>
                      </a:lnTo>
                      <a:lnTo>
                        <a:pt x="114" y="234"/>
                      </a:lnTo>
                      <a:lnTo>
                        <a:pt x="120" y="240"/>
                      </a:lnTo>
                      <a:lnTo>
                        <a:pt x="120" y="252"/>
                      </a:lnTo>
                      <a:lnTo>
                        <a:pt x="126" y="264"/>
                      </a:lnTo>
                      <a:lnTo>
                        <a:pt x="126" y="270"/>
                      </a:lnTo>
                      <a:lnTo>
                        <a:pt x="132" y="276"/>
                      </a:lnTo>
                      <a:lnTo>
                        <a:pt x="132" y="282"/>
                      </a:lnTo>
                      <a:lnTo>
                        <a:pt x="138" y="288"/>
                      </a:lnTo>
                      <a:lnTo>
                        <a:pt x="138" y="300"/>
                      </a:lnTo>
                      <a:lnTo>
                        <a:pt x="144" y="306"/>
                      </a:lnTo>
                      <a:lnTo>
                        <a:pt x="144" y="312"/>
                      </a:lnTo>
                      <a:lnTo>
                        <a:pt x="150" y="318"/>
                      </a:lnTo>
                      <a:lnTo>
                        <a:pt x="150" y="324"/>
                      </a:lnTo>
                      <a:lnTo>
                        <a:pt x="156" y="330"/>
                      </a:lnTo>
                      <a:lnTo>
                        <a:pt x="156" y="336"/>
                      </a:lnTo>
                      <a:lnTo>
                        <a:pt x="162" y="342"/>
                      </a:lnTo>
                      <a:lnTo>
                        <a:pt x="162" y="348"/>
                      </a:lnTo>
                      <a:lnTo>
                        <a:pt x="168" y="354"/>
                      </a:lnTo>
                      <a:lnTo>
                        <a:pt x="168" y="360"/>
                      </a:lnTo>
                      <a:lnTo>
                        <a:pt x="174" y="366"/>
                      </a:lnTo>
                      <a:lnTo>
                        <a:pt x="174" y="378"/>
                      </a:lnTo>
                      <a:lnTo>
                        <a:pt x="180" y="384"/>
                      </a:lnTo>
                      <a:lnTo>
                        <a:pt x="186" y="390"/>
                      </a:lnTo>
                      <a:lnTo>
                        <a:pt x="186" y="396"/>
                      </a:lnTo>
                      <a:lnTo>
                        <a:pt x="192" y="402"/>
                      </a:lnTo>
                      <a:lnTo>
                        <a:pt x="192" y="414"/>
                      </a:lnTo>
                      <a:lnTo>
                        <a:pt x="198" y="420"/>
                      </a:lnTo>
                      <a:lnTo>
                        <a:pt x="210" y="432"/>
                      </a:lnTo>
                      <a:lnTo>
                        <a:pt x="210" y="444"/>
                      </a:lnTo>
                      <a:lnTo>
                        <a:pt x="216" y="450"/>
                      </a:lnTo>
                      <a:lnTo>
                        <a:pt x="222" y="456"/>
                      </a:lnTo>
                      <a:lnTo>
                        <a:pt x="222" y="438"/>
                      </a:lnTo>
                      <a:lnTo>
                        <a:pt x="228" y="438"/>
                      </a:lnTo>
                      <a:lnTo>
                        <a:pt x="228" y="450"/>
                      </a:lnTo>
                      <a:lnTo>
                        <a:pt x="234" y="456"/>
                      </a:lnTo>
                      <a:lnTo>
                        <a:pt x="240" y="462"/>
                      </a:lnTo>
                      <a:lnTo>
                        <a:pt x="240" y="468"/>
                      </a:lnTo>
                      <a:lnTo>
                        <a:pt x="246" y="474"/>
                      </a:lnTo>
                      <a:lnTo>
                        <a:pt x="246" y="462"/>
                      </a:lnTo>
                      <a:lnTo>
                        <a:pt x="258" y="462"/>
                      </a:lnTo>
                      <a:lnTo>
                        <a:pt x="258" y="468"/>
                      </a:lnTo>
                      <a:lnTo>
                        <a:pt x="258" y="456"/>
                      </a:lnTo>
                      <a:lnTo>
                        <a:pt x="264" y="462"/>
                      </a:lnTo>
                      <a:lnTo>
                        <a:pt x="270" y="456"/>
                      </a:lnTo>
                      <a:lnTo>
                        <a:pt x="276" y="462"/>
                      </a:lnTo>
                      <a:lnTo>
                        <a:pt x="276" y="450"/>
                      </a:lnTo>
                      <a:lnTo>
                        <a:pt x="276" y="456"/>
                      </a:lnTo>
                      <a:lnTo>
                        <a:pt x="282" y="456"/>
                      </a:lnTo>
                      <a:lnTo>
                        <a:pt x="282" y="468"/>
                      </a:lnTo>
                      <a:lnTo>
                        <a:pt x="288" y="474"/>
                      </a:lnTo>
                      <a:lnTo>
                        <a:pt x="294" y="480"/>
                      </a:lnTo>
                      <a:lnTo>
                        <a:pt x="300" y="480"/>
                      </a:lnTo>
                      <a:lnTo>
                        <a:pt x="306" y="486"/>
                      </a:lnTo>
                      <a:lnTo>
                        <a:pt x="312" y="492"/>
                      </a:lnTo>
                      <a:lnTo>
                        <a:pt x="318" y="492"/>
                      </a:lnTo>
                      <a:lnTo>
                        <a:pt x="324" y="498"/>
                      </a:lnTo>
                      <a:lnTo>
                        <a:pt x="330" y="498"/>
                      </a:lnTo>
                      <a:lnTo>
                        <a:pt x="336" y="498"/>
                      </a:lnTo>
                      <a:lnTo>
                        <a:pt x="342" y="498"/>
                      </a:lnTo>
                      <a:lnTo>
                        <a:pt x="348" y="492"/>
                      </a:lnTo>
                      <a:lnTo>
                        <a:pt x="348" y="480"/>
                      </a:lnTo>
                      <a:lnTo>
                        <a:pt x="354" y="468"/>
                      </a:lnTo>
                      <a:lnTo>
                        <a:pt x="360" y="456"/>
                      </a:lnTo>
                      <a:lnTo>
                        <a:pt x="366" y="456"/>
                      </a:lnTo>
                      <a:lnTo>
                        <a:pt x="372" y="456"/>
                      </a:lnTo>
                      <a:lnTo>
                        <a:pt x="378" y="450"/>
                      </a:lnTo>
                      <a:lnTo>
                        <a:pt x="384" y="450"/>
                      </a:lnTo>
                      <a:lnTo>
                        <a:pt x="390" y="450"/>
                      </a:lnTo>
                      <a:lnTo>
                        <a:pt x="396" y="444"/>
                      </a:lnTo>
                      <a:lnTo>
                        <a:pt x="402" y="444"/>
                      </a:lnTo>
                      <a:lnTo>
                        <a:pt x="408" y="438"/>
                      </a:lnTo>
                      <a:lnTo>
                        <a:pt x="414" y="432"/>
                      </a:lnTo>
                      <a:lnTo>
                        <a:pt x="420" y="432"/>
                      </a:lnTo>
                      <a:lnTo>
                        <a:pt x="426" y="426"/>
                      </a:lnTo>
                      <a:lnTo>
                        <a:pt x="432" y="420"/>
                      </a:lnTo>
                      <a:lnTo>
                        <a:pt x="438" y="414"/>
                      </a:lnTo>
                      <a:lnTo>
                        <a:pt x="444" y="408"/>
                      </a:lnTo>
                      <a:lnTo>
                        <a:pt x="450" y="402"/>
                      </a:lnTo>
                      <a:lnTo>
                        <a:pt x="456" y="396"/>
                      </a:lnTo>
                      <a:lnTo>
                        <a:pt x="462" y="390"/>
                      </a:lnTo>
                      <a:lnTo>
                        <a:pt x="468" y="384"/>
                      </a:lnTo>
                      <a:lnTo>
                        <a:pt x="468" y="372"/>
                      </a:lnTo>
                      <a:lnTo>
                        <a:pt x="474" y="366"/>
                      </a:lnTo>
                      <a:lnTo>
                        <a:pt x="480" y="360"/>
                      </a:lnTo>
                      <a:lnTo>
                        <a:pt x="480" y="372"/>
                      </a:lnTo>
                      <a:lnTo>
                        <a:pt x="486" y="366"/>
                      </a:lnTo>
                      <a:lnTo>
                        <a:pt x="498" y="366"/>
                      </a:lnTo>
                      <a:lnTo>
                        <a:pt x="498" y="378"/>
                      </a:lnTo>
                      <a:lnTo>
                        <a:pt x="510" y="366"/>
                      </a:lnTo>
                      <a:lnTo>
                        <a:pt x="510" y="360"/>
                      </a:lnTo>
                      <a:lnTo>
                        <a:pt x="516" y="354"/>
                      </a:lnTo>
                      <a:lnTo>
                        <a:pt x="516" y="348"/>
                      </a:lnTo>
                      <a:lnTo>
                        <a:pt x="522" y="342"/>
                      </a:lnTo>
                      <a:lnTo>
                        <a:pt x="522" y="336"/>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75" name="Freeform 378"/>
                <p:cNvSpPr>
                  <a:spLocks/>
                </p:cNvSpPr>
                <p:nvPr/>
              </p:nvSpPr>
              <p:spPr bwMode="auto">
                <a:xfrm>
                  <a:off x="6410325" y="2489200"/>
                  <a:ext cx="723900" cy="1466850"/>
                </a:xfrm>
                <a:custGeom>
                  <a:avLst/>
                  <a:gdLst/>
                  <a:ahLst/>
                  <a:cxnLst>
                    <a:cxn ang="0">
                      <a:pos x="12" y="906"/>
                    </a:cxn>
                    <a:cxn ang="0">
                      <a:pos x="24" y="918"/>
                    </a:cxn>
                    <a:cxn ang="0">
                      <a:pos x="30" y="888"/>
                    </a:cxn>
                    <a:cxn ang="0">
                      <a:pos x="42" y="870"/>
                    </a:cxn>
                    <a:cxn ang="0">
                      <a:pos x="54" y="864"/>
                    </a:cxn>
                    <a:cxn ang="0">
                      <a:pos x="66" y="852"/>
                    </a:cxn>
                    <a:cxn ang="0">
                      <a:pos x="84" y="846"/>
                    </a:cxn>
                    <a:cxn ang="0">
                      <a:pos x="96" y="834"/>
                    </a:cxn>
                    <a:cxn ang="0">
                      <a:pos x="114" y="822"/>
                    </a:cxn>
                    <a:cxn ang="0">
                      <a:pos x="126" y="810"/>
                    </a:cxn>
                    <a:cxn ang="0">
                      <a:pos x="138" y="804"/>
                    </a:cxn>
                    <a:cxn ang="0">
                      <a:pos x="156" y="780"/>
                    </a:cxn>
                    <a:cxn ang="0">
                      <a:pos x="162" y="780"/>
                    </a:cxn>
                    <a:cxn ang="0">
                      <a:pos x="168" y="756"/>
                    </a:cxn>
                    <a:cxn ang="0">
                      <a:pos x="180" y="744"/>
                    </a:cxn>
                    <a:cxn ang="0">
                      <a:pos x="198" y="720"/>
                    </a:cxn>
                    <a:cxn ang="0">
                      <a:pos x="210" y="726"/>
                    </a:cxn>
                    <a:cxn ang="0">
                      <a:pos x="234" y="708"/>
                    </a:cxn>
                    <a:cxn ang="0">
                      <a:pos x="240" y="696"/>
                    </a:cxn>
                    <a:cxn ang="0">
                      <a:pos x="252" y="678"/>
                    </a:cxn>
                    <a:cxn ang="0">
                      <a:pos x="258" y="660"/>
                    </a:cxn>
                    <a:cxn ang="0">
                      <a:pos x="270" y="630"/>
                    </a:cxn>
                    <a:cxn ang="0">
                      <a:pos x="276" y="606"/>
                    </a:cxn>
                    <a:cxn ang="0">
                      <a:pos x="288" y="576"/>
                    </a:cxn>
                    <a:cxn ang="0">
                      <a:pos x="300" y="546"/>
                    </a:cxn>
                    <a:cxn ang="0">
                      <a:pos x="306" y="516"/>
                    </a:cxn>
                    <a:cxn ang="0">
                      <a:pos x="312" y="498"/>
                    </a:cxn>
                    <a:cxn ang="0">
                      <a:pos x="324" y="474"/>
                    </a:cxn>
                    <a:cxn ang="0">
                      <a:pos x="330" y="444"/>
                    </a:cxn>
                    <a:cxn ang="0">
                      <a:pos x="342" y="414"/>
                    </a:cxn>
                    <a:cxn ang="0">
                      <a:pos x="348" y="390"/>
                    </a:cxn>
                    <a:cxn ang="0">
                      <a:pos x="360" y="360"/>
                    </a:cxn>
                    <a:cxn ang="0">
                      <a:pos x="366" y="330"/>
                    </a:cxn>
                    <a:cxn ang="0">
                      <a:pos x="378" y="306"/>
                    </a:cxn>
                    <a:cxn ang="0">
                      <a:pos x="384" y="264"/>
                    </a:cxn>
                    <a:cxn ang="0">
                      <a:pos x="396" y="240"/>
                    </a:cxn>
                    <a:cxn ang="0">
                      <a:pos x="402" y="204"/>
                    </a:cxn>
                    <a:cxn ang="0">
                      <a:pos x="414" y="174"/>
                    </a:cxn>
                    <a:cxn ang="0">
                      <a:pos x="420" y="138"/>
                    </a:cxn>
                    <a:cxn ang="0">
                      <a:pos x="432" y="108"/>
                    </a:cxn>
                    <a:cxn ang="0">
                      <a:pos x="438" y="66"/>
                    </a:cxn>
                    <a:cxn ang="0">
                      <a:pos x="450" y="36"/>
                    </a:cxn>
                  </a:cxnLst>
                  <a:rect l="0" t="0" r="r" b="b"/>
                  <a:pathLst>
                    <a:path w="456" h="924">
                      <a:moveTo>
                        <a:pt x="0" y="906"/>
                      </a:moveTo>
                      <a:lnTo>
                        <a:pt x="6" y="900"/>
                      </a:lnTo>
                      <a:lnTo>
                        <a:pt x="12" y="906"/>
                      </a:lnTo>
                      <a:lnTo>
                        <a:pt x="12" y="918"/>
                      </a:lnTo>
                      <a:lnTo>
                        <a:pt x="18" y="924"/>
                      </a:lnTo>
                      <a:lnTo>
                        <a:pt x="24" y="918"/>
                      </a:lnTo>
                      <a:lnTo>
                        <a:pt x="24" y="900"/>
                      </a:lnTo>
                      <a:lnTo>
                        <a:pt x="30" y="894"/>
                      </a:lnTo>
                      <a:lnTo>
                        <a:pt x="30" y="888"/>
                      </a:lnTo>
                      <a:lnTo>
                        <a:pt x="36" y="882"/>
                      </a:lnTo>
                      <a:lnTo>
                        <a:pt x="36" y="876"/>
                      </a:lnTo>
                      <a:lnTo>
                        <a:pt x="42" y="870"/>
                      </a:lnTo>
                      <a:lnTo>
                        <a:pt x="42" y="864"/>
                      </a:lnTo>
                      <a:lnTo>
                        <a:pt x="48" y="870"/>
                      </a:lnTo>
                      <a:lnTo>
                        <a:pt x="54" y="864"/>
                      </a:lnTo>
                      <a:lnTo>
                        <a:pt x="60" y="870"/>
                      </a:lnTo>
                      <a:lnTo>
                        <a:pt x="60" y="858"/>
                      </a:lnTo>
                      <a:lnTo>
                        <a:pt x="66" y="852"/>
                      </a:lnTo>
                      <a:lnTo>
                        <a:pt x="78" y="852"/>
                      </a:lnTo>
                      <a:lnTo>
                        <a:pt x="78" y="846"/>
                      </a:lnTo>
                      <a:lnTo>
                        <a:pt x="84" y="846"/>
                      </a:lnTo>
                      <a:lnTo>
                        <a:pt x="90" y="846"/>
                      </a:lnTo>
                      <a:lnTo>
                        <a:pt x="96" y="840"/>
                      </a:lnTo>
                      <a:lnTo>
                        <a:pt x="96" y="834"/>
                      </a:lnTo>
                      <a:lnTo>
                        <a:pt x="108" y="822"/>
                      </a:lnTo>
                      <a:lnTo>
                        <a:pt x="108" y="816"/>
                      </a:lnTo>
                      <a:lnTo>
                        <a:pt x="114" y="822"/>
                      </a:lnTo>
                      <a:lnTo>
                        <a:pt x="120" y="828"/>
                      </a:lnTo>
                      <a:lnTo>
                        <a:pt x="126" y="822"/>
                      </a:lnTo>
                      <a:lnTo>
                        <a:pt x="126" y="810"/>
                      </a:lnTo>
                      <a:lnTo>
                        <a:pt x="132" y="816"/>
                      </a:lnTo>
                      <a:lnTo>
                        <a:pt x="132" y="804"/>
                      </a:lnTo>
                      <a:lnTo>
                        <a:pt x="138" y="804"/>
                      </a:lnTo>
                      <a:lnTo>
                        <a:pt x="144" y="798"/>
                      </a:lnTo>
                      <a:lnTo>
                        <a:pt x="144" y="780"/>
                      </a:lnTo>
                      <a:lnTo>
                        <a:pt x="156" y="780"/>
                      </a:lnTo>
                      <a:lnTo>
                        <a:pt x="150" y="780"/>
                      </a:lnTo>
                      <a:lnTo>
                        <a:pt x="156" y="780"/>
                      </a:lnTo>
                      <a:lnTo>
                        <a:pt x="162" y="780"/>
                      </a:lnTo>
                      <a:lnTo>
                        <a:pt x="162" y="768"/>
                      </a:lnTo>
                      <a:lnTo>
                        <a:pt x="168" y="762"/>
                      </a:lnTo>
                      <a:lnTo>
                        <a:pt x="168" y="756"/>
                      </a:lnTo>
                      <a:lnTo>
                        <a:pt x="174" y="744"/>
                      </a:lnTo>
                      <a:lnTo>
                        <a:pt x="174" y="738"/>
                      </a:lnTo>
                      <a:lnTo>
                        <a:pt x="180" y="744"/>
                      </a:lnTo>
                      <a:lnTo>
                        <a:pt x="192" y="732"/>
                      </a:lnTo>
                      <a:lnTo>
                        <a:pt x="192" y="726"/>
                      </a:lnTo>
                      <a:lnTo>
                        <a:pt x="198" y="720"/>
                      </a:lnTo>
                      <a:lnTo>
                        <a:pt x="198" y="732"/>
                      </a:lnTo>
                      <a:lnTo>
                        <a:pt x="204" y="726"/>
                      </a:lnTo>
                      <a:lnTo>
                        <a:pt x="210" y="726"/>
                      </a:lnTo>
                      <a:lnTo>
                        <a:pt x="216" y="720"/>
                      </a:lnTo>
                      <a:lnTo>
                        <a:pt x="222" y="720"/>
                      </a:lnTo>
                      <a:lnTo>
                        <a:pt x="234" y="708"/>
                      </a:lnTo>
                      <a:lnTo>
                        <a:pt x="228" y="708"/>
                      </a:lnTo>
                      <a:lnTo>
                        <a:pt x="234" y="708"/>
                      </a:lnTo>
                      <a:lnTo>
                        <a:pt x="240" y="696"/>
                      </a:lnTo>
                      <a:lnTo>
                        <a:pt x="246" y="690"/>
                      </a:lnTo>
                      <a:lnTo>
                        <a:pt x="246" y="684"/>
                      </a:lnTo>
                      <a:lnTo>
                        <a:pt x="252" y="678"/>
                      </a:lnTo>
                      <a:lnTo>
                        <a:pt x="252" y="672"/>
                      </a:lnTo>
                      <a:lnTo>
                        <a:pt x="258" y="666"/>
                      </a:lnTo>
                      <a:lnTo>
                        <a:pt x="258" y="660"/>
                      </a:lnTo>
                      <a:lnTo>
                        <a:pt x="264" y="654"/>
                      </a:lnTo>
                      <a:lnTo>
                        <a:pt x="264" y="642"/>
                      </a:lnTo>
                      <a:lnTo>
                        <a:pt x="270" y="630"/>
                      </a:lnTo>
                      <a:lnTo>
                        <a:pt x="270" y="618"/>
                      </a:lnTo>
                      <a:lnTo>
                        <a:pt x="276" y="612"/>
                      </a:lnTo>
                      <a:lnTo>
                        <a:pt x="276" y="606"/>
                      </a:lnTo>
                      <a:lnTo>
                        <a:pt x="282" y="600"/>
                      </a:lnTo>
                      <a:lnTo>
                        <a:pt x="282" y="588"/>
                      </a:lnTo>
                      <a:lnTo>
                        <a:pt x="288" y="576"/>
                      </a:lnTo>
                      <a:lnTo>
                        <a:pt x="288" y="564"/>
                      </a:lnTo>
                      <a:lnTo>
                        <a:pt x="294" y="558"/>
                      </a:lnTo>
                      <a:lnTo>
                        <a:pt x="300" y="546"/>
                      </a:lnTo>
                      <a:lnTo>
                        <a:pt x="300" y="534"/>
                      </a:lnTo>
                      <a:lnTo>
                        <a:pt x="306" y="528"/>
                      </a:lnTo>
                      <a:lnTo>
                        <a:pt x="306" y="516"/>
                      </a:lnTo>
                      <a:lnTo>
                        <a:pt x="312" y="498"/>
                      </a:lnTo>
                      <a:lnTo>
                        <a:pt x="312" y="504"/>
                      </a:lnTo>
                      <a:lnTo>
                        <a:pt x="312" y="498"/>
                      </a:lnTo>
                      <a:lnTo>
                        <a:pt x="318" y="486"/>
                      </a:lnTo>
                      <a:lnTo>
                        <a:pt x="318" y="480"/>
                      </a:lnTo>
                      <a:lnTo>
                        <a:pt x="324" y="474"/>
                      </a:lnTo>
                      <a:lnTo>
                        <a:pt x="324" y="462"/>
                      </a:lnTo>
                      <a:lnTo>
                        <a:pt x="330" y="450"/>
                      </a:lnTo>
                      <a:lnTo>
                        <a:pt x="330" y="444"/>
                      </a:lnTo>
                      <a:lnTo>
                        <a:pt x="336" y="438"/>
                      </a:lnTo>
                      <a:lnTo>
                        <a:pt x="336" y="426"/>
                      </a:lnTo>
                      <a:lnTo>
                        <a:pt x="342" y="414"/>
                      </a:lnTo>
                      <a:lnTo>
                        <a:pt x="342" y="408"/>
                      </a:lnTo>
                      <a:lnTo>
                        <a:pt x="348" y="402"/>
                      </a:lnTo>
                      <a:lnTo>
                        <a:pt x="348" y="390"/>
                      </a:lnTo>
                      <a:lnTo>
                        <a:pt x="354" y="378"/>
                      </a:lnTo>
                      <a:lnTo>
                        <a:pt x="354" y="366"/>
                      </a:lnTo>
                      <a:lnTo>
                        <a:pt x="360" y="360"/>
                      </a:lnTo>
                      <a:lnTo>
                        <a:pt x="360" y="354"/>
                      </a:lnTo>
                      <a:lnTo>
                        <a:pt x="366" y="342"/>
                      </a:lnTo>
                      <a:lnTo>
                        <a:pt x="366" y="330"/>
                      </a:lnTo>
                      <a:lnTo>
                        <a:pt x="372" y="318"/>
                      </a:lnTo>
                      <a:lnTo>
                        <a:pt x="372" y="312"/>
                      </a:lnTo>
                      <a:lnTo>
                        <a:pt x="378" y="306"/>
                      </a:lnTo>
                      <a:lnTo>
                        <a:pt x="378" y="294"/>
                      </a:lnTo>
                      <a:lnTo>
                        <a:pt x="384" y="282"/>
                      </a:lnTo>
                      <a:lnTo>
                        <a:pt x="384" y="264"/>
                      </a:lnTo>
                      <a:lnTo>
                        <a:pt x="390" y="258"/>
                      </a:lnTo>
                      <a:lnTo>
                        <a:pt x="390" y="246"/>
                      </a:lnTo>
                      <a:lnTo>
                        <a:pt x="396" y="240"/>
                      </a:lnTo>
                      <a:lnTo>
                        <a:pt x="396" y="234"/>
                      </a:lnTo>
                      <a:lnTo>
                        <a:pt x="402" y="222"/>
                      </a:lnTo>
                      <a:lnTo>
                        <a:pt x="402" y="204"/>
                      </a:lnTo>
                      <a:lnTo>
                        <a:pt x="408" y="192"/>
                      </a:lnTo>
                      <a:lnTo>
                        <a:pt x="408" y="186"/>
                      </a:lnTo>
                      <a:lnTo>
                        <a:pt x="414" y="174"/>
                      </a:lnTo>
                      <a:lnTo>
                        <a:pt x="414" y="162"/>
                      </a:lnTo>
                      <a:lnTo>
                        <a:pt x="420" y="150"/>
                      </a:lnTo>
                      <a:lnTo>
                        <a:pt x="420" y="138"/>
                      </a:lnTo>
                      <a:lnTo>
                        <a:pt x="426" y="132"/>
                      </a:lnTo>
                      <a:lnTo>
                        <a:pt x="426" y="120"/>
                      </a:lnTo>
                      <a:lnTo>
                        <a:pt x="432" y="108"/>
                      </a:lnTo>
                      <a:lnTo>
                        <a:pt x="432" y="90"/>
                      </a:lnTo>
                      <a:lnTo>
                        <a:pt x="438" y="78"/>
                      </a:lnTo>
                      <a:lnTo>
                        <a:pt x="438" y="66"/>
                      </a:lnTo>
                      <a:lnTo>
                        <a:pt x="444" y="60"/>
                      </a:lnTo>
                      <a:lnTo>
                        <a:pt x="444" y="48"/>
                      </a:lnTo>
                      <a:lnTo>
                        <a:pt x="450" y="36"/>
                      </a:lnTo>
                      <a:lnTo>
                        <a:pt x="450" y="12"/>
                      </a:lnTo>
                      <a:lnTo>
                        <a:pt x="456" y="0"/>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76" name="Freeform 379"/>
                <p:cNvSpPr>
                  <a:spLocks/>
                </p:cNvSpPr>
                <p:nvPr/>
              </p:nvSpPr>
              <p:spPr bwMode="auto">
                <a:xfrm>
                  <a:off x="7134225" y="1422400"/>
                  <a:ext cx="400050" cy="1066800"/>
                </a:xfrm>
                <a:custGeom>
                  <a:avLst/>
                  <a:gdLst/>
                  <a:ahLst/>
                  <a:cxnLst>
                    <a:cxn ang="0">
                      <a:pos x="0" y="660"/>
                    </a:cxn>
                    <a:cxn ang="0">
                      <a:pos x="6" y="636"/>
                    </a:cxn>
                    <a:cxn ang="0">
                      <a:pos x="12" y="606"/>
                    </a:cxn>
                    <a:cxn ang="0">
                      <a:pos x="18" y="582"/>
                    </a:cxn>
                    <a:cxn ang="0">
                      <a:pos x="24" y="558"/>
                    </a:cxn>
                    <a:cxn ang="0">
                      <a:pos x="30" y="522"/>
                    </a:cxn>
                    <a:cxn ang="0">
                      <a:pos x="36" y="498"/>
                    </a:cxn>
                    <a:cxn ang="0">
                      <a:pos x="42" y="474"/>
                    </a:cxn>
                    <a:cxn ang="0">
                      <a:pos x="48" y="444"/>
                    </a:cxn>
                    <a:cxn ang="0">
                      <a:pos x="54" y="420"/>
                    </a:cxn>
                    <a:cxn ang="0">
                      <a:pos x="60" y="390"/>
                    </a:cxn>
                    <a:cxn ang="0">
                      <a:pos x="66" y="360"/>
                    </a:cxn>
                    <a:cxn ang="0">
                      <a:pos x="72" y="342"/>
                    </a:cxn>
                    <a:cxn ang="0">
                      <a:pos x="78" y="306"/>
                    </a:cxn>
                    <a:cxn ang="0">
                      <a:pos x="84" y="288"/>
                    </a:cxn>
                    <a:cxn ang="0">
                      <a:pos x="90" y="264"/>
                    </a:cxn>
                    <a:cxn ang="0">
                      <a:pos x="96" y="228"/>
                    </a:cxn>
                    <a:cxn ang="0">
                      <a:pos x="102" y="210"/>
                    </a:cxn>
                    <a:cxn ang="0">
                      <a:pos x="108" y="186"/>
                    </a:cxn>
                    <a:cxn ang="0">
                      <a:pos x="114" y="156"/>
                    </a:cxn>
                    <a:cxn ang="0">
                      <a:pos x="120" y="132"/>
                    </a:cxn>
                    <a:cxn ang="0">
                      <a:pos x="126" y="114"/>
                    </a:cxn>
                    <a:cxn ang="0">
                      <a:pos x="138" y="96"/>
                    </a:cxn>
                    <a:cxn ang="0">
                      <a:pos x="144" y="84"/>
                    </a:cxn>
                    <a:cxn ang="0">
                      <a:pos x="150" y="66"/>
                    </a:cxn>
                    <a:cxn ang="0">
                      <a:pos x="156" y="48"/>
                    </a:cxn>
                    <a:cxn ang="0">
                      <a:pos x="162" y="18"/>
                    </a:cxn>
                    <a:cxn ang="0">
                      <a:pos x="174" y="12"/>
                    </a:cxn>
                    <a:cxn ang="0">
                      <a:pos x="180" y="6"/>
                    </a:cxn>
                    <a:cxn ang="0">
                      <a:pos x="192" y="0"/>
                    </a:cxn>
                    <a:cxn ang="0">
                      <a:pos x="204" y="6"/>
                    </a:cxn>
                    <a:cxn ang="0">
                      <a:pos x="216" y="6"/>
                    </a:cxn>
                    <a:cxn ang="0">
                      <a:pos x="228" y="6"/>
                    </a:cxn>
                    <a:cxn ang="0">
                      <a:pos x="240" y="6"/>
                    </a:cxn>
                    <a:cxn ang="0">
                      <a:pos x="240" y="6"/>
                    </a:cxn>
                    <a:cxn ang="0">
                      <a:pos x="252" y="6"/>
                    </a:cxn>
                  </a:cxnLst>
                  <a:rect l="0" t="0" r="r" b="b"/>
                  <a:pathLst>
                    <a:path w="252" h="672">
                      <a:moveTo>
                        <a:pt x="0" y="672"/>
                      </a:moveTo>
                      <a:lnTo>
                        <a:pt x="0" y="660"/>
                      </a:lnTo>
                      <a:lnTo>
                        <a:pt x="6" y="648"/>
                      </a:lnTo>
                      <a:lnTo>
                        <a:pt x="6" y="636"/>
                      </a:lnTo>
                      <a:lnTo>
                        <a:pt x="12" y="630"/>
                      </a:lnTo>
                      <a:lnTo>
                        <a:pt x="12" y="606"/>
                      </a:lnTo>
                      <a:lnTo>
                        <a:pt x="18" y="594"/>
                      </a:lnTo>
                      <a:lnTo>
                        <a:pt x="18" y="582"/>
                      </a:lnTo>
                      <a:lnTo>
                        <a:pt x="24" y="570"/>
                      </a:lnTo>
                      <a:lnTo>
                        <a:pt x="24" y="558"/>
                      </a:lnTo>
                      <a:lnTo>
                        <a:pt x="30" y="546"/>
                      </a:lnTo>
                      <a:lnTo>
                        <a:pt x="30" y="522"/>
                      </a:lnTo>
                      <a:lnTo>
                        <a:pt x="36" y="510"/>
                      </a:lnTo>
                      <a:lnTo>
                        <a:pt x="36" y="498"/>
                      </a:lnTo>
                      <a:lnTo>
                        <a:pt x="42" y="486"/>
                      </a:lnTo>
                      <a:lnTo>
                        <a:pt x="42" y="474"/>
                      </a:lnTo>
                      <a:lnTo>
                        <a:pt x="48" y="462"/>
                      </a:lnTo>
                      <a:lnTo>
                        <a:pt x="48" y="444"/>
                      </a:lnTo>
                      <a:lnTo>
                        <a:pt x="54" y="432"/>
                      </a:lnTo>
                      <a:lnTo>
                        <a:pt x="54" y="420"/>
                      </a:lnTo>
                      <a:lnTo>
                        <a:pt x="60" y="408"/>
                      </a:lnTo>
                      <a:lnTo>
                        <a:pt x="60" y="390"/>
                      </a:lnTo>
                      <a:lnTo>
                        <a:pt x="66" y="378"/>
                      </a:lnTo>
                      <a:lnTo>
                        <a:pt x="66" y="360"/>
                      </a:lnTo>
                      <a:lnTo>
                        <a:pt x="72" y="354"/>
                      </a:lnTo>
                      <a:lnTo>
                        <a:pt x="72" y="342"/>
                      </a:lnTo>
                      <a:lnTo>
                        <a:pt x="78" y="336"/>
                      </a:lnTo>
                      <a:lnTo>
                        <a:pt x="78" y="306"/>
                      </a:lnTo>
                      <a:lnTo>
                        <a:pt x="84" y="300"/>
                      </a:lnTo>
                      <a:lnTo>
                        <a:pt x="84" y="288"/>
                      </a:lnTo>
                      <a:lnTo>
                        <a:pt x="90" y="276"/>
                      </a:lnTo>
                      <a:lnTo>
                        <a:pt x="90" y="264"/>
                      </a:lnTo>
                      <a:lnTo>
                        <a:pt x="96" y="252"/>
                      </a:lnTo>
                      <a:lnTo>
                        <a:pt x="96" y="228"/>
                      </a:lnTo>
                      <a:lnTo>
                        <a:pt x="102" y="222"/>
                      </a:lnTo>
                      <a:lnTo>
                        <a:pt x="102" y="210"/>
                      </a:lnTo>
                      <a:lnTo>
                        <a:pt x="108" y="198"/>
                      </a:lnTo>
                      <a:lnTo>
                        <a:pt x="108" y="186"/>
                      </a:lnTo>
                      <a:lnTo>
                        <a:pt x="114" y="174"/>
                      </a:lnTo>
                      <a:lnTo>
                        <a:pt x="114" y="156"/>
                      </a:lnTo>
                      <a:lnTo>
                        <a:pt x="120" y="144"/>
                      </a:lnTo>
                      <a:lnTo>
                        <a:pt x="120" y="132"/>
                      </a:lnTo>
                      <a:lnTo>
                        <a:pt x="126" y="120"/>
                      </a:lnTo>
                      <a:lnTo>
                        <a:pt x="126" y="114"/>
                      </a:lnTo>
                      <a:lnTo>
                        <a:pt x="132" y="108"/>
                      </a:lnTo>
                      <a:lnTo>
                        <a:pt x="138" y="96"/>
                      </a:lnTo>
                      <a:lnTo>
                        <a:pt x="138" y="90"/>
                      </a:lnTo>
                      <a:lnTo>
                        <a:pt x="144" y="84"/>
                      </a:lnTo>
                      <a:lnTo>
                        <a:pt x="150" y="78"/>
                      </a:lnTo>
                      <a:lnTo>
                        <a:pt x="150" y="66"/>
                      </a:lnTo>
                      <a:lnTo>
                        <a:pt x="156" y="54"/>
                      </a:lnTo>
                      <a:lnTo>
                        <a:pt x="156" y="48"/>
                      </a:lnTo>
                      <a:lnTo>
                        <a:pt x="162" y="42"/>
                      </a:lnTo>
                      <a:lnTo>
                        <a:pt x="162" y="18"/>
                      </a:lnTo>
                      <a:lnTo>
                        <a:pt x="168" y="12"/>
                      </a:lnTo>
                      <a:lnTo>
                        <a:pt x="174" y="12"/>
                      </a:lnTo>
                      <a:lnTo>
                        <a:pt x="180" y="18"/>
                      </a:lnTo>
                      <a:lnTo>
                        <a:pt x="180" y="6"/>
                      </a:lnTo>
                      <a:lnTo>
                        <a:pt x="186" y="0"/>
                      </a:lnTo>
                      <a:lnTo>
                        <a:pt x="192" y="0"/>
                      </a:lnTo>
                      <a:lnTo>
                        <a:pt x="198" y="0"/>
                      </a:lnTo>
                      <a:lnTo>
                        <a:pt x="204" y="6"/>
                      </a:lnTo>
                      <a:lnTo>
                        <a:pt x="210" y="6"/>
                      </a:lnTo>
                      <a:lnTo>
                        <a:pt x="216" y="6"/>
                      </a:lnTo>
                      <a:lnTo>
                        <a:pt x="222" y="6"/>
                      </a:lnTo>
                      <a:lnTo>
                        <a:pt x="228" y="6"/>
                      </a:lnTo>
                      <a:lnTo>
                        <a:pt x="228" y="18"/>
                      </a:lnTo>
                      <a:lnTo>
                        <a:pt x="240" y="6"/>
                      </a:lnTo>
                      <a:lnTo>
                        <a:pt x="234" y="6"/>
                      </a:lnTo>
                      <a:lnTo>
                        <a:pt x="240" y="6"/>
                      </a:lnTo>
                      <a:lnTo>
                        <a:pt x="246" y="6"/>
                      </a:lnTo>
                      <a:lnTo>
                        <a:pt x="252" y="6"/>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77" name="Freeform 380"/>
                <p:cNvSpPr>
                  <a:spLocks/>
                </p:cNvSpPr>
                <p:nvPr/>
              </p:nvSpPr>
              <p:spPr bwMode="auto">
                <a:xfrm>
                  <a:off x="2295525" y="2946400"/>
                  <a:ext cx="619125" cy="1152525"/>
                </a:xfrm>
                <a:custGeom>
                  <a:avLst/>
                  <a:gdLst/>
                  <a:ahLst/>
                  <a:cxnLst>
                    <a:cxn ang="0">
                      <a:pos x="6" y="108"/>
                    </a:cxn>
                    <a:cxn ang="0">
                      <a:pos x="12" y="66"/>
                    </a:cxn>
                    <a:cxn ang="0">
                      <a:pos x="24" y="18"/>
                    </a:cxn>
                    <a:cxn ang="0">
                      <a:pos x="36" y="0"/>
                    </a:cxn>
                    <a:cxn ang="0">
                      <a:pos x="48" y="30"/>
                    </a:cxn>
                    <a:cxn ang="0">
                      <a:pos x="54" y="72"/>
                    </a:cxn>
                    <a:cxn ang="0">
                      <a:pos x="66" y="108"/>
                    </a:cxn>
                    <a:cxn ang="0">
                      <a:pos x="72" y="156"/>
                    </a:cxn>
                    <a:cxn ang="0">
                      <a:pos x="84" y="186"/>
                    </a:cxn>
                    <a:cxn ang="0">
                      <a:pos x="90" y="240"/>
                    </a:cxn>
                    <a:cxn ang="0">
                      <a:pos x="102" y="270"/>
                    </a:cxn>
                    <a:cxn ang="0">
                      <a:pos x="108" y="318"/>
                    </a:cxn>
                    <a:cxn ang="0">
                      <a:pos x="120" y="348"/>
                    </a:cxn>
                    <a:cxn ang="0">
                      <a:pos x="126" y="402"/>
                    </a:cxn>
                    <a:cxn ang="0">
                      <a:pos x="138" y="438"/>
                    </a:cxn>
                    <a:cxn ang="0">
                      <a:pos x="144" y="486"/>
                    </a:cxn>
                    <a:cxn ang="0">
                      <a:pos x="156" y="528"/>
                    </a:cxn>
                    <a:cxn ang="0">
                      <a:pos x="162" y="564"/>
                    </a:cxn>
                    <a:cxn ang="0">
                      <a:pos x="174" y="606"/>
                    </a:cxn>
                    <a:cxn ang="0">
                      <a:pos x="180" y="636"/>
                    </a:cxn>
                    <a:cxn ang="0">
                      <a:pos x="192" y="690"/>
                    </a:cxn>
                    <a:cxn ang="0">
                      <a:pos x="198" y="714"/>
                    </a:cxn>
                    <a:cxn ang="0">
                      <a:pos x="210" y="684"/>
                    </a:cxn>
                    <a:cxn ang="0">
                      <a:pos x="216" y="648"/>
                    </a:cxn>
                    <a:cxn ang="0">
                      <a:pos x="228" y="606"/>
                    </a:cxn>
                    <a:cxn ang="0">
                      <a:pos x="234" y="570"/>
                    </a:cxn>
                    <a:cxn ang="0">
                      <a:pos x="246" y="516"/>
                    </a:cxn>
                    <a:cxn ang="0">
                      <a:pos x="252" y="462"/>
                    </a:cxn>
                    <a:cxn ang="0">
                      <a:pos x="264" y="420"/>
                    </a:cxn>
                    <a:cxn ang="0">
                      <a:pos x="270" y="378"/>
                    </a:cxn>
                    <a:cxn ang="0">
                      <a:pos x="282" y="330"/>
                    </a:cxn>
                    <a:cxn ang="0">
                      <a:pos x="294" y="288"/>
                    </a:cxn>
                    <a:cxn ang="0">
                      <a:pos x="300" y="252"/>
                    </a:cxn>
                    <a:cxn ang="0">
                      <a:pos x="312" y="192"/>
                    </a:cxn>
                    <a:cxn ang="0">
                      <a:pos x="318" y="162"/>
                    </a:cxn>
                    <a:cxn ang="0">
                      <a:pos x="330" y="108"/>
                    </a:cxn>
                    <a:cxn ang="0">
                      <a:pos x="336" y="102"/>
                    </a:cxn>
                    <a:cxn ang="0">
                      <a:pos x="348" y="138"/>
                    </a:cxn>
                    <a:cxn ang="0">
                      <a:pos x="354" y="186"/>
                    </a:cxn>
                    <a:cxn ang="0">
                      <a:pos x="366" y="228"/>
                    </a:cxn>
                    <a:cxn ang="0">
                      <a:pos x="372" y="282"/>
                    </a:cxn>
                    <a:cxn ang="0">
                      <a:pos x="384" y="330"/>
                    </a:cxn>
                  </a:cxnLst>
                  <a:rect l="0" t="0" r="r" b="b"/>
                  <a:pathLst>
                    <a:path w="390" h="726">
                      <a:moveTo>
                        <a:pt x="0" y="150"/>
                      </a:moveTo>
                      <a:lnTo>
                        <a:pt x="0" y="120"/>
                      </a:lnTo>
                      <a:lnTo>
                        <a:pt x="6" y="108"/>
                      </a:lnTo>
                      <a:lnTo>
                        <a:pt x="6" y="90"/>
                      </a:lnTo>
                      <a:lnTo>
                        <a:pt x="12" y="78"/>
                      </a:lnTo>
                      <a:lnTo>
                        <a:pt x="12" y="66"/>
                      </a:lnTo>
                      <a:lnTo>
                        <a:pt x="18" y="48"/>
                      </a:lnTo>
                      <a:lnTo>
                        <a:pt x="18" y="24"/>
                      </a:lnTo>
                      <a:lnTo>
                        <a:pt x="24" y="18"/>
                      </a:lnTo>
                      <a:lnTo>
                        <a:pt x="24" y="12"/>
                      </a:lnTo>
                      <a:lnTo>
                        <a:pt x="30" y="6"/>
                      </a:lnTo>
                      <a:lnTo>
                        <a:pt x="36" y="0"/>
                      </a:lnTo>
                      <a:lnTo>
                        <a:pt x="42" y="6"/>
                      </a:lnTo>
                      <a:lnTo>
                        <a:pt x="42" y="18"/>
                      </a:lnTo>
                      <a:lnTo>
                        <a:pt x="48" y="30"/>
                      </a:lnTo>
                      <a:lnTo>
                        <a:pt x="48" y="54"/>
                      </a:lnTo>
                      <a:lnTo>
                        <a:pt x="54" y="66"/>
                      </a:lnTo>
                      <a:lnTo>
                        <a:pt x="54" y="72"/>
                      </a:lnTo>
                      <a:lnTo>
                        <a:pt x="60" y="84"/>
                      </a:lnTo>
                      <a:lnTo>
                        <a:pt x="60" y="96"/>
                      </a:lnTo>
                      <a:lnTo>
                        <a:pt x="66" y="108"/>
                      </a:lnTo>
                      <a:lnTo>
                        <a:pt x="66" y="132"/>
                      </a:lnTo>
                      <a:lnTo>
                        <a:pt x="72" y="144"/>
                      </a:lnTo>
                      <a:lnTo>
                        <a:pt x="72" y="156"/>
                      </a:lnTo>
                      <a:lnTo>
                        <a:pt x="78" y="162"/>
                      </a:lnTo>
                      <a:lnTo>
                        <a:pt x="78" y="174"/>
                      </a:lnTo>
                      <a:lnTo>
                        <a:pt x="84" y="186"/>
                      </a:lnTo>
                      <a:lnTo>
                        <a:pt x="84" y="210"/>
                      </a:lnTo>
                      <a:lnTo>
                        <a:pt x="90" y="228"/>
                      </a:lnTo>
                      <a:lnTo>
                        <a:pt x="90" y="240"/>
                      </a:lnTo>
                      <a:lnTo>
                        <a:pt x="96" y="246"/>
                      </a:lnTo>
                      <a:lnTo>
                        <a:pt x="96" y="258"/>
                      </a:lnTo>
                      <a:lnTo>
                        <a:pt x="102" y="270"/>
                      </a:lnTo>
                      <a:lnTo>
                        <a:pt x="102" y="294"/>
                      </a:lnTo>
                      <a:lnTo>
                        <a:pt x="108" y="306"/>
                      </a:lnTo>
                      <a:lnTo>
                        <a:pt x="108" y="318"/>
                      </a:lnTo>
                      <a:lnTo>
                        <a:pt x="114" y="324"/>
                      </a:lnTo>
                      <a:lnTo>
                        <a:pt x="114" y="336"/>
                      </a:lnTo>
                      <a:lnTo>
                        <a:pt x="120" y="348"/>
                      </a:lnTo>
                      <a:lnTo>
                        <a:pt x="120" y="378"/>
                      </a:lnTo>
                      <a:lnTo>
                        <a:pt x="126" y="390"/>
                      </a:lnTo>
                      <a:lnTo>
                        <a:pt x="126" y="402"/>
                      </a:lnTo>
                      <a:lnTo>
                        <a:pt x="132" y="408"/>
                      </a:lnTo>
                      <a:lnTo>
                        <a:pt x="132" y="420"/>
                      </a:lnTo>
                      <a:lnTo>
                        <a:pt x="138" y="438"/>
                      </a:lnTo>
                      <a:lnTo>
                        <a:pt x="138" y="462"/>
                      </a:lnTo>
                      <a:lnTo>
                        <a:pt x="144" y="474"/>
                      </a:lnTo>
                      <a:lnTo>
                        <a:pt x="144" y="486"/>
                      </a:lnTo>
                      <a:lnTo>
                        <a:pt x="150" y="492"/>
                      </a:lnTo>
                      <a:lnTo>
                        <a:pt x="150" y="516"/>
                      </a:lnTo>
                      <a:lnTo>
                        <a:pt x="156" y="528"/>
                      </a:lnTo>
                      <a:lnTo>
                        <a:pt x="156" y="540"/>
                      </a:lnTo>
                      <a:lnTo>
                        <a:pt x="162" y="552"/>
                      </a:lnTo>
                      <a:lnTo>
                        <a:pt x="162" y="564"/>
                      </a:lnTo>
                      <a:lnTo>
                        <a:pt x="168" y="570"/>
                      </a:lnTo>
                      <a:lnTo>
                        <a:pt x="168" y="594"/>
                      </a:lnTo>
                      <a:lnTo>
                        <a:pt x="174" y="606"/>
                      </a:lnTo>
                      <a:lnTo>
                        <a:pt x="174" y="618"/>
                      </a:lnTo>
                      <a:lnTo>
                        <a:pt x="180" y="630"/>
                      </a:lnTo>
                      <a:lnTo>
                        <a:pt x="180" y="636"/>
                      </a:lnTo>
                      <a:lnTo>
                        <a:pt x="186" y="654"/>
                      </a:lnTo>
                      <a:lnTo>
                        <a:pt x="186" y="678"/>
                      </a:lnTo>
                      <a:lnTo>
                        <a:pt x="192" y="690"/>
                      </a:lnTo>
                      <a:lnTo>
                        <a:pt x="192" y="702"/>
                      </a:lnTo>
                      <a:lnTo>
                        <a:pt x="198" y="708"/>
                      </a:lnTo>
                      <a:lnTo>
                        <a:pt x="198" y="714"/>
                      </a:lnTo>
                      <a:lnTo>
                        <a:pt x="204" y="726"/>
                      </a:lnTo>
                      <a:lnTo>
                        <a:pt x="204" y="702"/>
                      </a:lnTo>
                      <a:lnTo>
                        <a:pt x="210" y="684"/>
                      </a:lnTo>
                      <a:lnTo>
                        <a:pt x="210" y="678"/>
                      </a:lnTo>
                      <a:lnTo>
                        <a:pt x="216" y="666"/>
                      </a:lnTo>
                      <a:lnTo>
                        <a:pt x="216" y="648"/>
                      </a:lnTo>
                      <a:lnTo>
                        <a:pt x="222" y="636"/>
                      </a:lnTo>
                      <a:lnTo>
                        <a:pt x="222" y="618"/>
                      </a:lnTo>
                      <a:lnTo>
                        <a:pt x="228" y="606"/>
                      </a:lnTo>
                      <a:lnTo>
                        <a:pt x="228" y="600"/>
                      </a:lnTo>
                      <a:lnTo>
                        <a:pt x="234" y="588"/>
                      </a:lnTo>
                      <a:lnTo>
                        <a:pt x="234" y="570"/>
                      </a:lnTo>
                      <a:lnTo>
                        <a:pt x="240" y="558"/>
                      </a:lnTo>
                      <a:lnTo>
                        <a:pt x="240" y="534"/>
                      </a:lnTo>
                      <a:lnTo>
                        <a:pt x="246" y="516"/>
                      </a:lnTo>
                      <a:lnTo>
                        <a:pt x="246" y="504"/>
                      </a:lnTo>
                      <a:lnTo>
                        <a:pt x="252" y="486"/>
                      </a:lnTo>
                      <a:lnTo>
                        <a:pt x="252" y="462"/>
                      </a:lnTo>
                      <a:lnTo>
                        <a:pt x="258" y="450"/>
                      </a:lnTo>
                      <a:lnTo>
                        <a:pt x="258" y="432"/>
                      </a:lnTo>
                      <a:lnTo>
                        <a:pt x="264" y="420"/>
                      </a:lnTo>
                      <a:lnTo>
                        <a:pt x="264" y="408"/>
                      </a:lnTo>
                      <a:lnTo>
                        <a:pt x="270" y="402"/>
                      </a:lnTo>
                      <a:lnTo>
                        <a:pt x="270" y="378"/>
                      </a:lnTo>
                      <a:lnTo>
                        <a:pt x="276" y="366"/>
                      </a:lnTo>
                      <a:lnTo>
                        <a:pt x="282" y="348"/>
                      </a:lnTo>
                      <a:lnTo>
                        <a:pt x="282" y="330"/>
                      </a:lnTo>
                      <a:lnTo>
                        <a:pt x="288" y="324"/>
                      </a:lnTo>
                      <a:lnTo>
                        <a:pt x="288" y="300"/>
                      </a:lnTo>
                      <a:lnTo>
                        <a:pt x="294" y="288"/>
                      </a:lnTo>
                      <a:lnTo>
                        <a:pt x="294" y="270"/>
                      </a:lnTo>
                      <a:lnTo>
                        <a:pt x="300" y="264"/>
                      </a:lnTo>
                      <a:lnTo>
                        <a:pt x="300" y="252"/>
                      </a:lnTo>
                      <a:lnTo>
                        <a:pt x="306" y="240"/>
                      </a:lnTo>
                      <a:lnTo>
                        <a:pt x="306" y="210"/>
                      </a:lnTo>
                      <a:lnTo>
                        <a:pt x="312" y="192"/>
                      </a:lnTo>
                      <a:lnTo>
                        <a:pt x="312" y="186"/>
                      </a:lnTo>
                      <a:lnTo>
                        <a:pt x="318" y="168"/>
                      </a:lnTo>
                      <a:lnTo>
                        <a:pt x="318" y="162"/>
                      </a:lnTo>
                      <a:lnTo>
                        <a:pt x="324" y="144"/>
                      </a:lnTo>
                      <a:lnTo>
                        <a:pt x="324" y="120"/>
                      </a:lnTo>
                      <a:lnTo>
                        <a:pt x="330" y="108"/>
                      </a:lnTo>
                      <a:lnTo>
                        <a:pt x="330" y="102"/>
                      </a:lnTo>
                      <a:lnTo>
                        <a:pt x="336" y="96"/>
                      </a:lnTo>
                      <a:lnTo>
                        <a:pt x="336" y="102"/>
                      </a:lnTo>
                      <a:lnTo>
                        <a:pt x="342" y="108"/>
                      </a:lnTo>
                      <a:lnTo>
                        <a:pt x="342" y="132"/>
                      </a:lnTo>
                      <a:lnTo>
                        <a:pt x="348" y="138"/>
                      </a:lnTo>
                      <a:lnTo>
                        <a:pt x="348" y="150"/>
                      </a:lnTo>
                      <a:lnTo>
                        <a:pt x="354" y="162"/>
                      </a:lnTo>
                      <a:lnTo>
                        <a:pt x="354" y="186"/>
                      </a:lnTo>
                      <a:lnTo>
                        <a:pt x="360" y="204"/>
                      </a:lnTo>
                      <a:lnTo>
                        <a:pt x="360" y="216"/>
                      </a:lnTo>
                      <a:lnTo>
                        <a:pt x="366" y="228"/>
                      </a:lnTo>
                      <a:lnTo>
                        <a:pt x="366" y="240"/>
                      </a:lnTo>
                      <a:lnTo>
                        <a:pt x="372" y="252"/>
                      </a:lnTo>
                      <a:lnTo>
                        <a:pt x="372" y="282"/>
                      </a:lnTo>
                      <a:lnTo>
                        <a:pt x="378" y="300"/>
                      </a:lnTo>
                      <a:lnTo>
                        <a:pt x="378" y="312"/>
                      </a:lnTo>
                      <a:lnTo>
                        <a:pt x="384" y="330"/>
                      </a:lnTo>
                      <a:lnTo>
                        <a:pt x="384" y="342"/>
                      </a:lnTo>
                      <a:lnTo>
                        <a:pt x="390" y="360"/>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78" name="Freeform 381"/>
                <p:cNvSpPr>
                  <a:spLocks/>
                </p:cNvSpPr>
                <p:nvPr/>
              </p:nvSpPr>
              <p:spPr bwMode="auto">
                <a:xfrm>
                  <a:off x="2914650" y="3517900"/>
                  <a:ext cx="304800" cy="1485900"/>
                </a:xfrm>
                <a:custGeom>
                  <a:avLst/>
                  <a:gdLst/>
                  <a:ahLst/>
                  <a:cxnLst>
                    <a:cxn ang="0">
                      <a:pos x="0" y="18"/>
                    </a:cxn>
                    <a:cxn ang="0">
                      <a:pos x="6" y="48"/>
                    </a:cxn>
                    <a:cxn ang="0">
                      <a:pos x="12" y="78"/>
                    </a:cxn>
                    <a:cxn ang="0">
                      <a:pos x="18" y="114"/>
                    </a:cxn>
                    <a:cxn ang="0">
                      <a:pos x="24" y="138"/>
                    </a:cxn>
                    <a:cxn ang="0">
                      <a:pos x="30" y="168"/>
                    </a:cxn>
                    <a:cxn ang="0">
                      <a:pos x="36" y="210"/>
                    </a:cxn>
                    <a:cxn ang="0">
                      <a:pos x="42" y="240"/>
                    </a:cxn>
                    <a:cxn ang="0">
                      <a:pos x="48" y="264"/>
                    </a:cxn>
                    <a:cxn ang="0">
                      <a:pos x="54" y="306"/>
                    </a:cxn>
                    <a:cxn ang="0">
                      <a:pos x="60" y="330"/>
                    </a:cxn>
                    <a:cxn ang="0">
                      <a:pos x="66" y="378"/>
                    </a:cxn>
                    <a:cxn ang="0">
                      <a:pos x="72" y="408"/>
                    </a:cxn>
                    <a:cxn ang="0">
                      <a:pos x="78" y="432"/>
                    </a:cxn>
                    <a:cxn ang="0">
                      <a:pos x="84" y="480"/>
                    </a:cxn>
                    <a:cxn ang="0">
                      <a:pos x="90" y="498"/>
                    </a:cxn>
                    <a:cxn ang="0">
                      <a:pos x="96" y="522"/>
                    </a:cxn>
                    <a:cxn ang="0">
                      <a:pos x="102" y="570"/>
                    </a:cxn>
                    <a:cxn ang="0">
                      <a:pos x="108" y="588"/>
                    </a:cxn>
                    <a:cxn ang="0">
                      <a:pos x="114" y="624"/>
                    </a:cxn>
                    <a:cxn ang="0">
                      <a:pos x="120" y="666"/>
                    </a:cxn>
                    <a:cxn ang="0">
                      <a:pos x="126" y="690"/>
                    </a:cxn>
                    <a:cxn ang="0">
                      <a:pos x="132" y="708"/>
                    </a:cxn>
                    <a:cxn ang="0">
                      <a:pos x="138" y="732"/>
                    </a:cxn>
                    <a:cxn ang="0">
                      <a:pos x="144" y="744"/>
                    </a:cxn>
                    <a:cxn ang="0">
                      <a:pos x="150" y="756"/>
                    </a:cxn>
                    <a:cxn ang="0">
                      <a:pos x="156" y="786"/>
                    </a:cxn>
                    <a:cxn ang="0">
                      <a:pos x="162" y="804"/>
                    </a:cxn>
                    <a:cxn ang="0">
                      <a:pos x="168" y="834"/>
                    </a:cxn>
                    <a:cxn ang="0">
                      <a:pos x="174" y="864"/>
                    </a:cxn>
                    <a:cxn ang="0">
                      <a:pos x="180" y="894"/>
                    </a:cxn>
                    <a:cxn ang="0">
                      <a:pos x="186" y="924"/>
                    </a:cxn>
                  </a:cxnLst>
                  <a:rect l="0" t="0" r="r" b="b"/>
                  <a:pathLst>
                    <a:path w="192" h="936">
                      <a:moveTo>
                        <a:pt x="0" y="0"/>
                      </a:moveTo>
                      <a:lnTo>
                        <a:pt x="0" y="18"/>
                      </a:lnTo>
                      <a:lnTo>
                        <a:pt x="6" y="30"/>
                      </a:lnTo>
                      <a:lnTo>
                        <a:pt x="6" y="48"/>
                      </a:lnTo>
                      <a:lnTo>
                        <a:pt x="12" y="60"/>
                      </a:lnTo>
                      <a:lnTo>
                        <a:pt x="12" y="78"/>
                      </a:lnTo>
                      <a:lnTo>
                        <a:pt x="18" y="84"/>
                      </a:lnTo>
                      <a:lnTo>
                        <a:pt x="18" y="114"/>
                      </a:lnTo>
                      <a:lnTo>
                        <a:pt x="24" y="126"/>
                      </a:lnTo>
                      <a:lnTo>
                        <a:pt x="24" y="138"/>
                      </a:lnTo>
                      <a:lnTo>
                        <a:pt x="30" y="156"/>
                      </a:lnTo>
                      <a:lnTo>
                        <a:pt x="30" y="168"/>
                      </a:lnTo>
                      <a:lnTo>
                        <a:pt x="36" y="180"/>
                      </a:lnTo>
                      <a:lnTo>
                        <a:pt x="36" y="210"/>
                      </a:lnTo>
                      <a:lnTo>
                        <a:pt x="42" y="228"/>
                      </a:lnTo>
                      <a:lnTo>
                        <a:pt x="42" y="240"/>
                      </a:lnTo>
                      <a:lnTo>
                        <a:pt x="48" y="252"/>
                      </a:lnTo>
                      <a:lnTo>
                        <a:pt x="48" y="264"/>
                      </a:lnTo>
                      <a:lnTo>
                        <a:pt x="54" y="276"/>
                      </a:lnTo>
                      <a:lnTo>
                        <a:pt x="54" y="306"/>
                      </a:lnTo>
                      <a:lnTo>
                        <a:pt x="60" y="324"/>
                      </a:lnTo>
                      <a:lnTo>
                        <a:pt x="60" y="330"/>
                      </a:lnTo>
                      <a:lnTo>
                        <a:pt x="66" y="348"/>
                      </a:lnTo>
                      <a:lnTo>
                        <a:pt x="66" y="378"/>
                      </a:lnTo>
                      <a:lnTo>
                        <a:pt x="72" y="396"/>
                      </a:lnTo>
                      <a:lnTo>
                        <a:pt x="72" y="408"/>
                      </a:lnTo>
                      <a:lnTo>
                        <a:pt x="78" y="420"/>
                      </a:lnTo>
                      <a:lnTo>
                        <a:pt x="78" y="432"/>
                      </a:lnTo>
                      <a:lnTo>
                        <a:pt x="84" y="450"/>
                      </a:lnTo>
                      <a:lnTo>
                        <a:pt x="84" y="480"/>
                      </a:lnTo>
                      <a:lnTo>
                        <a:pt x="90" y="492"/>
                      </a:lnTo>
                      <a:lnTo>
                        <a:pt x="90" y="498"/>
                      </a:lnTo>
                      <a:lnTo>
                        <a:pt x="96" y="510"/>
                      </a:lnTo>
                      <a:lnTo>
                        <a:pt x="96" y="522"/>
                      </a:lnTo>
                      <a:lnTo>
                        <a:pt x="102" y="534"/>
                      </a:lnTo>
                      <a:lnTo>
                        <a:pt x="102" y="570"/>
                      </a:lnTo>
                      <a:lnTo>
                        <a:pt x="108" y="576"/>
                      </a:lnTo>
                      <a:lnTo>
                        <a:pt x="108" y="588"/>
                      </a:lnTo>
                      <a:lnTo>
                        <a:pt x="114" y="606"/>
                      </a:lnTo>
                      <a:lnTo>
                        <a:pt x="114" y="624"/>
                      </a:lnTo>
                      <a:lnTo>
                        <a:pt x="120" y="636"/>
                      </a:lnTo>
                      <a:lnTo>
                        <a:pt x="120" y="666"/>
                      </a:lnTo>
                      <a:lnTo>
                        <a:pt x="126" y="678"/>
                      </a:lnTo>
                      <a:lnTo>
                        <a:pt x="126" y="690"/>
                      </a:lnTo>
                      <a:lnTo>
                        <a:pt x="132" y="696"/>
                      </a:lnTo>
                      <a:lnTo>
                        <a:pt x="132" y="708"/>
                      </a:lnTo>
                      <a:lnTo>
                        <a:pt x="138" y="720"/>
                      </a:lnTo>
                      <a:lnTo>
                        <a:pt x="138" y="732"/>
                      </a:lnTo>
                      <a:lnTo>
                        <a:pt x="144" y="738"/>
                      </a:lnTo>
                      <a:lnTo>
                        <a:pt x="144" y="744"/>
                      </a:lnTo>
                      <a:lnTo>
                        <a:pt x="150" y="750"/>
                      </a:lnTo>
                      <a:lnTo>
                        <a:pt x="150" y="756"/>
                      </a:lnTo>
                      <a:lnTo>
                        <a:pt x="156" y="768"/>
                      </a:lnTo>
                      <a:lnTo>
                        <a:pt x="156" y="786"/>
                      </a:lnTo>
                      <a:lnTo>
                        <a:pt x="162" y="798"/>
                      </a:lnTo>
                      <a:lnTo>
                        <a:pt x="162" y="804"/>
                      </a:lnTo>
                      <a:lnTo>
                        <a:pt x="168" y="816"/>
                      </a:lnTo>
                      <a:lnTo>
                        <a:pt x="168" y="834"/>
                      </a:lnTo>
                      <a:lnTo>
                        <a:pt x="174" y="846"/>
                      </a:lnTo>
                      <a:lnTo>
                        <a:pt x="174" y="864"/>
                      </a:lnTo>
                      <a:lnTo>
                        <a:pt x="180" y="882"/>
                      </a:lnTo>
                      <a:lnTo>
                        <a:pt x="180" y="894"/>
                      </a:lnTo>
                      <a:lnTo>
                        <a:pt x="186" y="906"/>
                      </a:lnTo>
                      <a:lnTo>
                        <a:pt x="186" y="924"/>
                      </a:lnTo>
                      <a:lnTo>
                        <a:pt x="192" y="936"/>
                      </a:lnTo>
                    </a:path>
                  </a:pathLst>
                </a:custGeom>
                <a:noFill/>
                <a:ln w="1270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79" name="Line 382"/>
                <p:cNvSpPr>
                  <a:spLocks noChangeShapeType="1"/>
                </p:cNvSpPr>
                <p:nvPr/>
              </p:nvSpPr>
              <p:spPr bwMode="auto">
                <a:xfrm flipV="1">
                  <a:off x="2295525" y="2955925"/>
                  <a:ext cx="1588" cy="22860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80" name="Line 383"/>
                <p:cNvSpPr>
                  <a:spLocks noChangeShapeType="1"/>
                </p:cNvSpPr>
                <p:nvPr/>
              </p:nvSpPr>
              <p:spPr bwMode="auto">
                <a:xfrm flipV="1">
                  <a:off x="2343150" y="2965450"/>
                  <a:ext cx="1588" cy="13335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81" name="Line 384"/>
                <p:cNvSpPr>
                  <a:spLocks noChangeShapeType="1"/>
                </p:cNvSpPr>
                <p:nvPr/>
              </p:nvSpPr>
              <p:spPr bwMode="auto">
                <a:xfrm flipV="1">
                  <a:off x="2390775" y="3070225"/>
                  <a:ext cx="1588" cy="19050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82" name="Line 385"/>
                <p:cNvSpPr>
                  <a:spLocks noChangeShapeType="1"/>
                </p:cNvSpPr>
                <p:nvPr/>
              </p:nvSpPr>
              <p:spPr bwMode="auto">
                <a:xfrm flipV="1">
                  <a:off x="2428875" y="3260725"/>
                  <a:ext cx="1588" cy="123825"/>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83" name="Line 386"/>
                <p:cNvSpPr>
                  <a:spLocks noChangeShapeType="1"/>
                </p:cNvSpPr>
                <p:nvPr/>
              </p:nvSpPr>
              <p:spPr bwMode="auto">
                <a:xfrm flipV="1">
                  <a:off x="2486025" y="3489325"/>
                  <a:ext cx="1588" cy="1905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84" name="Line 387"/>
                <p:cNvSpPr>
                  <a:spLocks noChangeShapeType="1"/>
                </p:cNvSpPr>
                <p:nvPr/>
              </p:nvSpPr>
              <p:spPr bwMode="auto">
                <a:xfrm flipV="1">
                  <a:off x="2524125" y="3613150"/>
                  <a:ext cx="1588" cy="85725"/>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85" name="Line 388"/>
                <p:cNvSpPr>
                  <a:spLocks noChangeShapeType="1"/>
                </p:cNvSpPr>
                <p:nvPr/>
              </p:nvSpPr>
              <p:spPr bwMode="auto">
                <a:xfrm flipV="1">
                  <a:off x="2571750" y="3679825"/>
                  <a:ext cx="1588" cy="22860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86" name="Line 389"/>
                <p:cNvSpPr>
                  <a:spLocks noChangeShapeType="1"/>
                </p:cNvSpPr>
                <p:nvPr/>
              </p:nvSpPr>
              <p:spPr bwMode="auto">
                <a:xfrm flipV="1">
                  <a:off x="2619375" y="3727450"/>
                  <a:ext cx="1588" cy="371475"/>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87" name="Line 390"/>
                <p:cNvSpPr>
                  <a:spLocks noChangeShapeType="1"/>
                </p:cNvSpPr>
                <p:nvPr/>
              </p:nvSpPr>
              <p:spPr bwMode="auto">
                <a:xfrm flipV="1">
                  <a:off x="2667000" y="3794125"/>
                  <a:ext cx="1588" cy="85725"/>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88" name="Line 391"/>
                <p:cNvSpPr>
                  <a:spLocks noChangeShapeType="1"/>
                </p:cNvSpPr>
                <p:nvPr/>
              </p:nvSpPr>
              <p:spPr bwMode="auto">
                <a:xfrm flipV="1">
                  <a:off x="2714625" y="3632200"/>
                  <a:ext cx="1588" cy="219075"/>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89" name="Line 392"/>
                <p:cNvSpPr>
                  <a:spLocks noChangeShapeType="1"/>
                </p:cNvSpPr>
                <p:nvPr/>
              </p:nvSpPr>
              <p:spPr bwMode="auto">
                <a:xfrm flipV="1">
                  <a:off x="2752725" y="3441700"/>
                  <a:ext cx="1588" cy="428625"/>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90" name="Line 393"/>
                <p:cNvSpPr>
                  <a:spLocks noChangeShapeType="1"/>
                </p:cNvSpPr>
                <p:nvPr/>
              </p:nvSpPr>
              <p:spPr bwMode="auto">
                <a:xfrm flipV="1">
                  <a:off x="2809875" y="3203575"/>
                  <a:ext cx="1588" cy="70485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91" name="Line 394"/>
                <p:cNvSpPr>
                  <a:spLocks noChangeShapeType="1"/>
                </p:cNvSpPr>
                <p:nvPr/>
              </p:nvSpPr>
              <p:spPr bwMode="auto">
                <a:xfrm flipV="1">
                  <a:off x="2847975" y="3175000"/>
                  <a:ext cx="1588" cy="76200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92" name="Line 395"/>
                <p:cNvSpPr>
                  <a:spLocks noChangeShapeType="1"/>
                </p:cNvSpPr>
                <p:nvPr/>
              </p:nvSpPr>
              <p:spPr bwMode="auto">
                <a:xfrm flipV="1">
                  <a:off x="2895600" y="3422650"/>
                  <a:ext cx="1588" cy="55245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93" name="Line 396"/>
                <p:cNvSpPr>
                  <a:spLocks noChangeShapeType="1"/>
                </p:cNvSpPr>
                <p:nvPr/>
              </p:nvSpPr>
              <p:spPr bwMode="auto">
                <a:xfrm flipV="1">
                  <a:off x="2943225" y="3660775"/>
                  <a:ext cx="1588" cy="36195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94" name="Line 397"/>
                <p:cNvSpPr>
                  <a:spLocks noChangeShapeType="1"/>
                </p:cNvSpPr>
                <p:nvPr/>
              </p:nvSpPr>
              <p:spPr bwMode="auto">
                <a:xfrm flipV="1">
                  <a:off x="2990850" y="3917950"/>
                  <a:ext cx="1588" cy="133350"/>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95" name="Line 398"/>
                <p:cNvSpPr>
                  <a:spLocks noChangeShapeType="1"/>
                </p:cNvSpPr>
                <p:nvPr/>
              </p:nvSpPr>
              <p:spPr bwMode="auto">
                <a:xfrm flipV="1">
                  <a:off x="3038475" y="4098925"/>
                  <a:ext cx="1588" cy="66675"/>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96" name="Line 399"/>
                <p:cNvSpPr>
                  <a:spLocks noChangeShapeType="1"/>
                </p:cNvSpPr>
                <p:nvPr/>
              </p:nvSpPr>
              <p:spPr bwMode="auto">
                <a:xfrm flipV="1">
                  <a:off x="3086100" y="4146550"/>
                  <a:ext cx="1588" cy="276225"/>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97" name="Line 400"/>
                <p:cNvSpPr>
                  <a:spLocks noChangeShapeType="1"/>
                </p:cNvSpPr>
                <p:nvPr/>
              </p:nvSpPr>
              <p:spPr bwMode="auto">
                <a:xfrm flipV="1">
                  <a:off x="3133725" y="4194175"/>
                  <a:ext cx="1588" cy="447675"/>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98" name="Line 401"/>
                <p:cNvSpPr>
                  <a:spLocks noChangeShapeType="1"/>
                </p:cNvSpPr>
                <p:nvPr/>
              </p:nvSpPr>
              <p:spPr bwMode="auto">
                <a:xfrm flipV="1">
                  <a:off x="3181350" y="4194175"/>
                  <a:ext cx="1588" cy="600075"/>
                </a:xfrm>
                <a:prstGeom prst="line">
                  <a:avLst/>
                </a:prstGeom>
                <a:noFill/>
                <a:ln w="127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grpSp>
          <p:grpSp>
            <p:nvGrpSpPr>
              <p:cNvPr id="266" name="Group 112"/>
              <p:cNvGrpSpPr/>
              <p:nvPr/>
            </p:nvGrpSpPr>
            <p:grpSpPr>
              <a:xfrm>
                <a:off x="1362075" y="4346575"/>
                <a:ext cx="345282" cy="247649"/>
                <a:chOff x="1219200" y="5105400"/>
                <a:chExt cx="323850" cy="152400"/>
              </a:xfrm>
            </p:grpSpPr>
            <p:sp>
              <p:nvSpPr>
                <p:cNvPr id="267" name="Freeform 84"/>
                <p:cNvSpPr>
                  <a:spLocks/>
                </p:cNvSpPr>
                <p:nvPr/>
              </p:nvSpPr>
              <p:spPr bwMode="auto">
                <a:xfrm>
                  <a:off x="1219200" y="5105400"/>
                  <a:ext cx="210336" cy="85578"/>
                </a:xfrm>
                <a:custGeom>
                  <a:avLst/>
                  <a:gdLst/>
                  <a:ahLst/>
                  <a:cxnLst>
                    <a:cxn ang="0">
                      <a:pos x="6" y="150"/>
                    </a:cxn>
                    <a:cxn ang="0">
                      <a:pos x="12" y="84"/>
                    </a:cxn>
                    <a:cxn ang="0">
                      <a:pos x="24" y="36"/>
                    </a:cxn>
                    <a:cxn ang="0">
                      <a:pos x="30" y="12"/>
                    </a:cxn>
                    <a:cxn ang="0">
                      <a:pos x="42" y="12"/>
                    </a:cxn>
                    <a:cxn ang="0">
                      <a:pos x="54" y="66"/>
                    </a:cxn>
                    <a:cxn ang="0">
                      <a:pos x="60" y="108"/>
                    </a:cxn>
                    <a:cxn ang="0">
                      <a:pos x="72" y="162"/>
                    </a:cxn>
                    <a:cxn ang="0">
                      <a:pos x="78" y="204"/>
                    </a:cxn>
                    <a:cxn ang="0">
                      <a:pos x="90" y="258"/>
                    </a:cxn>
                    <a:cxn ang="0">
                      <a:pos x="96" y="306"/>
                    </a:cxn>
                    <a:cxn ang="0">
                      <a:pos x="108" y="360"/>
                    </a:cxn>
                    <a:cxn ang="0">
                      <a:pos x="114" y="414"/>
                    </a:cxn>
                    <a:cxn ang="0">
                      <a:pos x="126" y="456"/>
                    </a:cxn>
                    <a:cxn ang="0">
                      <a:pos x="132" y="510"/>
                    </a:cxn>
                    <a:cxn ang="0">
                      <a:pos x="144" y="558"/>
                    </a:cxn>
                    <a:cxn ang="0">
                      <a:pos x="150" y="612"/>
                    </a:cxn>
                    <a:cxn ang="0">
                      <a:pos x="162" y="654"/>
                    </a:cxn>
                    <a:cxn ang="0">
                      <a:pos x="168" y="708"/>
                    </a:cxn>
                    <a:cxn ang="0">
                      <a:pos x="180" y="744"/>
                    </a:cxn>
                    <a:cxn ang="0">
                      <a:pos x="186" y="804"/>
                    </a:cxn>
                    <a:cxn ang="0">
                      <a:pos x="198" y="846"/>
                    </a:cxn>
                    <a:cxn ang="0">
                      <a:pos x="204" y="876"/>
                    </a:cxn>
                    <a:cxn ang="0">
                      <a:pos x="210" y="828"/>
                    </a:cxn>
                    <a:cxn ang="0">
                      <a:pos x="222" y="774"/>
                    </a:cxn>
                    <a:cxn ang="0">
                      <a:pos x="228" y="738"/>
                    </a:cxn>
                    <a:cxn ang="0">
                      <a:pos x="240" y="672"/>
                    </a:cxn>
                    <a:cxn ang="0">
                      <a:pos x="246" y="624"/>
                    </a:cxn>
                    <a:cxn ang="0">
                      <a:pos x="258" y="564"/>
                    </a:cxn>
                    <a:cxn ang="0">
                      <a:pos x="264" y="504"/>
                    </a:cxn>
                    <a:cxn ang="0">
                      <a:pos x="276" y="462"/>
                    </a:cxn>
                    <a:cxn ang="0">
                      <a:pos x="282" y="426"/>
                    </a:cxn>
                    <a:cxn ang="0">
                      <a:pos x="294" y="366"/>
                    </a:cxn>
                    <a:cxn ang="0">
                      <a:pos x="300" y="318"/>
                    </a:cxn>
                    <a:cxn ang="0">
                      <a:pos x="312" y="252"/>
                    </a:cxn>
                    <a:cxn ang="0">
                      <a:pos x="318" y="198"/>
                    </a:cxn>
                    <a:cxn ang="0">
                      <a:pos x="330" y="150"/>
                    </a:cxn>
                    <a:cxn ang="0">
                      <a:pos x="336" y="126"/>
                    </a:cxn>
                    <a:cxn ang="0">
                      <a:pos x="348" y="162"/>
                    </a:cxn>
                    <a:cxn ang="0">
                      <a:pos x="354" y="216"/>
                    </a:cxn>
                    <a:cxn ang="0">
                      <a:pos x="366" y="264"/>
                    </a:cxn>
                    <a:cxn ang="0">
                      <a:pos x="372" y="324"/>
                    </a:cxn>
                  </a:cxnLst>
                  <a:rect l="0" t="0" r="r" b="b"/>
                  <a:pathLst>
                    <a:path w="378" h="876">
                      <a:moveTo>
                        <a:pt x="0" y="186"/>
                      </a:moveTo>
                      <a:lnTo>
                        <a:pt x="0" y="168"/>
                      </a:lnTo>
                      <a:lnTo>
                        <a:pt x="6" y="150"/>
                      </a:lnTo>
                      <a:lnTo>
                        <a:pt x="6" y="132"/>
                      </a:lnTo>
                      <a:lnTo>
                        <a:pt x="12" y="120"/>
                      </a:lnTo>
                      <a:lnTo>
                        <a:pt x="12" y="84"/>
                      </a:lnTo>
                      <a:lnTo>
                        <a:pt x="18" y="66"/>
                      </a:lnTo>
                      <a:lnTo>
                        <a:pt x="18" y="48"/>
                      </a:lnTo>
                      <a:lnTo>
                        <a:pt x="24" y="36"/>
                      </a:lnTo>
                      <a:lnTo>
                        <a:pt x="24" y="24"/>
                      </a:lnTo>
                      <a:lnTo>
                        <a:pt x="30" y="18"/>
                      </a:lnTo>
                      <a:lnTo>
                        <a:pt x="30" y="12"/>
                      </a:lnTo>
                      <a:lnTo>
                        <a:pt x="42" y="0"/>
                      </a:lnTo>
                      <a:lnTo>
                        <a:pt x="36" y="0"/>
                      </a:lnTo>
                      <a:lnTo>
                        <a:pt x="42" y="12"/>
                      </a:lnTo>
                      <a:lnTo>
                        <a:pt x="48" y="30"/>
                      </a:lnTo>
                      <a:lnTo>
                        <a:pt x="48" y="54"/>
                      </a:lnTo>
                      <a:lnTo>
                        <a:pt x="54" y="66"/>
                      </a:lnTo>
                      <a:lnTo>
                        <a:pt x="54" y="84"/>
                      </a:lnTo>
                      <a:lnTo>
                        <a:pt x="60" y="96"/>
                      </a:lnTo>
                      <a:lnTo>
                        <a:pt x="60" y="108"/>
                      </a:lnTo>
                      <a:lnTo>
                        <a:pt x="66" y="120"/>
                      </a:lnTo>
                      <a:lnTo>
                        <a:pt x="66" y="150"/>
                      </a:lnTo>
                      <a:lnTo>
                        <a:pt x="72" y="162"/>
                      </a:lnTo>
                      <a:lnTo>
                        <a:pt x="72" y="174"/>
                      </a:lnTo>
                      <a:lnTo>
                        <a:pt x="78" y="192"/>
                      </a:lnTo>
                      <a:lnTo>
                        <a:pt x="78" y="204"/>
                      </a:lnTo>
                      <a:lnTo>
                        <a:pt x="84" y="216"/>
                      </a:lnTo>
                      <a:lnTo>
                        <a:pt x="84" y="246"/>
                      </a:lnTo>
                      <a:lnTo>
                        <a:pt x="90" y="258"/>
                      </a:lnTo>
                      <a:lnTo>
                        <a:pt x="90" y="276"/>
                      </a:lnTo>
                      <a:lnTo>
                        <a:pt x="96" y="288"/>
                      </a:lnTo>
                      <a:lnTo>
                        <a:pt x="96" y="306"/>
                      </a:lnTo>
                      <a:lnTo>
                        <a:pt x="102" y="318"/>
                      </a:lnTo>
                      <a:lnTo>
                        <a:pt x="102" y="342"/>
                      </a:lnTo>
                      <a:lnTo>
                        <a:pt x="108" y="360"/>
                      </a:lnTo>
                      <a:lnTo>
                        <a:pt x="108" y="372"/>
                      </a:lnTo>
                      <a:lnTo>
                        <a:pt x="114" y="384"/>
                      </a:lnTo>
                      <a:lnTo>
                        <a:pt x="114" y="414"/>
                      </a:lnTo>
                      <a:lnTo>
                        <a:pt x="120" y="426"/>
                      </a:lnTo>
                      <a:lnTo>
                        <a:pt x="120" y="438"/>
                      </a:lnTo>
                      <a:lnTo>
                        <a:pt x="126" y="456"/>
                      </a:lnTo>
                      <a:lnTo>
                        <a:pt x="126" y="474"/>
                      </a:lnTo>
                      <a:lnTo>
                        <a:pt x="132" y="486"/>
                      </a:lnTo>
                      <a:lnTo>
                        <a:pt x="132" y="510"/>
                      </a:lnTo>
                      <a:lnTo>
                        <a:pt x="138" y="528"/>
                      </a:lnTo>
                      <a:lnTo>
                        <a:pt x="138" y="546"/>
                      </a:lnTo>
                      <a:lnTo>
                        <a:pt x="144" y="558"/>
                      </a:lnTo>
                      <a:lnTo>
                        <a:pt x="144" y="570"/>
                      </a:lnTo>
                      <a:lnTo>
                        <a:pt x="150" y="588"/>
                      </a:lnTo>
                      <a:lnTo>
                        <a:pt x="150" y="612"/>
                      </a:lnTo>
                      <a:lnTo>
                        <a:pt x="156" y="624"/>
                      </a:lnTo>
                      <a:lnTo>
                        <a:pt x="156" y="636"/>
                      </a:lnTo>
                      <a:lnTo>
                        <a:pt x="162" y="654"/>
                      </a:lnTo>
                      <a:lnTo>
                        <a:pt x="162" y="666"/>
                      </a:lnTo>
                      <a:lnTo>
                        <a:pt x="168" y="678"/>
                      </a:lnTo>
                      <a:lnTo>
                        <a:pt x="168" y="708"/>
                      </a:lnTo>
                      <a:lnTo>
                        <a:pt x="174" y="720"/>
                      </a:lnTo>
                      <a:lnTo>
                        <a:pt x="174" y="732"/>
                      </a:lnTo>
                      <a:lnTo>
                        <a:pt x="180" y="744"/>
                      </a:lnTo>
                      <a:lnTo>
                        <a:pt x="180" y="756"/>
                      </a:lnTo>
                      <a:lnTo>
                        <a:pt x="186" y="774"/>
                      </a:lnTo>
                      <a:lnTo>
                        <a:pt x="186" y="804"/>
                      </a:lnTo>
                      <a:lnTo>
                        <a:pt x="192" y="822"/>
                      </a:lnTo>
                      <a:lnTo>
                        <a:pt x="192" y="834"/>
                      </a:lnTo>
                      <a:lnTo>
                        <a:pt x="198" y="846"/>
                      </a:lnTo>
                      <a:lnTo>
                        <a:pt x="198" y="858"/>
                      </a:lnTo>
                      <a:lnTo>
                        <a:pt x="204" y="864"/>
                      </a:lnTo>
                      <a:lnTo>
                        <a:pt x="204" y="876"/>
                      </a:lnTo>
                      <a:lnTo>
                        <a:pt x="204" y="864"/>
                      </a:lnTo>
                      <a:lnTo>
                        <a:pt x="210" y="846"/>
                      </a:lnTo>
                      <a:lnTo>
                        <a:pt x="210" y="828"/>
                      </a:lnTo>
                      <a:lnTo>
                        <a:pt x="216" y="822"/>
                      </a:lnTo>
                      <a:lnTo>
                        <a:pt x="216" y="786"/>
                      </a:lnTo>
                      <a:lnTo>
                        <a:pt x="222" y="774"/>
                      </a:lnTo>
                      <a:lnTo>
                        <a:pt x="222" y="762"/>
                      </a:lnTo>
                      <a:lnTo>
                        <a:pt x="228" y="750"/>
                      </a:lnTo>
                      <a:lnTo>
                        <a:pt x="228" y="738"/>
                      </a:lnTo>
                      <a:lnTo>
                        <a:pt x="234" y="726"/>
                      </a:lnTo>
                      <a:lnTo>
                        <a:pt x="234" y="690"/>
                      </a:lnTo>
                      <a:lnTo>
                        <a:pt x="240" y="672"/>
                      </a:lnTo>
                      <a:lnTo>
                        <a:pt x="240" y="666"/>
                      </a:lnTo>
                      <a:lnTo>
                        <a:pt x="246" y="642"/>
                      </a:lnTo>
                      <a:lnTo>
                        <a:pt x="246" y="624"/>
                      </a:lnTo>
                      <a:lnTo>
                        <a:pt x="252" y="606"/>
                      </a:lnTo>
                      <a:lnTo>
                        <a:pt x="252" y="582"/>
                      </a:lnTo>
                      <a:lnTo>
                        <a:pt x="258" y="564"/>
                      </a:lnTo>
                      <a:lnTo>
                        <a:pt x="258" y="546"/>
                      </a:lnTo>
                      <a:lnTo>
                        <a:pt x="264" y="522"/>
                      </a:lnTo>
                      <a:lnTo>
                        <a:pt x="264" y="504"/>
                      </a:lnTo>
                      <a:lnTo>
                        <a:pt x="270" y="498"/>
                      </a:lnTo>
                      <a:lnTo>
                        <a:pt x="270" y="468"/>
                      </a:lnTo>
                      <a:lnTo>
                        <a:pt x="276" y="462"/>
                      </a:lnTo>
                      <a:lnTo>
                        <a:pt x="276" y="450"/>
                      </a:lnTo>
                      <a:lnTo>
                        <a:pt x="282" y="444"/>
                      </a:lnTo>
                      <a:lnTo>
                        <a:pt x="282" y="426"/>
                      </a:lnTo>
                      <a:lnTo>
                        <a:pt x="288" y="402"/>
                      </a:lnTo>
                      <a:lnTo>
                        <a:pt x="288" y="378"/>
                      </a:lnTo>
                      <a:lnTo>
                        <a:pt x="294" y="366"/>
                      </a:lnTo>
                      <a:lnTo>
                        <a:pt x="294" y="348"/>
                      </a:lnTo>
                      <a:lnTo>
                        <a:pt x="300" y="330"/>
                      </a:lnTo>
                      <a:lnTo>
                        <a:pt x="300" y="318"/>
                      </a:lnTo>
                      <a:lnTo>
                        <a:pt x="306" y="306"/>
                      </a:lnTo>
                      <a:lnTo>
                        <a:pt x="306" y="276"/>
                      </a:lnTo>
                      <a:lnTo>
                        <a:pt x="312" y="252"/>
                      </a:lnTo>
                      <a:lnTo>
                        <a:pt x="312" y="234"/>
                      </a:lnTo>
                      <a:lnTo>
                        <a:pt x="318" y="228"/>
                      </a:lnTo>
                      <a:lnTo>
                        <a:pt x="318" y="198"/>
                      </a:lnTo>
                      <a:lnTo>
                        <a:pt x="324" y="180"/>
                      </a:lnTo>
                      <a:lnTo>
                        <a:pt x="324" y="162"/>
                      </a:lnTo>
                      <a:lnTo>
                        <a:pt x="330" y="150"/>
                      </a:lnTo>
                      <a:lnTo>
                        <a:pt x="330" y="138"/>
                      </a:lnTo>
                      <a:lnTo>
                        <a:pt x="336" y="132"/>
                      </a:lnTo>
                      <a:lnTo>
                        <a:pt x="336" y="126"/>
                      </a:lnTo>
                      <a:lnTo>
                        <a:pt x="342" y="138"/>
                      </a:lnTo>
                      <a:lnTo>
                        <a:pt x="342" y="150"/>
                      </a:lnTo>
                      <a:lnTo>
                        <a:pt x="348" y="162"/>
                      </a:lnTo>
                      <a:lnTo>
                        <a:pt x="348" y="174"/>
                      </a:lnTo>
                      <a:lnTo>
                        <a:pt x="354" y="186"/>
                      </a:lnTo>
                      <a:lnTo>
                        <a:pt x="354" y="216"/>
                      </a:lnTo>
                      <a:lnTo>
                        <a:pt x="360" y="228"/>
                      </a:lnTo>
                      <a:lnTo>
                        <a:pt x="360" y="246"/>
                      </a:lnTo>
                      <a:lnTo>
                        <a:pt x="366" y="264"/>
                      </a:lnTo>
                      <a:lnTo>
                        <a:pt x="366" y="282"/>
                      </a:lnTo>
                      <a:lnTo>
                        <a:pt x="372" y="294"/>
                      </a:lnTo>
                      <a:lnTo>
                        <a:pt x="372" y="324"/>
                      </a:lnTo>
                      <a:lnTo>
                        <a:pt x="378" y="348"/>
                      </a:lnTo>
                      <a:lnTo>
                        <a:pt x="378" y="366"/>
                      </a:lnTo>
                    </a:path>
                  </a:pathLst>
                </a:custGeom>
                <a:no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68" name="Freeform 85"/>
                <p:cNvSpPr>
                  <a:spLocks/>
                </p:cNvSpPr>
                <p:nvPr/>
              </p:nvSpPr>
              <p:spPr bwMode="auto">
                <a:xfrm>
                  <a:off x="1429536" y="5141155"/>
                  <a:ext cx="113514" cy="116645"/>
                </a:xfrm>
                <a:custGeom>
                  <a:avLst/>
                  <a:gdLst/>
                  <a:ahLst/>
                  <a:cxnLst>
                    <a:cxn ang="0">
                      <a:pos x="6" y="12"/>
                    </a:cxn>
                    <a:cxn ang="0">
                      <a:pos x="12" y="54"/>
                    </a:cxn>
                    <a:cxn ang="0">
                      <a:pos x="18" y="90"/>
                    </a:cxn>
                    <a:cxn ang="0">
                      <a:pos x="24" y="126"/>
                    </a:cxn>
                    <a:cxn ang="0">
                      <a:pos x="30" y="162"/>
                    </a:cxn>
                    <a:cxn ang="0">
                      <a:pos x="36" y="204"/>
                    </a:cxn>
                    <a:cxn ang="0">
                      <a:pos x="42" y="240"/>
                    </a:cxn>
                    <a:cxn ang="0">
                      <a:pos x="48" y="288"/>
                    </a:cxn>
                    <a:cxn ang="0">
                      <a:pos x="54" y="324"/>
                    </a:cxn>
                    <a:cxn ang="0">
                      <a:pos x="60" y="360"/>
                    </a:cxn>
                    <a:cxn ang="0">
                      <a:pos x="66" y="402"/>
                    </a:cxn>
                    <a:cxn ang="0">
                      <a:pos x="72" y="444"/>
                    </a:cxn>
                    <a:cxn ang="0">
                      <a:pos x="78" y="468"/>
                    </a:cxn>
                    <a:cxn ang="0">
                      <a:pos x="84" y="528"/>
                    </a:cxn>
                    <a:cxn ang="0">
                      <a:pos x="90" y="564"/>
                    </a:cxn>
                    <a:cxn ang="0">
                      <a:pos x="96" y="594"/>
                    </a:cxn>
                    <a:cxn ang="0">
                      <a:pos x="102" y="648"/>
                    </a:cxn>
                    <a:cxn ang="0">
                      <a:pos x="108" y="672"/>
                    </a:cxn>
                    <a:cxn ang="0">
                      <a:pos x="114" y="696"/>
                    </a:cxn>
                    <a:cxn ang="0">
                      <a:pos x="120" y="750"/>
                    </a:cxn>
                    <a:cxn ang="0">
                      <a:pos x="126" y="780"/>
                    </a:cxn>
                    <a:cxn ang="0">
                      <a:pos x="132" y="816"/>
                    </a:cxn>
                    <a:cxn ang="0">
                      <a:pos x="138" y="870"/>
                    </a:cxn>
                    <a:cxn ang="0">
                      <a:pos x="144" y="894"/>
                    </a:cxn>
                    <a:cxn ang="0">
                      <a:pos x="150" y="930"/>
                    </a:cxn>
                    <a:cxn ang="0">
                      <a:pos x="156" y="954"/>
                    </a:cxn>
                    <a:cxn ang="0">
                      <a:pos x="162" y="984"/>
                    </a:cxn>
                    <a:cxn ang="0">
                      <a:pos x="168" y="1002"/>
                    </a:cxn>
                    <a:cxn ang="0">
                      <a:pos x="174" y="1026"/>
                    </a:cxn>
                    <a:cxn ang="0">
                      <a:pos x="180" y="1062"/>
                    </a:cxn>
                    <a:cxn ang="0">
                      <a:pos x="186" y="1092"/>
                    </a:cxn>
                    <a:cxn ang="0">
                      <a:pos x="192" y="1128"/>
                    </a:cxn>
                    <a:cxn ang="0">
                      <a:pos x="198" y="1170"/>
                    </a:cxn>
                    <a:cxn ang="0">
                      <a:pos x="204" y="1194"/>
                    </a:cxn>
                  </a:cxnLst>
                  <a:rect l="0" t="0" r="r" b="b"/>
                  <a:pathLst>
                    <a:path w="204" h="1194">
                      <a:moveTo>
                        <a:pt x="0" y="0"/>
                      </a:moveTo>
                      <a:lnTo>
                        <a:pt x="6" y="12"/>
                      </a:lnTo>
                      <a:lnTo>
                        <a:pt x="6" y="30"/>
                      </a:lnTo>
                      <a:lnTo>
                        <a:pt x="12" y="54"/>
                      </a:lnTo>
                      <a:lnTo>
                        <a:pt x="12" y="78"/>
                      </a:lnTo>
                      <a:lnTo>
                        <a:pt x="18" y="90"/>
                      </a:lnTo>
                      <a:lnTo>
                        <a:pt x="18" y="108"/>
                      </a:lnTo>
                      <a:lnTo>
                        <a:pt x="24" y="126"/>
                      </a:lnTo>
                      <a:lnTo>
                        <a:pt x="24" y="144"/>
                      </a:lnTo>
                      <a:lnTo>
                        <a:pt x="30" y="162"/>
                      </a:lnTo>
                      <a:lnTo>
                        <a:pt x="30" y="186"/>
                      </a:lnTo>
                      <a:lnTo>
                        <a:pt x="36" y="204"/>
                      </a:lnTo>
                      <a:lnTo>
                        <a:pt x="36" y="222"/>
                      </a:lnTo>
                      <a:lnTo>
                        <a:pt x="42" y="240"/>
                      </a:lnTo>
                      <a:lnTo>
                        <a:pt x="42" y="270"/>
                      </a:lnTo>
                      <a:lnTo>
                        <a:pt x="48" y="288"/>
                      </a:lnTo>
                      <a:lnTo>
                        <a:pt x="48" y="312"/>
                      </a:lnTo>
                      <a:lnTo>
                        <a:pt x="54" y="324"/>
                      </a:lnTo>
                      <a:lnTo>
                        <a:pt x="54" y="342"/>
                      </a:lnTo>
                      <a:lnTo>
                        <a:pt x="60" y="360"/>
                      </a:lnTo>
                      <a:lnTo>
                        <a:pt x="60" y="390"/>
                      </a:lnTo>
                      <a:lnTo>
                        <a:pt x="66" y="402"/>
                      </a:lnTo>
                      <a:lnTo>
                        <a:pt x="66" y="420"/>
                      </a:lnTo>
                      <a:lnTo>
                        <a:pt x="72" y="444"/>
                      </a:lnTo>
                      <a:lnTo>
                        <a:pt x="72" y="456"/>
                      </a:lnTo>
                      <a:lnTo>
                        <a:pt x="78" y="468"/>
                      </a:lnTo>
                      <a:lnTo>
                        <a:pt x="78" y="510"/>
                      </a:lnTo>
                      <a:lnTo>
                        <a:pt x="84" y="528"/>
                      </a:lnTo>
                      <a:lnTo>
                        <a:pt x="84" y="546"/>
                      </a:lnTo>
                      <a:lnTo>
                        <a:pt x="90" y="564"/>
                      </a:lnTo>
                      <a:lnTo>
                        <a:pt x="90" y="576"/>
                      </a:lnTo>
                      <a:lnTo>
                        <a:pt x="96" y="594"/>
                      </a:lnTo>
                      <a:lnTo>
                        <a:pt x="96" y="630"/>
                      </a:lnTo>
                      <a:lnTo>
                        <a:pt x="102" y="648"/>
                      </a:lnTo>
                      <a:lnTo>
                        <a:pt x="102" y="660"/>
                      </a:lnTo>
                      <a:lnTo>
                        <a:pt x="108" y="672"/>
                      </a:lnTo>
                      <a:lnTo>
                        <a:pt x="108" y="684"/>
                      </a:lnTo>
                      <a:lnTo>
                        <a:pt x="114" y="696"/>
                      </a:lnTo>
                      <a:lnTo>
                        <a:pt x="114" y="732"/>
                      </a:lnTo>
                      <a:lnTo>
                        <a:pt x="120" y="750"/>
                      </a:lnTo>
                      <a:lnTo>
                        <a:pt x="120" y="768"/>
                      </a:lnTo>
                      <a:lnTo>
                        <a:pt x="126" y="780"/>
                      </a:lnTo>
                      <a:lnTo>
                        <a:pt x="126" y="798"/>
                      </a:lnTo>
                      <a:lnTo>
                        <a:pt x="132" y="816"/>
                      </a:lnTo>
                      <a:lnTo>
                        <a:pt x="132" y="858"/>
                      </a:lnTo>
                      <a:lnTo>
                        <a:pt x="138" y="870"/>
                      </a:lnTo>
                      <a:lnTo>
                        <a:pt x="138" y="882"/>
                      </a:lnTo>
                      <a:lnTo>
                        <a:pt x="144" y="894"/>
                      </a:lnTo>
                      <a:lnTo>
                        <a:pt x="144" y="918"/>
                      </a:lnTo>
                      <a:lnTo>
                        <a:pt x="150" y="930"/>
                      </a:lnTo>
                      <a:lnTo>
                        <a:pt x="150" y="942"/>
                      </a:lnTo>
                      <a:lnTo>
                        <a:pt x="156" y="954"/>
                      </a:lnTo>
                      <a:lnTo>
                        <a:pt x="162" y="960"/>
                      </a:lnTo>
                      <a:lnTo>
                        <a:pt x="162" y="984"/>
                      </a:lnTo>
                      <a:lnTo>
                        <a:pt x="168" y="990"/>
                      </a:lnTo>
                      <a:lnTo>
                        <a:pt x="168" y="1002"/>
                      </a:lnTo>
                      <a:lnTo>
                        <a:pt x="174" y="1014"/>
                      </a:lnTo>
                      <a:lnTo>
                        <a:pt x="174" y="1026"/>
                      </a:lnTo>
                      <a:lnTo>
                        <a:pt x="180" y="1038"/>
                      </a:lnTo>
                      <a:lnTo>
                        <a:pt x="180" y="1062"/>
                      </a:lnTo>
                      <a:lnTo>
                        <a:pt x="186" y="1074"/>
                      </a:lnTo>
                      <a:lnTo>
                        <a:pt x="186" y="1092"/>
                      </a:lnTo>
                      <a:lnTo>
                        <a:pt x="192" y="1110"/>
                      </a:lnTo>
                      <a:lnTo>
                        <a:pt x="192" y="1128"/>
                      </a:lnTo>
                      <a:lnTo>
                        <a:pt x="198" y="1146"/>
                      </a:lnTo>
                      <a:lnTo>
                        <a:pt x="198" y="1170"/>
                      </a:lnTo>
                      <a:lnTo>
                        <a:pt x="204" y="1182"/>
                      </a:lnTo>
                      <a:lnTo>
                        <a:pt x="204" y="1194"/>
                      </a:lnTo>
                    </a:path>
                  </a:pathLst>
                </a:custGeom>
                <a:no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grpSp>
        </p:grpSp>
        <p:sp>
          <p:nvSpPr>
            <p:cNvPr id="247" name="Rectangle 246"/>
            <p:cNvSpPr/>
            <p:nvPr/>
          </p:nvSpPr>
          <p:spPr>
            <a:xfrm>
              <a:off x="1085850" y="3879850"/>
              <a:ext cx="152400" cy="152400"/>
            </a:xfrm>
            <a:prstGeom prst="rect">
              <a:avLst/>
            </a:prstGeom>
            <a:solidFill>
              <a:srgbClr val="FF3300"/>
            </a:solidFill>
            <a:ln>
              <a:solidFill>
                <a:srgbClr val="D00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48" name="Rectangle 247"/>
            <p:cNvSpPr/>
            <p:nvPr/>
          </p:nvSpPr>
          <p:spPr>
            <a:xfrm>
              <a:off x="1276350" y="3879850"/>
              <a:ext cx="152400" cy="152400"/>
            </a:xfrm>
            <a:prstGeom prst="rect">
              <a:avLst/>
            </a:prstGeom>
            <a:solidFill>
              <a:srgbClr val="FF3300"/>
            </a:solidFill>
            <a:ln>
              <a:solidFill>
                <a:srgbClr val="D00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49" name="Rectangle 248"/>
            <p:cNvSpPr/>
            <p:nvPr/>
          </p:nvSpPr>
          <p:spPr>
            <a:xfrm>
              <a:off x="1524000" y="3879850"/>
              <a:ext cx="152400" cy="152400"/>
            </a:xfrm>
            <a:prstGeom prst="rect">
              <a:avLst/>
            </a:prstGeom>
            <a:solidFill>
              <a:srgbClr val="FF3300"/>
            </a:solidFill>
            <a:ln>
              <a:solidFill>
                <a:srgbClr val="D00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50" name="Isosceles Triangle 249"/>
            <p:cNvSpPr/>
            <p:nvPr/>
          </p:nvSpPr>
          <p:spPr>
            <a:xfrm>
              <a:off x="2622550" y="3886200"/>
              <a:ext cx="152400" cy="152400"/>
            </a:xfrm>
            <a:prstGeom prst="triangl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51" name="Isosceles Triangle 250"/>
            <p:cNvSpPr/>
            <p:nvPr/>
          </p:nvSpPr>
          <p:spPr>
            <a:xfrm>
              <a:off x="2889250" y="3879850"/>
              <a:ext cx="152400" cy="152400"/>
            </a:xfrm>
            <a:prstGeom prst="triangl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52" name="Isosceles Triangle 251"/>
            <p:cNvSpPr/>
            <p:nvPr/>
          </p:nvSpPr>
          <p:spPr>
            <a:xfrm>
              <a:off x="3130550" y="3879850"/>
              <a:ext cx="152400" cy="152400"/>
            </a:xfrm>
            <a:prstGeom prst="triangl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53" name="TextBox 252"/>
            <p:cNvSpPr txBox="1"/>
            <p:nvPr/>
          </p:nvSpPr>
          <p:spPr>
            <a:xfrm>
              <a:off x="1416050" y="4076700"/>
              <a:ext cx="270235" cy="110355"/>
            </a:xfrm>
            <a:prstGeom prst="rect">
              <a:avLst/>
            </a:prstGeom>
            <a:noFill/>
          </p:spPr>
          <p:txBody>
            <a:bodyPr wrap="none" lIns="0" tIns="0" rIns="0" bIns="0" rtlCol="0">
              <a:spAutoFit/>
            </a:bodyPr>
            <a:lstStyle/>
            <a:p>
              <a:r>
                <a:rPr lang="en-US" sz="1400" dirty="0" err="1" smtClean="0"/>
                <a:t>Orderline</a:t>
              </a:r>
              <a:endParaRPr lang="en-US" sz="3600" dirty="0"/>
            </a:p>
          </p:txBody>
        </p:sp>
        <p:sp>
          <p:nvSpPr>
            <p:cNvPr id="254" name="TextBox 253"/>
            <p:cNvSpPr txBox="1"/>
            <p:nvPr/>
          </p:nvSpPr>
          <p:spPr>
            <a:xfrm>
              <a:off x="1047750" y="4098925"/>
              <a:ext cx="30618" cy="94589"/>
            </a:xfrm>
            <a:prstGeom prst="rect">
              <a:avLst/>
            </a:prstGeom>
            <a:noFill/>
          </p:spPr>
          <p:txBody>
            <a:bodyPr wrap="none" lIns="0" tIns="0" rIns="0" bIns="0" rtlCol="0">
              <a:spAutoFit/>
            </a:bodyPr>
            <a:lstStyle/>
            <a:p>
              <a:r>
                <a:rPr lang="en-US" sz="1200" dirty="0" smtClean="0"/>
                <a:t>0</a:t>
              </a:r>
              <a:endParaRPr lang="en-US" dirty="0"/>
            </a:p>
          </p:txBody>
        </p:sp>
        <p:sp>
          <p:nvSpPr>
            <p:cNvPr id="255" name="TextBox 254"/>
            <p:cNvSpPr txBox="1"/>
            <p:nvPr/>
          </p:nvSpPr>
          <p:spPr>
            <a:xfrm>
              <a:off x="3403600" y="4092446"/>
              <a:ext cx="64360" cy="141884"/>
            </a:xfrm>
            <a:prstGeom prst="rect">
              <a:avLst/>
            </a:prstGeom>
            <a:noFill/>
          </p:spPr>
          <p:txBody>
            <a:bodyPr wrap="none" lIns="0" tIns="0" rIns="0" bIns="0" rtlCol="0">
              <a:spAutoFit/>
            </a:bodyPr>
            <a:lstStyle/>
            <a:p>
              <a:r>
                <a:rPr lang="en-US"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cxnSp>
          <p:nvCxnSpPr>
            <p:cNvPr id="256" name="Straight Connector 255"/>
            <p:cNvCxnSpPr/>
            <p:nvPr/>
          </p:nvCxnSpPr>
          <p:spPr>
            <a:xfrm rot="16200000" flipH="1">
              <a:off x="2150131" y="4086239"/>
              <a:ext cx="170296" cy="1428"/>
            </a:xfrm>
            <a:prstGeom prst="line">
              <a:avLst/>
            </a:prstGeom>
            <a:ln w="12700">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57" name="TextBox 256"/>
            <p:cNvSpPr txBox="1"/>
            <p:nvPr/>
          </p:nvSpPr>
          <p:spPr>
            <a:xfrm>
              <a:off x="2130425" y="3725432"/>
              <a:ext cx="124970" cy="110355"/>
            </a:xfrm>
            <a:prstGeom prst="rect">
              <a:avLst/>
            </a:prstGeom>
            <a:noFill/>
          </p:spPr>
          <p:txBody>
            <a:bodyPr wrap="none" lIns="0" tIns="0" rIns="0" bIns="0" rtlCol="0">
              <a:spAutoFit/>
            </a:bodyPr>
            <a:lstStyle/>
            <a:p>
              <a:r>
                <a:rPr lang="en-US" sz="1400" b="1" dirty="0" smtClean="0">
                  <a:solidFill>
                    <a:schemeClr val="accent6">
                      <a:lumMod val="75000"/>
                    </a:schemeClr>
                  </a:solidFill>
                </a:rPr>
                <a:t>split</a:t>
              </a:r>
              <a:endParaRPr lang="en-US" sz="4000" b="1" dirty="0">
                <a:solidFill>
                  <a:schemeClr val="accent6">
                    <a:lumMod val="75000"/>
                  </a:schemeClr>
                </a:solidFill>
              </a:endParaRPr>
            </a:p>
          </p:txBody>
        </p:sp>
        <p:sp>
          <p:nvSpPr>
            <p:cNvPr id="258" name="TextBox 257"/>
            <p:cNvSpPr txBox="1"/>
            <p:nvPr/>
          </p:nvSpPr>
          <p:spPr>
            <a:xfrm>
              <a:off x="433389" y="4262164"/>
              <a:ext cx="463268" cy="110355"/>
            </a:xfrm>
            <a:prstGeom prst="rect">
              <a:avLst/>
            </a:prstGeom>
            <a:noFill/>
          </p:spPr>
          <p:txBody>
            <a:bodyPr wrap="square" lIns="0" tIns="0" rIns="0" bIns="0" rtlCol="0">
              <a:spAutoFit/>
            </a:bodyPr>
            <a:lstStyle/>
            <a:p>
              <a:r>
                <a:rPr lang="en-US" sz="1400" dirty="0" smtClean="0">
                  <a:solidFill>
                    <a:srgbClr val="7030A0"/>
                  </a:solidFill>
                </a:rPr>
                <a:t>candidate</a:t>
              </a:r>
              <a:endParaRPr lang="en-US" sz="1600" dirty="0">
                <a:solidFill>
                  <a:srgbClr val="7030A0"/>
                </a:solidFill>
              </a:endParaRPr>
            </a:p>
          </p:txBody>
        </p:sp>
        <p:cxnSp>
          <p:nvCxnSpPr>
            <p:cNvPr id="259" name="Straight Arrow Connector 258"/>
            <p:cNvCxnSpPr/>
            <p:nvPr/>
          </p:nvCxnSpPr>
          <p:spPr>
            <a:xfrm rot="16200000" flipH="1">
              <a:off x="807244" y="3474243"/>
              <a:ext cx="661987" cy="9525"/>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rot="16200000" flipH="1">
              <a:off x="1116807" y="3574256"/>
              <a:ext cx="473075" cy="11112"/>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rot="16200000" flipH="1">
              <a:off x="1401762" y="3632200"/>
              <a:ext cx="381794" cy="13493"/>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rot="16200000" flipV="1">
              <a:off x="2490789" y="4338638"/>
              <a:ext cx="428625" cy="9525"/>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rot="16200000" flipV="1">
              <a:off x="2724153" y="4376740"/>
              <a:ext cx="514349" cy="9522"/>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rot="16200000" flipV="1">
              <a:off x="2945609" y="4379121"/>
              <a:ext cx="571498" cy="476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50"/>
          <p:cNvGrpSpPr/>
          <p:nvPr/>
        </p:nvGrpSpPr>
        <p:grpSpPr>
          <a:xfrm>
            <a:off x="685800" y="609600"/>
            <a:ext cx="7467600" cy="2466975"/>
            <a:chOff x="1140232" y="1647825"/>
            <a:chExt cx="2974570" cy="1016000"/>
          </a:xfrm>
        </p:grpSpPr>
        <p:grpSp>
          <p:nvGrpSpPr>
            <p:cNvPr id="5" name="Group 414"/>
            <p:cNvGrpSpPr/>
            <p:nvPr/>
          </p:nvGrpSpPr>
          <p:grpSpPr>
            <a:xfrm>
              <a:off x="1140232" y="1647825"/>
              <a:ext cx="2974570" cy="1016000"/>
              <a:chOff x="1140232" y="1647825"/>
              <a:chExt cx="2974570" cy="1016000"/>
            </a:xfrm>
          </p:grpSpPr>
          <p:grpSp>
            <p:nvGrpSpPr>
              <p:cNvPr id="7" name="Group 317"/>
              <p:cNvGrpSpPr/>
              <p:nvPr/>
            </p:nvGrpSpPr>
            <p:grpSpPr>
              <a:xfrm>
                <a:off x="1327831" y="2050302"/>
                <a:ext cx="2786971" cy="525896"/>
                <a:chOff x="4518025" y="3711575"/>
                <a:chExt cx="3306763" cy="1185863"/>
              </a:xfrm>
            </p:grpSpPr>
            <p:sp>
              <p:nvSpPr>
                <p:cNvPr id="75" name="Freeform 302"/>
                <p:cNvSpPr>
                  <a:spLocks/>
                </p:cNvSpPr>
                <p:nvPr/>
              </p:nvSpPr>
              <p:spPr bwMode="auto">
                <a:xfrm>
                  <a:off x="4518025" y="3743325"/>
                  <a:ext cx="373063" cy="584200"/>
                </a:xfrm>
                <a:custGeom>
                  <a:avLst/>
                  <a:gdLst/>
                  <a:ahLst/>
                  <a:cxnLst>
                    <a:cxn ang="0">
                      <a:pos x="4" y="10"/>
                    </a:cxn>
                    <a:cxn ang="0">
                      <a:pos x="7" y="28"/>
                    </a:cxn>
                    <a:cxn ang="0">
                      <a:pos x="14" y="40"/>
                    </a:cxn>
                    <a:cxn ang="0">
                      <a:pos x="18" y="59"/>
                    </a:cxn>
                    <a:cxn ang="0">
                      <a:pos x="25" y="68"/>
                    </a:cxn>
                    <a:cxn ang="0">
                      <a:pos x="28" y="89"/>
                    </a:cxn>
                    <a:cxn ang="0">
                      <a:pos x="35" y="102"/>
                    </a:cxn>
                    <a:cxn ang="0">
                      <a:pos x="39" y="120"/>
                    </a:cxn>
                    <a:cxn ang="0">
                      <a:pos x="46" y="136"/>
                    </a:cxn>
                    <a:cxn ang="0">
                      <a:pos x="49" y="154"/>
                    </a:cxn>
                    <a:cxn ang="0">
                      <a:pos x="56" y="167"/>
                    </a:cxn>
                    <a:cxn ang="0">
                      <a:pos x="60" y="186"/>
                    </a:cxn>
                    <a:cxn ang="0">
                      <a:pos x="67" y="201"/>
                    </a:cxn>
                    <a:cxn ang="0">
                      <a:pos x="70" y="220"/>
                    </a:cxn>
                    <a:cxn ang="0">
                      <a:pos x="77" y="216"/>
                    </a:cxn>
                    <a:cxn ang="0">
                      <a:pos x="81" y="199"/>
                    </a:cxn>
                    <a:cxn ang="0">
                      <a:pos x="88" y="186"/>
                    </a:cxn>
                    <a:cxn ang="0">
                      <a:pos x="91" y="169"/>
                    </a:cxn>
                    <a:cxn ang="0">
                      <a:pos x="98" y="156"/>
                    </a:cxn>
                    <a:cxn ang="0">
                      <a:pos x="105" y="166"/>
                    </a:cxn>
                    <a:cxn ang="0">
                      <a:pos x="112" y="179"/>
                    </a:cxn>
                    <a:cxn ang="0">
                      <a:pos x="116" y="188"/>
                    </a:cxn>
                    <a:cxn ang="0">
                      <a:pos x="123" y="205"/>
                    </a:cxn>
                    <a:cxn ang="0">
                      <a:pos x="126" y="222"/>
                    </a:cxn>
                    <a:cxn ang="0">
                      <a:pos x="133" y="233"/>
                    </a:cxn>
                    <a:cxn ang="0">
                      <a:pos x="137" y="250"/>
                    </a:cxn>
                    <a:cxn ang="0">
                      <a:pos x="144" y="261"/>
                    </a:cxn>
                    <a:cxn ang="0">
                      <a:pos x="147" y="278"/>
                    </a:cxn>
                    <a:cxn ang="0">
                      <a:pos x="154" y="290"/>
                    </a:cxn>
                    <a:cxn ang="0">
                      <a:pos x="158" y="305"/>
                    </a:cxn>
                    <a:cxn ang="0">
                      <a:pos x="165" y="314"/>
                    </a:cxn>
                    <a:cxn ang="0">
                      <a:pos x="172" y="297"/>
                    </a:cxn>
                    <a:cxn ang="0">
                      <a:pos x="179" y="306"/>
                    </a:cxn>
                    <a:cxn ang="0">
                      <a:pos x="186" y="316"/>
                    </a:cxn>
                    <a:cxn ang="0">
                      <a:pos x="189" y="329"/>
                    </a:cxn>
                    <a:cxn ang="0">
                      <a:pos x="196" y="337"/>
                    </a:cxn>
                    <a:cxn ang="0">
                      <a:pos x="200" y="342"/>
                    </a:cxn>
                    <a:cxn ang="0">
                      <a:pos x="207" y="335"/>
                    </a:cxn>
                    <a:cxn ang="0">
                      <a:pos x="214" y="342"/>
                    </a:cxn>
                    <a:cxn ang="0">
                      <a:pos x="217" y="352"/>
                    </a:cxn>
                    <a:cxn ang="0">
                      <a:pos x="224" y="353"/>
                    </a:cxn>
                    <a:cxn ang="0">
                      <a:pos x="231" y="363"/>
                    </a:cxn>
                  </a:cxnLst>
                  <a:rect l="0" t="0" r="r" b="b"/>
                  <a:pathLst>
                    <a:path w="235" h="368">
                      <a:moveTo>
                        <a:pt x="0" y="0"/>
                      </a:moveTo>
                      <a:lnTo>
                        <a:pt x="0" y="4"/>
                      </a:lnTo>
                      <a:lnTo>
                        <a:pt x="4" y="10"/>
                      </a:lnTo>
                      <a:lnTo>
                        <a:pt x="4" y="15"/>
                      </a:lnTo>
                      <a:lnTo>
                        <a:pt x="7" y="19"/>
                      </a:lnTo>
                      <a:lnTo>
                        <a:pt x="7" y="28"/>
                      </a:lnTo>
                      <a:lnTo>
                        <a:pt x="11" y="34"/>
                      </a:lnTo>
                      <a:lnTo>
                        <a:pt x="11" y="40"/>
                      </a:lnTo>
                      <a:lnTo>
                        <a:pt x="14" y="40"/>
                      </a:lnTo>
                      <a:lnTo>
                        <a:pt x="14" y="43"/>
                      </a:lnTo>
                      <a:lnTo>
                        <a:pt x="18" y="49"/>
                      </a:lnTo>
                      <a:lnTo>
                        <a:pt x="18" y="59"/>
                      </a:lnTo>
                      <a:lnTo>
                        <a:pt x="21" y="60"/>
                      </a:lnTo>
                      <a:lnTo>
                        <a:pt x="21" y="64"/>
                      </a:lnTo>
                      <a:lnTo>
                        <a:pt x="25" y="68"/>
                      </a:lnTo>
                      <a:lnTo>
                        <a:pt x="25" y="74"/>
                      </a:lnTo>
                      <a:lnTo>
                        <a:pt x="28" y="79"/>
                      </a:lnTo>
                      <a:lnTo>
                        <a:pt x="28" y="89"/>
                      </a:lnTo>
                      <a:lnTo>
                        <a:pt x="32" y="92"/>
                      </a:lnTo>
                      <a:lnTo>
                        <a:pt x="32" y="98"/>
                      </a:lnTo>
                      <a:lnTo>
                        <a:pt x="35" y="102"/>
                      </a:lnTo>
                      <a:lnTo>
                        <a:pt x="35" y="107"/>
                      </a:lnTo>
                      <a:lnTo>
                        <a:pt x="39" y="113"/>
                      </a:lnTo>
                      <a:lnTo>
                        <a:pt x="39" y="120"/>
                      </a:lnTo>
                      <a:lnTo>
                        <a:pt x="42" y="126"/>
                      </a:lnTo>
                      <a:lnTo>
                        <a:pt x="42" y="132"/>
                      </a:lnTo>
                      <a:lnTo>
                        <a:pt x="46" y="136"/>
                      </a:lnTo>
                      <a:lnTo>
                        <a:pt x="46" y="141"/>
                      </a:lnTo>
                      <a:lnTo>
                        <a:pt x="49" y="145"/>
                      </a:lnTo>
                      <a:lnTo>
                        <a:pt x="49" y="154"/>
                      </a:lnTo>
                      <a:lnTo>
                        <a:pt x="53" y="160"/>
                      </a:lnTo>
                      <a:lnTo>
                        <a:pt x="53" y="164"/>
                      </a:lnTo>
                      <a:lnTo>
                        <a:pt x="56" y="167"/>
                      </a:lnTo>
                      <a:lnTo>
                        <a:pt x="56" y="173"/>
                      </a:lnTo>
                      <a:lnTo>
                        <a:pt x="60" y="177"/>
                      </a:lnTo>
                      <a:lnTo>
                        <a:pt x="60" y="186"/>
                      </a:lnTo>
                      <a:lnTo>
                        <a:pt x="63" y="192"/>
                      </a:lnTo>
                      <a:lnTo>
                        <a:pt x="63" y="196"/>
                      </a:lnTo>
                      <a:lnTo>
                        <a:pt x="67" y="201"/>
                      </a:lnTo>
                      <a:lnTo>
                        <a:pt x="67" y="211"/>
                      </a:lnTo>
                      <a:lnTo>
                        <a:pt x="70" y="214"/>
                      </a:lnTo>
                      <a:lnTo>
                        <a:pt x="70" y="220"/>
                      </a:lnTo>
                      <a:lnTo>
                        <a:pt x="74" y="224"/>
                      </a:lnTo>
                      <a:lnTo>
                        <a:pt x="74" y="220"/>
                      </a:lnTo>
                      <a:lnTo>
                        <a:pt x="77" y="216"/>
                      </a:lnTo>
                      <a:lnTo>
                        <a:pt x="77" y="207"/>
                      </a:lnTo>
                      <a:lnTo>
                        <a:pt x="81" y="203"/>
                      </a:lnTo>
                      <a:lnTo>
                        <a:pt x="81" y="199"/>
                      </a:lnTo>
                      <a:lnTo>
                        <a:pt x="84" y="194"/>
                      </a:lnTo>
                      <a:lnTo>
                        <a:pt x="84" y="190"/>
                      </a:lnTo>
                      <a:lnTo>
                        <a:pt x="88" y="186"/>
                      </a:lnTo>
                      <a:lnTo>
                        <a:pt x="88" y="177"/>
                      </a:lnTo>
                      <a:lnTo>
                        <a:pt x="91" y="173"/>
                      </a:lnTo>
                      <a:lnTo>
                        <a:pt x="91" y="169"/>
                      </a:lnTo>
                      <a:lnTo>
                        <a:pt x="95" y="164"/>
                      </a:lnTo>
                      <a:lnTo>
                        <a:pt x="95" y="160"/>
                      </a:lnTo>
                      <a:lnTo>
                        <a:pt x="98" y="156"/>
                      </a:lnTo>
                      <a:lnTo>
                        <a:pt x="102" y="156"/>
                      </a:lnTo>
                      <a:lnTo>
                        <a:pt x="105" y="160"/>
                      </a:lnTo>
                      <a:lnTo>
                        <a:pt x="105" y="166"/>
                      </a:lnTo>
                      <a:lnTo>
                        <a:pt x="109" y="169"/>
                      </a:lnTo>
                      <a:lnTo>
                        <a:pt x="109" y="177"/>
                      </a:lnTo>
                      <a:lnTo>
                        <a:pt x="112" y="179"/>
                      </a:lnTo>
                      <a:lnTo>
                        <a:pt x="112" y="181"/>
                      </a:lnTo>
                      <a:lnTo>
                        <a:pt x="116" y="184"/>
                      </a:lnTo>
                      <a:lnTo>
                        <a:pt x="116" y="188"/>
                      </a:lnTo>
                      <a:lnTo>
                        <a:pt x="119" y="192"/>
                      </a:lnTo>
                      <a:lnTo>
                        <a:pt x="119" y="201"/>
                      </a:lnTo>
                      <a:lnTo>
                        <a:pt x="123" y="205"/>
                      </a:lnTo>
                      <a:lnTo>
                        <a:pt x="123" y="209"/>
                      </a:lnTo>
                      <a:lnTo>
                        <a:pt x="126" y="213"/>
                      </a:lnTo>
                      <a:lnTo>
                        <a:pt x="126" y="222"/>
                      </a:lnTo>
                      <a:lnTo>
                        <a:pt x="130" y="226"/>
                      </a:lnTo>
                      <a:lnTo>
                        <a:pt x="130" y="229"/>
                      </a:lnTo>
                      <a:lnTo>
                        <a:pt x="133" y="233"/>
                      </a:lnTo>
                      <a:lnTo>
                        <a:pt x="133" y="237"/>
                      </a:lnTo>
                      <a:lnTo>
                        <a:pt x="137" y="241"/>
                      </a:lnTo>
                      <a:lnTo>
                        <a:pt x="137" y="250"/>
                      </a:lnTo>
                      <a:lnTo>
                        <a:pt x="140" y="254"/>
                      </a:lnTo>
                      <a:lnTo>
                        <a:pt x="140" y="258"/>
                      </a:lnTo>
                      <a:lnTo>
                        <a:pt x="144" y="261"/>
                      </a:lnTo>
                      <a:lnTo>
                        <a:pt x="144" y="265"/>
                      </a:lnTo>
                      <a:lnTo>
                        <a:pt x="147" y="269"/>
                      </a:lnTo>
                      <a:lnTo>
                        <a:pt x="147" y="278"/>
                      </a:lnTo>
                      <a:lnTo>
                        <a:pt x="151" y="282"/>
                      </a:lnTo>
                      <a:lnTo>
                        <a:pt x="151" y="286"/>
                      </a:lnTo>
                      <a:lnTo>
                        <a:pt x="154" y="290"/>
                      </a:lnTo>
                      <a:lnTo>
                        <a:pt x="154" y="293"/>
                      </a:lnTo>
                      <a:lnTo>
                        <a:pt x="158" y="297"/>
                      </a:lnTo>
                      <a:lnTo>
                        <a:pt x="158" y="305"/>
                      </a:lnTo>
                      <a:lnTo>
                        <a:pt x="161" y="308"/>
                      </a:lnTo>
                      <a:lnTo>
                        <a:pt x="161" y="312"/>
                      </a:lnTo>
                      <a:lnTo>
                        <a:pt x="165" y="314"/>
                      </a:lnTo>
                      <a:lnTo>
                        <a:pt x="168" y="310"/>
                      </a:lnTo>
                      <a:lnTo>
                        <a:pt x="168" y="299"/>
                      </a:lnTo>
                      <a:lnTo>
                        <a:pt x="172" y="297"/>
                      </a:lnTo>
                      <a:lnTo>
                        <a:pt x="175" y="295"/>
                      </a:lnTo>
                      <a:lnTo>
                        <a:pt x="179" y="301"/>
                      </a:lnTo>
                      <a:lnTo>
                        <a:pt x="179" y="306"/>
                      </a:lnTo>
                      <a:lnTo>
                        <a:pt x="182" y="310"/>
                      </a:lnTo>
                      <a:lnTo>
                        <a:pt x="182" y="312"/>
                      </a:lnTo>
                      <a:lnTo>
                        <a:pt x="186" y="316"/>
                      </a:lnTo>
                      <a:lnTo>
                        <a:pt x="186" y="323"/>
                      </a:lnTo>
                      <a:lnTo>
                        <a:pt x="189" y="325"/>
                      </a:lnTo>
                      <a:lnTo>
                        <a:pt x="189" y="329"/>
                      </a:lnTo>
                      <a:lnTo>
                        <a:pt x="193" y="331"/>
                      </a:lnTo>
                      <a:lnTo>
                        <a:pt x="193" y="335"/>
                      </a:lnTo>
                      <a:lnTo>
                        <a:pt x="196" y="337"/>
                      </a:lnTo>
                      <a:lnTo>
                        <a:pt x="196" y="342"/>
                      </a:lnTo>
                      <a:lnTo>
                        <a:pt x="200" y="344"/>
                      </a:lnTo>
                      <a:lnTo>
                        <a:pt x="200" y="342"/>
                      </a:lnTo>
                      <a:lnTo>
                        <a:pt x="203" y="340"/>
                      </a:lnTo>
                      <a:lnTo>
                        <a:pt x="207" y="338"/>
                      </a:lnTo>
                      <a:lnTo>
                        <a:pt x="207" y="335"/>
                      </a:lnTo>
                      <a:lnTo>
                        <a:pt x="210" y="337"/>
                      </a:lnTo>
                      <a:lnTo>
                        <a:pt x="210" y="340"/>
                      </a:lnTo>
                      <a:lnTo>
                        <a:pt x="214" y="342"/>
                      </a:lnTo>
                      <a:lnTo>
                        <a:pt x="214" y="344"/>
                      </a:lnTo>
                      <a:lnTo>
                        <a:pt x="217" y="346"/>
                      </a:lnTo>
                      <a:lnTo>
                        <a:pt x="217" y="352"/>
                      </a:lnTo>
                      <a:lnTo>
                        <a:pt x="224" y="355"/>
                      </a:lnTo>
                      <a:lnTo>
                        <a:pt x="221" y="355"/>
                      </a:lnTo>
                      <a:lnTo>
                        <a:pt x="224" y="353"/>
                      </a:lnTo>
                      <a:lnTo>
                        <a:pt x="228" y="355"/>
                      </a:lnTo>
                      <a:lnTo>
                        <a:pt x="228" y="359"/>
                      </a:lnTo>
                      <a:lnTo>
                        <a:pt x="231" y="363"/>
                      </a:lnTo>
                      <a:lnTo>
                        <a:pt x="231" y="365"/>
                      </a:lnTo>
                      <a:lnTo>
                        <a:pt x="235" y="368"/>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6000"/>
                </a:p>
              </p:txBody>
            </p:sp>
            <p:sp>
              <p:nvSpPr>
                <p:cNvPr id="76" name="Freeform 303"/>
                <p:cNvSpPr>
                  <a:spLocks/>
                </p:cNvSpPr>
                <p:nvPr/>
              </p:nvSpPr>
              <p:spPr bwMode="auto">
                <a:xfrm>
                  <a:off x="4891088" y="4006850"/>
                  <a:ext cx="444500" cy="360363"/>
                </a:xfrm>
                <a:custGeom>
                  <a:avLst/>
                  <a:gdLst/>
                  <a:ahLst/>
                  <a:cxnLst>
                    <a:cxn ang="0">
                      <a:pos x="3" y="206"/>
                    </a:cxn>
                    <a:cxn ang="0">
                      <a:pos x="7" y="216"/>
                    </a:cxn>
                    <a:cxn ang="0">
                      <a:pos x="14" y="221"/>
                    </a:cxn>
                    <a:cxn ang="0">
                      <a:pos x="24" y="223"/>
                    </a:cxn>
                    <a:cxn ang="0">
                      <a:pos x="35" y="227"/>
                    </a:cxn>
                    <a:cxn ang="0">
                      <a:pos x="45" y="223"/>
                    </a:cxn>
                    <a:cxn ang="0">
                      <a:pos x="49" y="214"/>
                    </a:cxn>
                    <a:cxn ang="0">
                      <a:pos x="56" y="197"/>
                    </a:cxn>
                    <a:cxn ang="0">
                      <a:pos x="59" y="187"/>
                    </a:cxn>
                    <a:cxn ang="0">
                      <a:pos x="70" y="176"/>
                    </a:cxn>
                    <a:cxn ang="0">
                      <a:pos x="73" y="165"/>
                    </a:cxn>
                    <a:cxn ang="0">
                      <a:pos x="80" y="159"/>
                    </a:cxn>
                    <a:cxn ang="0">
                      <a:pos x="84" y="152"/>
                    </a:cxn>
                    <a:cxn ang="0">
                      <a:pos x="91" y="139"/>
                    </a:cxn>
                    <a:cxn ang="0">
                      <a:pos x="98" y="127"/>
                    </a:cxn>
                    <a:cxn ang="0">
                      <a:pos x="101" y="116"/>
                    </a:cxn>
                    <a:cxn ang="0">
                      <a:pos x="108" y="109"/>
                    </a:cxn>
                    <a:cxn ang="0">
                      <a:pos x="112" y="95"/>
                    </a:cxn>
                    <a:cxn ang="0">
                      <a:pos x="119" y="84"/>
                    </a:cxn>
                    <a:cxn ang="0">
                      <a:pos x="122" y="75"/>
                    </a:cxn>
                    <a:cxn ang="0">
                      <a:pos x="129" y="67"/>
                    </a:cxn>
                    <a:cxn ang="0">
                      <a:pos x="133" y="58"/>
                    </a:cxn>
                    <a:cxn ang="0">
                      <a:pos x="140" y="50"/>
                    </a:cxn>
                    <a:cxn ang="0">
                      <a:pos x="143" y="43"/>
                    </a:cxn>
                    <a:cxn ang="0">
                      <a:pos x="150" y="41"/>
                    </a:cxn>
                    <a:cxn ang="0">
                      <a:pos x="154" y="37"/>
                    </a:cxn>
                    <a:cxn ang="0">
                      <a:pos x="161" y="37"/>
                    </a:cxn>
                    <a:cxn ang="0">
                      <a:pos x="168" y="37"/>
                    </a:cxn>
                    <a:cxn ang="0">
                      <a:pos x="175" y="45"/>
                    </a:cxn>
                    <a:cxn ang="0">
                      <a:pos x="182" y="50"/>
                    </a:cxn>
                    <a:cxn ang="0">
                      <a:pos x="192" y="62"/>
                    </a:cxn>
                    <a:cxn ang="0">
                      <a:pos x="199" y="67"/>
                    </a:cxn>
                    <a:cxn ang="0">
                      <a:pos x="206" y="56"/>
                    </a:cxn>
                    <a:cxn ang="0">
                      <a:pos x="213" y="58"/>
                    </a:cxn>
                    <a:cxn ang="0">
                      <a:pos x="220" y="48"/>
                    </a:cxn>
                    <a:cxn ang="0">
                      <a:pos x="227" y="41"/>
                    </a:cxn>
                    <a:cxn ang="0">
                      <a:pos x="238" y="30"/>
                    </a:cxn>
                    <a:cxn ang="0">
                      <a:pos x="241" y="22"/>
                    </a:cxn>
                    <a:cxn ang="0">
                      <a:pos x="248" y="18"/>
                    </a:cxn>
                    <a:cxn ang="0">
                      <a:pos x="255" y="15"/>
                    </a:cxn>
                    <a:cxn ang="0">
                      <a:pos x="262" y="9"/>
                    </a:cxn>
                    <a:cxn ang="0">
                      <a:pos x="273" y="1"/>
                    </a:cxn>
                  </a:cxnLst>
                  <a:rect l="0" t="0" r="r" b="b"/>
                  <a:pathLst>
                    <a:path w="280" h="227">
                      <a:moveTo>
                        <a:pt x="0" y="202"/>
                      </a:moveTo>
                      <a:lnTo>
                        <a:pt x="0" y="204"/>
                      </a:lnTo>
                      <a:lnTo>
                        <a:pt x="3" y="206"/>
                      </a:lnTo>
                      <a:lnTo>
                        <a:pt x="3" y="212"/>
                      </a:lnTo>
                      <a:lnTo>
                        <a:pt x="7" y="214"/>
                      </a:lnTo>
                      <a:lnTo>
                        <a:pt x="7" y="216"/>
                      </a:lnTo>
                      <a:lnTo>
                        <a:pt x="10" y="217"/>
                      </a:lnTo>
                      <a:lnTo>
                        <a:pt x="10" y="219"/>
                      </a:lnTo>
                      <a:lnTo>
                        <a:pt x="14" y="221"/>
                      </a:lnTo>
                      <a:lnTo>
                        <a:pt x="17" y="219"/>
                      </a:lnTo>
                      <a:lnTo>
                        <a:pt x="21" y="221"/>
                      </a:lnTo>
                      <a:lnTo>
                        <a:pt x="24" y="223"/>
                      </a:lnTo>
                      <a:lnTo>
                        <a:pt x="28" y="225"/>
                      </a:lnTo>
                      <a:lnTo>
                        <a:pt x="31" y="225"/>
                      </a:lnTo>
                      <a:lnTo>
                        <a:pt x="35" y="227"/>
                      </a:lnTo>
                      <a:lnTo>
                        <a:pt x="38" y="227"/>
                      </a:lnTo>
                      <a:lnTo>
                        <a:pt x="42" y="227"/>
                      </a:lnTo>
                      <a:lnTo>
                        <a:pt x="45" y="223"/>
                      </a:lnTo>
                      <a:lnTo>
                        <a:pt x="45" y="219"/>
                      </a:lnTo>
                      <a:lnTo>
                        <a:pt x="49" y="217"/>
                      </a:lnTo>
                      <a:lnTo>
                        <a:pt x="49" y="214"/>
                      </a:lnTo>
                      <a:lnTo>
                        <a:pt x="52" y="206"/>
                      </a:lnTo>
                      <a:lnTo>
                        <a:pt x="52" y="201"/>
                      </a:lnTo>
                      <a:lnTo>
                        <a:pt x="56" y="197"/>
                      </a:lnTo>
                      <a:lnTo>
                        <a:pt x="56" y="195"/>
                      </a:lnTo>
                      <a:lnTo>
                        <a:pt x="59" y="191"/>
                      </a:lnTo>
                      <a:lnTo>
                        <a:pt x="59" y="187"/>
                      </a:lnTo>
                      <a:lnTo>
                        <a:pt x="63" y="184"/>
                      </a:lnTo>
                      <a:lnTo>
                        <a:pt x="63" y="180"/>
                      </a:lnTo>
                      <a:lnTo>
                        <a:pt x="70" y="176"/>
                      </a:lnTo>
                      <a:lnTo>
                        <a:pt x="70" y="171"/>
                      </a:lnTo>
                      <a:lnTo>
                        <a:pt x="73" y="169"/>
                      </a:lnTo>
                      <a:lnTo>
                        <a:pt x="73" y="165"/>
                      </a:lnTo>
                      <a:lnTo>
                        <a:pt x="77" y="163"/>
                      </a:lnTo>
                      <a:lnTo>
                        <a:pt x="77" y="161"/>
                      </a:lnTo>
                      <a:lnTo>
                        <a:pt x="80" y="159"/>
                      </a:lnTo>
                      <a:lnTo>
                        <a:pt x="80" y="155"/>
                      </a:lnTo>
                      <a:lnTo>
                        <a:pt x="84" y="154"/>
                      </a:lnTo>
                      <a:lnTo>
                        <a:pt x="84" y="152"/>
                      </a:lnTo>
                      <a:lnTo>
                        <a:pt x="87" y="148"/>
                      </a:lnTo>
                      <a:lnTo>
                        <a:pt x="91" y="144"/>
                      </a:lnTo>
                      <a:lnTo>
                        <a:pt x="91" y="139"/>
                      </a:lnTo>
                      <a:lnTo>
                        <a:pt x="94" y="135"/>
                      </a:lnTo>
                      <a:lnTo>
                        <a:pt x="94" y="131"/>
                      </a:lnTo>
                      <a:lnTo>
                        <a:pt x="98" y="127"/>
                      </a:lnTo>
                      <a:lnTo>
                        <a:pt x="98" y="124"/>
                      </a:lnTo>
                      <a:lnTo>
                        <a:pt x="101" y="122"/>
                      </a:lnTo>
                      <a:lnTo>
                        <a:pt x="101" y="116"/>
                      </a:lnTo>
                      <a:lnTo>
                        <a:pt x="105" y="112"/>
                      </a:lnTo>
                      <a:lnTo>
                        <a:pt x="105" y="110"/>
                      </a:lnTo>
                      <a:lnTo>
                        <a:pt x="108" y="109"/>
                      </a:lnTo>
                      <a:lnTo>
                        <a:pt x="108" y="105"/>
                      </a:lnTo>
                      <a:lnTo>
                        <a:pt x="112" y="101"/>
                      </a:lnTo>
                      <a:lnTo>
                        <a:pt x="112" y="95"/>
                      </a:lnTo>
                      <a:lnTo>
                        <a:pt x="115" y="92"/>
                      </a:lnTo>
                      <a:lnTo>
                        <a:pt x="115" y="88"/>
                      </a:lnTo>
                      <a:lnTo>
                        <a:pt x="119" y="84"/>
                      </a:lnTo>
                      <a:lnTo>
                        <a:pt x="119" y="82"/>
                      </a:lnTo>
                      <a:lnTo>
                        <a:pt x="122" y="80"/>
                      </a:lnTo>
                      <a:lnTo>
                        <a:pt x="122" y="75"/>
                      </a:lnTo>
                      <a:lnTo>
                        <a:pt x="126" y="73"/>
                      </a:lnTo>
                      <a:lnTo>
                        <a:pt x="126" y="71"/>
                      </a:lnTo>
                      <a:lnTo>
                        <a:pt x="129" y="67"/>
                      </a:lnTo>
                      <a:lnTo>
                        <a:pt x="129" y="62"/>
                      </a:lnTo>
                      <a:lnTo>
                        <a:pt x="133" y="60"/>
                      </a:lnTo>
                      <a:lnTo>
                        <a:pt x="133" y="58"/>
                      </a:lnTo>
                      <a:lnTo>
                        <a:pt x="136" y="56"/>
                      </a:lnTo>
                      <a:lnTo>
                        <a:pt x="136" y="54"/>
                      </a:lnTo>
                      <a:lnTo>
                        <a:pt x="140" y="50"/>
                      </a:lnTo>
                      <a:lnTo>
                        <a:pt x="140" y="47"/>
                      </a:lnTo>
                      <a:lnTo>
                        <a:pt x="143" y="45"/>
                      </a:lnTo>
                      <a:lnTo>
                        <a:pt x="143" y="43"/>
                      </a:lnTo>
                      <a:lnTo>
                        <a:pt x="147" y="41"/>
                      </a:lnTo>
                      <a:lnTo>
                        <a:pt x="147" y="43"/>
                      </a:lnTo>
                      <a:lnTo>
                        <a:pt x="150" y="41"/>
                      </a:lnTo>
                      <a:lnTo>
                        <a:pt x="150" y="37"/>
                      </a:lnTo>
                      <a:lnTo>
                        <a:pt x="154" y="39"/>
                      </a:lnTo>
                      <a:lnTo>
                        <a:pt x="154" y="37"/>
                      </a:lnTo>
                      <a:lnTo>
                        <a:pt x="157" y="33"/>
                      </a:lnTo>
                      <a:lnTo>
                        <a:pt x="161" y="35"/>
                      </a:lnTo>
                      <a:lnTo>
                        <a:pt x="161" y="37"/>
                      </a:lnTo>
                      <a:lnTo>
                        <a:pt x="164" y="39"/>
                      </a:lnTo>
                      <a:lnTo>
                        <a:pt x="164" y="41"/>
                      </a:lnTo>
                      <a:lnTo>
                        <a:pt x="168" y="37"/>
                      </a:lnTo>
                      <a:lnTo>
                        <a:pt x="171" y="39"/>
                      </a:lnTo>
                      <a:lnTo>
                        <a:pt x="171" y="43"/>
                      </a:lnTo>
                      <a:lnTo>
                        <a:pt x="175" y="45"/>
                      </a:lnTo>
                      <a:lnTo>
                        <a:pt x="178" y="47"/>
                      </a:lnTo>
                      <a:lnTo>
                        <a:pt x="182" y="48"/>
                      </a:lnTo>
                      <a:lnTo>
                        <a:pt x="182" y="50"/>
                      </a:lnTo>
                      <a:lnTo>
                        <a:pt x="185" y="52"/>
                      </a:lnTo>
                      <a:lnTo>
                        <a:pt x="185" y="56"/>
                      </a:lnTo>
                      <a:lnTo>
                        <a:pt x="192" y="62"/>
                      </a:lnTo>
                      <a:lnTo>
                        <a:pt x="192" y="63"/>
                      </a:lnTo>
                      <a:lnTo>
                        <a:pt x="196" y="65"/>
                      </a:lnTo>
                      <a:lnTo>
                        <a:pt x="199" y="67"/>
                      </a:lnTo>
                      <a:lnTo>
                        <a:pt x="199" y="62"/>
                      </a:lnTo>
                      <a:lnTo>
                        <a:pt x="203" y="58"/>
                      </a:lnTo>
                      <a:lnTo>
                        <a:pt x="206" y="56"/>
                      </a:lnTo>
                      <a:lnTo>
                        <a:pt x="206" y="54"/>
                      </a:lnTo>
                      <a:lnTo>
                        <a:pt x="210" y="56"/>
                      </a:lnTo>
                      <a:lnTo>
                        <a:pt x="213" y="58"/>
                      </a:lnTo>
                      <a:lnTo>
                        <a:pt x="217" y="56"/>
                      </a:lnTo>
                      <a:lnTo>
                        <a:pt x="220" y="52"/>
                      </a:lnTo>
                      <a:lnTo>
                        <a:pt x="220" y="48"/>
                      </a:lnTo>
                      <a:lnTo>
                        <a:pt x="220" y="50"/>
                      </a:lnTo>
                      <a:lnTo>
                        <a:pt x="227" y="45"/>
                      </a:lnTo>
                      <a:lnTo>
                        <a:pt x="227" y="41"/>
                      </a:lnTo>
                      <a:lnTo>
                        <a:pt x="231" y="37"/>
                      </a:lnTo>
                      <a:lnTo>
                        <a:pt x="231" y="35"/>
                      </a:lnTo>
                      <a:lnTo>
                        <a:pt x="238" y="30"/>
                      </a:lnTo>
                      <a:lnTo>
                        <a:pt x="238" y="26"/>
                      </a:lnTo>
                      <a:lnTo>
                        <a:pt x="241" y="20"/>
                      </a:lnTo>
                      <a:lnTo>
                        <a:pt x="241" y="22"/>
                      </a:lnTo>
                      <a:lnTo>
                        <a:pt x="241" y="20"/>
                      </a:lnTo>
                      <a:lnTo>
                        <a:pt x="245" y="20"/>
                      </a:lnTo>
                      <a:lnTo>
                        <a:pt x="248" y="18"/>
                      </a:lnTo>
                      <a:lnTo>
                        <a:pt x="248" y="15"/>
                      </a:lnTo>
                      <a:lnTo>
                        <a:pt x="252" y="15"/>
                      </a:lnTo>
                      <a:lnTo>
                        <a:pt x="255" y="15"/>
                      </a:lnTo>
                      <a:lnTo>
                        <a:pt x="262" y="9"/>
                      </a:lnTo>
                      <a:lnTo>
                        <a:pt x="259" y="9"/>
                      </a:lnTo>
                      <a:lnTo>
                        <a:pt x="262" y="9"/>
                      </a:lnTo>
                      <a:lnTo>
                        <a:pt x="266" y="7"/>
                      </a:lnTo>
                      <a:lnTo>
                        <a:pt x="269" y="3"/>
                      </a:lnTo>
                      <a:lnTo>
                        <a:pt x="273" y="1"/>
                      </a:lnTo>
                      <a:lnTo>
                        <a:pt x="276" y="1"/>
                      </a:lnTo>
                      <a:lnTo>
                        <a:pt x="280"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6000"/>
                </a:p>
              </p:txBody>
            </p:sp>
            <p:sp>
              <p:nvSpPr>
                <p:cNvPr id="77" name="Freeform 304"/>
                <p:cNvSpPr>
                  <a:spLocks/>
                </p:cNvSpPr>
                <p:nvPr/>
              </p:nvSpPr>
              <p:spPr bwMode="auto">
                <a:xfrm>
                  <a:off x="5335588" y="4006850"/>
                  <a:ext cx="411163" cy="306388"/>
                </a:xfrm>
                <a:custGeom>
                  <a:avLst/>
                  <a:gdLst/>
                  <a:ahLst/>
                  <a:cxnLst>
                    <a:cxn ang="0">
                      <a:pos x="10" y="3"/>
                    </a:cxn>
                    <a:cxn ang="0">
                      <a:pos x="14" y="7"/>
                    </a:cxn>
                    <a:cxn ang="0">
                      <a:pos x="28" y="18"/>
                    </a:cxn>
                    <a:cxn ang="0">
                      <a:pos x="31" y="16"/>
                    </a:cxn>
                    <a:cxn ang="0">
                      <a:pos x="38" y="24"/>
                    </a:cxn>
                    <a:cxn ang="0">
                      <a:pos x="42" y="32"/>
                    </a:cxn>
                    <a:cxn ang="0">
                      <a:pos x="49" y="35"/>
                    </a:cxn>
                    <a:cxn ang="0">
                      <a:pos x="56" y="43"/>
                    </a:cxn>
                    <a:cxn ang="0">
                      <a:pos x="63" y="41"/>
                    </a:cxn>
                    <a:cxn ang="0">
                      <a:pos x="70" y="47"/>
                    </a:cxn>
                    <a:cxn ang="0">
                      <a:pos x="73" y="47"/>
                    </a:cxn>
                    <a:cxn ang="0">
                      <a:pos x="80" y="41"/>
                    </a:cxn>
                    <a:cxn ang="0">
                      <a:pos x="84" y="35"/>
                    </a:cxn>
                    <a:cxn ang="0">
                      <a:pos x="91" y="28"/>
                    </a:cxn>
                    <a:cxn ang="0">
                      <a:pos x="94" y="22"/>
                    </a:cxn>
                    <a:cxn ang="0">
                      <a:pos x="98" y="20"/>
                    </a:cxn>
                    <a:cxn ang="0">
                      <a:pos x="105" y="18"/>
                    </a:cxn>
                    <a:cxn ang="0">
                      <a:pos x="112" y="16"/>
                    </a:cxn>
                    <a:cxn ang="0">
                      <a:pos x="119" y="24"/>
                    </a:cxn>
                    <a:cxn ang="0">
                      <a:pos x="126" y="37"/>
                    </a:cxn>
                    <a:cxn ang="0">
                      <a:pos x="129" y="47"/>
                    </a:cxn>
                    <a:cxn ang="0">
                      <a:pos x="136" y="54"/>
                    </a:cxn>
                    <a:cxn ang="0">
                      <a:pos x="143" y="65"/>
                    </a:cxn>
                    <a:cxn ang="0">
                      <a:pos x="147" y="78"/>
                    </a:cxn>
                    <a:cxn ang="0">
                      <a:pos x="154" y="90"/>
                    </a:cxn>
                    <a:cxn ang="0">
                      <a:pos x="157" y="99"/>
                    </a:cxn>
                    <a:cxn ang="0">
                      <a:pos x="164" y="110"/>
                    </a:cxn>
                    <a:cxn ang="0">
                      <a:pos x="168" y="122"/>
                    </a:cxn>
                    <a:cxn ang="0">
                      <a:pos x="175" y="129"/>
                    </a:cxn>
                    <a:cxn ang="0">
                      <a:pos x="178" y="139"/>
                    </a:cxn>
                    <a:cxn ang="0">
                      <a:pos x="185" y="152"/>
                    </a:cxn>
                    <a:cxn ang="0">
                      <a:pos x="189" y="161"/>
                    </a:cxn>
                    <a:cxn ang="0">
                      <a:pos x="199" y="165"/>
                    </a:cxn>
                    <a:cxn ang="0">
                      <a:pos x="203" y="172"/>
                    </a:cxn>
                    <a:cxn ang="0">
                      <a:pos x="210" y="184"/>
                    </a:cxn>
                    <a:cxn ang="0">
                      <a:pos x="213" y="193"/>
                    </a:cxn>
                    <a:cxn ang="0">
                      <a:pos x="220" y="187"/>
                    </a:cxn>
                    <a:cxn ang="0">
                      <a:pos x="227" y="187"/>
                    </a:cxn>
                    <a:cxn ang="0">
                      <a:pos x="238" y="180"/>
                    </a:cxn>
                    <a:cxn ang="0">
                      <a:pos x="245" y="180"/>
                    </a:cxn>
                    <a:cxn ang="0">
                      <a:pos x="248" y="174"/>
                    </a:cxn>
                    <a:cxn ang="0">
                      <a:pos x="255" y="172"/>
                    </a:cxn>
                  </a:cxnLst>
                  <a:rect l="0" t="0" r="r" b="b"/>
                  <a:pathLst>
                    <a:path w="259" h="193">
                      <a:moveTo>
                        <a:pt x="0" y="0"/>
                      </a:moveTo>
                      <a:lnTo>
                        <a:pt x="3" y="1"/>
                      </a:lnTo>
                      <a:lnTo>
                        <a:pt x="10" y="3"/>
                      </a:lnTo>
                      <a:lnTo>
                        <a:pt x="7" y="3"/>
                      </a:lnTo>
                      <a:lnTo>
                        <a:pt x="10" y="9"/>
                      </a:lnTo>
                      <a:lnTo>
                        <a:pt x="14" y="7"/>
                      </a:lnTo>
                      <a:lnTo>
                        <a:pt x="21" y="11"/>
                      </a:lnTo>
                      <a:lnTo>
                        <a:pt x="21" y="15"/>
                      </a:lnTo>
                      <a:lnTo>
                        <a:pt x="28" y="18"/>
                      </a:lnTo>
                      <a:lnTo>
                        <a:pt x="24" y="18"/>
                      </a:lnTo>
                      <a:lnTo>
                        <a:pt x="28" y="16"/>
                      </a:lnTo>
                      <a:lnTo>
                        <a:pt x="31" y="16"/>
                      </a:lnTo>
                      <a:lnTo>
                        <a:pt x="31" y="20"/>
                      </a:lnTo>
                      <a:lnTo>
                        <a:pt x="35" y="24"/>
                      </a:lnTo>
                      <a:lnTo>
                        <a:pt x="38" y="24"/>
                      </a:lnTo>
                      <a:lnTo>
                        <a:pt x="38" y="28"/>
                      </a:lnTo>
                      <a:lnTo>
                        <a:pt x="42" y="28"/>
                      </a:lnTo>
                      <a:lnTo>
                        <a:pt x="42" y="32"/>
                      </a:lnTo>
                      <a:lnTo>
                        <a:pt x="45" y="35"/>
                      </a:lnTo>
                      <a:lnTo>
                        <a:pt x="45" y="33"/>
                      </a:lnTo>
                      <a:lnTo>
                        <a:pt x="49" y="35"/>
                      </a:lnTo>
                      <a:lnTo>
                        <a:pt x="49" y="41"/>
                      </a:lnTo>
                      <a:lnTo>
                        <a:pt x="52" y="41"/>
                      </a:lnTo>
                      <a:lnTo>
                        <a:pt x="56" y="43"/>
                      </a:lnTo>
                      <a:lnTo>
                        <a:pt x="63" y="43"/>
                      </a:lnTo>
                      <a:lnTo>
                        <a:pt x="59" y="43"/>
                      </a:lnTo>
                      <a:lnTo>
                        <a:pt x="63" y="41"/>
                      </a:lnTo>
                      <a:lnTo>
                        <a:pt x="66" y="43"/>
                      </a:lnTo>
                      <a:lnTo>
                        <a:pt x="66" y="45"/>
                      </a:lnTo>
                      <a:lnTo>
                        <a:pt x="70" y="47"/>
                      </a:lnTo>
                      <a:lnTo>
                        <a:pt x="70" y="50"/>
                      </a:lnTo>
                      <a:lnTo>
                        <a:pt x="73" y="48"/>
                      </a:lnTo>
                      <a:lnTo>
                        <a:pt x="73" y="47"/>
                      </a:lnTo>
                      <a:lnTo>
                        <a:pt x="77" y="45"/>
                      </a:lnTo>
                      <a:lnTo>
                        <a:pt x="77" y="43"/>
                      </a:lnTo>
                      <a:lnTo>
                        <a:pt x="80" y="41"/>
                      </a:lnTo>
                      <a:lnTo>
                        <a:pt x="80" y="39"/>
                      </a:lnTo>
                      <a:lnTo>
                        <a:pt x="84" y="37"/>
                      </a:lnTo>
                      <a:lnTo>
                        <a:pt x="84" y="35"/>
                      </a:lnTo>
                      <a:lnTo>
                        <a:pt x="87" y="33"/>
                      </a:lnTo>
                      <a:lnTo>
                        <a:pt x="87" y="30"/>
                      </a:lnTo>
                      <a:lnTo>
                        <a:pt x="91" y="28"/>
                      </a:lnTo>
                      <a:lnTo>
                        <a:pt x="91" y="26"/>
                      </a:lnTo>
                      <a:lnTo>
                        <a:pt x="94" y="24"/>
                      </a:lnTo>
                      <a:lnTo>
                        <a:pt x="94" y="22"/>
                      </a:lnTo>
                      <a:lnTo>
                        <a:pt x="98" y="20"/>
                      </a:lnTo>
                      <a:lnTo>
                        <a:pt x="98" y="18"/>
                      </a:lnTo>
                      <a:lnTo>
                        <a:pt x="98" y="20"/>
                      </a:lnTo>
                      <a:lnTo>
                        <a:pt x="101" y="18"/>
                      </a:lnTo>
                      <a:lnTo>
                        <a:pt x="105" y="16"/>
                      </a:lnTo>
                      <a:lnTo>
                        <a:pt x="105" y="18"/>
                      </a:lnTo>
                      <a:lnTo>
                        <a:pt x="108" y="16"/>
                      </a:lnTo>
                      <a:lnTo>
                        <a:pt x="108" y="18"/>
                      </a:lnTo>
                      <a:lnTo>
                        <a:pt x="112" y="16"/>
                      </a:lnTo>
                      <a:lnTo>
                        <a:pt x="115" y="20"/>
                      </a:lnTo>
                      <a:lnTo>
                        <a:pt x="115" y="24"/>
                      </a:lnTo>
                      <a:lnTo>
                        <a:pt x="119" y="24"/>
                      </a:lnTo>
                      <a:lnTo>
                        <a:pt x="119" y="32"/>
                      </a:lnTo>
                      <a:lnTo>
                        <a:pt x="122" y="33"/>
                      </a:lnTo>
                      <a:lnTo>
                        <a:pt x="126" y="37"/>
                      </a:lnTo>
                      <a:lnTo>
                        <a:pt x="126" y="39"/>
                      </a:lnTo>
                      <a:lnTo>
                        <a:pt x="129" y="41"/>
                      </a:lnTo>
                      <a:lnTo>
                        <a:pt x="129" y="47"/>
                      </a:lnTo>
                      <a:lnTo>
                        <a:pt x="133" y="48"/>
                      </a:lnTo>
                      <a:lnTo>
                        <a:pt x="133" y="50"/>
                      </a:lnTo>
                      <a:lnTo>
                        <a:pt x="136" y="54"/>
                      </a:lnTo>
                      <a:lnTo>
                        <a:pt x="140" y="58"/>
                      </a:lnTo>
                      <a:lnTo>
                        <a:pt x="140" y="62"/>
                      </a:lnTo>
                      <a:lnTo>
                        <a:pt x="143" y="65"/>
                      </a:lnTo>
                      <a:lnTo>
                        <a:pt x="143" y="69"/>
                      </a:lnTo>
                      <a:lnTo>
                        <a:pt x="147" y="71"/>
                      </a:lnTo>
                      <a:lnTo>
                        <a:pt x="147" y="78"/>
                      </a:lnTo>
                      <a:lnTo>
                        <a:pt x="150" y="82"/>
                      </a:lnTo>
                      <a:lnTo>
                        <a:pt x="150" y="86"/>
                      </a:lnTo>
                      <a:lnTo>
                        <a:pt x="154" y="90"/>
                      </a:lnTo>
                      <a:lnTo>
                        <a:pt x="154" y="94"/>
                      </a:lnTo>
                      <a:lnTo>
                        <a:pt x="157" y="95"/>
                      </a:lnTo>
                      <a:lnTo>
                        <a:pt x="157" y="99"/>
                      </a:lnTo>
                      <a:lnTo>
                        <a:pt x="161" y="103"/>
                      </a:lnTo>
                      <a:lnTo>
                        <a:pt x="161" y="107"/>
                      </a:lnTo>
                      <a:lnTo>
                        <a:pt x="164" y="110"/>
                      </a:lnTo>
                      <a:lnTo>
                        <a:pt x="164" y="112"/>
                      </a:lnTo>
                      <a:lnTo>
                        <a:pt x="168" y="116"/>
                      </a:lnTo>
                      <a:lnTo>
                        <a:pt x="168" y="122"/>
                      </a:lnTo>
                      <a:lnTo>
                        <a:pt x="171" y="124"/>
                      </a:lnTo>
                      <a:lnTo>
                        <a:pt x="171" y="125"/>
                      </a:lnTo>
                      <a:lnTo>
                        <a:pt x="175" y="129"/>
                      </a:lnTo>
                      <a:lnTo>
                        <a:pt x="175" y="131"/>
                      </a:lnTo>
                      <a:lnTo>
                        <a:pt x="178" y="133"/>
                      </a:lnTo>
                      <a:lnTo>
                        <a:pt x="178" y="139"/>
                      </a:lnTo>
                      <a:lnTo>
                        <a:pt x="182" y="142"/>
                      </a:lnTo>
                      <a:lnTo>
                        <a:pt x="182" y="146"/>
                      </a:lnTo>
                      <a:lnTo>
                        <a:pt x="185" y="152"/>
                      </a:lnTo>
                      <a:lnTo>
                        <a:pt x="185" y="155"/>
                      </a:lnTo>
                      <a:lnTo>
                        <a:pt x="189" y="157"/>
                      </a:lnTo>
                      <a:lnTo>
                        <a:pt x="189" y="161"/>
                      </a:lnTo>
                      <a:lnTo>
                        <a:pt x="192" y="161"/>
                      </a:lnTo>
                      <a:lnTo>
                        <a:pt x="196" y="161"/>
                      </a:lnTo>
                      <a:lnTo>
                        <a:pt x="199" y="165"/>
                      </a:lnTo>
                      <a:lnTo>
                        <a:pt x="199" y="167"/>
                      </a:lnTo>
                      <a:lnTo>
                        <a:pt x="203" y="169"/>
                      </a:lnTo>
                      <a:lnTo>
                        <a:pt x="203" y="172"/>
                      </a:lnTo>
                      <a:lnTo>
                        <a:pt x="206" y="174"/>
                      </a:lnTo>
                      <a:lnTo>
                        <a:pt x="206" y="182"/>
                      </a:lnTo>
                      <a:lnTo>
                        <a:pt x="210" y="184"/>
                      </a:lnTo>
                      <a:lnTo>
                        <a:pt x="210" y="187"/>
                      </a:lnTo>
                      <a:lnTo>
                        <a:pt x="213" y="189"/>
                      </a:lnTo>
                      <a:lnTo>
                        <a:pt x="213" y="193"/>
                      </a:lnTo>
                      <a:lnTo>
                        <a:pt x="217" y="191"/>
                      </a:lnTo>
                      <a:lnTo>
                        <a:pt x="220" y="191"/>
                      </a:lnTo>
                      <a:lnTo>
                        <a:pt x="220" y="187"/>
                      </a:lnTo>
                      <a:lnTo>
                        <a:pt x="224" y="186"/>
                      </a:lnTo>
                      <a:lnTo>
                        <a:pt x="227" y="189"/>
                      </a:lnTo>
                      <a:lnTo>
                        <a:pt x="227" y="187"/>
                      </a:lnTo>
                      <a:lnTo>
                        <a:pt x="231" y="186"/>
                      </a:lnTo>
                      <a:lnTo>
                        <a:pt x="238" y="182"/>
                      </a:lnTo>
                      <a:lnTo>
                        <a:pt x="238" y="180"/>
                      </a:lnTo>
                      <a:lnTo>
                        <a:pt x="238" y="182"/>
                      </a:lnTo>
                      <a:lnTo>
                        <a:pt x="241" y="182"/>
                      </a:lnTo>
                      <a:lnTo>
                        <a:pt x="245" y="180"/>
                      </a:lnTo>
                      <a:lnTo>
                        <a:pt x="245" y="178"/>
                      </a:lnTo>
                      <a:lnTo>
                        <a:pt x="248" y="176"/>
                      </a:lnTo>
                      <a:lnTo>
                        <a:pt x="248" y="174"/>
                      </a:lnTo>
                      <a:lnTo>
                        <a:pt x="252" y="176"/>
                      </a:lnTo>
                      <a:lnTo>
                        <a:pt x="252" y="174"/>
                      </a:lnTo>
                      <a:lnTo>
                        <a:pt x="255" y="172"/>
                      </a:lnTo>
                      <a:lnTo>
                        <a:pt x="259" y="171"/>
                      </a:lnTo>
                      <a:lnTo>
                        <a:pt x="259" y="165"/>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6000"/>
                </a:p>
              </p:txBody>
            </p:sp>
            <p:sp>
              <p:nvSpPr>
                <p:cNvPr id="78" name="Freeform 305"/>
                <p:cNvSpPr>
                  <a:spLocks/>
                </p:cNvSpPr>
                <p:nvPr/>
              </p:nvSpPr>
              <p:spPr bwMode="auto">
                <a:xfrm>
                  <a:off x="5746750" y="3711575"/>
                  <a:ext cx="382588" cy="557213"/>
                </a:xfrm>
                <a:custGeom>
                  <a:avLst/>
                  <a:gdLst/>
                  <a:ahLst/>
                  <a:cxnLst>
                    <a:cxn ang="0">
                      <a:pos x="3" y="347"/>
                    </a:cxn>
                    <a:cxn ang="0">
                      <a:pos x="10" y="338"/>
                    </a:cxn>
                    <a:cxn ang="0">
                      <a:pos x="14" y="328"/>
                    </a:cxn>
                    <a:cxn ang="0">
                      <a:pos x="24" y="323"/>
                    </a:cxn>
                    <a:cxn ang="0">
                      <a:pos x="28" y="313"/>
                    </a:cxn>
                    <a:cxn ang="0">
                      <a:pos x="35" y="310"/>
                    </a:cxn>
                    <a:cxn ang="0">
                      <a:pos x="42" y="315"/>
                    </a:cxn>
                    <a:cxn ang="0">
                      <a:pos x="49" y="310"/>
                    </a:cxn>
                    <a:cxn ang="0">
                      <a:pos x="52" y="302"/>
                    </a:cxn>
                    <a:cxn ang="0">
                      <a:pos x="59" y="293"/>
                    </a:cxn>
                    <a:cxn ang="0">
                      <a:pos x="66" y="293"/>
                    </a:cxn>
                    <a:cxn ang="0">
                      <a:pos x="77" y="289"/>
                    </a:cxn>
                    <a:cxn ang="0">
                      <a:pos x="80" y="274"/>
                    </a:cxn>
                    <a:cxn ang="0">
                      <a:pos x="87" y="263"/>
                    </a:cxn>
                    <a:cxn ang="0">
                      <a:pos x="91" y="246"/>
                    </a:cxn>
                    <a:cxn ang="0">
                      <a:pos x="98" y="233"/>
                    </a:cxn>
                    <a:cxn ang="0">
                      <a:pos x="101" y="219"/>
                    </a:cxn>
                    <a:cxn ang="0">
                      <a:pos x="108" y="210"/>
                    </a:cxn>
                    <a:cxn ang="0">
                      <a:pos x="112" y="193"/>
                    </a:cxn>
                    <a:cxn ang="0">
                      <a:pos x="119" y="180"/>
                    </a:cxn>
                    <a:cxn ang="0">
                      <a:pos x="122" y="163"/>
                    </a:cxn>
                    <a:cxn ang="0">
                      <a:pos x="129" y="148"/>
                    </a:cxn>
                    <a:cxn ang="0">
                      <a:pos x="133" y="139"/>
                    </a:cxn>
                    <a:cxn ang="0">
                      <a:pos x="140" y="131"/>
                    </a:cxn>
                    <a:cxn ang="0">
                      <a:pos x="147" y="144"/>
                    </a:cxn>
                    <a:cxn ang="0">
                      <a:pos x="150" y="161"/>
                    </a:cxn>
                    <a:cxn ang="0">
                      <a:pos x="157" y="172"/>
                    </a:cxn>
                    <a:cxn ang="0">
                      <a:pos x="161" y="189"/>
                    </a:cxn>
                    <a:cxn ang="0">
                      <a:pos x="168" y="189"/>
                    </a:cxn>
                    <a:cxn ang="0">
                      <a:pos x="175" y="180"/>
                    </a:cxn>
                    <a:cxn ang="0">
                      <a:pos x="178" y="167"/>
                    </a:cxn>
                    <a:cxn ang="0">
                      <a:pos x="185" y="152"/>
                    </a:cxn>
                    <a:cxn ang="0">
                      <a:pos x="189" y="133"/>
                    </a:cxn>
                    <a:cxn ang="0">
                      <a:pos x="196" y="118"/>
                    </a:cxn>
                    <a:cxn ang="0">
                      <a:pos x="199" y="99"/>
                    </a:cxn>
                    <a:cxn ang="0">
                      <a:pos x="206" y="84"/>
                    </a:cxn>
                    <a:cxn ang="0">
                      <a:pos x="210" y="63"/>
                    </a:cxn>
                    <a:cxn ang="0">
                      <a:pos x="217" y="48"/>
                    </a:cxn>
                    <a:cxn ang="0">
                      <a:pos x="220" y="28"/>
                    </a:cxn>
                    <a:cxn ang="0">
                      <a:pos x="227" y="17"/>
                    </a:cxn>
                    <a:cxn ang="0">
                      <a:pos x="231" y="3"/>
                    </a:cxn>
                    <a:cxn ang="0">
                      <a:pos x="238" y="5"/>
                    </a:cxn>
                  </a:cxnLst>
                  <a:rect l="0" t="0" r="r" b="b"/>
                  <a:pathLst>
                    <a:path w="241" h="351">
                      <a:moveTo>
                        <a:pt x="0" y="351"/>
                      </a:moveTo>
                      <a:lnTo>
                        <a:pt x="3" y="349"/>
                      </a:lnTo>
                      <a:lnTo>
                        <a:pt x="3" y="347"/>
                      </a:lnTo>
                      <a:lnTo>
                        <a:pt x="7" y="345"/>
                      </a:lnTo>
                      <a:lnTo>
                        <a:pt x="7" y="341"/>
                      </a:lnTo>
                      <a:lnTo>
                        <a:pt x="10" y="338"/>
                      </a:lnTo>
                      <a:lnTo>
                        <a:pt x="10" y="334"/>
                      </a:lnTo>
                      <a:lnTo>
                        <a:pt x="14" y="332"/>
                      </a:lnTo>
                      <a:lnTo>
                        <a:pt x="14" y="328"/>
                      </a:lnTo>
                      <a:lnTo>
                        <a:pt x="21" y="328"/>
                      </a:lnTo>
                      <a:lnTo>
                        <a:pt x="21" y="326"/>
                      </a:lnTo>
                      <a:lnTo>
                        <a:pt x="24" y="323"/>
                      </a:lnTo>
                      <a:lnTo>
                        <a:pt x="24" y="321"/>
                      </a:lnTo>
                      <a:lnTo>
                        <a:pt x="28" y="319"/>
                      </a:lnTo>
                      <a:lnTo>
                        <a:pt x="28" y="313"/>
                      </a:lnTo>
                      <a:lnTo>
                        <a:pt x="35" y="308"/>
                      </a:lnTo>
                      <a:lnTo>
                        <a:pt x="31" y="308"/>
                      </a:lnTo>
                      <a:lnTo>
                        <a:pt x="35" y="310"/>
                      </a:lnTo>
                      <a:lnTo>
                        <a:pt x="38" y="311"/>
                      </a:lnTo>
                      <a:lnTo>
                        <a:pt x="38" y="313"/>
                      </a:lnTo>
                      <a:lnTo>
                        <a:pt x="42" y="315"/>
                      </a:lnTo>
                      <a:lnTo>
                        <a:pt x="45" y="315"/>
                      </a:lnTo>
                      <a:lnTo>
                        <a:pt x="45" y="311"/>
                      </a:lnTo>
                      <a:lnTo>
                        <a:pt x="49" y="310"/>
                      </a:lnTo>
                      <a:lnTo>
                        <a:pt x="49" y="304"/>
                      </a:lnTo>
                      <a:lnTo>
                        <a:pt x="52" y="306"/>
                      </a:lnTo>
                      <a:lnTo>
                        <a:pt x="52" y="302"/>
                      </a:lnTo>
                      <a:lnTo>
                        <a:pt x="56" y="298"/>
                      </a:lnTo>
                      <a:lnTo>
                        <a:pt x="56" y="296"/>
                      </a:lnTo>
                      <a:lnTo>
                        <a:pt x="59" y="293"/>
                      </a:lnTo>
                      <a:lnTo>
                        <a:pt x="59" y="289"/>
                      </a:lnTo>
                      <a:lnTo>
                        <a:pt x="63" y="291"/>
                      </a:lnTo>
                      <a:lnTo>
                        <a:pt x="66" y="293"/>
                      </a:lnTo>
                      <a:lnTo>
                        <a:pt x="70" y="295"/>
                      </a:lnTo>
                      <a:lnTo>
                        <a:pt x="73" y="293"/>
                      </a:lnTo>
                      <a:lnTo>
                        <a:pt x="77" y="289"/>
                      </a:lnTo>
                      <a:lnTo>
                        <a:pt x="77" y="281"/>
                      </a:lnTo>
                      <a:lnTo>
                        <a:pt x="80" y="278"/>
                      </a:lnTo>
                      <a:lnTo>
                        <a:pt x="80" y="274"/>
                      </a:lnTo>
                      <a:lnTo>
                        <a:pt x="84" y="270"/>
                      </a:lnTo>
                      <a:lnTo>
                        <a:pt x="84" y="266"/>
                      </a:lnTo>
                      <a:lnTo>
                        <a:pt x="87" y="263"/>
                      </a:lnTo>
                      <a:lnTo>
                        <a:pt x="87" y="253"/>
                      </a:lnTo>
                      <a:lnTo>
                        <a:pt x="91" y="249"/>
                      </a:lnTo>
                      <a:lnTo>
                        <a:pt x="91" y="246"/>
                      </a:lnTo>
                      <a:lnTo>
                        <a:pt x="94" y="242"/>
                      </a:lnTo>
                      <a:lnTo>
                        <a:pt x="94" y="236"/>
                      </a:lnTo>
                      <a:lnTo>
                        <a:pt x="98" y="233"/>
                      </a:lnTo>
                      <a:lnTo>
                        <a:pt x="98" y="225"/>
                      </a:lnTo>
                      <a:lnTo>
                        <a:pt x="101" y="221"/>
                      </a:lnTo>
                      <a:lnTo>
                        <a:pt x="101" y="219"/>
                      </a:lnTo>
                      <a:lnTo>
                        <a:pt x="105" y="218"/>
                      </a:lnTo>
                      <a:lnTo>
                        <a:pt x="105" y="214"/>
                      </a:lnTo>
                      <a:lnTo>
                        <a:pt x="108" y="210"/>
                      </a:lnTo>
                      <a:lnTo>
                        <a:pt x="108" y="201"/>
                      </a:lnTo>
                      <a:lnTo>
                        <a:pt x="112" y="197"/>
                      </a:lnTo>
                      <a:lnTo>
                        <a:pt x="112" y="193"/>
                      </a:lnTo>
                      <a:lnTo>
                        <a:pt x="115" y="189"/>
                      </a:lnTo>
                      <a:lnTo>
                        <a:pt x="115" y="184"/>
                      </a:lnTo>
                      <a:lnTo>
                        <a:pt x="119" y="180"/>
                      </a:lnTo>
                      <a:lnTo>
                        <a:pt x="119" y="172"/>
                      </a:lnTo>
                      <a:lnTo>
                        <a:pt x="122" y="167"/>
                      </a:lnTo>
                      <a:lnTo>
                        <a:pt x="122" y="163"/>
                      </a:lnTo>
                      <a:lnTo>
                        <a:pt x="126" y="159"/>
                      </a:lnTo>
                      <a:lnTo>
                        <a:pt x="126" y="150"/>
                      </a:lnTo>
                      <a:lnTo>
                        <a:pt x="129" y="148"/>
                      </a:lnTo>
                      <a:lnTo>
                        <a:pt x="129" y="146"/>
                      </a:lnTo>
                      <a:lnTo>
                        <a:pt x="133" y="142"/>
                      </a:lnTo>
                      <a:lnTo>
                        <a:pt x="133" y="139"/>
                      </a:lnTo>
                      <a:lnTo>
                        <a:pt x="136" y="133"/>
                      </a:lnTo>
                      <a:lnTo>
                        <a:pt x="136" y="129"/>
                      </a:lnTo>
                      <a:lnTo>
                        <a:pt x="140" y="131"/>
                      </a:lnTo>
                      <a:lnTo>
                        <a:pt x="143" y="135"/>
                      </a:lnTo>
                      <a:lnTo>
                        <a:pt x="143" y="139"/>
                      </a:lnTo>
                      <a:lnTo>
                        <a:pt x="147" y="144"/>
                      </a:lnTo>
                      <a:lnTo>
                        <a:pt x="147" y="152"/>
                      </a:lnTo>
                      <a:lnTo>
                        <a:pt x="150" y="156"/>
                      </a:lnTo>
                      <a:lnTo>
                        <a:pt x="150" y="161"/>
                      </a:lnTo>
                      <a:lnTo>
                        <a:pt x="154" y="165"/>
                      </a:lnTo>
                      <a:lnTo>
                        <a:pt x="154" y="169"/>
                      </a:lnTo>
                      <a:lnTo>
                        <a:pt x="157" y="172"/>
                      </a:lnTo>
                      <a:lnTo>
                        <a:pt x="157" y="182"/>
                      </a:lnTo>
                      <a:lnTo>
                        <a:pt x="161" y="186"/>
                      </a:lnTo>
                      <a:lnTo>
                        <a:pt x="161" y="189"/>
                      </a:lnTo>
                      <a:lnTo>
                        <a:pt x="168" y="195"/>
                      </a:lnTo>
                      <a:lnTo>
                        <a:pt x="164" y="195"/>
                      </a:lnTo>
                      <a:lnTo>
                        <a:pt x="168" y="189"/>
                      </a:lnTo>
                      <a:lnTo>
                        <a:pt x="171" y="186"/>
                      </a:lnTo>
                      <a:lnTo>
                        <a:pt x="171" y="182"/>
                      </a:lnTo>
                      <a:lnTo>
                        <a:pt x="175" y="180"/>
                      </a:lnTo>
                      <a:lnTo>
                        <a:pt x="175" y="176"/>
                      </a:lnTo>
                      <a:lnTo>
                        <a:pt x="178" y="174"/>
                      </a:lnTo>
                      <a:lnTo>
                        <a:pt x="178" y="167"/>
                      </a:lnTo>
                      <a:lnTo>
                        <a:pt x="182" y="161"/>
                      </a:lnTo>
                      <a:lnTo>
                        <a:pt x="182" y="157"/>
                      </a:lnTo>
                      <a:lnTo>
                        <a:pt x="185" y="152"/>
                      </a:lnTo>
                      <a:lnTo>
                        <a:pt x="185" y="142"/>
                      </a:lnTo>
                      <a:lnTo>
                        <a:pt x="189" y="139"/>
                      </a:lnTo>
                      <a:lnTo>
                        <a:pt x="189" y="133"/>
                      </a:lnTo>
                      <a:lnTo>
                        <a:pt x="192" y="127"/>
                      </a:lnTo>
                      <a:lnTo>
                        <a:pt x="192" y="124"/>
                      </a:lnTo>
                      <a:lnTo>
                        <a:pt x="196" y="118"/>
                      </a:lnTo>
                      <a:lnTo>
                        <a:pt x="196" y="109"/>
                      </a:lnTo>
                      <a:lnTo>
                        <a:pt x="199" y="105"/>
                      </a:lnTo>
                      <a:lnTo>
                        <a:pt x="199" y="99"/>
                      </a:lnTo>
                      <a:lnTo>
                        <a:pt x="203" y="94"/>
                      </a:lnTo>
                      <a:lnTo>
                        <a:pt x="203" y="90"/>
                      </a:lnTo>
                      <a:lnTo>
                        <a:pt x="206" y="84"/>
                      </a:lnTo>
                      <a:lnTo>
                        <a:pt x="206" y="73"/>
                      </a:lnTo>
                      <a:lnTo>
                        <a:pt x="210" y="69"/>
                      </a:lnTo>
                      <a:lnTo>
                        <a:pt x="210" y="63"/>
                      </a:lnTo>
                      <a:lnTo>
                        <a:pt x="213" y="58"/>
                      </a:lnTo>
                      <a:lnTo>
                        <a:pt x="213" y="52"/>
                      </a:lnTo>
                      <a:lnTo>
                        <a:pt x="217" y="48"/>
                      </a:lnTo>
                      <a:lnTo>
                        <a:pt x="217" y="37"/>
                      </a:lnTo>
                      <a:lnTo>
                        <a:pt x="220" y="32"/>
                      </a:lnTo>
                      <a:lnTo>
                        <a:pt x="220" y="28"/>
                      </a:lnTo>
                      <a:lnTo>
                        <a:pt x="224" y="26"/>
                      </a:lnTo>
                      <a:lnTo>
                        <a:pt x="224" y="22"/>
                      </a:lnTo>
                      <a:lnTo>
                        <a:pt x="227" y="17"/>
                      </a:lnTo>
                      <a:lnTo>
                        <a:pt x="227" y="7"/>
                      </a:lnTo>
                      <a:lnTo>
                        <a:pt x="231" y="5"/>
                      </a:lnTo>
                      <a:lnTo>
                        <a:pt x="231" y="3"/>
                      </a:lnTo>
                      <a:lnTo>
                        <a:pt x="234" y="1"/>
                      </a:lnTo>
                      <a:lnTo>
                        <a:pt x="238" y="0"/>
                      </a:lnTo>
                      <a:lnTo>
                        <a:pt x="238" y="5"/>
                      </a:lnTo>
                      <a:lnTo>
                        <a:pt x="241" y="9"/>
                      </a:lnTo>
                      <a:lnTo>
                        <a:pt x="241" y="15"/>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6000"/>
                </a:p>
              </p:txBody>
            </p:sp>
            <p:sp>
              <p:nvSpPr>
                <p:cNvPr id="79" name="Freeform 306"/>
                <p:cNvSpPr>
                  <a:spLocks/>
                </p:cNvSpPr>
                <p:nvPr/>
              </p:nvSpPr>
              <p:spPr bwMode="auto">
                <a:xfrm>
                  <a:off x="6129338" y="3735388"/>
                  <a:ext cx="355600" cy="414338"/>
                </a:xfrm>
                <a:custGeom>
                  <a:avLst/>
                  <a:gdLst/>
                  <a:ahLst/>
                  <a:cxnLst>
                    <a:cxn ang="0">
                      <a:pos x="4" y="11"/>
                    </a:cxn>
                    <a:cxn ang="0">
                      <a:pos x="11" y="24"/>
                    </a:cxn>
                    <a:cxn ang="0">
                      <a:pos x="14" y="43"/>
                    </a:cxn>
                    <a:cxn ang="0">
                      <a:pos x="21" y="54"/>
                    </a:cxn>
                    <a:cxn ang="0">
                      <a:pos x="25" y="73"/>
                    </a:cxn>
                    <a:cxn ang="0">
                      <a:pos x="32" y="86"/>
                    </a:cxn>
                    <a:cxn ang="0">
                      <a:pos x="35" y="101"/>
                    </a:cxn>
                    <a:cxn ang="0">
                      <a:pos x="42" y="114"/>
                    </a:cxn>
                    <a:cxn ang="0">
                      <a:pos x="46" y="133"/>
                    </a:cxn>
                    <a:cxn ang="0">
                      <a:pos x="53" y="144"/>
                    </a:cxn>
                    <a:cxn ang="0">
                      <a:pos x="56" y="163"/>
                    </a:cxn>
                    <a:cxn ang="0">
                      <a:pos x="63" y="176"/>
                    </a:cxn>
                    <a:cxn ang="0">
                      <a:pos x="67" y="191"/>
                    </a:cxn>
                    <a:cxn ang="0">
                      <a:pos x="74" y="204"/>
                    </a:cxn>
                    <a:cxn ang="0">
                      <a:pos x="77" y="223"/>
                    </a:cxn>
                    <a:cxn ang="0">
                      <a:pos x="84" y="236"/>
                    </a:cxn>
                    <a:cxn ang="0">
                      <a:pos x="88" y="253"/>
                    </a:cxn>
                    <a:cxn ang="0">
                      <a:pos x="95" y="261"/>
                    </a:cxn>
                    <a:cxn ang="0">
                      <a:pos x="98" y="249"/>
                    </a:cxn>
                    <a:cxn ang="0">
                      <a:pos x="105" y="233"/>
                    </a:cxn>
                    <a:cxn ang="0">
                      <a:pos x="109" y="219"/>
                    </a:cxn>
                    <a:cxn ang="0">
                      <a:pos x="116" y="203"/>
                    </a:cxn>
                    <a:cxn ang="0">
                      <a:pos x="119" y="180"/>
                    </a:cxn>
                    <a:cxn ang="0">
                      <a:pos x="126" y="163"/>
                    </a:cxn>
                    <a:cxn ang="0">
                      <a:pos x="130" y="148"/>
                    </a:cxn>
                    <a:cxn ang="0">
                      <a:pos x="137" y="129"/>
                    </a:cxn>
                    <a:cxn ang="0">
                      <a:pos x="140" y="118"/>
                    </a:cxn>
                    <a:cxn ang="0">
                      <a:pos x="147" y="101"/>
                    </a:cxn>
                    <a:cxn ang="0">
                      <a:pos x="151" y="84"/>
                    </a:cxn>
                    <a:cxn ang="0">
                      <a:pos x="158" y="67"/>
                    </a:cxn>
                    <a:cxn ang="0">
                      <a:pos x="161" y="50"/>
                    </a:cxn>
                    <a:cxn ang="0">
                      <a:pos x="168" y="35"/>
                    </a:cxn>
                    <a:cxn ang="0">
                      <a:pos x="172" y="30"/>
                    </a:cxn>
                    <a:cxn ang="0">
                      <a:pos x="179" y="45"/>
                    </a:cxn>
                    <a:cxn ang="0">
                      <a:pos x="182" y="65"/>
                    </a:cxn>
                    <a:cxn ang="0">
                      <a:pos x="189" y="79"/>
                    </a:cxn>
                    <a:cxn ang="0">
                      <a:pos x="193" y="99"/>
                    </a:cxn>
                    <a:cxn ang="0">
                      <a:pos x="200" y="114"/>
                    </a:cxn>
                    <a:cxn ang="0">
                      <a:pos x="203" y="135"/>
                    </a:cxn>
                    <a:cxn ang="0">
                      <a:pos x="210" y="150"/>
                    </a:cxn>
                    <a:cxn ang="0">
                      <a:pos x="214" y="171"/>
                    </a:cxn>
                    <a:cxn ang="0">
                      <a:pos x="221" y="184"/>
                    </a:cxn>
                  </a:cxnLst>
                  <a:rect l="0" t="0" r="r" b="b"/>
                  <a:pathLst>
                    <a:path w="224" h="261">
                      <a:moveTo>
                        <a:pt x="0" y="0"/>
                      </a:moveTo>
                      <a:lnTo>
                        <a:pt x="4" y="3"/>
                      </a:lnTo>
                      <a:lnTo>
                        <a:pt x="4" y="11"/>
                      </a:lnTo>
                      <a:lnTo>
                        <a:pt x="7" y="17"/>
                      </a:lnTo>
                      <a:lnTo>
                        <a:pt x="7" y="20"/>
                      </a:lnTo>
                      <a:lnTo>
                        <a:pt x="11" y="24"/>
                      </a:lnTo>
                      <a:lnTo>
                        <a:pt x="11" y="28"/>
                      </a:lnTo>
                      <a:lnTo>
                        <a:pt x="14" y="32"/>
                      </a:lnTo>
                      <a:lnTo>
                        <a:pt x="14" y="43"/>
                      </a:lnTo>
                      <a:lnTo>
                        <a:pt x="18" y="47"/>
                      </a:lnTo>
                      <a:lnTo>
                        <a:pt x="18" y="50"/>
                      </a:lnTo>
                      <a:lnTo>
                        <a:pt x="21" y="54"/>
                      </a:lnTo>
                      <a:lnTo>
                        <a:pt x="21" y="58"/>
                      </a:lnTo>
                      <a:lnTo>
                        <a:pt x="25" y="64"/>
                      </a:lnTo>
                      <a:lnTo>
                        <a:pt x="25" y="73"/>
                      </a:lnTo>
                      <a:lnTo>
                        <a:pt x="28" y="77"/>
                      </a:lnTo>
                      <a:lnTo>
                        <a:pt x="28" y="80"/>
                      </a:lnTo>
                      <a:lnTo>
                        <a:pt x="32" y="86"/>
                      </a:lnTo>
                      <a:lnTo>
                        <a:pt x="32" y="90"/>
                      </a:lnTo>
                      <a:lnTo>
                        <a:pt x="35" y="94"/>
                      </a:lnTo>
                      <a:lnTo>
                        <a:pt x="35" y="101"/>
                      </a:lnTo>
                      <a:lnTo>
                        <a:pt x="39" y="107"/>
                      </a:lnTo>
                      <a:lnTo>
                        <a:pt x="39" y="110"/>
                      </a:lnTo>
                      <a:lnTo>
                        <a:pt x="42" y="114"/>
                      </a:lnTo>
                      <a:lnTo>
                        <a:pt x="42" y="120"/>
                      </a:lnTo>
                      <a:lnTo>
                        <a:pt x="46" y="124"/>
                      </a:lnTo>
                      <a:lnTo>
                        <a:pt x="46" y="133"/>
                      </a:lnTo>
                      <a:lnTo>
                        <a:pt x="49" y="137"/>
                      </a:lnTo>
                      <a:lnTo>
                        <a:pt x="49" y="141"/>
                      </a:lnTo>
                      <a:lnTo>
                        <a:pt x="53" y="144"/>
                      </a:lnTo>
                      <a:lnTo>
                        <a:pt x="53" y="150"/>
                      </a:lnTo>
                      <a:lnTo>
                        <a:pt x="56" y="156"/>
                      </a:lnTo>
                      <a:lnTo>
                        <a:pt x="56" y="163"/>
                      </a:lnTo>
                      <a:lnTo>
                        <a:pt x="60" y="167"/>
                      </a:lnTo>
                      <a:lnTo>
                        <a:pt x="60" y="171"/>
                      </a:lnTo>
                      <a:lnTo>
                        <a:pt x="63" y="176"/>
                      </a:lnTo>
                      <a:lnTo>
                        <a:pt x="63" y="184"/>
                      </a:lnTo>
                      <a:lnTo>
                        <a:pt x="67" y="187"/>
                      </a:lnTo>
                      <a:lnTo>
                        <a:pt x="67" y="191"/>
                      </a:lnTo>
                      <a:lnTo>
                        <a:pt x="70" y="197"/>
                      </a:lnTo>
                      <a:lnTo>
                        <a:pt x="70" y="201"/>
                      </a:lnTo>
                      <a:lnTo>
                        <a:pt x="74" y="204"/>
                      </a:lnTo>
                      <a:lnTo>
                        <a:pt x="74" y="214"/>
                      </a:lnTo>
                      <a:lnTo>
                        <a:pt x="77" y="218"/>
                      </a:lnTo>
                      <a:lnTo>
                        <a:pt x="77" y="223"/>
                      </a:lnTo>
                      <a:lnTo>
                        <a:pt x="81" y="227"/>
                      </a:lnTo>
                      <a:lnTo>
                        <a:pt x="81" y="231"/>
                      </a:lnTo>
                      <a:lnTo>
                        <a:pt x="84" y="236"/>
                      </a:lnTo>
                      <a:lnTo>
                        <a:pt x="84" y="246"/>
                      </a:lnTo>
                      <a:lnTo>
                        <a:pt x="88" y="249"/>
                      </a:lnTo>
                      <a:lnTo>
                        <a:pt x="88" y="253"/>
                      </a:lnTo>
                      <a:lnTo>
                        <a:pt x="91" y="255"/>
                      </a:lnTo>
                      <a:lnTo>
                        <a:pt x="91" y="259"/>
                      </a:lnTo>
                      <a:lnTo>
                        <a:pt x="95" y="261"/>
                      </a:lnTo>
                      <a:lnTo>
                        <a:pt x="95" y="255"/>
                      </a:lnTo>
                      <a:lnTo>
                        <a:pt x="98" y="253"/>
                      </a:lnTo>
                      <a:lnTo>
                        <a:pt x="98" y="249"/>
                      </a:lnTo>
                      <a:lnTo>
                        <a:pt x="102" y="244"/>
                      </a:lnTo>
                      <a:lnTo>
                        <a:pt x="102" y="238"/>
                      </a:lnTo>
                      <a:lnTo>
                        <a:pt x="105" y="233"/>
                      </a:lnTo>
                      <a:lnTo>
                        <a:pt x="105" y="227"/>
                      </a:lnTo>
                      <a:lnTo>
                        <a:pt x="109" y="221"/>
                      </a:lnTo>
                      <a:lnTo>
                        <a:pt x="109" y="219"/>
                      </a:lnTo>
                      <a:lnTo>
                        <a:pt x="112" y="214"/>
                      </a:lnTo>
                      <a:lnTo>
                        <a:pt x="112" y="208"/>
                      </a:lnTo>
                      <a:lnTo>
                        <a:pt x="116" y="203"/>
                      </a:lnTo>
                      <a:lnTo>
                        <a:pt x="116" y="191"/>
                      </a:lnTo>
                      <a:lnTo>
                        <a:pt x="119" y="186"/>
                      </a:lnTo>
                      <a:lnTo>
                        <a:pt x="119" y="180"/>
                      </a:lnTo>
                      <a:lnTo>
                        <a:pt x="123" y="174"/>
                      </a:lnTo>
                      <a:lnTo>
                        <a:pt x="123" y="169"/>
                      </a:lnTo>
                      <a:lnTo>
                        <a:pt x="126" y="163"/>
                      </a:lnTo>
                      <a:lnTo>
                        <a:pt x="126" y="157"/>
                      </a:lnTo>
                      <a:lnTo>
                        <a:pt x="130" y="152"/>
                      </a:lnTo>
                      <a:lnTo>
                        <a:pt x="130" y="148"/>
                      </a:lnTo>
                      <a:lnTo>
                        <a:pt x="133" y="144"/>
                      </a:lnTo>
                      <a:lnTo>
                        <a:pt x="133" y="133"/>
                      </a:lnTo>
                      <a:lnTo>
                        <a:pt x="137" y="129"/>
                      </a:lnTo>
                      <a:lnTo>
                        <a:pt x="137" y="127"/>
                      </a:lnTo>
                      <a:lnTo>
                        <a:pt x="140" y="122"/>
                      </a:lnTo>
                      <a:lnTo>
                        <a:pt x="140" y="118"/>
                      </a:lnTo>
                      <a:lnTo>
                        <a:pt x="144" y="114"/>
                      </a:lnTo>
                      <a:lnTo>
                        <a:pt x="144" y="103"/>
                      </a:lnTo>
                      <a:lnTo>
                        <a:pt x="147" y="101"/>
                      </a:lnTo>
                      <a:lnTo>
                        <a:pt x="147" y="97"/>
                      </a:lnTo>
                      <a:lnTo>
                        <a:pt x="151" y="90"/>
                      </a:lnTo>
                      <a:lnTo>
                        <a:pt x="151" y="84"/>
                      </a:lnTo>
                      <a:lnTo>
                        <a:pt x="154" y="82"/>
                      </a:lnTo>
                      <a:lnTo>
                        <a:pt x="154" y="73"/>
                      </a:lnTo>
                      <a:lnTo>
                        <a:pt x="158" y="67"/>
                      </a:lnTo>
                      <a:lnTo>
                        <a:pt x="158" y="62"/>
                      </a:lnTo>
                      <a:lnTo>
                        <a:pt x="161" y="54"/>
                      </a:lnTo>
                      <a:lnTo>
                        <a:pt x="161" y="50"/>
                      </a:lnTo>
                      <a:lnTo>
                        <a:pt x="165" y="48"/>
                      </a:lnTo>
                      <a:lnTo>
                        <a:pt x="165" y="39"/>
                      </a:lnTo>
                      <a:lnTo>
                        <a:pt x="168" y="35"/>
                      </a:lnTo>
                      <a:lnTo>
                        <a:pt x="168" y="30"/>
                      </a:lnTo>
                      <a:lnTo>
                        <a:pt x="172" y="28"/>
                      </a:lnTo>
                      <a:lnTo>
                        <a:pt x="172" y="30"/>
                      </a:lnTo>
                      <a:lnTo>
                        <a:pt x="175" y="33"/>
                      </a:lnTo>
                      <a:lnTo>
                        <a:pt x="175" y="41"/>
                      </a:lnTo>
                      <a:lnTo>
                        <a:pt x="179" y="45"/>
                      </a:lnTo>
                      <a:lnTo>
                        <a:pt x="179" y="48"/>
                      </a:lnTo>
                      <a:lnTo>
                        <a:pt x="182" y="54"/>
                      </a:lnTo>
                      <a:lnTo>
                        <a:pt x="182" y="65"/>
                      </a:lnTo>
                      <a:lnTo>
                        <a:pt x="186" y="69"/>
                      </a:lnTo>
                      <a:lnTo>
                        <a:pt x="186" y="75"/>
                      </a:lnTo>
                      <a:lnTo>
                        <a:pt x="189" y="79"/>
                      </a:lnTo>
                      <a:lnTo>
                        <a:pt x="189" y="84"/>
                      </a:lnTo>
                      <a:lnTo>
                        <a:pt x="193" y="90"/>
                      </a:lnTo>
                      <a:lnTo>
                        <a:pt x="193" y="99"/>
                      </a:lnTo>
                      <a:lnTo>
                        <a:pt x="196" y="105"/>
                      </a:lnTo>
                      <a:lnTo>
                        <a:pt x="196" y="110"/>
                      </a:lnTo>
                      <a:lnTo>
                        <a:pt x="200" y="114"/>
                      </a:lnTo>
                      <a:lnTo>
                        <a:pt x="200" y="120"/>
                      </a:lnTo>
                      <a:lnTo>
                        <a:pt x="203" y="124"/>
                      </a:lnTo>
                      <a:lnTo>
                        <a:pt x="203" y="135"/>
                      </a:lnTo>
                      <a:lnTo>
                        <a:pt x="207" y="141"/>
                      </a:lnTo>
                      <a:lnTo>
                        <a:pt x="207" y="144"/>
                      </a:lnTo>
                      <a:lnTo>
                        <a:pt x="210" y="150"/>
                      </a:lnTo>
                      <a:lnTo>
                        <a:pt x="210" y="156"/>
                      </a:lnTo>
                      <a:lnTo>
                        <a:pt x="214" y="159"/>
                      </a:lnTo>
                      <a:lnTo>
                        <a:pt x="214" y="171"/>
                      </a:lnTo>
                      <a:lnTo>
                        <a:pt x="217" y="176"/>
                      </a:lnTo>
                      <a:lnTo>
                        <a:pt x="217" y="180"/>
                      </a:lnTo>
                      <a:lnTo>
                        <a:pt x="221" y="184"/>
                      </a:lnTo>
                      <a:lnTo>
                        <a:pt x="221" y="187"/>
                      </a:lnTo>
                      <a:lnTo>
                        <a:pt x="224" y="195"/>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6000"/>
                </a:p>
              </p:txBody>
            </p:sp>
            <p:sp>
              <p:nvSpPr>
                <p:cNvPr id="80" name="Freeform 307"/>
                <p:cNvSpPr>
                  <a:spLocks/>
                </p:cNvSpPr>
                <p:nvPr/>
              </p:nvSpPr>
              <p:spPr bwMode="auto">
                <a:xfrm>
                  <a:off x="6484938" y="4044950"/>
                  <a:ext cx="361950" cy="822325"/>
                </a:xfrm>
                <a:custGeom>
                  <a:avLst/>
                  <a:gdLst/>
                  <a:ahLst/>
                  <a:cxnLst>
                    <a:cxn ang="0">
                      <a:pos x="4" y="15"/>
                    </a:cxn>
                    <a:cxn ang="0">
                      <a:pos x="7" y="32"/>
                    </a:cxn>
                    <a:cxn ang="0">
                      <a:pos x="14" y="51"/>
                    </a:cxn>
                    <a:cxn ang="0">
                      <a:pos x="18" y="71"/>
                    </a:cxn>
                    <a:cxn ang="0">
                      <a:pos x="25" y="86"/>
                    </a:cxn>
                    <a:cxn ang="0">
                      <a:pos x="28" y="107"/>
                    </a:cxn>
                    <a:cxn ang="0">
                      <a:pos x="35" y="120"/>
                    </a:cxn>
                    <a:cxn ang="0">
                      <a:pos x="39" y="141"/>
                    </a:cxn>
                    <a:cxn ang="0">
                      <a:pos x="46" y="156"/>
                    </a:cxn>
                    <a:cxn ang="0">
                      <a:pos x="49" y="177"/>
                    </a:cxn>
                    <a:cxn ang="0">
                      <a:pos x="56" y="188"/>
                    </a:cxn>
                    <a:cxn ang="0">
                      <a:pos x="60" y="203"/>
                    </a:cxn>
                    <a:cxn ang="0">
                      <a:pos x="67" y="210"/>
                    </a:cxn>
                    <a:cxn ang="0">
                      <a:pos x="74" y="225"/>
                    </a:cxn>
                    <a:cxn ang="0">
                      <a:pos x="77" y="242"/>
                    </a:cxn>
                    <a:cxn ang="0">
                      <a:pos x="84" y="255"/>
                    </a:cxn>
                    <a:cxn ang="0">
                      <a:pos x="88" y="271"/>
                    </a:cxn>
                    <a:cxn ang="0">
                      <a:pos x="98" y="284"/>
                    </a:cxn>
                    <a:cxn ang="0">
                      <a:pos x="102" y="278"/>
                    </a:cxn>
                    <a:cxn ang="0">
                      <a:pos x="109" y="265"/>
                    </a:cxn>
                    <a:cxn ang="0">
                      <a:pos x="112" y="246"/>
                    </a:cxn>
                    <a:cxn ang="0">
                      <a:pos x="119" y="235"/>
                    </a:cxn>
                    <a:cxn ang="0">
                      <a:pos x="123" y="222"/>
                    </a:cxn>
                    <a:cxn ang="0">
                      <a:pos x="130" y="218"/>
                    </a:cxn>
                    <a:cxn ang="0">
                      <a:pos x="137" y="225"/>
                    </a:cxn>
                    <a:cxn ang="0">
                      <a:pos x="140" y="239"/>
                    </a:cxn>
                    <a:cxn ang="0">
                      <a:pos x="147" y="252"/>
                    </a:cxn>
                    <a:cxn ang="0">
                      <a:pos x="151" y="271"/>
                    </a:cxn>
                    <a:cxn ang="0">
                      <a:pos x="158" y="286"/>
                    </a:cxn>
                    <a:cxn ang="0">
                      <a:pos x="161" y="306"/>
                    </a:cxn>
                    <a:cxn ang="0">
                      <a:pos x="168" y="319"/>
                    </a:cxn>
                    <a:cxn ang="0">
                      <a:pos x="172" y="340"/>
                    </a:cxn>
                    <a:cxn ang="0">
                      <a:pos x="179" y="353"/>
                    </a:cxn>
                    <a:cxn ang="0">
                      <a:pos x="182" y="372"/>
                    </a:cxn>
                    <a:cxn ang="0">
                      <a:pos x="189" y="387"/>
                    </a:cxn>
                    <a:cxn ang="0">
                      <a:pos x="193" y="411"/>
                    </a:cxn>
                    <a:cxn ang="0">
                      <a:pos x="200" y="436"/>
                    </a:cxn>
                    <a:cxn ang="0">
                      <a:pos x="203" y="449"/>
                    </a:cxn>
                    <a:cxn ang="0">
                      <a:pos x="210" y="473"/>
                    </a:cxn>
                    <a:cxn ang="0">
                      <a:pos x="214" y="488"/>
                    </a:cxn>
                    <a:cxn ang="0">
                      <a:pos x="221" y="502"/>
                    </a:cxn>
                    <a:cxn ang="0">
                      <a:pos x="224" y="511"/>
                    </a:cxn>
                  </a:cxnLst>
                  <a:rect l="0" t="0" r="r" b="b"/>
                  <a:pathLst>
                    <a:path w="228" h="518">
                      <a:moveTo>
                        <a:pt x="0" y="0"/>
                      </a:moveTo>
                      <a:lnTo>
                        <a:pt x="0" y="11"/>
                      </a:lnTo>
                      <a:lnTo>
                        <a:pt x="4" y="15"/>
                      </a:lnTo>
                      <a:lnTo>
                        <a:pt x="4" y="21"/>
                      </a:lnTo>
                      <a:lnTo>
                        <a:pt x="7" y="26"/>
                      </a:lnTo>
                      <a:lnTo>
                        <a:pt x="7" y="32"/>
                      </a:lnTo>
                      <a:lnTo>
                        <a:pt x="11" y="36"/>
                      </a:lnTo>
                      <a:lnTo>
                        <a:pt x="11" y="47"/>
                      </a:lnTo>
                      <a:lnTo>
                        <a:pt x="14" y="51"/>
                      </a:lnTo>
                      <a:lnTo>
                        <a:pt x="14" y="56"/>
                      </a:lnTo>
                      <a:lnTo>
                        <a:pt x="18" y="62"/>
                      </a:lnTo>
                      <a:lnTo>
                        <a:pt x="18" y="71"/>
                      </a:lnTo>
                      <a:lnTo>
                        <a:pt x="21" y="77"/>
                      </a:lnTo>
                      <a:lnTo>
                        <a:pt x="21" y="83"/>
                      </a:lnTo>
                      <a:lnTo>
                        <a:pt x="25" y="86"/>
                      </a:lnTo>
                      <a:lnTo>
                        <a:pt x="25" y="92"/>
                      </a:lnTo>
                      <a:lnTo>
                        <a:pt x="28" y="98"/>
                      </a:lnTo>
                      <a:lnTo>
                        <a:pt x="28" y="107"/>
                      </a:lnTo>
                      <a:lnTo>
                        <a:pt x="32" y="113"/>
                      </a:lnTo>
                      <a:lnTo>
                        <a:pt x="32" y="116"/>
                      </a:lnTo>
                      <a:lnTo>
                        <a:pt x="35" y="120"/>
                      </a:lnTo>
                      <a:lnTo>
                        <a:pt x="35" y="128"/>
                      </a:lnTo>
                      <a:lnTo>
                        <a:pt x="39" y="131"/>
                      </a:lnTo>
                      <a:lnTo>
                        <a:pt x="39" y="141"/>
                      </a:lnTo>
                      <a:lnTo>
                        <a:pt x="42" y="145"/>
                      </a:lnTo>
                      <a:lnTo>
                        <a:pt x="42" y="150"/>
                      </a:lnTo>
                      <a:lnTo>
                        <a:pt x="46" y="156"/>
                      </a:lnTo>
                      <a:lnTo>
                        <a:pt x="46" y="163"/>
                      </a:lnTo>
                      <a:lnTo>
                        <a:pt x="49" y="169"/>
                      </a:lnTo>
                      <a:lnTo>
                        <a:pt x="49" y="177"/>
                      </a:lnTo>
                      <a:lnTo>
                        <a:pt x="53" y="180"/>
                      </a:lnTo>
                      <a:lnTo>
                        <a:pt x="53" y="184"/>
                      </a:lnTo>
                      <a:lnTo>
                        <a:pt x="56" y="188"/>
                      </a:lnTo>
                      <a:lnTo>
                        <a:pt x="56" y="192"/>
                      </a:lnTo>
                      <a:lnTo>
                        <a:pt x="60" y="195"/>
                      </a:lnTo>
                      <a:lnTo>
                        <a:pt x="60" y="203"/>
                      </a:lnTo>
                      <a:lnTo>
                        <a:pt x="63" y="203"/>
                      </a:lnTo>
                      <a:lnTo>
                        <a:pt x="63" y="207"/>
                      </a:lnTo>
                      <a:lnTo>
                        <a:pt x="67" y="210"/>
                      </a:lnTo>
                      <a:lnTo>
                        <a:pt x="70" y="214"/>
                      </a:lnTo>
                      <a:lnTo>
                        <a:pt x="70" y="222"/>
                      </a:lnTo>
                      <a:lnTo>
                        <a:pt x="74" y="225"/>
                      </a:lnTo>
                      <a:lnTo>
                        <a:pt x="74" y="229"/>
                      </a:lnTo>
                      <a:lnTo>
                        <a:pt x="77" y="233"/>
                      </a:lnTo>
                      <a:lnTo>
                        <a:pt x="77" y="242"/>
                      </a:lnTo>
                      <a:lnTo>
                        <a:pt x="81" y="248"/>
                      </a:lnTo>
                      <a:lnTo>
                        <a:pt x="81" y="254"/>
                      </a:lnTo>
                      <a:lnTo>
                        <a:pt x="84" y="255"/>
                      </a:lnTo>
                      <a:lnTo>
                        <a:pt x="84" y="259"/>
                      </a:lnTo>
                      <a:lnTo>
                        <a:pt x="88" y="263"/>
                      </a:lnTo>
                      <a:lnTo>
                        <a:pt x="88" y="271"/>
                      </a:lnTo>
                      <a:lnTo>
                        <a:pt x="91" y="274"/>
                      </a:lnTo>
                      <a:lnTo>
                        <a:pt x="91" y="278"/>
                      </a:lnTo>
                      <a:lnTo>
                        <a:pt x="98" y="284"/>
                      </a:lnTo>
                      <a:lnTo>
                        <a:pt x="98" y="286"/>
                      </a:lnTo>
                      <a:lnTo>
                        <a:pt x="102" y="284"/>
                      </a:lnTo>
                      <a:lnTo>
                        <a:pt x="102" y="278"/>
                      </a:lnTo>
                      <a:lnTo>
                        <a:pt x="105" y="276"/>
                      </a:lnTo>
                      <a:lnTo>
                        <a:pt x="105" y="271"/>
                      </a:lnTo>
                      <a:lnTo>
                        <a:pt x="109" y="265"/>
                      </a:lnTo>
                      <a:lnTo>
                        <a:pt x="109" y="255"/>
                      </a:lnTo>
                      <a:lnTo>
                        <a:pt x="112" y="250"/>
                      </a:lnTo>
                      <a:lnTo>
                        <a:pt x="112" y="246"/>
                      </a:lnTo>
                      <a:lnTo>
                        <a:pt x="116" y="242"/>
                      </a:lnTo>
                      <a:lnTo>
                        <a:pt x="116" y="240"/>
                      </a:lnTo>
                      <a:lnTo>
                        <a:pt x="119" y="235"/>
                      </a:lnTo>
                      <a:lnTo>
                        <a:pt x="119" y="227"/>
                      </a:lnTo>
                      <a:lnTo>
                        <a:pt x="123" y="224"/>
                      </a:lnTo>
                      <a:lnTo>
                        <a:pt x="123" y="222"/>
                      </a:lnTo>
                      <a:lnTo>
                        <a:pt x="130" y="216"/>
                      </a:lnTo>
                      <a:lnTo>
                        <a:pt x="126" y="216"/>
                      </a:lnTo>
                      <a:lnTo>
                        <a:pt x="130" y="218"/>
                      </a:lnTo>
                      <a:lnTo>
                        <a:pt x="133" y="220"/>
                      </a:lnTo>
                      <a:lnTo>
                        <a:pt x="133" y="224"/>
                      </a:lnTo>
                      <a:lnTo>
                        <a:pt x="137" y="225"/>
                      </a:lnTo>
                      <a:lnTo>
                        <a:pt x="137" y="233"/>
                      </a:lnTo>
                      <a:lnTo>
                        <a:pt x="140" y="235"/>
                      </a:lnTo>
                      <a:lnTo>
                        <a:pt x="140" y="239"/>
                      </a:lnTo>
                      <a:lnTo>
                        <a:pt x="144" y="242"/>
                      </a:lnTo>
                      <a:lnTo>
                        <a:pt x="144" y="248"/>
                      </a:lnTo>
                      <a:lnTo>
                        <a:pt x="147" y="252"/>
                      </a:lnTo>
                      <a:lnTo>
                        <a:pt x="147" y="261"/>
                      </a:lnTo>
                      <a:lnTo>
                        <a:pt x="151" y="265"/>
                      </a:lnTo>
                      <a:lnTo>
                        <a:pt x="151" y="271"/>
                      </a:lnTo>
                      <a:lnTo>
                        <a:pt x="154" y="278"/>
                      </a:lnTo>
                      <a:lnTo>
                        <a:pt x="154" y="282"/>
                      </a:lnTo>
                      <a:lnTo>
                        <a:pt x="158" y="286"/>
                      </a:lnTo>
                      <a:lnTo>
                        <a:pt x="158" y="295"/>
                      </a:lnTo>
                      <a:lnTo>
                        <a:pt x="161" y="299"/>
                      </a:lnTo>
                      <a:lnTo>
                        <a:pt x="161" y="306"/>
                      </a:lnTo>
                      <a:lnTo>
                        <a:pt x="165" y="312"/>
                      </a:lnTo>
                      <a:lnTo>
                        <a:pt x="165" y="314"/>
                      </a:lnTo>
                      <a:lnTo>
                        <a:pt x="168" y="319"/>
                      </a:lnTo>
                      <a:lnTo>
                        <a:pt x="168" y="331"/>
                      </a:lnTo>
                      <a:lnTo>
                        <a:pt x="172" y="334"/>
                      </a:lnTo>
                      <a:lnTo>
                        <a:pt x="172" y="340"/>
                      </a:lnTo>
                      <a:lnTo>
                        <a:pt x="175" y="344"/>
                      </a:lnTo>
                      <a:lnTo>
                        <a:pt x="175" y="348"/>
                      </a:lnTo>
                      <a:lnTo>
                        <a:pt x="179" y="353"/>
                      </a:lnTo>
                      <a:lnTo>
                        <a:pt x="179" y="364"/>
                      </a:lnTo>
                      <a:lnTo>
                        <a:pt x="182" y="366"/>
                      </a:lnTo>
                      <a:lnTo>
                        <a:pt x="182" y="372"/>
                      </a:lnTo>
                      <a:lnTo>
                        <a:pt x="186" y="379"/>
                      </a:lnTo>
                      <a:lnTo>
                        <a:pt x="186" y="383"/>
                      </a:lnTo>
                      <a:lnTo>
                        <a:pt x="189" y="387"/>
                      </a:lnTo>
                      <a:lnTo>
                        <a:pt x="189" y="400"/>
                      </a:lnTo>
                      <a:lnTo>
                        <a:pt x="193" y="406"/>
                      </a:lnTo>
                      <a:lnTo>
                        <a:pt x="193" y="411"/>
                      </a:lnTo>
                      <a:lnTo>
                        <a:pt x="196" y="417"/>
                      </a:lnTo>
                      <a:lnTo>
                        <a:pt x="196" y="430"/>
                      </a:lnTo>
                      <a:lnTo>
                        <a:pt x="200" y="436"/>
                      </a:lnTo>
                      <a:lnTo>
                        <a:pt x="200" y="438"/>
                      </a:lnTo>
                      <a:lnTo>
                        <a:pt x="203" y="443"/>
                      </a:lnTo>
                      <a:lnTo>
                        <a:pt x="203" y="449"/>
                      </a:lnTo>
                      <a:lnTo>
                        <a:pt x="207" y="456"/>
                      </a:lnTo>
                      <a:lnTo>
                        <a:pt x="207" y="468"/>
                      </a:lnTo>
                      <a:lnTo>
                        <a:pt x="210" y="473"/>
                      </a:lnTo>
                      <a:lnTo>
                        <a:pt x="210" y="481"/>
                      </a:lnTo>
                      <a:lnTo>
                        <a:pt x="214" y="487"/>
                      </a:lnTo>
                      <a:lnTo>
                        <a:pt x="214" y="488"/>
                      </a:lnTo>
                      <a:lnTo>
                        <a:pt x="217" y="492"/>
                      </a:lnTo>
                      <a:lnTo>
                        <a:pt x="217" y="496"/>
                      </a:lnTo>
                      <a:lnTo>
                        <a:pt x="221" y="502"/>
                      </a:lnTo>
                      <a:lnTo>
                        <a:pt x="221" y="505"/>
                      </a:lnTo>
                      <a:lnTo>
                        <a:pt x="224" y="509"/>
                      </a:lnTo>
                      <a:lnTo>
                        <a:pt x="224" y="511"/>
                      </a:lnTo>
                      <a:lnTo>
                        <a:pt x="228" y="517"/>
                      </a:lnTo>
                      <a:lnTo>
                        <a:pt x="228" y="518"/>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6000"/>
                </a:p>
              </p:txBody>
            </p:sp>
            <p:sp>
              <p:nvSpPr>
                <p:cNvPr id="81" name="Freeform 308"/>
                <p:cNvSpPr>
                  <a:spLocks/>
                </p:cNvSpPr>
                <p:nvPr/>
              </p:nvSpPr>
              <p:spPr bwMode="auto">
                <a:xfrm>
                  <a:off x="6846888" y="4241800"/>
                  <a:ext cx="382588" cy="655638"/>
                </a:xfrm>
                <a:custGeom>
                  <a:avLst/>
                  <a:gdLst/>
                  <a:ahLst/>
                  <a:cxnLst>
                    <a:cxn ang="0">
                      <a:pos x="3" y="394"/>
                    </a:cxn>
                    <a:cxn ang="0">
                      <a:pos x="10" y="393"/>
                    </a:cxn>
                    <a:cxn ang="0">
                      <a:pos x="14" y="383"/>
                    </a:cxn>
                    <a:cxn ang="0">
                      <a:pos x="21" y="370"/>
                    </a:cxn>
                    <a:cxn ang="0">
                      <a:pos x="24" y="359"/>
                    </a:cxn>
                    <a:cxn ang="0">
                      <a:pos x="31" y="359"/>
                    </a:cxn>
                    <a:cxn ang="0">
                      <a:pos x="42" y="370"/>
                    </a:cxn>
                    <a:cxn ang="0">
                      <a:pos x="45" y="372"/>
                    </a:cxn>
                    <a:cxn ang="0">
                      <a:pos x="52" y="379"/>
                    </a:cxn>
                    <a:cxn ang="0">
                      <a:pos x="63" y="383"/>
                    </a:cxn>
                    <a:cxn ang="0">
                      <a:pos x="70" y="376"/>
                    </a:cxn>
                    <a:cxn ang="0">
                      <a:pos x="84" y="370"/>
                    </a:cxn>
                    <a:cxn ang="0">
                      <a:pos x="87" y="374"/>
                    </a:cxn>
                    <a:cxn ang="0">
                      <a:pos x="91" y="379"/>
                    </a:cxn>
                    <a:cxn ang="0">
                      <a:pos x="94" y="391"/>
                    </a:cxn>
                    <a:cxn ang="0">
                      <a:pos x="101" y="404"/>
                    </a:cxn>
                    <a:cxn ang="0">
                      <a:pos x="105" y="406"/>
                    </a:cxn>
                    <a:cxn ang="0">
                      <a:pos x="112" y="413"/>
                    </a:cxn>
                    <a:cxn ang="0">
                      <a:pos x="115" y="400"/>
                    </a:cxn>
                    <a:cxn ang="0">
                      <a:pos x="122" y="378"/>
                    </a:cxn>
                    <a:cxn ang="0">
                      <a:pos x="126" y="366"/>
                    </a:cxn>
                    <a:cxn ang="0">
                      <a:pos x="133" y="357"/>
                    </a:cxn>
                    <a:cxn ang="0">
                      <a:pos x="140" y="355"/>
                    </a:cxn>
                    <a:cxn ang="0">
                      <a:pos x="143" y="342"/>
                    </a:cxn>
                    <a:cxn ang="0">
                      <a:pos x="150" y="317"/>
                    </a:cxn>
                    <a:cxn ang="0">
                      <a:pos x="154" y="299"/>
                    </a:cxn>
                    <a:cxn ang="0">
                      <a:pos x="161" y="278"/>
                    </a:cxn>
                    <a:cxn ang="0">
                      <a:pos x="164" y="261"/>
                    </a:cxn>
                    <a:cxn ang="0">
                      <a:pos x="171" y="240"/>
                    </a:cxn>
                    <a:cxn ang="0">
                      <a:pos x="175" y="222"/>
                    </a:cxn>
                    <a:cxn ang="0">
                      <a:pos x="182" y="201"/>
                    </a:cxn>
                    <a:cxn ang="0">
                      <a:pos x="185" y="182"/>
                    </a:cxn>
                    <a:cxn ang="0">
                      <a:pos x="192" y="162"/>
                    </a:cxn>
                    <a:cxn ang="0">
                      <a:pos x="196" y="152"/>
                    </a:cxn>
                    <a:cxn ang="0">
                      <a:pos x="203" y="131"/>
                    </a:cxn>
                    <a:cxn ang="0">
                      <a:pos x="206" y="111"/>
                    </a:cxn>
                    <a:cxn ang="0">
                      <a:pos x="213" y="92"/>
                    </a:cxn>
                    <a:cxn ang="0">
                      <a:pos x="217" y="77"/>
                    </a:cxn>
                    <a:cxn ang="0">
                      <a:pos x="224" y="60"/>
                    </a:cxn>
                    <a:cxn ang="0">
                      <a:pos x="227" y="41"/>
                    </a:cxn>
                    <a:cxn ang="0">
                      <a:pos x="234" y="26"/>
                    </a:cxn>
                    <a:cxn ang="0">
                      <a:pos x="238" y="6"/>
                    </a:cxn>
                  </a:cxnLst>
                  <a:rect l="0" t="0" r="r" b="b"/>
                  <a:pathLst>
                    <a:path w="241" h="413">
                      <a:moveTo>
                        <a:pt x="0" y="394"/>
                      </a:moveTo>
                      <a:lnTo>
                        <a:pt x="0" y="393"/>
                      </a:lnTo>
                      <a:lnTo>
                        <a:pt x="3" y="394"/>
                      </a:lnTo>
                      <a:lnTo>
                        <a:pt x="3" y="393"/>
                      </a:lnTo>
                      <a:lnTo>
                        <a:pt x="7" y="394"/>
                      </a:lnTo>
                      <a:lnTo>
                        <a:pt x="10" y="393"/>
                      </a:lnTo>
                      <a:lnTo>
                        <a:pt x="10" y="389"/>
                      </a:lnTo>
                      <a:lnTo>
                        <a:pt x="14" y="385"/>
                      </a:lnTo>
                      <a:lnTo>
                        <a:pt x="14" y="383"/>
                      </a:lnTo>
                      <a:lnTo>
                        <a:pt x="17" y="379"/>
                      </a:lnTo>
                      <a:lnTo>
                        <a:pt x="17" y="376"/>
                      </a:lnTo>
                      <a:lnTo>
                        <a:pt x="21" y="370"/>
                      </a:lnTo>
                      <a:lnTo>
                        <a:pt x="21" y="364"/>
                      </a:lnTo>
                      <a:lnTo>
                        <a:pt x="24" y="361"/>
                      </a:lnTo>
                      <a:lnTo>
                        <a:pt x="24" y="359"/>
                      </a:lnTo>
                      <a:lnTo>
                        <a:pt x="28" y="355"/>
                      </a:lnTo>
                      <a:lnTo>
                        <a:pt x="28" y="357"/>
                      </a:lnTo>
                      <a:lnTo>
                        <a:pt x="31" y="359"/>
                      </a:lnTo>
                      <a:lnTo>
                        <a:pt x="35" y="361"/>
                      </a:lnTo>
                      <a:lnTo>
                        <a:pt x="35" y="364"/>
                      </a:lnTo>
                      <a:lnTo>
                        <a:pt x="42" y="370"/>
                      </a:lnTo>
                      <a:lnTo>
                        <a:pt x="38" y="370"/>
                      </a:lnTo>
                      <a:lnTo>
                        <a:pt x="42" y="370"/>
                      </a:lnTo>
                      <a:lnTo>
                        <a:pt x="45" y="372"/>
                      </a:lnTo>
                      <a:lnTo>
                        <a:pt x="45" y="376"/>
                      </a:lnTo>
                      <a:lnTo>
                        <a:pt x="49" y="378"/>
                      </a:lnTo>
                      <a:lnTo>
                        <a:pt x="52" y="379"/>
                      </a:lnTo>
                      <a:lnTo>
                        <a:pt x="56" y="379"/>
                      </a:lnTo>
                      <a:lnTo>
                        <a:pt x="59" y="381"/>
                      </a:lnTo>
                      <a:lnTo>
                        <a:pt x="63" y="383"/>
                      </a:lnTo>
                      <a:lnTo>
                        <a:pt x="63" y="379"/>
                      </a:lnTo>
                      <a:lnTo>
                        <a:pt x="66" y="378"/>
                      </a:lnTo>
                      <a:lnTo>
                        <a:pt x="70" y="376"/>
                      </a:lnTo>
                      <a:lnTo>
                        <a:pt x="73" y="376"/>
                      </a:lnTo>
                      <a:lnTo>
                        <a:pt x="77" y="374"/>
                      </a:lnTo>
                      <a:lnTo>
                        <a:pt x="84" y="370"/>
                      </a:lnTo>
                      <a:lnTo>
                        <a:pt x="80" y="370"/>
                      </a:lnTo>
                      <a:lnTo>
                        <a:pt x="84" y="372"/>
                      </a:lnTo>
                      <a:lnTo>
                        <a:pt x="87" y="374"/>
                      </a:lnTo>
                      <a:lnTo>
                        <a:pt x="87" y="378"/>
                      </a:lnTo>
                      <a:lnTo>
                        <a:pt x="87" y="376"/>
                      </a:lnTo>
                      <a:lnTo>
                        <a:pt x="91" y="379"/>
                      </a:lnTo>
                      <a:lnTo>
                        <a:pt x="91" y="383"/>
                      </a:lnTo>
                      <a:lnTo>
                        <a:pt x="94" y="387"/>
                      </a:lnTo>
                      <a:lnTo>
                        <a:pt x="94" y="391"/>
                      </a:lnTo>
                      <a:lnTo>
                        <a:pt x="98" y="394"/>
                      </a:lnTo>
                      <a:lnTo>
                        <a:pt x="98" y="402"/>
                      </a:lnTo>
                      <a:lnTo>
                        <a:pt x="101" y="404"/>
                      </a:lnTo>
                      <a:lnTo>
                        <a:pt x="101" y="406"/>
                      </a:lnTo>
                      <a:lnTo>
                        <a:pt x="105" y="408"/>
                      </a:lnTo>
                      <a:lnTo>
                        <a:pt x="105" y="406"/>
                      </a:lnTo>
                      <a:lnTo>
                        <a:pt x="108" y="408"/>
                      </a:lnTo>
                      <a:lnTo>
                        <a:pt x="108" y="411"/>
                      </a:lnTo>
                      <a:lnTo>
                        <a:pt x="112" y="413"/>
                      </a:lnTo>
                      <a:lnTo>
                        <a:pt x="112" y="408"/>
                      </a:lnTo>
                      <a:lnTo>
                        <a:pt x="115" y="404"/>
                      </a:lnTo>
                      <a:lnTo>
                        <a:pt x="115" y="400"/>
                      </a:lnTo>
                      <a:lnTo>
                        <a:pt x="119" y="394"/>
                      </a:lnTo>
                      <a:lnTo>
                        <a:pt x="119" y="383"/>
                      </a:lnTo>
                      <a:lnTo>
                        <a:pt x="122" y="378"/>
                      </a:lnTo>
                      <a:lnTo>
                        <a:pt x="122" y="376"/>
                      </a:lnTo>
                      <a:lnTo>
                        <a:pt x="126" y="370"/>
                      </a:lnTo>
                      <a:lnTo>
                        <a:pt x="126" y="366"/>
                      </a:lnTo>
                      <a:lnTo>
                        <a:pt x="129" y="364"/>
                      </a:lnTo>
                      <a:lnTo>
                        <a:pt x="129" y="359"/>
                      </a:lnTo>
                      <a:lnTo>
                        <a:pt x="133" y="357"/>
                      </a:lnTo>
                      <a:lnTo>
                        <a:pt x="133" y="353"/>
                      </a:lnTo>
                      <a:lnTo>
                        <a:pt x="140" y="353"/>
                      </a:lnTo>
                      <a:lnTo>
                        <a:pt x="140" y="355"/>
                      </a:lnTo>
                      <a:lnTo>
                        <a:pt x="140" y="353"/>
                      </a:lnTo>
                      <a:lnTo>
                        <a:pt x="143" y="347"/>
                      </a:lnTo>
                      <a:lnTo>
                        <a:pt x="143" y="342"/>
                      </a:lnTo>
                      <a:lnTo>
                        <a:pt x="147" y="334"/>
                      </a:lnTo>
                      <a:lnTo>
                        <a:pt x="147" y="323"/>
                      </a:lnTo>
                      <a:lnTo>
                        <a:pt x="150" y="317"/>
                      </a:lnTo>
                      <a:lnTo>
                        <a:pt x="150" y="310"/>
                      </a:lnTo>
                      <a:lnTo>
                        <a:pt x="154" y="304"/>
                      </a:lnTo>
                      <a:lnTo>
                        <a:pt x="154" y="299"/>
                      </a:lnTo>
                      <a:lnTo>
                        <a:pt x="157" y="293"/>
                      </a:lnTo>
                      <a:lnTo>
                        <a:pt x="157" y="284"/>
                      </a:lnTo>
                      <a:lnTo>
                        <a:pt x="161" y="278"/>
                      </a:lnTo>
                      <a:lnTo>
                        <a:pt x="161" y="272"/>
                      </a:lnTo>
                      <a:lnTo>
                        <a:pt x="164" y="267"/>
                      </a:lnTo>
                      <a:lnTo>
                        <a:pt x="164" y="261"/>
                      </a:lnTo>
                      <a:lnTo>
                        <a:pt x="168" y="257"/>
                      </a:lnTo>
                      <a:lnTo>
                        <a:pt x="168" y="246"/>
                      </a:lnTo>
                      <a:lnTo>
                        <a:pt x="171" y="240"/>
                      </a:lnTo>
                      <a:lnTo>
                        <a:pt x="171" y="233"/>
                      </a:lnTo>
                      <a:lnTo>
                        <a:pt x="175" y="227"/>
                      </a:lnTo>
                      <a:lnTo>
                        <a:pt x="175" y="222"/>
                      </a:lnTo>
                      <a:lnTo>
                        <a:pt x="178" y="216"/>
                      </a:lnTo>
                      <a:lnTo>
                        <a:pt x="178" y="207"/>
                      </a:lnTo>
                      <a:lnTo>
                        <a:pt x="182" y="201"/>
                      </a:lnTo>
                      <a:lnTo>
                        <a:pt x="182" y="195"/>
                      </a:lnTo>
                      <a:lnTo>
                        <a:pt x="185" y="188"/>
                      </a:lnTo>
                      <a:lnTo>
                        <a:pt x="185" y="182"/>
                      </a:lnTo>
                      <a:lnTo>
                        <a:pt x="189" y="177"/>
                      </a:lnTo>
                      <a:lnTo>
                        <a:pt x="189" y="165"/>
                      </a:lnTo>
                      <a:lnTo>
                        <a:pt x="192" y="162"/>
                      </a:lnTo>
                      <a:lnTo>
                        <a:pt x="192" y="158"/>
                      </a:lnTo>
                      <a:lnTo>
                        <a:pt x="196" y="156"/>
                      </a:lnTo>
                      <a:lnTo>
                        <a:pt x="196" y="152"/>
                      </a:lnTo>
                      <a:lnTo>
                        <a:pt x="199" y="150"/>
                      </a:lnTo>
                      <a:lnTo>
                        <a:pt x="199" y="137"/>
                      </a:lnTo>
                      <a:lnTo>
                        <a:pt x="203" y="131"/>
                      </a:lnTo>
                      <a:lnTo>
                        <a:pt x="203" y="126"/>
                      </a:lnTo>
                      <a:lnTo>
                        <a:pt x="206" y="122"/>
                      </a:lnTo>
                      <a:lnTo>
                        <a:pt x="206" y="111"/>
                      </a:lnTo>
                      <a:lnTo>
                        <a:pt x="210" y="105"/>
                      </a:lnTo>
                      <a:lnTo>
                        <a:pt x="210" y="100"/>
                      </a:lnTo>
                      <a:lnTo>
                        <a:pt x="213" y="92"/>
                      </a:lnTo>
                      <a:lnTo>
                        <a:pt x="213" y="88"/>
                      </a:lnTo>
                      <a:lnTo>
                        <a:pt x="217" y="85"/>
                      </a:lnTo>
                      <a:lnTo>
                        <a:pt x="217" y="77"/>
                      </a:lnTo>
                      <a:lnTo>
                        <a:pt x="220" y="69"/>
                      </a:lnTo>
                      <a:lnTo>
                        <a:pt x="220" y="64"/>
                      </a:lnTo>
                      <a:lnTo>
                        <a:pt x="224" y="60"/>
                      </a:lnTo>
                      <a:lnTo>
                        <a:pt x="224" y="56"/>
                      </a:lnTo>
                      <a:lnTo>
                        <a:pt x="227" y="51"/>
                      </a:lnTo>
                      <a:lnTo>
                        <a:pt x="227" y="41"/>
                      </a:lnTo>
                      <a:lnTo>
                        <a:pt x="231" y="36"/>
                      </a:lnTo>
                      <a:lnTo>
                        <a:pt x="231" y="30"/>
                      </a:lnTo>
                      <a:lnTo>
                        <a:pt x="234" y="26"/>
                      </a:lnTo>
                      <a:lnTo>
                        <a:pt x="234" y="21"/>
                      </a:lnTo>
                      <a:lnTo>
                        <a:pt x="238" y="17"/>
                      </a:lnTo>
                      <a:lnTo>
                        <a:pt x="238" y="6"/>
                      </a:lnTo>
                      <a:lnTo>
                        <a:pt x="241" y="4"/>
                      </a:lnTo>
                      <a:lnTo>
                        <a:pt x="241"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6000"/>
                </a:p>
              </p:txBody>
            </p:sp>
            <p:sp>
              <p:nvSpPr>
                <p:cNvPr id="82" name="Freeform 309"/>
                <p:cNvSpPr>
                  <a:spLocks/>
                </p:cNvSpPr>
                <p:nvPr/>
              </p:nvSpPr>
              <p:spPr bwMode="auto">
                <a:xfrm>
                  <a:off x="7229475" y="3786188"/>
                  <a:ext cx="355600" cy="658813"/>
                </a:xfrm>
                <a:custGeom>
                  <a:avLst/>
                  <a:gdLst/>
                  <a:ahLst/>
                  <a:cxnLst>
                    <a:cxn ang="0">
                      <a:pos x="4" y="289"/>
                    </a:cxn>
                    <a:cxn ang="0">
                      <a:pos x="11" y="300"/>
                    </a:cxn>
                    <a:cxn ang="0">
                      <a:pos x="14" y="308"/>
                    </a:cxn>
                    <a:cxn ang="0">
                      <a:pos x="21" y="325"/>
                    </a:cxn>
                    <a:cxn ang="0">
                      <a:pos x="25" y="343"/>
                    </a:cxn>
                    <a:cxn ang="0">
                      <a:pos x="32" y="356"/>
                    </a:cxn>
                    <a:cxn ang="0">
                      <a:pos x="35" y="373"/>
                    </a:cxn>
                    <a:cxn ang="0">
                      <a:pos x="42" y="387"/>
                    </a:cxn>
                    <a:cxn ang="0">
                      <a:pos x="46" y="402"/>
                    </a:cxn>
                    <a:cxn ang="0">
                      <a:pos x="53" y="415"/>
                    </a:cxn>
                    <a:cxn ang="0">
                      <a:pos x="56" y="409"/>
                    </a:cxn>
                    <a:cxn ang="0">
                      <a:pos x="63" y="400"/>
                    </a:cxn>
                    <a:cxn ang="0">
                      <a:pos x="67" y="390"/>
                    </a:cxn>
                    <a:cxn ang="0">
                      <a:pos x="74" y="379"/>
                    </a:cxn>
                    <a:cxn ang="0">
                      <a:pos x="77" y="364"/>
                    </a:cxn>
                    <a:cxn ang="0">
                      <a:pos x="84" y="353"/>
                    </a:cxn>
                    <a:cxn ang="0">
                      <a:pos x="88" y="334"/>
                    </a:cxn>
                    <a:cxn ang="0">
                      <a:pos x="95" y="317"/>
                    </a:cxn>
                    <a:cxn ang="0">
                      <a:pos x="98" y="300"/>
                    </a:cxn>
                    <a:cxn ang="0">
                      <a:pos x="105" y="285"/>
                    </a:cxn>
                    <a:cxn ang="0">
                      <a:pos x="109" y="266"/>
                    </a:cxn>
                    <a:cxn ang="0">
                      <a:pos x="116" y="251"/>
                    </a:cxn>
                    <a:cxn ang="0">
                      <a:pos x="119" y="233"/>
                    </a:cxn>
                    <a:cxn ang="0">
                      <a:pos x="126" y="217"/>
                    </a:cxn>
                    <a:cxn ang="0">
                      <a:pos x="130" y="197"/>
                    </a:cxn>
                    <a:cxn ang="0">
                      <a:pos x="137" y="182"/>
                    </a:cxn>
                    <a:cxn ang="0">
                      <a:pos x="140" y="163"/>
                    </a:cxn>
                    <a:cxn ang="0">
                      <a:pos x="147" y="144"/>
                    </a:cxn>
                    <a:cxn ang="0">
                      <a:pos x="151" y="131"/>
                    </a:cxn>
                    <a:cxn ang="0">
                      <a:pos x="158" y="112"/>
                    </a:cxn>
                    <a:cxn ang="0">
                      <a:pos x="161" y="95"/>
                    </a:cxn>
                    <a:cxn ang="0">
                      <a:pos x="168" y="78"/>
                    </a:cxn>
                    <a:cxn ang="0">
                      <a:pos x="172" y="63"/>
                    </a:cxn>
                    <a:cxn ang="0">
                      <a:pos x="179" y="43"/>
                    </a:cxn>
                    <a:cxn ang="0">
                      <a:pos x="182" y="30"/>
                    </a:cxn>
                    <a:cxn ang="0">
                      <a:pos x="189" y="13"/>
                    </a:cxn>
                    <a:cxn ang="0">
                      <a:pos x="193" y="0"/>
                    </a:cxn>
                    <a:cxn ang="0">
                      <a:pos x="200" y="11"/>
                    </a:cxn>
                    <a:cxn ang="0">
                      <a:pos x="203" y="30"/>
                    </a:cxn>
                    <a:cxn ang="0">
                      <a:pos x="210" y="47"/>
                    </a:cxn>
                    <a:cxn ang="0">
                      <a:pos x="214" y="63"/>
                    </a:cxn>
                    <a:cxn ang="0">
                      <a:pos x="221" y="82"/>
                    </a:cxn>
                  </a:cxnLst>
                  <a:rect l="0" t="0" r="r" b="b"/>
                  <a:pathLst>
                    <a:path w="224" h="415">
                      <a:moveTo>
                        <a:pt x="0" y="287"/>
                      </a:moveTo>
                      <a:lnTo>
                        <a:pt x="4" y="285"/>
                      </a:lnTo>
                      <a:lnTo>
                        <a:pt x="4" y="289"/>
                      </a:lnTo>
                      <a:lnTo>
                        <a:pt x="7" y="291"/>
                      </a:lnTo>
                      <a:lnTo>
                        <a:pt x="7" y="296"/>
                      </a:lnTo>
                      <a:lnTo>
                        <a:pt x="11" y="300"/>
                      </a:lnTo>
                      <a:lnTo>
                        <a:pt x="11" y="302"/>
                      </a:lnTo>
                      <a:lnTo>
                        <a:pt x="14" y="306"/>
                      </a:lnTo>
                      <a:lnTo>
                        <a:pt x="14" y="308"/>
                      </a:lnTo>
                      <a:lnTo>
                        <a:pt x="18" y="311"/>
                      </a:lnTo>
                      <a:lnTo>
                        <a:pt x="18" y="321"/>
                      </a:lnTo>
                      <a:lnTo>
                        <a:pt x="21" y="325"/>
                      </a:lnTo>
                      <a:lnTo>
                        <a:pt x="21" y="330"/>
                      </a:lnTo>
                      <a:lnTo>
                        <a:pt x="25" y="334"/>
                      </a:lnTo>
                      <a:lnTo>
                        <a:pt x="25" y="343"/>
                      </a:lnTo>
                      <a:lnTo>
                        <a:pt x="28" y="347"/>
                      </a:lnTo>
                      <a:lnTo>
                        <a:pt x="28" y="353"/>
                      </a:lnTo>
                      <a:lnTo>
                        <a:pt x="32" y="356"/>
                      </a:lnTo>
                      <a:lnTo>
                        <a:pt x="32" y="360"/>
                      </a:lnTo>
                      <a:lnTo>
                        <a:pt x="35" y="366"/>
                      </a:lnTo>
                      <a:lnTo>
                        <a:pt x="35" y="373"/>
                      </a:lnTo>
                      <a:lnTo>
                        <a:pt x="39" y="377"/>
                      </a:lnTo>
                      <a:lnTo>
                        <a:pt x="39" y="381"/>
                      </a:lnTo>
                      <a:lnTo>
                        <a:pt x="42" y="387"/>
                      </a:lnTo>
                      <a:lnTo>
                        <a:pt x="42" y="390"/>
                      </a:lnTo>
                      <a:lnTo>
                        <a:pt x="46" y="392"/>
                      </a:lnTo>
                      <a:lnTo>
                        <a:pt x="46" y="402"/>
                      </a:lnTo>
                      <a:lnTo>
                        <a:pt x="49" y="407"/>
                      </a:lnTo>
                      <a:lnTo>
                        <a:pt x="49" y="413"/>
                      </a:lnTo>
                      <a:lnTo>
                        <a:pt x="53" y="415"/>
                      </a:lnTo>
                      <a:lnTo>
                        <a:pt x="53" y="413"/>
                      </a:lnTo>
                      <a:lnTo>
                        <a:pt x="56" y="411"/>
                      </a:lnTo>
                      <a:lnTo>
                        <a:pt x="56" y="409"/>
                      </a:lnTo>
                      <a:lnTo>
                        <a:pt x="60" y="405"/>
                      </a:lnTo>
                      <a:lnTo>
                        <a:pt x="60" y="403"/>
                      </a:lnTo>
                      <a:lnTo>
                        <a:pt x="63" y="400"/>
                      </a:lnTo>
                      <a:lnTo>
                        <a:pt x="63" y="398"/>
                      </a:lnTo>
                      <a:lnTo>
                        <a:pt x="67" y="396"/>
                      </a:lnTo>
                      <a:lnTo>
                        <a:pt x="67" y="390"/>
                      </a:lnTo>
                      <a:lnTo>
                        <a:pt x="70" y="387"/>
                      </a:lnTo>
                      <a:lnTo>
                        <a:pt x="70" y="383"/>
                      </a:lnTo>
                      <a:lnTo>
                        <a:pt x="74" y="379"/>
                      </a:lnTo>
                      <a:lnTo>
                        <a:pt x="74" y="375"/>
                      </a:lnTo>
                      <a:lnTo>
                        <a:pt x="77" y="372"/>
                      </a:lnTo>
                      <a:lnTo>
                        <a:pt x="77" y="364"/>
                      </a:lnTo>
                      <a:lnTo>
                        <a:pt x="81" y="360"/>
                      </a:lnTo>
                      <a:lnTo>
                        <a:pt x="81" y="356"/>
                      </a:lnTo>
                      <a:lnTo>
                        <a:pt x="84" y="353"/>
                      </a:lnTo>
                      <a:lnTo>
                        <a:pt x="84" y="343"/>
                      </a:lnTo>
                      <a:lnTo>
                        <a:pt x="88" y="338"/>
                      </a:lnTo>
                      <a:lnTo>
                        <a:pt x="88" y="334"/>
                      </a:lnTo>
                      <a:lnTo>
                        <a:pt x="91" y="328"/>
                      </a:lnTo>
                      <a:lnTo>
                        <a:pt x="91" y="323"/>
                      </a:lnTo>
                      <a:lnTo>
                        <a:pt x="95" y="317"/>
                      </a:lnTo>
                      <a:lnTo>
                        <a:pt x="95" y="310"/>
                      </a:lnTo>
                      <a:lnTo>
                        <a:pt x="98" y="304"/>
                      </a:lnTo>
                      <a:lnTo>
                        <a:pt x="98" y="300"/>
                      </a:lnTo>
                      <a:lnTo>
                        <a:pt x="102" y="296"/>
                      </a:lnTo>
                      <a:lnTo>
                        <a:pt x="102" y="289"/>
                      </a:lnTo>
                      <a:lnTo>
                        <a:pt x="105" y="285"/>
                      </a:lnTo>
                      <a:lnTo>
                        <a:pt x="105" y="276"/>
                      </a:lnTo>
                      <a:lnTo>
                        <a:pt x="109" y="272"/>
                      </a:lnTo>
                      <a:lnTo>
                        <a:pt x="109" y="266"/>
                      </a:lnTo>
                      <a:lnTo>
                        <a:pt x="112" y="261"/>
                      </a:lnTo>
                      <a:lnTo>
                        <a:pt x="112" y="257"/>
                      </a:lnTo>
                      <a:lnTo>
                        <a:pt x="116" y="251"/>
                      </a:lnTo>
                      <a:lnTo>
                        <a:pt x="116" y="242"/>
                      </a:lnTo>
                      <a:lnTo>
                        <a:pt x="119" y="236"/>
                      </a:lnTo>
                      <a:lnTo>
                        <a:pt x="119" y="233"/>
                      </a:lnTo>
                      <a:lnTo>
                        <a:pt x="123" y="227"/>
                      </a:lnTo>
                      <a:lnTo>
                        <a:pt x="123" y="223"/>
                      </a:lnTo>
                      <a:lnTo>
                        <a:pt x="126" y="217"/>
                      </a:lnTo>
                      <a:lnTo>
                        <a:pt x="126" y="206"/>
                      </a:lnTo>
                      <a:lnTo>
                        <a:pt x="130" y="202"/>
                      </a:lnTo>
                      <a:lnTo>
                        <a:pt x="130" y="197"/>
                      </a:lnTo>
                      <a:lnTo>
                        <a:pt x="133" y="191"/>
                      </a:lnTo>
                      <a:lnTo>
                        <a:pt x="133" y="187"/>
                      </a:lnTo>
                      <a:lnTo>
                        <a:pt x="137" y="182"/>
                      </a:lnTo>
                      <a:lnTo>
                        <a:pt x="137" y="171"/>
                      </a:lnTo>
                      <a:lnTo>
                        <a:pt x="140" y="167"/>
                      </a:lnTo>
                      <a:lnTo>
                        <a:pt x="140" y="163"/>
                      </a:lnTo>
                      <a:lnTo>
                        <a:pt x="144" y="159"/>
                      </a:lnTo>
                      <a:lnTo>
                        <a:pt x="144" y="148"/>
                      </a:lnTo>
                      <a:lnTo>
                        <a:pt x="147" y="144"/>
                      </a:lnTo>
                      <a:lnTo>
                        <a:pt x="147" y="139"/>
                      </a:lnTo>
                      <a:lnTo>
                        <a:pt x="151" y="135"/>
                      </a:lnTo>
                      <a:lnTo>
                        <a:pt x="151" y="131"/>
                      </a:lnTo>
                      <a:lnTo>
                        <a:pt x="154" y="125"/>
                      </a:lnTo>
                      <a:lnTo>
                        <a:pt x="154" y="116"/>
                      </a:lnTo>
                      <a:lnTo>
                        <a:pt x="158" y="112"/>
                      </a:lnTo>
                      <a:lnTo>
                        <a:pt x="158" y="107"/>
                      </a:lnTo>
                      <a:lnTo>
                        <a:pt x="161" y="101"/>
                      </a:lnTo>
                      <a:lnTo>
                        <a:pt x="161" y="95"/>
                      </a:lnTo>
                      <a:lnTo>
                        <a:pt x="165" y="92"/>
                      </a:lnTo>
                      <a:lnTo>
                        <a:pt x="165" y="82"/>
                      </a:lnTo>
                      <a:lnTo>
                        <a:pt x="168" y="78"/>
                      </a:lnTo>
                      <a:lnTo>
                        <a:pt x="168" y="73"/>
                      </a:lnTo>
                      <a:lnTo>
                        <a:pt x="172" y="67"/>
                      </a:lnTo>
                      <a:lnTo>
                        <a:pt x="172" y="63"/>
                      </a:lnTo>
                      <a:lnTo>
                        <a:pt x="175" y="58"/>
                      </a:lnTo>
                      <a:lnTo>
                        <a:pt x="175" y="48"/>
                      </a:lnTo>
                      <a:lnTo>
                        <a:pt x="179" y="43"/>
                      </a:lnTo>
                      <a:lnTo>
                        <a:pt x="179" y="39"/>
                      </a:lnTo>
                      <a:lnTo>
                        <a:pt x="182" y="33"/>
                      </a:lnTo>
                      <a:lnTo>
                        <a:pt x="182" y="30"/>
                      </a:lnTo>
                      <a:lnTo>
                        <a:pt x="186" y="26"/>
                      </a:lnTo>
                      <a:lnTo>
                        <a:pt x="186" y="18"/>
                      </a:lnTo>
                      <a:lnTo>
                        <a:pt x="189" y="13"/>
                      </a:lnTo>
                      <a:lnTo>
                        <a:pt x="189" y="7"/>
                      </a:lnTo>
                      <a:lnTo>
                        <a:pt x="193" y="3"/>
                      </a:lnTo>
                      <a:lnTo>
                        <a:pt x="193" y="0"/>
                      </a:lnTo>
                      <a:lnTo>
                        <a:pt x="196" y="1"/>
                      </a:lnTo>
                      <a:lnTo>
                        <a:pt x="196" y="9"/>
                      </a:lnTo>
                      <a:lnTo>
                        <a:pt x="200" y="11"/>
                      </a:lnTo>
                      <a:lnTo>
                        <a:pt x="200" y="16"/>
                      </a:lnTo>
                      <a:lnTo>
                        <a:pt x="203" y="20"/>
                      </a:lnTo>
                      <a:lnTo>
                        <a:pt x="203" y="30"/>
                      </a:lnTo>
                      <a:lnTo>
                        <a:pt x="207" y="35"/>
                      </a:lnTo>
                      <a:lnTo>
                        <a:pt x="207" y="41"/>
                      </a:lnTo>
                      <a:lnTo>
                        <a:pt x="210" y="47"/>
                      </a:lnTo>
                      <a:lnTo>
                        <a:pt x="210" y="52"/>
                      </a:lnTo>
                      <a:lnTo>
                        <a:pt x="214" y="54"/>
                      </a:lnTo>
                      <a:lnTo>
                        <a:pt x="214" y="63"/>
                      </a:lnTo>
                      <a:lnTo>
                        <a:pt x="217" y="69"/>
                      </a:lnTo>
                      <a:lnTo>
                        <a:pt x="217" y="75"/>
                      </a:lnTo>
                      <a:lnTo>
                        <a:pt x="221" y="82"/>
                      </a:lnTo>
                      <a:lnTo>
                        <a:pt x="221" y="88"/>
                      </a:lnTo>
                      <a:lnTo>
                        <a:pt x="224" y="93"/>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6000"/>
                </a:p>
              </p:txBody>
            </p:sp>
            <p:sp>
              <p:nvSpPr>
                <p:cNvPr id="83" name="Freeform 310"/>
                <p:cNvSpPr>
                  <a:spLocks/>
                </p:cNvSpPr>
                <p:nvPr/>
              </p:nvSpPr>
              <p:spPr bwMode="auto">
                <a:xfrm>
                  <a:off x="7585075" y="3738563"/>
                  <a:ext cx="239713" cy="438150"/>
                </a:xfrm>
                <a:custGeom>
                  <a:avLst/>
                  <a:gdLst/>
                  <a:ahLst/>
                  <a:cxnLst>
                    <a:cxn ang="0">
                      <a:pos x="0" y="135"/>
                    </a:cxn>
                    <a:cxn ang="0">
                      <a:pos x="4" y="146"/>
                    </a:cxn>
                    <a:cxn ang="0">
                      <a:pos x="7" y="152"/>
                    </a:cxn>
                    <a:cxn ang="0">
                      <a:pos x="11" y="169"/>
                    </a:cxn>
                    <a:cxn ang="0">
                      <a:pos x="14" y="180"/>
                    </a:cxn>
                    <a:cxn ang="0">
                      <a:pos x="18" y="191"/>
                    </a:cxn>
                    <a:cxn ang="0">
                      <a:pos x="21" y="208"/>
                    </a:cxn>
                    <a:cxn ang="0">
                      <a:pos x="25" y="219"/>
                    </a:cxn>
                    <a:cxn ang="0">
                      <a:pos x="28" y="225"/>
                    </a:cxn>
                    <a:cxn ang="0">
                      <a:pos x="32" y="242"/>
                    </a:cxn>
                    <a:cxn ang="0">
                      <a:pos x="35" y="253"/>
                    </a:cxn>
                    <a:cxn ang="0">
                      <a:pos x="39" y="264"/>
                    </a:cxn>
                    <a:cxn ang="0">
                      <a:pos x="42" y="276"/>
                    </a:cxn>
                    <a:cxn ang="0">
                      <a:pos x="49" y="270"/>
                    </a:cxn>
                    <a:cxn ang="0">
                      <a:pos x="53" y="261"/>
                    </a:cxn>
                    <a:cxn ang="0">
                      <a:pos x="56" y="251"/>
                    </a:cxn>
                    <a:cxn ang="0">
                      <a:pos x="60" y="242"/>
                    </a:cxn>
                    <a:cxn ang="0">
                      <a:pos x="63" y="229"/>
                    </a:cxn>
                    <a:cxn ang="0">
                      <a:pos x="67" y="221"/>
                    </a:cxn>
                    <a:cxn ang="0">
                      <a:pos x="70" y="212"/>
                    </a:cxn>
                    <a:cxn ang="0">
                      <a:pos x="74" y="201"/>
                    </a:cxn>
                    <a:cxn ang="0">
                      <a:pos x="77" y="189"/>
                    </a:cxn>
                    <a:cxn ang="0">
                      <a:pos x="81" y="182"/>
                    </a:cxn>
                    <a:cxn ang="0">
                      <a:pos x="84" y="169"/>
                    </a:cxn>
                    <a:cxn ang="0">
                      <a:pos x="88" y="161"/>
                    </a:cxn>
                    <a:cxn ang="0">
                      <a:pos x="91" y="152"/>
                    </a:cxn>
                    <a:cxn ang="0">
                      <a:pos x="95" y="139"/>
                    </a:cxn>
                    <a:cxn ang="0">
                      <a:pos x="98" y="131"/>
                    </a:cxn>
                    <a:cxn ang="0">
                      <a:pos x="102" y="118"/>
                    </a:cxn>
                    <a:cxn ang="0">
                      <a:pos x="105" y="108"/>
                    </a:cxn>
                    <a:cxn ang="0">
                      <a:pos x="109" y="99"/>
                    </a:cxn>
                    <a:cxn ang="0">
                      <a:pos x="112" y="86"/>
                    </a:cxn>
                    <a:cxn ang="0">
                      <a:pos x="116" y="78"/>
                    </a:cxn>
                    <a:cxn ang="0">
                      <a:pos x="119" y="71"/>
                    </a:cxn>
                    <a:cxn ang="0">
                      <a:pos x="123" y="56"/>
                    </a:cxn>
                    <a:cxn ang="0">
                      <a:pos x="126" y="48"/>
                    </a:cxn>
                    <a:cxn ang="0">
                      <a:pos x="130" y="39"/>
                    </a:cxn>
                    <a:cxn ang="0">
                      <a:pos x="133" y="26"/>
                    </a:cxn>
                    <a:cxn ang="0">
                      <a:pos x="137" y="18"/>
                    </a:cxn>
                    <a:cxn ang="0">
                      <a:pos x="140" y="11"/>
                    </a:cxn>
                    <a:cxn ang="0">
                      <a:pos x="144" y="0"/>
                    </a:cxn>
                    <a:cxn ang="0">
                      <a:pos x="151" y="3"/>
                    </a:cxn>
                  </a:cxnLst>
                  <a:rect l="0" t="0" r="r" b="b"/>
                  <a:pathLst>
                    <a:path w="151" h="276">
                      <a:moveTo>
                        <a:pt x="0" y="123"/>
                      </a:moveTo>
                      <a:lnTo>
                        <a:pt x="0" y="135"/>
                      </a:lnTo>
                      <a:lnTo>
                        <a:pt x="4" y="140"/>
                      </a:lnTo>
                      <a:lnTo>
                        <a:pt x="4" y="146"/>
                      </a:lnTo>
                      <a:lnTo>
                        <a:pt x="7" y="148"/>
                      </a:lnTo>
                      <a:lnTo>
                        <a:pt x="7" y="152"/>
                      </a:lnTo>
                      <a:lnTo>
                        <a:pt x="11" y="157"/>
                      </a:lnTo>
                      <a:lnTo>
                        <a:pt x="11" y="169"/>
                      </a:lnTo>
                      <a:lnTo>
                        <a:pt x="14" y="174"/>
                      </a:lnTo>
                      <a:lnTo>
                        <a:pt x="14" y="180"/>
                      </a:lnTo>
                      <a:lnTo>
                        <a:pt x="18" y="185"/>
                      </a:lnTo>
                      <a:lnTo>
                        <a:pt x="18" y="191"/>
                      </a:lnTo>
                      <a:lnTo>
                        <a:pt x="21" y="197"/>
                      </a:lnTo>
                      <a:lnTo>
                        <a:pt x="21" y="208"/>
                      </a:lnTo>
                      <a:lnTo>
                        <a:pt x="25" y="214"/>
                      </a:lnTo>
                      <a:lnTo>
                        <a:pt x="25" y="219"/>
                      </a:lnTo>
                      <a:lnTo>
                        <a:pt x="28" y="223"/>
                      </a:lnTo>
                      <a:lnTo>
                        <a:pt x="28" y="225"/>
                      </a:lnTo>
                      <a:lnTo>
                        <a:pt x="32" y="231"/>
                      </a:lnTo>
                      <a:lnTo>
                        <a:pt x="32" y="242"/>
                      </a:lnTo>
                      <a:lnTo>
                        <a:pt x="35" y="247"/>
                      </a:lnTo>
                      <a:lnTo>
                        <a:pt x="35" y="253"/>
                      </a:lnTo>
                      <a:lnTo>
                        <a:pt x="39" y="259"/>
                      </a:lnTo>
                      <a:lnTo>
                        <a:pt x="39" y="264"/>
                      </a:lnTo>
                      <a:lnTo>
                        <a:pt x="42" y="270"/>
                      </a:lnTo>
                      <a:lnTo>
                        <a:pt x="42" y="276"/>
                      </a:lnTo>
                      <a:lnTo>
                        <a:pt x="46" y="274"/>
                      </a:lnTo>
                      <a:lnTo>
                        <a:pt x="49" y="270"/>
                      </a:lnTo>
                      <a:lnTo>
                        <a:pt x="49" y="264"/>
                      </a:lnTo>
                      <a:lnTo>
                        <a:pt x="53" y="261"/>
                      </a:lnTo>
                      <a:lnTo>
                        <a:pt x="53" y="255"/>
                      </a:lnTo>
                      <a:lnTo>
                        <a:pt x="56" y="251"/>
                      </a:lnTo>
                      <a:lnTo>
                        <a:pt x="56" y="246"/>
                      </a:lnTo>
                      <a:lnTo>
                        <a:pt x="60" y="242"/>
                      </a:lnTo>
                      <a:lnTo>
                        <a:pt x="60" y="232"/>
                      </a:lnTo>
                      <a:lnTo>
                        <a:pt x="63" y="229"/>
                      </a:lnTo>
                      <a:lnTo>
                        <a:pt x="63" y="225"/>
                      </a:lnTo>
                      <a:lnTo>
                        <a:pt x="67" y="221"/>
                      </a:lnTo>
                      <a:lnTo>
                        <a:pt x="67" y="217"/>
                      </a:lnTo>
                      <a:lnTo>
                        <a:pt x="70" y="212"/>
                      </a:lnTo>
                      <a:lnTo>
                        <a:pt x="70" y="204"/>
                      </a:lnTo>
                      <a:lnTo>
                        <a:pt x="74" y="201"/>
                      </a:lnTo>
                      <a:lnTo>
                        <a:pt x="74" y="195"/>
                      </a:lnTo>
                      <a:lnTo>
                        <a:pt x="77" y="189"/>
                      </a:lnTo>
                      <a:lnTo>
                        <a:pt x="77" y="185"/>
                      </a:lnTo>
                      <a:lnTo>
                        <a:pt x="81" y="182"/>
                      </a:lnTo>
                      <a:lnTo>
                        <a:pt x="81" y="174"/>
                      </a:lnTo>
                      <a:lnTo>
                        <a:pt x="84" y="169"/>
                      </a:lnTo>
                      <a:lnTo>
                        <a:pt x="84" y="165"/>
                      </a:lnTo>
                      <a:lnTo>
                        <a:pt x="88" y="161"/>
                      </a:lnTo>
                      <a:lnTo>
                        <a:pt x="88" y="157"/>
                      </a:lnTo>
                      <a:lnTo>
                        <a:pt x="91" y="152"/>
                      </a:lnTo>
                      <a:lnTo>
                        <a:pt x="91" y="142"/>
                      </a:lnTo>
                      <a:lnTo>
                        <a:pt x="95" y="139"/>
                      </a:lnTo>
                      <a:lnTo>
                        <a:pt x="95" y="135"/>
                      </a:lnTo>
                      <a:lnTo>
                        <a:pt x="98" y="131"/>
                      </a:lnTo>
                      <a:lnTo>
                        <a:pt x="98" y="122"/>
                      </a:lnTo>
                      <a:lnTo>
                        <a:pt x="102" y="118"/>
                      </a:lnTo>
                      <a:lnTo>
                        <a:pt x="102" y="112"/>
                      </a:lnTo>
                      <a:lnTo>
                        <a:pt x="105" y="108"/>
                      </a:lnTo>
                      <a:lnTo>
                        <a:pt x="105" y="103"/>
                      </a:lnTo>
                      <a:lnTo>
                        <a:pt x="109" y="99"/>
                      </a:lnTo>
                      <a:lnTo>
                        <a:pt x="109" y="92"/>
                      </a:lnTo>
                      <a:lnTo>
                        <a:pt x="112" y="86"/>
                      </a:lnTo>
                      <a:lnTo>
                        <a:pt x="112" y="82"/>
                      </a:lnTo>
                      <a:lnTo>
                        <a:pt x="116" y="78"/>
                      </a:lnTo>
                      <a:lnTo>
                        <a:pt x="116" y="75"/>
                      </a:lnTo>
                      <a:lnTo>
                        <a:pt x="119" y="71"/>
                      </a:lnTo>
                      <a:lnTo>
                        <a:pt x="119" y="62"/>
                      </a:lnTo>
                      <a:lnTo>
                        <a:pt x="123" y="56"/>
                      </a:lnTo>
                      <a:lnTo>
                        <a:pt x="123" y="52"/>
                      </a:lnTo>
                      <a:lnTo>
                        <a:pt x="126" y="48"/>
                      </a:lnTo>
                      <a:lnTo>
                        <a:pt x="126" y="43"/>
                      </a:lnTo>
                      <a:lnTo>
                        <a:pt x="130" y="39"/>
                      </a:lnTo>
                      <a:lnTo>
                        <a:pt x="130" y="31"/>
                      </a:lnTo>
                      <a:lnTo>
                        <a:pt x="133" y="26"/>
                      </a:lnTo>
                      <a:lnTo>
                        <a:pt x="133" y="22"/>
                      </a:lnTo>
                      <a:lnTo>
                        <a:pt x="137" y="18"/>
                      </a:lnTo>
                      <a:lnTo>
                        <a:pt x="137" y="15"/>
                      </a:lnTo>
                      <a:lnTo>
                        <a:pt x="140" y="11"/>
                      </a:lnTo>
                      <a:lnTo>
                        <a:pt x="140" y="1"/>
                      </a:lnTo>
                      <a:lnTo>
                        <a:pt x="144" y="0"/>
                      </a:lnTo>
                      <a:lnTo>
                        <a:pt x="147" y="1"/>
                      </a:lnTo>
                      <a:lnTo>
                        <a:pt x="151" y="3"/>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6000"/>
                </a:p>
              </p:txBody>
            </p:sp>
          </p:grpSp>
          <p:grpSp>
            <p:nvGrpSpPr>
              <p:cNvPr id="8" name="Group 265"/>
              <p:cNvGrpSpPr/>
              <p:nvPr/>
            </p:nvGrpSpPr>
            <p:grpSpPr>
              <a:xfrm>
                <a:off x="1331532" y="1647825"/>
                <a:ext cx="1284988" cy="418973"/>
                <a:chOff x="1808163" y="2332037"/>
                <a:chExt cx="2141538" cy="700088"/>
              </a:xfrm>
            </p:grpSpPr>
            <p:sp>
              <p:nvSpPr>
                <p:cNvPr id="70" name="Freeform 139"/>
                <p:cNvSpPr>
                  <a:spLocks/>
                </p:cNvSpPr>
                <p:nvPr/>
              </p:nvSpPr>
              <p:spPr bwMode="auto">
                <a:xfrm>
                  <a:off x="1808163" y="2332037"/>
                  <a:ext cx="452438" cy="581025"/>
                </a:xfrm>
                <a:custGeom>
                  <a:avLst/>
                  <a:gdLst/>
                  <a:ahLst/>
                  <a:cxnLst>
                    <a:cxn ang="0">
                      <a:pos x="4" y="12"/>
                    </a:cxn>
                    <a:cxn ang="0">
                      <a:pos x="11" y="28"/>
                    </a:cxn>
                    <a:cxn ang="0">
                      <a:pos x="18" y="45"/>
                    </a:cxn>
                    <a:cxn ang="0">
                      <a:pos x="25" y="56"/>
                    </a:cxn>
                    <a:cxn ang="0">
                      <a:pos x="31" y="69"/>
                    </a:cxn>
                    <a:cxn ang="0">
                      <a:pos x="38" y="84"/>
                    </a:cxn>
                    <a:cxn ang="0">
                      <a:pos x="45" y="99"/>
                    </a:cxn>
                    <a:cxn ang="0">
                      <a:pos x="52" y="115"/>
                    </a:cxn>
                    <a:cxn ang="0">
                      <a:pos x="59" y="131"/>
                    </a:cxn>
                    <a:cxn ang="0">
                      <a:pos x="65" y="147"/>
                    </a:cxn>
                    <a:cxn ang="0">
                      <a:pos x="72" y="163"/>
                    </a:cxn>
                    <a:cxn ang="0">
                      <a:pos x="79" y="179"/>
                    </a:cxn>
                    <a:cxn ang="0">
                      <a:pos x="86" y="194"/>
                    </a:cxn>
                    <a:cxn ang="0">
                      <a:pos x="93" y="210"/>
                    </a:cxn>
                    <a:cxn ang="0">
                      <a:pos x="99" y="226"/>
                    </a:cxn>
                    <a:cxn ang="0">
                      <a:pos x="106" y="241"/>
                    </a:cxn>
                    <a:cxn ang="0">
                      <a:pos x="113" y="246"/>
                    </a:cxn>
                    <a:cxn ang="0">
                      <a:pos x="120" y="233"/>
                    </a:cxn>
                    <a:cxn ang="0">
                      <a:pos x="127" y="219"/>
                    </a:cxn>
                    <a:cxn ang="0">
                      <a:pos x="133" y="204"/>
                    </a:cxn>
                    <a:cxn ang="0">
                      <a:pos x="140" y="189"/>
                    </a:cxn>
                    <a:cxn ang="0">
                      <a:pos x="147" y="176"/>
                    </a:cxn>
                    <a:cxn ang="0">
                      <a:pos x="154" y="176"/>
                    </a:cxn>
                    <a:cxn ang="0">
                      <a:pos x="161" y="186"/>
                    </a:cxn>
                    <a:cxn ang="0">
                      <a:pos x="167" y="200"/>
                    </a:cxn>
                    <a:cxn ang="0">
                      <a:pos x="174" y="208"/>
                    </a:cxn>
                    <a:cxn ang="0">
                      <a:pos x="181" y="221"/>
                    </a:cxn>
                    <a:cxn ang="0">
                      <a:pos x="188" y="235"/>
                    </a:cxn>
                    <a:cxn ang="0">
                      <a:pos x="195" y="249"/>
                    </a:cxn>
                    <a:cxn ang="0">
                      <a:pos x="201" y="262"/>
                    </a:cxn>
                    <a:cxn ang="0">
                      <a:pos x="208" y="276"/>
                    </a:cxn>
                    <a:cxn ang="0">
                      <a:pos x="215" y="289"/>
                    </a:cxn>
                    <a:cxn ang="0">
                      <a:pos x="222" y="302"/>
                    </a:cxn>
                    <a:cxn ang="0">
                      <a:pos x="229" y="317"/>
                    </a:cxn>
                    <a:cxn ang="0">
                      <a:pos x="235" y="330"/>
                    </a:cxn>
                    <a:cxn ang="0">
                      <a:pos x="242" y="341"/>
                    </a:cxn>
                    <a:cxn ang="0">
                      <a:pos x="249" y="352"/>
                    </a:cxn>
                    <a:cxn ang="0">
                      <a:pos x="256" y="341"/>
                    </a:cxn>
                    <a:cxn ang="0">
                      <a:pos x="263" y="334"/>
                    </a:cxn>
                    <a:cxn ang="0">
                      <a:pos x="269" y="336"/>
                    </a:cxn>
                    <a:cxn ang="0">
                      <a:pos x="274" y="348"/>
                    </a:cxn>
                    <a:cxn ang="0">
                      <a:pos x="281" y="359"/>
                    </a:cxn>
                  </a:cxnLst>
                  <a:rect l="0" t="0" r="r" b="b"/>
                  <a:pathLst>
                    <a:path w="285" h="366">
                      <a:moveTo>
                        <a:pt x="0" y="0"/>
                      </a:moveTo>
                      <a:lnTo>
                        <a:pt x="2" y="6"/>
                      </a:lnTo>
                      <a:lnTo>
                        <a:pt x="4" y="12"/>
                      </a:lnTo>
                      <a:lnTo>
                        <a:pt x="6" y="17"/>
                      </a:lnTo>
                      <a:lnTo>
                        <a:pt x="9" y="22"/>
                      </a:lnTo>
                      <a:lnTo>
                        <a:pt x="11" y="28"/>
                      </a:lnTo>
                      <a:lnTo>
                        <a:pt x="13" y="33"/>
                      </a:lnTo>
                      <a:lnTo>
                        <a:pt x="16" y="39"/>
                      </a:lnTo>
                      <a:lnTo>
                        <a:pt x="18" y="45"/>
                      </a:lnTo>
                      <a:lnTo>
                        <a:pt x="20" y="46"/>
                      </a:lnTo>
                      <a:lnTo>
                        <a:pt x="22" y="51"/>
                      </a:lnTo>
                      <a:lnTo>
                        <a:pt x="25" y="56"/>
                      </a:lnTo>
                      <a:lnTo>
                        <a:pt x="27" y="62"/>
                      </a:lnTo>
                      <a:lnTo>
                        <a:pt x="29" y="68"/>
                      </a:lnTo>
                      <a:lnTo>
                        <a:pt x="31" y="69"/>
                      </a:lnTo>
                      <a:lnTo>
                        <a:pt x="34" y="72"/>
                      </a:lnTo>
                      <a:lnTo>
                        <a:pt x="36" y="78"/>
                      </a:lnTo>
                      <a:lnTo>
                        <a:pt x="38" y="84"/>
                      </a:lnTo>
                      <a:lnTo>
                        <a:pt x="40" y="89"/>
                      </a:lnTo>
                      <a:lnTo>
                        <a:pt x="43" y="95"/>
                      </a:lnTo>
                      <a:lnTo>
                        <a:pt x="45" y="99"/>
                      </a:lnTo>
                      <a:lnTo>
                        <a:pt x="47" y="105"/>
                      </a:lnTo>
                      <a:lnTo>
                        <a:pt x="50" y="110"/>
                      </a:lnTo>
                      <a:lnTo>
                        <a:pt x="52" y="115"/>
                      </a:lnTo>
                      <a:lnTo>
                        <a:pt x="54" y="121"/>
                      </a:lnTo>
                      <a:lnTo>
                        <a:pt x="56" y="127"/>
                      </a:lnTo>
                      <a:lnTo>
                        <a:pt x="59" y="131"/>
                      </a:lnTo>
                      <a:lnTo>
                        <a:pt x="61" y="137"/>
                      </a:lnTo>
                      <a:lnTo>
                        <a:pt x="63" y="142"/>
                      </a:lnTo>
                      <a:lnTo>
                        <a:pt x="65" y="147"/>
                      </a:lnTo>
                      <a:lnTo>
                        <a:pt x="68" y="153"/>
                      </a:lnTo>
                      <a:lnTo>
                        <a:pt x="70" y="158"/>
                      </a:lnTo>
                      <a:lnTo>
                        <a:pt x="72" y="163"/>
                      </a:lnTo>
                      <a:lnTo>
                        <a:pt x="75" y="169"/>
                      </a:lnTo>
                      <a:lnTo>
                        <a:pt x="77" y="174"/>
                      </a:lnTo>
                      <a:lnTo>
                        <a:pt x="79" y="179"/>
                      </a:lnTo>
                      <a:lnTo>
                        <a:pt x="81" y="185"/>
                      </a:lnTo>
                      <a:lnTo>
                        <a:pt x="84" y="189"/>
                      </a:lnTo>
                      <a:lnTo>
                        <a:pt x="86" y="194"/>
                      </a:lnTo>
                      <a:lnTo>
                        <a:pt x="88" y="200"/>
                      </a:lnTo>
                      <a:lnTo>
                        <a:pt x="90" y="205"/>
                      </a:lnTo>
                      <a:lnTo>
                        <a:pt x="93" y="210"/>
                      </a:lnTo>
                      <a:lnTo>
                        <a:pt x="95" y="216"/>
                      </a:lnTo>
                      <a:lnTo>
                        <a:pt x="97" y="221"/>
                      </a:lnTo>
                      <a:lnTo>
                        <a:pt x="99" y="226"/>
                      </a:lnTo>
                      <a:lnTo>
                        <a:pt x="102" y="230"/>
                      </a:lnTo>
                      <a:lnTo>
                        <a:pt x="104" y="236"/>
                      </a:lnTo>
                      <a:lnTo>
                        <a:pt x="106" y="241"/>
                      </a:lnTo>
                      <a:lnTo>
                        <a:pt x="109" y="246"/>
                      </a:lnTo>
                      <a:lnTo>
                        <a:pt x="111" y="251"/>
                      </a:lnTo>
                      <a:lnTo>
                        <a:pt x="113" y="246"/>
                      </a:lnTo>
                      <a:lnTo>
                        <a:pt x="115" y="242"/>
                      </a:lnTo>
                      <a:lnTo>
                        <a:pt x="118" y="237"/>
                      </a:lnTo>
                      <a:lnTo>
                        <a:pt x="120" y="233"/>
                      </a:lnTo>
                      <a:lnTo>
                        <a:pt x="122" y="228"/>
                      </a:lnTo>
                      <a:lnTo>
                        <a:pt x="124" y="224"/>
                      </a:lnTo>
                      <a:lnTo>
                        <a:pt x="127" y="219"/>
                      </a:lnTo>
                      <a:lnTo>
                        <a:pt x="129" y="213"/>
                      </a:lnTo>
                      <a:lnTo>
                        <a:pt x="131" y="209"/>
                      </a:lnTo>
                      <a:lnTo>
                        <a:pt x="133" y="204"/>
                      </a:lnTo>
                      <a:lnTo>
                        <a:pt x="136" y="200"/>
                      </a:lnTo>
                      <a:lnTo>
                        <a:pt x="138" y="195"/>
                      </a:lnTo>
                      <a:lnTo>
                        <a:pt x="140" y="189"/>
                      </a:lnTo>
                      <a:lnTo>
                        <a:pt x="143" y="185"/>
                      </a:lnTo>
                      <a:lnTo>
                        <a:pt x="145" y="180"/>
                      </a:lnTo>
                      <a:lnTo>
                        <a:pt x="147" y="176"/>
                      </a:lnTo>
                      <a:lnTo>
                        <a:pt x="149" y="176"/>
                      </a:lnTo>
                      <a:lnTo>
                        <a:pt x="152" y="176"/>
                      </a:lnTo>
                      <a:lnTo>
                        <a:pt x="154" y="176"/>
                      </a:lnTo>
                      <a:lnTo>
                        <a:pt x="156" y="176"/>
                      </a:lnTo>
                      <a:lnTo>
                        <a:pt x="158" y="181"/>
                      </a:lnTo>
                      <a:lnTo>
                        <a:pt x="161" y="186"/>
                      </a:lnTo>
                      <a:lnTo>
                        <a:pt x="163" y="191"/>
                      </a:lnTo>
                      <a:lnTo>
                        <a:pt x="165" y="195"/>
                      </a:lnTo>
                      <a:lnTo>
                        <a:pt x="167" y="200"/>
                      </a:lnTo>
                      <a:lnTo>
                        <a:pt x="170" y="200"/>
                      </a:lnTo>
                      <a:lnTo>
                        <a:pt x="172" y="202"/>
                      </a:lnTo>
                      <a:lnTo>
                        <a:pt x="174" y="208"/>
                      </a:lnTo>
                      <a:lnTo>
                        <a:pt x="177" y="212"/>
                      </a:lnTo>
                      <a:lnTo>
                        <a:pt x="179" y="217"/>
                      </a:lnTo>
                      <a:lnTo>
                        <a:pt x="181" y="221"/>
                      </a:lnTo>
                      <a:lnTo>
                        <a:pt x="183" y="226"/>
                      </a:lnTo>
                      <a:lnTo>
                        <a:pt x="186" y="230"/>
                      </a:lnTo>
                      <a:lnTo>
                        <a:pt x="188" y="235"/>
                      </a:lnTo>
                      <a:lnTo>
                        <a:pt x="190" y="240"/>
                      </a:lnTo>
                      <a:lnTo>
                        <a:pt x="192" y="244"/>
                      </a:lnTo>
                      <a:lnTo>
                        <a:pt x="195" y="249"/>
                      </a:lnTo>
                      <a:lnTo>
                        <a:pt x="197" y="253"/>
                      </a:lnTo>
                      <a:lnTo>
                        <a:pt x="199" y="258"/>
                      </a:lnTo>
                      <a:lnTo>
                        <a:pt x="201" y="262"/>
                      </a:lnTo>
                      <a:lnTo>
                        <a:pt x="204" y="267"/>
                      </a:lnTo>
                      <a:lnTo>
                        <a:pt x="206" y="271"/>
                      </a:lnTo>
                      <a:lnTo>
                        <a:pt x="208" y="276"/>
                      </a:lnTo>
                      <a:lnTo>
                        <a:pt x="211" y="281"/>
                      </a:lnTo>
                      <a:lnTo>
                        <a:pt x="213" y="285"/>
                      </a:lnTo>
                      <a:lnTo>
                        <a:pt x="215" y="289"/>
                      </a:lnTo>
                      <a:lnTo>
                        <a:pt x="217" y="293"/>
                      </a:lnTo>
                      <a:lnTo>
                        <a:pt x="220" y="298"/>
                      </a:lnTo>
                      <a:lnTo>
                        <a:pt x="222" y="302"/>
                      </a:lnTo>
                      <a:lnTo>
                        <a:pt x="224" y="307"/>
                      </a:lnTo>
                      <a:lnTo>
                        <a:pt x="226" y="311"/>
                      </a:lnTo>
                      <a:lnTo>
                        <a:pt x="229" y="317"/>
                      </a:lnTo>
                      <a:lnTo>
                        <a:pt x="231" y="322"/>
                      </a:lnTo>
                      <a:lnTo>
                        <a:pt x="233" y="325"/>
                      </a:lnTo>
                      <a:lnTo>
                        <a:pt x="235" y="330"/>
                      </a:lnTo>
                      <a:lnTo>
                        <a:pt x="238" y="334"/>
                      </a:lnTo>
                      <a:lnTo>
                        <a:pt x="240" y="338"/>
                      </a:lnTo>
                      <a:lnTo>
                        <a:pt x="242" y="341"/>
                      </a:lnTo>
                      <a:lnTo>
                        <a:pt x="245" y="345"/>
                      </a:lnTo>
                      <a:lnTo>
                        <a:pt x="247" y="349"/>
                      </a:lnTo>
                      <a:lnTo>
                        <a:pt x="249" y="352"/>
                      </a:lnTo>
                      <a:lnTo>
                        <a:pt x="251" y="351"/>
                      </a:lnTo>
                      <a:lnTo>
                        <a:pt x="254" y="347"/>
                      </a:lnTo>
                      <a:lnTo>
                        <a:pt x="256" y="341"/>
                      </a:lnTo>
                      <a:lnTo>
                        <a:pt x="258" y="336"/>
                      </a:lnTo>
                      <a:lnTo>
                        <a:pt x="260" y="335"/>
                      </a:lnTo>
                      <a:lnTo>
                        <a:pt x="263" y="334"/>
                      </a:lnTo>
                      <a:lnTo>
                        <a:pt x="265" y="333"/>
                      </a:lnTo>
                      <a:lnTo>
                        <a:pt x="267" y="332"/>
                      </a:lnTo>
                      <a:lnTo>
                        <a:pt x="269" y="336"/>
                      </a:lnTo>
                      <a:lnTo>
                        <a:pt x="269" y="341"/>
                      </a:lnTo>
                      <a:lnTo>
                        <a:pt x="272" y="344"/>
                      </a:lnTo>
                      <a:lnTo>
                        <a:pt x="274" y="348"/>
                      </a:lnTo>
                      <a:lnTo>
                        <a:pt x="276" y="351"/>
                      </a:lnTo>
                      <a:lnTo>
                        <a:pt x="279" y="356"/>
                      </a:lnTo>
                      <a:lnTo>
                        <a:pt x="281" y="359"/>
                      </a:lnTo>
                      <a:lnTo>
                        <a:pt x="283" y="363"/>
                      </a:lnTo>
                      <a:lnTo>
                        <a:pt x="285" y="366"/>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71" name="Freeform 140"/>
                <p:cNvSpPr>
                  <a:spLocks/>
                </p:cNvSpPr>
                <p:nvPr/>
              </p:nvSpPr>
              <p:spPr bwMode="auto">
                <a:xfrm>
                  <a:off x="2260600" y="2708275"/>
                  <a:ext cx="454025" cy="323850"/>
                </a:xfrm>
                <a:custGeom>
                  <a:avLst/>
                  <a:gdLst/>
                  <a:ahLst/>
                  <a:cxnLst>
                    <a:cxn ang="0">
                      <a:pos x="5" y="135"/>
                    </a:cxn>
                    <a:cxn ang="0">
                      <a:pos x="12" y="144"/>
                    </a:cxn>
                    <a:cxn ang="0">
                      <a:pos x="18" y="147"/>
                    </a:cxn>
                    <a:cxn ang="0">
                      <a:pos x="25" y="142"/>
                    </a:cxn>
                    <a:cxn ang="0">
                      <a:pos x="32" y="140"/>
                    </a:cxn>
                    <a:cxn ang="0">
                      <a:pos x="39" y="149"/>
                    </a:cxn>
                    <a:cxn ang="0">
                      <a:pos x="46" y="156"/>
                    </a:cxn>
                    <a:cxn ang="0">
                      <a:pos x="52" y="162"/>
                    </a:cxn>
                    <a:cxn ang="0">
                      <a:pos x="59" y="163"/>
                    </a:cxn>
                    <a:cxn ang="0">
                      <a:pos x="66" y="172"/>
                    </a:cxn>
                    <a:cxn ang="0">
                      <a:pos x="73" y="181"/>
                    </a:cxn>
                    <a:cxn ang="0">
                      <a:pos x="80" y="189"/>
                    </a:cxn>
                    <a:cxn ang="0">
                      <a:pos x="86" y="194"/>
                    </a:cxn>
                    <a:cxn ang="0">
                      <a:pos x="93" y="197"/>
                    </a:cxn>
                    <a:cxn ang="0">
                      <a:pos x="100" y="196"/>
                    </a:cxn>
                    <a:cxn ang="0">
                      <a:pos x="107" y="198"/>
                    </a:cxn>
                    <a:cxn ang="0">
                      <a:pos x="114" y="201"/>
                    </a:cxn>
                    <a:cxn ang="0">
                      <a:pos x="120" y="202"/>
                    </a:cxn>
                    <a:cxn ang="0">
                      <a:pos x="127" y="203"/>
                    </a:cxn>
                    <a:cxn ang="0">
                      <a:pos x="134" y="204"/>
                    </a:cxn>
                    <a:cxn ang="0">
                      <a:pos x="141" y="196"/>
                    </a:cxn>
                    <a:cxn ang="0">
                      <a:pos x="148" y="181"/>
                    </a:cxn>
                    <a:cxn ang="0">
                      <a:pos x="154" y="170"/>
                    </a:cxn>
                    <a:cxn ang="0">
                      <a:pos x="161" y="160"/>
                    </a:cxn>
                    <a:cxn ang="0">
                      <a:pos x="168" y="152"/>
                    </a:cxn>
                    <a:cxn ang="0">
                      <a:pos x="175" y="146"/>
                    </a:cxn>
                    <a:cxn ang="0">
                      <a:pos x="182" y="139"/>
                    </a:cxn>
                    <a:cxn ang="0">
                      <a:pos x="188" y="130"/>
                    </a:cxn>
                    <a:cxn ang="0">
                      <a:pos x="195" y="123"/>
                    </a:cxn>
                    <a:cxn ang="0">
                      <a:pos x="202" y="116"/>
                    </a:cxn>
                    <a:cxn ang="0">
                      <a:pos x="209" y="107"/>
                    </a:cxn>
                    <a:cxn ang="0">
                      <a:pos x="216" y="96"/>
                    </a:cxn>
                    <a:cxn ang="0">
                      <a:pos x="222" y="87"/>
                    </a:cxn>
                    <a:cxn ang="0">
                      <a:pos x="229" y="75"/>
                    </a:cxn>
                    <a:cxn ang="0">
                      <a:pos x="236" y="66"/>
                    </a:cxn>
                    <a:cxn ang="0">
                      <a:pos x="243" y="57"/>
                    </a:cxn>
                    <a:cxn ang="0">
                      <a:pos x="250" y="45"/>
                    </a:cxn>
                    <a:cxn ang="0">
                      <a:pos x="254" y="38"/>
                    </a:cxn>
                    <a:cxn ang="0">
                      <a:pos x="261" y="29"/>
                    </a:cxn>
                    <a:cxn ang="0">
                      <a:pos x="268" y="19"/>
                    </a:cxn>
                    <a:cxn ang="0">
                      <a:pos x="275" y="12"/>
                    </a:cxn>
                    <a:cxn ang="0">
                      <a:pos x="281" y="5"/>
                    </a:cxn>
                  </a:cxnLst>
                  <a:rect l="0" t="0" r="r" b="b"/>
                  <a:pathLst>
                    <a:path w="286" h="204">
                      <a:moveTo>
                        <a:pt x="0" y="129"/>
                      </a:moveTo>
                      <a:lnTo>
                        <a:pt x="3" y="132"/>
                      </a:lnTo>
                      <a:lnTo>
                        <a:pt x="5" y="135"/>
                      </a:lnTo>
                      <a:lnTo>
                        <a:pt x="7" y="138"/>
                      </a:lnTo>
                      <a:lnTo>
                        <a:pt x="9" y="142"/>
                      </a:lnTo>
                      <a:lnTo>
                        <a:pt x="12" y="144"/>
                      </a:lnTo>
                      <a:lnTo>
                        <a:pt x="14" y="147"/>
                      </a:lnTo>
                      <a:lnTo>
                        <a:pt x="16" y="149"/>
                      </a:lnTo>
                      <a:lnTo>
                        <a:pt x="18" y="147"/>
                      </a:lnTo>
                      <a:lnTo>
                        <a:pt x="21" y="146"/>
                      </a:lnTo>
                      <a:lnTo>
                        <a:pt x="23" y="144"/>
                      </a:lnTo>
                      <a:lnTo>
                        <a:pt x="25" y="142"/>
                      </a:lnTo>
                      <a:lnTo>
                        <a:pt x="28" y="140"/>
                      </a:lnTo>
                      <a:lnTo>
                        <a:pt x="30" y="138"/>
                      </a:lnTo>
                      <a:lnTo>
                        <a:pt x="32" y="140"/>
                      </a:lnTo>
                      <a:lnTo>
                        <a:pt x="34" y="144"/>
                      </a:lnTo>
                      <a:lnTo>
                        <a:pt x="37" y="147"/>
                      </a:lnTo>
                      <a:lnTo>
                        <a:pt x="39" y="149"/>
                      </a:lnTo>
                      <a:lnTo>
                        <a:pt x="41" y="152"/>
                      </a:lnTo>
                      <a:lnTo>
                        <a:pt x="43" y="154"/>
                      </a:lnTo>
                      <a:lnTo>
                        <a:pt x="46" y="156"/>
                      </a:lnTo>
                      <a:lnTo>
                        <a:pt x="48" y="159"/>
                      </a:lnTo>
                      <a:lnTo>
                        <a:pt x="50" y="161"/>
                      </a:lnTo>
                      <a:lnTo>
                        <a:pt x="52" y="162"/>
                      </a:lnTo>
                      <a:lnTo>
                        <a:pt x="55" y="160"/>
                      </a:lnTo>
                      <a:lnTo>
                        <a:pt x="57" y="162"/>
                      </a:lnTo>
                      <a:lnTo>
                        <a:pt x="59" y="163"/>
                      </a:lnTo>
                      <a:lnTo>
                        <a:pt x="62" y="167"/>
                      </a:lnTo>
                      <a:lnTo>
                        <a:pt x="64" y="170"/>
                      </a:lnTo>
                      <a:lnTo>
                        <a:pt x="66" y="172"/>
                      </a:lnTo>
                      <a:lnTo>
                        <a:pt x="68" y="176"/>
                      </a:lnTo>
                      <a:lnTo>
                        <a:pt x="71" y="179"/>
                      </a:lnTo>
                      <a:lnTo>
                        <a:pt x="73" y="181"/>
                      </a:lnTo>
                      <a:lnTo>
                        <a:pt x="75" y="185"/>
                      </a:lnTo>
                      <a:lnTo>
                        <a:pt x="77" y="187"/>
                      </a:lnTo>
                      <a:lnTo>
                        <a:pt x="80" y="189"/>
                      </a:lnTo>
                      <a:lnTo>
                        <a:pt x="82" y="190"/>
                      </a:lnTo>
                      <a:lnTo>
                        <a:pt x="84" y="193"/>
                      </a:lnTo>
                      <a:lnTo>
                        <a:pt x="86" y="194"/>
                      </a:lnTo>
                      <a:lnTo>
                        <a:pt x="89" y="195"/>
                      </a:lnTo>
                      <a:lnTo>
                        <a:pt x="91" y="196"/>
                      </a:lnTo>
                      <a:lnTo>
                        <a:pt x="93" y="197"/>
                      </a:lnTo>
                      <a:lnTo>
                        <a:pt x="96" y="195"/>
                      </a:lnTo>
                      <a:lnTo>
                        <a:pt x="98" y="195"/>
                      </a:lnTo>
                      <a:lnTo>
                        <a:pt x="100" y="196"/>
                      </a:lnTo>
                      <a:lnTo>
                        <a:pt x="102" y="196"/>
                      </a:lnTo>
                      <a:lnTo>
                        <a:pt x="105" y="197"/>
                      </a:lnTo>
                      <a:lnTo>
                        <a:pt x="107" y="198"/>
                      </a:lnTo>
                      <a:lnTo>
                        <a:pt x="109" y="200"/>
                      </a:lnTo>
                      <a:lnTo>
                        <a:pt x="111" y="200"/>
                      </a:lnTo>
                      <a:lnTo>
                        <a:pt x="114" y="201"/>
                      </a:lnTo>
                      <a:lnTo>
                        <a:pt x="116" y="201"/>
                      </a:lnTo>
                      <a:lnTo>
                        <a:pt x="118" y="202"/>
                      </a:lnTo>
                      <a:lnTo>
                        <a:pt x="120" y="202"/>
                      </a:lnTo>
                      <a:lnTo>
                        <a:pt x="123" y="203"/>
                      </a:lnTo>
                      <a:lnTo>
                        <a:pt x="125" y="203"/>
                      </a:lnTo>
                      <a:lnTo>
                        <a:pt x="127" y="203"/>
                      </a:lnTo>
                      <a:lnTo>
                        <a:pt x="130" y="203"/>
                      </a:lnTo>
                      <a:lnTo>
                        <a:pt x="132" y="204"/>
                      </a:lnTo>
                      <a:lnTo>
                        <a:pt x="134" y="204"/>
                      </a:lnTo>
                      <a:lnTo>
                        <a:pt x="136" y="203"/>
                      </a:lnTo>
                      <a:lnTo>
                        <a:pt x="139" y="200"/>
                      </a:lnTo>
                      <a:lnTo>
                        <a:pt x="141" y="196"/>
                      </a:lnTo>
                      <a:lnTo>
                        <a:pt x="143" y="193"/>
                      </a:lnTo>
                      <a:lnTo>
                        <a:pt x="145" y="188"/>
                      </a:lnTo>
                      <a:lnTo>
                        <a:pt x="148" y="181"/>
                      </a:lnTo>
                      <a:lnTo>
                        <a:pt x="150" y="178"/>
                      </a:lnTo>
                      <a:lnTo>
                        <a:pt x="152" y="173"/>
                      </a:lnTo>
                      <a:lnTo>
                        <a:pt x="154" y="170"/>
                      </a:lnTo>
                      <a:lnTo>
                        <a:pt x="157" y="167"/>
                      </a:lnTo>
                      <a:lnTo>
                        <a:pt x="159" y="163"/>
                      </a:lnTo>
                      <a:lnTo>
                        <a:pt x="161" y="160"/>
                      </a:lnTo>
                      <a:lnTo>
                        <a:pt x="164" y="156"/>
                      </a:lnTo>
                      <a:lnTo>
                        <a:pt x="166" y="153"/>
                      </a:lnTo>
                      <a:lnTo>
                        <a:pt x="168" y="152"/>
                      </a:lnTo>
                      <a:lnTo>
                        <a:pt x="170" y="149"/>
                      </a:lnTo>
                      <a:lnTo>
                        <a:pt x="173" y="147"/>
                      </a:lnTo>
                      <a:lnTo>
                        <a:pt x="175" y="146"/>
                      </a:lnTo>
                      <a:lnTo>
                        <a:pt x="177" y="143"/>
                      </a:lnTo>
                      <a:lnTo>
                        <a:pt x="179" y="140"/>
                      </a:lnTo>
                      <a:lnTo>
                        <a:pt x="182" y="139"/>
                      </a:lnTo>
                      <a:lnTo>
                        <a:pt x="184" y="135"/>
                      </a:lnTo>
                      <a:lnTo>
                        <a:pt x="186" y="131"/>
                      </a:lnTo>
                      <a:lnTo>
                        <a:pt x="188" y="130"/>
                      </a:lnTo>
                      <a:lnTo>
                        <a:pt x="191" y="128"/>
                      </a:lnTo>
                      <a:lnTo>
                        <a:pt x="193" y="124"/>
                      </a:lnTo>
                      <a:lnTo>
                        <a:pt x="195" y="123"/>
                      </a:lnTo>
                      <a:lnTo>
                        <a:pt x="198" y="122"/>
                      </a:lnTo>
                      <a:lnTo>
                        <a:pt x="200" y="120"/>
                      </a:lnTo>
                      <a:lnTo>
                        <a:pt x="202" y="116"/>
                      </a:lnTo>
                      <a:lnTo>
                        <a:pt x="204" y="115"/>
                      </a:lnTo>
                      <a:lnTo>
                        <a:pt x="207" y="112"/>
                      </a:lnTo>
                      <a:lnTo>
                        <a:pt x="209" y="107"/>
                      </a:lnTo>
                      <a:lnTo>
                        <a:pt x="211" y="104"/>
                      </a:lnTo>
                      <a:lnTo>
                        <a:pt x="213" y="99"/>
                      </a:lnTo>
                      <a:lnTo>
                        <a:pt x="216" y="96"/>
                      </a:lnTo>
                      <a:lnTo>
                        <a:pt x="218" y="91"/>
                      </a:lnTo>
                      <a:lnTo>
                        <a:pt x="220" y="88"/>
                      </a:lnTo>
                      <a:lnTo>
                        <a:pt x="222" y="87"/>
                      </a:lnTo>
                      <a:lnTo>
                        <a:pt x="225" y="83"/>
                      </a:lnTo>
                      <a:lnTo>
                        <a:pt x="227" y="79"/>
                      </a:lnTo>
                      <a:lnTo>
                        <a:pt x="229" y="75"/>
                      </a:lnTo>
                      <a:lnTo>
                        <a:pt x="232" y="74"/>
                      </a:lnTo>
                      <a:lnTo>
                        <a:pt x="234" y="70"/>
                      </a:lnTo>
                      <a:lnTo>
                        <a:pt x="236" y="66"/>
                      </a:lnTo>
                      <a:lnTo>
                        <a:pt x="238" y="63"/>
                      </a:lnTo>
                      <a:lnTo>
                        <a:pt x="241" y="61"/>
                      </a:lnTo>
                      <a:lnTo>
                        <a:pt x="243" y="57"/>
                      </a:lnTo>
                      <a:lnTo>
                        <a:pt x="245" y="53"/>
                      </a:lnTo>
                      <a:lnTo>
                        <a:pt x="247" y="48"/>
                      </a:lnTo>
                      <a:lnTo>
                        <a:pt x="250" y="45"/>
                      </a:lnTo>
                      <a:lnTo>
                        <a:pt x="252" y="42"/>
                      </a:lnTo>
                      <a:lnTo>
                        <a:pt x="254" y="40"/>
                      </a:lnTo>
                      <a:lnTo>
                        <a:pt x="254" y="38"/>
                      </a:lnTo>
                      <a:lnTo>
                        <a:pt x="256" y="34"/>
                      </a:lnTo>
                      <a:lnTo>
                        <a:pt x="259" y="32"/>
                      </a:lnTo>
                      <a:lnTo>
                        <a:pt x="261" y="29"/>
                      </a:lnTo>
                      <a:lnTo>
                        <a:pt x="263" y="25"/>
                      </a:lnTo>
                      <a:lnTo>
                        <a:pt x="266" y="23"/>
                      </a:lnTo>
                      <a:lnTo>
                        <a:pt x="268" y="19"/>
                      </a:lnTo>
                      <a:lnTo>
                        <a:pt x="270" y="16"/>
                      </a:lnTo>
                      <a:lnTo>
                        <a:pt x="272" y="14"/>
                      </a:lnTo>
                      <a:lnTo>
                        <a:pt x="275" y="12"/>
                      </a:lnTo>
                      <a:lnTo>
                        <a:pt x="277" y="9"/>
                      </a:lnTo>
                      <a:lnTo>
                        <a:pt x="279" y="7"/>
                      </a:lnTo>
                      <a:lnTo>
                        <a:pt x="281" y="5"/>
                      </a:lnTo>
                      <a:lnTo>
                        <a:pt x="284" y="3"/>
                      </a:lnTo>
                      <a:lnTo>
                        <a:pt x="286" y="0"/>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72" name="Freeform 141"/>
                <p:cNvSpPr>
                  <a:spLocks/>
                </p:cNvSpPr>
                <p:nvPr/>
              </p:nvSpPr>
              <p:spPr bwMode="auto">
                <a:xfrm>
                  <a:off x="2714625" y="2627312"/>
                  <a:ext cx="454025" cy="119063"/>
                </a:xfrm>
                <a:custGeom>
                  <a:avLst/>
                  <a:gdLst/>
                  <a:ahLst/>
                  <a:cxnLst>
                    <a:cxn ang="0">
                      <a:pos x="4" y="48"/>
                    </a:cxn>
                    <a:cxn ang="0">
                      <a:pos x="11" y="44"/>
                    </a:cxn>
                    <a:cxn ang="0">
                      <a:pos x="18" y="42"/>
                    </a:cxn>
                    <a:cxn ang="0">
                      <a:pos x="25" y="40"/>
                    </a:cxn>
                    <a:cxn ang="0">
                      <a:pos x="32" y="44"/>
                    </a:cxn>
                    <a:cxn ang="0">
                      <a:pos x="38" y="43"/>
                    </a:cxn>
                    <a:cxn ang="0">
                      <a:pos x="45" y="48"/>
                    </a:cxn>
                    <a:cxn ang="0">
                      <a:pos x="52" y="52"/>
                    </a:cxn>
                    <a:cxn ang="0">
                      <a:pos x="59" y="56"/>
                    </a:cxn>
                    <a:cxn ang="0">
                      <a:pos x="66" y="64"/>
                    </a:cxn>
                    <a:cxn ang="0">
                      <a:pos x="72" y="70"/>
                    </a:cxn>
                    <a:cxn ang="0">
                      <a:pos x="79" y="73"/>
                    </a:cxn>
                    <a:cxn ang="0">
                      <a:pos x="86" y="73"/>
                    </a:cxn>
                    <a:cxn ang="0">
                      <a:pos x="93" y="66"/>
                    </a:cxn>
                    <a:cxn ang="0">
                      <a:pos x="100" y="63"/>
                    </a:cxn>
                    <a:cxn ang="0">
                      <a:pos x="107" y="65"/>
                    </a:cxn>
                    <a:cxn ang="0">
                      <a:pos x="113" y="64"/>
                    </a:cxn>
                    <a:cxn ang="0">
                      <a:pos x="120" y="56"/>
                    </a:cxn>
                    <a:cxn ang="0">
                      <a:pos x="127" y="51"/>
                    </a:cxn>
                    <a:cxn ang="0">
                      <a:pos x="134" y="40"/>
                    </a:cxn>
                    <a:cxn ang="0">
                      <a:pos x="141" y="35"/>
                    </a:cxn>
                    <a:cxn ang="0">
                      <a:pos x="147" y="30"/>
                    </a:cxn>
                    <a:cxn ang="0">
                      <a:pos x="154" y="24"/>
                    </a:cxn>
                    <a:cxn ang="0">
                      <a:pos x="161" y="22"/>
                    </a:cxn>
                    <a:cxn ang="0">
                      <a:pos x="168" y="18"/>
                    </a:cxn>
                    <a:cxn ang="0">
                      <a:pos x="175" y="11"/>
                    </a:cxn>
                    <a:cxn ang="0">
                      <a:pos x="181" y="11"/>
                    </a:cxn>
                    <a:cxn ang="0">
                      <a:pos x="188" y="8"/>
                    </a:cxn>
                    <a:cxn ang="0">
                      <a:pos x="195" y="3"/>
                    </a:cxn>
                    <a:cxn ang="0">
                      <a:pos x="202" y="2"/>
                    </a:cxn>
                    <a:cxn ang="0">
                      <a:pos x="209" y="1"/>
                    </a:cxn>
                    <a:cxn ang="0">
                      <a:pos x="215" y="3"/>
                    </a:cxn>
                    <a:cxn ang="0">
                      <a:pos x="222" y="5"/>
                    </a:cxn>
                    <a:cxn ang="0">
                      <a:pos x="229" y="9"/>
                    </a:cxn>
                    <a:cxn ang="0">
                      <a:pos x="236" y="14"/>
                    </a:cxn>
                    <a:cxn ang="0">
                      <a:pos x="240" y="17"/>
                    </a:cxn>
                    <a:cxn ang="0">
                      <a:pos x="247" y="22"/>
                    </a:cxn>
                    <a:cxn ang="0">
                      <a:pos x="254" y="19"/>
                    </a:cxn>
                    <a:cxn ang="0">
                      <a:pos x="261" y="29"/>
                    </a:cxn>
                    <a:cxn ang="0">
                      <a:pos x="267" y="31"/>
                    </a:cxn>
                    <a:cxn ang="0">
                      <a:pos x="274" y="39"/>
                    </a:cxn>
                    <a:cxn ang="0">
                      <a:pos x="281" y="43"/>
                    </a:cxn>
                  </a:cxnLst>
                  <a:rect l="0" t="0" r="r" b="b"/>
                  <a:pathLst>
                    <a:path w="286" h="75">
                      <a:moveTo>
                        <a:pt x="0" y="51"/>
                      </a:moveTo>
                      <a:lnTo>
                        <a:pt x="2" y="48"/>
                      </a:lnTo>
                      <a:lnTo>
                        <a:pt x="4" y="48"/>
                      </a:lnTo>
                      <a:lnTo>
                        <a:pt x="7" y="49"/>
                      </a:lnTo>
                      <a:lnTo>
                        <a:pt x="9" y="47"/>
                      </a:lnTo>
                      <a:lnTo>
                        <a:pt x="11" y="44"/>
                      </a:lnTo>
                      <a:lnTo>
                        <a:pt x="14" y="43"/>
                      </a:lnTo>
                      <a:lnTo>
                        <a:pt x="16" y="44"/>
                      </a:lnTo>
                      <a:lnTo>
                        <a:pt x="18" y="42"/>
                      </a:lnTo>
                      <a:lnTo>
                        <a:pt x="20" y="39"/>
                      </a:lnTo>
                      <a:lnTo>
                        <a:pt x="23" y="38"/>
                      </a:lnTo>
                      <a:lnTo>
                        <a:pt x="25" y="40"/>
                      </a:lnTo>
                      <a:lnTo>
                        <a:pt x="27" y="41"/>
                      </a:lnTo>
                      <a:lnTo>
                        <a:pt x="29" y="43"/>
                      </a:lnTo>
                      <a:lnTo>
                        <a:pt x="32" y="44"/>
                      </a:lnTo>
                      <a:lnTo>
                        <a:pt x="34" y="46"/>
                      </a:lnTo>
                      <a:lnTo>
                        <a:pt x="36" y="42"/>
                      </a:lnTo>
                      <a:lnTo>
                        <a:pt x="38" y="43"/>
                      </a:lnTo>
                      <a:lnTo>
                        <a:pt x="41" y="44"/>
                      </a:lnTo>
                      <a:lnTo>
                        <a:pt x="43" y="47"/>
                      </a:lnTo>
                      <a:lnTo>
                        <a:pt x="45" y="48"/>
                      </a:lnTo>
                      <a:lnTo>
                        <a:pt x="48" y="49"/>
                      </a:lnTo>
                      <a:lnTo>
                        <a:pt x="50" y="50"/>
                      </a:lnTo>
                      <a:lnTo>
                        <a:pt x="52" y="52"/>
                      </a:lnTo>
                      <a:lnTo>
                        <a:pt x="54" y="54"/>
                      </a:lnTo>
                      <a:lnTo>
                        <a:pt x="57" y="55"/>
                      </a:lnTo>
                      <a:lnTo>
                        <a:pt x="59" y="56"/>
                      </a:lnTo>
                      <a:lnTo>
                        <a:pt x="61" y="57"/>
                      </a:lnTo>
                      <a:lnTo>
                        <a:pt x="63" y="58"/>
                      </a:lnTo>
                      <a:lnTo>
                        <a:pt x="66" y="64"/>
                      </a:lnTo>
                      <a:lnTo>
                        <a:pt x="68" y="67"/>
                      </a:lnTo>
                      <a:lnTo>
                        <a:pt x="70" y="68"/>
                      </a:lnTo>
                      <a:lnTo>
                        <a:pt x="72" y="70"/>
                      </a:lnTo>
                      <a:lnTo>
                        <a:pt x="75" y="71"/>
                      </a:lnTo>
                      <a:lnTo>
                        <a:pt x="77" y="72"/>
                      </a:lnTo>
                      <a:lnTo>
                        <a:pt x="79" y="73"/>
                      </a:lnTo>
                      <a:lnTo>
                        <a:pt x="82" y="74"/>
                      </a:lnTo>
                      <a:lnTo>
                        <a:pt x="84" y="75"/>
                      </a:lnTo>
                      <a:lnTo>
                        <a:pt x="86" y="73"/>
                      </a:lnTo>
                      <a:lnTo>
                        <a:pt x="88" y="70"/>
                      </a:lnTo>
                      <a:lnTo>
                        <a:pt x="91" y="65"/>
                      </a:lnTo>
                      <a:lnTo>
                        <a:pt x="93" y="66"/>
                      </a:lnTo>
                      <a:lnTo>
                        <a:pt x="95" y="64"/>
                      </a:lnTo>
                      <a:lnTo>
                        <a:pt x="97" y="62"/>
                      </a:lnTo>
                      <a:lnTo>
                        <a:pt x="100" y="63"/>
                      </a:lnTo>
                      <a:lnTo>
                        <a:pt x="102" y="64"/>
                      </a:lnTo>
                      <a:lnTo>
                        <a:pt x="104" y="64"/>
                      </a:lnTo>
                      <a:lnTo>
                        <a:pt x="107" y="65"/>
                      </a:lnTo>
                      <a:lnTo>
                        <a:pt x="109" y="66"/>
                      </a:lnTo>
                      <a:lnTo>
                        <a:pt x="111" y="66"/>
                      </a:lnTo>
                      <a:lnTo>
                        <a:pt x="113" y="64"/>
                      </a:lnTo>
                      <a:lnTo>
                        <a:pt x="116" y="59"/>
                      </a:lnTo>
                      <a:lnTo>
                        <a:pt x="118" y="56"/>
                      </a:lnTo>
                      <a:lnTo>
                        <a:pt x="120" y="56"/>
                      </a:lnTo>
                      <a:lnTo>
                        <a:pt x="122" y="54"/>
                      </a:lnTo>
                      <a:lnTo>
                        <a:pt x="125" y="51"/>
                      </a:lnTo>
                      <a:lnTo>
                        <a:pt x="127" y="51"/>
                      </a:lnTo>
                      <a:lnTo>
                        <a:pt x="129" y="47"/>
                      </a:lnTo>
                      <a:lnTo>
                        <a:pt x="131" y="42"/>
                      </a:lnTo>
                      <a:lnTo>
                        <a:pt x="134" y="40"/>
                      </a:lnTo>
                      <a:lnTo>
                        <a:pt x="136" y="40"/>
                      </a:lnTo>
                      <a:lnTo>
                        <a:pt x="138" y="35"/>
                      </a:lnTo>
                      <a:lnTo>
                        <a:pt x="141" y="35"/>
                      </a:lnTo>
                      <a:lnTo>
                        <a:pt x="143" y="33"/>
                      </a:lnTo>
                      <a:lnTo>
                        <a:pt x="145" y="29"/>
                      </a:lnTo>
                      <a:lnTo>
                        <a:pt x="147" y="30"/>
                      </a:lnTo>
                      <a:lnTo>
                        <a:pt x="150" y="26"/>
                      </a:lnTo>
                      <a:lnTo>
                        <a:pt x="152" y="24"/>
                      </a:lnTo>
                      <a:lnTo>
                        <a:pt x="154" y="24"/>
                      </a:lnTo>
                      <a:lnTo>
                        <a:pt x="156" y="24"/>
                      </a:lnTo>
                      <a:lnTo>
                        <a:pt x="159" y="24"/>
                      </a:lnTo>
                      <a:lnTo>
                        <a:pt x="161" y="22"/>
                      </a:lnTo>
                      <a:lnTo>
                        <a:pt x="163" y="18"/>
                      </a:lnTo>
                      <a:lnTo>
                        <a:pt x="165" y="18"/>
                      </a:lnTo>
                      <a:lnTo>
                        <a:pt x="168" y="18"/>
                      </a:lnTo>
                      <a:lnTo>
                        <a:pt x="170" y="18"/>
                      </a:lnTo>
                      <a:lnTo>
                        <a:pt x="172" y="17"/>
                      </a:lnTo>
                      <a:lnTo>
                        <a:pt x="175" y="11"/>
                      </a:lnTo>
                      <a:lnTo>
                        <a:pt x="177" y="11"/>
                      </a:lnTo>
                      <a:lnTo>
                        <a:pt x="179" y="11"/>
                      </a:lnTo>
                      <a:lnTo>
                        <a:pt x="181" y="11"/>
                      </a:lnTo>
                      <a:lnTo>
                        <a:pt x="184" y="11"/>
                      </a:lnTo>
                      <a:lnTo>
                        <a:pt x="186" y="10"/>
                      </a:lnTo>
                      <a:lnTo>
                        <a:pt x="188" y="8"/>
                      </a:lnTo>
                      <a:lnTo>
                        <a:pt x="190" y="3"/>
                      </a:lnTo>
                      <a:lnTo>
                        <a:pt x="193" y="3"/>
                      </a:lnTo>
                      <a:lnTo>
                        <a:pt x="195" y="3"/>
                      </a:lnTo>
                      <a:lnTo>
                        <a:pt x="197" y="3"/>
                      </a:lnTo>
                      <a:lnTo>
                        <a:pt x="199" y="3"/>
                      </a:lnTo>
                      <a:lnTo>
                        <a:pt x="202" y="2"/>
                      </a:lnTo>
                      <a:lnTo>
                        <a:pt x="204" y="2"/>
                      </a:lnTo>
                      <a:lnTo>
                        <a:pt x="206" y="2"/>
                      </a:lnTo>
                      <a:lnTo>
                        <a:pt x="209" y="1"/>
                      </a:lnTo>
                      <a:lnTo>
                        <a:pt x="211" y="1"/>
                      </a:lnTo>
                      <a:lnTo>
                        <a:pt x="213" y="0"/>
                      </a:lnTo>
                      <a:lnTo>
                        <a:pt x="215" y="3"/>
                      </a:lnTo>
                      <a:lnTo>
                        <a:pt x="218" y="6"/>
                      </a:lnTo>
                      <a:lnTo>
                        <a:pt x="220" y="6"/>
                      </a:lnTo>
                      <a:lnTo>
                        <a:pt x="222" y="5"/>
                      </a:lnTo>
                      <a:lnTo>
                        <a:pt x="224" y="8"/>
                      </a:lnTo>
                      <a:lnTo>
                        <a:pt x="227" y="10"/>
                      </a:lnTo>
                      <a:lnTo>
                        <a:pt x="229" y="9"/>
                      </a:lnTo>
                      <a:lnTo>
                        <a:pt x="231" y="9"/>
                      </a:lnTo>
                      <a:lnTo>
                        <a:pt x="233" y="11"/>
                      </a:lnTo>
                      <a:lnTo>
                        <a:pt x="236" y="14"/>
                      </a:lnTo>
                      <a:lnTo>
                        <a:pt x="238" y="14"/>
                      </a:lnTo>
                      <a:lnTo>
                        <a:pt x="238" y="17"/>
                      </a:lnTo>
                      <a:lnTo>
                        <a:pt x="240" y="17"/>
                      </a:lnTo>
                      <a:lnTo>
                        <a:pt x="243" y="18"/>
                      </a:lnTo>
                      <a:lnTo>
                        <a:pt x="245" y="23"/>
                      </a:lnTo>
                      <a:lnTo>
                        <a:pt x="247" y="22"/>
                      </a:lnTo>
                      <a:lnTo>
                        <a:pt x="249" y="21"/>
                      </a:lnTo>
                      <a:lnTo>
                        <a:pt x="252" y="19"/>
                      </a:lnTo>
                      <a:lnTo>
                        <a:pt x="254" y="19"/>
                      </a:lnTo>
                      <a:lnTo>
                        <a:pt x="256" y="23"/>
                      </a:lnTo>
                      <a:lnTo>
                        <a:pt x="258" y="26"/>
                      </a:lnTo>
                      <a:lnTo>
                        <a:pt x="261" y="29"/>
                      </a:lnTo>
                      <a:lnTo>
                        <a:pt x="263" y="27"/>
                      </a:lnTo>
                      <a:lnTo>
                        <a:pt x="265" y="32"/>
                      </a:lnTo>
                      <a:lnTo>
                        <a:pt x="267" y="31"/>
                      </a:lnTo>
                      <a:lnTo>
                        <a:pt x="270" y="32"/>
                      </a:lnTo>
                      <a:lnTo>
                        <a:pt x="272" y="35"/>
                      </a:lnTo>
                      <a:lnTo>
                        <a:pt x="274" y="39"/>
                      </a:lnTo>
                      <a:lnTo>
                        <a:pt x="277" y="39"/>
                      </a:lnTo>
                      <a:lnTo>
                        <a:pt x="279" y="40"/>
                      </a:lnTo>
                      <a:lnTo>
                        <a:pt x="281" y="43"/>
                      </a:lnTo>
                      <a:lnTo>
                        <a:pt x="283" y="47"/>
                      </a:lnTo>
                      <a:lnTo>
                        <a:pt x="286" y="46"/>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73" name="Freeform 142"/>
                <p:cNvSpPr>
                  <a:spLocks/>
                </p:cNvSpPr>
                <p:nvPr/>
              </p:nvSpPr>
              <p:spPr bwMode="auto">
                <a:xfrm>
                  <a:off x="3168650" y="2657475"/>
                  <a:ext cx="452438" cy="312738"/>
                </a:xfrm>
                <a:custGeom>
                  <a:avLst/>
                  <a:gdLst/>
                  <a:ahLst/>
                  <a:cxnLst>
                    <a:cxn ang="0">
                      <a:pos x="4" y="30"/>
                    </a:cxn>
                    <a:cxn ang="0">
                      <a:pos x="11" y="29"/>
                    </a:cxn>
                    <a:cxn ang="0">
                      <a:pos x="18" y="28"/>
                    </a:cxn>
                    <a:cxn ang="0">
                      <a:pos x="25" y="35"/>
                    </a:cxn>
                    <a:cxn ang="0">
                      <a:pos x="31" y="36"/>
                    </a:cxn>
                    <a:cxn ang="0">
                      <a:pos x="38" y="30"/>
                    </a:cxn>
                    <a:cxn ang="0">
                      <a:pos x="45" y="24"/>
                    </a:cxn>
                    <a:cxn ang="0">
                      <a:pos x="52" y="19"/>
                    </a:cxn>
                    <a:cxn ang="0">
                      <a:pos x="59" y="13"/>
                    </a:cxn>
                    <a:cxn ang="0">
                      <a:pos x="65" y="7"/>
                    </a:cxn>
                    <a:cxn ang="0">
                      <a:pos x="72" y="5"/>
                    </a:cxn>
                    <a:cxn ang="0">
                      <a:pos x="79" y="0"/>
                    </a:cxn>
                    <a:cxn ang="0">
                      <a:pos x="86" y="0"/>
                    </a:cxn>
                    <a:cxn ang="0">
                      <a:pos x="93" y="2"/>
                    </a:cxn>
                    <a:cxn ang="0">
                      <a:pos x="99" y="10"/>
                    </a:cxn>
                    <a:cxn ang="0">
                      <a:pos x="106" y="17"/>
                    </a:cxn>
                    <a:cxn ang="0">
                      <a:pos x="113" y="27"/>
                    </a:cxn>
                    <a:cxn ang="0">
                      <a:pos x="120" y="33"/>
                    </a:cxn>
                    <a:cxn ang="0">
                      <a:pos x="127" y="41"/>
                    </a:cxn>
                    <a:cxn ang="0">
                      <a:pos x="133" y="49"/>
                    </a:cxn>
                    <a:cxn ang="0">
                      <a:pos x="140" y="58"/>
                    </a:cxn>
                    <a:cxn ang="0">
                      <a:pos x="147" y="70"/>
                    </a:cxn>
                    <a:cxn ang="0">
                      <a:pos x="154" y="81"/>
                    </a:cxn>
                    <a:cxn ang="0">
                      <a:pos x="161" y="93"/>
                    </a:cxn>
                    <a:cxn ang="0">
                      <a:pos x="167" y="101"/>
                    </a:cxn>
                    <a:cxn ang="0">
                      <a:pos x="174" y="112"/>
                    </a:cxn>
                    <a:cxn ang="0">
                      <a:pos x="181" y="119"/>
                    </a:cxn>
                    <a:cxn ang="0">
                      <a:pos x="188" y="129"/>
                    </a:cxn>
                    <a:cxn ang="0">
                      <a:pos x="195" y="137"/>
                    </a:cxn>
                    <a:cxn ang="0">
                      <a:pos x="201" y="152"/>
                    </a:cxn>
                    <a:cxn ang="0">
                      <a:pos x="208" y="159"/>
                    </a:cxn>
                    <a:cxn ang="0">
                      <a:pos x="215" y="163"/>
                    </a:cxn>
                    <a:cxn ang="0">
                      <a:pos x="222" y="166"/>
                    </a:cxn>
                    <a:cxn ang="0">
                      <a:pos x="226" y="171"/>
                    </a:cxn>
                    <a:cxn ang="0">
                      <a:pos x="233" y="181"/>
                    </a:cxn>
                    <a:cxn ang="0">
                      <a:pos x="240" y="191"/>
                    </a:cxn>
                    <a:cxn ang="0">
                      <a:pos x="247" y="196"/>
                    </a:cxn>
                    <a:cxn ang="0">
                      <a:pos x="253" y="195"/>
                    </a:cxn>
                    <a:cxn ang="0">
                      <a:pos x="260" y="189"/>
                    </a:cxn>
                    <a:cxn ang="0">
                      <a:pos x="267" y="191"/>
                    </a:cxn>
                    <a:cxn ang="0">
                      <a:pos x="274" y="187"/>
                    </a:cxn>
                    <a:cxn ang="0">
                      <a:pos x="281" y="184"/>
                    </a:cxn>
                  </a:cxnLst>
                  <a:rect l="0" t="0" r="r" b="b"/>
                  <a:pathLst>
                    <a:path w="285" h="197">
                      <a:moveTo>
                        <a:pt x="0" y="27"/>
                      </a:moveTo>
                      <a:lnTo>
                        <a:pt x="2" y="28"/>
                      </a:lnTo>
                      <a:lnTo>
                        <a:pt x="4" y="30"/>
                      </a:lnTo>
                      <a:lnTo>
                        <a:pt x="6" y="29"/>
                      </a:lnTo>
                      <a:lnTo>
                        <a:pt x="9" y="28"/>
                      </a:lnTo>
                      <a:lnTo>
                        <a:pt x="11" y="29"/>
                      </a:lnTo>
                      <a:lnTo>
                        <a:pt x="13" y="31"/>
                      </a:lnTo>
                      <a:lnTo>
                        <a:pt x="15" y="29"/>
                      </a:lnTo>
                      <a:lnTo>
                        <a:pt x="18" y="28"/>
                      </a:lnTo>
                      <a:lnTo>
                        <a:pt x="20" y="29"/>
                      </a:lnTo>
                      <a:lnTo>
                        <a:pt x="22" y="31"/>
                      </a:lnTo>
                      <a:lnTo>
                        <a:pt x="25" y="35"/>
                      </a:lnTo>
                      <a:lnTo>
                        <a:pt x="27" y="37"/>
                      </a:lnTo>
                      <a:lnTo>
                        <a:pt x="29" y="37"/>
                      </a:lnTo>
                      <a:lnTo>
                        <a:pt x="31" y="36"/>
                      </a:lnTo>
                      <a:lnTo>
                        <a:pt x="34" y="33"/>
                      </a:lnTo>
                      <a:lnTo>
                        <a:pt x="36" y="32"/>
                      </a:lnTo>
                      <a:lnTo>
                        <a:pt x="38" y="30"/>
                      </a:lnTo>
                      <a:lnTo>
                        <a:pt x="40" y="29"/>
                      </a:lnTo>
                      <a:lnTo>
                        <a:pt x="43" y="27"/>
                      </a:lnTo>
                      <a:lnTo>
                        <a:pt x="45" y="24"/>
                      </a:lnTo>
                      <a:lnTo>
                        <a:pt x="47" y="23"/>
                      </a:lnTo>
                      <a:lnTo>
                        <a:pt x="49" y="21"/>
                      </a:lnTo>
                      <a:lnTo>
                        <a:pt x="52" y="19"/>
                      </a:lnTo>
                      <a:lnTo>
                        <a:pt x="54" y="17"/>
                      </a:lnTo>
                      <a:lnTo>
                        <a:pt x="56" y="15"/>
                      </a:lnTo>
                      <a:lnTo>
                        <a:pt x="59" y="13"/>
                      </a:lnTo>
                      <a:lnTo>
                        <a:pt x="61" y="11"/>
                      </a:lnTo>
                      <a:lnTo>
                        <a:pt x="63" y="10"/>
                      </a:lnTo>
                      <a:lnTo>
                        <a:pt x="65" y="7"/>
                      </a:lnTo>
                      <a:lnTo>
                        <a:pt x="68" y="5"/>
                      </a:lnTo>
                      <a:lnTo>
                        <a:pt x="70" y="3"/>
                      </a:lnTo>
                      <a:lnTo>
                        <a:pt x="72" y="5"/>
                      </a:lnTo>
                      <a:lnTo>
                        <a:pt x="74" y="4"/>
                      </a:lnTo>
                      <a:lnTo>
                        <a:pt x="77" y="3"/>
                      </a:lnTo>
                      <a:lnTo>
                        <a:pt x="79" y="0"/>
                      </a:lnTo>
                      <a:lnTo>
                        <a:pt x="81" y="3"/>
                      </a:lnTo>
                      <a:lnTo>
                        <a:pt x="83" y="2"/>
                      </a:lnTo>
                      <a:lnTo>
                        <a:pt x="86" y="0"/>
                      </a:lnTo>
                      <a:lnTo>
                        <a:pt x="88" y="3"/>
                      </a:lnTo>
                      <a:lnTo>
                        <a:pt x="90" y="0"/>
                      </a:lnTo>
                      <a:lnTo>
                        <a:pt x="93" y="2"/>
                      </a:lnTo>
                      <a:lnTo>
                        <a:pt x="95" y="4"/>
                      </a:lnTo>
                      <a:lnTo>
                        <a:pt x="97" y="8"/>
                      </a:lnTo>
                      <a:lnTo>
                        <a:pt x="99" y="10"/>
                      </a:lnTo>
                      <a:lnTo>
                        <a:pt x="102" y="13"/>
                      </a:lnTo>
                      <a:lnTo>
                        <a:pt x="104" y="16"/>
                      </a:lnTo>
                      <a:lnTo>
                        <a:pt x="106" y="17"/>
                      </a:lnTo>
                      <a:lnTo>
                        <a:pt x="108" y="20"/>
                      </a:lnTo>
                      <a:lnTo>
                        <a:pt x="111" y="23"/>
                      </a:lnTo>
                      <a:lnTo>
                        <a:pt x="113" y="27"/>
                      </a:lnTo>
                      <a:lnTo>
                        <a:pt x="115" y="28"/>
                      </a:lnTo>
                      <a:lnTo>
                        <a:pt x="117" y="29"/>
                      </a:lnTo>
                      <a:lnTo>
                        <a:pt x="120" y="33"/>
                      </a:lnTo>
                      <a:lnTo>
                        <a:pt x="122" y="36"/>
                      </a:lnTo>
                      <a:lnTo>
                        <a:pt x="124" y="38"/>
                      </a:lnTo>
                      <a:lnTo>
                        <a:pt x="127" y="41"/>
                      </a:lnTo>
                      <a:lnTo>
                        <a:pt x="129" y="43"/>
                      </a:lnTo>
                      <a:lnTo>
                        <a:pt x="131" y="46"/>
                      </a:lnTo>
                      <a:lnTo>
                        <a:pt x="133" y="49"/>
                      </a:lnTo>
                      <a:lnTo>
                        <a:pt x="136" y="51"/>
                      </a:lnTo>
                      <a:lnTo>
                        <a:pt x="138" y="54"/>
                      </a:lnTo>
                      <a:lnTo>
                        <a:pt x="140" y="58"/>
                      </a:lnTo>
                      <a:lnTo>
                        <a:pt x="142" y="62"/>
                      </a:lnTo>
                      <a:lnTo>
                        <a:pt x="145" y="66"/>
                      </a:lnTo>
                      <a:lnTo>
                        <a:pt x="147" y="70"/>
                      </a:lnTo>
                      <a:lnTo>
                        <a:pt x="149" y="73"/>
                      </a:lnTo>
                      <a:lnTo>
                        <a:pt x="151" y="78"/>
                      </a:lnTo>
                      <a:lnTo>
                        <a:pt x="154" y="81"/>
                      </a:lnTo>
                      <a:lnTo>
                        <a:pt x="156" y="86"/>
                      </a:lnTo>
                      <a:lnTo>
                        <a:pt x="158" y="89"/>
                      </a:lnTo>
                      <a:lnTo>
                        <a:pt x="161" y="93"/>
                      </a:lnTo>
                      <a:lnTo>
                        <a:pt x="163" y="93"/>
                      </a:lnTo>
                      <a:lnTo>
                        <a:pt x="165" y="97"/>
                      </a:lnTo>
                      <a:lnTo>
                        <a:pt x="167" y="101"/>
                      </a:lnTo>
                      <a:lnTo>
                        <a:pt x="170" y="104"/>
                      </a:lnTo>
                      <a:lnTo>
                        <a:pt x="172" y="109"/>
                      </a:lnTo>
                      <a:lnTo>
                        <a:pt x="174" y="112"/>
                      </a:lnTo>
                      <a:lnTo>
                        <a:pt x="176" y="115"/>
                      </a:lnTo>
                      <a:lnTo>
                        <a:pt x="179" y="119"/>
                      </a:lnTo>
                      <a:lnTo>
                        <a:pt x="181" y="119"/>
                      </a:lnTo>
                      <a:lnTo>
                        <a:pt x="183" y="123"/>
                      </a:lnTo>
                      <a:lnTo>
                        <a:pt x="185" y="127"/>
                      </a:lnTo>
                      <a:lnTo>
                        <a:pt x="188" y="129"/>
                      </a:lnTo>
                      <a:lnTo>
                        <a:pt x="190" y="130"/>
                      </a:lnTo>
                      <a:lnTo>
                        <a:pt x="192" y="134"/>
                      </a:lnTo>
                      <a:lnTo>
                        <a:pt x="195" y="137"/>
                      </a:lnTo>
                      <a:lnTo>
                        <a:pt x="197" y="140"/>
                      </a:lnTo>
                      <a:lnTo>
                        <a:pt x="199" y="145"/>
                      </a:lnTo>
                      <a:lnTo>
                        <a:pt x="201" y="152"/>
                      </a:lnTo>
                      <a:lnTo>
                        <a:pt x="204" y="155"/>
                      </a:lnTo>
                      <a:lnTo>
                        <a:pt x="206" y="158"/>
                      </a:lnTo>
                      <a:lnTo>
                        <a:pt x="208" y="159"/>
                      </a:lnTo>
                      <a:lnTo>
                        <a:pt x="210" y="162"/>
                      </a:lnTo>
                      <a:lnTo>
                        <a:pt x="213" y="162"/>
                      </a:lnTo>
                      <a:lnTo>
                        <a:pt x="215" y="163"/>
                      </a:lnTo>
                      <a:lnTo>
                        <a:pt x="217" y="163"/>
                      </a:lnTo>
                      <a:lnTo>
                        <a:pt x="219" y="163"/>
                      </a:lnTo>
                      <a:lnTo>
                        <a:pt x="222" y="166"/>
                      </a:lnTo>
                      <a:lnTo>
                        <a:pt x="222" y="167"/>
                      </a:lnTo>
                      <a:lnTo>
                        <a:pt x="224" y="168"/>
                      </a:lnTo>
                      <a:lnTo>
                        <a:pt x="226" y="171"/>
                      </a:lnTo>
                      <a:lnTo>
                        <a:pt x="229" y="175"/>
                      </a:lnTo>
                      <a:lnTo>
                        <a:pt x="231" y="178"/>
                      </a:lnTo>
                      <a:lnTo>
                        <a:pt x="233" y="181"/>
                      </a:lnTo>
                      <a:lnTo>
                        <a:pt x="235" y="184"/>
                      </a:lnTo>
                      <a:lnTo>
                        <a:pt x="238" y="187"/>
                      </a:lnTo>
                      <a:lnTo>
                        <a:pt x="240" y="191"/>
                      </a:lnTo>
                      <a:lnTo>
                        <a:pt x="242" y="194"/>
                      </a:lnTo>
                      <a:lnTo>
                        <a:pt x="244" y="197"/>
                      </a:lnTo>
                      <a:lnTo>
                        <a:pt x="247" y="196"/>
                      </a:lnTo>
                      <a:lnTo>
                        <a:pt x="249" y="196"/>
                      </a:lnTo>
                      <a:lnTo>
                        <a:pt x="251" y="195"/>
                      </a:lnTo>
                      <a:lnTo>
                        <a:pt x="253" y="195"/>
                      </a:lnTo>
                      <a:lnTo>
                        <a:pt x="256" y="191"/>
                      </a:lnTo>
                      <a:lnTo>
                        <a:pt x="258" y="189"/>
                      </a:lnTo>
                      <a:lnTo>
                        <a:pt x="260" y="189"/>
                      </a:lnTo>
                      <a:lnTo>
                        <a:pt x="263" y="193"/>
                      </a:lnTo>
                      <a:lnTo>
                        <a:pt x="265" y="192"/>
                      </a:lnTo>
                      <a:lnTo>
                        <a:pt x="267" y="191"/>
                      </a:lnTo>
                      <a:lnTo>
                        <a:pt x="269" y="189"/>
                      </a:lnTo>
                      <a:lnTo>
                        <a:pt x="272" y="188"/>
                      </a:lnTo>
                      <a:lnTo>
                        <a:pt x="274" y="187"/>
                      </a:lnTo>
                      <a:lnTo>
                        <a:pt x="276" y="186"/>
                      </a:lnTo>
                      <a:lnTo>
                        <a:pt x="278" y="185"/>
                      </a:lnTo>
                      <a:lnTo>
                        <a:pt x="281" y="184"/>
                      </a:lnTo>
                      <a:lnTo>
                        <a:pt x="283" y="186"/>
                      </a:lnTo>
                      <a:lnTo>
                        <a:pt x="285" y="186"/>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74" name="Freeform 143"/>
                <p:cNvSpPr>
                  <a:spLocks/>
                </p:cNvSpPr>
                <p:nvPr/>
              </p:nvSpPr>
              <p:spPr bwMode="auto">
                <a:xfrm>
                  <a:off x="3621088" y="2617787"/>
                  <a:ext cx="328613" cy="334963"/>
                </a:xfrm>
                <a:custGeom>
                  <a:avLst/>
                  <a:gdLst/>
                  <a:ahLst/>
                  <a:cxnLst>
                    <a:cxn ang="0">
                      <a:pos x="2" y="209"/>
                    </a:cxn>
                    <a:cxn ang="0">
                      <a:pos x="7" y="206"/>
                    </a:cxn>
                    <a:cxn ang="0">
                      <a:pos x="12" y="203"/>
                    </a:cxn>
                    <a:cxn ang="0">
                      <a:pos x="16" y="203"/>
                    </a:cxn>
                    <a:cxn ang="0">
                      <a:pos x="21" y="201"/>
                    </a:cxn>
                    <a:cxn ang="0">
                      <a:pos x="25" y="196"/>
                    </a:cxn>
                    <a:cxn ang="0">
                      <a:pos x="30" y="192"/>
                    </a:cxn>
                    <a:cxn ang="0">
                      <a:pos x="34" y="187"/>
                    </a:cxn>
                    <a:cxn ang="0">
                      <a:pos x="39" y="183"/>
                    </a:cxn>
                    <a:cxn ang="0">
                      <a:pos x="43" y="176"/>
                    </a:cxn>
                    <a:cxn ang="0">
                      <a:pos x="48" y="169"/>
                    </a:cxn>
                    <a:cxn ang="0">
                      <a:pos x="52" y="168"/>
                    </a:cxn>
                    <a:cxn ang="0">
                      <a:pos x="57" y="165"/>
                    </a:cxn>
                    <a:cxn ang="0">
                      <a:pos x="61" y="163"/>
                    </a:cxn>
                    <a:cxn ang="0">
                      <a:pos x="66" y="158"/>
                    </a:cxn>
                    <a:cxn ang="0">
                      <a:pos x="70" y="152"/>
                    </a:cxn>
                    <a:cxn ang="0">
                      <a:pos x="75" y="145"/>
                    </a:cxn>
                    <a:cxn ang="0">
                      <a:pos x="80" y="144"/>
                    </a:cxn>
                    <a:cxn ang="0">
                      <a:pos x="84" y="146"/>
                    </a:cxn>
                    <a:cxn ang="0">
                      <a:pos x="89" y="150"/>
                    </a:cxn>
                    <a:cxn ang="0">
                      <a:pos x="93" y="152"/>
                    </a:cxn>
                    <a:cxn ang="0">
                      <a:pos x="98" y="148"/>
                    </a:cxn>
                    <a:cxn ang="0">
                      <a:pos x="102" y="142"/>
                    </a:cxn>
                    <a:cxn ang="0">
                      <a:pos x="107" y="140"/>
                    </a:cxn>
                    <a:cxn ang="0">
                      <a:pos x="111" y="132"/>
                    </a:cxn>
                    <a:cxn ang="0">
                      <a:pos x="116" y="126"/>
                    </a:cxn>
                    <a:cxn ang="0">
                      <a:pos x="120" y="121"/>
                    </a:cxn>
                    <a:cxn ang="0">
                      <a:pos x="125" y="123"/>
                    </a:cxn>
                    <a:cxn ang="0">
                      <a:pos x="129" y="124"/>
                    </a:cxn>
                    <a:cxn ang="0">
                      <a:pos x="134" y="127"/>
                    </a:cxn>
                    <a:cxn ang="0">
                      <a:pos x="139" y="128"/>
                    </a:cxn>
                    <a:cxn ang="0">
                      <a:pos x="143" y="122"/>
                    </a:cxn>
                    <a:cxn ang="0">
                      <a:pos x="148" y="114"/>
                    </a:cxn>
                    <a:cxn ang="0">
                      <a:pos x="152" y="105"/>
                    </a:cxn>
                    <a:cxn ang="0">
                      <a:pos x="157" y="96"/>
                    </a:cxn>
                    <a:cxn ang="0">
                      <a:pos x="161" y="87"/>
                    </a:cxn>
                    <a:cxn ang="0">
                      <a:pos x="166" y="78"/>
                    </a:cxn>
                    <a:cxn ang="0">
                      <a:pos x="170" y="69"/>
                    </a:cxn>
                    <a:cxn ang="0">
                      <a:pos x="175" y="60"/>
                    </a:cxn>
                    <a:cxn ang="0">
                      <a:pos x="179" y="49"/>
                    </a:cxn>
                    <a:cxn ang="0">
                      <a:pos x="184" y="45"/>
                    </a:cxn>
                    <a:cxn ang="0">
                      <a:pos x="188" y="38"/>
                    </a:cxn>
                    <a:cxn ang="0">
                      <a:pos x="193" y="29"/>
                    </a:cxn>
                    <a:cxn ang="0">
                      <a:pos x="197" y="20"/>
                    </a:cxn>
                    <a:cxn ang="0">
                      <a:pos x="202" y="9"/>
                    </a:cxn>
                    <a:cxn ang="0">
                      <a:pos x="207" y="0"/>
                    </a:cxn>
                  </a:cxnLst>
                  <a:rect l="0" t="0" r="r" b="b"/>
                  <a:pathLst>
                    <a:path w="207" h="211">
                      <a:moveTo>
                        <a:pt x="0" y="211"/>
                      </a:moveTo>
                      <a:lnTo>
                        <a:pt x="2" y="209"/>
                      </a:lnTo>
                      <a:lnTo>
                        <a:pt x="5" y="208"/>
                      </a:lnTo>
                      <a:lnTo>
                        <a:pt x="7" y="206"/>
                      </a:lnTo>
                      <a:lnTo>
                        <a:pt x="9" y="204"/>
                      </a:lnTo>
                      <a:lnTo>
                        <a:pt x="12" y="203"/>
                      </a:lnTo>
                      <a:lnTo>
                        <a:pt x="14" y="201"/>
                      </a:lnTo>
                      <a:lnTo>
                        <a:pt x="16" y="203"/>
                      </a:lnTo>
                      <a:lnTo>
                        <a:pt x="18" y="203"/>
                      </a:lnTo>
                      <a:lnTo>
                        <a:pt x="21" y="201"/>
                      </a:lnTo>
                      <a:lnTo>
                        <a:pt x="23" y="199"/>
                      </a:lnTo>
                      <a:lnTo>
                        <a:pt x="25" y="196"/>
                      </a:lnTo>
                      <a:lnTo>
                        <a:pt x="27" y="194"/>
                      </a:lnTo>
                      <a:lnTo>
                        <a:pt x="30" y="192"/>
                      </a:lnTo>
                      <a:lnTo>
                        <a:pt x="32" y="189"/>
                      </a:lnTo>
                      <a:lnTo>
                        <a:pt x="34" y="187"/>
                      </a:lnTo>
                      <a:lnTo>
                        <a:pt x="36" y="185"/>
                      </a:lnTo>
                      <a:lnTo>
                        <a:pt x="39" y="183"/>
                      </a:lnTo>
                      <a:lnTo>
                        <a:pt x="41" y="180"/>
                      </a:lnTo>
                      <a:lnTo>
                        <a:pt x="43" y="176"/>
                      </a:lnTo>
                      <a:lnTo>
                        <a:pt x="46" y="172"/>
                      </a:lnTo>
                      <a:lnTo>
                        <a:pt x="48" y="169"/>
                      </a:lnTo>
                      <a:lnTo>
                        <a:pt x="50" y="165"/>
                      </a:lnTo>
                      <a:lnTo>
                        <a:pt x="52" y="168"/>
                      </a:lnTo>
                      <a:lnTo>
                        <a:pt x="55" y="165"/>
                      </a:lnTo>
                      <a:lnTo>
                        <a:pt x="57" y="165"/>
                      </a:lnTo>
                      <a:lnTo>
                        <a:pt x="59" y="167"/>
                      </a:lnTo>
                      <a:lnTo>
                        <a:pt x="61" y="163"/>
                      </a:lnTo>
                      <a:lnTo>
                        <a:pt x="64" y="161"/>
                      </a:lnTo>
                      <a:lnTo>
                        <a:pt x="66" y="158"/>
                      </a:lnTo>
                      <a:lnTo>
                        <a:pt x="68" y="155"/>
                      </a:lnTo>
                      <a:lnTo>
                        <a:pt x="70" y="152"/>
                      </a:lnTo>
                      <a:lnTo>
                        <a:pt x="73" y="148"/>
                      </a:lnTo>
                      <a:lnTo>
                        <a:pt x="75" y="145"/>
                      </a:lnTo>
                      <a:lnTo>
                        <a:pt x="77" y="142"/>
                      </a:lnTo>
                      <a:lnTo>
                        <a:pt x="80" y="144"/>
                      </a:lnTo>
                      <a:lnTo>
                        <a:pt x="82" y="145"/>
                      </a:lnTo>
                      <a:lnTo>
                        <a:pt x="84" y="146"/>
                      </a:lnTo>
                      <a:lnTo>
                        <a:pt x="86" y="147"/>
                      </a:lnTo>
                      <a:lnTo>
                        <a:pt x="89" y="150"/>
                      </a:lnTo>
                      <a:lnTo>
                        <a:pt x="91" y="151"/>
                      </a:lnTo>
                      <a:lnTo>
                        <a:pt x="93" y="152"/>
                      </a:lnTo>
                      <a:lnTo>
                        <a:pt x="95" y="152"/>
                      </a:lnTo>
                      <a:lnTo>
                        <a:pt x="98" y="148"/>
                      </a:lnTo>
                      <a:lnTo>
                        <a:pt x="100" y="145"/>
                      </a:lnTo>
                      <a:lnTo>
                        <a:pt x="102" y="142"/>
                      </a:lnTo>
                      <a:lnTo>
                        <a:pt x="105" y="139"/>
                      </a:lnTo>
                      <a:lnTo>
                        <a:pt x="107" y="140"/>
                      </a:lnTo>
                      <a:lnTo>
                        <a:pt x="109" y="137"/>
                      </a:lnTo>
                      <a:lnTo>
                        <a:pt x="111" y="132"/>
                      </a:lnTo>
                      <a:lnTo>
                        <a:pt x="114" y="129"/>
                      </a:lnTo>
                      <a:lnTo>
                        <a:pt x="116" y="126"/>
                      </a:lnTo>
                      <a:lnTo>
                        <a:pt x="118" y="122"/>
                      </a:lnTo>
                      <a:lnTo>
                        <a:pt x="120" y="121"/>
                      </a:lnTo>
                      <a:lnTo>
                        <a:pt x="123" y="122"/>
                      </a:lnTo>
                      <a:lnTo>
                        <a:pt x="125" y="123"/>
                      </a:lnTo>
                      <a:lnTo>
                        <a:pt x="127" y="124"/>
                      </a:lnTo>
                      <a:lnTo>
                        <a:pt x="129" y="124"/>
                      </a:lnTo>
                      <a:lnTo>
                        <a:pt x="132" y="126"/>
                      </a:lnTo>
                      <a:lnTo>
                        <a:pt x="134" y="127"/>
                      </a:lnTo>
                      <a:lnTo>
                        <a:pt x="136" y="127"/>
                      </a:lnTo>
                      <a:lnTo>
                        <a:pt x="139" y="128"/>
                      </a:lnTo>
                      <a:lnTo>
                        <a:pt x="141" y="127"/>
                      </a:lnTo>
                      <a:lnTo>
                        <a:pt x="143" y="122"/>
                      </a:lnTo>
                      <a:lnTo>
                        <a:pt x="145" y="118"/>
                      </a:lnTo>
                      <a:lnTo>
                        <a:pt x="148" y="114"/>
                      </a:lnTo>
                      <a:lnTo>
                        <a:pt x="150" y="110"/>
                      </a:lnTo>
                      <a:lnTo>
                        <a:pt x="152" y="105"/>
                      </a:lnTo>
                      <a:lnTo>
                        <a:pt x="154" y="101"/>
                      </a:lnTo>
                      <a:lnTo>
                        <a:pt x="157" y="96"/>
                      </a:lnTo>
                      <a:lnTo>
                        <a:pt x="159" y="91"/>
                      </a:lnTo>
                      <a:lnTo>
                        <a:pt x="161" y="87"/>
                      </a:lnTo>
                      <a:lnTo>
                        <a:pt x="163" y="82"/>
                      </a:lnTo>
                      <a:lnTo>
                        <a:pt x="166" y="78"/>
                      </a:lnTo>
                      <a:lnTo>
                        <a:pt x="168" y="73"/>
                      </a:lnTo>
                      <a:lnTo>
                        <a:pt x="170" y="69"/>
                      </a:lnTo>
                      <a:lnTo>
                        <a:pt x="173" y="64"/>
                      </a:lnTo>
                      <a:lnTo>
                        <a:pt x="175" y="60"/>
                      </a:lnTo>
                      <a:lnTo>
                        <a:pt x="177" y="55"/>
                      </a:lnTo>
                      <a:lnTo>
                        <a:pt x="179" y="49"/>
                      </a:lnTo>
                      <a:lnTo>
                        <a:pt x="182" y="45"/>
                      </a:lnTo>
                      <a:lnTo>
                        <a:pt x="184" y="45"/>
                      </a:lnTo>
                      <a:lnTo>
                        <a:pt x="186" y="42"/>
                      </a:lnTo>
                      <a:lnTo>
                        <a:pt x="188" y="38"/>
                      </a:lnTo>
                      <a:lnTo>
                        <a:pt x="191" y="33"/>
                      </a:lnTo>
                      <a:lnTo>
                        <a:pt x="193" y="29"/>
                      </a:lnTo>
                      <a:lnTo>
                        <a:pt x="195" y="24"/>
                      </a:lnTo>
                      <a:lnTo>
                        <a:pt x="197" y="20"/>
                      </a:lnTo>
                      <a:lnTo>
                        <a:pt x="200" y="14"/>
                      </a:lnTo>
                      <a:lnTo>
                        <a:pt x="202" y="9"/>
                      </a:lnTo>
                      <a:lnTo>
                        <a:pt x="204" y="5"/>
                      </a:lnTo>
                      <a:lnTo>
                        <a:pt x="207" y="0"/>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grpSp>
          <p:sp>
            <p:nvSpPr>
              <p:cNvPr id="9" name="Rectangle 119"/>
              <p:cNvSpPr>
                <a:spLocks noChangeArrowheads="1"/>
              </p:cNvSpPr>
              <p:nvPr/>
            </p:nvSpPr>
            <p:spPr bwMode="auto">
              <a:xfrm>
                <a:off x="1140232" y="1939291"/>
                <a:ext cx="122597" cy="6654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-0.67</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22"/>
              <p:cNvSpPr>
                <a:spLocks noChangeArrowheads="1"/>
              </p:cNvSpPr>
              <p:nvPr/>
            </p:nvSpPr>
            <p:spPr bwMode="auto">
              <a:xfrm>
                <a:off x="1228421" y="1876205"/>
                <a:ext cx="30011" cy="6654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0</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25"/>
              <p:cNvSpPr>
                <a:spLocks noChangeArrowheads="1"/>
              </p:cNvSpPr>
              <p:nvPr/>
            </p:nvSpPr>
            <p:spPr bwMode="auto">
              <a:xfrm>
                <a:off x="1159283" y="1803116"/>
                <a:ext cx="104718" cy="6654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50" dirty="0" smtClean="0">
                    <a:solidFill>
                      <a:srgbClr val="000000"/>
                    </a:solidFill>
                    <a:latin typeface="Helvetica" charset="0"/>
                    <a:cs typeface="Arial" pitchFamily="34" charset="0"/>
                  </a:rPr>
                  <a:t>0.67</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Freeform 144"/>
              <p:cNvSpPr>
                <a:spLocks/>
              </p:cNvSpPr>
              <p:nvPr/>
            </p:nvSpPr>
            <p:spPr bwMode="auto">
              <a:xfrm>
                <a:off x="1331532" y="1912889"/>
                <a:ext cx="274334" cy="951"/>
              </a:xfrm>
              <a:custGeom>
                <a:avLst/>
                <a:gdLst/>
                <a:ahLst/>
                <a:cxnLst>
                  <a:cxn ang="0">
                    <a:pos x="4" y="0"/>
                  </a:cxn>
                  <a:cxn ang="0">
                    <a:pos x="11" y="0"/>
                  </a:cxn>
                  <a:cxn ang="0">
                    <a:pos x="18" y="0"/>
                  </a:cxn>
                  <a:cxn ang="0">
                    <a:pos x="25" y="0"/>
                  </a:cxn>
                  <a:cxn ang="0">
                    <a:pos x="31" y="0"/>
                  </a:cxn>
                  <a:cxn ang="0">
                    <a:pos x="38" y="0"/>
                  </a:cxn>
                  <a:cxn ang="0">
                    <a:pos x="45" y="0"/>
                  </a:cxn>
                  <a:cxn ang="0">
                    <a:pos x="52" y="0"/>
                  </a:cxn>
                  <a:cxn ang="0">
                    <a:pos x="59" y="0"/>
                  </a:cxn>
                  <a:cxn ang="0">
                    <a:pos x="65" y="0"/>
                  </a:cxn>
                  <a:cxn ang="0">
                    <a:pos x="72" y="0"/>
                  </a:cxn>
                  <a:cxn ang="0">
                    <a:pos x="79" y="0"/>
                  </a:cxn>
                  <a:cxn ang="0">
                    <a:pos x="86" y="0"/>
                  </a:cxn>
                  <a:cxn ang="0">
                    <a:pos x="93" y="0"/>
                  </a:cxn>
                  <a:cxn ang="0">
                    <a:pos x="99" y="0"/>
                  </a:cxn>
                  <a:cxn ang="0">
                    <a:pos x="106" y="0"/>
                  </a:cxn>
                  <a:cxn ang="0">
                    <a:pos x="113" y="0"/>
                  </a:cxn>
                  <a:cxn ang="0">
                    <a:pos x="120" y="0"/>
                  </a:cxn>
                  <a:cxn ang="0">
                    <a:pos x="127" y="0"/>
                  </a:cxn>
                  <a:cxn ang="0">
                    <a:pos x="133" y="0"/>
                  </a:cxn>
                  <a:cxn ang="0">
                    <a:pos x="140" y="0"/>
                  </a:cxn>
                  <a:cxn ang="0">
                    <a:pos x="147" y="0"/>
                  </a:cxn>
                  <a:cxn ang="0">
                    <a:pos x="154" y="0"/>
                  </a:cxn>
                  <a:cxn ang="0">
                    <a:pos x="161" y="0"/>
                  </a:cxn>
                  <a:cxn ang="0">
                    <a:pos x="167" y="0"/>
                  </a:cxn>
                  <a:cxn ang="0">
                    <a:pos x="174" y="0"/>
                  </a:cxn>
                  <a:cxn ang="0">
                    <a:pos x="181" y="0"/>
                  </a:cxn>
                  <a:cxn ang="0">
                    <a:pos x="188" y="0"/>
                  </a:cxn>
                  <a:cxn ang="0">
                    <a:pos x="195" y="0"/>
                  </a:cxn>
                  <a:cxn ang="0">
                    <a:pos x="201" y="0"/>
                  </a:cxn>
                  <a:cxn ang="0">
                    <a:pos x="208" y="0"/>
                  </a:cxn>
                  <a:cxn ang="0">
                    <a:pos x="215" y="0"/>
                  </a:cxn>
                  <a:cxn ang="0">
                    <a:pos x="222" y="0"/>
                  </a:cxn>
                  <a:cxn ang="0">
                    <a:pos x="229" y="0"/>
                  </a:cxn>
                  <a:cxn ang="0">
                    <a:pos x="235" y="0"/>
                  </a:cxn>
                  <a:cxn ang="0">
                    <a:pos x="242" y="0"/>
                  </a:cxn>
                  <a:cxn ang="0">
                    <a:pos x="249" y="0"/>
                  </a:cxn>
                  <a:cxn ang="0">
                    <a:pos x="256" y="0"/>
                  </a:cxn>
                  <a:cxn ang="0">
                    <a:pos x="263" y="0"/>
                  </a:cxn>
                  <a:cxn ang="0">
                    <a:pos x="269" y="0"/>
                  </a:cxn>
                  <a:cxn ang="0">
                    <a:pos x="276" y="0"/>
                  </a:cxn>
                  <a:cxn ang="0">
                    <a:pos x="283" y="0"/>
                  </a:cxn>
                </a:cxnLst>
                <a:rect l="0" t="0" r="r" b="b"/>
                <a:pathLst>
                  <a:path w="288">
                    <a:moveTo>
                      <a:pt x="0" y="0"/>
                    </a:moveTo>
                    <a:lnTo>
                      <a:pt x="2" y="0"/>
                    </a:lnTo>
                    <a:lnTo>
                      <a:pt x="4" y="0"/>
                    </a:lnTo>
                    <a:lnTo>
                      <a:pt x="6" y="0"/>
                    </a:lnTo>
                    <a:lnTo>
                      <a:pt x="9" y="0"/>
                    </a:lnTo>
                    <a:lnTo>
                      <a:pt x="11" y="0"/>
                    </a:lnTo>
                    <a:lnTo>
                      <a:pt x="13" y="0"/>
                    </a:lnTo>
                    <a:lnTo>
                      <a:pt x="16" y="0"/>
                    </a:lnTo>
                    <a:lnTo>
                      <a:pt x="18" y="0"/>
                    </a:lnTo>
                    <a:lnTo>
                      <a:pt x="20" y="0"/>
                    </a:lnTo>
                    <a:lnTo>
                      <a:pt x="22" y="0"/>
                    </a:lnTo>
                    <a:lnTo>
                      <a:pt x="25" y="0"/>
                    </a:lnTo>
                    <a:lnTo>
                      <a:pt x="27" y="0"/>
                    </a:lnTo>
                    <a:lnTo>
                      <a:pt x="29" y="0"/>
                    </a:lnTo>
                    <a:lnTo>
                      <a:pt x="31" y="0"/>
                    </a:lnTo>
                    <a:lnTo>
                      <a:pt x="34" y="0"/>
                    </a:lnTo>
                    <a:lnTo>
                      <a:pt x="36" y="0"/>
                    </a:lnTo>
                    <a:lnTo>
                      <a:pt x="38" y="0"/>
                    </a:lnTo>
                    <a:lnTo>
                      <a:pt x="40" y="0"/>
                    </a:lnTo>
                    <a:lnTo>
                      <a:pt x="43" y="0"/>
                    </a:lnTo>
                    <a:lnTo>
                      <a:pt x="45" y="0"/>
                    </a:lnTo>
                    <a:lnTo>
                      <a:pt x="47" y="0"/>
                    </a:lnTo>
                    <a:lnTo>
                      <a:pt x="50" y="0"/>
                    </a:lnTo>
                    <a:lnTo>
                      <a:pt x="52" y="0"/>
                    </a:lnTo>
                    <a:lnTo>
                      <a:pt x="54" y="0"/>
                    </a:lnTo>
                    <a:lnTo>
                      <a:pt x="56" y="0"/>
                    </a:lnTo>
                    <a:lnTo>
                      <a:pt x="59" y="0"/>
                    </a:lnTo>
                    <a:lnTo>
                      <a:pt x="61" y="0"/>
                    </a:lnTo>
                    <a:lnTo>
                      <a:pt x="63" y="0"/>
                    </a:lnTo>
                    <a:lnTo>
                      <a:pt x="65" y="0"/>
                    </a:lnTo>
                    <a:lnTo>
                      <a:pt x="68" y="0"/>
                    </a:lnTo>
                    <a:lnTo>
                      <a:pt x="70" y="0"/>
                    </a:lnTo>
                    <a:lnTo>
                      <a:pt x="72" y="0"/>
                    </a:lnTo>
                    <a:lnTo>
                      <a:pt x="75" y="0"/>
                    </a:lnTo>
                    <a:lnTo>
                      <a:pt x="77" y="0"/>
                    </a:lnTo>
                    <a:lnTo>
                      <a:pt x="79" y="0"/>
                    </a:lnTo>
                    <a:lnTo>
                      <a:pt x="81" y="0"/>
                    </a:lnTo>
                    <a:lnTo>
                      <a:pt x="84" y="0"/>
                    </a:lnTo>
                    <a:lnTo>
                      <a:pt x="86" y="0"/>
                    </a:lnTo>
                    <a:lnTo>
                      <a:pt x="88" y="0"/>
                    </a:lnTo>
                    <a:lnTo>
                      <a:pt x="90" y="0"/>
                    </a:lnTo>
                    <a:lnTo>
                      <a:pt x="93" y="0"/>
                    </a:lnTo>
                    <a:lnTo>
                      <a:pt x="95" y="0"/>
                    </a:lnTo>
                    <a:lnTo>
                      <a:pt x="97" y="0"/>
                    </a:lnTo>
                    <a:lnTo>
                      <a:pt x="99" y="0"/>
                    </a:lnTo>
                    <a:lnTo>
                      <a:pt x="102" y="0"/>
                    </a:lnTo>
                    <a:lnTo>
                      <a:pt x="104" y="0"/>
                    </a:lnTo>
                    <a:lnTo>
                      <a:pt x="106" y="0"/>
                    </a:lnTo>
                    <a:lnTo>
                      <a:pt x="109" y="0"/>
                    </a:lnTo>
                    <a:lnTo>
                      <a:pt x="111" y="0"/>
                    </a:lnTo>
                    <a:lnTo>
                      <a:pt x="113" y="0"/>
                    </a:lnTo>
                    <a:lnTo>
                      <a:pt x="115" y="0"/>
                    </a:lnTo>
                    <a:lnTo>
                      <a:pt x="118" y="0"/>
                    </a:lnTo>
                    <a:lnTo>
                      <a:pt x="120" y="0"/>
                    </a:lnTo>
                    <a:lnTo>
                      <a:pt x="122" y="0"/>
                    </a:lnTo>
                    <a:lnTo>
                      <a:pt x="124" y="0"/>
                    </a:lnTo>
                    <a:lnTo>
                      <a:pt x="127" y="0"/>
                    </a:lnTo>
                    <a:lnTo>
                      <a:pt x="129" y="0"/>
                    </a:lnTo>
                    <a:lnTo>
                      <a:pt x="131" y="0"/>
                    </a:lnTo>
                    <a:lnTo>
                      <a:pt x="133" y="0"/>
                    </a:lnTo>
                    <a:lnTo>
                      <a:pt x="136" y="0"/>
                    </a:lnTo>
                    <a:lnTo>
                      <a:pt x="138" y="0"/>
                    </a:lnTo>
                    <a:lnTo>
                      <a:pt x="140" y="0"/>
                    </a:lnTo>
                    <a:lnTo>
                      <a:pt x="143" y="0"/>
                    </a:lnTo>
                    <a:lnTo>
                      <a:pt x="145" y="0"/>
                    </a:lnTo>
                    <a:lnTo>
                      <a:pt x="147" y="0"/>
                    </a:lnTo>
                    <a:lnTo>
                      <a:pt x="149" y="0"/>
                    </a:lnTo>
                    <a:lnTo>
                      <a:pt x="152" y="0"/>
                    </a:lnTo>
                    <a:lnTo>
                      <a:pt x="154" y="0"/>
                    </a:lnTo>
                    <a:lnTo>
                      <a:pt x="156" y="0"/>
                    </a:lnTo>
                    <a:lnTo>
                      <a:pt x="158" y="0"/>
                    </a:lnTo>
                    <a:lnTo>
                      <a:pt x="161" y="0"/>
                    </a:lnTo>
                    <a:lnTo>
                      <a:pt x="163" y="0"/>
                    </a:lnTo>
                    <a:lnTo>
                      <a:pt x="165" y="0"/>
                    </a:lnTo>
                    <a:lnTo>
                      <a:pt x="167" y="0"/>
                    </a:lnTo>
                    <a:lnTo>
                      <a:pt x="170" y="0"/>
                    </a:lnTo>
                    <a:lnTo>
                      <a:pt x="172" y="0"/>
                    </a:lnTo>
                    <a:lnTo>
                      <a:pt x="174" y="0"/>
                    </a:lnTo>
                    <a:lnTo>
                      <a:pt x="177" y="0"/>
                    </a:lnTo>
                    <a:lnTo>
                      <a:pt x="179" y="0"/>
                    </a:lnTo>
                    <a:lnTo>
                      <a:pt x="181" y="0"/>
                    </a:lnTo>
                    <a:lnTo>
                      <a:pt x="183" y="0"/>
                    </a:lnTo>
                    <a:lnTo>
                      <a:pt x="186" y="0"/>
                    </a:lnTo>
                    <a:lnTo>
                      <a:pt x="188" y="0"/>
                    </a:lnTo>
                    <a:lnTo>
                      <a:pt x="190" y="0"/>
                    </a:lnTo>
                    <a:lnTo>
                      <a:pt x="192" y="0"/>
                    </a:lnTo>
                    <a:lnTo>
                      <a:pt x="195" y="0"/>
                    </a:lnTo>
                    <a:lnTo>
                      <a:pt x="197" y="0"/>
                    </a:lnTo>
                    <a:lnTo>
                      <a:pt x="199" y="0"/>
                    </a:lnTo>
                    <a:lnTo>
                      <a:pt x="201" y="0"/>
                    </a:lnTo>
                    <a:lnTo>
                      <a:pt x="204" y="0"/>
                    </a:lnTo>
                    <a:lnTo>
                      <a:pt x="206" y="0"/>
                    </a:lnTo>
                    <a:lnTo>
                      <a:pt x="208" y="0"/>
                    </a:lnTo>
                    <a:lnTo>
                      <a:pt x="211" y="0"/>
                    </a:lnTo>
                    <a:lnTo>
                      <a:pt x="213" y="0"/>
                    </a:lnTo>
                    <a:lnTo>
                      <a:pt x="215" y="0"/>
                    </a:lnTo>
                    <a:lnTo>
                      <a:pt x="217" y="0"/>
                    </a:lnTo>
                    <a:lnTo>
                      <a:pt x="220" y="0"/>
                    </a:lnTo>
                    <a:lnTo>
                      <a:pt x="222" y="0"/>
                    </a:lnTo>
                    <a:lnTo>
                      <a:pt x="224" y="0"/>
                    </a:lnTo>
                    <a:lnTo>
                      <a:pt x="226" y="0"/>
                    </a:lnTo>
                    <a:lnTo>
                      <a:pt x="229" y="0"/>
                    </a:lnTo>
                    <a:lnTo>
                      <a:pt x="231" y="0"/>
                    </a:lnTo>
                    <a:lnTo>
                      <a:pt x="233" y="0"/>
                    </a:lnTo>
                    <a:lnTo>
                      <a:pt x="235" y="0"/>
                    </a:lnTo>
                    <a:lnTo>
                      <a:pt x="238" y="0"/>
                    </a:lnTo>
                    <a:lnTo>
                      <a:pt x="240" y="0"/>
                    </a:lnTo>
                    <a:lnTo>
                      <a:pt x="242" y="0"/>
                    </a:lnTo>
                    <a:lnTo>
                      <a:pt x="245" y="0"/>
                    </a:lnTo>
                    <a:lnTo>
                      <a:pt x="247" y="0"/>
                    </a:lnTo>
                    <a:lnTo>
                      <a:pt x="249" y="0"/>
                    </a:lnTo>
                    <a:lnTo>
                      <a:pt x="251" y="0"/>
                    </a:lnTo>
                    <a:lnTo>
                      <a:pt x="254" y="0"/>
                    </a:lnTo>
                    <a:lnTo>
                      <a:pt x="256" y="0"/>
                    </a:lnTo>
                    <a:lnTo>
                      <a:pt x="258" y="0"/>
                    </a:lnTo>
                    <a:lnTo>
                      <a:pt x="260" y="0"/>
                    </a:lnTo>
                    <a:lnTo>
                      <a:pt x="263" y="0"/>
                    </a:lnTo>
                    <a:lnTo>
                      <a:pt x="265" y="0"/>
                    </a:lnTo>
                    <a:lnTo>
                      <a:pt x="267" y="0"/>
                    </a:lnTo>
                    <a:lnTo>
                      <a:pt x="269" y="0"/>
                    </a:lnTo>
                    <a:lnTo>
                      <a:pt x="272" y="0"/>
                    </a:lnTo>
                    <a:lnTo>
                      <a:pt x="274" y="0"/>
                    </a:lnTo>
                    <a:lnTo>
                      <a:pt x="276" y="0"/>
                    </a:lnTo>
                    <a:lnTo>
                      <a:pt x="279" y="0"/>
                    </a:lnTo>
                    <a:lnTo>
                      <a:pt x="281" y="0"/>
                    </a:lnTo>
                    <a:lnTo>
                      <a:pt x="283" y="0"/>
                    </a:lnTo>
                    <a:lnTo>
                      <a:pt x="285" y="0"/>
                    </a:lnTo>
                    <a:lnTo>
                      <a:pt x="28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13" name="Freeform 145"/>
              <p:cNvSpPr>
                <a:spLocks/>
              </p:cNvSpPr>
              <p:nvPr/>
            </p:nvSpPr>
            <p:spPr bwMode="auto">
              <a:xfrm>
                <a:off x="1605866" y="1912889"/>
                <a:ext cx="273381" cy="951"/>
              </a:xfrm>
              <a:custGeom>
                <a:avLst/>
                <a:gdLst/>
                <a:ahLst/>
                <a:cxnLst>
                  <a:cxn ang="0">
                    <a:pos x="4" y="0"/>
                  </a:cxn>
                  <a:cxn ang="0">
                    <a:pos x="11" y="0"/>
                  </a:cxn>
                  <a:cxn ang="0">
                    <a:pos x="18" y="0"/>
                  </a:cxn>
                  <a:cxn ang="0">
                    <a:pos x="25" y="0"/>
                  </a:cxn>
                  <a:cxn ang="0">
                    <a:pos x="31" y="0"/>
                  </a:cxn>
                  <a:cxn ang="0">
                    <a:pos x="38" y="0"/>
                  </a:cxn>
                  <a:cxn ang="0">
                    <a:pos x="45" y="0"/>
                  </a:cxn>
                  <a:cxn ang="0">
                    <a:pos x="52" y="0"/>
                  </a:cxn>
                  <a:cxn ang="0">
                    <a:pos x="59" y="0"/>
                  </a:cxn>
                  <a:cxn ang="0">
                    <a:pos x="65" y="0"/>
                  </a:cxn>
                  <a:cxn ang="0">
                    <a:pos x="72" y="0"/>
                  </a:cxn>
                  <a:cxn ang="0">
                    <a:pos x="79" y="0"/>
                  </a:cxn>
                  <a:cxn ang="0">
                    <a:pos x="86" y="0"/>
                  </a:cxn>
                  <a:cxn ang="0">
                    <a:pos x="93" y="0"/>
                  </a:cxn>
                  <a:cxn ang="0">
                    <a:pos x="99" y="0"/>
                  </a:cxn>
                  <a:cxn ang="0">
                    <a:pos x="106" y="0"/>
                  </a:cxn>
                  <a:cxn ang="0">
                    <a:pos x="113" y="0"/>
                  </a:cxn>
                  <a:cxn ang="0">
                    <a:pos x="120" y="0"/>
                  </a:cxn>
                  <a:cxn ang="0">
                    <a:pos x="127" y="0"/>
                  </a:cxn>
                  <a:cxn ang="0">
                    <a:pos x="133" y="0"/>
                  </a:cxn>
                  <a:cxn ang="0">
                    <a:pos x="140" y="0"/>
                  </a:cxn>
                  <a:cxn ang="0">
                    <a:pos x="147" y="0"/>
                  </a:cxn>
                  <a:cxn ang="0">
                    <a:pos x="154" y="0"/>
                  </a:cxn>
                  <a:cxn ang="0">
                    <a:pos x="161" y="0"/>
                  </a:cxn>
                  <a:cxn ang="0">
                    <a:pos x="167" y="0"/>
                  </a:cxn>
                  <a:cxn ang="0">
                    <a:pos x="174" y="0"/>
                  </a:cxn>
                  <a:cxn ang="0">
                    <a:pos x="181" y="0"/>
                  </a:cxn>
                  <a:cxn ang="0">
                    <a:pos x="188" y="0"/>
                  </a:cxn>
                  <a:cxn ang="0">
                    <a:pos x="195" y="0"/>
                  </a:cxn>
                  <a:cxn ang="0">
                    <a:pos x="201" y="0"/>
                  </a:cxn>
                  <a:cxn ang="0">
                    <a:pos x="208" y="0"/>
                  </a:cxn>
                  <a:cxn ang="0">
                    <a:pos x="215" y="0"/>
                  </a:cxn>
                  <a:cxn ang="0">
                    <a:pos x="222" y="0"/>
                  </a:cxn>
                  <a:cxn ang="0">
                    <a:pos x="229" y="0"/>
                  </a:cxn>
                  <a:cxn ang="0">
                    <a:pos x="235" y="0"/>
                  </a:cxn>
                  <a:cxn ang="0">
                    <a:pos x="242" y="0"/>
                  </a:cxn>
                  <a:cxn ang="0">
                    <a:pos x="249" y="0"/>
                  </a:cxn>
                  <a:cxn ang="0">
                    <a:pos x="256" y="0"/>
                  </a:cxn>
                  <a:cxn ang="0">
                    <a:pos x="263" y="0"/>
                  </a:cxn>
                  <a:cxn ang="0">
                    <a:pos x="269" y="0"/>
                  </a:cxn>
                  <a:cxn ang="0">
                    <a:pos x="276" y="0"/>
                  </a:cxn>
                  <a:cxn ang="0">
                    <a:pos x="283" y="0"/>
                  </a:cxn>
                </a:cxnLst>
                <a:rect l="0" t="0" r="r" b="b"/>
                <a:pathLst>
                  <a:path w="287">
                    <a:moveTo>
                      <a:pt x="0" y="0"/>
                    </a:moveTo>
                    <a:lnTo>
                      <a:pt x="2" y="0"/>
                    </a:lnTo>
                    <a:lnTo>
                      <a:pt x="4" y="0"/>
                    </a:lnTo>
                    <a:lnTo>
                      <a:pt x="6" y="0"/>
                    </a:lnTo>
                    <a:lnTo>
                      <a:pt x="9" y="0"/>
                    </a:lnTo>
                    <a:lnTo>
                      <a:pt x="11" y="0"/>
                    </a:lnTo>
                    <a:lnTo>
                      <a:pt x="13" y="0"/>
                    </a:lnTo>
                    <a:lnTo>
                      <a:pt x="15" y="0"/>
                    </a:lnTo>
                    <a:lnTo>
                      <a:pt x="18" y="0"/>
                    </a:lnTo>
                    <a:lnTo>
                      <a:pt x="20" y="0"/>
                    </a:lnTo>
                    <a:lnTo>
                      <a:pt x="22" y="0"/>
                    </a:lnTo>
                    <a:lnTo>
                      <a:pt x="25" y="0"/>
                    </a:lnTo>
                    <a:lnTo>
                      <a:pt x="27" y="0"/>
                    </a:lnTo>
                    <a:lnTo>
                      <a:pt x="29" y="0"/>
                    </a:lnTo>
                    <a:lnTo>
                      <a:pt x="31" y="0"/>
                    </a:lnTo>
                    <a:lnTo>
                      <a:pt x="34" y="0"/>
                    </a:lnTo>
                    <a:lnTo>
                      <a:pt x="36" y="0"/>
                    </a:lnTo>
                    <a:lnTo>
                      <a:pt x="38" y="0"/>
                    </a:lnTo>
                    <a:lnTo>
                      <a:pt x="40" y="0"/>
                    </a:lnTo>
                    <a:lnTo>
                      <a:pt x="43" y="0"/>
                    </a:lnTo>
                    <a:lnTo>
                      <a:pt x="45" y="0"/>
                    </a:lnTo>
                    <a:lnTo>
                      <a:pt x="47" y="0"/>
                    </a:lnTo>
                    <a:lnTo>
                      <a:pt x="49" y="0"/>
                    </a:lnTo>
                    <a:lnTo>
                      <a:pt x="52" y="0"/>
                    </a:lnTo>
                    <a:lnTo>
                      <a:pt x="54" y="0"/>
                    </a:lnTo>
                    <a:lnTo>
                      <a:pt x="56" y="0"/>
                    </a:lnTo>
                    <a:lnTo>
                      <a:pt x="59" y="0"/>
                    </a:lnTo>
                    <a:lnTo>
                      <a:pt x="61" y="0"/>
                    </a:lnTo>
                    <a:lnTo>
                      <a:pt x="63" y="0"/>
                    </a:lnTo>
                    <a:lnTo>
                      <a:pt x="65" y="0"/>
                    </a:lnTo>
                    <a:lnTo>
                      <a:pt x="68" y="0"/>
                    </a:lnTo>
                    <a:lnTo>
                      <a:pt x="70" y="0"/>
                    </a:lnTo>
                    <a:lnTo>
                      <a:pt x="72" y="0"/>
                    </a:lnTo>
                    <a:lnTo>
                      <a:pt x="74" y="0"/>
                    </a:lnTo>
                    <a:lnTo>
                      <a:pt x="77" y="0"/>
                    </a:lnTo>
                    <a:lnTo>
                      <a:pt x="79" y="0"/>
                    </a:lnTo>
                    <a:lnTo>
                      <a:pt x="81" y="0"/>
                    </a:lnTo>
                    <a:lnTo>
                      <a:pt x="83" y="0"/>
                    </a:lnTo>
                    <a:lnTo>
                      <a:pt x="86" y="0"/>
                    </a:lnTo>
                    <a:lnTo>
                      <a:pt x="88" y="0"/>
                    </a:lnTo>
                    <a:lnTo>
                      <a:pt x="90" y="0"/>
                    </a:lnTo>
                    <a:lnTo>
                      <a:pt x="93" y="0"/>
                    </a:lnTo>
                    <a:lnTo>
                      <a:pt x="95" y="0"/>
                    </a:lnTo>
                    <a:lnTo>
                      <a:pt x="97" y="0"/>
                    </a:lnTo>
                    <a:lnTo>
                      <a:pt x="99" y="0"/>
                    </a:lnTo>
                    <a:lnTo>
                      <a:pt x="102" y="0"/>
                    </a:lnTo>
                    <a:lnTo>
                      <a:pt x="104" y="0"/>
                    </a:lnTo>
                    <a:lnTo>
                      <a:pt x="106" y="0"/>
                    </a:lnTo>
                    <a:lnTo>
                      <a:pt x="108" y="0"/>
                    </a:lnTo>
                    <a:lnTo>
                      <a:pt x="111" y="0"/>
                    </a:lnTo>
                    <a:lnTo>
                      <a:pt x="113" y="0"/>
                    </a:lnTo>
                    <a:lnTo>
                      <a:pt x="115" y="0"/>
                    </a:lnTo>
                    <a:lnTo>
                      <a:pt x="117" y="0"/>
                    </a:lnTo>
                    <a:lnTo>
                      <a:pt x="120" y="0"/>
                    </a:lnTo>
                    <a:lnTo>
                      <a:pt x="122" y="0"/>
                    </a:lnTo>
                    <a:lnTo>
                      <a:pt x="124" y="0"/>
                    </a:lnTo>
                    <a:lnTo>
                      <a:pt x="127" y="0"/>
                    </a:lnTo>
                    <a:lnTo>
                      <a:pt x="129" y="0"/>
                    </a:lnTo>
                    <a:lnTo>
                      <a:pt x="131" y="0"/>
                    </a:lnTo>
                    <a:lnTo>
                      <a:pt x="133" y="0"/>
                    </a:lnTo>
                    <a:lnTo>
                      <a:pt x="136" y="0"/>
                    </a:lnTo>
                    <a:lnTo>
                      <a:pt x="138" y="0"/>
                    </a:lnTo>
                    <a:lnTo>
                      <a:pt x="140" y="0"/>
                    </a:lnTo>
                    <a:lnTo>
                      <a:pt x="142" y="0"/>
                    </a:lnTo>
                    <a:lnTo>
                      <a:pt x="145" y="0"/>
                    </a:lnTo>
                    <a:lnTo>
                      <a:pt x="147" y="0"/>
                    </a:lnTo>
                    <a:lnTo>
                      <a:pt x="149" y="0"/>
                    </a:lnTo>
                    <a:lnTo>
                      <a:pt x="151" y="0"/>
                    </a:lnTo>
                    <a:lnTo>
                      <a:pt x="154" y="0"/>
                    </a:lnTo>
                    <a:lnTo>
                      <a:pt x="156" y="0"/>
                    </a:lnTo>
                    <a:lnTo>
                      <a:pt x="158" y="0"/>
                    </a:lnTo>
                    <a:lnTo>
                      <a:pt x="161" y="0"/>
                    </a:lnTo>
                    <a:lnTo>
                      <a:pt x="163" y="0"/>
                    </a:lnTo>
                    <a:lnTo>
                      <a:pt x="165" y="0"/>
                    </a:lnTo>
                    <a:lnTo>
                      <a:pt x="167" y="0"/>
                    </a:lnTo>
                    <a:lnTo>
                      <a:pt x="170" y="0"/>
                    </a:lnTo>
                    <a:lnTo>
                      <a:pt x="172" y="0"/>
                    </a:lnTo>
                    <a:lnTo>
                      <a:pt x="174" y="0"/>
                    </a:lnTo>
                    <a:lnTo>
                      <a:pt x="176" y="0"/>
                    </a:lnTo>
                    <a:lnTo>
                      <a:pt x="179" y="0"/>
                    </a:lnTo>
                    <a:lnTo>
                      <a:pt x="181" y="0"/>
                    </a:lnTo>
                    <a:lnTo>
                      <a:pt x="183" y="0"/>
                    </a:lnTo>
                    <a:lnTo>
                      <a:pt x="185" y="0"/>
                    </a:lnTo>
                    <a:lnTo>
                      <a:pt x="188" y="0"/>
                    </a:lnTo>
                    <a:lnTo>
                      <a:pt x="190" y="0"/>
                    </a:lnTo>
                    <a:lnTo>
                      <a:pt x="192" y="0"/>
                    </a:lnTo>
                    <a:lnTo>
                      <a:pt x="195" y="0"/>
                    </a:lnTo>
                    <a:lnTo>
                      <a:pt x="197" y="0"/>
                    </a:lnTo>
                    <a:lnTo>
                      <a:pt x="199" y="0"/>
                    </a:lnTo>
                    <a:lnTo>
                      <a:pt x="201" y="0"/>
                    </a:lnTo>
                    <a:lnTo>
                      <a:pt x="204" y="0"/>
                    </a:lnTo>
                    <a:lnTo>
                      <a:pt x="206" y="0"/>
                    </a:lnTo>
                    <a:lnTo>
                      <a:pt x="208" y="0"/>
                    </a:lnTo>
                    <a:lnTo>
                      <a:pt x="210" y="0"/>
                    </a:lnTo>
                    <a:lnTo>
                      <a:pt x="213" y="0"/>
                    </a:lnTo>
                    <a:lnTo>
                      <a:pt x="215" y="0"/>
                    </a:lnTo>
                    <a:lnTo>
                      <a:pt x="217" y="0"/>
                    </a:lnTo>
                    <a:lnTo>
                      <a:pt x="219" y="0"/>
                    </a:lnTo>
                    <a:lnTo>
                      <a:pt x="222" y="0"/>
                    </a:lnTo>
                    <a:lnTo>
                      <a:pt x="224" y="0"/>
                    </a:lnTo>
                    <a:lnTo>
                      <a:pt x="226" y="0"/>
                    </a:lnTo>
                    <a:lnTo>
                      <a:pt x="229" y="0"/>
                    </a:lnTo>
                    <a:lnTo>
                      <a:pt x="231" y="0"/>
                    </a:lnTo>
                    <a:lnTo>
                      <a:pt x="233" y="0"/>
                    </a:lnTo>
                    <a:lnTo>
                      <a:pt x="235" y="0"/>
                    </a:lnTo>
                    <a:lnTo>
                      <a:pt x="238" y="0"/>
                    </a:lnTo>
                    <a:lnTo>
                      <a:pt x="240" y="0"/>
                    </a:lnTo>
                    <a:lnTo>
                      <a:pt x="242" y="0"/>
                    </a:lnTo>
                    <a:lnTo>
                      <a:pt x="244" y="0"/>
                    </a:lnTo>
                    <a:lnTo>
                      <a:pt x="247" y="0"/>
                    </a:lnTo>
                    <a:lnTo>
                      <a:pt x="249" y="0"/>
                    </a:lnTo>
                    <a:lnTo>
                      <a:pt x="251" y="0"/>
                    </a:lnTo>
                    <a:lnTo>
                      <a:pt x="253" y="0"/>
                    </a:lnTo>
                    <a:lnTo>
                      <a:pt x="256" y="0"/>
                    </a:lnTo>
                    <a:lnTo>
                      <a:pt x="258" y="0"/>
                    </a:lnTo>
                    <a:lnTo>
                      <a:pt x="260" y="0"/>
                    </a:lnTo>
                    <a:lnTo>
                      <a:pt x="263" y="0"/>
                    </a:lnTo>
                    <a:lnTo>
                      <a:pt x="265" y="0"/>
                    </a:lnTo>
                    <a:lnTo>
                      <a:pt x="267" y="0"/>
                    </a:lnTo>
                    <a:lnTo>
                      <a:pt x="269" y="0"/>
                    </a:lnTo>
                    <a:lnTo>
                      <a:pt x="272" y="0"/>
                    </a:lnTo>
                    <a:lnTo>
                      <a:pt x="274" y="0"/>
                    </a:lnTo>
                    <a:lnTo>
                      <a:pt x="276" y="0"/>
                    </a:lnTo>
                    <a:lnTo>
                      <a:pt x="278" y="0"/>
                    </a:lnTo>
                    <a:lnTo>
                      <a:pt x="281" y="0"/>
                    </a:lnTo>
                    <a:lnTo>
                      <a:pt x="283" y="0"/>
                    </a:lnTo>
                    <a:lnTo>
                      <a:pt x="285" y="0"/>
                    </a:lnTo>
                    <a:lnTo>
                      <a:pt x="287"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14" name="Freeform 146"/>
              <p:cNvSpPr>
                <a:spLocks/>
              </p:cNvSpPr>
              <p:nvPr/>
            </p:nvSpPr>
            <p:spPr bwMode="auto">
              <a:xfrm>
                <a:off x="1879247" y="1912889"/>
                <a:ext cx="274334" cy="951"/>
              </a:xfrm>
              <a:custGeom>
                <a:avLst/>
                <a:gdLst/>
                <a:ahLst/>
                <a:cxnLst>
                  <a:cxn ang="0">
                    <a:pos x="5" y="0"/>
                  </a:cxn>
                  <a:cxn ang="0">
                    <a:pos x="12" y="0"/>
                  </a:cxn>
                  <a:cxn ang="0">
                    <a:pos x="19" y="0"/>
                  </a:cxn>
                  <a:cxn ang="0">
                    <a:pos x="25" y="0"/>
                  </a:cxn>
                  <a:cxn ang="0">
                    <a:pos x="32" y="0"/>
                  </a:cxn>
                  <a:cxn ang="0">
                    <a:pos x="39" y="0"/>
                  </a:cxn>
                  <a:cxn ang="0">
                    <a:pos x="46" y="0"/>
                  </a:cxn>
                  <a:cxn ang="0">
                    <a:pos x="53" y="0"/>
                  </a:cxn>
                  <a:cxn ang="0">
                    <a:pos x="59" y="0"/>
                  </a:cxn>
                  <a:cxn ang="0">
                    <a:pos x="66" y="0"/>
                  </a:cxn>
                  <a:cxn ang="0">
                    <a:pos x="73" y="0"/>
                  </a:cxn>
                  <a:cxn ang="0">
                    <a:pos x="80" y="0"/>
                  </a:cxn>
                  <a:cxn ang="0">
                    <a:pos x="87" y="0"/>
                  </a:cxn>
                  <a:cxn ang="0">
                    <a:pos x="93" y="0"/>
                  </a:cxn>
                  <a:cxn ang="0">
                    <a:pos x="100" y="0"/>
                  </a:cxn>
                  <a:cxn ang="0">
                    <a:pos x="107" y="0"/>
                  </a:cxn>
                  <a:cxn ang="0">
                    <a:pos x="114" y="0"/>
                  </a:cxn>
                  <a:cxn ang="0">
                    <a:pos x="121" y="0"/>
                  </a:cxn>
                  <a:cxn ang="0">
                    <a:pos x="127" y="0"/>
                  </a:cxn>
                  <a:cxn ang="0">
                    <a:pos x="134" y="0"/>
                  </a:cxn>
                  <a:cxn ang="0">
                    <a:pos x="141" y="0"/>
                  </a:cxn>
                  <a:cxn ang="0">
                    <a:pos x="148" y="0"/>
                  </a:cxn>
                  <a:cxn ang="0">
                    <a:pos x="155" y="0"/>
                  </a:cxn>
                  <a:cxn ang="0">
                    <a:pos x="161" y="0"/>
                  </a:cxn>
                  <a:cxn ang="0">
                    <a:pos x="168" y="0"/>
                  </a:cxn>
                  <a:cxn ang="0">
                    <a:pos x="175" y="0"/>
                  </a:cxn>
                  <a:cxn ang="0">
                    <a:pos x="182" y="0"/>
                  </a:cxn>
                  <a:cxn ang="0">
                    <a:pos x="189" y="0"/>
                  </a:cxn>
                  <a:cxn ang="0">
                    <a:pos x="195" y="0"/>
                  </a:cxn>
                  <a:cxn ang="0">
                    <a:pos x="202" y="0"/>
                  </a:cxn>
                  <a:cxn ang="0">
                    <a:pos x="209" y="0"/>
                  </a:cxn>
                  <a:cxn ang="0">
                    <a:pos x="216" y="0"/>
                  </a:cxn>
                  <a:cxn ang="0">
                    <a:pos x="223" y="0"/>
                  </a:cxn>
                  <a:cxn ang="0">
                    <a:pos x="229" y="0"/>
                  </a:cxn>
                  <a:cxn ang="0">
                    <a:pos x="236" y="0"/>
                  </a:cxn>
                  <a:cxn ang="0">
                    <a:pos x="243" y="0"/>
                  </a:cxn>
                  <a:cxn ang="0">
                    <a:pos x="250" y="0"/>
                  </a:cxn>
                  <a:cxn ang="0">
                    <a:pos x="257" y="0"/>
                  </a:cxn>
                  <a:cxn ang="0">
                    <a:pos x="263" y="0"/>
                  </a:cxn>
                  <a:cxn ang="0">
                    <a:pos x="270" y="0"/>
                  </a:cxn>
                  <a:cxn ang="0">
                    <a:pos x="277" y="0"/>
                  </a:cxn>
                  <a:cxn ang="0">
                    <a:pos x="284" y="0"/>
                  </a:cxn>
                </a:cxnLst>
                <a:rect l="0" t="0" r="r" b="b"/>
                <a:pathLst>
                  <a:path w="288">
                    <a:moveTo>
                      <a:pt x="0" y="0"/>
                    </a:moveTo>
                    <a:lnTo>
                      <a:pt x="3" y="0"/>
                    </a:lnTo>
                    <a:lnTo>
                      <a:pt x="5" y="0"/>
                    </a:lnTo>
                    <a:lnTo>
                      <a:pt x="7" y="0"/>
                    </a:lnTo>
                    <a:lnTo>
                      <a:pt x="10" y="0"/>
                    </a:lnTo>
                    <a:lnTo>
                      <a:pt x="12" y="0"/>
                    </a:lnTo>
                    <a:lnTo>
                      <a:pt x="14" y="0"/>
                    </a:lnTo>
                    <a:lnTo>
                      <a:pt x="16" y="0"/>
                    </a:lnTo>
                    <a:lnTo>
                      <a:pt x="19" y="0"/>
                    </a:lnTo>
                    <a:lnTo>
                      <a:pt x="21" y="0"/>
                    </a:lnTo>
                    <a:lnTo>
                      <a:pt x="23" y="0"/>
                    </a:lnTo>
                    <a:lnTo>
                      <a:pt x="25" y="0"/>
                    </a:lnTo>
                    <a:lnTo>
                      <a:pt x="28" y="0"/>
                    </a:lnTo>
                    <a:lnTo>
                      <a:pt x="30" y="0"/>
                    </a:lnTo>
                    <a:lnTo>
                      <a:pt x="32" y="0"/>
                    </a:lnTo>
                    <a:lnTo>
                      <a:pt x="34" y="0"/>
                    </a:lnTo>
                    <a:lnTo>
                      <a:pt x="37" y="0"/>
                    </a:lnTo>
                    <a:lnTo>
                      <a:pt x="39" y="0"/>
                    </a:lnTo>
                    <a:lnTo>
                      <a:pt x="41" y="0"/>
                    </a:lnTo>
                    <a:lnTo>
                      <a:pt x="44" y="0"/>
                    </a:lnTo>
                    <a:lnTo>
                      <a:pt x="46" y="0"/>
                    </a:lnTo>
                    <a:lnTo>
                      <a:pt x="48" y="0"/>
                    </a:lnTo>
                    <a:lnTo>
                      <a:pt x="50" y="0"/>
                    </a:lnTo>
                    <a:lnTo>
                      <a:pt x="53" y="0"/>
                    </a:lnTo>
                    <a:lnTo>
                      <a:pt x="55" y="0"/>
                    </a:lnTo>
                    <a:lnTo>
                      <a:pt x="57" y="0"/>
                    </a:lnTo>
                    <a:lnTo>
                      <a:pt x="59" y="0"/>
                    </a:lnTo>
                    <a:lnTo>
                      <a:pt x="62" y="0"/>
                    </a:lnTo>
                    <a:lnTo>
                      <a:pt x="64" y="0"/>
                    </a:lnTo>
                    <a:lnTo>
                      <a:pt x="66" y="0"/>
                    </a:lnTo>
                    <a:lnTo>
                      <a:pt x="68" y="0"/>
                    </a:lnTo>
                    <a:lnTo>
                      <a:pt x="71" y="0"/>
                    </a:lnTo>
                    <a:lnTo>
                      <a:pt x="73" y="0"/>
                    </a:lnTo>
                    <a:lnTo>
                      <a:pt x="75" y="0"/>
                    </a:lnTo>
                    <a:lnTo>
                      <a:pt x="78" y="0"/>
                    </a:lnTo>
                    <a:lnTo>
                      <a:pt x="80" y="0"/>
                    </a:lnTo>
                    <a:lnTo>
                      <a:pt x="82" y="0"/>
                    </a:lnTo>
                    <a:lnTo>
                      <a:pt x="84" y="0"/>
                    </a:lnTo>
                    <a:lnTo>
                      <a:pt x="87" y="0"/>
                    </a:lnTo>
                    <a:lnTo>
                      <a:pt x="89" y="0"/>
                    </a:lnTo>
                    <a:lnTo>
                      <a:pt x="91" y="0"/>
                    </a:lnTo>
                    <a:lnTo>
                      <a:pt x="93" y="0"/>
                    </a:lnTo>
                    <a:lnTo>
                      <a:pt x="96" y="0"/>
                    </a:lnTo>
                    <a:lnTo>
                      <a:pt x="98" y="0"/>
                    </a:lnTo>
                    <a:lnTo>
                      <a:pt x="100" y="0"/>
                    </a:lnTo>
                    <a:lnTo>
                      <a:pt x="103" y="0"/>
                    </a:lnTo>
                    <a:lnTo>
                      <a:pt x="105" y="0"/>
                    </a:lnTo>
                    <a:lnTo>
                      <a:pt x="107" y="0"/>
                    </a:lnTo>
                    <a:lnTo>
                      <a:pt x="109" y="0"/>
                    </a:lnTo>
                    <a:lnTo>
                      <a:pt x="112" y="0"/>
                    </a:lnTo>
                    <a:lnTo>
                      <a:pt x="114" y="0"/>
                    </a:lnTo>
                    <a:lnTo>
                      <a:pt x="116" y="0"/>
                    </a:lnTo>
                    <a:lnTo>
                      <a:pt x="118" y="0"/>
                    </a:lnTo>
                    <a:lnTo>
                      <a:pt x="121" y="0"/>
                    </a:lnTo>
                    <a:lnTo>
                      <a:pt x="123" y="0"/>
                    </a:lnTo>
                    <a:lnTo>
                      <a:pt x="125" y="0"/>
                    </a:lnTo>
                    <a:lnTo>
                      <a:pt x="127" y="0"/>
                    </a:lnTo>
                    <a:lnTo>
                      <a:pt x="130" y="0"/>
                    </a:lnTo>
                    <a:lnTo>
                      <a:pt x="132" y="0"/>
                    </a:lnTo>
                    <a:lnTo>
                      <a:pt x="134" y="0"/>
                    </a:lnTo>
                    <a:lnTo>
                      <a:pt x="137" y="0"/>
                    </a:lnTo>
                    <a:lnTo>
                      <a:pt x="139" y="0"/>
                    </a:lnTo>
                    <a:lnTo>
                      <a:pt x="141" y="0"/>
                    </a:lnTo>
                    <a:lnTo>
                      <a:pt x="143" y="0"/>
                    </a:lnTo>
                    <a:lnTo>
                      <a:pt x="146" y="0"/>
                    </a:lnTo>
                    <a:lnTo>
                      <a:pt x="148" y="0"/>
                    </a:lnTo>
                    <a:lnTo>
                      <a:pt x="150" y="0"/>
                    </a:lnTo>
                    <a:lnTo>
                      <a:pt x="152" y="0"/>
                    </a:lnTo>
                    <a:lnTo>
                      <a:pt x="155" y="0"/>
                    </a:lnTo>
                    <a:lnTo>
                      <a:pt x="157" y="0"/>
                    </a:lnTo>
                    <a:lnTo>
                      <a:pt x="159" y="0"/>
                    </a:lnTo>
                    <a:lnTo>
                      <a:pt x="161" y="0"/>
                    </a:lnTo>
                    <a:lnTo>
                      <a:pt x="164" y="0"/>
                    </a:lnTo>
                    <a:lnTo>
                      <a:pt x="166" y="0"/>
                    </a:lnTo>
                    <a:lnTo>
                      <a:pt x="168" y="0"/>
                    </a:lnTo>
                    <a:lnTo>
                      <a:pt x="171" y="0"/>
                    </a:lnTo>
                    <a:lnTo>
                      <a:pt x="173" y="0"/>
                    </a:lnTo>
                    <a:lnTo>
                      <a:pt x="175" y="0"/>
                    </a:lnTo>
                    <a:lnTo>
                      <a:pt x="177" y="0"/>
                    </a:lnTo>
                    <a:lnTo>
                      <a:pt x="180" y="0"/>
                    </a:lnTo>
                    <a:lnTo>
                      <a:pt x="182" y="0"/>
                    </a:lnTo>
                    <a:lnTo>
                      <a:pt x="184" y="0"/>
                    </a:lnTo>
                    <a:lnTo>
                      <a:pt x="186" y="0"/>
                    </a:lnTo>
                    <a:lnTo>
                      <a:pt x="189" y="0"/>
                    </a:lnTo>
                    <a:lnTo>
                      <a:pt x="191" y="0"/>
                    </a:lnTo>
                    <a:lnTo>
                      <a:pt x="193" y="0"/>
                    </a:lnTo>
                    <a:lnTo>
                      <a:pt x="195" y="0"/>
                    </a:lnTo>
                    <a:lnTo>
                      <a:pt x="198" y="0"/>
                    </a:lnTo>
                    <a:lnTo>
                      <a:pt x="200" y="0"/>
                    </a:lnTo>
                    <a:lnTo>
                      <a:pt x="202" y="0"/>
                    </a:lnTo>
                    <a:lnTo>
                      <a:pt x="205" y="0"/>
                    </a:lnTo>
                    <a:lnTo>
                      <a:pt x="207" y="0"/>
                    </a:lnTo>
                    <a:lnTo>
                      <a:pt x="209" y="0"/>
                    </a:lnTo>
                    <a:lnTo>
                      <a:pt x="211" y="0"/>
                    </a:lnTo>
                    <a:lnTo>
                      <a:pt x="214" y="0"/>
                    </a:lnTo>
                    <a:lnTo>
                      <a:pt x="216" y="0"/>
                    </a:lnTo>
                    <a:lnTo>
                      <a:pt x="218" y="0"/>
                    </a:lnTo>
                    <a:lnTo>
                      <a:pt x="220" y="0"/>
                    </a:lnTo>
                    <a:lnTo>
                      <a:pt x="223" y="0"/>
                    </a:lnTo>
                    <a:lnTo>
                      <a:pt x="225" y="0"/>
                    </a:lnTo>
                    <a:lnTo>
                      <a:pt x="227" y="0"/>
                    </a:lnTo>
                    <a:lnTo>
                      <a:pt x="229" y="0"/>
                    </a:lnTo>
                    <a:lnTo>
                      <a:pt x="232" y="0"/>
                    </a:lnTo>
                    <a:lnTo>
                      <a:pt x="234" y="0"/>
                    </a:lnTo>
                    <a:lnTo>
                      <a:pt x="236" y="0"/>
                    </a:lnTo>
                    <a:lnTo>
                      <a:pt x="239" y="0"/>
                    </a:lnTo>
                    <a:lnTo>
                      <a:pt x="241" y="0"/>
                    </a:lnTo>
                    <a:lnTo>
                      <a:pt x="243" y="0"/>
                    </a:lnTo>
                    <a:lnTo>
                      <a:pt x="245" y="0"/>
                    </a:lnTo>
                    <a:lnTo>
                      <a:pt x="248" y="0"/>
                    </a:lnTo>
                    <a:lnTo>
                      <a:pt x="250" y="0"/>
                    </a:lnTo>
                    <a:lnTo>
                      <a:pt x="252" y="0"/>
                    </a:lnTo>
                    <a:lnTo>
                      <a:pt x="254" y="0"/>
                    </a:lnTo>
                    <a:lnTo>
                      <a:pt x="257" y="0"/>
                    </a:lnTo>
                    <a:lnTo>
                      <a:pt x="259" y="0"/>
                    </a:lnTo>
                    <a:lnTo>
                      <a:pt x="261" y="0"/>
                    </a:lnTo>
                    <a:lnTo>
                      <a:pt x="263" y="0"/>
                    </a:lnTo>
                    <a:lnTo>
                      <a:pt x="266" y="0"/>
                    </a:lnTo>
                    <a:lnTo>
                      <a:pt x="268" y="0"/>
                    </a:lnTo>
                    <a:lnTo>
                      <a:pt x="270" y="0"/>
                    </a:lnTo>
                    <a:lnTo>
                      <a:pt x="273" y="0"/>
                    </a:lnTo>
                    <a:lnTo>
                      <a:pt x="275" y="0"/>
                    </a:lnTo>
                    <a:lnTo>
                      <a:pt x="277" y="0"/>
                    </a:lnTo>
                    <a:lnTo>
                      <a:pt x="279" y="0"/>
                    </a:lnTo>
                    <a:lnTo>
                      <a:pt x="282" y="0"/>
                    </a:lnTo>
                    <a:lnTo>
                      <a:pt x="284" y="0"/>
                    </a:lnTo>
                    <a:lnTo>
                      <a:pt x="286" y="0"/>
                    </a:lnTo>
                    <a:lnTo>
                      <a:pt x="28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15" name="Freeform 147"/>
              <p:cNvSpPr>
                <a:spLocks/>
              </p:cNvSpPr>
              <p:nvPr/>
            </p:nvSpPr>
            <p:spPr bwMode="auto">
              <a:xfrm>
                <a:off x="2153582" y="1912889"/>
                <a:ext cx="274334" cy="951"/>
              </a:xfrm>
              <a:custGeom>
                <a:avLst/>
                <a:gdLst/>
                <a:ahLst/>
                <a:cxnLst>
                  <a:cxn ang="0">
                    <a:pos x="5" y="0"/>
                  </a:cxn>
                  <a:cxn ang="0">
                    <a:pos x="12" y="0"/>
                  </a:cxn>
                  <a:cxn ang="0">
                    <a:pos x="19" y="0"/>
                  </a:cxn>
                  <a:cxn ang="0">
                    <a:pos x="25" y="0"/>
                  </a:cxn>
                  <a:cxn ang="0">
                    <a:pos x="32" y="0"/>
                  </a:cxn>
                  <a:cxn ang="0">
                    <a:pos x="39" y="0"/>
                  </a:cxn>
                  <a:cxn ang="0">
                    <a:pos x="46" y="0"/>
                  </a:cxn>
                  <a:cxn ang="0">
                    <a:pos x="53" y="0"/>
                  </a:cxn>
                  <a:cxn ang="0">
                    <a:pos x="59" y="0"/>
                  </a:cxn>
                  <a:cxn ang="0">
                    <a:pos x="66" y="0"/>
                  </a:cxn>
                  <a:cxn ang="0">
                    <a:pos x="73" y="0"/>
                  </a:cxn>
                  <a:cxn ang="0">
                    <a:pos x="80" y="0"/>
                  </a:cxn>
                  <a:cxn ang="0">
                    <a:pos x="87" y="0"/>
                  </a:cxn>
                  <a:cxn ang="0">
                    <a:pos x="93" y="0"/>
                  </a:cxn>
                  <a:cxn ang="0">
                    <a:pos x="100" y="0"/>
                  </a:cxn>
                  <a:cxn ang="0">
                    <a:pos x="107" y="0"/>
                  </a:cxn>
                  <a:cxn ang="0">
                    <a:pos x="114" y="0"/>
                  </a:cxn>
                  <a:cxn ang="0">
                    <a:pos x="121" y="0"/>
                  </a:cxn>
                  <a:cxn ang="0">
                    <a:pos x="127" y="0"/>
                  </a:cxn>
                  <a:cxn ang="0">
                    <a:pos x="134" y="0"/>
                  </a:cxn>
                  <a:cxn ang="0">
                    <a:pos x="141" y="0"/>
                  </a:cxn>
                  <a:cxn ang="0">
                    <a:pos x="148" y="0"/>
                  </a:cxn>
                  <a:cxn ang="0">
                    <a:pos x="155" y="0"/>
                  </a:cxn>
                  <a:cxn ang="0">
                    <a:pos x="161" y="0"/>
                  </a:cxn>
                  <a:cxn ang="0">
                    <a:pos x="168" y="0"/>
                  </a:cxn>
                  <a:cxn ang="0">
                    <a:pos x="175" y="0"/>
                  </a:cxn>
                  <a:cxn ang="0">
                    <a:pos x="182" y="0"/>
                  </a:cxn>
                  <a:cxn ang="0">
                    <a:pos x="189" y="0"/>
                  </a:cxn>
                  <a:cxn ang="0">
                    <a:pos x="195" y="0"/>
                  </a:cxn>
                  <a:cxn ang="0">
                    <a:pos x="202" y="0"/>
                  </a:cxn>
                  <a:cxn ang="0">
                    <a:pos x="209" y="0"/>
                  </a:cxn>
                  <a:cxn ang="0">
                    <a:pos x="216" y="0"/>
                  </a:cxn>
                  <a:cxn ang="0">
                    <a:pos x="223" y="0"/>
                  </a:cxn>
                  <a:cxn ang="0">
                    <a:pos x="229" y="0"/>
                  </a:cxn>
                  <a:cxn ang="0">
                    <a:pos x="236" y="0"/>
                  </a:cxn>
                  <a:cxn ang="0">
                    <a:pos x="243" y="0"/>
                  </a:cxn>
                  <a:cxn ang="0">
                    <a:pos x="250" y="0"/>
                  </a:cxn>
                  <a:cxn ang="0">
                    <a:pos x="257" y="0"/>
                  </a:cxn>
                  <a:cxn ang="0">
                    <a:pos x="263" y="0"/>
                  </a:cxn>
                  <a:cxn ang="0">
                    <a:pos x="270" y="0"/>
                  </a:cxn>
                  <a:cxn ang="0">
                    <a:pos x="277" y="0"/>
                  </a:cxn>
                  <a:cxn ang="0">
                    <a:pos x="284" y="0"/>
                  </a:cxn>
                </a:cxnLst>
                <a:rect l="0" t="0" r="r" b="b"/>
                <a:pathLst>
                  <a:path w="288">
                    <a:moveTo>
                      <a:pt x="0" y="0"/>
                    </a:moveTo>
                    <a:lnTo>
                      <a:pt x="3" y="0"/>
                    </a:lnTo>
                    <a:lnTo>
                      <a:pt x="5" y="0"/>
                    </a:lnTo>
                    <a:lnTo>
                      <a:pt x="7" y="0"/>
                    </a:lnTo>
                    <a:lnTo>
                      <a:pt x="9" y="0"/>
                    </a:lnTo>
                    <a:lnTo>
                      <a:pt x="12" y="0"/>
                    </a:lnTo>
                    <a:lnTo>
                      <a:pt x="14" y="0"/>
                    </a:lnTo>
                    <a:lnTo>
                      <a:pt x="16" y="0"/>
                    </a:lnTo>
                    <a:lnTo>
                      <a:pt x="19" y="0"/>
                    </a:lnTo>
                    <a:lnTo>
                      <a:pt x="21" y="0"/>
                    </a:lnTo>
                    <a:lnTo>
                      <a:pt x="23" y="0"/>
                    </a:lnTo>
                    <a:lnTo>
                      <a:pt x="25" y="0"/>
                    </a:lnTo>
                    <a:lnTo>
                      <a:pt x="28" y="0"/>
                    </a:lnTo>
                    <a:lnTo>
                      <a:pt x="30" y="0"/>
                    </a:lnTo>
                    <a:lnTo>
                      <a:pt x="32" y="0"/>
                    </a:lnTo>
                    <a:lnTo>
                      <a:pt x="34" y="0"/>
                    </a:lnTo>
                    <a:lnTo>
                      <a:pt x="37" y="0"/>
                    </a:lnTo>
                    <a:lnTo>
                      <a:pt x="39" y="0"/>
                    </a:lnTo>
                    <a:lnTo>
                      <a:pt x="41" y="0"/>
                    </a:lnTo>
                    <a:lnTo>
                      <a:pt x="43" y="0"/>
                    </a:lnTo>
                    <a:lnTo>
                      <a:pt x="46" y="0"/>
                    </a:lnTo>
                    <a:lnTo>
                      <a:pt x="48" y="0"/>
                    </a:lnTo>
                    <a:lnTo>
                      <a:pt x="50" y="0"/>
                    </a:lnTo>
                    <a:lnTo>
                      <a:pt x="53" y="0"/>
                    </a:lnTo>
                    <a:lnTo>
                      <a:pt x="55" y="0"/>
                    </a:lnTo>
                    <a:lnTo>
                      <a:pt x="57" y="0"/>
                    </a:lnTo>
                    <a:lnTo>
                      <a:pt x="59" y="0"/>
                    </a:lnTo>
                    <a:lnTo>
                      <a:pt x="62" y="0"/>
                    </a:lnTo>
                    <a:lnTo>
                      <a:pt x="64" y="0"/>
                    </a:lnTo>
                    <a:lnTo>
                      <a:pt x="66" y="0"/>
                    </a:lnTo>
                    <a:lnTo>
                      <a:pt x="68" y="0"/>
                    </a:lnTo>
                    <a:lnTo>
                      <a:pt x="71" y="0"/>
                    </a:lnTo>
                    <a:lnTo>
                      <a:pt x="73" y="0"/>
                    </a:lnTo>
                    <a:lnTo>
                      <a:pt x="75" y="0"/>
                    </a:lnTo>
                    <a:lnTo>
                      <a:pt x="77" y="0"/>
                    </a:lnTo>
                    <a:lnTo>
                      <a:pt x="80" y="0"/>
                    </a:lnTo>
                    <a:lnTo>
                      <a:pt x="82" y="0"/>
                    </a:lnTo>
                    <a:lnTo>
                      <a:pt x="84" y="0"/>
                    </a:lnTo>
                    <a:lnTo>
                      <a:pt x="87" y="0"/>
                    </a:lnTo>
                    <a:lnTo>
                      <a:pt x="89" y="0"/>
                    </a:lnTo>
                    <a:lnTo>
                      <a:pt x="91" y="0"/>
                    </a:lnTo>
                    <a:lnTo>
                      <a:pt x="93" y="0"/>
                    </a:lnTo>
                    <a:lnTo>
                      <a:pt x="96" y="0"/>
                    </a:lnTo>
                    <a:lnTo>
                      <a:pt x="98" y="0"/>
                    </a:lnTo>
                    <a:lnTo>
                      <a:pt x="100" y="0"/>
                    </a:lnTo>
                    <a:lnTo>
                      <a:pt x="102" y="0"/>
                    </a:lnTo>
                    <a:lnTo>
                      <a:pt x="105" y="0"/>
                    </a:lnTo>
                    <a:lnTo>
                      <a:pt x="107" y="0"/>
                    </a:lnTo>
                    <a:lnTo>
                      <a:pt x="109" y="0"/>
                    </a:lnTo>
                    <a:lnTo>
                      <a:pt x="111" y="0"/>
                    </a:lnTo>
                    <a:lnTo>
                      <a:pt x="114" y="0"/>
                    </a:lnTo>
                    <a:lnTo>
                      <a:pt x="116" y="0"/>
                    </a:lnTo>
                    <a:lnTo>
                      <a:pt x="118" y="0"/>
                    </a:lnTo>
                    <a:lnTo>
                      <a:pt x="121" y="0"/>
                    </a:lnTo>
                    <a:lnTo>
                      <a:pt x="123" y="0"/>
                    </a:lnTo>
                    <a:lnTo>
                      <a:pt x="125" y="0"/>
                    </a:lnTo>
                    <a:lnTo>
                      <a:pt x="127" y="0"/>
                    </a:lnTo>
                    <a:lnTo>
                      <a:pt x="130" y="0"/>
                    </a:lnTo>
                    <a:lnTo>
                      <a:pt x="132" y="0"/>
                    </a:lnTo>
                    <a:lnTo>
                      <a:pt x="134" y="0"/>
                    </a:lnTo>
                    <a:lnTo>
                      <a:pt x="136" y="0"/>
                    </a:lnTo>
                    <a:lnTo>
                      <a:pt x="139" y="0"/>
                    </a:lnTo>
                    <a:lnTo>
                      <a:pt x="141" y="0"/>
                    </a:lnTo>
                    <a:lnTo>
                      <a:pt x="143" y="0"/>
                    </a:lnTo>
                    <a:lnTo>
                      <a:pt x="145" y="0"/>
                    </a:lnTo>
                    <a:lnTo>
                      <a:pt x="148" y="0"/>
                    </a:lnTo>
                    <a:lnTo>
                      <a:pt x="150" y="0"/>
                    </a:lnTo>
                    <a:lnTo>
                      <a:pt x="152" y="0"/>
                    </a:lnTo>
                    <a:lnTo>
                      <a:pt x="155" y="0"/>
                    </a:lnTo>
                    <a:lnTo>
                      <a:pt x="157" y="0"/>
                    </a:lnTo>
                    <a:lnTo>
                      <a:pt x="159" y="0"/>
                    </a:lnTo>
                    <a:lnTo>
                      <a:pt x="161" y="0"/>
                    </a:lnTo>
                    <a:lnTo>
                      <a:pt x="164" y="0"/>
                    </a:lnTo>
                    <a:lnTo>
                      <a:pt x="166" y="0"/>
                    </a:lnTo>
                    <a:lnTo>
                      <a:pt x="168" y="0"/>
                    </a:lnTo>
                    <a:lnTo>
                      <a:pt x="170" y="0"/>
                    </a:lnTo>
                    <a:lnTo>
                      <a:pt x="173" y="0"/>
                    </a:lnTo>
                    <a:lnTo>
                      <a:pt x="175" y="0"/>
                    </a:lnTo>
                    <a:lnTo>
                      <a:pt x="177" y="0"/>
                    </a:lnTo>
                    <a:lnTo>
                      <a:pt x="179" y="0"/>
                    </a:lnTo>
                    <a:lnTo>
                      <a:pt x="182" y="0"/>
                    </a:lnTo>
                    <a:lnTo>
                      <a:pt x="184" y="0"/>
                    </a:lnTo>
                    <a:lnTo>
                      <a:pt x="186" y="0"/>
                    </a:lnTo>
                    <a:lnTo>
                      <a:pt x="189" y="0"/>
                    </a:lnTo>
                    <a:lnTo>
                      <a:pt x="191" y="0"/>
                    </a:lnTo>
                    <a:lnTo>
                      <a:pt x="193" y="0"/>
                    </a:lnTo>
                    <a:lnTo>
                      <a:pt x="195" y="0"/>
                    </a:lnTo>
                    <a:lnTo>
                      <a:pt x="198" y="0"/>
                    </a:lnTo>
                    <a:lnTo>
                      <a:pt x="200" y="0"/>
                    </a:lnTo>
                    <a:lnTo>
                      <a:pt x="202" y="0"/>
                    </a:lnTo>
                    <a:lnTo>
                      <a:pt x="204" y="0"/>
                    </a:lnTo>
                    <a:lnTo>
                      <a:pt x="207" y="0"/>
                    </a:lnTo>
                    <a:lnTo>
                      <a:pt x="209" y="0"/>
                    </a:lnTo>
                    <a:lnTo>
                      <a:pt x="211" y="0"/>
                    </a:lnTo>
                    <a:lnTo>
                      <a:pt x="213" y="0"/>
                    </a:lnTo>
                    <a:lnTo>
                      <a:pt x="216" y="0"/>
                    </a:lnTo>
                    <a:lnTo>
                      <a:pt x="218" y="0"/>
                    </a:lnTo>
                    <a:lnTo>
                      <a:pt x="220" y="0"/>
                    </a:lnTo>
                    <a:lnTo>
                      <a:pt x="223" y="0"/>
                    </a:lnTo>
                    <a:lnTo>
                      <a:pt x="225" y="0"/>
                    </a:lnTo>
                    <a:lnTo>
                      <a:pt x="227" y="0"/>
                    </a:lnTo>
                    <a:lnTo>
                      <a:pt x="229" y="0"/>
                    </a:lnTo>
                    <a:lnTo>
                      <a:pt x="232" y="0"/>
                    </a:lnTo>
                    <a:lnTo>
                      <a:pt x="234" y="0"/>
                    </a:lnTo>
                    <a:lnTo>
                      <a:pt x="236" y="0"/>
                    </a:lnTo>
                    <a:lnTo>
                      <a:pt x="238" y="0"/>
                    </a:lnTo>
                    <a:lnTo>
                      <a:pt x="241" y="0"/>
                    </a:lnTo>
                    <a:lnTo>
                      <a:pt x="243" y="0"/>
                    </a:lnTo>
                    <a:lnTo>
                      <a:pt x="245" y="0"/>
                    </a:lnTo>
                    <a:lnTo>
                      <a:pt x="247" y="0"/>
                    </a:lnTo>
                    <a:lnTo>
                      <a:pt x="250" y="0"/>
                    </a:lnTo>
                    <a:lnTo>
                      <a:pt x="252" y="0"/>
                    </a:lnTo>
                    <a:lnTo>
                      <a:pt x="254" y="0"/>
                    </a:lnTo>
                    <a:lnTo>
                      <a:pt x="257" y="0"/>
                    </a:lnTo>
                    <a:lnTo>
                      <a:pt x="259" y="0"/>
                    </a:lnTo>
                    <a:lnTo>
                      <a:pt x="261" y="0"/>
                    </a:lnTo>
                    <a:lnTo>
                      <a:pt x="263" y="0"/>
                    </a:lnTo>
                    <a:lnTo>
                      <a:pt x="266" y="0"/>
                    </a:lnTo>
                    <a:lnTo>
                      <a:pt x="268" y="0"/>
                    </a:lnTo>
                    <a:lnTo>
                      <a:pt x="270" y="0"/>
                    </a:lnTo>
                    <a:lnTo>
                      <a:pt x="272" y="0"/>
                    </a:lnTo>
                    <a:lnTo>
                      <a:pt x="275" y="0"/>
                    </a:lnTo>
                    <a:lnTo>
                      <a:pt x="277" y="0"/>
                    </a:lnTo>
                    <a:lnTo>
                      <a:pt x="279" y="0"/>
                    </a:lnTo>
                    <a:lnTo>
                      <a:pt x="281" y="0"/>
                    </a:lnTo>
                    <a:lnTo>
                      <a:pt x="284" y="0"/>
                    </a:lnTo>
                    <a:lnTo>
                      <a:pt x="286" y="0"/>
                    </a:lnTo>
                    <a:lnTo>
                      <a:pt x="28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16" name="Freeform 148"/>
              <p:cNvSpPr>
                <a:spLocks/>
              </p:cNvSpPr>
              <p:nvPr/>
            </p:nvSpPr>
            <p:spPr bwMode="auto">
              <a:xfrm>
                <a:off x="2427917" y="1912889"/>
                <a:ext cx="188605" cy="951"/>
              </a:xfrm>
              <a:custGeom>
                <a:avLst/>
                <a:gdLst/>
                <a:ahLst/>
                <a:cxnLst>
                  <a:cxn ang="0">
                    <a:pos x="3" y="0"/>
                  </a:cxn>
                  <a:cxn ang="0">
                    <a:pos x="7" y="0"/>
                  </a:cxn>
                  <a:cxn ang="0">
                    <a:pos x="12" y="0"/>
                  </a:cxn>
                  <a:cxn ang="0">
                    <a:pos x="16" y="0"/>
                  </a:cxn>
                  <a:cxn ang="0">
                    <a:pos x="21" y="0"/>
                  </a:cxn>
                  <a:cxn ang="0">
                    <a:pos x="25" y="0"/>
                  </a:cxn>
                  <a:cxn ang="0">
                    <a:pos x="30" y="0"/>
                  </a:cxn>
                  <a:cxn ang="0">
                    <a:pos x="34" y="0"/>
                  </a:cxn>
                  <a:cxn ang="0">
                    <a:pos x="39" y="0"/>
                  </a:cxn>
                  <a:cxn ang="0">
                    <a:pos x="43" y="0"/>
                  </a:cxn>
                  <a:cxn ang="0">
                    <a:pos x="48" y="0"/>
                  </a:cxn>
                  <a:cxn ang="0">
                    <a:pos x="52" y="0"/>
                  </a:cxn>
                  <a:cxn ang="0">
                    <a:pos x="57" y="0"/>
                  </a:cxn>
                  <a:cxn ang="0">
                    <a:pos x="61" y="0"/>
                  </a:cxn>
                  <a:cxn ang="0">
                    <a:pos x="66" y="0"/>
                  </a:cxn>
                  <a:cxn ang="0">
                    <a:pos x="71" y="0"/>
                  </a:cxn>
                  <a:cxn ang="0">
                    <a:pos x="75" y="0"/>
                  </a:cxn>
                  <a:cxn ang="0">
                    <a:pos x="80" y="0"/>
                  </a:cxn>
                  <a:cxn ang="0">
                    <a:pos x="84" y="0"/>
                  </a:cxn>
                  <a:cxn ang="0">
                    <a:pos x="89" y="0"/>
                  </a:cxn>
                  <a:cxn ang="0">
                    <a:pos x="93" y="0"/>
                  </a:cxn>
                  <a:cxn ang="0">
                    <a:pos x="98" y="0"/>
                  </a:cxn>
                  <a:cxn ang="0">
                    <a:pos x="102" y="0"/>
                  </a:cxn>
                  <a:cxn ang="0">
                    <a:pos x="107" y="0"/>
                  </a:cxn>
                  <a:cxn ang="0">
                    <a:pos x="111" y="0"/>
                  </a:cxn>
                  <a:cxn ang="0">
                    <a:pos x="116" y="0"/>
                  </a:cxn>
                  <a:cxn ang="0">
                    <a:pos x="120" y="0"/>
                  </a:cxn>
                  <a:cxn ang="0">
                    <a:pos x="125" y="0"/>
                  </a:cxn>
                  <a:cxn ang="0">
                    <a:pos x="130" y="0"/>
                  </a:cxn>
                  <a:cxn ang="0">
                    <a:pos x="134" y="0"/>
                  </a:cxn>
                  <a:cxn ang="0">
                    <a:pos x="139" y="0"/>
                  </a:cxn>
                  <a:cxn ang="0">
                    <a:pos x="143" y="0"/>
                  </a:cxn>
                  <a:cxn ang="0">
                    <a:pos x="148" y="0"/>
                  </a:cxn>
                  <a:cxn ang="0">
                    <a:pos x="152" y="0"/>
                  </a:cxn>
                  <a:cxn ang="0">
                    <a:pos x="157" y="0"/>
                  </a:cxn>
                  <a:cxn ang="0">
                    <a:pos x="161" y="0"/>
                  </a:cxn>
                  <a:cxn ang="0">
                    <a:pos x="166" y="0"/>
                  </a:cxn>
                  <a:cxn ang="0">
                    <a:pos x="170" y="0"/>
                  </a:cxn>
                  <a:cxn ang="0">
                    <a:pos x="175" y="0"/>
                  </a:cxn>
                  <a:cxn ang="0">
                    <a:pos x="179" y="0"/>
                  </a:cxn>
                  <a:cxn ang="0">
                    <a:pos x="184" y="0"/>
                  </a:cxn>
                  <a:cxn ang="0">
                    <a:pos x="188" y="0"/>
                  </a:cxn>
                  <a:cxn ang="0">
                    <a:pos x="193" y="0"/>
                  </a:cxn>
                  <a:cxn ang="0">
                    <a:pos x="198" y="0"/>
                  </a:cxn>
                </a:cxnLst>
                <a:rect l="0" t="0" r="r" b="b"/>
                <a:pathLst>
                  <a:path w="198">
                    <a:moveTo>
                      <a:pt x="0" y="0"/>
                    </a:moveTo>
                    <a:lnTo>
                      <a:pt x="3" y="0"/>
                    </a:lnTo>
                    <a:lnTo>
                      <a:pt x="5" y="0"/>
                    </a:lnTo>
                    <a:lnTo>
                      <a:pt x="7" y="0"/>
                    </a:lnTo>
                    <a:lnTo>
                      <a:pt x="9" y="0"/>
                    </a:lnTo>
                    <a:lnTo>
                      <a:pt x="12" y="0"/>
                    </a:lnTo>
                    <a:lnTo>
                      <a:pt x="14" y="0"/>
                    </a:lnTo>
                    <a:lnTo>
                      <a:pt x="16" y="0"/>
                    </a:lnTo>
                    <a:lnTo>
                      <a:pt x="18" y="0"/>
                    </a:lnTo>
                    <a:lnTo>
                      <a:pt x="21" y="0"/>
                    </a:lnTo>
                    <a:lnTo>
                      <a:pt x="23" y="0"/>
                    </a:lnTo>
                    <a:lnTo>
                      <a:pt x="25" y="0"/>
                    </a:lnTo>
                    <a:lnTo>
                      <a:pt x="27" y="0"/>
                    </a:lnTo>
                    <a:lnTo>
                      <a:pt x="30" y="0"/>
                    </a:lnTo>
                    <a:lnTo>
                      <a:pt x="32" y="0"/>
                    </a:lnTo>
                    <a:lnTo>
                      <a:pt x="34" y="0"/>
                    </a:lnTo>
                    <a:lnTo>
                      <a:pt x="37" y="0"/>
                    </a:lnTo>
                    <a:lnTo>
                      <a:pt x="39" y="0"/>
                    </a:lnTo>
                    <a:lnTo>
                      <a:pt x="41" y="0"/>
                    </a:lnTo>
                    <a:lnTo>
                      <a:pt x="43" y="0"/>
                    </a:lnTo>
                    <a:lnTo>
                      <a:pt x="46" y="0"/>
                    </a:lnTo>
                    <a:lnTo>
                      <a:pt x="48" y="0"/>
                    </a:lnTo>
                    <a:lnTo>
                      <a:pt x="50" y="0"/>
                    </a:lnTo>
                    <a:lnTo>
                      <a:pt x="52" y="0"/>
                    </a:lnTo>
                    <a:lnTo>
                      <a:pt x="55" y="0"/>
                    </a:lnTo>
                    <a:lnTo>
                      <a:pt x="57" y="0"/>
                    </a:lnTo>
                    <a:lnTo>
                      <a:pt x="59" y="0"/>
                    </a:lnTo>
                    <a:lnTo>
                      <a:pt x="61" y="0"/>
                    </a:lnTo>
                    <a:lnTo>
                      <a:pt x="64" y="0"/>
                    </a:lnTo>
                    <a:lnTo>
                      <a:pt x="66" y="0"/>
                    </a:lnTo>
                    <a:lnTo>
                      <a:pt x="68" y="0"/>
                    </a:lnTo>
                    <a:lnTo>
                      <a:pt x="71" y="0"/>
                    </a:lnTo>
                    <a:lnTo>
                      <a:pt x="73" y="0"/>
                    </a:lnTo>
                    <a:lnTo>
                      <a:pt x="75" y="0"/>
                    </a:lnTo>
                    <a:lnTo>
                      <a:pt x="77" y="0"/>
                    </a:lnTo>
                    <a:lnTo>
                      <a:pt x="80" y="0"/>
                    </a:lnTo>
                    <a:lnTo>
                      <a:pt x="82" y="0"/>
                    </a:lnTo>
                    <a:lnTo>
                      <a:pt x="84" y="0"/>
                    </a:lnTo>
                    <a:lnTo>
                      <a:pt x="86" y="0"/>
                    </a:lnTo>
                    <a:lnTo>
                      <a:pt x="89" y="0"/>
                    </a:lnTo>
                    <a:lnTo>
                      <a:pt x="91" y="0"/>
                    </a:lnTo>
                    <a:lnTo>
                      <a:pt x="93" y="0"/>
                    </a:lnTo>
                    <a:lnTo>
                      <a:pt x="96" y="0"/>
                    </a:lnTo>
                    <a:lnTo>
                      <a:pt x="98" y="0"/>
                    </a:lnTo>
                    <a:lnTo>
                      <a:pt x="100" y="0"/>
                    </a:lnTo>
                    <a:lnTo>
                      <a:pt x="102" y="0"/>
                    </a:lnTo>
                    <a:lnTo>
                      <a:pt x="105" y="0"/>
                    </a:lnTo>
                    <a:lnTo>
                      <a:pt x="107" y="0"/>
                    </a:lnTo>
                    <a:lnTo>
                      <a:pt x="109" y="0"/>
                    </a:lnTo>
                    <a:lnTo>
                      <a:pt x="111" y="0"/>
                    </a:lnTo>
                    <a:lnTo>
                      <a:pt x="114" y="0"/>
                    </a:lnTo>
                    <a:lnTo>
                      <a:pt x="116" y="0"/>
                    </a:lnTo>
                    <a:lnTo>
                      <a:pt x="118" y="0"/>
                    </a:lnTo>
                    <a:lnTo>
                      <a:pt x="120" y="0"/>
                    </a:lnTo>
                    <a:lnTo>
                      <a:pt x="123" y="0"/>
                    </a:lnTo>
                    <a:lnTo>
                      <a:pt x="125" y="0"/>
                    </a:lnTo>
                    <a:lnTo>
                      <a:pt x="127" y="0"/>
                    </a:lnTo>
                    <a:lnTo>
                      <a:pt x="130" y="0"/>
                    </a:lnTo>
                    <a:lnTo>
                      <a:pt x="132" y="0"/>
                    </a:lnTo>
                    <a:lnTo>
                      <a:pt x="134" y="0"/>
                    </a:lnTo>
                    <a:lnTo>
                      <a:pt x="136" y="0"/>
                    </a:lnTo>
                    <a:lnTo>
                      <a:pt x="139" y="0"/>
                    </a:lnTo>
                    <a:lnTo>
                      <a:pt x="141" y="0"/>
                    </a:lnTo>
                    <a:lnTo>
                      <a:pt x="143" y="0"/>
                    </a:lnTo>
                    <a:lnTo>
                      <a:pt x="145" y="0"/>
                    </a:lnTo>
                    <a:lnTo>
                      <a:pt x="148" y="0"/>
                    </a:lnTo>
                    <a:lnTo>
                      <a:pt x="150" y="0"/>
                    </a:lnTo>
                    <a:lnTo>
                      <a:pt x="152" y="0"/>
                    </a:lnTo>
                    <a:lnTo>
                      <a:pt x="154" y="0"/>
                    </a:lnTo>
                    <a:lnTo>
                      <a:pt x="157" y="0"/>
                    </a:lnTo>
                    <a:lnTo>
                      <a:pt x="159" y="0"/>
                    </a:lnTo>
                    <a:lnTo>
                      <a:pt x="161" y="0"/>
                    </a:lnTo>
                    <a:lnTo>
                      <a:pt x="164" y="0"/>
                    </a:lnTo>
                    <a:lnTo>
                      <a:pt x="166" y="0"/>
                    </a:lnTo>
                    <a:lnTo>
                      <a:pt x="168" y="0"/>
                    </a:lnTo>
                    <a:lnTo>
                      <a:pt x="170" y="0"/>
                    </a:lnTo>
                    <a:lnTo>
                      <a:pt x="173" y="0"/>
                    </a:lnTo>
                    <a:lnTo>
                      <a:pt x="175" y="0"/>
                    </a:lnTo>
                    <a:lnTo>
                      <a:pt x="177" y="0"/>
                    </a:lnTo>
                    <a:lnTo>
                      <a:pt x="179" y="0"/>
                    </a:lnTo>
                    <a:lnTo>
                      <a:pt x="182" y="0"/>
                    </a:lnTo>
                    <a:lnTo>
                      <a:pt x="184" y="0"/>
                    </a:lnTo>
                    <a:lnTo>
                      <a:pt x="186" y="0"/>
                    </a:lnTo>
                    <a:lnTo>
                      <a:pt x="188" y="0"/>
                    </a:lnTo>
                    <a:lnTo>
                      <a:pt x="191" y="0"/>
                    </a:lnTo>
                    <a:lnTo>
                      <a:pt x="193" y="0"/>
                    </a:lnTo>
                    <a:lnTo>
                      <a:pt x="195" y="0"/>
                    </a:lnTo>
                    <a:lnTo>
                      <a:pt x="19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17" name="Freeform 149"/>
              <p:cNvSpPr>
                <a:spLocks/>
              </p:cNvSpPr>
              <p:nvPr/>
            </p:nvSpPr>
            <p:spPr bwMode="auto">
              <a:xfrm>
                <a:off x="1331532" y="1856836"/>
                <a:ext cx="274334" cy="951"/>
              </a:xfrm>
              <a:custGeom>
                <a:avLst/>
                <a:gdLst/>
                <a:ahLst/>
                <a:cxnLst>
                  <a:cxn ang="0">
                    <a:pos x="4" y="0"/>
                  </a:cxn>
                  <a:cxn ang="0">
                    <a:pos x="11" y="0"/>
                  </a:cxn>
                  <a:cxn ang="0">
                    <a:pos x="18" y="0"/>
                  </a:cxn>
                  <a:cxn ang="0">
                    <a:pos x="25" y="0"/>
                  </a:cxn>
                  <a:cxn ang="0">
                    <a:pos x="31" y="0"/>
                  </a:cxn>
                  <a:cxn ang="0">
                    <a:pos x="38" y="0"/>
                  </a:cxn>
                  <a:cxn ang="0">
                    <a:pos x="45" y="0"/>
                  </a:cxn>
                  <a:cxn ang="0">
                    <a:pos x="52" y="0"/>
                  </a:cxn>
                  <a:cxn ang="0">
                    <a:pos x="59" y="0"/>
                  </a:cxn>
                  <a:cxn ang="0">
                    <a:pos x="65" y="0"/>
                  </a:cxn>
                  <a:cxn ang="0">
                    <a:pos x="72" y="0"/>
                  </a:cxn>
                  <a:cxn ang="0">
                    <a:pos x="79" y="0"/>
                  </a:cxn>
                  <a:cxn ang="0">
                    <a:pos x="86" y="0"/>
                  </a:cxn>
                  <a:cxn ang="0">
                    <a:pos x="93" y="0"/>
                  </a:cxn>
                  <a:cxn ang="0">
                    <a:pos x="99" y="0"/>
                  </a:cxn>
                  <a:cxn ang="0">
                    <a:pos x="106" y="0"/>
                  </a:cxn>
                  <a:cxn ang="0">
                    <a:pos x="113" y="0"/>
                  </a:cxn>
                  <a:cxn ang="0">
                    <a:pos x="120" y="0"/>
                  </a:cxn>
                  <a:cxn ang="0">
                    <a:pos x="127" y="0"/>
                  </a:cxn>
                  <a:cxn ang="0">
                    <a:pos x="133" y="0"/>
                  </a:cxn>
                  <a:cxn ang="0">
                    <a:pos x="140" y="0"/>
                  </a:cxn>
                  <a:cxn ang="0">
                    <a:pos x="147" y="0"/>
                  </a:cxn>
                  <a:cxn ang="0">
                    <a:pos x="154" y="0"/>
                  </a:cxn>
                  <a:cxn ang="0">
                    <a:pos x="161" y="0"/>
                  </a:cxn>
                  <a:cxn ang="0">
                    <a:pos x="167" y="0"/>
                  </a:cxn>
                  <a:cxn ang="0">
                    <a:pos x="174" y="0"/>
                  </a:cxn>
                  <a:cxn ang="0">
                    <a:pos x="181" y="0"/>
                  </a:cxn>
                  <a:cxn ang="0">
                    <a:pos x="188" y="0"/>
                  </a:cxn>
                  <a:cxn ang="0">
                    <a:pos x="195" y="0"/>
                  </a:cxn>
                  <a:cxn ang="0">
                    <a:pos x="201" y="0"/>
                  </a:cxn>
                  <a:cxn ang="0">
                    <a:pos x="208" y="0"/>
                  </a:cxn>
                  <a:cxn ang="0">
                    <a:pos x="215" y="0"/>
                  </a:cxn>
                  <a:cxn ang="0">
                    <a:pos x="222" y="0"/>
                  </a:cxn>
                  <a:cxn ang="0">
                    <a:pos x="229" y="0"/>
                  </a:cxn>
                  <a:cxn ang="0">
                    <a:pos x="235" y="0"/>
                  </a:cxn>
                  <a:cxn ang="0">
                    <a:pos x="242" y="0"/>
                  </a:cxn>
                  <a:cxn ang="0">
                    <a:pos x="249" y="0"/>
                  </a:cxn>
                  <a:cxn ang="0">
                    <a:pos x="256" y="0"/>
                  </a:cxn>
                  <a:cxn ang="0">
                    <a:pos x="263" y="0"/>
                  </a:cxn>
                  <a:cxn ang="0">
                    <a:pos x="269" y="0"/>
                  </a:cxn>
                  <a:cxn ang="0">
                    <a:pos x="276" y="0"/>
                  </a:cxn>
                  <a:cxn ang="0">
                    <a:pos x="283" y="0"/>
                  </a:cxn>
                </a:cxnLst>
                <a:rect l="0" t="0" r="r" b="b"/>
                <a:pathLst>
                  <a:path w="288">
                    <a:moveTo>
                      <a:pt x="0" y="0"/>
                    </a:moveTo>
                    <a:lnTo>
                      <a:pt x="2" y="0"/>
                    </a:lnTo>
                    <a:lnTo>
                      <a:pt x="4" y="0"/>
                    </a:lnTo>
                    <a:lnTo>
                      <a:pt x="6" y="0"/>
                    </a:lnTo>
                    <a:lnTo>
                      <a:pt x="9" y="0"/>
                    </a:lnTo>
                    <a:lnTo>
                      <a:pt x="11" y="0"/>
                    </a:lnTo>
                    <a:lnTo>
                      <a:pt x="13" y="0"/>
                    </a:lnTo>
                    <a:lnTo>
                      <a:pt x="16" y="0"/>
                    </a:lnTo>
                    <a:lnTo>
                      <a:pt x="18" y="0"/>
                    </a:lnTo>
                    <a:lnTo>
                      <a:pt x="20" y="0"/>
                    </a:lnTo>
                    <a:lnTo>
                      <a:pt x="22" y="0"/>
                    </a:lnTo>
                    <a:lnTo>
                      <a:pt x="25" y="0"/>
                    </a:lnTo>
                    <a:lnTo>
                      <a:pt x="27" y="0"/>
                    </a:lnTo>
                    <a:lnTo>
                      <a:pt x="29" y="0"/>
                    </a:lnTo>
                    <a:lnTo>
                      <a:pt x="31" y="0"/>
                    </a:lnTo>
                    <a:lnTo>
                      <a:pt x="34" y="0"/>
                    </a:lnTo>
                    <a:lnTo>
                      <a:pt x="36" y="0"/>
                    </a:lnTo>
                    <a:lnTo>
                      <a:pt x="38" y="0"/>
                    </a:lnTo>
                    <a:lnTo>
                      <a:pt x="40" y="0"/>
                    </a:lnTo>
                    <a:lnTo>
                      <a:pt x="43" y="0"/>
                    </a:lnTo>
                    <a:lnTo>
                      <a:pt x="45" y="0"/>
                    </a:lnTo>
                    <a:lnTo>
                      <a:pt x="47" y="0"/>
                    </a:lnTo>
                    <a:lnTo>
                      <a:pt x="50" y="0"/>
                    </a:lnTo>
                    <a:lnTo>
                      <a:pt x="52" y="0"/>
                    </a:lnTo>
                    <a:lnTo>
                      <a:pt x="54" y="0"/>
                    </a:lnTo>
                    <a:lnTo>
                      <a:pt x="56" y="0"/>
                    </a:lnTo>
                    <a:lnTo>
                      <a:pt x="59" y="0"/>
                    </a:lnTo>
                    <a:lnTo>
                      <a:pt x="61" y="0"/>
                    </a:lnTo>
                    <a:lnTo>
                      <a:pt x="63" y="0"/>
                    </a:lnTo>
                    <a:lnTo>
                      <a:pt x="65" y="0"/>
                    </a:lnTo>
                    <a:lnTo>
                      <a:pt x="68" y="0"/>
                    </a:lnTo>
                    <a:lnTo>
                      <a:pt x="70" y="0"/>
                    </a:lnTo>
                    <a:lnTo>
                      <a:pt x="72" y="0"/>
                    </a:lnTo>
                    <a:lnTo>
                      <a:pt x="75" y="0"/>
                    </a:lnTo>
                    <a:lnTo>
                      <a:pt x="77" y="0"/>
                    </a:lnTo>
                    <a:lnTo>
                      <a:pt x="79" y="0"/>
                    </a:lnTo>
                    <a:lnTo>
                      <a:pt x="81" y="0"/>
                    </a:lnTo>
                    <a:lnTo>
                      <a:pt x="84" y="0"/>
                    </a:lnTo>
                    <a:lnTo>
                      <a:pt x="86" y="0"/>
                    </a:lnTo>
                    <a:lnTo>
                      <a:pt x="88" y="0"/>
                    </a:lnTo>
                    <a:lnTo>
                      <a:pt x="90" y="0"/>
                    </a:lnTo>
                    <a:lnTo>
                      <a:pt x="93" y="0"/>
                    </a:lnTo>
                    <a:lnTo>
                      <a:pt x="95" y="0"/>
                    </a:lnTo>
                    <a:lnTo>
                      <a:pt x="97" y="0"/>
                    </a:lnTo>
                    <a:lnTo>
                      <a:pt x="99" y="0"/>
                    </a:lnTo>
                    <a:lnTo>
                      <a:pt x="102" y="0"/>
                    </a:lnTo>
                    <a:lnTo>
                      <a:pt x="104" y="0"/>
                    </a:lnTo>
                    <a:lnTo>
                      <a:pt x="106" y="0"/>
                    </a:lnTo>
                    <a:lnTo>
                      <a:pt x="109" y="0"/>
                    </a:lnTo>
                    <a:lnTo>
                      <a:pt x="111" y="0"/>
                    </a:lnTo>
                    <a:lnTo>
                      <a:pt x="113" y="0"/>
                    </a:lnTo>
                    <a:lnTo>
                      <a:pt x="115" y="0"/>
                    </a:lnTo>
                    <a:lnTo>
                      <a:pt x="118" y="0"/>
                    </a:lnTo>
                    <a:lnTo>
                      <a:pt x="120" y="0"/>
                    </a:lnTo>
                    <a:lnTo>
                      <a:pt x="122" y="0"/>
                    </a:lnTo>
                    <a:lnTo>
                      <a:pt x="124" y="0"/>
                    </a:lnTo>
                    <a:lnTo>
                      <a:pt x="127" y="0"/>
                    </a:lnTo>
                    <a:lnTo>
                      <a:pt x="129" y="0"/>
                    </a:lnTo>
                    <a:lnTo>
                      <a:pt x="131" y="0"/>
                    </a:lnTo>
                    <a:lnTo>
                      <a:pt x="133" y="0"/>
                    </a:lnTo>
                    <a:lnTo>
                      <a:pt x="136" y="0"/>
                    </a:lnTo>
                    <a:lnTo>
                      <a:pt x="138" y="0"/>
                    </a:lnTo>
                    <a:lnTo>
                      <a:pt x="140" y="0"/>
                    </a:lnTo>
                    <a:lnTo>
                      <a:pt x="143" y="0"/>
                    </a:lnTo>
                    <a:lnTo>
                      <a:pt x="145" y="0"/>
                    </a:lnTo>
                    <a:lnTo>
                      <a:pt x="147" y="0"/>
                    </a:lnTo>
                    <a:lnTo>
                      <a:pt x="149" y="0"/>
                    </a:lnTo>
                    <a:lnTo>
                      <a:pt x="152" y="0"/>
                    </a:lnTo>
                    <a:lnTo>
                      <a:pt x="154" y="0"/>
                    </a:lnTo>
                    <a:lnTo>
                      <a:pt x="156" y="0"/>
                    </a:lnTo>
                    <a:lnTo>
                      <a:pt x="158" y="0"/>
                    </a:lnTo>
                    <a:lnTo>
                      <a:pt x="161" y="0"/>
                    </a:lnTo>
                    <a:lnTo>
                      <a:pt x="163" y="0"/>
                    </a:lnTo>
                    <a:lnTo>
                      <a:pt x="165" y="0"/>
                    </a:lnTo>
                    <a:lnTo>
                      <a:pt x="167" y="0"/>
                    </a:lnTo>
                    <a:lnTo>
                      <a:pt x="170" y="0"/>
                    </a:lnTo>
                    <a:lnTo>
                      <a:pt x="172" y="0"/>
                    </a:lnTo>
                    <a:lnTo>
                      <a:pt x="174" y="0"/>
                    </a:lnTo>
                    <a:lnTo>
                      <a:pt x="177" y="0"/>
                    </a:lnTo>
                    <a:lnTo>
                      <a:pt x="179" y="0"/>
                    </a:lnTo>
                    <a:lnTo>
                      <a:pt x="181" y="0"/>
                    </a:lnTo>
                    <a:lnTo>
                      <a:pt x="183" y="0"/>
                    </a:lnTo>
                    <a:lnTo>
                      <a:pt x="186" y="0"/>
                    </a:lnTo>
                    <a:lnTo>
                      <a:pt x="188" y="0"/>
                    </a:lnTo>
                    <a:lnTo>
                      <a:pt x="190" y="0"/>
                    </a:lnTo>
                    <a:lnTo>
                      <a:pt x="192" y="0"/>
                    </a:lnTo>
                    <a:lnTo>
                      <a:pt x="195" y="0"/>
                    </a:lnTo>
                    <a:lnTo>
                      <a:pt x="197" y="0"/>
                    </a:lnTo>
                    <a:lnTo>
                      <a:pt x="199" y="0"/>
                    </a:lnTo>
                    <a:lnTo>
                      <a:pt x="201" y="0"/>
                    </a:lnTo>
                    <a:lnTo>
                      <a:pt x="204" y="0"/>
                    </a:lnTo>
                    <a:lnTo>
                      <a:pt x="206" y="0"/>
                    </a:lnTo>
                    <a:lnTo>
                      <a:pt x="208" y="0"/>
                    </a:lnTo>
                    <a:lnTo>
                      <a:pt x="211" y="0"/>
                    </a:lnTo>
                    <a:lnTo>
                      <a:pt x="213" y="0"/>
                    </a:lnTo>
                    <a:lnTo>
                      <a:pt x="215" y="0"/>
                    </a:lnTo>
                    <a:lnTo>
                      <a:pt x="217" y="0"/>
                    </a:lnTo>
                    <a:lnTo>
                      <a:pt x="220" y="0"/>
                    </a:lnTo>
                    <a:lnTo>
                      <a:pt x="222" y="0"/>
                    </a:lnTo>
                    <a:lnTo>
                      <a:pt x="224" y="0"/>
                    </a:lnTo>
                    <a:lnTo>
                      <a:pt x="226" y="0"/>
                    </a:lnTo>
                    <a:lnTo>
                      <a:pt x="229" y="0"/>
                    </a:lnTo>
                    <a:lnTo>
                      <a:pt x="231" y="0"/>
                    </a:lnTo>
                    <a:lnTo>
                      <a:pt x="233" y="0"/>
                    </a:lnTo>
                    <a:lnTo>
                      <a:pt x="235" y="0"/>
                    </a:lnTo>
                    <a:lnTo>
                      <a:pt x="238" y="0"/>
                    </a:lnTo>
                    <a:lnTo>
                      <a:pt x="240" y="0"/>
                    </a:lnTo>
                    <a:lnTo>
                      <a:pt x="242" y="0"/>
                    </a:lnTo>
                    <a:lnTo>
                      <a:pt x="245" y="0"/>
                    </a:lnTo>
                    <a:lnTo>
                      <a:pt x="247" y="0"/>
                    </a:lnTo>
                    <a:lnTo>
                      <a:pt x="249" y="0"/>
                    </a:lnTo>
                    <a:lnTo>
                      <a:pt x="251" y="0"/>
                    </a:lnTo>
                    <a:lnTo>
                      <a:pt x="254" y="0"/>
                    </a:lnTo>
                    <a:lnTo>
                      <a:pt x="256" y="0"/>
                    </a:lnTo>
                    <a:lnTo>
                      <a:pt x="258" y="0"/>
                    </a:lnTo>
                    <a:lnTo>
                      <a:pt x="260" y="0"/>
                    </a:lnTo>
                    <a:lnTo>
                      <a:pt x="263" y="0"/>
                    </a:lnTo>
                    <a:lnTo>
                      <a:pt x="265" y="0"/>
                    </a:lnTo>
                    <a:lnTo>
                      <a:pt x="267" y="0"/>
                    </a:lnTo>
                    <a:lnTo>
                      <a:pt x="269" y="0"/>
                    </a:lnTo>
                    <a:lnTo>
                      <a:pt x="272" y="0"/>
                    </a:lnTo>
                    <a:lnTo>
                      <a:pt x="274" y="0"/>
                    </a:lnTo>
                    <a:lnTo>
                      <a:pt x="276" y="0"/>
                    </a:lnTo>
                    <a:lnTo>
                      <a:pt x="279" y="0"/>
                    </a:lnTo>
                    <a:lnTo>
                      <a:pt x="281" y="0"/>
                    </a:lnTo>
                    <a:lnTo>
                      <a:pt x="283" y="0"/>
                    </a:lnTo>
                    <a:lnTo>
                      <a:pt x="285" y="0"/>
                    </a:lnTo>
                    <a:lnTo>
                      <a:pt x="28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18" name="Freeform 150"/>
              <p:cNvSpPr>
                <a:spLocks/>
              </p:cNvSpPr>
              <p:nvPr/>
            </p:nvSpPr>
            <p:spPr bwMode="auto">
              <a:xfrm>
                <a:off x="1605866" y="1856836"/>
                <a:ext cx="273381" cy="951"/>
              </a:xfrm>
              <a:custGeom>
                <a:avLst/>
                <a:gdLst/>
                <a:ahLst/>
                <a:cxnLst>
                  <a:cxn ang="0">
                    <a:pos x="4" y="0"/>
                  </a:cxn>
                  <a:cxn ang="0">
                    <a:pos x="11" y="0"/>
                  </a:cxn>
                  <a:cxn ang="0">
                    <a:pos x="18" y="0"/>
                  </a:cxn>
                  <a:cxn ang="0">
                    <a:pos x="25" y="0"/>
                  </a:cxn>
                  <a:cxn ang="0">
                    <a:pos x="31" y="0"/>
                  </a:cxn>
                  <a:cxn ang="0">
                    <a:pos x="38" y="0"/>
                  </a:cxn>
                  <a:cxn ang="0">
                    <a:pos x="45" y="0"/>
                  </a:cxn>
                  <a:cxn ang="0">
                    <a:pos x="52" y="0"/>
                  </a:cxn>
                  <a:cxn ang="0">
                    <a:pos x="59" y="0"/>
                  </a:cxn>
                  <a:cxn ang="0">
                    <a:pos x="65" y="0"/>
                  </a:cxn>
                  <a:cxn ang="0">
                    <a:pos x="72" y="0"/>
                  </a:cxn>
                  <a:cxn ang="0">
                    <a:pos x="79" y="0"/>
                  </a:cxn>
                  <a:cxn ang="0">
                    <a:pos x="86" y="0"/>
                  </a:cxn>
                  <a:cxn ang="0">
                    <a:pos x="93" y="0"/>
                  </a:cxn>
                  <a:cxn ang="0">
                    <a:pos x="99" y="0"/>
                  </a:cxn>
                  <a:cxn ang="0">
                    <a:pos x="106" y="0"/>
                  </a:cxn>
                  <a:cxn ang="0">
                    <a:pos x="113" y="0"/>
                  </a:cxn>
                  <a:cxn ang="0">
                    <a:pos x="120" y="0"/>
                  </a:cxn>
                  <a:cxn ang="0">
                    <a:pos x="127" y="0"/>
                  </a:cxn>
                  <a:cxn ang="0">
                    <a:pos x="133" y="0"/>
                  </a:cxn>
                  <a:cxn ang="0">
                    <a:pos x="140" y="0"/>
                  </a:cxn>
                  <a:cxn ang="0">
                    <a:pos x="147" y="0"/>
                  </a:cxn>
                  <a:cxn ang="0">
                    <a:pos x="154" y="0"/>
                  </a:cxn>
                  <a:cxn ang="0">
                    <a:pos x="161" y="0"/>
                  </a:cxn>
                  <a:cxn ang="0">
                    <a:pos x="167" y="0"/>
                  </a:cxn>
                  <a:cxn ang="0">
                    <a:pos x="174" y="0"/>
                  </a:cxn>
                  <a:cxn ang="0">
                    <a:pos x="181" y="0"/>
                  </a:cxn>
                  <a:cxn ang="0">
                    <a:pos x="188" y="0"/>
                  </a:cxn>
                  <a:cxn ang="0">
                    <a:pos x="195" y="0"/>
                  </a:cxn>
                  <a:cxn ang="0">
                    <a:pos x="201" y="0"/>
                  </a:cxn>
                  <a:cxn ang="0">
                    <a:pos x="208" y="0"/>
                  </a:cxn>
                  <a:cxn ang="0">
                    <a:pos x="215" y="0"/>
                  </a:cxn>
                  <a:cxn ang="0">
                    <a:pos x="222" y="0"/>
                  </a:cxn>
                  <a:cxn ang="0">
                    <a:pos x="229" y="0"/>
                  </a:cxn>
                  <a:cxn ang="0">
                    <a:pos x="235" y="0"/>
                  </a:cxn>
                  <a:cxn ang="0">
                    <a:pos x="242" y="0"/>
                  </a:cxn>
                  <a:cxn ang="0">
                    <a:pos x="249" y="0"/>
                  </a:cxn>
                  <a:cxn ang="0">
                    <a:pos x="256" y="0"/>
                  </a:cxn>
                  <a:cxn ang="0">
                    <a:pos x="263" y="0"/>
                  </a:cxn>
                  <a:cxn ang="0">
                    <a:pos x="269" y="0"/>
                  </a:cxn>
                  <a:cxn ang="0">
                    <a:pos x="276" y="0"/>
                  </a:cxn>
                  <a:cxn ang="0">
                    <a:pos x="283" y="0"/>
                  </a:cxn>
                </a:cxnLst>
                <a:rect l="0" t="0" r="r" b="b"/>
                <a:pathLst>
                  <a:path w="287">
                    <a:moveTo>
                      <a:pt x="0" y="0"/>
                    </a:moveTo>
                    <a:lnTo>
                      <a:pt x="2" y="0"/>
                    </a:lnTo>
                    <a:lnTo>
                      <a:pt x="4" y="0"/>
                    </a:lnTo>
                    <a:lnTo>
                      <a:pt x="6" y="0"/>
                    </a:lnTo>
                    <a:lnTo>
                      <a:pt x="9" y="0"/>
                    </a:lnTo>
                    <a:lnTo>
                      <a:pt x="11" y="0"/>
                    </a:lnTo>
                    <a:lnTo>
                      <a:pt x="13" y="0"/>
                    </a:lnTo>
                    <a:lnTo>
                      <a:pt x="15" y="0"/>
                    </a:lnTo>
                    <a:lnTo>
                      <a:pt x="18" y="0"/>
                    </a:lnTo>
                    <a:lnTo>
                      <a:pt x="20" y="0"/>
                    </a:lnTo>
                    <a:lnTo>
                      <a:pt x="22" y="0"/>
                    </a:lnTo>
                    <a:lnTo>
                      <a:pt x="25" y="0"/>
                    </a:lnTo>
                    <a:lnTo>
                      <a:pt x="27" y="0"/>
                    </a:lnTo>
                    <a:lnTo>
                      <a:pt x="29" y="0"/>
                    </a:lnTo>
                    <a:lnTo>
                      <a:pt x="31" y="0"/>
                    </a:lnTo>
                    <a:lnTo>
                      <a:pt x="34" y="0"/>
                    </a:lnTo>
                    <a:lnTo>
                      <a:pt x="36" y="0"/>
                    </a:lnTo>
                    <a:lnTo>
                      <a:pt x="38" y="0"/>
                    </a:lnTo>
                    <a:lnTo>
                      <a:pt x="40" y="0"/>
                    </a:lnTo>
                    <a:lnTo>
                      <a:pt x="43" y="0"/>
                    </a:lnTo>
                    <a:lnTo>
                      <a:pt x="45" y="0"/>
                    </a:lnTo>
                    <a:lnTo>
                      <a:pt x="47" y="0"/>
                    </a:lnTo>
                    <a:lnTo>
                      <a:pt x="49" y="0"/>
                    </a:lnTo>
                    <a:lnTo>
                      <a:pt x="52" y="0"/>
                    </a:lnTo>
                    <a:lnTo>
                      <a:pt x="54" y="0"/>
                    </a:lnTo>
                    <a:lnTo>
                      <a:pt x="56" y="0"/>
                    </a:lnTo>
                    <a:lnTo>
                      <a:pt x="59" y="0"/>
                    </a:lnTo>
                    <a:lnTo>
                      <a:pt x="61" y="0"/>
                    </a:lnTo>
                    <a:lnTo>
                      <a:pt x="63" y="0"/>
                    </a:lnTo>
                    <a:lnTo>
                      <a:pt x="65" y="0"/>
                    </a:lnTo>
                    <a:lnTo>
                      <a:pt x="68" y="0"/>
                    </a:lnTo>
                    <a:lnTo>
                      <a:pt x="70" y="0"/>
                    </a:lnTo>
                    <a:lnTo>
                      <a:pt x="72" y="0"/>
                    </a:lnTo>
                    <a:lnTo>
                      <a:pt x="74" y="0"/>
                    </a:lnTo>
                    <a:lnTo>
                      <a:pt x="77" y="0"/>
                    </a:lnTo>
                    <a:lnTo>
                      <a:pt x="79" y="0"/>
                    </a:lnTo>
                    <a:lnTo>
                      <a:pt x="81" y="0"/>
                    </a:lnTo>
                    <a:lnTo>
                      <a:pt x="83" y="0"/>
                    </a:lnTo>
                    <a:lnTo>
                      <a:pt x="86" y="0"/>
                    </a:lnTo>
                    <a:lnTo>
                      <a:pt x="88" y="0"/>
                    </a:lnTo>
                    <a:lnTo>
                      <a:pt x="90" y="0"/>
                    </a:lnTo>
                    <a:lnTo>
                      <a:pt x="93" y="0"/>
                    </a:lnTo>
                    <a:lnTo>
                      <a:pt x="95" y="0"/>
                    </a:lnTo>
                    <a:lnTo>
                      <a:pt x="97" y="0"/>
                    </a:lnTo>
                    <a:lnTo>
                      <a:pt x="99" y="0"/>
                    </a:lnTo>
                    <a:lnTo>
                      <a:pt x="102" y="0"/>
                    </a:lnTo>
                    <a:lnTo>
                      <a:pt x="104" y="0"/>
                    </a:lnTo>
                    <a:lnTo>
                      <a:pt x="106" y="0"/>
                    </a:lnTo>
                    <a:lnTo>
                      <a:pt x="108" y="0"/>
                    </a:lnTo>
                    <a:lnTo>
                      <a:pt x="111" y="0"/>
                    </a:lnTo>
                    <a:lnTo>
                      <a:pt x="113" y="0"/>
                    </a:lnTo>
                    <a:lnTo>
                      <a:pt x="115" y="0"/>
                    </a:lnTo>
                    <a:lnTo>
                      <a:pt x="117" y="0"/>
                    </a:lnTo>
                    <a:lnTo>
                      <a:pt x="120" y="0"/>
                    </a:lnTo>
                    <a:lnTo>
                      <a:pt x="122" y="0"/>
                    </a:lnTo>
                    <a:lnTo>
                      <a:pt x="124" y="0"/>
                    </a:lnTo>
                    <a:lnTo>
                      <a:pt x="127" y="0"/>
                    </a:lnTo>
                    <a:lnTo>
                      <a:pt x="129" y="0"/>
                    </a:lnTo>
                    <a:lnTo>
                      <a:pt x="131" y="0"/>
                    </a:lnTo>
                    <a:lnTo>
                      <a:pt x="133" y="0"/>
                    </a:lnTo>
                    <a:lnTo>
                      <a:pt x="136" y="0"/>
                    </a:lnTo>
                    <a:lnTo>
                      <a:pt x="138" y="0"/>
                    </a:lnTo>
                    <a:lnTo>
                      <a:pt x="140" y="0"/>
                    </a:lnTo>
                    <a:lnTo>
                      <a:pt x="142" y="0"/>
                    </a:lnTo>
                    <a:lnTo>
                      <a:pt x="145" y="0"/>
                    </a:lnTo>
                    <a:lnTo>
                      <a:pt x="147" y="0"/>
                    </a:lnTo>
                    <a:lnTo>
                      <a:pt x="149" y="0"/>
                    </a:lnTo>
                    <a:lnTo>
                      <a:pt x="151" y="0"/>
                    </a:lnTo>
                    <a:lnTo>
                      <a:pt x="154" y="0"/>
                    </a:lnTo>
                    <a:lnTo>
                      <a:pt x="156" y="0"/>
                    </a:lnTo>
                    <a:lnTo>
                      <a:pt x="158" y="0"/>
                    </a:lnTo>
                    <a:lnTo>
                      <a:pt x="161" y="0"/>
                    </a:lnTo>
                    <a:lnTo>
                      <a:pt x="163" y="0"/>
                    </a:lnTo>
                    <a:lnTo>
                      <a:pt x="165" y="0"/>
                    </a:lnTo>
                    <a:lnTo>
                      <a:pt x="167" y="0"/>
                    </a:lnTo>
                    <a:lnTo>
                      <a:pt x="170" y="0"/>
                    </a:lnTo>
                    <a:lnTo>
                      <a:pt x="172" y="0"/>
                    </a:lnTo>
                    <a:lnTo>
                      <a:pt x="174" y="0"/>
                    </a:lnTo>
                    <a:lnTo>
                      <a:pt x="176" y="0"/>
                    </a:lnTo>
                    <a:lnTo>
                      <a:pt x="179" y="0"/>
                    </a:lnTo>
                    <a:lnTo>
                      <a:pt x="181" y="0"/>
                    </a:lnTo>
                    <a:lnTo>
                      <a:pt x="183" y="0"/>
                    </a:lnTo>
                    <a:lnTo>
                      <a:pt x="185" y="0"/>
                    </a:lnTo>
                    <a:lnTo>
                      <a:pt x="188" y="0"/>
                    </a:lnTo>
                    <a:lnTo>
                      <a:pt x="190" y="0"/>
                    </a:lnTo>
                    <a:lnTo>
                      <a:pt x="192" y="0"/>
                    </a:lnTo>
                    <a:lnTo>
                      <a:pt x="195" y="0"/>
                    </a:lnTo>
                    <a:lnTo>
                      <a:pt x="197" y="0"/>
                    </a:lnTo>
                    <a:lnTo>
                      <a:pt x="199" y="0"/>
                    </a:lnTo>
                    <a:lnTo>
                      <a:pt x="201" y="0"/>
                    </a:lnTo>
                    <a:lnTo>
                      <a:pt x="204" y="0"/>
                    </a:lnTo>
                    <a:lnTo>
                      <a:pt x="206" y="0"/>
                    </a:lnTo>
                    <a:lnTo>
                      <a:pt x="208" y="0"/>
                    </a:lnTo>
                    <a:lnTo>
                      <a:pt x="210" y="0"/>
                    </a:lnTo>
                    <a:lnTo>
                      <a:pt x="213" y="0"/>
                    </a:lnTo>
                    <a:lnTo>
                      <a:pt x="215" y="0"/>
                    </a:lnTo>
                    <a:lnTo>
                      <a:pt x="217" y="0"/>
                    </a:lnTo>
                    <a:lnTo>
                      <a:pt x="219" y="0"/>
                    </a:lnTo>
                    <a:lnTo>
                      <a:pt x="222" y="0"/>
                    </a:lnTo>
                    <a:lnTo>
                      <a:pt x="224" y="0"/>
                    </a:lnTo>
                    <a:lnTo>
                      <a:pt x="226" y="0"/>
                    </a:lnTo>
                    <a:lnTo>
                      <a:pt x="229" y="0"/>
                    </a:lnTo>
                    <a:lnTo>
                      <a:pt x="231" y="0"/>
                    </a:lnTo>
                    <a:lnTo>
                      <a:pt x="233" y="0"/>
                    </a:lnTo>
                    <a:lnTo>
                      <a:pt x="235" y="0"/>
                    </a:lnTo>
                    <a:lnTo>
                      <a:pt x="238" y="0"/>
                    </a:lnTo>
                    <a:lnTo>
                      <a:pt x="240" y="0"/>
                    </a:lnTo>
                    <a:lnTo>
                      <a:pt x="242" y="0"/>
                    </a:lnTo>
                    <a:lnTo>
                      <a:pt x="244" y="0"/>
                    </a:lnTo>
                    <a:lnTo>
                      <a:pt x="247" y="0"/>
                    </a:lnTo>
                    <a:lnTo>
                      <a:pt x="249" y="0"/>
                    </a:lnTo>
                    <a:lnTo>
                      <a:pt x="251" y="0"/>
                    </a:lnTo>
                    <a:lnTo>
                      <a:pt x="253" y="0"/>
                    </a:lnTo>
                    <a:lnTo>
                      <a:pt x="256" y="0"/>
                    </a:lnTo>
                    <a:lnTo>
                      <a:pt x="258" y="0"/>
                    </a:lnTo>
                    <a:lnTo>
                      <a:pt x="260" y="0"/>
                    </a:lnTo>
                    <a:lnTo>
                      <a:pt x="263" y="0"/>
                    </a:lnTo>
                    <a:lnTo>
                      <a:pt x="265" y="0"/>
                    </a:lnTo>
                    <a:lnTo>
                      <a:pt x="267" y="0"/>
                    </a:lnTo>
                    <a:lnTo>
                      <a:pt x="269" y="0"/>
                    </a:lnTo>
                    <a:lnTo>
                      <a:pt x="272" y="0"/>
                    </a:lnTo>
                    <a:lnTo>
                      <a:pt x="274" y="0"/>
                    </a:lnTo>
                    <a:lnTo>
                      <a:pt x="276" y="0"/>
                    </a:lnTo>
                    <a:lnTo>
                      <a:pt x="278" y="0"/>
                    </a:lnTo>
                    <a:lnTo>
                      <a:pt x="281" y="0"/>
                    </a:lnTo>
                    <a:lnTo>
                      <a:pt x="283" y="0"/>
                    </a:lnTo>
                    <a:lnTo>
                      <a:pt x="285" y="0"/>
                    </a:lnTo>
                    <a:lnTo>
                      <a:pt x="287"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19" name="Freeform 151"/>
              <p:cNvSpPr>
                <a:spLocks/>
              </p:cNvSpPr>
              <p:nvPr/>
            </p:nvSpPr>
            <p:spPr bwMode="auto">
              <a:xfrm>
                <a:off x="1879247" y="1856836"/>
                <a:ext cx="274334" cy="951"/>
              </a:xfrm>
              <a:custGeom>
                <a:avLst/>
                <a:gdLst/>
                <a:ahLst/>
                <a:cxnLst>
                  <a:cxn ang="0">
                    <a:pos x="5" y="0"/>
                  </a:cxn>
                  <a:cxn ang="0">
                    <a:pos x="12" y="0"/>
                  </a:cxn>
                  <a:cxn ang="0">
                    <a:pos x="19" y="0"/>
                  </a:cxn>
                  <a:cxn ang="0">
                    <a:pos x="25" y="0"/>
                  </a:cxn>
                  <a:cxn ang="0">
                    <a:pos x="32" y="0"/>
                  </a:cxn>
                  <a:cxn ang="0">
                    <a:pos x="39" y="0"/>
                  </a:cxn>
                  <a:cxn ang="0">
                    <a:pos x="46" y="0"/>
                  </a:cxn>
                  <a:cxn ang="0">
                    <a:pos x="53" y="0"/>
                  </a:cxn>
                  <a:cxn ang="0">
                    <a:pos x="59" y="0"/>
                  </a:cxn>
                  <a:cxn ang="0">
                    <a:pos x="66" y="0"/>
                  </a:cxn>
                  <a:cxn ang="0">
                    <a:pos x="73" y="0"/>
                  </a:cxn>
                  <a:cxn ang="0">
                    <a:pos x="80" y="0"/>
                  </a:cxn>
                  <a:cxn ang="0">
                    <a:pos x="87" y="0"/>
                  </a:cxn>
                  <a:cxn ang="0">
                    <a:pos x="93" y="0"/>
                  </a:cxn>
                  <a:cxn ang="0">
                    <a:pos x="100" y="0"/>
                  </a:cxn>
                  <a:cxn ang="0">
                    <a:pos x="107" y="0"/>
                  </a:cxn>
                  <a:cxn ang="0">
                    <a:pos x="114" y="0"/>
                  </a:cxn>
                  <a:cxn ang="0">
                    <a:pos x="121" y="0"/>
                  </a:cxn>
                  <a:cxn ang="0">
                    <a:pos x="127" y="0"/>
                  </a:cxn>
                  <a:cxn ang="0">
                    <a:pos x="134" y="0"/>
                  </a:cxn>
                  <a:cxn ang="0">
                    <a:pos x="141" y="0"/>
                  </a:cxn>
                  <a:cxn ang="0">
                    <a:pos x="148" y="0"/>
                  </a:cxn>
                  <a:cxn ang="0">
                    <a:pos x="155" y="0"/>
                  </a:cxn>
                  <a:cxn ang="0">
                    <a:pos x="161" y="0"/>
                  </a:cxn>
                  <a:cxn ang="0">
                    <a:pos x="168" y="0"/>
                  </a:cxn>
                  <a:cxn ang="0">
                    <a:pos x="175" y="0"/>
                  </a:cxn>
                  <a:cxn ang="0">
                    <a:pos x="182" y="0"/>
                  </a:cxn>
                  <a:cxn ang="0">
                    <a:pos x="189" y="0"/>
                  </a:cxn>
                  <a:cxn ang="0">
                    <a:pos x="195" y="0"/>
                  </a:cxn>
                  <a:cxn ang="0">
                    <a:pos x="202" y="0"/>
                  </a:cxn>
                  <a:cxn ang="0">
                    <a:pos x="209" y="0"/>
                  </a:cxn>
                  <a:cxn ang="0">
                    <a:pos x="216" y="0"/>
                  </a:cxn>
                  <a:cxn ang="0">
                    <a:pos x="223" y="0"/>
                  </a:cxn>
                  <a:cxn ang="0">
                    <a:pos x="229" y="0"/>
                  </a:cxn>
                  <a:cxn ang="0">
                    <a:pos x="236" y="0"/>
                  </a:cxn>
                  <a:cxn ang="0">
                    <a:pos x="243" y="0"/>
                  </a:cxn>
                  <a:cxn ang="0">
                    <a:pos x="250" y="0"/>
                  </a:cxn>
                  <a:cxn ang="0">
                    <a:pos x="257" y="0"/>
                  </a:cxn>
                  <a:cxn ang="0">
                    <a:pos x="263" y="0"/>
                  </a:cxn>
                  <a:cxn ang="0">
                    <a:pos x="270" y="0"/>
                  </a:cxn>
                  <a:cxn ang="0">
                    <a:pos x="277" y="0"/>
                  </a:cxn>
                  <a:cxn ang="0">
                    <a:pos x="284" y="0"/>
                  </a:cxn>
                </a:cxnLst>
                <a:rect l="0" t="0" r="r" b="b"/>
                <a:pathLst>
                  <a:path w="288">
                    <a:moveTo>
                      <a:pt x="0" y="0"/>
                    </a:moveTo>
                    <a:lnTo>
                      <a:pt x="3" y="0"/>
                    </a:lnTo>
                    <a:lnTo>
                      <a:pt x="5" y="0"/>
                    </a:lnTo>
                    <a:lnTo>
                      <a:pt x="7" y="0"/>
                    </a:lnTo>
                    <a:lnTo>
                      <a:pt x="10" y="0"/>
                    </a:lnTo>
                    <a:lnTo>
                      <a:pt x="12" y="0"/>
                    </a:lnTo>
                    <a:lnTo>
                      <a:pt x="14" y="0"/>
                    </a:lnTo>
                    <a:lnTo>
                      <a:pt x="16" y="0"/>
                    </a:lnTo>
                    <a:lnTo>
                      <a:pt x="19" y="0"/>
                    </a:lnTo>
                    <a:lnTo>
                      <a:pt x="21" y="0"/>
                    </a:lnTo>
                    <a:lnTo>
                      <a:pt x="23" y="0"/>
                    </a:lnTo>
                    <a:lnTo>
                      <a:pt x="25" y="0"/>
                    </a:lnTo>
                    <a:lnTo>
                      <a:pt x="28" y="0"/>
                    </a:lnTo>
                    <a:lnTo>
                      <a:pt x="30" y="0"/>
                    </a:lnTo>
                    <a:lnTo>
                      <a:pt x="32" y="0"/>
                    </a:lnTo>
                    <a:lnTo>
                      <a:pt x="34" y="0"/>
                    </a:lnTo>
                    <a:lnTo>
                      <a:pt x="37" y="0"/>
                    </a:lnTo>
                    <a:lnTo>
                      <a:pt x="39" y="0"/>
                    </a:lnTo>
                    <a:lnTo>
                      <a:pt x="41" y="0"/>
                    </a:lnTo>
                    <a:lnTo>
                      <a:pt x="44" y="0"/>
                    </a:lnTo>
                    <a:lnTo>
                      <a:pt x="46" y="0"/>
                    </a:lnTo>
                    <a:lnTo>
                      <a:pt x="48" y="0"/>
                    </a:lnTo>
                    <a:lnTo>
                      <a:pt x="50" y="0"/>
                    </a:lnTo>
                    <a:lnTo>
                      <a:pt x="53" y="0"/>
                    </a:lnTo>
                    <a:lnTo>
                      <a:pt x="55" y="0"/>
                    </a:lnTo>
                    <a:lnTo>
                      <a:pt x="57" y="0"/>
                    </a:lnTo>
                    <a:lnTo>
                      <a:pt x="59" y="0"/>
                    </a:lnTo>
                    <a:lnTo>
                      <a:pt x="62" y="0"/>
                    </a:lnTo>
                    <a:lnTo>
                      <a:pt x="64" y="0"/>
                    </a:lnTo>
                    <a:lnTo>
                      <a:pt x="66" y="0"/>
                    </a:lnTo>
                    <a:lnTo>
                      <a:pt x="68" y="0"/>
                    </a:lnTo>
                    <a:lnTo>
                      <a:pt x="71" y="0"/>
                    </a:lnTo>
                    <a:lnTo>
                      <a:pt x="73" y="0"/>
                    </a:lnTo>
                    <a:lnTo>
                      <a:pt x="75" y="0"/>
                    </a:lnTo>
                    <a:lnTo>
                      <a:pt x="78" y="0"/>
                    </a:lnTo>
                    <a:lnTo>
                      <a:pt x="80" y="0"/>
                    </a:lnTo>
                    <a:lnTo>
                      <a:pt x="82" y="0"/>
                    </a:lnTo>
                    <a:lnTo>
                      <a:pt x="84" y="0"/>
                    </a:lnTo>
                    <a:lnTo>
                      <a:pt x="87" y="0"/>
                    </a:lnTo>
                    <a:lnTo>
                      <a:pt x="89" y="0"/>
                    </a:lnTo>
                    <a:lnTo>
                      <a:pt x="91" y="0"/>
                    </a:lnTo>
                    <a:lnTo>
                      <a:pt x="93" y="0"/>
                    </a:lnTo>
                    <a:lnTo>
                      <a:pt x="96" y="0"/>
                    </a:lnTo>
                    <a:lnTo>
                      <a:pt x="98" y="0"/>
                    </a:lnTo>
                    <a:lnTo>
                      <a:pt x="100" y="0"/>
                    </a:lnTo>
                    <a:lnTo>
                      <a:pt x="103" y="0"/>
                    </a:lnTo>
                    <a:lnTo>
                      <a:pt x="105" y="0"/>
                    </a:lnTo>
                    <a:lnTo>
                      <a:pt x="107" y="0"/>
                    </a:lnTo>
                    <a:lnTo>
                      <a:pt x="109" y="0"/>
                    </a:lnTo>
                    <a:lnTo>
                      <a:pt x="112" y="0"/>
                    </a:lnTo>
                    <a:lnTo>
                      <a:pt x="114" y="0"/>
                    </a:lnTo>
                    <a:lnTo>
                      <a:pt x="116" y="0"/>
                    </a:lnTo>
                    <a:lnTo>
                      <a:pt x="118" y="0"/>
                    </a:lnTo>
                    <a:lnTo>
                      <a:pt x="121" y="0"/>
                    </a:lnTo>
                    <a:lnTo>
                      <a:pt x="123" y="0"/>
                    </a:lnTo>
                    <a:lnTo>
                      <a:pt x="125" y="0"/>
                    </a:lnTo>
                    <a:lnTo>
                      <a:pt x="127" y="0"/>
                    </a:lnTo>
                    <a:lnTo>
                      <a:pt x="130" y="0"/>
                    </a:lnTo>
                    <a:lnTo>
                      <a:pt x="132" y="0"/>
                    </a:lnTo>
                    <a:lnTo>
                      <a:pt x="134" y="0"/>
                    </a:lnTo>
                    <a:lnTo>
                      <a:pt x="137" y="0"/>
                    </a:lnTo>
                    <a:lnTo>
                      <a:pt x="139" y="0"/>
                    </a:lnTo>
                    <a:lnTo>
                      <a:pt x="141" y="0"/>
                    </a:lnTo>
                    <a:lnTo>
                      <a:pt x="143" y="0"/>
                    </a:lnTo>
                    <a:lnTo>
                      <a:pt x="146" y="0"/>
                    </a:lnTo>
                    <a:lnTo>
                      <a:pt x="148" y="0"/>
                    </a:lnTo>
                    <a:lnTo>
                      <a:pt x="150" y="0"/>
                    </a:lnTo>
                    <a:lnTo>
                      <a:pt x="152" y="0"/>
                    </a:lnTo>
                    <a:lnTo>
                      <a:pt x="155" y="0"/>
                    </a:lnTo>
                    <a:lnTo>
                      <a:pt x="157" y="0"/>
                    </a:lnTo>
                    <a:lnTo>
                      <a:pt x="159" y="0"/>
                    </a:lnTo>
                    <a:lnTo>
                      <a:pt x="161" y="0"/>
                    </a:lnTo>
                    <a:lnTo>
                      <a:pt x="164" y="0"/>
                    </a:lnTo>
                    <a:lnTo>
                      <a:pt x="166" y="0"/>
                    </a:lnTo>
                    <a:lnTo>
                      <a:pt x="168" y="0"/>
                    </a:lnTo>
                    <a:lnTo>
                      <a:pt x="171" y="0"/>
                    </a:lnTo>
                    <a:lnTo>
                      <a:pt x="173" y="0"/>
                    </a:lnTo>
                    <a:lnTo>
                      <a:pt x="175" y="0"/>
                    </a:lnTo>
                    <a:lnTo>
                      <a:pt x="177" y="0"/>
                    </a:lnTo>
                    <a:lnTo>
                      <a:pt x="180" y="0"/>
                    </a:lnTo>
                    <a:lnTo>
                      <a:pt x="182" y="0"/>
                    </a:lnTo>
                    <a:lnTo>
                      <a:pt x="184" y="0"/>
                    </a:lnTo>
                    <a:lnTo>
                      <a:pt x="186" y="0"/>
                    </a:lnTo>
                    <a:lnTo>
                      <a:pt x="189" y="0"/>
                    </a:lnTo>
                    <a:lnTo>
                      <a:pt x="191" y="0"/>
                    </a:lnTo>
                    <a:lnTo>
                      <a:pt x="193" y="0"/>
                    </a:lnTo>
                    <a:lnTo>
                      <a:pt x="195" y="0"/>
                    </a:lnTo>
                    <a:lnTo>
                      <a:pt x="198" y="0"/>
                    </a:lnTo>
                    <a:lnTo>
                      <a:pt x="200" y="0"/>
                    </a:lnTo>
                    <a:lnTo>
                      <a:pt x="202" y="0"/>
                    </a:lnTo>
                    <a:lnTo>
                      <a:pt x="205" y="0"/>
                    </a:lnTo>
                    <a:lnTo>
                      <a:pt x="207" y="0"/>
                    </a:lnTo>
                    <a:lnTo>
                      <a:pt x="209" y="0"/>
                    </a:lnTo>
                    <a:lnTo>
                      <a:pt x="211" y="0"/>
                    </a:lnTo>
                    <a:lnTo>
                      <a:pt x="214" y="0"/>
                    </a:lnTo>
                    <a:lnTo>
                      <a:pt x="216" y="0"/>
                    </a:lnTo>
                    <a:lnTo>
                      <a:pt x="218" y="0"/>
                    </a:lnTo>
                    <a:lnTo>
                      <a:pt x="220" y="0"/>
                    </a:lnTo>
                    <a:lnTo>
                      <a:pt x="223" y="0"/>
                    </a:lnTo>
                    <a:lnTo>
                      <a:pt x="225" y="0"/>
                    </a:lnTo>
                    <a:lnTo>
                      <a:pt x="227" y="0"/>
                    </a:lnTo>
                    <a:lnTo>
                      <a:pt x="229" y="0"/>
                    </a:lnTo>
                    <a:lnTo>
                      <a:pt x="232" y="0"/>
                    </a:lnTo>
                    <a:lnTo>
                      <a:pt x="234" y="0"/>
                    </a:lnTo>
                    <a:lnTo>
                      <a:pt x="236" y="0"/>
                    </a:lnTo>
                    <a:lnTo>
                      <a:pt x="239" y="0"/>
                    </a:lnTo>
                    <a:lnTo>
                      <a:pt x="241" y="0"/>
                    </a:lnTo>
                    <a:lnTo>
                      <a:pt x="243" y="0"/>
                    </a:lnTo>
                    <a:lnTo>
                      <a:pt x="245" y="0"/>
                    </a:lnTo>
                    <a:lnTo>
                      <a:pt x="248" y="0"/>
                    </a:lnTo>
                    <a:lnTo>
                      <a:pt x="250" y="0"/>
                    </a:lnTo>
                    <a:lnTo>
                      <a:pt x="252" y="0"/>
                    </a:lnTo>
                    <a:lnTo>
                      <a:pt x="254" y="0"/>
                    </a:lnTo>
                    <a:lnTo>
                      <a:pt x="257" y="0"/>
                    </a:lnTo>
                    <a:lnTo>
                      <a:pt x="259" y="0"/>
                    </a:lnTo>
                    <a:lnTo>
                      <a:pt x="261" y="0"/>
                    </a:lnTo>
                    <a:lnTo>
                      <a:pt x="263" y="0"/>
                    </a:lnTo>
                    <a:lnTo>
                      <a:pt x="266" y="0"/>
                    </a:lnTo>
                    <a:lnTo>
                      <a:pt x="268" y="0"/>
                    </a:lnTo>
                    <a:lnTo>
                      <a:pt x="270" y="0"/>
                    </a:lnTo>
                    <a:lnTo>
                      <a:pt x="273" y="0"/>
                    </a:lnTo>
                    <a:lnTo>
                      <a:pt x="275" y="0"/>
                    </a:lnTo>
                    <a:lnTo>
                      <a:pt x="277" y="0"/>
                    </a:lnTo>
                    <a:lnTo>
                      <a:pt x="279" y="0"/>
                    </a:lnTo>
                    <a:lnTo>
                      <a:pt x="282" y="0"/>
                    </a:lnTo>
                    <a:lnTo>
                      <a:pt x="284" y="0"/>
                    </a:lnTo>
                    <a:lnTo>
                      <a:pt x="286" y="0"/>
                    </a:lnTo>
                    <a:lnTo>
                      <a:pt x="28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0" name="Freeform 152"/>
              <p:cNvSpPr>
                <a:spLocks/>
              </p:cNvSpPr>
              <p:nvPr/>
            </p:nvSpPr>
            <p:spPr bwMode="auto">
              <a:xfrm>
                <a:off x="2153582" y="1856836"/>
                <a:ext cx="274334" cy="951"/>
              </a:xfrm>
              <a:custGeom>
                <a:avLst/>
                <a:gdLst/>
                <a:ahLst/>
                <a:cxnLst>
                  <a:cxn ang="0">
                    <a:pos x="5" y="0"/>
                  </a:cxn>
                  <a:cxn ang="0">
                    <a:pos x="12" y="0"/>
                  </a:cxn>
                  <a:cxn ang="0">
                    <a:pos x="19" y="0"/>
                  </a:cxn>
                  <a:cxn ang="0">
                    <a:pos x="25" y="0"/>
                  </a:cxn>
                  <a:cxn ang="0">
                    <a:pos x="32" y="0"/>
                  </a:cxn>
                  <a:cxn ang="0">
                    <a:pos x="39" y="0"/>
                  </a:cxn>
                  <a:cxn ang="0">
                    <a:pos x="46" y="0"/>
                  </a:cxn>
                  <a:cxn ang="0">
                    <a:pos x="53" y="0"/>
                  </a:cxn>
                  <a:cxn ang="0">
                    <a:pos x="59" y="0"/>
                  </a:cxn>
                  <a:cxn ang="0">
                    <a:pos x="66" y="0"/>
                  </a:cxn>
                  <a:cxn ang="0">
                    <a:pos x="73" y="0"/>
                  </a:cxn>
                  <a:cxn ang="0">
                    <a:pos x="80" y="0"/>
                  </a:cxn>
                  <a:cxn ang="0">
                    <a:pos x="87" y="0"/>
                  </a:cxn>
                  <a:cxn ang="0">
                    <a:pos x="93" y="0"/>
                  </a:cxn>
                  <a:cxn ang="0">
                    <a:pos x="100" y="0"/>
                  </a:cxn>
                  <a:cxn ang="0">
                    <a:pos x="107" y="0"/>
                  </a:cxn>
                  <a:cxn ang="0">
                    <a:pos x="114" y="0"/>
                  </a:cxn>
                  <a:cxn ang="0">
                    <a:pos x="121" y="0"/>
                  </a:cxn>
                  <a:cxn ang="0">
                    <a:pos x="127" y="0"/>
                  </a:cxn>
                  <a:cxn ang="0">
                    <a:pos x="134" y="0"/>
                  </a:cxn>
                  <a:cxn ang="0">
                    <a:pos x="141" y="0"/>
                  </a:cxn>
                  <a:cxn ang="0">
                    <a:pos x="148" y="0"/>
                  </a:cxn>
                  <a:cxn ang="0">
                    <a:pos x="155" y="0"/>
                  </a:cxn>
                  <a:cxn ang="0">
                    <a:pos x="161" y="0"/>
                  </a:cxn>
                  <a:cxn ang="0">
                    <a:pos x="168" y="0"/>
                  </a:cxn>
                  <a:cxn ang="0">
                    <a:pos x="175" y="0"/>
                  </a:cxn>
                  <a:cxn ang="0">
                    <a:pos x="182" y="0"/>
                  </a:cxn>
                  <a:cxn ang="0">
                    <a:pos x="189" y="0"/>
                  </a:cxn>
                  <a:cxn ang="0">
                    <a:pos x="195" y="0"/>
                  </a:cxn>
                  <a:cxn ang="0">
                    <a:pos x="202" y="0"/>
                  </a:cxn>
                  <a:cxn ang="0">
                    <a:pos x="209" y="0"/>
                  </a:cxn>
                  <a:cxn ang="0">
                    <a:pos x="216" y="0"/>
                  </a:cxn>
                  <a:cxn ang="0">
                    <a:pos x="223" y="0"/>
                  </a:cxn>
                  <a:cxn ang="0">
                    <a:pos x="229" y="0"/>
                  </a:cxn>
                  <a:cxn ang="0">
                    <a:pos x="236" y="0"/>
                  </a:cxn>
                  <a:cxn ang="0">
                    <a:pos x="243" y="0"/>
                  </a:cxn>
                  <a:cxn ang="0">
                    <a:pos x="250" y="0"/>
                  </a:cxn>
                  <a:cxn ang="0">
                    <a:pos x="257" y="0"/>
                  </a:cxn>
                  <a:cxn ang="0">
                    <a:pos x="263" y="0"/>
                  </a:cxn>
                  <a:cxn ang="0">
                    <a:pos x="270" y="0"/>
                  </a:cxn>
                  <a:cxn ang="0">
                    <a:pos x="277" y="0"/>
                  </a:cxn>
                  <a:cxn ang="0">
                    <a:pos x="284" y="0"/>
                  </a:cxn>
                </a:cxnLst>
                <a:rect l="0" t="0" r="r" b="b"/>
                <a:pathLst>
                  <a:path w="288">
                    <a:moveTo>
                      <a:pt x="0" y="0"/>
                    </a:moveTo>
                    <a:lnTo>
                      <a:pt x="3" y="0"/>
                    </a:lnTo>
                    <a:lnTo>
                      <a:pt x="5" y="0"/>
                    </a:lnTo>
                    <a:lnTo>
                      <a:pt x="7" y="0"/>
                    </a:lnTo>
                    <a:lnTo>
                      <a:pt x="9" y="0"/>
                    </a:lnTo>
                    <a:lnTo>
                      <a:pt x="12" y="0"/>
                    </a:lnTo>
                    <a:lnTo>
                      <a:pt x="14" y="0"/>
                    </a:lnTo>
                    <a:lnTo>
                      <a:pt x="16" y="0"/>
                    </a:lnTo>
                    <a:lnTo>
                      <a:pt x="19" y="0"/>
                    </a:lnTo>
                    <a:lnTo>
                      <a:pt x="21" y="0"/>
                    </a:lnTo>
                    <a:lnTo>
                      <a:pt x="23" y="0"/>
                    </a:lnTo>
                    <a:lnTo>
                      <a:pt x="25" y="0"/>
                    </a:lnTo>
                    <a:lnTo>
                      <a:pt x="28" y="0"/>
                    </a:lnTo>
                    <a:lnTo>
                      <a:pt x="30" y="0"/>
                    </a:lnTo>
                    <a:lnTo>
                      <a:pt x="32" y="0"/>
                    </a:lnTo>
                    <a:lnTo>
                      <a:pt x="34" y="0"/>
                    </a:lnTo>
                    <a:lnTo>
                      <a:pt x="37" y="0"/>
                    </a:lnTo>
                    <a:lnTo>
                      <a:pt x="39" y="0"/>
                    </a:lnTo>
                    <a:lnTo>
                      <a:pt x="41" y="0"/>
                    </a:lnTo>
                    <a:lnTo>
                      <a:pt x="43" y="0"/>
                    </a:lnTo>
                    <a:lnTo>
                      <a:pt x="46" y="0"/>
                    </a:lnTo>
                    <a:lnTo>
                      <a:pt x="48" y="0"/>
                    </a:lnTo>
                    <a:lnTo>
                      <a:pt x="50" y="0"/>
                    </a:lnTo>
                    <a:lnTo>
                      <a:pt x="53" y="0"/>
                    </a:lnTo>
                    <a:lnTo>
                      <a:pt x="55" y="0"/>
                    </a:lnTo>
                    <a:lnTo>
                      <a:pt x="57" y="0"/>
                    </a:lnTo>
                    <a:lnTo>
                      <a:pt x="59" y="0"/>
                    </a:lnTo>
                    <a:lnTo>
                      <a:pt x="62" y="0"/>
                    </a:lnTo>
                    <a:lnTo>
                      <a:pt x="64" y="0"/>
                    </a:lnTo>
                    <a:lnTo>
                      <a:pt x="66" y="0"/>
                    </a:lnTo>
                    <a:lnTo>
                      <a:pt x="68" y="0"/>
                    </a:lnTo>
                    <a:lnTo>
                      <a:pt x="71" y="0"/>
                    </a:lnTo>
                    <a:lnTo>
                      <a:pt x="73" y="0"/>
                    </a:lnTo>
                    <a:lnTo>
                      <a:pt x="75" y="0"/>
                    </a:lnTo>
                    <a:lnTo>
                      <a:pt x="77" y="0"/>
                    </a:lnTo>
                    <a:lnTo>
                      <a:pt x="80" y="0"/>
                    </a:lnTo>
                    <a:lnTo>
                      <a:pt x="82" y="0"/>
                    </a:lnTo>
                    <a:lnTo>
                      <a:pt x="84" y="0"/>
                    </a:lnTo>
                    <a:lnTo>
                      <a:pt x="87" y="0"/>
                    </a:lnTo>
                    <a:lnTo>
                      <a:pt x="89" y="0"/>
                    </a:lnTo>
                    <a:lnTo>
                      <a:pt x="91" y="0"/>
                    </a:lnTo>
                    <a:lnTo>
                      <a:pt x="93" y="0"/>
                    </a:lnTo>
                    <a:lnTo>
                      <a:pt x="96" y="0"/>
                    </a:lnTo>
                    <a:lnTo>
                      <a:pt x="98" y="0"/>
                    </a:lnTo>
                    <a:lnTo>
                      <a:pt x="100" y="0"/>
                    </a:lnTo>
                    <a:lnTo>
                      <a:pt x="102" y="0"/>
                    </a:lnTo>
                    <a:lnTo>
                      <a:pt x="105" y="0"/>
                    </a:lnTo>
                    <a:lnTo>
                      <a:pt x="107" y="0"/>
                    </a:lnTo>
                    <a:lnTo>
                      <a:pt x="109" y="0"/>
                    </a:lnTo>
                    <a:lnTo>
                      <a:pt x="111" y="0"/>
                    </a:lnTo>
                    <a:lnTo>
                      <a:pt x="114" y="0"/>
                    </a:lnTo>
                    <a:lnTo>
                      <a:pt x="116" y="0"/>
                    </a:lnTo>
                    <a:lnTo>
                      <a:pt x="118" y="0"/>
                    </a:lnTo>
                    <a:lnTo>
                      <a:pt x="121" y="0"/>
                    </a:lnTo>
                    <a:lnTo>
                      <a:pt x="123" y="0"/>
                    </a:lnTo>
                    <a:lnTo>
                      <a:pt x="125" y="0"/>
                    </a:lnTo>
                    <a:lnTo>
                      <a:pt x="127" y="0"/>
                    </a:lnTo>
                    <a:lnTo>
                      <a:pt x="130" y="0"/>
                    </a:lnTo>
                    <a:lnTo>
                      <a:pt x="132" y="0"/>
                    </a:lnTo>
                    <a:lnTo>
                      <a:pt x="134" y="0"/>
                    </a:lnTo>
                    <a:lnTo>
                      <a:pt x="136" y="0"/>
                    </a:lnTo>
                    <a:lnTo>
                      <a:pt x="139" y="0"/>
                    </a:lnTo>
                    <a:lnTo>
                      <a:pt x="141" y="0"/>
                    </a:lnTo>
                    <a:lnTo>
                      <a:pt x="143" y="0"/>
                    </a:lnTo>
                    <a:lnTo>
                      <a:pt x="145" y="0"/>
                    </a:lnTo>
                    <a:lnTo>
                      <a:pt x="148" y="0"/>
                    </a:lnTo>
                    <a:lnTo>
                      <a:pt x="150" y="0"/>
                    </a:lnTo>
                    <a:lnTo>
                      <a:pt x="152" y="0"/>
                    </a:lnTo>
                    <a:lnTo>
                      <a:pt x="155" y="0"/>
                    </a:lnTo>
                    <a:lnTo>
                      <a:pt x="157" y="0"/>
                    </a:lnTo>
                    <a:lnTo>
                      <a:pt x="159" y="0"/>
                    </a:lnTo>
                    <a:lnTo>
                      <a:pt x="161" y="0"/>
                    </a:lnTo>
                    <a:lnTo>
                      <a:pt x="164" y="0"/>
                    </a:lnTo>
                    <a:lnTo>
                      <a:pt x="166" y="0"/>
                    </a:lnTo>
                    <a:lnTo>
                      <a:pt x="168" y="0"/>
                    </a:lnTo>
                    <a:lnTo>
                      <a:pt x="170" y="0"/>
                    </a:lnTo>
                    <a:lnTo>
                      <a:pt x="173" y="0"/>
                    </a:lnTo>
                    <a:lnTo>
                      <a:pt x="175" y="0"/>
                    </a:lnTo>
                    <a:lnTo>
                      <a:pt x="177" y="0"/>
                    </a:lnTo>
                    <a:lnTo>
                      <a:pt x="179" y="0"/>
                    </a:lnTo>
                    <a:lnTo>
                      <a:pt x="182" y="0"/>
                    </a:lnTo>
                    <a:lnTo>
                      <a:pt x="184" y="0"/>
                    </a:lnTo>
                    <a:lnTo>
                      <a:pt x="186" y="0"/>
                    </a:lnTo>
                    <a:lnTo>
                      <a:pt x="189" y="0"/>
                    </a:lnTo>
                    <a:lnTo>
                      <a:pt x="191" y="0"/>
                    </a:lnTo>
                    <a:lnTo>
                      <a:pt x="193" y="0"/>
                    </a:lnTo>
                    <a:lnTo>
                      <a:pt x="195" y="0"/>
                    </a:lnTo>
                    <a:lnTo>
                      <a:pt x="198" y="0"/>
                    </a:lnTo>
                    <a:lnTo>
                      <a:pt x="200" y="0"/>
                    </a:lnTo>
                    <a:lnTo>
                      <a:pt x="202" y="0"/>
                    </a:lnTo>
                    <a:lnTo>
                      <a:pt x="204" y="0"/>
                    </a:lnTo>
                    <a:lnTo>
                      <a:pt x="207" y="0"/>
                    </a:lnTo>
                    <a:lnTo>
                      <a:pt x="209" y="0"/>
                    </a:lnTo>
                    <a:lnTo>
                      <a:pt x="211" y="0"/>
                    </a:lnTo>
                    <a:lnTo>
                      <a:pt x="213" y="0"/>
                    </a:lnTo>
                    <a:lnTo>
                      <a:pt x="216" y="0"/>
                    </a:lnTo>
                    <a:lnTo>
                      <a:pt x="218" y="0"/>
                    </a:lnTo>
                    <a:lnTo>
                      <a:pt x="220" y="0"/>
                    </a:lnTo>
                    <a:lnTo>
                      <a:pt x="223" y="0"/>
                    </a:lnTo>
                    <a:lnTo>
                      <a:pt x="225" y="0"/>
                    </a:lnTo>
                    <a:lnTo>
                      <a:pt x="227" y="0"/>
                    </a:lnTo>
                    <a:lnTo>
                      <a:pt x="229" y="0"/>
                    </a:lnTo>
                    <a:lnTo>
                      <a:pt x="232" y="0"/>
                    </a:lnTo>
                    <a:lnTo>
                      <a:pt x="234" y="0"/>
                    </a:lnTo>
                    <a:lnTo>
                      <a:pt x="236" y="0"/>
                    </a:lnTo>
                    <a:lnTo>
                      <a:pt x="238" y="0"/>
                    </a:lnTo>
                    <a:lnTo>
                      <a:pt x="241" y="0"/>
                    </a:lnTo>
                    <a:lnTo>
                      <a:pt x="243" y="0"/>
                    </a:lnTo>
                    <a:lnTo>
                      <a:pt x="245" y="0"/>
                    </a:lnTo>
                    <a:lnTo>
                      <a:pt x="247" y="0"/>
                    </a:lnTo>
                    <a:lnTo>
                      <a:pt x="250" y="0"/>
                    </a:lnTo>
                    <a:lnTo>
                      <a:pt x="252" y="0"/>
                    </a:lnTo>
                    <a:lnTo>
                      <a:pt x="254" y="0"/>
                    </a:lnTo>
                    <a:lnTo>
                      <a:pt x="257" y="0"/>
                    </a:lnTo>
                    <a:lnTo>
                      <a:pt x="259" y="0"/>
                    </a:lnTo>
                    <a:lnTo>
                      <a:pt x="261" y="0"/>
                    </a:lnTo>
                    <a:lnTo>
                      <a:pt x="263" y="0"/>
                    </a:lnTo>
                    <a:lnTo>
                      <a:pt x="266" y="0"/>
                    </a:lnTo>
                    <a:lnTo>
                      <a:pt x="268" y="0"/>
                    </a:lnTo>
                    <a:lnTo>
                      <a:pt x="270" y="0"/>
                    </a:lnTo>
                    <a:lnTo>
                      <a:pt x="272" y="0"/>
                    </a:lnTo>
                    <a:lnTo>
                      <a:pt x="275" y="0"/>
                    </a:lnTo>
                    <a:lnTo>
                      <a:pt x="277" y="0"/>
                    </a:lnTo>
                    <a:lnTo>
                      <a:pt x="279" y="0"/>
                    </a:lnTo>
                    <a:lnTo>
                      <a:pt x="281" y="0"/>
                    </a:lnTo>
                    <a:lnTo>
                      <a:pt x="284" y="0"/>
                    </a:lnTo>
                    <a:lnTo>
                      <a:pt x="286" y="0"/>
                    </a:lnTo>
                    <a:lnTo>
                      <a:pt x="28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1" name="Freeform 153"/>
              <p:cNvSpPr>
                <a:spLocks/>
              </p:cNvSpPr>
              <p:nvPr/>
            </p:nvSpPr>
            <p:spPr bwMode="auto">
              <a:xfrm>
                <a:off x="2427917" y="1856836"/>
                <a:ext cx="188605" cy="951"/>
              </a:xfrm>
              <a:custGeom>
                <a:avLst/>
                <a:gdLst/>
                <a:ahLst/>
                <a:cxnLst>
                  <a:cxn ang="0">
                    <a:pos x="3" y="0"/>
                  </a:cxn>
                  <a:cxn ang="0">
                    <a:pos x="7" y="0"/>
                  </a:cxn>
                  <a:cxn ang="0">
                    <a:pos x="12" y="0"/>
                  </a:cxn>
                  <a:cxn ang="0">
                    <a:pos x="16" y="0"/>
                  </a:cxn>
                  <a:cxn ang="0">
                    <a:pos x="21" y="0"/>
                  </a:cxn>
                  <a:cxn ang="0">
                    <a:pos x="25" y="0"/>
                  </a:cxn>
                  <a:cxn ang="0">
                    <a:pos x="30" y="0"/>
                  </a:cxn>
                  <a:cxn ang="0">
                    <a:pos x="34" y="0"/>
                  </a:cxn>
                  <a:cxn ang="0">
                    <a:pos x="39" y="0"/>
                  </a:cxn>
                  <a:cxn ang="0">
                    <a:pos x="43" y="0"/>
                  </a:cxn>
                  <a:cxn ang="0">
                    <a:pos x="48" y="0"/>
                  </a:cxn>
                  <a:cxn ang="0">
                    <a:pos x="52" y="0"/>
                  </a:cxn>
                  <a:cxn ang="0">
                    <a:pos x="57" y="0"/>
                  </a:cxn>
                  <a:cxn ang="0">
                    <a:pos x="61" y="0"/>
                  </a:cxn>
                  <a:cxn ang="0">
                    <a:pos x="66" y="0"/>
                  </a:cxn>
                  <a:cxn ang="0">
                    <a:pos x="71" y="0"/>
                  </a:cxn>
                  <a:cxn ang="0">
                    <a:pos x="75" y="0"/>
                  </a:cxn>
                  <a:cxn ang="0">
                    <a:pos x="80" y="0"/>
                  </a:cxn>
                  <a:cxn ang="0">
                    <a:pos x="84" y="0"/>
                  </a:cxn>
                  <a:cxn ang="0">
                    <a:pos x="89" y="0"/>
                  </a:cxn>
                  <a:cxn ang="0">
                    <a:pos x="93" y="0"/>
                  </a:cxn>
                  <a:cxn ang="0">
                    <a:pos x="98" y="0"/>
                  </a:cxn>
                  <a:cxn ang="0">
                    <a:pos x="102" y="0"/>
                  </a:cxn>
                  <a:cxn ang="0">
                    <a:pos x="107" y="0"/>
                  </a:cxn>
                  <a:cxn ang="0">
                    <a:pos x="111" y="0"/>
                  </a:cxn>
                  <a:cxn ang="0">
                    <a:pos x="116" y="0"/>
                  </a:cxn>
                  <a:cxn ang="0">
                    <a:pos x="120" y="0"/>
                  </a:cxn>
                  <a:cxn ang="0">
                    <a:pos x="125" y="0"/>
                  </a:cxn>
                  <a:cxn ang="0">
                    <a:pos x="130" y="0"/>
                  </a:cxn>
                  <a:cxn ang="0">
                    <a:pos x="134" y="0"/>
                  </a:cxn>
                  <a:cxn ang="0">
                    <a:pos x="139" y="0"/>
                  </a:cxn>
                  <a:cxn ang="0">
                    <a:pos x="143" y="0"/>
                  </a:cxn>
                  <a:cxn ang="0">
                    <a:pos x="148" y="0"/>
                  </a:cxn>
                  <a:cxn ang="0">
                    <a:pos x="152" y="0"/>
                  </a:cxn>
                  <a:cxn ang="0">
                    <a:pos x="157" y="0"/>
                  </a:cxn>
                  <a:cxn ang="0">
                    <a:pos x="161" y="0"/>
                  </a:cxn>
                  <a:cxn ang="0">
                    <a:pos x="166" y="0"/>
                  </a:cxn>
                  <a:cxn ang="0">
                    <a:pos x="170" y="0"/>
                  </a:cxn>
                  <a:cxn ang="0">
                    <a:pos x="175" y="0"/>
                  </a:cxn>
                  <a:cxn ang="0">
                    <a:pos x="179" y="0"/>
                  </a:cxn>
                  <a:cxn ang="0">
                    <a:pos x="184" y="0"/>
                  </a:cxn>
                  <a:cxn ang="0">
                    <a:pos x="188" y="0"/>
                  </a:cxn>
                  <a:cxn ang="0">
                    <a:pos x="193" y="0"/>
                  </a:cxn>
                  <a:cxn ang="0">
                    <a:pos x="198" y="0"/>
                  </a:cxn>
                </a:cxnLst>
                <a:rect l="0" t="0" r="r" b="b"/>
                <a:pathLst>
                  <a:path w="198">
                    <a:moveTo>
                      <a:pt x="0" y="0"/>
                    </a:moveTo>
                    <a:lnTo>
                      <a:pt x="3" y="0"/>
                    </a:lnTo>
                    <a:lnTo>
                      <a:pt x="5" y="0"/>
                    </a:lnTo>
                    <a:lnTo>
                      <a:pt x="7" y="0"/>
                    </a:lnTo>
                    <a:lnTo>
                      <a:pt x="9" y="0"/>
                    </a:lnTo>
                    <a:lnTo>
                      <a:pt x="12" y="0"/>
                    </a:lnTo>
                    <a:lnTo>
                      <a:pt x="14" y="0"/>
                    </a:lnTo>
                    <a:lnTo>
                      <a:pt x="16" y="0"/>
                    </a:lnTo>
                    <a:lnTo>
                      <a:pt x="18" y="0"/>
                    </a:lnTo>
                    <a:lnTo>
                      <a:pt x="21" y="0"/>
                    </a:lnTo>
                    <a:lnTo>
                      <a:pt x="23" y="0"/>
                    </a:lnTo>
                    <a:lnTo>
                      <a:pt x="25" y="0"/>
                    </a:lnTo>
                    <a:lnTo>
                      <a:pt x="27" y="0"/>
                    </a:lnTo>
                    <a:lnTo>
                      <a:pt x="30" y="0"/>
                    </a:lnTo>
                    <a:lnTo>
                      <a:pt x="32" y="0"/>
                    </a:lnTo>
                    <a:lnTo>
                      <a:pt x="34" y="0"/>
                    </a:lnTo>
                    <a:lnTo>
                      <a:pt x="37" y="0"/>
                    </a:lnTo>
                    <a:lnTo>
                      <a:pt x="39" y="0"/>
                    </a:lnTo>
                    <a:lnTo>
                      <a:pt x="41" y="0"/>
                    </a:lnTo>
                    <a:lnTo>
                      <a:pt x="43" y="0"/>
                    </a:lnTo>
                    <a:lnTo>
                      <a:pt x="46" y="0"/>
                    </a:lnTo>
                    <a:lnTo>
                      <a:pt x="48" y="0"/>
                    </a:lnTo>
                    <a:lnTo>
                      <a:pt x="50" y="0"/>
                    </a:lnTo>
                    <a:lnTo>
                      <a:pt x="52" y="0"/>
                    </a:lnTo>
                    <a:lnTo>
                      <a:pt x="55" y="0"/>
                    </a:lnTo>
                    <a:lnTo>
                      <a:pt x="57" y="0"/>
                    </a:lnTo>
                    <a:lnTo>
                      <a:pt x="59" y="0"/>
                    </a:lnTo>
                    <a:lnTo>
                      <a:pt x="61" y="0"/>
                    </a:lnTo>
                    <a:lnTo>
                      <a:pt x="64" y="0"/>
                    </a:lnTo>
                    <a:lnTo>
                      <a:pt x="66" y="0"/>
                    </a:lnTo>
                    <a:lnTo>
                      <a:pt x="68" y="0"/>
                    </a:lnTo>
                    <a:lnTo>
                      <a:pt x="71" y="0"/>
                    </a:lnTo>
                    <a:lnTo>
                      <a:pt x="73" y="0"/>
                    </a:lnTo>
                    <a:lnTo>
                      <a:pt x="75" y="0"/>
                    </a:lnTo>
                    <a:lnTo>
                      <a:pt x="77" y="0"/>
                    </a:lnTo>
                    <a:lnTo>
                      <a:pt x="80" y="0"/>
                    </a:lnTo>
                    <a:lnTo>
                      <a:pt x="82" y="0"/>
                    </a:lnTo>
                    <a:lnTo>
                      <a:pt x="84" y="0"/>
                    </a:lnTo>
                    <a:lnTo>
                      <a:pt x="86" y="0"/>
                    </a:lnTo>
                    <a:lnTo>
                      <a:pt x="89" y="0"/>
                    </a:lnTo>
                    <a:lnTo>
                      <a:pt x="91" y="0"/>
                    </a:lnTo>
                    <a:lnTo>
                      <a:pt x="93" y="0"/>
                    </a:lnTo>
                    <a:lnTo>
                      <a:pt x="96" y="0"/>
                    </a:lnTo>
                    <a:lnTo>
                      <a:pt x="98" y="0"/>
                    </a:lnTo>
                    <a:lnTo>
                      <a:pt x="100" y="0"/>
                    </a:lnTo>
                    <a:lnTo>
                      <a:pt x="102" y="0"/>
                    </a:lnTo>
                    <a:lnTo>
                      <a:pt x="105" y="0"/>
                    </a:lnTo>
                    <a:lnTo>
                      <a:pt x="107" y="0"/>
                    </a:lnTo>
                    <a:lnTo>
                      <a:pt x="109" y="0"/>
                    </a:lnTo>
                    <a:lnTo>
                      <a:pt x="111" y="0"/>
                    </a:lnTo>
                    <a:lnTo>
                      <a:pt x="114" y="0"/>
                    </a:lnTo>
                    <a:lnTo>
                      <a:pt x="116" y="0"/>
                    </a:lnTo>
                    <a:lnTo>
                      <a:pt x="118" y="0"/>
                    </a:lnTo>
                    <a:lnTo>
                      <a:pt x="120" y="0"/>
                    </a:lnTo>
                    <a:lnTo>
                      <a:pt x="123" y="0"/>
                    </a:lnTo>
                    <a:lnTo>
                      <a:pt x="125" y="0"/>
                    </a:lnTo>
                    <a:lnTo>
                      <a:pt x="127" y="0"/>
                    </a:lnTo>
                    <a:lnTo>
                      <a:pt x="130" y="0"/>
                    </a:lnTo>
                    <a:lnTo>
                      <a:pt x="132" y="0"/>
                    </a:lnTo>
                    <a:lnTo>
                      <a:pt x="134" y="0"/>
                    </a:lnTo>
                    <a:lnTo>
                      <a:pt x="136" y="0"/>
                    </a:lnTo>
                    <a:lnTo>
                      <a:pt x="139" y="0"/>
                    </a:lnTo>
                    <a:lnTo>
                      <a:pt x="141" y="0"/>
                    </a:lnTo>
                    <a:lnTo>
                      <a:pt x="143" y="0"/>
                    </a:lnTo>
                    <a:lnTo>
                      <a:pt x="145" y="0"/>
                    </a:lnTo>
                    <a:lnTo>
                      <a:pt x="148" y="0"/>
                    </a:lnTo>
                    <a:lnTo>
                      <a:pt x="150" y="0"/>
                    </a:lnTo>
                    <a:lnTo>
                      <a:pt x="152" y="0"/>
                    </a:lnTo>
                    <a:lnTo>
                      <a:pt x="154" y="0"/>
                    </a:lnTo>
                    <a:lnTo>
                      <a:pt x="157" y="0"/>
                    </a:lnTo>
                    <a:lnTo>
                      <a:pt x="159" y="0"/>
                    </a:lnTo>
                    <a:lnTo>
                      <a:pt x="161" y="0"/>
                    </a:lnTo>
                    <a:lnTo>
                      <a:pt x="164" y="0"/>
                    </a:lnTo>
                    <a:lnTo>
                      <a:pt x="166" y="0"/>
                    </a:lnTo>
                    <a:lnTo>
                      <a:pt x="168" y="0"/>
                    </a:lnTo>
                    <a:lnTo>
                      <a:pt x="170" y="0"/>
                    </a:lnTo>
                    <a:lnTo>
                      <a:pt x="173" y="0"/>
                    </a:lnTo>
                    <a:lnTo>
                      <a:pt x="175" y="0"/>
                    </a:lnTo>
                    <a:lnTo>
                      <a:pt x="177" y="0"/>
                    </a:lnTo>
                    <a:lnTo>
                      <a:pt x="179" y="0"/>
                    </a:lnTo>
                    <a:lnTo>
                      <a:pt x="182" y="0"/>
                    </a:lnTo>
                    <a:lnTo>
                      <a:pt x="184" y="0"/>
                    </a:lnTo>
                    <a:lnTo>
                      <a:pt x="186" y="0"/>
                    </a:lnTo>
                    <a:lnTo>
                      <a:pt x="188" y="0"/>
                    </a:lnTo>
                    <a:lnTo>
                      <a:pt x="191" y="0"/>
                    </a:lnTo>
                    <a:lnTo>
                      <a:pt x="193" y="0"/>
                    </a:lnTo>
                    <a:lnTo>
                      <a:pt x="195" y="0"/>
                    </a:lnTo>
                    <a:lnTo>
                      <a:pt x="19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2" name="Freeform 154"/>
              <p:cNvSpPr>
                <a:spLocks/>
              </p:cNvSpPr>
              <p:nvPr/>
            </p:nvSpPr>
            <p:spPr bwMode="auto">
              <a:xfrm>
                <a:off x="1331532" y="1969893"/>
                <a:ext cx="274334" cy="951"/>
              </a:xfrm>
              <a:custGeom>
                <a:avLst/>
                <a:gdLst/>
                <a:ahLst/>
                <a:cxnLst>
                  <a:cxn ang="0">
                    <a:pos x="4" y="0"/>
                  </a:cxn>
                  <a:cxn ang="0">
                    <a:pos x="11" y="0"/>
                  </a:cxn>
                  <a:cxn ang="0">
                    <a:pos x="18" y="0"/>
                  </a:cxn>
                  <a:cxn ang="0">
                    <a:pos x="25" y="0"/>
                  </a:cxn>
                  <a:cxn ang="0">
                    <a:pos x="31" y="0"/>
                  </a:cxn>
                  <a:cxn ang="0">
                    <a:pos x="38" y="0"/>
                  </a:cxn>
                  <a:cxn ang="0">
                    <a:pos x="45" y="0"/>
                  </a:cxn>
                  <a:cxn ang="0">
                    <a:pos x="52" y="0"/>
                  </a:cxn>
                  <a:cxn ang="0">
                    <a:pos x="59" y="0"/>
                  </a:cxn>
                  <a:cxn ang="0">
                    <a:pos x="65" y="0"/>
                  </a:cxn>
                  <a:cxn ang="0">
                    <a:pos x="72" y="0"/>
                  </a:cxn>
                  <a:cxn ang="0">
                    <a:pos x="79" y="0"/>
                  </a:cxn>
                  <a:cxn ang="0">
                    <a:pos x="86" y="0"/>
                  </a:cxn>
                  <a:cxn ang="0">
                    <a:pos x="93" y="0"/>
                  </a:cxn>
                  <a:cxn ang="0">
                    <a:pos x="99" y="0"/>
                  </a:cxn>
                  <a:cxn ang="0">
                    <a:pos x="106" y="0"/>
                  </a:cxn>
                  <a:cxn ang="0">
                    <a:pos x="113" y="0"/>
                  </a:cxn>
                  <a:cxn ang="0">
                    <a:pos x="120" y="0"/>
                  </a:cxn>
                  <a:cxn ang="0">
                    <a:pos x="127" y="0"/>
                  </a:cxn>
                  <a:cxn ang="0">
                    <a:pos x="133" y="0"/>
                  </a:cxn>
                  <a:cxn ang="0">
                    <a:pos x="140" y="0"/>
                  </a:cxn>
                  <a:cxn ang="0">
                    <a:pos x="147" y="0"/>
                  </a:cxn>
                  <a:cxn ang="0">
                    <a:pos x="154" y="0"/>
                  </a:cxn>
                  <a:cxn ang="0">
                    <a:pos x="161" y="0"/>
                  </a:cxn>
                  <a:cxn ang="0">
                    <a:pos x="167" y="0"/>
                  </a:cxn>
                  <a:cxn ang="0">
                    <a:pos x="174" y="0"/>
                  </a:cxn>
                  <a:cxn ang="0">
                    <a:pos x="181" y="0"/>
                  </a:cxn>
                  <a:cxn ang="0">
                    <a:pos x="188" y="0"/>
                  </a:cxn>
                  <a:cxn ang="0">
                    <a:pos x="195" y="0"/>
                  </a:cxn>
                  <a:cxn ang="0">
                    <a:pos x="201" y="0"/>
                  </a:cxn>
                  <a:cxn ang="0">
                    <a:pos x="208" y="0"/>
                  </a:cxn>
                  <a:cxn ang="0">
                    <a:pos x="215" y="0"/>
                  </a:cxn>
                  <a:cxn ang="0">
                    <a:pos x="222" y="0"/>
                  </a:cxn>
                  <a:cxn ang="0">
                    <a:pos x="229" y="0"/>
                  </a:cxn>
                  <a:cxn ang="0">
                    <a:pos x="235" y="0"/>
                  </a:cxn>
                  <a:cxn ang="0">
                    <a:pos x="242" y="0"/>
                  </a:cxn>
                  <a:cxn ang="0">
                    <a:pos x="249" y="0"/>
                  </a:cxn>
                  <a:cxn ang="0">
                    <a:pos x="256" y="0"/>
                  </a:cxn>
                  <a:cxn ang="0">
                    <a:pos x="263" y="0"/>
                  </a:cxn>
                  <a:cxn ang="0">
                    <a:pos x="269" y="0"/>
                  </a:cxn>
                  <a:cxn ang="0">
                    <a:pos x="276" y="0"/>
                  </a:cxn>
                  <a:cxn ang="0">
                    <a:pos x="283" y="0"/>
                  </a:cxn>
                </a:cxnLst>
                <a:rect l="0" t="0" r="r" b="b"/>
                <a:pathLst>
                  <a:path w="288">
                    <a:moveTo>
                      <a:pt x="0" y="0"/>
                    </a:moveTo>
                    <a:lnTo>
                      <a:pt x="2" y="0"/>
                    </a:lnTo>
                    <a:lnTo>
                      <a:pt x="4" y="0"/>
                    </a:lnTo>
                    <a:lnTo>
                      <a:pt x="6" y="0"/>
                    </a:lnTo>
                    <a:lnTo>
                      <a:pt x="9" y="0"/>
                    </a:lnTo>
                    <a:lnTo>
                      <a:pt x="11" y="0"/>
                    </a:lnTo>
                    <a:lnTo>
                      <a:pt x="13" y="0"/>
                    </a:lnTo>
                    <a:lnTo>
                      <a:pt x="16" y="0"/>
                    </a:lnTo>
                    <a:lnTo>
                      <a:pt x="18" y="0"/>
                    </a:lnTo>
                    <a:lnTo>
                      <a:pt x="20" y="0"/>
                    </a:lnTo>
                    <a:lnTo>
                      <a:pt x="22" y="0"/>
                    </a:lnTo>
                    <a:lnTo>
                      <a:pt x="25" y="0"/>
                    </a:lnTo>
                    <a:lnTo>
                      <a:pt x="27" y="0"/>
                    </a:lnTo>
                    <a:lnTo>
                      <a:pt x="29" y="0"/>
                    </a:lnTo>
                    <a:lnTo>
                      <a:pt x="31" y="0"/>
                    </a:lnTo>
                    <a:lnTo>
                      <a:pt x="34" y="0"/>
                    </a:lnTo>
                    <a:lnTo>
                      <a:pt x="36" y="0"/>
                    </a:lnTo>
                    <a:lnTo>
                      <a:pt x="38" y="0"/>
                    </a:lnTo>
                    <a:lnTo>
                      <a:pt x="40" y="0"/>
                    </a:lnTo>
                    <a:lnTo>
                      <a:pt x="43" y="0"/>
                    </a:lnTo>
                    <a:lnTo>
                      <a:pt x="45" y="0"/>
                    </a:lnTo>
                    <a:lnTo>
                      <a:pt x="47" y="0"/>
                    </a:lnTo>
                    <a:lnTo>
                      <a:pt x="50" y="0"/>
                    </a:lnTo>
                    <a:lnTo>
                      <a:pt x="52" y="0"/>
                    </a:lnTo>
                    <a:lnTo>
                      <a:pt x="54" y="0"/>
                    </a:lnTo>
                    <a:lnTo>
                      <a:pt x="56" y="0"/>
                    </a:lnTo>
                    <a:lnTo>
                      <a:pt x="59" y="0"/>
                    </a:lnTo>
                    <a:lnTo>
                      <a:pt x="61" y="0"/>
                    </a:lnTo>
                    <a:lnTo>
                      <a:pt x="63" y="0"/>
                    </a:lnTo>
                    <a:lnTo>
                      <a:pt x="65" y="0"/>
                    </a:lnTo>
                    <a:lnTo>
                      <a:pt x="68" y="0"/>
                    </a:lnTo>
                    <a:lnTo>
                      <a:pt x="70" y="0"/>
                    </a:lnTo>
                    <a:lnTo>
                      <a:pt x="72" y="0"/>
                    </a:lnTo>
                    <a:lnTo>
                      <a:pt x="75" y="0"/>
                    </a:lnTo>
                    <a:lnTo>
                      <a:pt x="77" y="0"/>
                    </a:lnTo>
                    <a:lnTo>
                      <a:pt x="79" y="0"/>
                    </a:lnTo>
                    <a:lnTo>
                      <a:pt x="81" y="0"/>
                    </a:lnTo>
                    <a:lnTo>
                      <a:pt x="84" y="0"/>
                    </a:lnTo>
                    <a:lnTo>
                      <a:pt x="86" y="0"/>
                    </a:lnTo>
                    <a:lnTo>
                      <a:pt x="88" y="0"/>
                    </a:lnTo>
                    <a:lnTo>
                      <a:pt x="90" y="0"/>
                    </a:lnTo>
                    <a:lnTo>
                      <a:pt x="93" y="0"/>
                    </a:lnTo>
                    <a:lnTo>
                      <a:pt x="95" y="0"/>
                    </a:lnTo>
                    <a:lnTo>
                      <a:pt x="97" y="0"/>
                    </a:lnTo>
                    <a:lnTo>
                      <a:pt x="99" y="0"/>
                    </a:lnTo>
                    <a:lnTo>
                      <a:pt x="102" y="0"/>
                    </a:lnTo>
                    <a:lnTo>
                      <a:pt x="104" y="0"/>
                    </a:lnTo>
                    <a:lnTo>
                      <a:pt x="106" y="0"/>
                    </a:lnTo>
                    <a:lnTo>
                      <a:pt x="109" y="0"/>
                    </a:lnTo>
                    <a:lnTo>
                      <a:pt x="111" y="0"/>
                    </a:lnTo>
                    <a:lnTo>
                      <a:pt x="113" y="0"/>
                    </a:lnTo>
                    <a:lnTo>
                      <a:pt x="115" y="0"/>
                    </a:lnTo>
                    <a:lnTo>
                      <a:pt x="118" y="0"/>
                    </a:lnTo>
                    <a:lnTo>
                      <a:pt x="120" y="0"/>
                    </a:lnTo>
                    <a:lnTo>
                      <a:pt x="122" y="0"/>
                    </a:lnTo>
                    <a:lnTo>
                      <a:pt x="124" y="0"/>
                    </a:lnTo>
                    <a:lnTo>
                      <a:pt x="127" y="0"/>
                    </a:lnTo>
                    <a:lnTo>
                      <a:pt x="129" y="0"/>
                    </a:lnTo>
                    <a:lnTo>
                      <a:pt x="131" y="0"/>
                    </a:lnTo>
                    <a:lnTo>
                      <a:pt x="133" y="0"/>
                    </a:lnTo>
                    <a:lnTo>
                      <a:pt x="136" y="0"/>
                    </a:lnTo>
                    <a:lnTo>
                      <a:pt x="138" y="0"/>
                    </a:lnTo>
                    <a:lnTo>
                      <a:pt x="140" y="0"/>
                    </a:lnTo>
                    <a:lnTo>
                      <a:pt x="143" y="0"/>
                    </a:lnTo>
                    <a:lnTo>
                      <a:pt x="145" y="0"/>
                    </a:lnTo>
                    <a:lnTo>
                      <a:pt x="147" y="0"/>
                    </a:lnTo>
                    <a:lnTo>
                      <a:pt x="149" y="0"/>
                    </a:lnTo>
                    <a:lnTo>
                      <a:pt x="152" y="0"/>
                    </a:lnTo>
                    <a:lnTo>
                      <a:pt x="154" y="0"/>
                    </a:lnTo>
                    <a:lnTo>
                      <a:pt x="156" y="0"/>
                    </a:lnTo>
                    <a:lnTo>
                      <a:pt x="158" y="0"/>
                    </a:lnTo>
                    <a:lnTo>
                      <a:pt x="161" y="0"/>
                    </a:lnTo>
                    <a:lnTo>
                      <a:pt x="163" y="0"/>
                    </a:lnTo>
                    <a:lnTo>
                      <a:pt x="165" y="0"/>
                    </a:lnTo>
                    <a:lnTo>
                      <a:pt x="167" y="0"/>
                    </a:lnTo>
                    <a:lnTo>
                      <a:pt x="170" y="0"/>
                    </a:lnTo>
                    <a:lnTo>
                      <a:pt x="172" y="0"/>
                    </a:lnTo>
                    <a:lnTo>
                      <a:pt x="174" y="0"/>
                    </a:lnTo>
                    <a:lnTo>
                      <a:pt x="177" y="0"/>
                    </a:lnTo>
                    <a:lnTo>
                      <a:pt x="179" y="0"/>
                    </a:lnTo>
                    <a:lnTo>
                      <a:pt x="181" y="0"/>
                    </a:lnTo>
                    <a:lnTo>
                      <a:pt x="183" y="0"/>
                    </a:lnTo>
                    <a:lnTo>
                      <a:pt x="186" y="0"/>
                    </a:lnTo>
                    <a:lnTo>
                      <a:pt x="188" y="0"/>
                    </a:lnTo>
                    <a:lnTo>
                      <a:pt x="190" y="0"/>
                    </a:lnTo>
                    <a:lnTo>
                      <a:pt x="192" y="0"/>
                    </a:lnTo>
                    <a:lnTo>
                      <a:pt x="195" y="0"/>
                    </a:lnTo>
                    <a:lnTo>
                      <a:pt x="197" y="0"/>
                    </a:lnTo>
                    <a:lnTo>
                      <a:pt x="199" y="0"/>
                    </a:lnTo>
                    <a:lnTo>
                      <a:pt x="201" y="0"/>
                    </a:lnTo>
                    <a:lnTo>
                      <a:pt x="204" y="0"/>
                    </a:lnTo>
                    <a:lnTo>
                      <a:pt x="206" y="0"/>
                    </a:lnTo>
                    <a:lnTo>
                      <a:pt x="208" y="0"/>
                    </a:lnTo>
                    <a:lnTo>
                      <a:pt x="211" y="0"/>
                    </a:lnTo>
                    <a:lnTo>
                      <a:pt x="213" y="0"/>
                    </a:lnTo>
                    <a:lnTo>
                      <a:pt x="215" y="0"/>
                    </a:lnTo>
                    <a:lnTo>
                      <a:pt x="217" y="0"/>
                    </a:lnTo>
                    <a:lnTo>
                      <a:pt x="220" y="0"/>
                    </a:lnTo>
                    <a:lnTo>
                      <a:pt x="222" y="0"/>
                    </a:lnTo>
                    <a:lnTo>
                      <a:pt x="224" y="0"/>
                    </a:lnTo>
                    <a:lnTo>
                      <a:pt x="226" y="0"/>
                    </a:lnTo>
                    <a:lnTo>
                      <a:pt x="229" y="0"/>
                    </a:lnTo>
                    <a:lnTo>
                      <a:pt x="231" y="0"/>
                    </a:lnTo>
                    <a:lnTo>
                      <a:pt x="233" y="0"/>
                    </a:lnTo>
                    <a:lnTo>
                      <a:pt x="235" y="0"/>
                    </a:lnTo>
                    <a:lnTo>
                      <a:pt x="238" y="0"/>
                    </a:lnTo>
                    <a:lnTo>
                      <a:pt x="240" y="0"/>
                    </a:lnTo>
                    <a:lnTo>
                      <a:pt x="242" y="0"/>
                    </a:lnTo>
                    <a:lnTo>
                      <a:pt x="245" y="0"/>
                    </a:lnTo>
                    <a:lnTo>
                      <a:pt x="247" y="0"/>
                    </a:lnTo>
                    <a:lnTo>
                      <a:pt x="249" y="0"/>
                    </a:lnTo>
                    <a:lnTo>
                      <a:pt x="251" y="0"/>
                    </a:lnTo>
                    <a:lnTo>
                      <a:pt x="254" y="0"/>
                    </a:lnTo>
                    <a:lnTo>
                      <a:pt x="256" y="0"/>
                    </a:lnTo>
                    <a:lnTo>
                      <a:pt x="258" y="0"/>
                    </a:lnTo>
                    <a:lnTo>
                      <a:pt x="260" y="0"/>
                    </a:lnTo>
                    <a:lnTo>
                      <a:pt x="263" y="0"/>
                    </a:lnTo>
                    <a:lnTo>
                      <a:pt x="265" y="0"/>
                    </a:lnTo>
                    <a:lnTo>
                      <a:pt x="267" y="0"/>
                    </a:lnTo>
                    <a:lnTo>
                      <a:pt x="269" y="0"/>
                    </a:lnTo>
                    <a:lnTo>
                      <a:pt x="272" y="0"/>
                    </a:lnTo>
                    <a:lnTo>
                      <a:pt x="274" y="0"/>
                    </a:lnTo>
                    <a:lnTo>
                      <a:pt x="276" y="0"/>
                    </a:lnTo>
                    <a:lnTo>
                      <a:pt x="279" y="0"/>
                    </a:lnTo>
                    <a:lnTo>
                      <a:pt x="281" y="0"/>
                    </a:lnTo>
                    <a:lnTo>
                      <a:pt x="283" y="0"/>
                    </a:lnTo>
                    <a:lnTo>
                      <a:pt x="285" y="0"/>
                    </a:lnTo>
                    <a:lnTo>
                      <a:pt x="28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3" name="Freeform 155"/>
              <p:cNvSpPr>
                <a:spLocks/>
              </p:cNvSpPr>
              <p:nvPr/>
            </p:nvSpPr>
            <p:spPr bwMode="auto">
              <a:xfrm>
                <a:off x="1605866" y="1969893"/>
                <a:ext cx="273381" cy="951"/>
              </a:xfrm>
              <a:custGeom>
                <a:avLst/>
                <a:gdLst/>
                <a:ahLst/>
                <a:cxnLst>
                  <a:cxn ang="0">
                    <a:pos x="4" y="0"/>
                  </a:cxn>
                  <a:cxn ang="0">
                    <a:pos x="11" y="0"/>
                  </a:cxn>
                  <a:cxn ang="0">
                    <a:pos x="18" y="0"/>
                  </a:cxn>
                  <a:cxn ang="0">
                    <a:pos x="25" y="0"/>
                  </a:cxn>
                  <a:cxn ang="0">
                    <a:pos x="31" y="0"/>
                  </a:cxn>
                  <a:cxn ang="0">
                    <a:pos x="38" y="0"/>
                  </a:cxn>
                  <a:cxn ang="0">
                    <a:pos x="45" y="0"/>
                  </a:cxn>
                  <a:cxn ang="0">
                    <a:pos x="52" y="0"/>
                  </a:cxn>
                  <a:cxn ang="0">
                    <a:pos x="59" y="0"/>
                  </a:cxn>
                  <a:cxn ang="0">
                    <a:pos x="65" y="0"/>
                  </a:cxn>
                  <a:cxn ang="0">
                    <a:pos x="72" y="0"/>
                  </a:cxn>
                  <a:cxn ang="0">
                    <a:pos x="79" y="0"/>
                  </a:cxn>
                  <a:cxn ang="0">
                    <a:pos x="86" y="0"/>
                  </a:cxn>
                  <a:cxn ang="0">
                    <a:pos x="93" y="0"/>
                  </a:cxn>
                  <a:cxn ang="0">
                    <a:pos x="99" y="0"/>
                  </a:cxn>
                  <a:cxn ang="0">
                    <a:pos x="106" y="0"/>
                  </a:cxn>
                  <a:cxn ang="0">
                    <a:pos x="113" y="0"/>
                  </a:cxn>
                  <a:cxn ang="0">
                    <a:pos x="120" y="0"/>
                  </a:cxn>
                  <a:cxn ang="0">
                    <a:pos x="127" y="0"/>
                  </a:cxn>
                  <a:cxn ang="0">
                    <a:pos x="133" y="0"/>
                  </a:cxn>
                  <a:cxn ang="0">
                    <a:pos x="140" y="0"/>
                  </a:cxn>
                  <a:cxn ang="0">
                    <a:pos x="147" y="0"/>
                  </a:cxn>
                  <a:cxn ang="0">
                    <a:pos x="154" y="0"/>
                  </a:cxn>
                  <a:cxn ang="0">
                    <a:pos x="161" y="0"/>
                  </a:cxn>
                  <a:cxn ang="0">
                    <a:pos x="167" y="0"/>
                  </a:cxn>
                  <a:cxn ang="0">
                    <a:pos x="174" y="0"/>
                  </a:cxn>
                  <a:cxn ang="0">
                    <a:pos x="181" y="0"/>
                  </a:cxn>
                  <a:cxn ang="0">
                    <a:pos x="188" y="0"/>
                  </a:cxn>
                  <a:cxn ang="0">
                    <a:pos x="195" y="0"/>
                  </a:cxn>
                  <a:cxn ang="0">
                    <a:pos x="201" y="0"/>
                  </a:cxn>
                  <a:cxn ang="0">
                    <a:pos x="208" y="0"/>
                  </a:cxn>
                  <a:cxn ang="0">
                    <a:pos x="215" y="0"/>
                  </a:cxn>
                  <a:cxn ang="0">
                    <a:pos x="222" y="0"/>
                  </a:cxn>
                  <a:cxn ang="0">
                    <a:pos x="229" y="0"/>
                  </a:cxn>
                  <a:cxn ang="0">
                    <a:pos x="235" y="0"/>
                  </a:cxn>
                  <a:cxn ang="0">
                    <a:pos x="242" y="0"/>
                  </a:cxn>
                  <a:cxn ang="0">
                    <a:pos x="249" y="0"/>
                  </a:cxn>
                  <a:cxn ang="0">
                    <a:pos x="256" y="0"/>
                  </a:cxn>
                  <a:cxn ang="0">
                    <a:pos x="263" y="0"/>
                  </a:cxn>
                  <a:cxn ang="0">
                    <a:pos x="269" y="0"/>
                  </a:cxn>
                  <a:cxn ang="0">
                    <a:pos x="276" y="0"/>
                  </a:cxn>
                  <a:cxn ang="0">
                    <a:pos x="283" y="0"/>
                  </a:cxn>
                </a:cxnLst>
                <a:rect l="0" t="0" r="r" b="b"/>
                <a:pathLst>
                  <a:path w="287">
                    <a:moveTo>
                      <a:pt x="0" y="0"/>
                    </a:moveTo>
                    <a:lnTo>
                      <a:pt x="2" y="0"/>
                    </a:lnTo>
                    <a:lnTo>
                      <a:pt x="4" y="0"/>
                    </a:lnTo>
                    <a:lnTo>
                      <a:pt x="6" y="0"/>
                    </a:lnTo>
                    <a:lnTo>
                      <a:pt x="9" y="0"/>
                    </a:lnTo>
                    <a:lnTo>
                      <a:pt x="11" y="0"/>
                    </a:lnTo>
                    <a:lnTo>
                      <a:pt x="13" y="0"/>
                    </a:lnTo>
                    <a:lnTo>
                      <a:pt x="15" y="0"/>
                    </a:lnTo>
                    <a:lnTo>
                      <a:pt x="18" y="0"/>
                    </a:lnTo>
                    <a:lnTo>
                      <a:pt x="20" y="0"/>
                    </a:lnTo>
                    <a:lnTo>
                      <a:pt x="22" y="0"/>
                    </a:lnTo>
                    <a:lnTo>
                      <a:pt x="25" y="0"/>
                    </a:lnTo>
                    <a:lnTo>
                      <a:pt x="27" y="0"/>
                    </a:lnTo>
                    <a:lnTo>
                      <a:pt x="29" y="0"/>
                    </a:lnTo>
                    <a:lnTo>
                      <a:pt x="31" y="0"/>
                    </a:lnTo>
                    <a:lnTo>
                      <a:pt x="34" y="0"/>
                    </a:lnTo>
                    <a:lnTo>
                      <a:pt x="36" y="0"/>
                    </a:lnTo>
                    <a:lnTo>
                      <a:pt x="38" y="0"/>
                    </a:lnTo>
                    <a:lnTo>
                      <a:pt x="40" y="0"/>
                    </a:lnTo>
                    <a:lnTo>
                      <a:pt x="43" y="0"/>
                    </a:lnTo>
                    <a:lnTo>
                      <a:pt x="45" y="0"/>
                    </a:lnTo>
                    <a:lnTo>
                      <a:pt x="47" y="0"/>
                    </a:lnTo>
                    <a:lnTo>
                      <a:pt x="49" y="0"/>
                    </a:lnTo>
                    <a:lnTo>
                      <a:pt x="52" y="0"/>
                    </a:lnTo>
                    <a:lnTo>
                      <a:pt x="54" y="0"/>
                    </a:lnTo>
                    <a:lnTo>
                      <a:pt x="56" y="0"/>
                    </a:lnTo>
                    <a:lnTo>
                      <a:pt x="59" y="0"/>
                    </a:lnTo>
                    <a:lnTo>
                      <a:pt x="61" y="0"/>
                    </a:lnTo>
                    <a:lnTo>
                      <a:pt x="63" y="0"/>
                    </a:lnTo>
                    <a:lnTo>
                      <a:pt x="65" y="0"/>
                    </a:lnTo>
                    <a:lnTo>
                      <a:pt x="68" y="0"/>
                    </a:lnTo>
                    <a:lnTo>
                      <a:pt x="70" y="0"/>
                    </a:lnTo>
                    <a:lnTo>
                      <a:pt x="72" y="0"/>
                    </a:lnTo>
                    <a:lnTo>
                      <a:pt x="74" y="0"/>
                    </a:lnTo>
                    <a:lnTo>
                      <a:pt x="77" y="0"/>
                    </a:lnTo>
                    <a:lnTo>
                      <a:pt x="79" y="0"/>
                    </a:lnTo>
                    <a:lnTo>
                      <a:pt x="81" y="0"/>
                    </a:lnTo>
                    <a:lnTo>
                      <a:pt x="83" y="0"/>
                    </a:lnTo>
                    <a:lnTo>
                      <a:pt x="86" y="0"/>
                    </a:lnTo>
                    <a:lnTo>
                      <a:pt x="88" y="0"/>
                    </a:lnTo>
                    <a:lnTo>
                      <a:pt x="90" y="0"/>
                    </a:lnTo>
                    <a:lnTo>
                      <a:pt x="93" y="0"/>
                    </a:lnTo>
                    <a:lnTo>
                      <a:pt x="95" y="0"/>
                    </a:lnTo>
                    <a:lnTo>
                      <a:pt x="97" y="0"/>
                    </a:lnTo>
                    <a:lnTo>
                      <a:pt x="99" y="0"/>
                    </a:lnTo>
                    <a:lnTo>
                      <a:pt x="102" y="0"/>
                    </a:lnTo>
                    <a:lnTo>
                      <a:pt x="104" y="0"/>
                    </a:lnTo>
                    <a:lnTo>
                      <a:pt x="106" y="0"/>
                    </a:lnTo>
                    <a:lnTo>
                      <a:pt x="108" y="0"/>
                    </a:lnTo>
                    <a:lnTo>
                      <a:pt x="111" y="0"/>
                    </a:lnTo>
                    <a:lnTo>
                      <a:pt x="113" y="0"/>
                    </a:lnTo>
                    <a:lnTo>
                      <a:pt x="115" y="0"/>
                    </a:lnTo>
                    <a:lnTo>
                      <a:pt x="117" y="0"/>
                    </a:lnTo>
                    <a:lnTo>
                      <a:pt x="120" y="0"/>
                    </a:lnTo>
                    <a:lnTo>
                      <a:pt x="122" y="0"/>
                    </a:lnTo>
                    <a:lnTo>
                      <a:pt x="124" y="0"/>
                    </a:lnTo>
                    <a:lnTo>
                      <a:pt x="127" y="0"/>
                    </a:lnTo>
                    <a:lnTo>
                      <a:pt x="129" y="0"/>
                    </a:lnTo>
                    <a:lnTo>
                      <a:pt x="131" y="0"/>
                    </a:lnTo>
                    <a:lnTo>
                      <a:pt x="133" y="0"/>
                    </a:lnTo>
                    <a:lnTo>
                      <a:pt x="136" y="0"/>
                    </a:lnTo>
                    <a:lnTo>
                      <a:pt x="138" y="0"/>
                    </a:lnTo>
                    <a:lnTo>
                      <a:pt x="140" y="0"/>
                    </a:lnTo>
                    <a:lnTo>
                      <a:pt x="142" y="0"/>
                    </a:lnTo>
                    <a:lnTo>
                      <a:pt x="145" y="0"/>
                    </a:lnTo>
                    <a:lnTo>
                      <a:pt x="147" y="0"/>
                    </a:lnTo>
                    <a:lnTo>
                      <a:pt x="149" y="0"/>
                    </a:lnTo>
                    <a:lnTo>
                      <a:pt x="151" y="0"/>
                    </a:lnTo>
                    <a:lnTo>
                      <a:pt x="154" y="0"/>
                    </a:lnTo>
                    <a:lnTo>
                      <a:pt x="156" y="0"/>
                    </a:lnTo>
                    <a:lnTo>
                      <a:pt x="158" y="0"/>
                    </a:lnTo>
                    <a:lnTo>
                      <a:pt x="161" y="0"/>
                    </a:lnTo>
                    <a:lnTo>
                      <a:pt x="163" y="0"/>
                    </a:lnTo>
                    <a:lnTo>
                      <a:pt x="165" y="0"/>
                    </a:lnTo>
                    <a:lnTo>
                      <a:pt x="167" y="0"/>
                    </a:lnTo>
                    <a:lnTo>
                      <a:pt x="170" y="0"/>
                    </a:lnTo>
                    <a:lnTo>
                      <a:pt x="172" y="0"/>
                    </a:lnTo>
                    <a:lnTo>
                      <a:pt x="174" y="0"/>
                    </a:lnTo>
                    <a:lnTo>
                      <a:pt x="176" y="0"/>
                    </a:lnTo>
                    <a:lnTo>
                      <a:pt x="179" y="0"/>
                    </a:lnTo>
                    <a:lnTo>
                      <a:pt x="181" y="0"/>
                    </a:lnTo>
                    <a:lnTo>
                      <a:pt x="183" y="0"/>
                    </a:lnTo>
                    <a:lnTo>
                      <a:pt x="185" y="0"/>
                    </a:lnTo>
                    <a:lnTo>
                      <a:pt x="188" y="0"/>
                    </a:lnTo>
                    <a:lnTo>
                      <a:pt x="190" y="0"/>
                    </a:lnTo>
                    <a:lnTo>
                      <a:pt x="192" y="0"/>
                    </a:lnTo>
                    <a:lnTo>
                      <a:pt x="195" y="0"/>
                    </a:lnTo>
                    <a:lnTo>
                      <a:pt x="197" y="0"/>
                    </a:lnTo>
                    <a:lnTo>
                      <a:pt x="199" y="0"/>
                    </a:lnTo>
                    <a:lnTo>
                      <a:pt x="201" y="0"/>
                    </a:lnTo>
                    <a:lnTo>
                      <a:pt x="204" y="0"/>
                    </a:lnTo>
                    <a:lnTo>
                      <a:pt x="206" y="0"/>
                    </a:lnTo>
                    <a:lnTo>
                      <a:pt x="208" y="0"/>
                    </a:lnTo>
                    <a:lnTo>
                      <a:pt x="210" y="0"/>
                    </a:lnTo>
                    <a:lnTo>
                      <a:pt x="213" y="0"/>
                    </a:lnTo>
                    <a:lnTo>
                      <a:pt x="215" y="0"/>
                    </a:lnTo>
                    <a:lnTo>
                      <a:pt x="217" y="0"/>
                    </a:lnTo>
                    <a:lnTo>
                      <a:pt x="219" y="0"/>
                    </a:lnTo>
                    <a:lnTo>
                      <a:pt x="222" y="0"/>
                    </a:lnTo>
                    <a:lnTo>
                      <a:pt x="224" y="0"/>
                    </a:lnTo>
                    <a:lnTo>
                      <a:pt x="226" y="0"/>
                    </a:lnTo>
                    <a:lnTo>
                      <a:pt x="229" y="0"/>
                    </a:lnTo>
                    <a:lnTo>
                      <a:pt x="231" y="0"/>
                    </a:lnTo>
                    <a:lnTo>
                      <a:pt x="233" y="0"/>
                    </a:lnTo>
                    <a:lnTo>
                      <a:pt x="235" y="0"/>
                    </a:lnTo>
                    <a:lnTo>
                      <a:pt x="238" y="0"/>
                    </a:lnTo>
                    <a:lnTo>
                      <a:pt x="240" y="0"/>
                    </a:lnTo>
                    <a:lnTo>
                      <a:pt x="242" y="0"/>
                    </a:lnTo>
                    <a:lnTo>
                      <a:pt x="244" y="0"/>
                    </a:lnTo>
                    <a:lnTo>
                      <a:pt x="247" y="0"/>
                    </a:lnTo>
                    <a:lnTo>
                      <a:pt x="249" y="0"/>
                    </a:lnTo>
                    <a:lnTo>
                      <a:pt x="251" y="0"/>
                    </a:lnTo>
                    <a:lnTo>
                      <a:pt x="253" y="0"/>
                    </a:lnTo>
                    <a:lnTo>
                      <a:pt x="256" y="0"/>
                    </a:lnTo>
                    <a:lnTo>
                      <a:pt x="258" y="0"/>
                    </a:lnTo>
                    <a:lnTo>
                      <a:pt x="260" y="0"/>
                    </a:lnTo>
                    <a:lnTo>
                      <a:pt x="263" y="0"/>
                    </a:lnTo>
                    <a:lnTo>
                      <a:pt x="265" y="0"/>
                    </a:lnTo>
                    <a:lnTo>
                      <a:pt x="267" y="0"/>
                    </a:lnTo>
                    <a:lnTo>
                      <a:pt x="269" y="0"/>
                    </a:lnTo>
                    <a:lnTo>
                      <a:pt x="272" y="0"/>
                    </a:lnTo>
                    <a:lnTo>
                      <a:pt x="274" y="0"/>
                    </a:lnTo>
                    <a:lnTo>
                      <a:pt x="276" y="0"/>
                    </a:lnTo>
                    <a:lnTo>
                      <a:pt x="278" y="0"/>
                    </a:lnTo>
                    <a:lnTo>
                      <a:pt x="281" y="0"/>
                    </a:lnTo>
                    <a:lnTo>
                      <a:pt x="283" y="0"/>
                    </a:lnTo>
                    <a:lnTo>
                      <a:pt x="285" y="0"/>
                    </a:lnTo>
                    <a:lnTo>
                      <a:pt x="287"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4" name="Freeform 156"/>
              <p:cNvSpPr>
                <a:spLocks/>
              </p:cNvSpPr>
              <p:nvPr/>
            </p:nvSpPr>
            <p:spPr bwMode="auto">
              <a:xfrm>
                <a:off x="1879247" y="1969893"/>
                <a:ext cx="274334" cy="951"/>
              </a:xfrm>
              <a:custGeom>
                <a:avLst/>
                <a:gdLst/>
                <a:ahLst/>
                <a:cxnLst>
                  <a:cxn ang="0">
                    <a:pos x="5" y="0"/>
                  </a:cxn>
                  <a:cxn ang="0">
                    <a:pos x="12" y="0"/>
                  </a:cxn>
                  <a:cxn ang="0">
                    <a:pos x="19" y="0"/>
                  </a:cxn>
                  <a:cxn ang="0">
                    <a:pos x="25" y="0"/>
                  </a:cxn>
                  <a:cxn ang="0">
                    <a:pos x="32" y="0"/>
                  </a:cxn>
                  <a:cxn ang="0">
                    <a:pos x="39" y="0"/>
                  </a:cxn>
                  <a:cxn ang="0">
                    <a:pos x="46" y="0"/>
                  </a:cxn>
                  <a:cxn ang="0">
                    <a:pos x="53" y="0"/>
                  </a:cxn>
                  <a:cxn ang="0">
                    <a:pos x="59" y="0"/>
                  </a:cxn>
                  <a:cxn ang="0">
                    <a:pos x="66" y="0"/>
                  </a:cxn>
                  <a:cxn ang="0">
                    <a:pos x="73" y="0"/>
                  </a:cxn>
                  <a:cxn ang="0">
                    <a:pos x="80" y="0"/>
                  </a:cxn>
                  <a:cxn ang="0">
                    <a:pos x="87" y="0"/>
                  </a:cxn>
                  <a:cxn ang="0">
                    <a:pos x="93" y="0"/>
                  </a:cxn>
                  <a:cxn ang="0">
                    <a:pos x="100" y="0"/>
                  </a:cxn>
                  <a:cxn ang="0">
                    <a:pos x="107" y="0"/>
                  </a:cxn>
                  <a:cxn ang="0">
                    <a:pos x="114" y="0"/>
                  </a:cxn>
                  <a:cxn ang="0">
                    <a:pos x="121" y="0"/>
                  </a:cxn>
                  <a:cxn ang="0">
                    <a:pos x="127" y="0"/>
                  </a:cxn>
                  <a:cxn ang="0">
                    <a:pos x="134" y="0"/>
                  </a:cxn>
                  <a:cxn ang="0">
                    <a:pos x="141" y="0"/>
                  </a:cxn>
                  <a:cxn ang="0">
                    <a:pos x="148" y="0"/>
                  </a:cxn>
                  <a:cxn ang="0">
                    <a:pos x="155" y="0"/>
                  </a:cxn>
                  <a:cxn ang="0">
                    <a:pos x="161" y="0"/>
                  </a:cxn>
                  <a:cxn ang="0">
                    <a:pos x="168" y="0"/>
                  </a:cxn>
                  <a:cxn ang="0">
                    <a:pos x="175" y="0"/>
                  </a:cxn>
                  <a:cxn ang="0">
                    <a:pos x="182" y="0"/>
                  </a:cxn>
                  <a:cxn ang="0">
                    <a:pos x="189" y="0"/>
                  </a:cxn>
                  <a:cxn ang="0">
                    <a:pos x="195" y="0"/>
                  </a:cxn>
                  <a:cxn ang="0">
                    <a:pos x="202" y="0"/>
                  </a:cxn>
                  <a:cxn ang="0">
                    <a:pos x="209" y="0"/>
                  </a:cxn>
                  <a:cxn ang="0">
                    <a:pos x="216" y="0"/>
                  </a:cxn>
                  <a:cxn ang="0">
                    <a:pos x="223" y="0"/>
                  </a:cxn>
                  <a:cxn ang="0">
                    <a:pos x="229" y="0"/>
                  </a:cxn>
                  <a:cxn ang="0">
                    <a:pos x="236" y="0"/>
                  </a:cxn>
                  <a:cxn ang="0">
                    <a:pos x="243" y="0"/>
                  </a:cxn>
                  <a:cxn ang="0">
                    <a:pos x="250" y="0"/>
                  </a:cxn>
                  <a:cxn ang="0">
                    <a:pos x="257" y="0"/>
                  </a:cxn>
                  <a:cxn ang="0">
                    <a:pos x="263" y="0"/>
                  </a:cxn>
                  <a:cxn ang="0">
                    <a:pos x="270" y="0"/>
                  </a:cxn>
                  <a:cxn ang="0">
                    <a:pos x="277" y="0"/>
                  </a:cxn>
                  <a:cxn ang="0">
                    <a:pos x="284" y="0"/>
                  </a:cxn>
                </a:cxnLst>
                <a:rect l="0" t="0" r="r" b="b"/>
                <a:pathLst>
                  <a:path w="288">
                    <a:moveTo>
                      <a:pt x="0" y="0"/>
                    </a:moveTo>
                    <a:lnTo>
                      <a:pt x="3" y="0"/>
                    </a:lnTo>
                    <a:lnTo>
                      <a:pt x="5" y="0"/>
                    </a:lnTo>
                    <a:lnTo>
                      <a:pt x="7" y="0"/>
                    </a:lnTo>
                    <a:lnTo>
                      <a:pt x="10" y="0"/>
                    </a:lnTo>
                    <a:lnTo>
                      <a:pt x="12" y="0"/>
                    </a:lnTo>
                    <a:lnTo>
                      <a:pt x="14" y="0"/>
                    </a:lnTo>
                    <a:lnTo>
                      <a:pt x="16" y="0"/>
                    </a:lnTo>
                    <a:lnTo>
                      <a:pt x="19" y="0"/>
                    </a:lnTo>
                    <a:lnTo>
                      <a:pt x="21" y="0"/>
                    </a:lnTo>
                    <a:lnTo>
                      <a:pt x="23" y="0"/>
                    </a:lnTo>
                    <a:lnTo>
                      <a:pt x="25" y="0"/>
                    </a:lnTo>
                    <a:lnTo>
                      <a:pt x="28" y="0"/>
                    </a:lnTo>
                    <a:lnTo>
                      <a:pt x="30" y="0"/>
                    </a:lnTo>
                    <a:lnTo>
                      <a:pt x="32" y="0"/>
                    </a:lnTo>
                    <a:lnTo>
                      <a:pt x="34" y="0"/>
                    </a:lnTo>
                    <a:lnTo>
                      <a:pt x="37" y="0"/>
                    </a:lnTo>
                    <a:lnTo>
                      <a:pt x="39" y="0"/>
                    </a:lnTo>
                    <a:lnTo>
                      <a:pt x="41" y="0"/>
                    </a:lnTo>
                    <a:lnTo>
                      <a:pt x="44" y="0"/>
                    </a:lnTo>
                    <a:lnTo>
                      <a:pt x="46" y="0"/>
                    </a:lnTo>
                    <a:lnTo>
                      <a:pt x="48" y="0"/>
                    </a:lnTo>
                    <a:lnTo>
                      <a:pt x="50" y="0"/>
                    </a:lnTo>
                    <a:lnTo>
                      <a:pt x="53" y="0"/>
                    </a:lnTo>
                    <a:lnTo>
                      <a:pt x="55" y="0"/>
                    </a:lnTo>
                    <a:lnTo>
                      <a:pt x="57" y="0"/>
                    </a:lnTo>
                    <a:lnTo>
                      <a:pt x="59" y="0"/>
                    </a:lnTo>
                    <a:lnTo>
                      <a:pt x="62" y="0"/>
                    </a:lnTo>
                    <a:lnTo>
                      <a:pt x="64" y="0"/>
                    </a:lnTo>
                    <a:lnTo>
                      <a:pt x="66" y="0"/>
                    </a:lnTo>
                    <a:lnTo>
                      <a:pt x="68" y="0"/>
                    </a:lnTo>
                    <a:lnTo>
                      <a:pt x="71" y="0"/>
                    </a:lnTo>
                    <a:lnTo>
                      <a:pt x="73" y="0"/>
                    </a:lnTo>
                    <a:lnTo>
                      <a:pt x="75" y="0"/>
                    </a:lnTo>
                    <a:lnTo>
                      <a:pt x="78" y="0"/>
                    </a:lnTo>
                    <a:lnTo>
                      <a:pt x="80" y="0"/>
                    </a:lnTo>
                    <a:lnTo>
                      <a:pt x="82" y="0"/>
                    </a:lnTo>
                    <a:lnTo>
                      <a:pt x="84" y="0"/>
                    </a:lnTo>
                    <a:lnTo>
                      <a:pt x="87" y="0"/>
                    </a:lnTo>
                    <a:lnTo>
                      <a:pt x="89" y="0"/>
                    </a:lnTo>
                    <a:lnTo>
                      <a:pt x="91" y="0"/>
                    </a:lnTo>
                    <a:lnTo>
                      <a:pt x="93" y="0"/>
                    </a:lnTo>
                    <a:lnTo>
                      <a:pt x="96" y="0"/>
                    </a:lnTo>
                    <a:lnTo>
                      <a:pt x="98" y="0"/>
                    </a:lnTo>
                    <a:lnTo>
                      <a:pt x="100" y="0"/>
                    </a:lnTo>
                    <a:lnTo>
                      <a:pt x="103" y="0"/>
                    </a:lnTo>
                    <a:lnTo>
                      <a:pt x="105" y="0"/>
                    </a:lnTo>
                    <a:lnTo>
                      <a:pt x="107" y="0"/>
                    </a:lnTo>
                    <a:lnTo>
                      <a:pt x="109" y="0"/>
                    </a:lnTo>
                    <a:lnTo>
                      <a:pt x="112" y="0"/>
                    </a:lnTo>
                    <a:lnTo>
                      <a:pt x="114" y="0"/>
                    </a:lnTo>
                    <a:lnTo>
                      <a:pt x="116" y="0"/>
                    </a:lnTo>
                    <a:lnTo>
                      <a:pt x="118" y="0"/>
                    </a:lnTo>
                    <a:lnTo>
                      <a:pt x="121" y="0"/>
                    </a:lnTo>
                    <a:lnTo>
                      <a:pt x="123" y="0"/>
                    </a:lnTo>
                    <a:lnTo>
                      <a:pt x="125" y="0"/>
                    </a:lnTo>
                    <a:lnTo>
                      <a:pt x="127" y="0"/>
                    </a:lnTo>
                    <a:lnTo>
                      <a:pt x="130" y="0"/>
                    </a:lnTo>
                    <a:lnTo>
                      <a:pt x="132" y="0"/>
                    </a:lnTo>
                    <a:lnTo>
                      <a:pt x="134" y="0"/>
                    </a:lnTo>
                    <a:lnTo>
                      <a:pt x="137" y="0"/>
                    </a:lnTo>
                    <a:lnTo>
                      <a:pt x="139" y="0"/>
                    </a:lnTo>
                    <a:lnTo>
                      <a:pt x="141" y="0"/>
                    </a:lnTo>
                    <a:lnTo>
                      <a:pt x="143" y="0"/>
                    </a:lnTo>
                    <a:lnTo>
                      <a:pt x="146" y="0"/>
                    </a:lnTo>
                    <a:lnTo>
                      <a:pt x="148" y="0"/>
                    </a:lnTo>
                    <a:lnTo>
                      <a:pt x="150" y="0"/>
                    </a:lnTo>
                    <a:lnTo>
                      <a:pt x="152" y="0"/>
                    </a:lnTo>
                    <a:lnTo>
                      <a:pt x="155" y="0"/>
                    </a:lnTo>
                    <a:lnTo>
                      <a:pt x="157" y="0"/>
                    </a:lnTo>
                    <a:lnTo>
                      <a:pt x="159" y="0"/>
                    </a:lnTo>
                    <a:lnTo>
                      <a:pt x="161" y="0"/>
                    </a:lnTo>
                    <a:lnTo>
                      <a:pt x="164" y="0"/>
                    </a:lnTo>
                    <a:lnTo>
                      <a:pt x="166" y="0"/>
                    </a:lnTo>
                    <a:lnTo>
                      <a:pt x="168" y="0"/>
                    </a:lnTo>
                    <a:lnTo>
                      <a:pt x="171" y="0"/>
                    </a:lnTo>
                    <a:lnTo>
                      <a:pt x="173" y="0"/>
                    </a:lnTo>
                    <a:lnTo>
                      <a:pt x="175" y="0"/>
                    </a:lnTo>
                    <a:lnTo>
                      <a:pt x="177" y="0"/>
                    </a:lnTo>
                    <a:lnTo>
                      <a:pt x="180" y="0"/>
                    </a:lnTo>
                    <a:lnTo>
                      <a:pt x="182" y="0"/>
                    </a:lnTo>
                    <a:lnTo>
                      <a:pt x="184" y="0"/>
                    </a:lnTo>
                    <a:lnTo>
                      <a:pt x="186" y="0"/>
                    </a:lnTo>
                    <a:lnTo>
                      <a:pt x="189" y="0"/>
                    </a:lnTo>
                    <a:lnTo>
                      <a:pt x="191" y="0"/>
                    </a:lnTo>
                    <a:lnTo>
                      <a:pt x="193" y="0"/>
                    </a:lnTo>
                    <a:lnTo>
                      <a:pt x="195" y="0"/>
                    </a:lnTo>
                    <a:lnTo>
                      <a:pt x="198" y="0"/>
                    </a:lnTo>
                    <a:lnTo>
                      <a:pt x="200" y="0"/>
                    </a:lnTo>
                    <a:lnTo>
                      <a:pt x="202" y="0"/>
                    </a:lnTo>
                    <a:lnTo>
                      <a:pt x="205" y="0"/>
                    </a:lnTo>
                    <a:lnTo>
                      <a:pt x="207" y="0"/>
                    </a:lnTo>
                    <a:lnTo>
                      <a:pt x="209" y="0"/>
                    </a:lnTo>
                    <a:lnTo>
                      <a:pt x="211" y="0"/>
                    </a:lnTo>
                    <a:lnTo>
                      <a:pt x="214" y="0"/>
                    </a:lnTo>
                    <a:lnTo>
                      <a:pt x="216" y="0"/>
                    </a:lnTo>
                    <a:lnTo>
                      <a:pt x="218" y="0"/>
                    </a:lnTo>
                    <a:lnTo>
                      <a:pt x="220" y="0"/>
                    </a:lnTo>
                    <a:lnTo>
                      <a:pt x="223" y="0"/>
                    </a:lnTo>
                    <a:lnTo>
                      <a:pt x="225" y="0"/>
                    </a:lnTo>
                    <a:lnTo>
                      <a:pt x="227" y="0"/>
                    </a:lnTo>
                    <a:lnTo>
                      <a:pt x="229" y="0"/>
                    </a:lnTo>
                    <a:lnTo>
                      <a:pt x="232" y="0"/>
                    </a:lnTo>
                    <a:lnTo>
                      <a:pt x="234" y="0"/>
                    </a:lnTo>
                    <a:lnTo>
                      <a:pt x="236" y="0"/>
                    </a:lnTo>
                    <a:lnTo>
                      <a:pt x="239" y="0"/>
                    </a:lnTo>
                    <a:lnTo>
                      <a:pt x="241" y="0"/>
                    </a:lnTo>
                    <a:lnTo>
                      <a:pt x="243" y="0"/>
                    </a:lnTo>
                    <a:lnTo>
                      <a:pt x="245" y="0"/>
                    </a:lnTo>
                    <a:lnTo>
                      <a:pt x="248" y="0"/>
                    </a:lnTo>
                    <a:lnTo>
                      <a:pt x="250" y="0"/>
                    </a:lnTo>
                    <a:lnTo>
                      <a:pt x="252" y="0"/>
                    </a:lnTo>
                    <a:lnTo>
                      <a:pt x="254" y="0"/>
                    </a:lnTo>
                    <a:lnTo>
                      <a:pt x="257" y="0"/>
                    </a:lnTo>
                    <a:lnTo>
                      <a:pt x="259" y="0"/>
                    </a:lnTo>
                    <a:lnTo>
                      <a:pt x="261" y="0"/>
                    </a:lnTo>
                    <a:lnTo>
                      <a:pt x="263" y="0"/>
                    </a:lnTo>
                    <a:lnTo>
                      <a:pt x="266" y="0"/>
                    </a:lnTo>
                    <a:lnTo>
                      <a:pt x="268" y="0"/>
                    </a:lnTo>
                    <a:lnTo>
                      <a:pt x="270" y="0"/>
                    </a:lnTo>
                    <a:lnTo>
                      <a:pt x="273" y="0"/>
                    </a:lnTo>
                    <a:lnTo>
                      <a:pt x="275" y="0"/>
                    </a:lnTo>
                    <a:lnTo>
                      <a:pt x="277" y="0"/>
                    </a:lnTo>
                    <a:lnTo>
                      <a:pt x="279" y="0"/>
                    </a:lnTo>
                    <a:lnTo>
                      <a:pt x="282" y="0"/>
                    </a:lnTo>
                    <a:lnTo>
                      <a:pt x="284" y="0"/>
                    </a:lnTo>
                    <a:lnTo>
                      <a:pt x="286" y="0"/>
                    </a:lnTo>
                    <a:lnTo>
                      <a:pt x="28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5" name="Freeform 157"/>
              <p:cNvSpPr>
                <a:spLocks/>
              </p:cNvSpPr>
              <p:nvPr/>
            </p:nvSpPr>
            <p:spPr bwMode="auto">
              <a:xfrm>
                <a:off x="2153582" y="1969893"/>
                <a:ext cx="274334" cy="951"/>
              </a:xfrm>
              <a:custGeom>
                <a:avLst/>
                <a:gdLst/>
                <a:ahLst/>
                <a:cxnLst>
                  <a:cxn ang="0">
                    <a:pos x="5" y="0"/>
                  </a:cxn>
                  <a:cxn ang="0">
                    <a:pos x="12" y="0"/>
                  </a:cxn>
                  <a:cxn ang="0">
                    <a:pos x="19" y="0"/>
                  </a:cxn>
                  <a:cxn ang="0">
                    <a:pos x="25" y="0"/>
                  </a:cxn>
                  <a:cxn ang="0">
                    <a:pos x="32" y="0"/>
                  </a:cxn>
                  <a:cxn ang="0">
                    <a:pos x="39" y="0"/>
                  </a:cxn>
                  <a:cxn ang="0">
                    <a:pos x="46" y="0"/>
                  </a:cxn>
                  <a:cxn ang="0">
                    <a:pos x="53" y="0"/>
                  </a:cxn>
                  <a:cxn ang="0">
                    <a:pos x="59" y="0"/>
                  </a:cxn>
                  <a:cxn ang="0">
                    <a:pos x="66" y="0"/>
                  </a:cxn>
                  <a:cxn ang="0">
                    <a:pos x="73" y="0"/>
                  </a:cxn>
                  <a:cxn ang="0">
                    <a:pos x="80" y="0"/>
                  </a:cxn>
                  <a:cxn ang="0">
                    <a:pos x="87" y="0"/>
                  </a:cxn>
                  <a:cxn ang="0">
                    <a:pos x="93" y="0"/>
                  </a:cxn>
                  <a:cxn ang="0">
                    <a:pos x="100" y="0"/>
                  </a:cxn>
                  <a:cxn ang="0">
                    <a:pos x="107" y="0"/>
                  </a:cxn>
                  <a:cxn ang="0">
                    <a:pos x="114" y="0"/>
                  </a:cxn>
                  <a:cxn ang="0">
                    <a:pos x="121" y="0"/>
                  </a:cxn>
                  <a:cxn ang="0">
                    <a:pos x="127" y="0"/>
                  </a:cxn>
                  <a:cxn ang="0">
                    <a:pos x="134" y="0"/>
                  </a:cxn>
                  <a:cxn ang="0">
                    <a:pos x="141" y="0"/>
                  </a:cxn>
                  <a:cxn ang="0">
                    <a:pos x="148" y="0"/>
                  </a:cxn>
                  <a:cxn ang="0">
                    <a:pos x="155" y="0"/>
                  </a:cxn>
                  <a:cxn ang="0">
                    <a:pos x="161" y="0"/>
                  </a:cxn>
                  <a:cxn ang="0">
                    <a:pos x="168" y="0"/>
                  </a:cxn>
                  <a:cxn ang="0">
                    <a:pos x="175" y="0"/>
                  </a:cxn>
                  <a:cxn ang="0">
                    <a:pos x="182" y="0"/>
                  </a:cxn>
                  <a:cxn ang="0">
                    <a:pos x="189" y="0"/>
                  </a:cxn>
                  <a:cxn ang="0">
                    <a:pos x="195" y="0"/>
                  </a:cxn>
                  <a:cxn ang="0">
                    <a:pos x="202" y="0"/>
                  </a:cxn>
                  <a:cxn ang="0">
                    <a:pos x="209" y="0"/>
                  </a:cxn>
                  <a:cxn ang="0">
                    <a:pos x="216" y="0"/>
                  </a:cxn>
                  <a:cxn ang="0">
                    <a:pos x="223" y="0"/>
                  </a:cxn>
                  <a:cxn ang="0">
                    <a:pos x="229" y="0"/>
                  </a:cxn>
                  <a:cxn ang="0">
                    <a:pos x="236" y="0"/>
                  </a:cxn>
                  <a:cxn ang="0">
                    <a:pos x="243" y="0"/>
                  </a:cxn>
                  <a:cxn ang="0">
                    <a:pos x="250" y="0"/>
                  </a:cxn>
                  <a:cxn ang="0">
                    <a:pos x="257" y="0"/>
                  </a:cxn>
                  <a:cxn ang="0">
                    <a:pos x="263" y="0"/>
                  </a:cxn>
                  <a:cxn ang="0">
                    <a:pos x="270" y="0"/>
                  </a:cxn>
                  <a:cxn ang="0">
                    <a:pos x="277" y="0"/>
                  </a:cxn>
                  <a:cxn ang="0">
                    <a:pos x="284" y="0"/>
                  </a:cxn>
                </a:cxnLst>
                <a:rect l="0" t="0" r="r" b="b"/>
                <a:pathLst>
                  <a:path w="288">
                    <a:moveTo>
                      <a:pt x="0" y="0"/>
                    </a:moveTo>
                    <a:lnTo>
                      <a:pt x="3" y="0"/>
                    </a:lnTo>
                    <a:lnTo>
                      <a:pt x="5" y="0"/>
                    </a:lnTo>
                    <a:lnTo>
                      <a:pt x="7" y="0"/>
                    </a:lnTo>
                    <a:lnTo>
                      <a:pt x="9" y="0"/>
                    </a:lnTo>
                    <a:lnTo>
                      <a:pt x="12" y="0"/>
                    </a:lnTo>
                    <a:lnTo>
                      <a:pt x="14" y="0"/>
                    </a:lnTo>
                    <a:lnTo>
                      <a:pt x="16" y="0"/>
                    </a:lnTo>
                    <a:lnTo>
                      <a:pt x="19" y="0"/>
                    </a:lnTo>
                    <a:lnTo>
                      <a:pt x="21" y="0"/>
                    </a:lnTo>
                    <a:lnTo>
                      <a:pt x="23" y="0"/>
                    </a:lnTo>
                    <a:lnTo>
                      <a:pt x="25" y="0"/>
                    </a:lnTo>
                    <a:lnTo>
                      <a:pt x="28" y="0"/>
                    </a:lnTo>
                    <a:lnTo>
                      <a:pt x="30" y="0"/>
                    </a:lnTo>
                    <a:lnTo>
                      <a:pt x="32" y="0"/>
                    </a:lnTo>
                    <a:lnTo>
                      <a:pt x="34" y="0"/>
                    </a:lnTo>
                    <a:lnTo>
                      <a:pt x="37" y="0"/>
                    </a:lnTo>
                    <a:lnTo>
                      <a:pt x="39" y="0"/>
                    </a:lnTo>
                    <a:lnTo>
                      <a:pt x="41" y="0"/>
                    </a:lnTo>
                    <a:lnTo>
                      <a:pt x="43" y="0"/>
                    </a:lnTo>
                    <a:lnTo>
                      <a:pt x="46" y="0"/>
                    </a:lnTo>
                    <a:lnTo>
                      <a:pt x="48" y="0"/>
                    </a:lnTo>
                    <a:lnTo>
                      <a:pt x="50" y="0"/>
                    </a:lnTo>
                    <a:lnTo>
                      <a:pt x="53" y="0"/>
                    </a:lnTo>
                    <a:lnTo>
                      <a:pt x="55" y="0"/>
                    </a:lnTo>
                    <a:lnTo>
                      <a:pt x="57" y="0"/>
                    </a:lnTo>
                    <a:lnTo>
                      <a:pt x="59" y="0"/>
                    </a:lnTo>
                    <a:lnTo>
                      <a:pt x="62" y="0"/>
                    </a:lnTo>
                    <a:lnTo>
                      <a:pt x="64" y="0"/>
                    </a:lnTo>
                    <a:lnTo>
                      <a:pt x="66" y="0"/>
                    </a:lnTo>
                    <a:lnTo>
                      <a:pt x="68" y="0"/>
                    </a:lnTo>
                    <a:lnTo>
                      <a:pt x="71" y="0"/>
                    </a:lnTo>
                    <a:lnTo>
                      <a:pt x="73" y="0"/>
                    </a:lnTo>
                    <a:lnTo>
                      <a:pt x="75" y="0"/>
                    </a:lnTo>
                    <a:lnTo>
                      <a:pt x="77" y="0"/>
                    </a:lnTo>
                    <a:lnTo>
                      <a:pt x="80" y="0"/>
                    </a:lnTo>
                    <a:lnTo>
                      <a:pt x="82" y="0"/>
                    </a:lnTo>
                    <a:lnTo>
                      <a:pt x="84" y="0"/>
                    </a:lnTo>
                    <a:lnTo>
                      <a:pt x="87" y="0"/>
                    </a:lnTo>
                    <a:lnTo>
                      <a:pt x="89" y="0"/>
                    </a:lnTo>
                    <a:lnTo>
                      <a:pt x="91" y="0"/>
                    </a:lnTo>
                    <a:lnTo>
                      <a:pt x="93" y="0"/>
                    </a:lnTo>
                    <a:lnTo>
                      <a:pt x="96" y="0"/>
                    </a:lnTo>
                    <a:lnTo>
                      <a:pt x="98" y="0"/>
                    </a:lnTo>
                    <a:lnTo>
                      <a:pt x="100" y="0"/>
                    </a:lnTo>
                    <a:lnTo>
                      <a:pt x="102" y="0"/>
                    </a:lnTo>
                    <a:lnTo>
                      <a:pt x="105" y="0"/>
                    </a:lnTo>
                    <a:lnTo>
                      <a:pt x="107" y="0"/>
                    </a:lnTo>
                    <a:lnTo>
                      <a:pt x="109" y="0"/>
                    </a:lnTo>
                    <a:lnTo>
                      <a:pt x="111" y="0"/>
                    </a:lnTo>
                    <a:lnTo>
                      <a:pt x="114" y="0"/>
                    </a:lnTo>
                    <a:lnTo>
                      <a:pt x="116" y="0"/>
                    </a:lnTo>
                    <a:lnTo>
                      <a:pt x="118" y="0"/>
                    </a:lnTo>
                    <a:lnTo>
                      <a:pt x="121" y="0"/>
                    </a:lnTo>
                    <a:lnTo>
                      <a:pt x="123" y="0"/>
                    </a:lnTo>
                    <a:lnTo>
                      <a:pt x="125" y="0"/>
                    </a:lnTo>
                    <a:lnTo>
                      <a:pt x="127" y="0"/>
                    </a:lnTo>
                    <a:lnTo>
                      <a:pt x="130" y="0"/>
                    </a:lnTo>
                    <a:lnTo>
                      <a:pt x="132" y="0"/>
                    </a:lnTo>
                    <a:lnTo>
                      <a:pt x="134" y="0"/>
                    </a:lnTo>
                    <a:lnTo>
                      <a:pt x="136" y="0"/>
                    </a:lnTo>
                    <a:lnTo>
                      <a:pt x="139" y="0"/>
                    </a:lnTo>
                    <a:lnTo>
                      <a:pt x="141" y="0"/>
                    </a:lnTo>
                    <a:lnTo>
                      <a:pt x="143" y="0"/>
                    </a:lnTo>
                    <a:lnTo>
                      <a:pt x="145" y="0"/>
                    </a:lnTo>
                    <a:lnTo>
                      <a:pt x="148" y="0"/>
                    </a:lnTo>
                    <a:lnTo>
                      <a:pt x="150" y="0"/>
                    </a:lnTo>
                    <a:lnTo>
                      <a:pt x="152" y="0"/>
                    </a:lnTo>
                    <a:lnTo>
                      <a:pt x="155" y="0"/>
                    </a:lnTo>
                    <a:lnTo>
                      <a:pt x="157" y="0"/>
                    </a:lnTo>
                    <a:lnTo>
                      <a:pt x="159" y="0"/>
                    </a:lnTo>
                    <a:lnTo>
                      <a:pt x="161" y="0"/>
                    </a:lnTo>
                    <a:lnTo>
                      <a:pt x="164" y="0"/>
                    </a:lnTo>
                    <a:lnTo>
                      <a:pt x="166" y="0"/>
                    </a:lnTo>
                    <a:lnTo>
                      <a:pt x="168" y="0"/>
                    </a:lnTo>
                    <a:lnTo>
                      <a:pt x="170" y="0"/>
                    </a:lnTo>
                    <a:lnTo>
                      <a:pt x="173" y="0"/>
                    </a:lnTo>
                    <a:lnTo>
                      <a:pt x="175" y="0"/>
                    </a:lnTo>
                    <a:lnTo>
                      <a:pt x="177" y="0"/>
                    </a:lnTo>
                    <a:lnTo>
                      <a:pt x="179" y="0"/>
                    </a:lnTo>
                    <a:lnTo>
                      <a:pt x="182" y="0"/>
                    </a:lnTo>
                    <a:lnTo>
                      <a:pt x="184" y="0"/>
                    </a:lnTo>
                    <a:lnTo>
                      <a:pt x="186" y="0"/>
                    </a:lnTo>
                    <a:lnTo>
                      <a:pt x="189" y="0"/>
                    </a:lnTo>
                    <a:lnTo>
                      <a:pt x="191" y="0"/>
                    </a:lnTo>
                    <a:lnTo>
                      <a:pt x="193" y="0"/>
                    </a:lnTo>
                    <a:lnTo>
                      <a:pt x="195" y="0"/>
                    </a:lnTo>
                    <a:lnTo>
                      <a:pt x="198" y="0"/>
                    </a:lnTo>
                    <a:lnTo>
                      <a:pt x="200" y="0"/>
                    </a:lnTo>
                    <a:lnTo>
                      <a:pt x="202" y="0"/>
                    </a:lnTo>
                    <a:lnTo>
                      <a:pt x="204" y="0"/>
                    </a:lnTo>
                    <a:lnTo>
                      <a:pt x="207" y="0"/>
                    </a:lnTo>
                    <a:lnTo>
                      <a:pt x="209" y="0"/>
                    </a:lnTo>
                    <a:lnTo>
                      <a:pt x="211" y="0"/>
                    </a:lnTo>
                    <a:lnTo>
                      <a:pt x="213" y="0"/>
                    </a:lnTo>
                    <a:lnTo>
                      <a:pt x="216" y="0"/>
                    </a:lnTo>
                    <a:lnTo>
                      <a:pt x="218" y="0"/>
                    </a:lnTo>
                    <a:lnTo>
                      <a:pt x="220" y="0"/>
                    </a:lnTo>
                    <a:lnTo>
                      <a:pt x="223" y="0"/>
                    </a:lnTo>
                    <a:lnTo>
                      <a:pt x="225" y="0"/>
                    </a:lnTo>
                    <a:lnTo>
                      <a:pt x="227" y="0"/>
                    </a:lnTo>
                    <a:lnTo>
                      <a:pt x="229" y="0"/>
                    </a:lnTo>
                    <a:lnTo>
                      <a:pt x="232" y="0"/>
                    </a:lnTo>
                    <a:lnTo>
                      <a:pt x="234" y="0"/>
                    </a:lnTo>
                    <a:lnTo>
                      <a:pt x="236" y="0"/>
                    </a:lnTo>
                    <a:lnTo>
                      <a:pt x="238" y="0"/>
                    </a:lnTo>
                    <a:lnTo>
                      <a:pt x="241" y="0"/>
                    </a:lnTo>
                    <a:lnTo>
                      <a:pt x="243" y="0"/>
                    </a:lnTo>
                    <a:lnTo>
                      <a:pt x="245" y="0"/>
                    </a:lnTo>
                    <a:lnTo>
                      <a:pt x="247" y="0"/>
                    </a:lnTo>
                    <a:lnTo>
                      <a:pt x="250" y="0"/>
                    </a:lnTo>
                    <a:lnTo>
                      <a:pt x="252" y="0"/>
                    </a:lnTo>
                    <a:lnTo>
                      <a:pt x="254" y="0"/>
                    </a:lnTo>
                    <a:lnTo>
                      <a:pt x="257" y="0"/>
                    </a:lnTo>
                    <a:lnTo>
                      <a:pt x="259" y="0"/>
                    </a:lnTo>
                    <a:lnTo>
                      <a:pt x="261" y="0"/>
                    </a:lnTo>
                    <a:lnTo>
                      <a:pt x="263" y="0"/>
                    </a:lnTo>
                    <a:lnTo>
                      <a:pt x="266" y="0"/>
                    </a:lnTo>
                    <a:lnTo>
                      <a:pt x="268" y="0"/>
                    </a:lnTo>
                    <a:lnTo>
                      <a:pt x="270" y="0"/>
                    </a:lnTo>
                    <a:lnTo>
                      <a:pt x="272" y="0"/>
                    </a:lnTo>
                    <a:lnTo>
                      <a:pt x="275" y="0"/>
                    </a:lnTo>
                    <a:lnTo>
                      <a:pt x="277" y="0"/>
                    </a:lnTo>
                    <a:lnTo>
                      <a:pt x="279" y="0"/>
                    </a:lnTo>
                    <a:lnTo>
                      <a:pt x="281" y="0"/>
                    </a:lnTo>
                    <a:lnTo>
                      <a:pt x="284" y="0"/>
                    </a:lnTo>
                    <a:lnTo>
                      <a:pt x="286" y="0"/>
                    </a:lnTo>
                    <a:lnTo>
                      <a:pt x="28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26" name="Freeform 158"/>
              <p:cNvSpPr>
                <a:spLocks/>
              </p:cNvSpPr>
              <p:nvPr/>
            </p:nvSpPr>
            <p:spPr bwMode="auto">
              <a:xfrm>
                <a:off x="2427917" y="1969893"/>
                <a:ext cx="188605" cy="951"/>
              </a:xfrm>
              <a:custGeom>
                <a:avLst/>
                <a:gdLst/>
                <a:ahLst/>
                <a:cxnLst>
                  <a:cxn ang="0">
                    <a:pos x="3" y="0"/>
                  </a:cxn>
                  <a:cxn ang="0">
                    <a:pos x="7" y="0"/>
                  </a:cxn>
                  <a:cxn ang="0">
                    <a:pos x="12" y="0"/>
                  </a:cxn>
                  <a:cxn ang="0">
                    <a:pos x="16" y="0"/>
                  </a:cxn>
                  <a:cxn ang="0">
                    <a:pos x="21" y="0"/>
                  </a:cxn>
                  <a:cxn ang="0">
                    <a:pos x="25" y="0"/>
                  </a:cxn>
                  <a:cxn ang="0">
                    <a:pos x="30" y="0"/>
                  </a:cxn>
                  <a:cxn ang="0">
                    <a:pos x="34" y="0"/>
                  </a:cxn>
                  <a:cxn ang="0">
                    <a:pos x="39" y="0"/>
                  </a:cxn>
                  <a:cxn ang="0">
                    <a:pos x="43" y="0"/>
                  </a:cxn>
                  <a:cxn ang="0">
                    <a:pos x="48" y="0"/>
                  </a:cxn>
                  <a:cxn ang="0">
                    <a:pos x="52" y="0"/>
                  </a:cxn>
                  <a:cxn ang="0">
                    <a:pos x="57" y="0"/>
                  </a:cxn>
                  <a:cxn ang="0">
                    <a:pos x="61" y="0"/>
                  </a:cxn>
                  <a:cxn ang="0">
                    <a:pos x="66" y="0"/>
                  </a:cxn>
                  <a:cxn ang="0">
                    <a:pos x="71" y="0"/>
                  </a:cxn>
                  <a:cxn ang="0">
                    <a:pos x="75" y="0"/>
                  </a:cxn>
                  <a:cxn ang="0">
                    <a:pos x="80" y="0"/>
                  </a:cxn>
                  <a:cxn ang="0">
                    <a:pos x="84" y="0"/>
                  </a:cxn>
                  <a:cxn ang="0">
                    <a:pos x="89" y="0"/>
                  </a:cxn>
                  <a:cxn ang="0">
                    <a:pos x="93" y="0"/>
                  </a:cxn>
                  <a:cxn ang="0">
                    <a:pos x="98" y="0"/>
                  </a:cxn>
                  <a:cxn ang="0">
                    <a:pos x="102" y="0"/>
                  </a:cxn>
                  <a:cxn ang="0">
                    <a:pos x="107" y="0"/>
                  </a:cxn>
                  <a:cxn ang="0">
                    <a:pos x="111" y="0"/>
                  </a:cxn>
                  <a:cxn ang="0">
                    <a:pos x="116" y="0"/>
                  </a:cxn>
                  <a:cxn ang="0">
                    <a:pos x="120" y="0"/>
                  </a:cxn>
                  <a:cxn ang="0">
                    <a:pos x="125" y="0"/>
                  </a:cxn>
                  <a:cxn ang="0">
                    <a:pos x="130" y="0"/>
                  </a:cxn>
                  <a:cxn ang="0">
                    <a:pos x="134" y="0"/>
                  </a:cxn>
                  <a:cxn ang="0">
                    <a:pos x="139" y="0"/>
                  </a:cxn>
                  <a:cxn ang="0">
                    <a:pos x="143" y="0"/>
                  </a:cxn>
                  <a:cxn ang="0">
                    <a:pos x="148" y="0"/>
                  </a:cxn>
                  <a:cxn ang="0">
                    <a:pos x="152" y="0"/>
                  </a:cxn>
                  <a:cxn ang="0">
                    <a:pos x="157" y="0"/>
                  </a:cxn>
                  <a:cxn ang="0">
                    <a:pos x="161" y="0"/>
                  </a:cxn>
                  <a:cxn ang="0">
                    <a:pos x="166" y="0"/>
                  </a:cxn>
                  <a:cxn ang="0">
                    <a:pos x="170" y="0"/>
                  </a:cxn>
                  <a:cxn ang="0">
                    <a:pos x="175" y="0"/>
                  </a:cxn>
                  <a:cxn ang="0">
                    <a:pos x="179" y="0"/>
                  </a:cxn>
                  <a:cxn ang="0">
                    <a:pos x="184" y="0"/>
                  </a:cxn>
                  <a:cxn ang="0">
                    <a:pos x="188" y="0"/>
                  </a:cxn>
                  <a:cxn ang="0">
                    <a:pos x="193" y="0"/>
                  </a:cxn>
                  <a:cxn ang="0">
                    <a:pos x="198" y="0"/>
                  </a:cxn>
                </a:cxnLst>
                <a:rect l="0" t="0" r="r" b="b"/>
                <a:pathLst>
                  <a:path w="198">
                    <a:moveTo>
                      <a:pt x="0" y="0"/>
                    </a:moveTo>
                    <a:lnTo>
                      <a:pt x="3" y="0"/>
                    </a:lnTo>
                    <a:lnTo>
                      <a:pt x="5" y="0"/>
                    </a:lnTo>
                    <a:lnTo>
                      <a:pt x="7" y="0"/>
                    </a:lnTo>
                    <a:lnTo>
                      <a:pt x="9" y="0"/>
                    </a:lnTo>
                    <a:lnTo>
                      <a:pt x="12" y="0"/>
                    </a:lnTo>
                    <a:lnTo>
                      <a:pt x="14" y="0"/>
                    </a:lnTo>
                    <a:lnTo>
                      <a:pt x="16" y="0"/>
                    </a:lnTo>
                    <a:lnTo>
                      <a:pt x="18" y="0"/>
                    </a:lnTo>
                    <a:lnTo>
                      <a:pt x="21" y="0"/>
                    </a:lnTo>
                    <a:lnTo>
                      <a:pt x="23" y="0"/>
                    </a:lnTo>
                    <a:lnTo>
                      <a:pt x="25" y="0"/>
                    </a:lnTo>
                    <a:lnTo>
                      <a:pt x="27" y="0"/>
                    </a:lnTo>
                    <a:lnTo>
                      <a:pt x="30" y="0"/>
                    </a:lnTo>
                    <a:lnTo>
                      <a:pt x="32" y="0"/>
                    </a:lnTo>
                    <a:lnTo>
                      <a:pt x="34" y="0"/>
                    </a:lnTo>
                    <a:lnTo>
                      <a:pt x="37" y="0"/>
                    </a:lnTo>
                    <a:lnTo>
                      <a:pt x="39" y="0"/>
                    </a:lnTo>
                    <a:lnTo>
                      <a:pt x="41" y="0"/>
                    </a:lnTo>
                    <a:lnTo>
                      <a:pt x="43" y="0"/>
                    </a:lnTo>
                    <a:lnTo>
                      <a:pt x="46" y="0"/>
                    </a:lnTo>
                    <a:lnTo>
                      <a:pt x="48" y="0"/>
                    </a:lnTo>
                    <a:lnTo>
                      <a:pt x="50" y="0"/>
                    </a:lnTo>
                    <a:lnTo>
                      <a:pt x="52" y="0"/>
                    </a:lnTo>
                    <a:lnTo>
                      <a:pt x="55" y="0"/>
                    </a:lnTo>
                    <a:lnTo>
                      <a:pt x="57" y="0"/>
                    </a:lnTo>
                    <a:lnTo>
                      <a:pt x="59" y="0"/>
                    </a:lnTo>
                    <a:lnTo>
                      <a:pt x="61" y="0"/>
                    </a:lnTo>
                    <a:lnTo>
                      <a:pt x="64" y="0"/>
                    </a:lnTo>
                    <a:lnTo>
                      <a:pt x="66" y="0"/>
                    </a:lnTo>
                    <a:lnTo>
                      <a:pt x="68" y="0"/>
                    </a:lnTo>
                    <a:lnTo>
                      <a:pt x="71" y="0"/>
                    </a:lnTo>
                    <a:lnTo>
                      <a:pt x="73" y="0"/>
                    </a:lnTo>
                    <a:lnTo>
                      <a:pt x="75" y="0"/>
                    </a:lnTo>
                    <a:lnTo>
                      <a:pt x="77" y="0"/>
                    </a:lnTo>
                    <a:lnTo>
                      <a:pt x="80" y="0"/>
                    </a:lnTo>
                    <a:lnTo>
                      <a:pt x="82" y="0"/>
                    </a:lnTo>
                    <a:lnTo>
                      <a:pt x="84" y="0"/>
                    </a:lnTo>
                    <a:lnTo>
                      <a:pt x="86" y="0"/>
                    </a:lnTo>
                    <a:lnTo>
                      <a:pt x="89" y="0"/>
                    </a:lnTo>
                    <a:lnTo>
                      <a:pt x="91" y="0"/>
                    </a:lnTo>
                    <a:lnTo>
                      <a:pt x="93" y="0"/>
                    </a:lnTo>
                    <a:lnTo>
                      <a:pt x="96" y="0"/>
                    </a:lnTo>
                    <a:lnTo>
                      <a:pt x="98" y="0"/>
                    </a:lnTo>
                    <a:lnTo>
                      <a:pt x="100" y="0"/>
                    </a:lnTo>
                    <a:lnTo>
                      <a:pt x="102" y="0"/>
                    </a:lnTo>
                    <a:lnTo>
                      <a:pt x="105" y="0"/>
                    </a:lnTo>
                    <a:lnTo>
                      <a:pt x="107" y="0"/>
                    </a:lnTo>
                    <a:lnTo>
                      <a:pt x="109" y="0"/>
                    </a:lnTo>
                    <a:lnTo>
                      <a:pt x="111" y="0"/>
                    </a:lnTo>
                    <a:lnTo>
                      <a:pt x="114" y="0"/>
                    </a:lnTo>
                    <a:lnTo>
                      <a:pt x="116" y="0"/>
                    </a:lnTo>
                    <a:lnTo>
                      <a:pt x="118" y="0"/>
                    </a:lnTo>
                    <a:lnTo>
                      <a:pt x="120" y="0"/>
                    </a:lnTo>
                    <a:lnTo>
                      <a:pt x="123" y="0"/>
                    </a:lnTo>
                    <a:lnTo>
                      <a:pt x="125" y="0"/>
                    </a:lnTo>
                    <a:lnTo>
                      <a:pt x="127" y="0"/>
                    </a:lnTo>
                    <a:lnTo>
                      <a:pt x="130" y="0"/>
                    </a:lnTo>
                    <a:lnTo>
                      <a:pt x="132" y="0"/>
                    </a:lnTo>
                    <a:lnTo>
                      <a:pt x="134" y="0"/>
                    </a:lnTo>
                    <a:lnTo>
                      <a:pt x="136" y="0"/>
                    </a:lnTo>
                    <a:lnTo>
                      <a:pt x="139" y="0"/>
                    </a:lnTo>
                    <a:lnTo>
                      <a:pt x="141" y="0"/>
                    </a:lnTo>
                    <a:lnTo>
                      <a:pt x="143" y="0"/>
                    </a:lnTo>
                    <a:lnTo>
                      <a:pt x="145" y="0"/>
                    </a:lnTo>
                    <a:lnTo>
                      <a:pt x="148" y="0"/>
                    </a:lnTo>
                    <a:lnTo>
                      <a:pt x="150" y="0"/>
                    </a:lnTo>
                    <a:lnTo>
                      <a:pt x="152" y="0"/>
                    </a:lnTo>
                    <a:lnTo>
                      <a:pt x="154" y="0"/>
                    </a:lnTo>
                    <a:lnTo>
                      <a:pt x="157" y="0"/>
                    </a:lnTo>
                    <a:lnTo>
                      <a:pt x="159" y="0"/>
                    </a:lnTo>
                    <a:lnTo>
                      <a:pt x="161" y="0"/>
                    </a:lnTo>
                    <a:lnTo>
                      <a:pt x="164" y="0"/>
                    </a:lnTo>
                    <a:lnTo>
                      <a:pt x="166" y="0"/>
                    </a:lnTo>
                    <a:lnTo>
                      <a:pt x="168" y="0"/>
                    </a:lnTo>
                    <a:lnTo>
                      <a:pt x="170" y="0"/>
                    </a:lnTo>
                    <a:lnTo>
                      <a:pt x="173" y="0"/>
                    </a:lnTo>
                    <a:lnTo>
                      <a:pt x="175" y="0"/>
                    </a:lnTo>
                    <a:lnTo>
                      <a:pt x="177" y="0"/>
                    </a:lnTo>
                    <a:lnTo>
                      <a:pt x="179" y="0"/>
                    </a:lnTo>
                    <a:lnTo>
                      <a:pt x="182" y="0"/>
                    </a:lnTo>
                    <a:lnTo>
                      <a:pt x="184" y="0"/>
                    </a:lnTo>
                    <a:lnTo>
                      <a:pt x="186" y="0"/>
                    </a:lnTo>
                    <a:lnTo>
                      <a:pt x="188" y="0"/>
                    </a:lnTo>
                    <a:lnTo>
                      <a:pt x="191" y="0"/>
                    </a:lnTo>
                    <a:lnTo>
                      <a:pt x="193" y="0"/>
                    </a:lnTo>
                    <a:lnTo>
                      <a:pt x="195" y="0"/>
                    </a:lnTo>
                    <a:lnTo>
                      <a:pt x="19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grpSp>
            <p:nvGrpSpPr>
              <p:cNvPr id="27" name="Group 411"/>
              <p:cNvGrpSpPr/>
              <p:nvPr/>
            </p:nvGrpSpPr>
            <p:grpSpPr>
              <a:xfrm>
                <a:off x="1343914" y="1802141"/>
                <a:ext cx="1294512" cy="209067"/>
                <a:chOff x="1828800" y="2589212"/>
                <a:chExt cx="2157413" cy="349251"/>
              </a:xfrm>
            </p:grpSpPr>
            <p:cxnSp>
              <p:nvCxnSpPr>
                <p:cNvPr id="64" name="Straight Connector 63"/>
                <p:cNvCxnSpPr/>
                <p:nvPr/>
              </p:nvCxnSpPr>
              <p:spPr>
                <a:xfrm>
                  <a:off x="1828800" y="2589212"/>
                  <a:ext cx="355600" cy="1588"/>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184400" y="2936875"/>
                  <a:ext cx="355600" cy="1588"/>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530475" y="2732087"/>
                  <a:ext cx="355600" cy="1588"/>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905125" y="2665412"/>
                  <a:ext cx="355600" cy="1588"/>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5488" y="2827337"/>
                  <a:ext cx="355600" cy="1588"/>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630613" y="2803525"/>
                  <a:ext cx="355600" cy="1588"/>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rot="16200000" flipH="1">
                <a:off x="1457058" y="1909563"/>
                <a:ext cx="202363" cy="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1702717" y="1952315"/>
                <a:ext cx="125408" cy="28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965510" y="1863962"/>
                <a:ext cx="39903" cy="285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2164172" y="1899590"/>
                <a:ext cx="85507"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2411276" y="1938068"/>
                <a:ext cx="19951"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35360" y="1664708"/>
                <a:ext cx="91444" cy="114079"/>
              </a:xfrm>
              <a:prstGeom prst="rect">
                <a:avLst/>
              </a:prstGeom>
              <a:noFill/>
            </p:spPr>
            <p:txBody>
              <a:bodyPr wrap="square" lIns="0" tIns="0" rIns="0" bIns="0" rtlCol="0">
                <a:spAutoFit/>
              </a:bodyPr>
              <a:lstStyle/>
              <a:p>
                <a:pPr algn="ctr"/>
                <a:r>
                  <a:rPr lang="en-US" b="1" dirty="0" smtClean="0"/>
                  <a:t>a</a:t>
                </a:r>
                <a:endParaRPr lang="en-US" sz="3600" b="1" dirty="0"/>
              </a:p>
            </p:txBody>
          </p:sp>
          <p:sp>
            <p:nvSpPr>
              <p:cNvPr id="34" name="TextBox 33"/>
              <p:cNvSpPr txBox="1"/>
              <p:nvPr/>
            </p:nvSpPr>
            <p:spPr>
              <a:xfrm>
                <a:off x="2075473" y="1711480"/>
                <a:ext cx="91444" cy="114079"/>
              </a:xfrm>
              <a:prstGeom prst="rect">
                <a:avLst/>
              </a:prstGeom>
              <a:noFill/>
            </p:spPr>
            <p:txBody>
              <a:bodyPr wrap="square" lIns="0" tIns="0" rIns="0" bIns="0" rtlCol="0">
                <a:spAutoFit/>
              </a:bodyPr>
              <a:lstStyle/>
              <a:p>
                <a:pPr algn="ctr"/>
                <a:r>
                  <a:rPr lang="en-US" b="1" dirty="0" smtClean="0"/>
                  <a:t>a</a:t>
                </a:r>
                <a:endParaRPr lang="en-US" sz="3600" b="1" dirty="0"/>
              </a:p>
            </p:txBody>
          </p:sp>
          <p:sp>
            <p:nvSpPr>
              <p:cNvPr id="35" name="TextBox 34"/>
              <p:cNvSpPr txBox="1"/>
              <p:nvPr/>
            </p:nvSpPr>
            <p:spPr>
              <a:xfrm>
                <a:off x="1553476" y="2000295"/>
                <a:ext cx="91444" cy="114079"/>
              </a:xfrm>
              <a:prstGeom prst="rect">
                <a:avLst/>
              </a:prstGeom>
              <a:noFill/>
            </p:spPr>
            <p:txBody>
              <a:bodyPr wrap="square" lIns="0" tIns="0" rIns="0" bIns="0" rtlCol="0">
                <a:spAutoFit/>
              </a:bodyPr>
              <a:lstStyle/>
              <a:p>
                <a:pPr algn="ctr"/>
                <a:r>
                  <a:rPr lang="en-US" b="1" dirty="0" smtClean="0"/>
                  <a:t>d</a:t>
                </a:r>
                <a:endParaRPr lang="en-US" sz="3600" b="1" dirty="0"/>
              </a:p>
            </p:txBody>
          </p:sp>
          <p:sp>
            <p:nvSpPr>
              <p:cNvPr id="36" name="TextBox 35"/>
              <p:cNvSpPr txBox="1"/>
              <p:nvPr/>
            </p:nvSpPr>
            <p:spPr>
              <a:xfrm>
                <a:off x="1801139" y="1757081"/>
                <a:ext cx="91444" cy="114079"/>
              </a:xfrm>
              <a:prstGeom prst="rect">
                <a:avLst/>
              </a:prstGeom>
              <a:noFill/>
            </p:spPr>
            <p:txBody>
              <a:bodyPr wrap="square" lIns="0" tIns="0" rIns="0" bIns="0" rtlCol="0">
                <a:spAutoFit/>
              </a:bodyPr>
              <a:lstStyle/>
              <a:p>
                <a:pPr algn="ctr"/>
                <a:r>
                  <a:rPr lang="en-US" b="1" dirty="0" smtClean="0"/>
                  <a:t>b</a:t>
                </a:r>
                <a:endParaRPr lang="en-US" sz="3600" b="1" dirty="0"/>
              </a:p>
            </p:txBody>
          </p:sp>
          <p:sp>
            <p:nvSpPr>
              <p:cNvPr id="37" name="TextBox 36"/>
              <p:cNvSpPr txBox="1"/>
              <p:nvPr/>
            </p:nvSpPr>
            <p:spPr>
              <a:xfrm>
                <a:off x="2219180" y="1908660"/>
                <a:ext cx="91444" cy="114079"/>
              </a:xfrm>
              <a:prstGeom prst="rect">
                <a:avLst/>
              </a:prstGeom>
              <a:noFill/>
            </p:spPr>
            <p:txBody>
              <a:bodyPr wrap="square" lIns="0" tIns="0" rIns="0" bIns="0" rtlCol="0">
                <a:spAutoFit/>
              </a:bodyPr>
              <a:lstStyle/>
              <a:p>
                <a:pPr algn="ctr"/>
                <a:r>
                  <a:rPr lang="en-US" b="1" dirty="0" smtClean="0"/>
                  <a:t>c</a:t>
                </a:r>
                <a:endParaRPr lang="en-US" sz="3600" b="1" dirty="0"/>
              </a:p>
            </p:txBody>
          </p:sp>
          <p:sp>
            <p:nvSpPr>
              <p:cNvPr id="38" name="TextBox 37"/>
              <p:cNvSpPr txBox="1"/>
              <p:nvPr/>
            </p:nvSpPr>
            <p:spPr>
              <a:xfrm>
                <a:off x="2441253" y="1804369"/>
                <a:ext cx="91444" cy="114079"/>
              </a:xfrm>
              <a:prstGeom prst="rect">
                <a:avLst/>
              </a:prstGeom>
              <a:noFill/>
            </p:spPr>
            <p:txBody>
              <a:bodyPr wrap="square" lIns="0" tIns="0" rIns="0" bIns="0" rtlCol="0">
                <a:spAutoFit/>
              </a:bodyPr>
              <a:lstStyle/>
              <a:p>
                <a:pPr algn="ctr"/>
                <a:r>
                  <a:rPr lang="en-US" b="1" dirty="0" smtClean="0"/>
                  <a:t>c</a:t>
                </a:r>
                <a:endParaRPr lang="en-US" sz="3600" b="1" dirty="0"/>
              </a:p>
            </p:txBody>
          </p:sp>
          <p:cxnSp>
            <p:nvCxnSpPr>
              <p:cNvPr id="39" name="Straight Connector 38"/>
              <p:cNvCxnSpPr/>
              <p:nvPr/>
            </p:nvCxnSpPr>
            <p:spPr>
              <a:xfrm rot="5400000">
                <a:off x="1161276" y="1865566"/>
                <a:ext cx="341941" cy="47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80"/>
              <p:cNvGrpSpPr/>
              <p:nvPr/>
            </p:nvGrpSpPr>
            <p:grpSpPr>
              <a:xfrm>
                <a:off x="1314450" y="2190750"/>
                <a:ext cx="1260031" cy="306507"/>
                <a:chOff x="1033463" y="1811338"/>
                <a:chExt cx="3238500" cy="700088"/>
              </a:xfrm>
            </p:grpSpPr>
            <p:sp>
              <p:nvSpPr>
                <p:cNvPr id="59" name="Freeform 82"/>
                <p:cNvSpPr>
                  <a:spLocks/>
                </p:cNvSpPr>
                <p:nvPr/>
              </p:nvSpPr>
              <p:spPr bwMode="auto">
                <a:xfrm>
                  <a:off x="1033463" y="1811338"/>
                  <a:ext cx="701675" cy="579438"/>
                </a:xfrm>
                <a:custGeom>
                  <a:avLst/>
                  <a:gdLst/>
                  <a:ahLst/>
                  <a:cxnLst>
                    <a:cxn ang="0">
                      <a:pos x="8" y="11"/>
                    </a:cxn>
                    <a:cxn ang="0">
                      <a:pos x="20" y="30"/>
                    </a:cxn>
                    <a:cxn ang="0">
                      <a:pos x="27" y="46"/>
                    </a:cxn>
                    <a:cxn ang="0">
                      <a:pos x="39" y="65"/>
                    </a:cxn>
                    <a:cxn ang="0">
                      <a:pos x="50" y="80"/>
                    </a:cxn>
                    <a:cxn ang="0">
                      <a:pos x="58" y="96"/>
                    </a:cxn>
                    <a:cxn ang="0">
                      <a:pos x="69" y="115"/>
                    </a:cxn>
                    <a:cxn ang="0">
                      <a:pos x="81" y="130"/>
                    </a:cxn>
                    <a:cxn ang="0">
                      <a:pos x="89" y="146"/>
                    </a:cxn>
                    <a:cxn ang="0">
                      <a:pos x="100" y="161"/>
                    </a:cxn>
                    <a:cxn ang="0">
                      <a:pos x="112" y="176"/>
                    </a:cxn>
                    <a:cxn ang="0">
                      <a:pos x="119" y="192"/>
                    </a:cxn>
                    <a:cxn ang="0">
                      <a:pos x="131" y="207"/>
                    </a:cxn>
                    <a:cxn ang="0">
                      <a:pos x="142" y="222"/>
                    </a:cxn>
                    <a:cxn ang="0">
                      <a:pos x="150" y="238"/>
                    </a:cxn>
                    <a:cxn ang="0">
                      <a:pos x="162" y="253"/>
                    </a:cxn>
                    <a:cxn ang="0">
                      <a:pos x="173" y="249"/>
                    </a:cxn>
                    <a:cxn ang="0">
                      <a:pos x="181" y="234"/>
                    </a:cxn>
                    <a:cxn ang="0">
                      <a:pos x="192" y="222"/>
                    </a:cxn>
                    <a:cxn ang="0">
                      <a:pos x="204" y="207"/>
                    </a:cxn>
                    <a:cxn ang="0">
                      <a:pos x="212" y="192"/>
                    </a:cxn>
                    <a:cxn ang="0">
                      <a:pos x="223" y="176"/>
                    </a:cxn>
                    <a:cxn ang="0">
                      <a:pos x="235" y="169"/>
                    </a:cxn>
                    <a:cxn ang="0">
                      <a:pos x="246" y="173"/>
                    </a:cxn>
                    <a:cxn ang="0">
                      <a:pos x="258" y="188"/>
                    </a:cxn>
                    <a:cxn ang="0">
                      <a:pos x="265" y="203"/>
                    </a:cxn>
                    <a:cxn ang="0">
                      <a:pos x="277" y="215"/>
                    </a:cxn>
                    <a:cxn ang="0">
                      <a:pos x="288" y="230"/>
                    </a:cxn>
                    <a:cxn ang="0">
                      <a:pos x="296" y="246"/>
                    </a:cxn>
                    <a:cxn ang="0">
                      <a:pos x="308" y="257"/>
                    </a:cxn>
                    <a:cxn ang="0">
                      <a:pos x="319" y="272"/>
                    </a:cxn>
                    <a:cxn ang="0">
                      <a:pos x="327" y="284"/>
                    </a:cxn>
                    <a:cxn ang="0">
                      <a:pos x="338" y="299"/>
                    </a:cxn>
                    <a:cxn ang="0">
                      <a:pos x="350" y="311"/>
                    </a:cxn>
                    <a:cxn ang="0">
                      <a:pos x="358" y="326"/>
                    </a:cxn>
                    <a:cxn ang="0">
                      <a:pos x="369" y="338"/>
                    </a:cxn>
                    <a:cxn ang="0">
                      <a:pos x="381" y="349"/>
                    </a:cxn>
                    <a:cxn ang="0">
                      <a:pos x="392" y="334"/>
                    </a:cxn>
                    <a:cxn ang="0">
                      <a:pos x="404" y="330"/>
                    </a:cxn>
                    <a:cxn ang="0">
                      <a:pos x="415" y="334"/>
                    </a:cxn>
                    <a:cxn ang="0">
                      <a:pos x="427" y="345"/>
                    </a:cxn>
                    <a:cxn ang="0">
                      <a:pos x="434" y="357"/>
                    </a:cxn>
                  </a:cxnLst>
                  <a:rect l="0" t="0" r="r" b="b"/>
                  <a:pathLst>
                    <a:path w="442" h="365">
                      <a:moveTo>
                        <a:pt x="0" y="0"/>
                      </a:moveTo>
                      <a:lnTo>
                        <a:pt x="4" y="7"/>
                      </a:lnTo>
                      <a:lnTo>
                        <a:pt x="8" y="11"/>
                      </a:lnTo>
                      <a:lnTo>
                        <a:pt x="12" y="19"/>
                      </a:lnTo>
                      <a:lnTo>
                        <a:pt x="16" y="23"/>
                      </a:lnTo>
                      <a:lnTo>
                        <a:pt x="20" y="30"/>
                      </a:lnTo>
                      <a:lnTo>
                        <a:pt x="23" y="34"/>
                      </a:lnTo>
                      <a:lnTo>
                        <a:pt x="27" y="42"/>
                      </a:lnTo>
                      <a:lnTo>
                        <a:pt x="27" y="46"/>
                      </a:lnTo>
                      <a:lnTo>
                        <a:pt x="31" y="53"/>
                      </a:lnTo>
                      <a:lnTo>
                        <a:pt x="35" y="57"/>
                      </a:lnTo>
                      <a:lnTo>
                        <a:pt x="39" y="65"/>
                      </a:lnTo>
                      <a:lnTo>
                        <a:pt x="43" y="69"/>
                      </a:lnTo>
                      <a:lnTo>
                        <a:pt x="46" y="77"/>
                      </a:lnTo>
                      <a:lnTo>
                        <a:pt x="50" y="80"/>
                      </a:lnTo>
                      <a:lnTo>
                        <a:pt x="54" y="88"/>
                      </a:lnTo>
                      <a:lnTo>
                        <a:pt x="58" y="92"/>
                      </a:lnTo>
                      <a:lnTo>
                        <a:pt x="58" y="96"/>
                      </a:lnTo>
                      <a:lnTo>
                        <a:pt x="62" y="103"/>
                      </a:lnTo>
                      <a:lnTo>
                        <a:pt x="66" y="107"/>
                      </a:lnTo>
                      <a:lnTo>
                        <a:pt x="69" y="115"/>
                      </a:lnTo>
                      <a:lnTo>
                        <a:pt x="73" y="119"/>
                      </a:lnTo>
                      <a:lnTo>
                        <a:pt x="77" y="126"/>
                      </a:lnTo>
                      <a:lnTo>
                        <a:pt x="81" y="130"/>
                      </a:lnTo>
                      <a:lnTo>
                        <a:pt x="85" y="134"/>
                      </a:lnTo>
                      <a:lnTo>
                        <a:pt x="85" y="142"/>
                      </a:lnTo>
                      <a:lnTo>
                        <a:pt x="89" y="146"/>
                      </a:lnTo>
                      <a:lnTo>
                        <a:pt x="93" y="150"/>
                      </a:lnTo>
                      <a:lnTo>
                        <a:pt x="96" y="157"/>
                      </a:lnTo>
                      <a:lnTo>
                        <a:pt x="100" y="161"/>
                      </a:lnTo>
                      <a:lnTo>
                        <a:pt x="104" y="169"/>
                      </a:lnTo>
                      <a:lnTo>
                        <a:pt x="108" y="173"/>
                      </a:lnTo>
                      <a:lnTo>
                        <a:pt x="112" y="176"/>
                      </a:lnTo>
                      <a:lnTo>
                        <a:pt x="116" y="184"/>
                      </a:lnTo>
                      <a:lnTo>
                        <a:pt x="116" y="188"/>
                      </a:lnTo>
                      <a:lnTo>
                        <a:pt x="119" y="192"/>
                      </a:lnTo>
                      <a:lnTo>
                        <a:pt x="123" y="199"/>
                      </a:lnTo>
                      <a:lnTo>
                        <a:pt x="127" y="203"/>
                      </a:lnTo>
                      <a:lnTo>
                        <a:pt x="131" y="207"/>
                      </a:lnTo>
                      <a:lnTo>
                        <a:pt x="135" y="215"/>
                      </a:lnTo>
                      <a:lnTo>
                        <a:pt x="139" y="219"/>
                      </a:lnTo>
                      <a:lnTo>
                        <a:pt x="142" y="222"/>
                      </a:lnTo>
                      <a:lnTo>
                        <a:pt x="142" y="230"/>
                      </a:lnTo>
                      <a:lnTo>
                        <a:pt x="146" y="234"/>
                      </a:lnTo>
                      <a:lnTo>
                        <a:pt x="150" y="238"/>
                      </a:lnTo>
                      <a:lnTo>
                        <a:pt x="154" y="246"/>
                      </a:lnTo>
                      <a:lnTo>
                        <a:pt x="158" y="249"/>
                      </a:lnTo>
                      <a:lnTo>
                        <a:pt x="162" y="253"/>
                      </a:lnTo>
                      <a:lnTo>
                        <a:pt x="166" y="261"/>
                      </a:lnTo>
                      <a:lnTo>
                        <a:pt x="169" y="253"/>
                      </a:lnTo>
                      <a:lnTo>
                        <a:pt x="173" y="249"/>
                      </a:lnTo>
                      <a:lnTo>
                        <a:pt x="173" y="246"/>
                      </a:lnTo>
                      <a:lnTo>
                        <a:pt x="177" y="242"/>
                      </a:lnTo>
                      <a:lnTo>
                        <a:pt x="181" y="234"/>
                      </a:lnTo>
                      <a:lnTo>
                        <a:pt x="185" y="230"/>
                      </a:lnTo>
                      <a:lnTo>
                        <a:pt x="189" y="226"/>
                      </a:lnTo>
                      <a:lnTo>
                        <a:pt x="192" y="222"/>
                      </a:lnTo>
                      <a:lnTo>
                        <a:pt x="196" y="215"/>
                      </a:lnTo>
                      <a:lnTo>
                        <a:pt x="200" y="211"/>
                      </a:lnTo>
                      <a:lnTo>
                        <a:pt x="204" y="207"/>
                      </a:lnTo>
                      <a:lnTo>
                        <a:pt x="204" y="203"/>
                      </a:lnTo>
                      <a:lnTo>
                        <a:pt x="208" y="196"/>
                      </a:lnTo>
                      <a:lnTo>
                        <a:pt x="212" y="192"/>
                      </a:lnTo>
                      <a:lnTo>
                        <a:pt x="215" y="188"/>
                      </a:lnTo>
                      <a:lnTo>
                        <a:pt x="219" y="184"/>
                      </a:lnTo>
                      <a:lnTo>
                        <a:pt x="223" y="176"/>
                      </a:lnTo>
                      <a:lnTo>
                        <a:pt x="227" y="173"/>
                      </a:lnTo>
                      <a:lnTo>
                        <a:pt x="231" y="169"/>
                      </a:lnTo>
                      <a:lnTo>
                        <a:pt x="235" y="169"/>
                      </a:lnTo>
                      <a:lnTo>
                        <a:pt x="239" y="169"/>
                      </a:lnTo>
                      <a:lnTo>
                        <a:pt x="242" y="173"/>
                      </a:lnTo>
                      <a:lnTo>
                        <a:pt x="246" y="173"/>
                      </a:lnTo>
                      <a:lnTo>
                        <a:pt x="250" y="180"/>
                      </a:lnTo>
                      <a:lnTo>
                        <a:pt x="254" y="184"/>
                      </a:lnTo>
                      <a:lnTo>
                        <a:pt x="258" y="188"/>
                      </a:lnTo>
                      <a:lnTo>
                        <a:pt x="262" y="192"/>
                      </a:lnTo>
                      <a:lnTo>
                        <a:pt x="262" y="199"/>
                      </a:lnTo>
                      <a:lnTo>
                        <a:pt x="265" y="203"/>
                      </a:lnTo>
                      <a:lnTo>
                        <a:pt x="269" y="207"/>
                      </a:lnTo>
                      <a:lnTo>
                        <a:pt x="273" y="211"/>
                      </a:lnTo>
                      <a:lnTo>
                        <a:pt x="277" y="215"/>
                      </a:lnTo>
                      <a:lnTo>
                        <a:pt x="281" y="222"/>
                      </a:lnTo>
                      <a:lnTo>
                        <a:pt x="285" y="226"/>
                      </a:lnTo>
                      <a:lnTo>
                        <a:pt x="288" y="230"/>
                      </a:lnTo>
                      <a:lnTo>
                        <a:pt x="288" y="234"/>
                      </a:lnTo>
                      <a:lnTo>
                        <a:pt x="292" y="238"/>
                      </a:lnTo>
                      <a:lnTo>
                        <a:pt x="296" y="246"/>
                      </a:lnTo>
                      <a:lnTo>
                        <a:pt x="300" y="249"/>
                      </a:lnTo>
                      <a:lnTo>
                        <a:pt x="304" y="253"/>
                      </a:lnTo>
                      <a:lnTo>
                        <a:pt x="308" y="257"/>
                      </a:lnTo>
                      <a:lnTo>
                        <a:pt x="312" y="261"/>
                      </a:lnTo>
                      <a:lnTo>
                        <a:pt x="315" y="265"/>
                      </a:lnTo>
                      <a:lnTo>
                        <a:pt x="319" y="272"/>
                      </a:lnTo>
                      <a:lnTo>
                        <a:pt x="319" y="276"/>
                      </a:lnTo>
                      <a:lnTo>
                        <a:pt x="323" y="280"/>
                      </a:lnTo>
                      <a:lnTo>
                        <a:pt x="327" y="284"/>
                      </a:lnTo>
                      <a:lnTo>
                        <a:pt x="331" y="288"/>
                      </a:lnTo>
                      <a:lnTo>
                        <a:pt x="335" y="292"/>
                      </a:lnTo>
                      <a:lnTo>
                        <a:pt x="338" y="299"/>
                      </a:lnTo>
                      <a:lnTo>
                        <a:pt x="342" y="303"/>
                      </a:lnTo>
                      <a:lnTo>
                        <a:pt x="346" y="307"/>
                      </a:lnTo>
                      <a:lnTo>
                        <a:pt x="350" y="311"/>
                      </a:lnTo>
                      <a:lnTo>
                        <a:pt x="350" y="319"/>
                      </a:lnTo>
                      <a:lnTo>
                        <a:pt x="354" y="322"/>
                      </a:lnTo>
                      <a:lnTo>
                        <a:pt x="358" y="326"/>
                      </a:lnTo>
                      <a:lnTo>
                        <a:pt x="361" y="330"/>
                      </a:lnTo>
                      <a:lnTo>
                        <a:pt x="365" y="334"/>
                      </a:lnTo>
                      <a:lnTo>
                        <a:pt x="369" y="338"/>
                      </a:lnTo>
                      <a:lnTo>
                        <a:pt x="373" y="342"/>
                      </a:lnTo>
                      <a:lnTo>
                        <a:pt x="377" y="345"/>
                      </a:lnTo>
                      <a:lnTo>
                        <a:pt x="381" y="349"/>
                      </a:lnTo>
                      <a:lnTo>
                        <a:pt x="385" y="345"/>
                      </a:lnTo>
                      <a:lnTo>
                        <a:pt x="388" y="342"/>
                      </a:lnTo>
                      <a:lnTo>
                        <a:pt x="392" y="334"/>
                      </a:lnTo>
                      <a:lnTo>
                        <a:pt x="396" y="334"/>
                      </a:lnTo>
                      <a:lnTo>
                        <a:pt x="400" y="330"/>
                      </a:lnTo>
                      <a:lnTo>
                        <a:pt x="404" y="330"/>
                      </a:lnTo>
                      <a:lnTo>
                        <a:pt x="408" y="326"/>
                      </a:lnTo>
                      <a:lnTo>
                        <a:pt x="411" y="330"/>
                      </a:lnTo>
                      <a:lnTo>
                        <a:pt x="415" y="334"/>
                      </a:lnTo>
                      <a:lnTo>
                        <a:pt x="419" y="338"/>
                      </a:lnTo>
                      <a:lnTo>
                        <a:pt x="423" y="342"/>
                      </a:lnTo>
                      <a:lnTo>
                        <a:pt x="427" y="345"/>
                      </a:lnTo>
                      <a:lnTo>
                        <a:pt x="431" y="349"/>
                      </a:lnTo>
                      <a:lnTo>
                        <a:pt x="434" y="353"/>
                      </a:lnTo>
                      <a:lnTo>
                        <a:pt x="434" y="357"/>
                      </a:lnTo>
                      <a:lnTo>
                        <a:pt x="438" y="361"/>
                      </a:lnTo>
                      <a:lnTo>
                        <a:pt x="442" y="365"/>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60" name="Freeform 83"/>
                <p:cNvSpPr>
                  <a:spLocks/>
                </p:cNvSpPr>
                <p:nvPr/>
              </p:nvSpPr>
              <p:spPr bwMode="auto">
                <a:xfrm>
                  <a:off x="1735138" y="2170113"/>
                  <a:ext cx="744538" cy="341313"/>
                </a:xfrm>
                <a:custGeom>
                  <a:avLst/>
                  <a:gdLst/>
                  <a:ahLst/>
                  <a:cxnLst>
                    <a:cxn ang="0">
                      <a:pos x="8" y="142"/>
                    </a:cxn>
                    <a:cxn ang="0">
                      <a:pos x="19" y="154"/>
                    </a:cxn>
                    <a:cxn ang="0">
                      <a:pos x="31" y="154"/>
                    </a:cxn>
                    <a:cxn ang="0">
                      <a:pos x="42" y="146"/>
                    </a:cxn>
                    <a:cxn ang="0">
                      <a:pos x="54" y="154"/>
                    </a:cxn>
                    <a:cxn ang="0">
                      <a:pos x="65" y="166"/>
                    </a:cxn>
                    <a:cxn ang="0">
                      <a:pos x="77" y="173"/>
                    </a:cxn>
                    <a:cxn ang="0">
                      <a:pos x="85" y="173"/>
                    </a:cxn>
                    <a:cxn ang="0">
                      <a:pos x="96" y="173"/>
                    </a:cxn>
                    <a:cxn ang="0">
                      <a:pos x="108" y="185"/>
                    </a:cxn>
                    <a:cxn ang="0">
                      <a:pos x="119" y="196"/>
                    </a:cxn>
                    <a:cxn ang="0">
                      <a:pos x="131" y="204"/>
                    </a:cxn>
                    <a:cxn ang="0">
                      <a:pos x="142" y="208"/>
                    </a:cxn>
                    <a:cxn ang="0">
                      <a:pos x="154" y="204"/>
                    </a:cxn>
                    <a:cxn ang="0">
                      <a:pos x="165" y="204"/>
                    </a:cxn>
                    <a:cxn ang="0">
                      <a:pos x="177" y="208"/>
                    </a:cxn>
                    <a:cxn ang="0">
                      <a:pos x="188" y="212"/>
                    </a:cxn>
                    <a:cxn ang="0">
                      <a:pos x="200" y="212"/>
                    </a:cxn>
                    <a:cxn ang="0">
                      <a:pos x="211" y="212"/>
                    </a:cxn>
                    <a:cxn ang="0">
                      <a:pos x="223" y="200"/>
                    </a:cxn>
                    <a:cxn ang="0">
                      <a:pos x="231" y="189"/>
                    </a:cxn>
                    <a:cxn ang="0">
                      <a:pos x="242" y="181"/>
                    </a:cxn>
                    <a:cxn ang="0">
                      <a:pos x="254" y="169"/>
                    </a:cxn>
                    <a:cxn ang="0">
                      <a:pos x="261" y="158"/>
                    </a:cxn>
                    <a:cxn ang="0">
                      <a:pos x="273" y="154"/>
                    </a:cxn>
                    <a:cxn ang="0">
                      <a:pos x="284" y="142"/>
                    </a:cxn>
                    <a:cxn ang="0">
                      <a:pos x="296" y="135"/>
                    </a:cxn>
                    <a:cxn ang="0">
                      <a:pos x="308" y="131"/>
                    </a:cxn>
                    <a:cxn ang="0">
                      <a:pos x="319" y="119"/>
                    </a:cxn>
                    <a:cxn ang="0">
                      <a:pos x="331" y="108"/>
                    </a:cxn>
                    <a:cxn ang="0">
                      <a:pos x="342" y="96"/>
                    </a:cxn>
                    <a:cxn ang="0">
                      <a:pos x="350" y="85"/>
                    </a:cxn>
                    <a:cxn ang="0">
                      <a:pos x="361" y="73"/>
                    </a:cxn>
                    <a:cxn ang="0">
                      <a:pos x="373" y="62"/>
                    </a:cxn>
                    <a:cxn ang="0">
                      <a:pos x="384" y="54"/>
                    </a:cxn>
                    <a:cxn ang="0">
                      <a:pos x="396" y="43"/>
                    </a:cxn>
                    <a:cxn ang="0">
                      <a:pos x="407" y="31"/>
                    </a:cxn>
                    <a:cxn ang="0">
                      <a:pos x="419" y="23"/>
                    </a:cxn>
                    <a:cxn ang="0">
                      <a:pos x="434" y="12"/>
                    </a:cxn>
                    <a:cxn ang="0">
                      <a:pos x="438" y="8"/>
                    </a:cxn>
                    <a:cxn ang="0">
                      <a:pos x="450" y="8"/>
                    </a:cxn>
                    <a:cxn ang="0">
                      <a:pos x="461" y="4"/>
                    </a:cxn>
                  </a:cxnLst>
                  <a:rect l="0" t="0" r="r" b="b"/>
                  <a:pathLst>
                    <a:path w="469" h="215">
                      <a:moveTo>
                        <a:pt x="0" y="139"/>
                      </a:moveTo>
                      <a:lnTo>
                        <a:pt x="4" y="139"/>
                      </a:lnTo>
                      <a:lnTo>
                        <a:pt x="8" y="142"/>
                      </a:lnTo>
                      <a:lnTo>
                        <a:pt x="12" y="146"/>
                      </a:lnTo>
                      <a:lnTo>
                        <a:pt x="16" y="150"/>
                      </a:lnTo>
                      <a:lnTo>
                        <a:pt x="19" y="154"/>
                      </a:lnTo>
                      <a:lnTo>
                        <a:pt x="23" y="158"/>
                      </a:lnTo>
                      <a:lnTo>
                        <a:pt x="27" y="158"/>
                      </a:lnTo>
                      <a:lnTo>
                        <a:pt x="31" y="154"/>
                      </a:lnTo>
                      <a:lnTo>
                        <a:pt x="35" y="154"/>
                      </a:lnTo>
                      <a:lnTo>
                        <a:pt x="39" y="150"/>
                      </a:lnTo>
                      <a:lnTo>
                        <a:pt x="42" y="146"/>
                      </a:lnTo>
                      <a:lnTo>
                        <a:pt x="46" y="146"/>
                      </a:lnTo>
                      <a:lnTo>
                        <a:pt x="50" y="150"/>
                      </a:lnTo>
                      <a:lnTo>
                        <a:pt x="54" y="154"/>
                      </a:lnTo>
                      <a:lnTo>
                        <a:pt x="58" y="162"/>
                      </a:lnTo>
                      <a:lnTo>
                        <a:pt x="62" y="162"/>
                      </a:lnTo>
                      <a:lnTo>
                        <a:pt x="65" y="166"/>
                      </a:lnTo>
                      <a:lnTo>
                        <a:pt x="69" y="169"/>
                      </a:lnTo>
                      <a:lnTo>
                        <a:pt x="73" y="169"/>
                      </a:lnTo>
                      <a:lnTo>
                        <a:pt x="77" y="173"/>
                      </a:lnTo>
                      <a:lnTo>
                        <a:pt x="85" y="173"/>
                      </a:lnTo>
                      <a:lnTo>
                        <a:pt x="81" y="173"/>
                      </a:lnTo>
                      <a:lnTo>
                        <a:pt x="85" y="173"/>
                      </a:lnTo>
                      <a:lnTo>
                        <a:pt x="89" y="169"/>
                      </a:lnTo>
                      <a:lnTo>
                        <a:pt x="92" y="169"/>
                      </a:lnTo>
                      <a:lnTo>
                        <a:pt x="96" y="173"/>
                      </a:lnTo>
                      <a:lnTo>
                        <a:pt x="100" y="177"/>
                      </a:lnTo>
                      <a:lnTo>
                        <a:pt x="104" y="181"/>
                      </a:lnTo>
                      <a:lnTo>
                        <a:pt x="108" y="185"/>
                      </a:lnTo>
                      <a:lnTo>
                        <a:pt x="112" y="189"/>
                      </a:lnTo>
                      <a:lnTo>
                        <a:pt x="115" y="192"/>
                      </a:lnTo>
                      <a:lnTo>
                        <a:pt x="119" y="196"/>
                      </a:lnTo>
                      <a:lnTo>
                        <a:pt x="123" y="200"/>
                      </a:lnTo>
                      <a:lnTo>
                        <a:pt x="127" y="200"/>
                      </a:lnTo>
                      <a:lnTo>
                        <a:pt x="131" y="204"/>
                      </a:lnTo>
                      <a:lnTo>
                        <a:pt x="135" y="204"/>
                      </a:lnTo>
                      <a:lnTo>
                        <a:pt x="138" y="208"/>
                      </a:lnTo>
                      <a:lnTo>
                        <a:pt x="142" y="208"/>
                      </a:lnTo>
                      <a:lnTo>
                        <a:pt x="146" y="208"/>
                      </a:lnTo>
                      <a:lnTo>
                        <a:pt x="150" y="208"/>
                      </a:lnTo>
                      <a:lnTo>
                        <a:pt x="154" y="204"/>
                      </a:lnTo>
                      <a:lnTo>
                        <a:pt x="158" y="204"/>
                      </a:lnTo>
                      <a:lnTo>
                        <a:pt x="162" y="204"/>
                      </a:lnTo>
                      <a:lnTo>
                        <a:pt x="165" y="204"/>
                      </a:lnTo>
                      <a:lnTo>
                        <a:pt x="169" y="208"/>
                      </a:lnTo>
                      <a:lnTo>
                        <a:pt x="173" y="208"/>
                      </a:lnTo>
                      <a:lnTo>
                        <a:pt x="177" y="208"/>
                      </a:lnTo>
                      <a:lnTo>
                        <a:pt x="181" y="208"/>
                      </a:lnTo>
                      <a:lnTo>
                        <a:pt x="185" y="208"/>
                      </a:lnTo>
                      <a:lnTo>
                        <a:pt x="188" y="212"/>
                      </a:lnTo>
                      <a:lnTo>
                        <a:pt x="192" y="212"/>
                      </a:lnTo>
                      <a:lnTo>
                        <a:pt x="196" y="212"/>
                      </a:lnTo>
                      <a:lnTo>
                        <a:pt x="200" y="212"/>
                      </a:lnTo>
                      <a:lnTo>
                        <a:pt x="204" y="215"/>
                      </a:lnTo>
                      <a:lnTo>
                        <a:pt x="208" y="215"/>
                      </a:lnTo>
                      <a:lnTo>
                        <a:pt x="211" y="212"/>
                      </a:lnTo>
                      <a:lnTo>
                        <a:pt x="215" y="208"/>
                      </a:lnTo>
                      <a:lnTo>
                        <a:pt x="219" y="204"/>
                      </a:lnTo>
                      <a:lnTo>
                        <a:pt x="223" y="200"/>
                      </a:lnTo>
                      <a:lnTo>
                        <a:pt x="227" y="196"/>
                      </a:lnTo>
                      <a:lnTo>
                        <a:pt x="227" y="192"/>
                      </a:lnTo>
                      <a:lnTo>
                        <a:pt x="231" y="189"/>
                      </a:lnTo>
                      <a:lnTo>
                        <a:pt x="235" y="185"/>
                      </a:lnTo>
                      <a:lnTo>
                        <a:pt x="238" y="181"/>
                      </a:lnTo>
                      <a:lnTo>
                        <a:pt x="242" y="181"/>
                      </a:lnTo>
                      <a:lnTo>
                        <a:pt x="246" y="177"/>
                      </a:lnTo>
                      <a:lnTo>
                        <a:pt x="250" y="173"/>
                      </a:lnTo>
                      <a:lnTo>
                        <a:pt x="254" y="169"/>
                      </a:lnTo>
                      <a:lnTo>
                        <a:pt x="258" y="166"/>
                      </a:lnTo>
                      <a:lnTo>
                        <a:pt x="258" y="162"/>
                      </a:lnTo>
                      <a:lnTo>
                        <a:pt x="261" y="158"/>
                      </a:lnTo>
                      <a:lnTo>
                        <a:pt x="265" y="154"/>
                      </a:lnTo>
                      <a:lnTo>
                        <a:pt x="269" y="154"/>
                      </a:lnTo>
                      <a:lnTo>
                        <a:pt x="273" y="154"/>
                      </a:lnTo>
                      <a:lnTo>
                        <a:pt x="277" y="150"/>
                      </a:lnTo>
                      <a:lnTo>
                        <a:pt x="281" y="146"/>
                      </a:lnTo>
                      <a:lnTo>
                        <a:pt x="284" y="142"/>
                      </a:lnTo>
                      <a:lnTo>
                        <a:pt x="288" y="139"/>
                      </a:lnTo>
                      <a:lnTo>
                        <a:pt x="292" y="139"/>
                      </a:lnTo>
                      <a:lnTo>
                        <a:pt x="296" y="135"/>
                      </a:lnTo>
                      <a:lnTo>
                        <a:pt x="300" y="131"/>
                      </a:lnTo>
                      <a:lnTo>
                        <a:pt x="304" y="131"/>
                      </a:lnTo>
                      <a:lnTo>
                        <a:pt x="308" y="131"/>
                      </a:lnTo>
                      <a:lnTo>
                        <a:pt x="311" y="127"/>
                      </a:lnTo>
                      <a:lnTo>
                        <a:pt x="315" y="123"/>
                      </a:lnTo>
                      <a:lnTo>
                        <a:pt x="319" y="119"/>
                      </a:lnTo>
                      <a:lnTo>
                        <a:pt x="323" y="116"/>
                      </a:lnTo>
                      <a:lnTo>
                        <a:pt x="327" y="112"/>
                      </a:lnTo>
                      <a:lnTo>
                        <a:pt x="331" y="108"/>
                      </a:lnTo>
                      <a:lnTo>
                        <a:pt x="334" y="104"/>
                      </a:lnTo>
                      <a:lnTo>
                        <a:pt x="338" y="100"/>
                      </a:lnTo>
                      <a:lnTo>
                        <a:pt x="342" y="96"/>
                      </a:lnTo>
                      <a:lnTo>
                        <a:pt x="342" y="93"/>
                      </a:lnTo>
                      <a:lnTo>
                        <a:pt x="346" y="85"/>
                      </a:lnTo>
                      <a:lnTo>
                        <a:pt x="350" y="85"/>
                      </a:lnTo>
                      <a:lnTo>
                        <a:pt x="354" y="81"/>
                      </a:lnTo>
                      <a:lnTo>
                        <a:pt x="357" y="77"/>
                      </a:lnTo>
                      <a:lnTo>
                        <a:pt x="361" y="73"/>
                      </a:lnTo>
                      <a:lnTo>
                        <a:pt x="365" y="69"/>
                      </a:lnTo>
                      <a:lnTo>
                        <a:pt x="369" y="66"/>
                      </a:lnTo>
                      <a:lnTo>
                        <a:pt x="373" y="62"/>
                      </a:lnTo>
                      <a:lnTo>
                        <a:pt x="377" y="58"/>
                      </a:lnTo>
                      <a:lnTo>
                        <a:pt x="381" y="54"/>
                      </a:lnTo>
                      <a:lnTo>
                        <a:pt x="384" y="54"/>
                      </a:lnTo>
                      <a:lnTo>
                        <a:pt x="388" y="50"/>
                      </a:lnTo>
                      <a:lnTo>
                        <a:pt x="392" y="46"/>
                      </a:lnTo>
                      <a:lnTo>
                        <a:pt x="396" y="43"/>
                      </a:lnTo>
                      <a:lnTo>
                        <a:pt x="400" y="39"/>
                      </a:lnTo>
                      <a:lnTo>
                        <a:pt x="404" y="35"/>
                      </a:lnTo>
                      <a:lnTo>
                        <a:pt x="407" y="31"/>
                      </a:lnTo>
                      <a:lnTo>
                        <a:pt x="411" y="27"/>
                      </a:lnTo>
                      <a:lnTo>
                        <a:pt x="415" y="27"/>
                      </a:lnTo>
                      <a:lnTo>
                        <a:pt x="419" y="23"/>
                      </a:lnTo>
                      <a:lnTo>
                        <a:pt x="423" y="20"/>
                      </a:lnTo>
                      <a:lnTo>
                        <a:pt x="427" y="20"/>
                      </a:lnTo>
                      <a:lnTo>
                        <a:pt x="434" y="12"/>
                      </a:lnTo>
                      <a:lnTo>
                        <a:pt x="430" y="12"/>
                      </a:lnTo>
                      <a:lnTo>
                        <a:pt x="434" y="12"/>
                      </a:lnTo>
                      <a:lnTo>
                        <a:pt x="438" y="8"/>
                      </a:lnTo>
                      <a:lnTo>
                        <a:pt x="442" y="8"/>
                      </a:lnTo>
                      <a:lnTo>
                        <a:pt x="446" y="12"/>
                      </a:lnTo>
                      <a:lnTo>
                        <a:pt x="450" y="8"/>
                      </a:lnTo>
                      <a:lnTo>
                        <a:pt x="454" y="8"/>
                      </a:lnTo>
                      <a:lnTo>
                        <a:pt x="457" y="8"/>
                      </a:lnTo>
                      <a:lnTo>
                        <a:pt x="461" y="4"/>
                      </a:lnTo>
                      <a:lnTo>
                        <a:pt x="465" y="0"/>
                      </a:lnTo>
                      <a:lnTo>
                        <a:pt x="469" y="0"/>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61" name="Freeform 84"/>
                <p:cNvSpPr>
                  <a:spLocks/>
                </p:cNvSpPr>
                <p:nvPr/>
              </p:nvSpPr>
              <p:spPr bwMode="auto">
                <a:xfrm>
                  <a:off x="2479675" y="2116138"/>
                  <a:ext cx="755650" cy="103188"/>
                </a:xfrm>
                <a:custGeom>
                  <a:avLst/>
                  <a:gdLst/>
                  <a:ahLst/>
                  <a:cxnLst>
                    <a:cxn ang="0">
                      <a:pos x="8" y="34"/>
                    </a:cxn>
                    <a:cxn ang="0">
                      <a:pos x="19" y="42"/>
                    </a:cxn>
                    <a:cxn ang="0">
                      <a:pos x="31" y="46"/>
                    </a:cxn>
                    <a:cxn ang="0">
                      <a:pos x="42" y="50"/>
                    </a:cxn>
                    <a:cxn ang="0">
                      <a:pos x="54" y="54"/>
                    </a:cxn>
                    <a:cxn ang="0">
                      <a:pos x="65" y="57"/>
                    </a:cxn>
                    <a:cxn ang="0">
                      <a:pos x="77" y="61"/>
                    </a:cxn>
                    <a:cxn ang="0">
                      <a:pos x="88" y="65"/>
                    </a:cxn>
                    <a:cxn ang="0">
                      <a:pos x="100" y="65"/>
                    </a:cxn>
                    <a:cxn ang="0">
                      <a:pos x="107" y="57"/>
                    </a:cxn>
                    <a:cxn ang="0">
                      <a:pos x="119" y="61"/>
                    </a:cxn>
                    <a:cxn ang="0">
                      <a:pos x="131" y="61"/>
                    </a:cxn>
                    <a:cxn ang="0">
                      <a:pos x="142" y="54"/>
                    </a:cxn>
                    <a:cxn ang="0">
                      <a:pos x="154" y="46"/>
                    </a:cxn>
                    <a:cxn ang="0">
                      <a:pos x="169" y="34"/>
                    </a:cxn>
                    <a:cxn ang="0">
                      <a:pos x="173" y="30"/>
                    </a:cxn>
                    <a:cxn ang="0">
                      <a:pos x="184" y="27"/>
                    </a:cxn>
                    <a:cxn ang="0">
                      <a:pos x="196" y="19"/>
                    </a:cxn>
                    <a:cxn ang="0">
                      <a:pos x="207" y="15"/>
                    </a:cxn>
                    <a:cxn ang="0">
                      <a:pos x="219" y="11"/>
                    </a:cxn>
                    <a:cxn ang="0">
                      <a:pos x="230" y="11"/>
                    </a:cxn>
                    <a:cxn ang="0">
                      <a:pos x="242" y="4"/>
                    </a:cxn>
                    <a:cxn ang="0">
                      <a:pos x="253" y="4"/>
                    </a:cxn>
                    <a:cxn ang="0">
                      <a:pos x="265" y="4"/>
                    </a:cxn>
                    <a:cxn ang="0">
                      <a:pos x="277" y="4"/>
                    </a:cxn>
                    <a:cxn ang="0">
                      <a:pos x="288" y="0"/>
                    </a:cxn>
                    <a:cxn ang="0">
                      <a:pos x="300" y="4"/>
                    </a:cxn>
                    <a:cxn ang="0">
                      <a:pos x="311" y="4"/>
                    </a:cxn>
                    <a:cxn ang="0">
                      <a:pos x="323" y="7"/>
                    </a:cxn>
                    <a:cxn ang="0">
                      <a:pos x="334" y="15"/>
                    </a:cxn>
                    <a:cxn ang="0">
                      <a:pos x="346" y="11"/>
                    </a:cxn>
                    <a:cxn ang="0">
                      <a:pos x="357" y="19"/>
                    </a:cxn>
                    <a:cxn ang="0">
                      <a:pos x="369" y="27"/>
                    </a:cxn>
                    <a:cxn ang="0">
                      <a:pos x="380" y="30"/>
                    </a:cxn>
                    <a:cxn ang="0">
                      <a:pos x="392" y="42"/>
                    </a:cxn>
                    <a:cxn ang="0">
                      <a:pos x="399" y="42"/>
                    </a:cxn>
                    <a:cxn ang="0">
                      <a:pos x="411" y="46"/>
                    </a:cxn>
                    <a:cxn ang="0">
                      <a:pos x="423" y="46"/>
                    </a:cxn>
                    <a:cxn ang="0">
                      <a:pos x="434" y="57"/>
                    </a:cxn>
                    <a:cxn ang="0">
                      <a:pos x="446" y="54"/>
                    </a:cxn>
                    <a:cxn ang="0">
                      <a:pos x="457" y="46"/>
                    </a:cxn>
                    <a:cxn ang="0">
                      <a:pos x="469" y="38"/>
                    </a:cxn>
                  </a:cxnLst>
                  <a:rect l="0" t="0" r="r" b="b"/>
                  <a:pathLst>
                    <a:path w="476" h="65">
                      <a:moveTo>
                        <a:pt x="0" y="34"/>
                      </a:moveTo>
                      <a:lnTo>
                        <a:pt x="4" y="34"/>
                      </a:lnTo>
                      <a:lnTo>
                        <a:pt x="8" y="34"/>
                      </a:lnTo>
                      <a:lnTo>
                        <a:pt x="11" y="34"/>
                      </a:lnTo>
                      <a:lnTo>
                        <a:pt x="15" y="38"/>
                      </a:lnTo>
                      <a:lnTo>
                        <a:pt x="19" y="42"/>
                      </a:lnTo>
                      <a:lnTo>
                        <a:pt x="23" y="42"/>
                      </a:lnTo>
                      <a:lnTo>
                        <a:pt x="27" y="42"/>
                      </a:lnTo>
                      <a:lnTo>
                        <a:pt x="31" y="46"/>
                      </a:lnTo>
                      <a:lnTo>
                        <a:pt x="34" y="46"/>
                      </a:lnTo>
                      <a:lnTo>
                        <a:pt x="38" y="50"/>
                      </a:lnTo>
                      <a:lnTo>
                        <a:pt x="42" y="50"/>
                      </a:lnTo>
                      <a:lnTo>
                        <a:pt x="46" y="50"/>
                      </a:lnTo>
                      <a:lnTo>
                        <a:pt x="50" y="54"/>
                      </a:lnTo>
                      <a:lnTo>
                        <a:pt x="54" y="54"/>
                      </a:lnTo>
                      <a:lnTo>
                        <a:pt x="58" y="57"/>
                      </a:lnTo>
                      <a:lnTo>
                        <a:pt x="61" y="57"/>
                      </a:lnTo>
                      <a:lnTo>
                        <a:pt x="65" y="57"/>
                      </a:lnTo>
                      <a:lnTo>
                        <a:pt x="69" y="61"/>
                      </a:lnTo>
                      <a:lnTo>
                        <a:pt x="73" y="61"/>
                      </a:lnTo>
                      <a:lnTo>
                        <a:pt x="77" y="61"/>
                      </a:lnTo>
                      <a:lnTo>
                        <a:pt x="81" y="65"/>
                      </a:lnTo>
                      <a:lnTo>
                        <a:pt x="84" y="65"/>
                      </a:lnTo>
                      <a:lnTo>
                        <a:pt x="88" y="65"/>
                      </a:lnTo>
                      <a:lnTo>
                        <a:pt x="92" y="65"/>
                      </a:lnTo>
                      <a:lnTo>
                        <a:pt x="96" y="65"/>
                      </a:lnTo>
                      <a:lnTo>
                        <a:pt x="100" y="65"/>
                      </a:lnTo>
                      <a:lnTo>
                        <a:pt x="104" y="65"/>
                      </a:lnTo>
                      <a:lnTo>
                        <a:pt x="111" y="57"/>
                      </a:lnTo>
                      <a:lnTo>
                        <a:pt x="107" y="57"/>
                      </a:lnTo>
                      <a:lnTo>
                        <a:pt x="111" y="57"/>
                      </a:lnTo>
                      <a:lnTo>
                        <a:pt x="115" y="61"/>
                      </a:lnTo>
                      <a:lnTo>
                        <a:pt x="119" y="61"/>
                      </a:lnTo>
                      <a:lnTo>
                        <a:pt x="123" y="61"/>
                      </a:lnTo>
                      <a:lnTo>
                        <a:pt x="127" y="61"/>
                      </a:lnTo>
                      <a:lnTo>
                        <a:pt x="131" y="61"/>
                      </a:lnTo>
                      <a:lnTo>
                        <a:pt x="134" y="65"/>
                      </a:lnTo>
                      <a:lnTo>
                        <a:pt x="138" y="61"/>
                      </a:lnTo>
                      <a:lnTo>
                        <a:pt x="142" y="54"/>
                      </a:lnTo>
                      <a:lnTo>
                        <a:pt x="146" y="50"/>
                      </a:lnTo>
                      <a:lnTo>
                        <a:pt x="150" y="46"/>
                      </a:lnTo>
                      <a:lnTo>
                        <a:pt x="154" y="46"/>
                      </a:lnTo>
                      <a:lnTo>
                        <a:pt x="157" y="46"/>
                      </a:lnTo>
                      <a:lnTo>
                        <a:pt x="161" y="42"/>
                      </a:lnTo>
                      <a:lnTo>
                        <a:pt x="169" y="34"/>
                      </a:lnTo>
                      <a:lnTo>
                        <a:pt x="165" y="34"/>
                      </a:lnTo>
                      <a:lnTo>
                        <a:pt x="169" y="34"/>
                      </a:lnTo>
                      <a:lnTo>
                        <a:pt x="173" y="30"/>
                      </a:lnTo>
                      <a:lnTo>
                        <a:pt x="177" y="30"/>
                      </a:lnTo>
                      <a:lnTo>
                        <a:pt x="180" y="27"/>
                      </a:lnTo>
                      <a:lnTo>
                        <a:pt x="184" y="27"/>
                      </a:lnTo>
                      <a:lnTo>
                        <a:pt x="188" y="27"/>
                      </a:lnTo>
                      <a:lnTo>
                        <a:pt x="192" y="23"/>
                      </a:lnTo>
                      <a:lnTo>
                        <a:pt x="196" y="19"/>
                      </a:lnTo>
                      <a:lnTo>
                        <a:pt x="200" y="19"/>
                      </a:lnTo>
                      <a:lnTo>
                        <a:pt x="204" y="19"/>
                      </a:lnTo>
                      <a:lnTo>
                        <a:pt x="207" y="15"/>
                      </a:lnTo>
                      <a:lnTo>
                        <a:pt x="211" y="15"/>
                      </a:lnTo>
                      <a:lnTo>
                        <a:pt x="215" y="11"/>
                      </a:lnTo>
                      <a:lnTo>
                        <a:pt x="219" y="11"/>
                      </a:lnTo>
                      <a:lnTo>
                        <a:pt x="223" y="11"/>
                      </a:lnTo>
                      <a:lnTo>
                        <a:pt x="227" y="11"/>
                      </a:lnTo>
                      <a:lnTo>
                        <a:pt x="230" y="11"/>
                      </a:lnTo>
                      <a:lnTo>
                        <a:pt x="234" y="7"/>
                      </a:lnTo>
                      <a:lnTo>
                        <a:pt x="238" y="4"/>
                      </a:lnTo>
                      <a:lnTo>
                        <a:pt x="242" y="4"/>
                      </a:lnTo>
                      <a:lnTo>
                        <a:pt x="246" y="4"/>
                      </a:lnTo>
                      <a:lnTo>
                        <a:pt x="250" y="4"/>
                      </a:lnTo>
                      <a:lnTo>
                        <a:pt x="253" y="4"/>
                      </a:lnTo>
                      <a:lnTo>
                        <a:pt x="257" y="4"/>
                      </a:lnTo>
                      <a:lnTo>
                        <a:pt x="261" y="4"/>
                      </a:lnTo>
                      <a:lnTo>
                        <a:pt x="265" y="4"/>
                      </a:lnTo>
                      <a:lnTo>
                        <a:pt x="269" y="4"/>
                      </a:lnTo>
                      <a:lnTo>
                        <a:pt x="273" y="4"/>
                      </a:lnTo>
                      <a:lnTo>
                        <a:pt x="277" y="4"/>
                      </a:lnTo>
                      <a:lnTo>
                        <a:pt x="280" y="4"/>
                      </a:lnTo>
                      <a:lnTo>
                        <a:pt x="284" y="0"/>
                      </a:lnTo>
                      <a:lnTo>
                        <a:pt x="288" y="0"/>
                      </a:lnTo>
                      <a:lnTo>
                        <a:pt x="292" y="0"/>
                      </a:lnTo>
                      <a:lnTo>
                        <a:pt x="296" y="0"/>
                      </a:lnTo>
                      <a:lnTo>
                        <a:pt x="300" y="4"/>
                      </a:lnTo>
                      <a:lnTo>
                        <a:pt x="303" y="7"/>
                      </a:lnTo>
                      <a:lnTo>
                        <a:pt x="307" y="4"/>
                      </a:lnTo>
                      <a:lnTo>
                        <a:pt x="311" y="4"/>
                      </a:lnTo>
                      <a:lnTo>
                        <a:pt x="315" y="4"/>
                      </a:lnTo>
                      <a:lnTo>
                        <a:pt x="319" y="7"/>
                      </a:lnTo>
                      <a:lnTo>
                        <a:pt x="323" y="7"/>
                      </a:lnTo>
                      <a:lnTo>
                        <a:pt x="326" y="7"/>
                      </a:lnTo>
                      <a:lnTo>
                        <a:pt x="330" y="11"/>
                      </a:lnTo>
                      <a:lnTo>
                        <a:pt x="334" y="15"/>
                      </a:lnTo>
                      <a:lnTo>
                        <a:pt x="338" y="11"/>
                      </a:lnTo>
                      <a:lnTo>
                        <a:pt x="342" y="11"/>
                      </a:lnTo>
                      <a:lnTo>
                        <a:pt x="346" y="11"/>
                      </a:lnTo>
                      <a:lnTo>
                        <a:pt x="350" y="11"/>
                      </a:lnTo>
                      <a:lnTo>
                        <a:pt x="353" y="15"/>
                      </a:lnTo>
                      <a:lnTo>
                        <a:pt x="357" y="19"/>
                      </a:lnTo>
                      <a:lnTo>
                        <a:pt x="361" y="23"/>
                      </a:lnTo>
                      <a:lnTo>
                        <a:pt x="365" y="27"/>
                      </a:lnTo>
                      <a:lnTo>
                        <a:pt x="369" y="27"/>
                      </a:lnTo>
                      <a:lnTo>
                        <a:pt x="373" y="23"/>
                      </a:lnTo>
                      <a:lnTo>
                        <a:pt x="376" y="27"/>
                      </a:lnTo>
                      <a:lnTo>
                        <a:pt x="380" y="30"/>
                      </a:lnTo>
                      <a:lnTo>
                        <a:pt x="384" y="34"/>
                      </a:lnTo>
                      <a:lnTo>
                        <a:pt x="388" y="38"/>
                      </a:lnTo>
                      <a:lnTo>
                        <a:pt x="392" y="42"/>
                      </a:lnTo>
                      <a:lnTo>
                        <a:pt x="396" y="42"/>
                      </a:lnTo>
                      <a:lnTo>
                        <a:pt x="403" y="42"/>
                      </a:lnTo>
                      <a:lnTo>
                        <a:pt x="399" y="42"/>
                      </a:lnTo>
                      <a:lnTo>
                        <a:pt x="403" y="42"/>
                      </a:lnTo>
                      <a:lnTo>
                        <a:pt x="407" y="42"/>
                      </a:lnTo>
                      <a:lnTo>
                        <a:pt x="411" y="46"/>
                      </a:lnTo>
                      <a:lnTo>
                        <a:pt x="415" y="46"/>
                      </a:lnTo>
                      <a:lnTo>
                        <a:pt x="419" y="42"/>
                      </a:lnTo>
                      <a:lnTo>
                        <a:pt x="423" y="46"/>
                      </a:lnTo>
                      <a:lnTo>
                        <a:pt x="426" y="50"/>
                      </a:lnTo>
                      <a:lnTo>
                        <a:pt x="430" y="54"/>
                      </a:lnTo>
                      <a:lnTo>
                        <a:pt x="434" y="57"/>
                      </a:lnTo>
                      <a:lnTo>
                        <a:pt x="438" y="54"/>
                      </a:lnTo>
                      <a:lnTo>
                        <a:pt x="442" y="54"/>
                      </a:lnTo>
                      <a:lnTo>
                        <a:pt x="446" y="54"/>
                      </a:lnTo>
                      <a:lnTo>
                        <a:pt x="449" y="50"/>
                      </a:lnTo>
                      <a:lnTo>
                        <a:pt x="453" y="50"/>
                      </a:lnTo>
                      <a:lnTo>
                        <a:pt x="457" y="46"/>
                      </a:lnTo>
                      <a:lnTo>
                        <a:pt x="461" y="42"/>
                      </a:lnTo>
                      <a:lnTo>
                        <a:pt x="465" y="42"/>
                      </a:lnTo>
                      <a:lnTo>
                        <a:pt x="469" y="38"/>
                      </a:lnTo>
                      <a:lnTo>
                        <a:pt x="472" y="38"/>
                      </a:lnTo>
                      <a:lnTo>
                        <a:pt x="476" y="34"/>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62" name="Freeform 85"/>
                <p:cNvSpPr>
                  <a:spLocks/>
                </p:cNvSpPr>
                <p:nvPr/>
              </p:nvSpPr>
              <p:spPr bwMode="auto">
                <a:xfrm>
                  <a:off x="3235325" y="2133600"/>
                  <a:ext cx="727075" cy="304800"/>
                </a:xfrm>
                <a:custGeom>
                  <a:avLst/>
                  <a:gdLst/>
                  <a:ahLst/>
                  <a:cxnLst>
                    <a:cxn ang="0">
                      <a:pos x="8" y="19"/>
                    </a:cxn>
                    <a:cxn ang="0">
                      <a:pos x="20" y="12"/>
                    </a:cxn>
                    <a:cxn ang="0">
                      <a:pos x="31" y="4"/>
                    </a:cxn>
                    <a:cxn ang="0">
                      <a:pos x="39" y="4"/>
                    </a:cxn>
                    <a:cxn ang="0">
                      <a:pos x="50" y="4"/>
                    </a:cxn>
                    <a:cxn ang="0">
                      <a:pos x="62" y="0"/>
                    </a:cxn>
                    <a:cxn ang="0">
                      <a:pos x="69" y="12"/>
                    </a:cxn>
                    <a:cxn ang="0">
                      <a:pos x="81" y="16"/>
                    </a:cxn>
                    <a:cxn ang="0">
                      <a:pos x="93" y="23"/>
                    </a:cxn>
                    <a:cxn ang="0">
                      <a:pos x="104" y="35"/>
                    </a:cxn>
                    <a:cxn ang="0">
                      <a:pos x="116" y="43"/>
                    </a:cxn>
                    <a:cxn ang="0">
                      <a:pos x="127" y="50"/>
                    </a:cxn>
                    <a:cxn ang="0">
                      <a:pos x="135" y="62"/>
                    </a:cxn>
                    <a:cxn ang="0">
                      <a:pos x="146" y="73"/>
                    </a:cxn>
                    <a:cxn ang="0">
                      <a:pos x="162" y="89"/>
                    </a:cxn>
                    <a:cxn ang="0">
                      <a:pos x="166" y="92"/>
                    </a:cxn>
                    <a:cxn ang="0">
                      <a:pos x="177" y="104"/>
                    </a:cxn>
                    <a:cxn ang="0">
                      <a:pos x="189" y="116"/>
                    </a:cxn>
                    <a:cxn ang="0">
                      <a:pos x="200" y="123"/>
                    </a:cxn>
                    <a:cxn ang="0">
                      <a:pos x="212" y="135"/>
                    </a:cxn>
                    <a:cxn ang="0">
                      <a:pos x="219" y="146"/>
                    </a:cxn>
                    <a:cxn ang="0">
                      <a:pos x="231" y="158"/>
                    </a:cxn>
                    <a:cxn ang="0">
                      <a:pos x="242" y="158"/>
                    </a:cxn>
                    <a:cxn ang="0">
                      <a:pos x="254" y="165"/>
                    </a:cxn>
                    <a:cxn ang="0">
                      <a:pos x="265" y="169"/>
                    </a:cxn>
                    <a:cxn ang="0">
                      <a:pos x="273" y="181"/>
                    </a:cxn>
                    <a:cxn ang="0">
                      <a:pos x="285" y="189"/>
                    </a:cxn>
                    <a:cxn ang="0">
                      <a:pos x="296" y="192"/>
                    </a:cxn>
                    <a:cxn ang="0">
                      <a:pos x="308" y="189"/>
                    </a:cxn>
                    <a:cxn ang="0">
                      <a:pos x="319" y="189"/>
                    </a:cxn>
                    <a:cxn ang="0">
                      <a:pos x="331" y="185"/>
                    </a:cxn>
                    <a:cxn ang="0">
                      <a:pos x="342" y="181"/>
                    </a:cxn>
                    <a:cxn ang="0">
                      <a:pos x="354" y="181"/>
                    </a:cxn>
                    <a:cxn ang="0">
                      <a:pos x="365" y="177"/>
                    </a:cxn>
                    <a:cxn ang="0">
                      <a:pos x="377" y="173"/>
                    </a:cxn>
                    <a:cxn ang="0">
                      <a:pos x="388" y="165"/>
                    </a:cxn>
                    <a:cxn ang="0">
                      <a:pos x="400" y="158"/>
                    </a:cxn>
                    <a:cxn ang="0">
                      <a:pos x="411" y="150"/>
                    </a:cxn>
                    <a:cxn ang="0">
                      <a:pos x="419" y="139"/>
                    </a:cxn>
                    <a:cxn ang="0">
                      <a:pos x="431" y="139"/>
                    </a:cxn>
                    <a:cxn ang="0">
                      <a:pos x="442" y="135"/>
                    </a:cxn>
                    <a:cxn ang="0">
                      <a:pos x="450" y="127"/>
                    </a:cxn>
                  </a:cxnLst>
                  <a:rect l="0" t="0" r="r" b="b"/>
                  <a:pathLst>
                    <a:path w="458" h="192">
                      <a:moveTo>
                        <a:pt x="0" y="23"/>
                      </a:moveTo>
                      <a:lnTo>
                        <a:pt x="4" y="23"/>
                      </a:lnTo>
                      <a:lnTo>
                        <a:pt x="8" y="19"/>
                      </a:lnTo>
                      <a:lnTo>
                        <a:pt x="12" y="16"/>
                      </a:lnTo>
                      <a:lnTo>
                        <a:pt x="16" y="16"/>
                      </a:lnTo>
                      <a:lnTo>
                        <a:pt x="20" y="12"/>
                      </a:lnTo>
                      <a:lnTo>
                        <a:pt x="23" y="8"/>
                      </a:lnTo>
                      <a:lnTo>
                        <a:pt x="27" y="8"/>
                      </a:lnTo>
                      <a:lnTo>
                        <a:pt x="31" y="4"/>
                      </a:lnTo>
                      <a:lnTo>
                        <a:pt x="35" y="4"/>
                      </a:lnTo>
                      <a:lnTo>
                        <a:pt x="43" y="4"/>
                      </a:lnTo>
                      <a:lnTo>
                        <a:pt x="39" y="4"/>
                      </a:lnTo>
                      <a:lnTo>
                        <a:pt x="43" y="4"/>
                      </a:lnTo>
                      <a:lnTo>
                        <a:pt x="46" y="4"/>
                      </a:lnTo>
                      <a:lnTo>
                        <a:pt x="50" y="4"/>
                      </a:lnTo>
                      <a:lnTo>
                        <a:pt x="54" y="4"/>
                      </a:lnTo>
                      <a:lnTo>
                        <a:pt x="58" y="0"/>
                      </a:lnTo>
                      <a:lnTo>
                        <a:pt x="62" y="0"/>
                      </a:lnTo>
                      <a:lnTo>
                        <a:pt x="66" y="4"/>
                      </a:lnTo>
                      <a:lnTo>
                        <a:pt x="73" y="12"/>
                      </a:lnTo>
                      <a:lnTo>
                        <a:pt x="69" y="12"/>
                      </a:lnTo>
                      <a:lnTo>
                        <a:pt x="73" y="12"/>
                      </a:lnTo>
                      <a:lnTo>
                        <a:pt x="77" y="12"/>
                      </a:lnTo>
                      <a:lnTo>
                        <a:pt x="81" y="16"/>
                      </a:lnTo>
                      <a:lnTo>
                        <a:pt x="85" y="19"/>
                      </a:lnTo>
                      <a:lnTo>
                        <a:pt x="89" y="23"/>
                      </a:lnTo>
                      <a:lnTo>
                        <a:pt x="93" y="23"/>
                      </a:lnTo>
                      <a:lnTo>
                        <a:pt x="96" y="27"/>
                      </a:lnTo>
                      <a:lnTo>
                        <a:pt x="100" y="31"/>
                      </a:lnTo>
                      <a:lnTo>
                        <a:pt x="104" y="35"/>
                      </a:lnTo>
                      <a:lnTo>
                        <a:pt x="108" y="39"/>
                      </a:lnTo>
                      <a:lnTo>
                        <a:pt x="112" y="39"/>
                      </a:lnTo>
                      <a:lnTo>
                        <a:pt x="116" y="43"/>
                      </a:lnTo>
                      <a:lnTo>
                        <a:pt x="119" y="46"/>
                      </a:lnTo>
                      <a:lnTo>
                        <a:pt x="123" y="46"/>
                      </a:lnTo>
                      <a:lnTo>
                        <a:pt x="127" y="50"/>
                      </a:lnTo>
                      <a:lnTo>
                        <a:pt x="127" y="54"/>
                      </a:lnTo>
                      <a:lnTo>
                        <a:pt x="131" y="58"/>
                      </a:lnTo>
                      <a:lnTo>
                        <a:pt x="135" y="62"/>
                      </a:lnTo>
                      <a:lnTo>
                        <a:pt x="139" y="66"/>
                      </a:lnTo>
                      <a:lnTo>
                        <a:pt x="142" y="69"/>
                      </a:lnTo>
                      <a:lnTo>
                        <a:pt x="146" y="73"/>
                      </a:lnTo>
                      <a:lnTo>
                        <a:pt x="150" y="77"/>
                      </a:lnTo>
                      <a:lnTo>
                        <a:pt x="154" y="81"/>
                      </a:lnTo>
                      <a:lnTo>
                        <a:pt x="162" y="89"/>
                      </a:lnTo>
                      <a:lnTo>
                        <a:pt x="158" y="89"/>
                      </a:lnTo>
                      <a:lnTo>
                        <a:pt x="162" y="89"/>
                      </a:lnTo>
                      <a:lnTo>
                        <a:pt x="166" y="92"/>
                      </a:lnTo>
                      <a:lnTo>
                        <a:pt x="169" y="96"/>
                      </a:lnTo>
                      <a:lnTo>
                        <a:pt x="173" y="100"/>
                      </a:lnTo>
                      <a:lnTo>
                        <a:pt x="177" y="104"/>
                      </a:lnTo>
                      <a:lnTo>
                        <a:pt x="181" y="108"/>
                      </a:lnTo>
                      <a:lnTo>
                        <a:pt x="185" y="112"/>
                      </a:lnTo>
                      <a:lnTo>
                        <a:pt x="189" y="116"/>
                      </a:lnTo>
                      <a:lnTo>
                        <a:pt x="192" y="119"/>
                      </a:lnTo>
                      <a:lnTo>
                        <a:pt x="196" y="119"/>
                      </a:lnTo>
                      <a:lnTo>
                        <a:pt x="200" y="123"/>
                      </a:lnTo>
                      <a:lnTo>
                        <a:pt x="204" y="127"/>
                      </a:lnTo>
                      <a:lnTo>
                        <a:pt x="208" y="131"/>
                      </a:lnTo>
                      <a:lnTo>
                        <a:pt x="212" y="135"/>
                      </a:lnTo>
                      <a:lnTo>
                        <a:pt x="215" y="139"/>
                      </a:lnTo>
                      <a:lnTo>
                        <a:pt x="215" y="142"/>
                      </a:lnTo>
                      <a:lnTo>
                        <a:pt x="219" y="146"/>
                      </a:lnTo>
                      <a:lnTo>
                        <a:pt x="223" y="150"/>
                      </a:lnTo>
                      <a:lnTo>
                        <a:pt x="227" y="154"/>
                      </a:lnTo>
                      <a:lnTo>
                        <a:pt x="231" y="158"/>
                      </a:lnTo>
                      <a:lnTo>
                        <a:pt x="235" y="158"/>
                      </a:lnTo>
                      <a:lnTo>
                        <a:pt x="239" y="158"/>
                      </a:lnTo>
                      <a:lnTo>
                        <a:pt x="242" y="158"/>
                      </a:lnTo>
                      <a:lnTo>
                        <a:pt x="246" y="162"/>
                      </a:lnTo>
                      <a:lnTo>
                        <a:pt x="250" y="162"/>
                      </a:lnTo>
                      <a:lnTo>
                        <a:pt x="254" y="165"/>
                      </a:lnTo>
                      <a:lnTo>
                        <a:pt x="258" y="169"/>
                      </a:lnTo>
                      <a:lnTo>
                        <a:pt x="262" y="169"/>
                      </a:lnTo>
                      <a:lnTo>
                        <a:pt x="265" y="169"/>
                      </a:lnTo>
                      <a:lnTo>
                        <a:pt x="269" y="173"/>
                      </a:lnTo>
                      <a:lnTo>
                        <a:pt x="277" y="181"/>
                      </a:lnTo>
                      <a:lnTo>
                        <a:pt x="273" y="181"/>
                      </a:lnTo>
                      <a:lnTo>
                        <a:pt x="277" y="181"/>
                      </a:lnTo>
                      <a:lnTo>
                        <a:pt x="281" y="185"/>
                      </a:lnTo>
                      <a:lnTo>
                        <a:pt x="285" y="189"/>
                      </a:lnTo>
                      <a:lnTo>
                        <a:pt x="288" y="192"/>
                      </a:lnTo>
                      <a:lnTo>
                        <a:pt x="292" y="192"/>
                      </a:lnTo>
                      <a:lnTo>
                        <a:pt x="296" y="192"/>
                      </a:lnTo>
                      <a:lnTo>
                        <a:pt x="300" y="192"/>
                      </a:lnTo>
                      <a:lnTo>
                        <a:pt x="304" y="189"/>
                      </a:lnTo>
                      <a:lnTo>
                        <a:pt x="308" y="189"/>
                      </a:lnTo>
                      <a:lnTo>
                        <a:pt x="312" y="189"/>
                      </a:lnTo>
                      <a:lnTo>
                        <a:pt x="315" y="189"/>
                      </a:lnTo>
                      <a:lnTo>
                        <a:pt x="319" y="189"/>
                      </a:lnTo>
                      <a:lnTo>
                        <a:pt x="323" y="185"/>
                      </a:lnTo>
                      <a:lnTo>
                        <a:pt x="327" y="185"/>
                      </a:lnTo>
                      <a:lnTo>
                        <a:pt x="331" y="185"/>
                      </a:lnTo>
                      <a:lnTo>
                        <a:pt x="335" y="185"/>
                      </a:lnTo>
                      <a:lnTo>
                        <a:pt x="338" y="185"/>
                      </a:lnTo>
                      <a:lnTo>
                        <a:pt x="342" y="181"/>
                      </a:lnTo>
                      <a:lnTo>
                        <a:pt x="346" y="185"/>
                      </a:lnTo>
                      <a:lnTo>
                        <a:pt x="350" y="181"/>
                      </a:lnTo>
                      <a:lnTo>
                        <a:pt x="354" y="181"/>
                      </a:lnTo>
                      <a:lnTo>
                        <a:pt x="358" y="181"/>
                      </a:lnTo>
                      <a:lnTo>
                        <a:pt x="361" y="177"/>
                      </a:lnTo>
                      <a:lnTo>
                        <a:pt x="365" y="177"/>
                      </a:lnTo>
                      <a:lnTo>
                        <a:pt x="369" y="177"/>
                      </a:lnTo>
                      <a:lnTo>
                        <a:pt x="373" y="173"/>
                      </a:lnTo>
                      <a:lnTo>
                        <a:pt x="377" y="173"/>
                      </a:lnTo>
                      <a:lnTo>
                        <a:pt x="381" y="169"/>
                      </a:lnTo>
                      <a:lnTo>
                        <a:pt x="385" y="169"/>
                      </a:lnTo>
                      <a:lnTo>
                        <a:pt x="388" y="165"/>
                      </a:lnTo>
                      <a:lnTo>
                        <a:pt x="392" y="165"/>
                      </a:lnTo>
                      <a:lnTo>
                        <a:pt x="396" y="162"/>
                      </a:lnTo>
                      <a:lnTo>
                        <a:pt x="400" y="158"/>
                      </a:lnTo>
                      <a:lnTo>
                        <a:pt x="404" y="158"/>
                      </a:lnTo>
                      <a:lnTo>
                        <a:pt x="408" y="154"/>
                      </a:lnTo>
                      <a:lnTo>
                        <a:pt x="411" y="150"/>
                      </a:lnTo>
                      <a:lnTo>
                        <a:pt x="415" y="146"/>
                      </a:lnTo>
                      <a:lnTo>
                        <a:pt x="419" y="142"/>
                      </a:lnTo>
                      <a:lnTo>
                        <a:pt x="419" y="139"/>
                      </a:lnTo>
                      <a:lnTo>
                        <a:pt x="423" y="135"/>
                      </a:lnTo>
                      <a:lnTo>
                        <a:pt x="427" y="139"/>
                      </a:lnTo>
                      <a:lnTo>
                        <a:pt x="431" y="139"/>
                      </a:lnTo>
                      <a:lnTo>
                        <a:pt x="434" y="142"/>
                      </a:lnTo>
                      <a:lnTo>
                        <a:pt x="438" y="139"/>
                      </a:lnTo>
                      <a:lnTo>
                        <a:pt x="442" y="135"/>
                      </a:lnTo>
                      <a:lnTo>
                        <a:pt x="446" y="135"/>
                      </a:lnTo>
                      <a:lnTo>
                        <a:pt x="450" y="131"/>
                      </a:lnTo>
                      <a:lnTo>
                        <a:pt x="450" y="127"/>
                      </a:lnTo>
                      <a:lnTo>
                        <a:pt x="454" y="123"/>
                      </a:lnTo>
                      <a:lnTo>
                        <a:pt x="458" y="119"/>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63" name="Freeform 86"/>
                <p:cNvSpPr>
                  <a:spLocks/>
                </p:cNvSpPr>
                <p:nvPr/>
              </p:nvSpPr>
              <p:spPr bwMode="auto">
                <a:xfrm>
                  <a:off x="3962400" y="2103438"/>
                  <a:ext cx="309563" cy="225425"/>
                </a:xfrm>
                <a:custGeom>
                  <a:avLst/>
                  <a:gdLst/>
                  <a:ahLst/>
                  <a:cxnLst>
                    <a:cxn ang="0">
                      <a:pos x="0" y="138"/>
                    </a:cxn>
                    <a:cxn ang="0">
                      <a:pos x="3" y="135"/>
                    </a:cxn>
                    <a:cxn ang="0">
                      <a:pos x="7" y="131"/>
                    </a:cxn>
                    <a:cxn ang="0">
                      <a:pos x="11" y="131"/>
                    </a:cxn>
                    <a:cxn ang="0">
                      <a:pos x="15" y="135"/>
                    </a:cxn>
                    <a:cxn ang="0">
                      <a:pos x="19" y="135"/>
                    </a:cxn>
                    <a:cxn ang="0">
                      <a:pos x="23" y="138"/>
                    </a:cxn>
                    <a:cxn ang="0">
                      <a:pos x="26" y="138"/>
                    </a:cxn>
                    <a:cxn ang="0">
                      <a:pos x="30" y="138"/>
                    </a:cxn>
                    <a:cxn ang="0">
                      <a:pos x="34" y="142"/>
                    </a:cxn>
                    <a:cxn ang="0">
                      <a:pos x="38" y="138"/>
                    </a:cxn>
                    <a:cxn ang="0">
                      <a:pos x="42" y="135"/>
                    </a:cxn>
                    <a:cxn ang="0">
                      <a:pos x="46" y="131"/>
                    </a:cxn>
                    <a:cxn ang="0">
                      <a:pos x="49" y="127"/>
                    </a:cxn>
                    <a:cxn ang="0">
                      <a:pos x="53" y="123"/>
                    </a:cxn>
                    <a:cxn ang="0">
                      <a:pos x="57" y="123"/>
                    </a:cxn>
                    <a:cxn ang="0">
                      <a:pos x="61" y="119"/>
                    </a:cxn>
                    <a:cxn ang="0">
                      <a:pos x="65" y="115"/>
                    </a:cxn>
                    <a:cxn ang="0">
                      <a:pos x="69" y="111"/>
                    </a:cxn>
                    <a:cxn ang="0">
                      <a:pos x="73" y="108"/>
                    </a:cxn>
                    <a:cxn ang="0">
                      <a:pos x="76" y="111"/>
                    </a:cxn>
                    <a:cxn ang="0">
                      <a:pos x="80" y="111"/>
                    </a:cxn>
                    <a:cxn ang="0">
                      <a:pos x="84" y="111"/>
                    </a:cxn>
                    <a:cxn ang="0">
                      <a:pos x="88" y="115"/>
                    </a:cxn>
                    <a:cxn ang="0">
                      <a:pos x="92" y="119"/>
                    </a:cxn>
                    <a:cxn ang="0">
                      <a:pos x="96" y="119"/>
                    </a:cxn>
                    <a:cxn ang="0">
                      <a:pos x="99" y="119"/>
                    </a:cxn>
                    <a:cxn ang="0">
                      <a:pos x="103" y="115"/>
                    </a:cxn>
                    <a:cxn ang="0">
                      <a:pos x="107" y="111"/>
                    </a:cxn>
                    <a:cxn ang="0">
                      <a:pos x="111" y="108"/>
                    </a:cxn>
                    <a:cxn ang="0">
                      <a:pos x="115" y="104"/>
                    </a:cxn>
                    <a:cxn ang="0">
                      <a:pos x="119" y="100"/>
                    </a:cxn>
                    <a:cxn ang="0">
                      <a:pos x="122" y="96"/>
                    </a:cxn>
                    <a:cxn ang="0">
                      <a:pos x="126" y="88"/>
                    </a:cxn>
                    <a:cxn ang="0">
                      <a:pos x="130" y="85"/>
                    </a:cxn>
                    <a:cxn ang="0">
                      <a:pos x="134" y="81"/>
                    </a:cxn>
                    <a:cxn ang="0">
                      <a:pos x="138" y="77"/>
                    </a:cxn>
                    <a:cxn ang="0">
                      <a:pos x="138" y="69"/>
                    </a:cxn>
                    <a:cxn ang="0">
                      <a:pos x="142" y="65"/>
                    </a:cxn>
                    <a:cxn ang="0">
                      <a:pos x="146" y="62"/>
                    </a:cxn>
                    <a:cxn ang="0">
                      <a:pos x="149" y="58"/>
                    </a:cxn>
                    <a:cxn ang="0">
                      <a:pos x="153" y="54"/>
                    </a:cxn>
                    <a:cxn ang="0">
                      <a:pos x="157" y="46"/>
                    </a:cxn>
                    <a:cxn ang="0">
                      <a:pos x="161" y="42"/>
                    </a:cxn>
                    <a:cxn ang="0">
                      <a:pos x="165" y="38"/>
                    </a:cxn>
                    <a:cxn ang="0">
                      <a:pos x="165" y="35"/>
                    </a:cxn>
                    <a:cxn ang="0">
                      <a:pos x="169" y="31"/>
                    </a:cxn>
                    <a:cxn ang="0">
                      <a:pos x="172" y="27"/>
                    </a:cxn>
                    <a:cxn ang="0">
                      <a:pos x="176" y="23"/>
                    </a:cxn>
                    <a:cxn ang="0">
                      <a:pos x="180" y="19"/>
                    </a:cxn>
                    <a:cxn ang="0">
                      <a:pos x="184" y="15"/>
                    </a:cxn>
                    <a:cxn ang="0">
                      <a:pos x="188" y="12"/>
                    </a:cxn>
                    <a:cxn ang="0">
                      <a:pos x="192" y="4"/>
                    </a:cxn>
                    <a:cxn ang="0">
                      <a:pos x="195" y="0"/>
                    </a:cxn>
                  </a:cxnLst>
                  <a:rect l="0" t="0" r="r" b="b"/>
                  <a:pathLst>
                    <a:path w="195" h="142">
                      <a:moveTo>
                        <a:pt x="0" y="138"/>
                      </a:moveTo>
                      <a:lnTo>
                        <a:pt x="3" y="135"/>
                      </a:lnTo>
                      <a:lnTo>
                        <a:pt x="7" y="131"/>
                      </a:lnTo>
                      <a:lnTo>
                        <a:pt x="11" y="131"/>
                      </a:lnTo>
                      <a:lnTo>
                        <a:pt x="15" y="135"/>
                      </a:lnTo>
                      <a:lnTo>
                        <a:pt x="19" y="135"/>
                      </a:lnTo>
                      <a:lnTo>
                        <a:pt x="23" y="138"/>
                      </a:lnTo>
                      <a:lnTo>
                        <a:pt x="26" y="138"/>
                      </a:lnTo>
                      <a:lnTo>
                        <a:pt x="30" y="138"/>
                      </a:lnTo>
                      <a:lnTo>
                        <a:pt x="34" y="142"/>
                      </a:lnTo>
                      <a:lnTo>
                        <a:pt x="38" y="138"/>
                      </a:lnTo>
                      <a:lnTo>
                        <a:pt x="42" y="135"/>
                      </a:lnTo>
                      <a:lnTo>
                        <a:pt x="46" y="131"/>
                      </a:lnTo>
                      <a:lnTo>
                        <a:pt x="49" y="127"/>
                      </a:lnTo>
                      <a:lnTo>
                        <a:pt x="53" y="123"/>
                      </a:lnTo>
                      <a:lnTo>
                        <a:pt x="57" y="123"/>
                      </a:lnTo>
                      <a:lnTo>
                        <a:pt x="61" y="119"/>
                      </a:lnTo>
                      <a:lnTo>
                        <a:pt x="65" y="115"/>
                      </a:lnTo>
                      <a:lnTo>
                        <a:pt x="69" y="111"/>
                      </a:lnTo>
                      <a:lnTo>
                        <a:pt x="73" y="108"/>
                      </a:lnTo>
                      <a:lnTo>
                        <a:pt x="76" y="111"/>
                      </a:lnTo>
                      <a:lnTo>
                        <a:pt x="80" y="111"/>
                      </a:lnTo>
                      <a:lnTo>
                        <a:pt x="84" y="111"/>
                      </a:lnTo>
                      <a:lnTo>
                        <a:pt x="88" y="115"/>
                      </a:lnTo>
                      <a:lnTo>
                        <a:pt x="92" y="119"/>
                      </a:lnTo>
                      <a:lnTo>
                        <a:pt x="96" y="119"/>
                      </a:lnTo>
                      <a:lnTo>
                        <a:pt x="99" y="119"/>
                      </a:lnTo>
                      <a:lnTo>
                        <a:pt x="103" y="115"/>
                      </a:lnTo>
                      <a:lnTo>
                        <a:pt x="107" y="111"/>
                      </a:lnTo>
                      <a:lnTo>
                        <a:pt x="111" y="108"/>
                      </a:lnTo>
                      <a:lnTo>
                        <a:pt x="115" y="104"/>
                      </a:lnTo>
                      <a:lnTo>
                        <a:pt x="119" y="100"/>
                      </a:lnTo>
                      <a:lnTo>
                        <a:pt x="122" y="96"/>
                      </a:lnTo>
                      <a:lnTo>
                        <a:pt x="126" y="88"/>
                      </a:lnTo>
                      <a:lnTo>
                        <a:pt x="130" y="85"/>
                      </a:lnTo>
                      <a:lnTo>
                        <a:pt x="134" y="81"/>
                      </a:lnTo>
                      <a:lnTo>
                        <a:pt x="138" y="77"/>
                      </a:lnTo>
                      <a:lnTo>
                        <a:pt x="138" y="69"/>
                      </a:lnTo>
                      <a:lnTo>
                        <a:pt x="142" y="65"/>
                      </a:lnTo>
                      <a:lnTo>
                        <a:pt x="146" y="62"/>
                      </a:lnTo>
                      <a:lnTo>
                        <a:pt x="149" y="58"/>
                      </a:lnTo>
                      <a:lnTo>
                        <a:pt x="153" y="54"/>
                      </a:lnTo>
                      <a:lnTo>
                        <a:pt x="157" y="46"/>
                      </a:lnTo>
                      <a:lnTo>
                        <a:pt x="161" y="42"/>
                      </a:lnTo>
                      <a:lnTo>
                        <a:pt x="165" y="38"/>
                      </a:lnTo>
                      <a:lnTo>
                        <a:pt x="165" y="35"/>
                      </a:lnTo>
                      <a:lnTo>
                        <a:pt x="169" y="31"/>
                      </a:lnTo>
                      <a:lnTo>
                        <a:pt x="172" y="27"/>
                      </a:lnTo>
                      <a:lnTo>
                        <a:pt x="176" y="23"/>
                      </a:lnTo>
                      <a:lnTo>
                        <a:pt x="180" y="19"/>
                      </a:lnTo>
                      <a:lnTo>
                        <a:pt x="184" y="15"/>
                      </a:lnTo>
                      <a:lnTo>
                        <a:pt x="188" y="12"/>
                      </a:lnTo>
                      <a:lnTo>
                        <a:pt x="192" y="4"/>
                      </a:lnTo>
                      <a:lnTo>
                        <a:pt x="195" y="0"/>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grpSp>
          <p:grpSp>
            <p:nvGrpSpPr>
              <p:cNvPr id="41" name="Group 386"/>
              <p:cNvGrpSpPr/>
              <p:nvPr/>
            </p:nvGrpSpPr>
            <p:grpSpPr>
              <a:xfrm>
                <a:off x="1379391" y="2333309"/>
                <a:ext cx="1260031" cy="239784"/>
                <a:chOff x="1192213" y="2390775"/>
                <a:chExt cx="3238500" cy="547688"/>
              </a:xfrm>
            </p:grpSpPr>
            <p:sp>
              <p:nvSpPr>
                <p:cNvPr id="54" name="Freeform 87"/>
                <p:cNvSpPr>
                  <a:spLocks/>
                </p:cNvSpPr>
                <p:nvPr/>
              </p:nvSpPr>
              <p:spPr bwMode="auto">
                <a:xfrm>
                  <a:off x="1192213" y="2463800"/>
                  <a:ext cx="714375" cy="420688"/>
                </a:xfrm>
                <a:custGeom>
                  <a:avLst/>
                  <a:gdLst/>
                  <a:ahLst/>
                  <a:cxnLst>
                    <a:cxn ang="0">
                      <a:pos x="8" y="11"/>
                    </a:cxn>
                    <a:cxn ang="0">
                      <a:pos x="16" y="27"/>
                    </a:cxn>
                    <a:cxn ang="0">
                      <a:pos x="27" y="42"/>
                    </a:cxn>
                    <a:cxn ang="0">
                      <a:pos x="39" y="61"/>
                    </a:cxn>
                    <a:cxn ang="0">
                      <a:pos x="46" y="77"/>
                    </a:cxn>
                    <a:cxn ang="0">
                      <a:pos x="58" y="92"/>
                    </a:cxn>
                    <a:cxn ang="0">
                      <a:pos x="69" y="100"/>
                    </a:cxn>
                    <a:cxn ang="0">
                      <a:pos x="77" y="84"/>
                    </a:cxn>
                    <a:cxn ang="0">
                      <a:pos x="89" y="69"/>
                    </a:cxn>
                    <a:cxn ang="0">
                      <a:pos x="100" y="54"/>
                    </a:cxn>
                    <a:cxn ang="0">
                      <a:pos x="108" y="38"/>
                    </a:cxn>
                    <a:cxn ang="0">
                      <a:pos x="119" y="23"/>
                    </a:cxn>
                    <a:cxn ang="0">
                      <a:pos x="131" y="7"/>
                    </a:cxn>
                    <a:cxn ang="0">
                      <a:pos x="142" y="11"/>
                    </a:cxn>
                    <a:cxn ang="0">
                      <a:pos x="154" y="23"/>
                    </a:cxn>
                    <a:cxn ang="0">
                      <a:pos x="162" y="38"/>
                    </a:cxn>
                    <a:cxn ang="0">
                      <a:pos x="173" y="54"/>
                    </a:cxn>
                    <a:cxn ang="0">
                      <a:pos x="185" y="69"/>
                    </a:cxn>
                    <a:cxn ang="0">
                      <a:pos x="192" y="84"/>
                    </a:cxn>
                    <a:cxn ang="0">
                      <a:pos x="204" y="100"/>
                    </a:cxn>
                    <a:cxn ang="0">
                      <a:pos x="215" y="111"/>
                    </a:cxn>
                    <a:cxn ang="0">
                      <a:pos x="223" y="127"/>
                    </a:cxn>
                    <a:cxn ang="0">
                      <a:pos x="235" y="142"/>
                    </a:cxn>
                    <a:cxn ang="0">
                      <a:pos x="246" y="157"/>
                    </a:cxn>
                    <a:cxn ang="0">
                      <a:pos x="254" y="173"/>
                    </a:cxn>
                    <a:cxn ang="0">
                      <a:pos x="265" y="184"/>
                    </a:cxn>
                    <a:cxn ang="0">
                      <a:pos x="277" y="199"/>
                    </a:cxn>
                    <a:cxn ang="0">
                      <a:pos x="288" y="192"/>
                    </a:cxn>
                    <a:cxn ang="0">
                      <a:pos x="300" y="184"/>
                    </a:cxn>
                    <a:cxn ang="0">
                      <a:pos x="311" y="180"/>
                    </a:cxn>
                    <a:cxn ang="0">
                      <a:pos x="323" y="192"/>
                    </a:cxn>
                    <a:cxn ang="0">
                      <a:pos x="334" y="203"/>
                    </a:cxn>
                    <a:cxn ang="0">
                      <a:pos x="342" y="215"/>
                    </a:cxn>
                    <a:cxn ang="0">
                      <a:pos x="354" y="226"/>
                    </a:cxn>
                    <a:cxn ang="0">
                      <a:pos x="365" y="238"/>
                    </a:cxn>
                    <a:cxn ang="0">
                      <a:pos x="377" y="234"/>
                    </a:cxn>
                    <a:cxn ang="0">
                      <a:pos x="388" y="226"/>
                    </a:cxn>
                    <a:cxn ang="0">
                      <a:pos x="396" y="238"/>
                    </a:cxn>
                    <a:cxn ang="0">
                      <a:pos x="407" y="246"/>
                    </a:cxn>
                    <a:cxn ang="0">
                      <a:pos x="419" y="257"/>
                    </a:cxn>
                    <a:cxn ang="0">
                      <a:pos x="431" y="253"/>
                    </a:cxn>
                    <a:cxn ang="0">
                      <a:pos x="442" y="261"/>
                    </a:cxn>
                  </a:cxnLst>
                  <a:rect l="0" t="0" r="r" b="b"/>
                  <a:pathLst>
                    <a:path w="450" h="265">
                      <a:moveTo>
                        <a:pt x="0" y="0"/>
                      </a:moveTo>
                      <a:lnTo>
                        <a:pt x="4" y="4"/>
                      </a:lnTo>
                      <a:lnTo>
                        <a:pt x="8" y="11"/>
                      </a:lnTo>
                      <a:lnTo>
                        <a:pt x="12" y="15"/>
                      </a:lnTo>
                      <a:lnTo>
                        <a:pt x="16" y="23"/>
                      </a:lnTo>
                      <a:lnTo>
                        <a:pt x="16" y="27"/>
                      </a:lnTo>
                      <a:lnTo>
                        <a:pt x="19" y="30"/>
                      </a:lnTo>
                      <a:lnTo>
                        <a:pt x="23" y="38"/>
                      </a:lnTo>
                      <a:lnTo>
                        <a:pt x="27" y="42"/>
                      </a:lnTo>
                      <a:lnTo>
                        <a:pt x="31" y="50"/>
                      </a:lnTo>
                      <a:lnTo>
                        <a:pt x="35" y="54"/>
                      </a:lnTo>
                      <a:lnTo>
                        <a:pt x="39" y="61"/>
                      </a:lnTo>
                      <a:lnTo>
                        <a:pt x="42" y="65"/>
                      </a:lnTo>
                      <a:lnTo>
                        <a:pt x="42" y="73"/>
                      </a:lnTo>
                      <a:lnTo>
                        <a:pt x="46" y="77"/>
                      </a:lnTo>
                      <a:lnTo>
                        <a:pt x="50" y="84"/>
                      </a:lnTo>
                      <a:lnTo>
                        <a:pt x="54" y="88"/>
                      </a:lnTo>
                      <a:lnTo>
                        <a:pt x="58" y="92"/>
                      </a:lnTo>
                      <a:lnTo>
                        <a:pt x="62" y="100"/>
                      </a:lnTo>
                      <a:lnTo>
                        <a:pt x="66" y="103"/>
                      </a:lnTo>
                      <a:lnTo>
                        <a:pt x="69" y="100"/>
                      </a:lnTo>
                      <a:lnTo>
                        <a:pt x="73" y="96"/>
                      </a:lnTo>
                      <a:lnTo>
                        <a:pt x="73" y="88"/>
                      </a:lnTo>
                      <a:lnTo>
                        <a:pt x="77" y="84"/>
                      </a:lnTo>
                      <a:lnTo>
                        <a:pt x="81" y="77"/>
                      </a:lnTo>
                      <a:lnTo>
                        <a:pt x="85" y="73"/>
                      </a:lnTo>
                      <a:lnTo>
                        <a:pt x="89" y="69"/>
                      </a:lnTo>
                      <a:lnTo>
                        <a:pt x="92" y="61"/>
                      </a:lnTo>
                      <a:lnTo>
                        <a:pt x="96" y="57"/>
                      </a:lnTo>
                      <a:lnTo>
                        <a:pt x="100" y="54"/>
                      </a:lnTo>
                      <a:lnTo>
                        <a:pt x="104" y="46"/>
                      </a:lnTo>
                      <a:lnTo>
                        <a:pt x="104" y="42"/>
                      </a:lnTo>
                      <a:lnTo>
                        <a:pt x="108" y="38"/>
                      </a:lnTo>
                      <a:lnTo>
                        <a:pt x="112" y="30"/>
                      </a:lnTo>
                      <a:lnTo>
                        <a:pt x="115" y="27"/>
                      </a:lnTo>
                      <a:lnTo>
                        <a:pt x="119" y="23"/>
                      </a:lnTo>
                      <a:lnTo>
                        <a:pt x="123" y="15"/>
                      </a:lnTo>
                      <a:lnTo>
                        <a:pt x="127" y="11"/>
                      </a:lnTo>
                      <a:lnTo>
                        <a:pt x="131" y="7"/>
                      </a:lnTo>
                      <a:lnTo>
                        <a:pt x="135" y="7"/>
                      </a:lnTo>
                      <a:lnTo>
                        <a:pt x="139" y="7"/>
                      </a:lnTo>
                      <a:lnTo>
                        <a:pt x="142" y="11"/>
                      </a:lnTo>
                      <a:lnTo>
                        <a:pt x="146" y="11"/>
                      </a:lnTo>
                      <a:lnTo>
                        <a:pt x="150" y="15"/>
                      </a:lnTo>
                      <a:lnTo>
                        <a:pt x="154" y="23"/>
                      </a:lnTo>
                      <a:lnTo>
                        <a:pt x="158" y="27"/>
                      </a:lnTo>
                      <a:lnTo>
                        <a:pt x="162" y="30"/>
                      </a:lnTo>
                      <a:lnTo>
                        <a:pt x="162" y="38"/>
                      </a:lnTo>
                      <a:lnTo>
                        <a:pt x="165" y="42"/>
                      </a:lnTo>
                      <a:lnTo>
                        <a:pt x="169" y="46"/>
                      </a:lnTo>
                      <a:lnTo>
                        <a:pt x="173" y="54"/>
                      </a:lnTo>
                      <a:lnTo>
                        <a:pt x="177" y="57"/>
                      </a:lnTo>
                      <a:lnTo>
                        <a:pt x="181" y="61"/>
                      </a:lnTo>
                      <a:lnTo>
                        <a:pt x="185" y="69"/>
                      </a:lnTo>
                      <a:lnTo>
                        <a:pt x="188" y="73"/>
                      </a:lnTo>
                      <a:lnTo>
                        <a:pt x="188" y="77"/>
                      </a:lnTo>
                      <a:lnTo>
                        <a:pt x="192" y="84"/>
                      </a:lnTo>
                      <a:lnTo>
                        <a:pt x="196" y="88"/>
                      </a:lnTo>
                      <a:lnTo>
                        <a:pt x="200" y="92"/>
                      </a:lnTo>
                      <a:lnTo>
                        <a:pt x="204" y="100"/>
                      </a:lnTo>
                      <a:lnTo>
                        <a:pt x="208" y="103"/>
                      </a:lnTo>
                      <a:lnTo>
                        <a:pt x="212" y="107"/>
                      </a:lnTo>
                      <a:lnTo>
                        <a:pt x="215" y="111"/>
                      </a:lnTo>
                      <a:lnTo>
                        <a:pt x="219" y="119"/>
                      </a:lnTo>
                      <a:lnTo>
                        <a:pt x="219" y="123"/>
                      </a:lnTo>
                      <a:lnTo>
                        <a:pt x="223" y="127"/>
                      </a:lnTo>
                      <a:lnTo>
                        <a:pt x="227" y="130"/>
                      </a:lnTo>
                      <a:lnTo>
                        <a:pt x="231" y="134"/>
                      </a:lnTo>
                      <a:lnTo>
                        <a:pt x="235" y="142"/>
                      </a:lnTo>
                      <a:lnTo>
                        <a:pt x="238" y="146"/>
                      </a:lnTo>
                      <a:lnTo>
                        <a:pt x="242" y="150"/>
                      </a:lnTo>
                      <a:lnTo>
                        <a:pt x="246" y="157"/>
                      </a:lnTo>
                      <a:lnTo>
                        <a:pt x="250" y="161"/>
                      </a:lnTo>
                      <a:lnTo>
                        <a:pt x="250" y="165"/>
                      </a:lnTo>
                      <a:lnTo>
                        <a:pt x="254" y="173"/>
                      </a:lnTo>
                      <a:lnTo>
                        <a:pt x="258" y="176"/>
                      </a:lnTo>
                      <a:lnTo>
                        <a:pt x="261" y="180"/>
                      </a:lnTo>
                      <a:lnTo>
                        <a:pt x="265" y="184"/>
                      </a:lnTo>
                      <a:lnTo>
                        <a:pt x="269" y="192"/>
                      </a:lnTo>
                      <a:lnTo>
                        <a:pt x="273" y="196"/>
                      </a:lnTo>
                      <a:lnTo>
                        <a:pt x="277" y="199"/>
                      </a:lnTo>
                      <a:lnTo>
                        <a:pt x="281" y="203"/>
                      </a:lnTo>
                      <a:lnTo>
                        <a:pt x="285" y="199"/>
                      </a:lnTo>
                      <a:lnTo>
                        <a:pt x="288" y="192"/>
                      </a:lnTo>
                      <a:lnTo>
                        <a:pt x="292" y="184"/>
                      </a:lnTo>
                      <a:lnTo>
                        <a:pt x="296" y="184"/>
                      </a:lnTo>
                      <a:lnTo>
                        <a:pt x="300" y="184"/>
                      </a:lnTo>
                      <a:lnTo>
                        <a:pt x="304" y="180"/>
                      </a:lnTo>
                      <a:lnTo>
                        <a:pt x="308" y="180"/>
                      </a:lnTo>
                      <a:lnTo>
                        <a:pt x="311" y="180"/>
                      </a:lnTo>
                      <a:lnTo>
                        <a:pt x="315" y="184"/>
                      </a:lnTo>
                      <a:lnTo>
                        <a:pt x="319" y="188"/>
                      </a:lnTo>
                      <a:lnTo>
                        <a:pt x="323" y="192"/>
                      </a:lnTo>
                      <a:lnTo>
                        <a:pt x="327" y="196"/>
                      </a:lnTo>
                      <a:lnTo>
                        <a:pt x="331" y="199"/>
                      </a:lnTo>
                      <a:lnTo>
                        <a:pt x="334" y="203"/>
                      </a:lnTo>
                      <a:lnTo>
                        <a:pt x="334" y="207"/>
                      </a:lnTo>
                      <a:lnTo>
                        <a:pt x="338" y="211"/>
                      </a:lnTo>
                      <a:lnTo>
                        <a:pt x="342" y="215"/>
                      </a:lnTo>
                      <a:lnTo>
                        <a:pt x="346" y="219"/>
                      </a:lnTo>
                      <a:lnTo>
                        <a:pt x="350" y="223"/>
                      </a:lnTo>
                      <a:lnTo>
                        <a:pt x="354" y="226"/>
                      </a:lnTo>
                      <a:lnTo>
                        <a:pt x="358" y="230"/>
                      </a:lnTo>
                      <a:lnTo>
                        <a:pt x="361" y="234"/>
                      </a:lnTo>
                      <a:lnTo>
                        <a:pt x="365" y="238"/>
                      </a:lnTo>
                      <a:lnTo>
                        <a:pt x="369" y="242"/>
                      </a:lnTo>
                      <a:lnTo>
                        <a:pt x="373" y="238"/>
                      </a:lnTo>
                      <a:lnTo>
                        <a:pt x="377" y="234"/>
                      </a:lnTo>
                      <a:lnTo>
                        <a:pt x="381" y="230"/>
                      </a:lnTo>
                      <a:lnTo>
                        <a:pt x="384" y="226"/>
                      </a:lnTo>
                      <a:lnTo>
                        <a:pt x="388" y="226"/>
                      </a:lnTo>
                      <a:lnTo>
                        <a:pt x="392" y="230"/>
                      </a:lnTo>
                      <a:lnTo>
                        <a:pt x="396" y="234"/>
                      </a:lnTo>
                      <a:lnTo>
                        <a:pt x="396" y="238"/>
                      </a:lnTo>
                      <a:lnTo>
                        <a:pt x="400" y="242"/>
                      </a:lnTo>
                      <a:lnTo>
                        <a:pt x="404" y="246"/>
                      </a:lnTo>
                      <a:lnTo>
                        <a:pt x="407" y="246"/>
                      </a:lnTo>
                      <a:lnTo>
                        <a:pt x="411" y="249"/>
                      </a:lnTo>
                      <a:lnTo>
                        <a:pt x="415" y="253"/>
                      </a:lnTo>
                      <a:lnTo>
                        <a:pt x="419" y="257"/>
                      </a:lnTo>
                      <a:lnTo>
                        <a:pt x="423" y="257"/>
                      </a:lnTo>
                      <a:lnTo>
                        <a:pt x="427" y="253"/>
                      </a:lnTo>
                      <a:lnTo>
                        <a:pt x="431" y="253"/>
                      </a:lnTo>
                      <a:lnTo>
                        <a:pt x="434" y="253"/>
                      </a:lnTo>
                      <a:lnTo>
                        <a:pt x="438" y="257"/>
                      </a:lnTo>
                      <a:lnTo>
                        <a:pt x="442" y="261"/>
                      </a:lnTo>
                      <a:lnTo>
                        <a:pt x="446" y="265"/>
                      </a:lnTo>
                      <a:lnTo>
                        <a:pt x="450" y="265"/>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5" name="Freeform 88"/>
                <p:cNvSpPr>
                  <a:spLocks/>
                </p:cNvSpPr>
                <p:nvPr/>
              </p:nvSpPr>
              <p:spPr bwMode="auto">
                <a:xfrm>
                  <a:off x="1906588" y="2566988"/>
                  <a:ext cx="738188" cy="371475"/>
                </a:xfrm>
                <a:custGeom>
                  <a:avLst/>
                  <a:gdLst/>
                  <a:ahLst/>
                  <a:cxnLst>
                    <a:cxn ang="0">
                      <a:pos x="4" y="207"/>
                    </a:cxn>
                    <a:cxn ang="0">
                      <a:pos x="15" y="219"/>
                    </a:cxn>
                    <a:cxn ang="0">
                      <a:pos x="27" y="223"/>
                    </a:cxn>
                    <a:cxn ang="0">
                      <a:pos x="38" y="227"/>
                    </a:cxn>
                    <a:cxn ang="0">
                      <a:pos x="50" y="227"/>
                    </a:cxn>
                    <a:cxn ang="0">
                      <a:pos x="61" y="227"/>
                    </a:cxn>
                    <a:cxn ang="0">
                      <a:pos x="73" y="231"/>
                    </a:cxn>
                    <a:cxn ang="0">
                      <a:pos x="84" y="231"/>
                    </a:cxn>
                    <a:cxn ang="0">
                      <a:pos x="96" y="234"/>
                    </a:cxn>
                    <a:cxn ang="0">
                      <a:pos x="107" y="231"/>
                    </a:cxn>
                    <a:cxn ang="0">
                      <a:pos x="119" y="215"/>
                    </a:cxn>
                    <a:cxn ang="0">
                      <a:pos x="127" y="204"/>
                    </a:cxn>
                    <a:cxn ang="0">
                      <a:pos x="138" y="192"/>
                    </a:cxn>
                    <a:cxn ang="0">
                      <a:pos x="150" y="181"/>
                    </a:cxn>
                    <a:cxn ang="0">
                      <a:pos x="157" y="169"/>
                    </a:cxn>
                    <a:cxn ang="0">
                      <a:pos x="169" y="169"/>
                    </a:cxn>
                    <a:cxn ang="0">
                      <a:pos x="180" y="154"/>
                    </a:cxn>
                    <a:cxn ang="0">
                      <a:pos x="192" y="146"/>
                    </a:cxn>
                    <a:cxn ang="0">
                      <a:pos x="203" y="142"/>
                    </a:cxn>
                    <a:cxn ang="0">
                      <a:pos x="215" y="127"/>
                    </a:cxn>
                    <a:cxn ang="0">
                      <a:pos x="226" y="115"/>
                    </a:cxn>
                    <a:cxn ang="0">
                      <a:pos x="234" y="100"/>
                    </a:cxn>
                    <a:cxn ang="0">
                      <a:pos x="246" y="92"/>
                    </a:cxn>
                    <a:cxn ang="0">
                      <a:pos x="257" y="81"/>
                    </a:cxn>
                    <a:cxn ang="0">
                      <a:pos x="269" y="65"/>
                    </a:cxn>
                    <a:cxn ang="0">
                      <a:pos x="280" y="58"/>
                    </a:cxn>
                    <a:cxn ang="0">
                      <a:pos x="292" y="46"/>
                    </a:cxn>
                    <a:cxn ang="0">
                      <a:pos x="299" y="35"/>
                    </a:cxn>
                    <a:cxn ang="0">
                      <a:pos x="311" y="27"/>
                    </a:cxn>
                    <a:cxn ang="0">
                      <a:pos x="326" y="15"/>
                    </a:cxn>
                    <a:cxn ang="0">
                      <a:pos x="330" y="12"/>
                    </a:cxn>
                    <a:cxn ang="0">
                      <a:pos x="342" y="12"/>
                    </a:cxn>
                    <a:cxn ang="0">
                      <a:pos x="353" y="8"/>
                    </a:cxn>
                    <a:cxn ang="0">
                      <a:pos x="365" y="0"/>
                    </a:cxn>
                    <a:cxn ang="0">
                      <a:pos x="376" y="8"/>
                    </a:cxn>
                    <a:cxn ang="0">
                      <a:pos x="388" y="12"/>
                    </a:cxn>
                    <a:cxn ang="0">
                      <a:pos x="399" y="19"/>
                    </a:cxn>
                    <a:cxn ang="0">
                      <a:pos x="411" y="23"/>
                    </a:cxn>
                    <a:cxn ang="0">
                      <a:pos x="422" y="27"/>
                    </a:cxn>
                    <a:cxn ang="0">
                      <a:pos x="434" y="31"/>
                    </a:cxn>
                    <a:cxn ang="0">
                      <a:pos x="445" y="38"/>
                    </a:cxn>
                    <a:cxn ang="0">
                      <a:pos x="457" y="38"/>
                    </a:cxn>
                  </a:cxnLst>
                  <a:rect l="0" t="0" r="r" b="b"/>
                  <a:pathLst>
                    <a:path w="465" h="234">
                      <a:moveTo>
                        <a:pt x="0" y="200"/>
                      </a:moveTo>
                      <a:lnTo>
                        <a:pt x="4" y="204"/>
                      </a:lnTo>
                      <a:lnTo>
                        <a:pt x="4" y="207"/>
                      </a:lnTo>
                      <a:lnTo>
                        <a:pt x="7" y="211"/>
                      </a:lnTo>
                      <a:lnTo>
                        <a:pt x="11" y="215"/>
                      </a:lnTo>
                      <a:lnTo>
                        <a:pt x="15" y="219"/>
                      </a:lnTo>
                      <a:lnTo>
                        <a:pt x="19" y="223"/>
                      </a:lnTo>
                      <a:lnTo>
                        <a:pt x="23" y="223"/>
                      </a:lnTo>
                      <a:lnTo>
                        <a:pt x="27" y="223"/>
                      </a:lnTo>
                      <a:lnTo>
                        <a:pt x="30" y="227"/>
                      </a:lnTo>
                      <a:lnTo>
                        <a:pt x="34" y="227"/>
                      </a:lnTo>
                      <a:lnTo>
                        <a:pt x="38" y="227"/>
                      </a:lnTo>
                      <a:lnTo>
                        <a:pt x="42" y="227"/>
                      </a:lnTo>
                      <a:lnTo>
                        <a:pt x="46" y="227"/>
                      </a:lnTo>
                      <a:lnTo>
                        <a:pt x="50" y="227"/>
                      </a:lnTo>
                      <a:lnTo>
                        <a:pt x="54" y="223"/>
                      </a:lnTo>
                      <a:lnTo>
                        <a:pt x="57" y="227"/>
                      </a:lnTo>
                      <a:lnTo>
                        <a:pt x="61" y="227"/>
                      </a:lnTo>
                      <a:lnTo>
                        <a:pt x="65" y="227"/>
                      </a:lnTo>
                      <a:lnTo>
                        <a:pt x="69" y="231"/>
                      </a:lnTo>
                      <a:lnTo>
                        <a:pt x="73" y="231"/>
                      </a:lnTo>
                      <a:lnTo>
                        <a:pt x="77" y="231"/>
                      </a:lnTo>
                      <a:lnTo>
                        <a:pt x="80" y="231"/>
                      </a:lnTo>
                      <a:lnTo>
                        <a:pt x="84" y="231"/>
                      </a:lnTo>
                      <a:lnTo>
                        <a:pt x="88" y="231"/>
                      </a:lnTo>
                      <a:lnTo>
                        <a:pt x="92" y="234"/>
                      </a:lnTo>
                      <a:lnTo>
                        <a:pt x="96" y="234"/>
                      </a:lnTo>
                      <a:lnTo>
                        <a:pt x="100" y="234"/>
                      </a:lnTo>
                      <a:lnTo>
                        <a:pt x="103" y="234"/>
                      </a:lnTo>
                      <a:lnTo>
                        <a:pt x="107" y="231"/>
                      </a:lnTo>
                      <a:lnTo>
                        <a:pt x="111" y="223"/>
                      </a:lnTo>
                      <a:lnTo>
                        <a:pt x="115" y="219"/>
                      </a:lnTo>
                      <a:lnTo>
                        <a:pt x="119" y="215"/>
                      </a:lnTo>
                      <a:lnTo>
                        <a:pt x="119" y="211"/>
                      </a:lnTo>
                      <a:lnTo>
                        <a:pt x="123" y="207"/>
                      </a:lnTo>
                      <a:lnTo>
                        <a:pt x="127" y="204"/>
                      </a:lnTo>
                      <a:lnTo>
                        <a:pt x="130" y="200"/>
                      </a:lnTo>
                      <a:lnTo>
                        <a:pt x="134" y="196"/>
                      </a:lnTo>
                      <a:lnTo>
                        <a:pt x="138" y="192"/>
                      </a:lnTo>
                      <a:lnTo>
                        <a:pt x="142" y="188"/>
                      </a:lnTo>
                      <a:lnTo>
                        <a:pt x="146" y="184"/>
                      </a:lnTo>
                      <a:lnTo>
                        <a:pt x="150" y="181"/>
                      </a:lnTo>
                      <a:lnTo>
                        <a:pt x="150" y="177"/>
                      </a:lnTo>
                      <a:lnTo>
                        <a:pt x="153" y="173"/>
                      </a:lnTo>
                      <a:lnTo>
                        <a:pt x="157" y="169"/>
                      </a:lnTo>
                      <a:lnTo>
                        <a:pt x="161" y="169"/>
                      </a:lnTo>
                      <a:lnTo>
                        <a:pt x="165" y="169"/>
                      </a:lnTo>
                      <a:lnTo>
                        <a:pt x="169" y="169"/>
                      </a:lnTo>
                      <a:lnTo>
                        <a:pt x="173" y="165"/>
                      </a:lnTo>
                      <a:lnTo>
                        <a:pt x="176" y="158"/>
                      </a:lnTo>
                      <a:lnTo>
                        <a:pt x="180" y="154"/>
                      </a:lnTo>
                      <a:lnTo>
                        <a:pt x="184" y="154"/>
                      </a:lnTo>
                      <a:lnTo>
                        <a:pt x="188" y="150"/>
                      </a:lnTo>
                      <a:lnTo>
                        <a:pt x="192" y="146"/>
                      </a:lnTo>
                      <a:lnTo>
                        <a:pt x="196" y="146"/>
                      </a:lnTo>
                      <a:lnTo>
                        <a:pt x="200" y="142"/>
                      </a:lnTo>
                      <a:lnTo>
                        <a:pt x="203" y="142"/>
                      </a:lnTo>
                      <a:lnTo>
                        <a:pt x="207" y="138"/>
                      </a:lnTo>
                      <a:lnTo>
                        <a:pt x="211" y="131"/>
                      </a:lnTo>
                      <a:lnTo>
                        <a:pt x="215" y="127"/>
                      </a:lnTo>
                      <a:lnTo>
                        <a:pt x="219" y="123"/>
                      </a:lnTo>
                      <a:lnTo>
                        <a:pt x="223" y="119"/>
                      </a:lnTo>
                      <a:lnTo>
                        <a:pt x="226" y="115"/>
                      </a:lnTo>
                      <a:lnTo>
                        <a:pt x="230" y="111"/>
                      </a:lnTo>
                      <a:lnTo>
                        <a:pt x="234" y="108"/>
                      </a:lnTo>
                      <a:lnTo>
                        <a:pt x="234" y="100"/>
                      </a:lnTo>
                      <a:lnTo>
                        <a:pt x="238" y="96"/>
                      </a:lnTo>
                      <a:lnTo>
                        <a:pt x="242" y="92"/>
                      </a:lnTo>
                      <a:lnTo>
                        <a:pt x="246" y="92"/>
                      </a:lnTo>
                      <a:lnTo>
                        <a:pt x="249" y="88"/>
                      </a:lnTo>
                      <a:lnTo>
                        <a:pt x="253" y="85"/>
                      </a:lnTo>
                      <a:lnTo>
                        <a:pt x="257" y="81"/>
                      </a:lnTo>
                      <a:lnTo>
                        <a:pt x="261" y="73"/>
                      </a:lnTo>
                      <a:lnTo>
                        <a:pt x="265" y="69"/>
                      </a:lnTo>
                      <a:lnTo>
                        <a:pt x="269" y="65"/>
                      </a:lnTo>
                      <a:lnTo>
                        <a:pt x="273" y="62"/>
                      </a:lnTo>
                      <a:lnTo>
                        <a:pt x="276" y="62"/>
                      </a:lnTo>
                      <a:lnTo>
                        <a:pt x="280" y="58"/>
                      </a:lnTo>
                      <a:lnTo>
                        <a:pt x="284" y="54"/>
                      </a:lnTo>
                      <a:lnTo>
                        <a:pt x="288" y="50"/>
                      </a:lnTo>
                      <a:lnTo>
                        <a:pt x="292" y="46"/>
                      </a:lnTo>
                      <a:lnTo>
                        <a:pt x="296" y="42"/>
                      </a:lnTo>
                      <a:lnTo>
                        <a:pt x="296" y="38"/>
                      </a:lnTo>
                      <a:lnTo>
                        <a:pt x="299" y="35"/>
                      </a:lnTo>
                      <a:lnTo>
                        <a:pt x="303" y="35"/>
                      </a:lnTo>
                      <a:lnTo>
                        <a:pt x="307" y="31"/>
                      </a:lnTo>
                      <a:lnTo>
                        <a:pt x="311" y="27"/>
                      </a:lnTo>
                      <a:lnTo>
                        <a:pt x="315" y="23"/>
                      </a:lnTo>
                      <a:lnTo>
                        <a:pt x="319" y="23"/>
                      </a:lnTo>
                      <a:lnTo>
                        <a:pt x="326" y="15"/>
                      </a:lnTo>
                      <a:lnTo>
                        <a:pt x="322" y="15"/>
                      </a:lnTo>
                      <a:lnTo>
                        <a:pt x="326" y="15"/>
                      </a:lnTo>
                      <a:lnTo>
                        <a:pt x="330" y="12"/>
                      </a:lnTo>
                      <a:lnTo>
                        <a:pt x="334" y="12"/>
                      </a:lnTo>
                      <a:lnTo>
                        <a:pt x="338" y="15"/>
                      </a:lnTo>
                      <a:lnTo>
                        <a:pt x="342" y="12"/>
                      </a:lnTo>
                      <a:lnTo>
                        <a:pt x="346" y="12"/>
                      </a:lnTo>
                      <a:lnTo>
                        <a:pt x="349" y="12"/>
                      </a:lnTo>
                      <a:lnTo>
                        <a:pt x="353" y="8"/>
                      </a:lnTo>
                      <a:lnTo>
                        <a:pt x="357" y="4"/>
                      </a:lnTo>
                      <a:lnTo>
                        <a:pt x="361" y="4"/>
                      </a:lnTo>
                      <a:lnTo>
                        <a:pt x="365" y="0"/>
                      </a:lnTo>
                      <a:lnTo>
                        <a:pt x="369" y="4"/>
                      </a:lnTo>
                      <a:lnTo>
                        <a:pt x="372" y="4"/>
                      </a:lnTo>
                      <a:lnTo>
                        <a:pt x="376" y="8"/>
                      </a:lnTo>
                      <a:lnTo>
                        <a:pt x="380" y="12"/>
                      </a:lnTo>
                      <a:lnTo>
                        <a:pt x="384" y="12"/>
                      </a:lnTo>
                      <a:lnTo>
                        <a:pt x="388" y="12"/>
                      </a:lnTo>
                      <a:lnTo>
                        <a:pt x="392" y="15"/>
                      </a:lnTo>
                      <a:lnTo>
                        <a:pt x="395" y="15"/>
                      </a:lnTo>
                      <a:lnTo>
                        <a:pt x="399" y="19"/>
                      </a:lnTo>
                      <a:lnTo>
                        <a:pt x="403" y="19"/>
                      </a:lnTo>
                      <a:lnTo>
                        <a:pt x="407" y="19"/>
                      </a:lnTo>
                      <a:lnTo>
                        <a:pt x="411" y="23"/>
                      </a:lnTo>
                      <a:lnTo>
                        <a:pt x="415" y="27"/>
                      </a:lnTo>
                      <a:lnTo>
                        <a:pt x="419" y="27"/>
                      </a:lnTo>
                      <a:lnTo>
                        <a:pt x="422" y="27"/>
                      </a:lnTo>
                      <a:lnTo>
                        <a:pt x="426" y="31"/>
                      </a:lnTo>
                      <a:lnTo>
                        <a:pt x="430" y="31"/>
                      </a:lnTo>
                      <a:lnTo>
                        <a:pt x="434" y="31"/>
                      </a:lnTo>
                      <a:lnTo>
                        <a:pt x="438" y="35"/>
                      </a:lnTo>
                      <a:lnTo>
                        <a:pt x="442" y="35"/>
                      </a:lnTo>
                      <a:lnTo>
                        <a:pt x="445" y="38"/>
                      </a:lnTo>
                      <a:lnTo>
                        <a:pt x="449" y="38"/>
                      </a:lnTo>
                      <a:lnTo>
                        <a:pt x="453" y="38"/>
                      </a:lnTo>
                      <a:lnTo>
                        <a:pt x="457" y="38"/>
                      </a:lnTo>
                      <a:lnTo>
                        <a:pt x="461" y="38"/>
                      </a:lnTo>
                      <a:lnTo>
                        <a:pt x="465" y="35"/>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6" name="Freeform 89"/>
                <p:cNvSpPr>
                  <a:spLocks/>
                </p:cNvSpPr>
                <p:nvPr/>
              </p:nvSpPr>
              <p:spPr bwMode="auto">
                <a:xfrm>
                  <a:off x="2644775" y="2511425"/>
                  <a:ext cx="749300" cy="111125"/>
                </a:xfrm>
                <a:custGeom>
                  <a:avLst/>
                  <a:gdLst/>
                  <a:ahLst/>
                  <a:cxnLst>
                    <a:cxn ang="0">
                      <a:pos x="7" y="66"/>
                    </a:cxn>
                    <a:cxn ang="0">
                      <a:pos x="19" y="70"/>
                    </a:cxn>
                    <a:cxn ang="0">
                      <a:pos x="30" y="70"/>
                    </a:cxn>
                    <a:cxn ang="0">
                      <a:pos x="42" y="58"/>
                    </a:cxn>
                    <a:cxn ang="0">
                      <a:pos x="53" y="50"/>
                    </a:cxn>
                    <a:cxn ang="0">
                      <a:pos x="61" y="39"/>
                    </a:cxn>
                    <a:cxn ang="0">
                      <a:pos x="73" y="31"/>
                    </a:cxn>
                    <a:cxn ang="0">
                      <a:pos x="84" y="31"/>
                    </a:cxn>
                    <a:cxn ang="0">
                      <a:pos x="96" y="24"/>
                    </a:cxn>
                    <a:cxn ang="0">
                      <a:pos x="107" y="16"/>
                    </a:cxn>
                    <a:cxn ang="0">
                      <a:pos x="119" y="16"/>
                    </a:cxn>
                    <a:cxn ang="0">
                      <a:pos x="130" y="8"/>
                    </a:cxn>
                    <a:cxn ang="0">
                      <a:pos x="142" y="8"/>
                    </a:cxn>
                    <a:cxn ang="0">
                      <a:pos x="153" y="4"/>
                    </a:cxn>
                    <a:cxn ang="0">
                      <a:pos x="165" y="4"/>
                    </a:cxn>
                    <a:cxn ang="0">
                      <a:pos x="176" y="4"/>
                    </a:cxn>
                    <a:cxn ang="0">
                      <a:pos x="188" y="0"/>
                    </a:cxn>
                    <a:cxn ang="0">
                      <a:pos x="199" y="8"/>
                    </a:cxn>
                    <a:cxn ang="0">
                      <a:pos x="211" y="4"/>
                    </a:cxn>
                    <a:cxn ang="0">
                      <a:pos x="222" y="8"/>
                    </a:cxn>
                    <a:cxn ang="0">
                      <a:pos x="234" y="16"/>
                    </a:cxn>
                    <a:cxn ang="0">
                      <a:pos x="246" y="12"/>
                    </a:cxn>
                    <a:cxn ang="0">
                      <a:pos x="257" y="27"/>
                    </a:cxn>
                    <a:cxn ang="0">
                      <a:pos x="269" y="27"/>
                    </a:cxn>
                    <a:cxn ang="0">
                      <a:pos x="280" y="39"/>
                    </a:cxn>
                    <a:cxn ang="0">
                      <a:pos x="292" y="47"/>
                    </a:cxn>
                    <a:cxn ang="0">
                      <a:pos x="299" y="47"/>
                    </a:cxn>
                    <a:cxn ang="0">
                      <a:pos x="311" y="50"/>
                    </a:cxn>
                    <a:cxn ang="0">
                      <a:pos x="322" y="54"/>
                    </a:cxn>
                    <a:cxn ang="0">
                      <a:pos x="334" y="62"/>
                    </a:cxn>
                    <a:cxn ang="0">
                      <a:pos x="345" y="54"/>
                    </a:cxn>
                    <a:cxn ang="0">
                      <a:pos x="357" y="47"/>
                    </a:cxn>
                    <a:cxn ang="0">
                      <a:pos x="368" y="43"/>
                    </a:cxn>
                    <a:cxn ang="0">
                      <a:pos x="380" y="35"/>
                    </a:cxn>
                    <a:cxn ang="0">
                      <a:pos x="392" y="27"/>
                    </a:cxn>
                    <a:cxn ang="0">
                      <a:pos x="403" y="20"/>
                    </a:cxn>
                    <a:cxn ang="0">
                      <a:pos x="415" y="16"/>
                    </a:cxn>
                    <a:cxn ang="0">
                      <a:pos x="426" y="16"/>
                    </a:cxn>
                    <a:cxn ang="0">
                      <a:pos x="438" y="16"/>
                    </a:cxn>
                    <a:cxn ang="0">
                      <a:pos x="445" y="27"/>
                    </a:cxn>
                    <a:cxn ang="0">
                      <a:pos x="457" y="35"/>
                    </a:cxn>
                    <a:cxn ang="0">
                      <a:pos x="468" y="39"/>
                    </a:cxn>
                  </a:cxnLst>
                  <a:rect l="0" t="0" r="r" b="b"/>
                  <a:pathLst>
                    <a:path w="472" h="70">
                      <a:moveTo>
                        <a:pt x="0" y="70"/>
                      </a:moveTo>
                      <a:lnTo>
                        <a:pt x="3" y="66"/>
                      </a:lnTo>
                      <a:lnTo>
                        <a:pt x="7" y="66"/>
                      </a:lnTo>
                      <a:lnTo>
                        <a:pt x="11" y="66"/>
                      </a:lnTo>
                      <a:lnTo>
                        <a:pt x="15" y="66"/>
                      </a:lnTo>
                      <a:lnTo>
                        <a:pt x="19" y="70"/>
                      </a:lnTo>
                      <a:lnTo>
                        <a:pt x="23" y="70"/>
                      </a:lnTo>
                      <a:lnTo>
                        <a:pt x="27" y="70"/>
                      </a:lnTo>
                      <a:lnTo>
                        <a:pt x="30" y="70"/>
                      </a:lnTo>
                      <a:lnTo>
                        <a:pt x="34" y="66"/>
                      </a:lnTo>
                      <a:lnTo>
                        <a:pt x="38" y="62"/>
                      </a:lnTo>
                      <a:lnTo>
                        <a:pt x="42" y="58"/>
                      </a:lnTo>
                      <a:lnTo>
                        <a:pt x="46" y="50"/>
                      </a:lnTo>
                      <a:lnTo>
                        <a:pt x="50" y="50"/>
                      </a:lnTo>
                      <a:lnTo>
                        <a:pt x="53" y="50"/>
                      </a:lnTo>
                      <a:lnTo>
                        <a:pt x="57" y="47"/>
                      </a:lnTo>
                      <a:lnTo>
                        <a:pt x="61" y="43"/>
                      </a:lnTo>
                      <a:lnTo>
                        <a:pt x="61" y="39"/>
                      </a:lnTo>
                      <a:lnTo>
                        <a:pt x="65" y="35"/>
                      </a:lnTo>
                      <a:lnTo>
                        <a:pt x="69" y="35"/>
                      </a:lnTo>
                      <a:lnTo>
                        <a:pt x="73" y="31"/>
                      </a:lnTo>
                      <a:lnTo>
                        <a:pt x="76" y="31"/>
                      </a:lnTo>
                      <a:lnTo>
                        <a:pt x="80" y="31"/>
                      </a:lnTo>
                      <a:lnTo>
                        <a:pt x="84" y="31"/>
                      </a:lnTo>
                      <a:lnTo>
                        <a:pt x="88" y="27"/>
                      </a:lnTo>
                      <a:lnTo>
                        <a:pt x="92" y="24"/>
                      </a:lnTo>
                      <a:lnTo>
                        <a:pt x="96" y="24"/>
                      </a:lnTo>
                      <a:lnTo>
                        <a:pt x="100" y="24"/>
                      </a:lnTo>
                      <a:lnTo>
                        <a:pt x="103" y="20"/>
                      </a:lnTo>
                      <a:lnTo>
                        <a:pt x="107" y="16"/>
                      </a:lnTo>
                      <a:lnTo>
                        <a:pt x="111" y="16"/>
                      </a:lnTo>
                      <a:lnTo>
                        <a:pt x="115" y="16"/>
                      </a:lnTo>
                      <a:lnTo>
                        <a:pt x="119" y="16"/>
                      </a:lnTo>
                      <a:lnTo>
                        <a:pt x="123" y="16"/>
                      </a:lnTo>
                      <a:lnTo>
                        <a:pt x="126" y="12"/>
                      </a:lnTo>
                      <a:lnTo>
                        <a:pt x="130" y="8"/>
                      </a:lnTo>
                      <a:lnTo>
                        <a:pt x="134" y="8"/>
                      </a:lnTo>
                      <a:lnTo>
                        <a:pt x="138" y="8"/>
                      </a:lnTo>
                      <a:lnTo>
                        <a:pt x="142" y="8"/>
                      </a:lnTo>
                      <a:lnTo>
                        <a:pt x="146" y="4"/>
                      </a:lnTo>
                      <a:lnTo>
                        <a:pt x="149" y="4"/>
                      </a:lnTo>
                      <a:lnTo>
                        <a:pt x="153" y="4"/>
                      </a:lnTo>
                      <a:lnTo>
                        <a:pt x="157" y="4"/>
                      </a:lnTo>
                      <a:lnTo>
                        <a:pt x="161" y="4"/>
                      </a:lnTo>
                      <a:lnTo>
                        <a:pt x="165" y="4"/>
                      </a:lnTo>
                      <a:lnTo>
                        <a:pt x="169" y="4"/>
                      </a:lnTo>
                      <a:lnTo>
                        <a:pt x="173" y="4"/>
                      </a:lnTo>
                      <a:lnTo>
                        <a:pt x="176" y="4"/>
                      </a:lnTo>
                      <a:lnTo>
                        <a:pt x="180" y="0"/>
                      </a:lnTo>
                      <a:lnTo>
                        <a:pt x="184" y="0"/>
                      </a:lnTo>
                      <a:lnTo>
                        <a:pt x="188" y="0"/>
                      </a:lnTo>
                      <a:lnTo>
                        <a:pt x="192" y="0"/>
                      </a:lnTo>
                      <a:lnTo>
                        <a:pt x="196" y="4"/>
                      </a:lnTo>
                      <a:lnTo>
                        <a:pt x="199" y="8"/>
                      </a:lnTo>
                      <a:lnTo>
                        <a:pt x="203" y="8"/>
                      </a:lnTo>
                      <a:lnTo>
                        <a:pt x="207" y="4"/>
                      </a:lnTo>
                      <a:lnTo>
                        <a:pt x="211" y="4"/>
                      </a:lnTo>
                      <a:lnTo>
                        <a:pt x="215" y="8"/>
                      </a:lnTo>
                      <a:lnTo>
                        <a:pt x="219" y="12"/>
                      </a:lnTo>
                      <a:lnTo>
                        <a:pt x="222" y="8"/>
                      </a:lnTo>
                      <a:lnTo>
                        <a:pt x="226" y="12"/>
                      </a:lnTo>
                      <a:lnTo>
                        <a:pt x="230" y="16"/>
                      </a:lnTo>
                      <a:lnTo>
                        <a:pt x="234" y="16"/>
                      </a:lnTo>
                      <a:lnTo>
                        <a:pt x="238" y="12"/>
                      </a:lnTo>
                      <a:lnTo>
                        <a:pt x="242" y="12"/>
                      </a:lnTo>
                      <a:lnTo>
                        <a:pt x="246" y="12"/>
                      </a:lnTo>
                      <a:lnTo>
                        <a:pt x="249" y="20"/>
                      </a:lnTo>
                      <a:lnTo>
                        <a:pt x="253" y="24"/>
                      </a:lnTo>
                      <a:lnTo>
                        <a:pt x="257" y="27"/>
                      </a:lnTo>
                      <a:lnTo>
                        <a:pt x="261" y="31"/>
                      </a:lnTo>
                      <a:lnTo>
                        <a:pt x="265" y="27"/>
                      </a:lnTo>
                      <a:lnTo>
                        <a:pt x="269" y="27"/>
                      </a:lnTo>
                      <a:lnTo>
                        <a:pt x="272" y="31"/>
                      </a:lnTo>
                      <a:lnTo>
                        <a:pt x="276" y="35"/>
                      </a:lnTo>
                      <a:lnTo>
                        <a:pt x="280" y="39"/>
                      </a:lnTo>
                      <a:lnTo>
                        <a:pt x="284" y="43"/>
                      </a:lnTo>
                      <a:lnTo>
                        <a:pt x="288" y="43"/>
                      </a:lnTo>
                      <a:lnTo>
                        <a:pt x="292" y="47"/>
                      </a:lnTo>
                      <a:lnTo>
                        <a:pt x="299" y="47"/>
                      </a:lnTo>
                      <a:lnTo>
                        <a:pt x="295" y="47"/>
                      </a:lnTo>
                      <a:lnTo>
                        <a:pt x="299" y="47"/>
                      </a:lnTo>
                      <a:lnTo>
                        <a:pt x="303" y="47"/>
                      </a:lnTo>
                      <a:lnTo>
                        <a:pt x="307" y="50"/>
                      </a:lnTo>
                      <a:lnTo>
                        <a:pt x="311" y="50"/>
                      </a:lnTo>
                      <a:lnTo>
                        <a:pt x="315" y="47"/>
                      </a:lnTo>
                      <a:lnTo>
                        <a:pt x="319" y="50"/>
                      </a:lnTo>
                      <a:lnTo>
                        <a:pt x="322" y="54"/>
                      </a:lnTo>
                      <a:lnTo>
                        <a:pt x="326" y="58"/>
                      </a:lnTo>
                      <a:lnTo>
                        <a:pt x="330" y="62"/>
                      </a:lnTo>
                      <a:lnTo>
                        <a:pt x="334" y="62"/>
                      </a:lnTo>
                      <a:lnTo>
                        <a:pt x="338" y="58"/>
                      </a:lnTo>
                      <a:lnTo>
                        <a:pt x="342" y="58"/>
                      </a:lnTo>
                      <a:lnTo>
                        <a:pt x="345" y="54"/>
                      </a:lnTo>
                      <a:lnTo>
                        <a:pt x="349" y="54"/>
                      </a:lnTo>
                      <a:lnTo>
                        <a:pt x="353" y="50"/>
                      </a:lnTo>
                      <a:lnTo>
                        <a:pt x="357" y="47"/>
                      </a:lnTo>
                      <a:lnTo>
                        <a:pt x="361" y="47"/>
                      </a:lnTo>
                      <a:lnTo>
                        <a:pt x="365" y="43"/>
                      </a:lnTo>
                      <a:lnTo>
                        <a:pt x="368" y="43"/>
                      </a:lnTo>
                      <a:lnTo>
                        <a:pt x="372" y="39"/>
                      </a:lnTo>
                      <a:lnTo>
                        <a:pt x="376" y="35"/>
                      </a:lnTo>
                      <a:lnTo>
                        <a:pt x="380" y="35"/>
                      </a:lnTo>
                      <a:lnTo>
                        <a:pt x="384" y="31"/>
                      </a:lnTo>
                      <a:lnTo>
                        <a:pt x="388" y="27"/>
                      </a:lnTo>
                      <a:lnTo>
                        <a:pt x="392" y="27"/>
                      </a:lnTo>
                      <a:lnTo>
                        <a:pt x="395" y="24"/>
                      </a:lnTo>
                      <a:lnTo>
                        <a:pt x="399" y="20"/>
                      </a:lnTo>
                      <a:lnTo>
                        <a:pt x="403" y="20"/>
                      </a:lnTo>
                      <a:lnTo>
                        <a:pt x="407" y="16"/>
                      </a:lnTo>
                      <a:lnTo>
                        <a:pt x="411" y="16"/>
                      </a:lnTo>
                      <a:lnTo>
                        <a:pt x="415" y="16"/>
                      </a:lnTo>
                      <a:lnTo>
                        <a:pt x="418" y="16"/>
                      </a:lnTo>
                      <a:lnTo>
                        <a:pt x="422" y="20"/>
                      </a:lnTo>
                      <a:lnTo>
                        <a:pt x="426" y="16"/>
                      </a:lnTo>
                      <a:lnTo>
                        <a:pt x="430" y="16"/>
                      </a:lnTo>
                      <a:lnTo>
                        <a:pt x="434" y="16"/>
                      </a:lnTo>
                      <a:lnTo>
                        <a:pt x="438" y="16"/>
                      </a:lnTo>
                      <a:lnTo>
                        <a:pt x="441" y="20"/>
                      </a:lnTo>
                      <a:lnTo>
                        <a:pt x="441" y="24"/>
                      </a:lnTo>
                      <a:lnTo>
                        <a:pt x="445" y="27"/>
                      </a:lnTo>
                      <a:lnTo>
                        <a:pt x="449" y="27"/>
                      </a:lnTo>
                      <a:lnTo>
                        <a:pt x="453" y="31"/>
                      </a:lnTo>
                      <a:lnTo>
                        <a:pt x="457" y="35"/>
                      </a:lnTo>
                      <a:lnTo>
                        <a:pt x="461" y="39"/>
                      </a:lnTo>
                      <a:lnTo>
                        <a:pt x="465" y="39"/>
                      </a:lnTo>
                      <a:lnTo>
                        <a:pt x="468" y="39"/>
                      </a:lnTo>
                      <a:lnTo>
                        <a:pt x="472" y="43"/>
                      </a:lnTo>
                      <a:lnTo>
                        <a:pt x="472" y="47"/>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7" name="Freeform 90"/>
                <p:cNvSpPr>
                  <a:spLocks/>
                </p:cNvSpPr>
                <p:nvPr/>
              </p:nvSpPr>
              <p:spPr bwMode="auto">
                <a:xfrm>
                  <a:off x="3394075" y="2586038"/>
                  <a:ext cx="725488" cy="279400"/>
                </a:xfrm>
                <a:custGeom>
                  <a:avLst/>
                  <a:gdLst/>
                  <a:ahLst/>
                  <a:cxnLst>
                    <a:cxn ang="0">
                      <a:pos x="8" y="7"/>
                    </a:cxn>
                    <a:cxn ang="0">
                      <a:pos x="19" y="15"/>
                    </a:cxn>
                    <a:cxn ang="0">
                      <a:pos x="27" y="23"/>
                    </a:cxn>
                    <a:cxn ang="0">
                      <a:pos x="39" y="34"/>
                    </a:cxn>
                    <a:cxn ang="0">
                      <a:pos x="50" y="50"/>
                    </a:cxn>
                    <a:cxn ang="0">
                      <a:pos x="58" y="61"/>
                    </a:cxn>
                    <a:cxn ang="0">
                      <a:pos x="69" y="69"/>
                    </a:cxn>
                    <a:cxn ang="0">
                      <a:pos x="81" y="80"/>
                    </a:cxn>
                    <a:cxn ang="0">
                      <a:pos x="89" y="92"/>
                    </a:cxn>
                    <a:cxn ang="0">
                      <a:pos x="100" y="99"/>
                    </a:cxn>
                    <a:cxn ang="0">
                      <a:pos x="112" y="111"/>
                    </a:cxn>
                    <a:cxn ang="0">
                      <a:pos x="119" y="122"/>
                    </a:cxn>
                    <a:cxn ang="0">
                      <a:pos x="131" y="134"/>
                    </a:cxn>
                    <a:cxn ang="0">
                      <a:pos x="142" y="138"/>
                    </a:cxn>
                    <a:cxn ang="0">
                      <a:pos x="154" y="146"/>
                    </a:cxn>
                    <a:cxn ang="0">
                      <a:pos x="165" y="153"/>
                    </a:cxn>
                    <a:cxn ang="0">
                      <a:pos x="173" y="161"/>
                    </a:cxn>
                    <a:cxn ang="0">
                      <a:pos x="185" y="172"/>
                    </a:cxn>
                    <a:cxn ang="0">
                      <a:pos x="196" y="176"/>
                    </a:cxn>
                    <a:cxn ang="0">
                      <a:pos x="208" y="169"/>
                    </a:cxn>
                    <a:cxn ang="0">
                      <a:pos x="219" y="169"/>
                    </a:cxn>
                    <a:cxn ang="0">
                      <a:pos x="231" y="165"/>
                    </a:cxn>
                    <a:cxn ang="0">
                      <a:pos x="238" y="165"/>
                    </a:cxn>
                    <a:cxn ang="0">
                      <a:pos x="250" y="165"/>
                    </a:cxn>
                    <a:cxn ang="0">
                      <a:pos x="261" y="161"/>
                    </a:cxn>
                    <a:cxn ang="0">
                      <a:pos x="273" y="153"/>
                    </a:cxn>
                    <a:cxn ang="0">
                      <a:pos x="285" y="149"/>
                    </a:cxn>
                    <a:cxn ang="0">
                      <a:pos x="296" y="142"/>
                    </a:cxn>
                    <a:cxn ang="0">
                      <a:pos x="308" y="134"/>
                    </a:cxn>
                    <a:cxn ang="0">
                      <a:pos x="323" y="115"/>
                    </a:cxn>
                    <a:cxn ang="0">
                      <a:pos x="327" y="115"/>
                    </a:cxn>
                    <a:cxn ang="0">
                      <a:pos x="338" y="115"/>
                    </a:cxn>
                    <a:cxn ang="0">
                      <a:pos x="350" y="107"/>
                    </a:cxn>
                    <a:cxn ang="0">
                      <a:pos x="358" y="96"/>
                    </a:cxn>
                    <a:cxn ang="0">
                      <a:pos x="369" y="88"/>
                    </a:cxn>
                    <a:cxn ang="0">
                      <a:pos x="381" y="96"/>
                    </a:cxn>
                    <a:cxn ang="0">
                      <a:pos x="392" y="99"/>
                    </a:cxn>
                    <a:cxn ang="0">
                      <a:pos x="404" y="88"/>
                    </a:cxn>
                    <a:cxn ang="0">
                      <a:pos x="415" y="80"/>
                    </a:cxn>
                    <a:cxn ang="0">
                      <a:pos x="427" y="69"/>
                    </a:cxn>
                    <a:cxn ang="0">
                      <a:pos x="438" y="65"/>
                    </a:cxn>
                    <a:cxn ang="0">
                      <a:pos x="450" y="73"/>
                    </a:cxn>
                  </a:cxnLst>
                  <a:rect l="0" t="0" r="r" b="b"/>
                  <a:pathLst>
                    <a:path w="457" h="176">
                      <a:moveTo>
                        <a:pt x="0" y="0"/>
                      </a:moveTo>
                      <a:lnTo>
                        <a:pt x="4" y="3"/>
                      </a:lnTo>
                      <a:lnTo>
                        <a:pt x="8" y="7"/>
                      </a:lnTo>
                      <a:lnTo>
                        <a:pt x="12" y="7"/>
                      </a:lnTo>
                      <a:lnTo>
                        <a:pt x="16" y="11"/>
                      </a:lnTo>
                      <a:lnTo>
                        <a:pt x="19" y="15"/>
                      </a:lnTo>
                      <a:lnTo>
                        <a:pt x="23" y="15"/>
                      </a:lnTo>
                      <a:lnTo>
                        <a:pt x="27" y="19"/>
                      </a:lnTo>
                      <a:lnTo>
                        <a:pt x="27" y="23"/>
                      </a:lnTo>
                      <a:lnTo>
                        <a:pt x="31" y="26"/>
                      </a:lnTo>
                      <a:lnTo>
                        <a:pt x="35" y="30"/>
                      </a:lnTo>
                      <a:lnTo>
                        <a:pt x="39" y="34"/>
                      </a:lnTo>
                      <a:lnTo>
                        <a:pt x="42" y="42"/>
                      </a:lnTo>
                      <a:lnTo>
                        <a:pt x="46" y="46"/>
                      </a:lnTo>
                      <a:lnTo>
                        <a:pt x="50" y="50"/>
                      </a:lnTo>
                      <a:lnTo>
                        <a:pt x="54" y="53"/>
                      </a:lnTo>
                      <a:lnTo>
                        <a:pt x="58" y="57"/>
                      </a:lnTo>
                      <a:lnTo>
                        <a:pt x="58" y="61"/>
                      </a:lnTo>
                      <a:lnTo>
                        <a:pt x="62" y="65"/>
                      </a:lnTo>
                      <a:lnTo>
                        <a:pt x="66" y="69"/>
                      </a:lnTo>
                      <a:lnTo>
                        <a:pt x="69" y="69"/>
                      </a:lnTo>
                      <a:lnTo>
                        <a:pt x="73" y="73"/>
                      </a:lnTo>
                      <a:lnTo>
                        <a:pt x="77" y="76"/>
                      </a:lnTo>
                      <a:lnTo>
                        <a:pt x="81" y="80"/>
                      </a:lnTo>
                      <a:lnTo>
                        <a:pt x="85" y="84"/>
                      </a:lnTo>
                      <a:lnTo>
                        <a:pt x="85" y="88"/>
                      </a:lnTo>
                      <a:lnTo>
                        <a:pt x="89" y="92"/>
                      </a:lnTo>
                      <a:lnTo>
                        <a:pt x="92" y="96"/>
                      </a:lnTo>
                      <a:lnTo>
                        <a:pt x="96" y="96"/>
                      </a:lnTo>
                      <a:lnTo>
                        <a:pt x="100" y="99"/>
                      </a:lnTo>
                      <a:lnTo>
                        <a:pt x="104" y="103"/>
                      </a:lnTo>
                      <a:lnTo>
                        <a:pt x="108" y="107"/>
                      </a:lnTo>
                      <a:lnTo>
                        <a:pt x="112" y="111"/>
                      </a:lnTo>
                      <a:lnTo>
                        <a:pt x="115" y="115"/>
                      </a:lnTo>
                      <a:lnTo>
                        <a:pt x="115" y="119"/>
                      </a:lnTo>
                      <a:lnTo>
                        <a:pt x="119" y="122"/>
                      </a:lnTo>
                      <a:lnTo>
                        <a:pt x="123" y="126"/>
                      </a:lnTo>
                      <a:lnTo>
                        <a:pt x="127" y="130"/>
                      </a:lnTo>
                      <a:lnTo>
                        <a:pt x="131" y="134"/>
                      </a:lnTo>
                      <a:lnTo>
                        <a:pt x="135" y="138"/>
                      </a:lnTo>
                      <a:lnTo>
                        <a:pt x="139" y="138"/>
                      </a:lnTo>
                      <a:lnTo>
                        <a:pt x="142" y="138"/>
                      </a:lnTo>
                      <a:lnTo>
                        <a:pt x="146" y="142"/>
                      </a:lnTo>
                      <a:lnTo>
                        <a:pt x="150" y="142"/>
                      </a:lnTo>
                      <a:lnTo>
                        <a:pt x="154" y="146"/>
                      </a:lnTo>
                      <a:lnTo>
                        <a:pt x="158" y="149"/>
                      </a:lnTo>
                      <a:lnTo>
                        <a:pt x="162" y="149"/>
                      </a:lnTo>
                      <a:lnTo>
                        <a:pt x="165" y="153"/>
                      </a:lnTo>
                      <a:lnTo>
                        <a:pt x="169" y="153"/>
                      </a:lnTo>
                      <a:lnTo>
                        <a:pt x="173" y="157"/>
                      </a:lnTo>
                      <a:lnTo>
                        <a:pt x="173" y="161"/>
                      </a:lnTo>
                      <a:lnTo>
                        <a:pt x="177" y="165"/>
                      </a:lnTo>
                      <a:lnTo>
                        <a:pt x="181" y="169"/>
                      </a:lnTo>
                      <a:lnTo>
                        <a:pt x="185" y="172"/>
                      </a:lnTo>
                      <a:lnTo>
                        <a:pt x="188" y="172"/>
                      </a:lnTo>
                      <a:lnTo>
                        <a:pt x="192" y="176"/>
                      </a:lnTo>
                      <a:lnTo>
                        <a:pt x="196" y="176"/>
                      </a:lnTo>
                      <a:lnTo>
                        <a:pt x="200" y="172"/>
                      </a:lnTo>
                      <a:lnTo>
                        <a:pt x="204" y="169"/>
                      </a:lnTo>
                      <a:lnTo>
                        <a:pt x="208" y="169"/>
                      </a:lnTo>
                      <a:lnTo>
                        <a:pt x="212" y="172"/>
                      </a:lnTo>
                      <a:lnTo>
                        <a:pt x="215" y="169"/>
                      </a:lnTo>
                      <a:lnTo>
                        <a:pt x="219" y="169"/>
                      </a:lnTo>
                      <a:lnTo>
                        <a:pt x="223" y="169"/>
                      </a:lnTo>
                      <a:lnTo>
                        <a:pt x="227" y="169"/>
                      </a:lnTo>
                      <a:lnTo>
                        <a:pt x="231" y="165"/>
                      </a:lnTo>
                      <a:lnTo>
                        <a:pt x="231" y="169"/>
                      </a:lnTo>
                      <a:lnTo>
                        <a:pt x="235" y="165"/>
                      </a:lnTo>
                      <a:lnTo>
                        <a:pt x="238" y="165"/>
                      </a:lnTo>
                      <a:lnTo>
                        <a:pt x="242" y="165"/>
                      </a:lnTo>
                      <a:lnTo>
                        <a:pt x="246" y="165"/>
                      </a:lnTo>
                      <a:lnTo>
                        <a:pt x="250" y="165"/>
                      </a:lnTo>
                      <a:lnTo>
                        <a:pt x="254" y="161"/>
                      </a:lnTo>
                      <a:lnTo>
                        <a:pt x="258" y="165"/>
                      </a:lnTo>
                      <a:lnTo>
                        <a:pt x="261" y="161"/>
                      </a:lnTo>
                      <a:lnTo>
                        <a:pt x="265" y="157"/>
                      </a:lnTo>
                      <a:lnTo>
                        <a:pt x="269" y="157"/>
                      </a:lnTo>
                      <a:lnTo>
                        <a:pt x="273" y="153"/>
                      </a:lnTo>
                      <a:lnTo>
                        <a:pt x="277" y="153"/>
                      </a:lnTo>
                      <a:lnTo>
                        <a:pt x="281" y="149"/>
                      </a:lnTo>
                      <a:lnTo>
                        <a:pt x="285" y="149"/>
                      </a:lnTo>
                      <a:lnTo>
                        <a:pt x="288" y="146"/>
                      </a:lnTo>
                      <a:lnTo>
                        <a:pt x="292" y="146"/>
                      </a:lnTo>
                      <a:lnTo>
                        <a:pt x="296" y="142"/>
                      </a:lnTo>
                      <a:lnTo>
                        <a:pt x="300" y="138"/>
                      </a:lnTo>
                      <a:lnTo>
                        <a:pt x="304" y="138"/>
                      </a:lnTo>
                      <a:lnTo>
                        <a:pt x="308" y="134"/>
                      </a:lnTo>
                      <a:lnTo>
                        <a:pt x="311" y="130"/>
                      </a:lnTo>
                      <a:lnTo>
                        <a:pt x="315" y="122"/>
                      </a:lnTo>
                      <a:lnTo>
                        <a:pt x="323" y="115"/>
                      </a:lnTo>
                      <a:lnTo>
                        <a:pt x="319" y="115"/>
                      </a:lnTo>
                      <a:lnTo>
                        <a:pt x="323" y="115"/>
                      </a:lnTo>
                      <a:lnTo>
                        <a:pt x="327" y="115"/>
                      </a:lnTo>
                      <a:lnTo>
                        <a:pt x="331" y="119"/>
                      </a:lnTo>
                      <a:lnTo>
                        <a:pt x="334" y="119"/>
                      </a:lnTo>
                      <a:lnTo>
                        <a:pt x="338" y="115"/>
                      </a:lnTo>
                      <a:lnTo>
                        <a:pt x="342" y="115"/>
                      </a:lnTo>
                      <a:lnTo>
                        <a:pt x="346" y="111"/>
                      </a:lnTo>
                      <a:lnTo>
                        <a:pt x="350" y="107"/>
                      </a:lnTo>
                      <a:lnTo>
                        <a:pt x="350" y="103"/>
                      </a:lnTo>
                      <a:lnTo>
                        <a:pt x="354" y="99"/>
                      </a:lnTo>
                      <a:lnTo>
                        <a:pt x="358" y="96"/>
                      </a:lnTo>
                      <a:lnTo>
                        <a:pt x="361" y="92"/>
                      </a:lnTo>
                      <a:lnTo>
                        <a:pt x="365" y="88"/>
                      </a:lnTo>
                      <a:lnTo>
                        <a:pt x="369" y="88"/>
                      </a:lnTo>
                      <a:lnTo>
                        <a:pt x="373" y="88"/>
                      </a:lnTo>
                      <a:lnTo>
                        <a:pt x="377" y="92"/>
                      </a:lnTo>
                      <a:lnTo>
                        <a:pt x="381" y="96"/>
                      </a:lnTo>
                      <a:lnTo>
                        <a:pt x="384" y="96"/>
                      </a:lnTo>
                      <a:lnTo>
                        <a:pt x="388" y="96"/>
                      </a:lnTo>
                      <a:lnTo>
                        <a:pt x="392" y="99"/>
                      </a:lnTo>
                      <a:lnTo>
                        <a:pt x="396" y="96"/>
                      </a:lnTo>
                      <a:lnTo>
                        <a:pt x="400" y="92"/>
                      </a:lnTo>
                      <a:lnTo>
                        <a:pt x="404" y="88"/>
                      </a:lnTo>
                      <a:lnTo>
                        <a:pt x="407" y="84"/>
                      </a:lnTo>
                      <a:lnTo>
                        <a:pt x="411" y="80"/>
                      </a:lnTo>
                      <a:lnTo>
                        <a:pt x="415" y="80"/>
                      </a:lnTo>
                      <a:lnTo>
                        <a:pt x="419" y="76"/>
                      </a:lnTo>
                      <a:lnTo>
                        <a:pt x="423" y="73"/>
                      </a:lnTo>
                      <a:lnTo>
                        <a:pt x="427" y="69"/>
                      </a:lnTo>
                      <a:lnTo>
                        <a:pt x="431" y="65"/>
                      </a:lnTo>
                      <a:lnTo>
                        <a:pt x="434" y="65"/>
                      </a:lnTo>
                      <a:lnTo>
                        <a:pt x="438" y="65"/>
                      </a:lnTo>
                      <a:lnTo>
                        <a:pt x="442" y="69"/>
                      </a:lnTo>
                      <a:lnTo>
                        <a:pt x="446" y="69"/>
                      </a:lnTo>
                      <a:lnTo>
                        <a:pt x="450" y="73"/>
                      </a:lnTo>
                      <a:lnTo>
                        <a:pt x="454" y="73"/>
                      </a:lnTo>
                      <a:lnTo>
                        <a:pt x="457" y="76"/>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8" name="Freeform 91"/>
                <p:cNvSpPr>
                  <a:spLocks/>
                </p:cNvSpPr>
                <p:nvPr/>
              </p:nvSpPr>
              <p:spPr bwMode="auto">
                <a:xfrm>
                  <a:off x="4119563" y="2390775"/>
                  <a:ext cx="311150" cy="315913"/>
                </a:xfrm>
                <a:custGeom>
                  <a:avLst/>
                  <a:gdLst/>
                  <a:ahLst/>
                  <a:cxnLst>
                    <a:cxn ang="0">
                      <a:pos x="0" y="199"/>
                    </a:cxn>
                    <a:cxn ang="0">
                      <a:pos x="4" y="196"/>
                    </a:cxn>
                    <a:cxn ang="0">
                      <a:pos x="8" y="192"/>
                    </a:cxn>
                    <a:cxn ang="0">
                      <a:pos x="12" y="184"/>
                    </a:cxn>
                    <a:cxn ang="0">
                      <a:pos x="16" y="180"/>
                    </a:cxn>
                    <a:cxn ang="0">
                      <a:pos x="20" y="176"/>
                    </a:cxn>
                    <a:cxn ang="0">
                      <a:pos x="23" y="173"/>
                    </a:cxn>
                    <a:cxn ang="0">
                      <a:pos x="27" y="165"/>
                    </a:cxn>
                    <a:cxn ang="0">
                      <a:pos x="31" y="161"/>
                    </a:cxn>
                    <a:cxn ang="0">
                      <a:pos x="35" y="157"/>
                    </a:cxn>
                    <a:cxn ang="0">
                      <a:pos x="39" y="149"/>
                    </a:cxn>
                    <a:cxn ang="0">
                      <a:pos x="39" y="146"/>
                    </a:cxn>
                    <a:cxn ang="0">
                      <a:pos x="43" y="142"/>
                    </a:cxn>
                    <a:cxn ang="0">
                      <a:pos x="47" y="134"/>
                    </a:cxn>
                    <a:cxn ang="0">
                      <a:pos x="50" y="130"/>
                    </a:cxn>
                    <a:cxn ang="0">
                      <a:pos x="54" y="126"/>
                    </a:cxn>
                    <a:cxn ang="0">
                      <a:pos x="58" y="119"/>
                    </a:cxn>
                    <a:cxn ang="0">
                      <a:pos x="62" y="115"/>
                    </a:cxn>
                    <a:cxn ang="0">
                      <a:pos x="66" y="111"/>
                    </a:cxn>
                    <a:cxn ang="0">
                      <a:pos x="66" y="107"/>
                    </a:cxn>
                    <a:cxn ang="0">
                      <a:pos x="70" y="103"/>
                    </a:cxn>
                    <a:cxn ang="0">
                      <a:pos x="73" y="100"/>
                    </a:cxn>
                    <a:cxn ang="0">
                      <a:pos x="77" y="96"/>
                    </a:cxn>
                    <a:cxn ang="0">
                      <a:pos x="81" y="88"/>
                    </a:cxn>
                    <a:cxn ang="0">
                      <a:pos x="85" y="84"/>
                    </a:cxn>
                    <a:cxn ang="0">
                      <a:pos x="89" y="80"/>
                    </a:cxn>
                    <a:cxn ang="0">
                      <a:pos x="93" y="73"/>
                    </a:cxn>
                    <a:cxn ang="0">
                      <a:pos x="96" y="69"/>
                    </a:cxn>
                    <a:cxn ang="0">
                      <a:pos x="96" y="65"/>
                    </a:cxn>
                    <a:cxn ang="0">
                      <a:pos x="100" y="57"/>
                    </a:cxn>
                    <a:cxn ang="0">
                      <a:pos x="104" y="53"/>
                    </a:cxn>
                    <a:cxn ang="0">
                      <a:pos x="108" y="50"/>
                    </a:cxn>
                    <a:cxn ang="0">
                      <a:pos x="112" y="42"/>
                    </a:cxn>
                    <a:cxn ang="0">
                      <a:pos x="116" y="38"/>
                    </a:cxn>
                    <a:cxn ang="0">
                      <a:pos x="120" y="30"/>
                    </a:cxn>
                    <a:cxn ang="0">
                      <a:pos x="123" y="27"/>
                    </a:cxn>
                    <a:cxn ang="0">
                      <a:pos x="123" y="23"/>
                    </a:cxn>
                    <a:cxn ang="0">
                      <a:pos x="127" y="19"/>
                    </a:cxn>
                    <a:cxn ang="0">
                      <a:pos x="131" y="15"/>
                    </a:cxn>
                    <a:cxn ang="0">
                      <a:pos x="135" y="11"/>
                    </a:cxn>
                    <a:cxn ang="0">
                      <a:pos x="139" y="7"/>
                    </a:cxn>
                    <a:cxn ang="0">
                      <a:pos x="143" y="3"/>
                    </a:cxn>
                    <a:cxn ang="0">
                      <a:pos x="146" y="3"/>
                    </a:cxn>
                    <a:cxn ang="0">
                      <a:pos x="150" y="3"/>
                    </a:cxn>
                    <a:cxn ang="0">
                      <a:pos x="154" y="0"/>
                    </a:cxn>
                    <a:cxn ang="0">
                      <a:pos x="158" y="0"/>
                    </a:cxn>
                    <a:cxn ang="0">
                      <a:pos x="162" y="3"/>
                    </a:cxn>
                    <a:cxn ang="0">
                      <a:pos x="166" y="7"/>
                    </a:cxn>
                    <a:cxn ang="0">
                      <a:pos x="169" y="15"/>
                    </a:cxn>
                    <a:cxn ang="0">
                      <a:pos x="173" y="19"/>
                    </a:cxn>
                    <a:cxn ang="0">
                      <a:pos x="177" y="23"/>
                    </a:cxn>
                    <a:cxn ang="0">
                      <a:pos x="181" y="30"/>
                    </a:cxn>
                    <a:cxn ang="0">
                      <a:pos x="181" y="34"/>
                    </a:cxn>
                    <a:cxn ang="0">
                      <a:pos x="185" y="38"/>
                    </a:cxn>
                    <a:cxn ang="0">
                      <a:pos x="189" y="46"/>
                    </a:cxn>
                    <a:cxn ang="0">
                      <a:pos x="193" y="50"/>
                    </a:cxn>
                    <a:cxn ang="0">
                      <a:pos x="196" y="53"/>
                    </a:cxn>
                  </a:cxnLst>
                  <a:rect l="0" t="0" r="r" b="b"/>
                  <a:pathLst>
                    <a:path w="196" h="199">
                      <a:moveTo>
                        <a:pt x="0" y="199"/>
                      </a:moveTo>
                      <a:lnTo>
                        <a:pt x="4" y="196"/>
                      </a:lnTo>
                      <a:lnTo>
                        <a:pt x="8" y="192"/>
                      </a:lnTo>
                      <a:lnTo>
                        <a:pt x="12" y="184"/>
                      </a:lnTo>
                      <a:lnTo>
                        <a:pt x="16" y="180"/>
                      </a:lnTo>
                      <a:lnTo>
                        <a:pt x="20" y="176"/>
                      </a:lnTo>
                      <a:lnTo>
                        <a:pt x="23" y="173"/>
                      </a:lnTo>
                      <a:lnTo>
                        <a:pt x="27" y="165"/>
                      </a:lnTo>
                      <a:lnTo>
                        <a:pt x="31" y="161"/>
                      </a:lnTo>
                      <a:lnTo>
                        <a:pt x="35" y="157"/>
                      </a:lnTo>
                      <a:lnTo>
                        <a:pt x="39" y="149"/>
                      </a:lnTo>
                      <a:lnTo>
                        <a:pt x="39" y="146"/>
                      </a:lnTo>
                      <a:lnTo>
                        <a:pt x="43" y="142"/>
                      </a:lnTo>
                      <a:lnTo>
                        <a:pt x="47" y="134"/>
                      </a:lnTo>
                      <a:lnTo>
                        <a:pt x="50" y="130"/>
                      </a:lnTo>
                      <a:lnTo>
                        <a:pt x="54" y="126"/>
                      </a:lnTo>
                      <a:lnTo>
                        <a:pt x="58" y="119"/>
                      </a:lnTo>
                      <a:lnTo>
                        <a:pt x="62" y="115"/>
                      </a:lnTo>
                      <a:lnTo>
                        <a:pt x="66" y="111"/>
                      </a:lnTo>
                      <a:lnTo>
                        <a:pt x="66" y="107"/>
                      </a:lnTo>
                      <a:lnTo>
                        <a:pt x="70" y="103"/>
                      </a:lnTo>
                      <a:lnTo>
                        <a:pt x="73" y="100"/>
                      </a:lnTo>
                      <a:lnTo>
                        <a:pt x="77" y="96"/>
                      </a:lnTo>
                      <a:lnTo>
                        <a:pt x="81" y="88"/>
                      </a:lnTo>
                      <a:lnTo>
                        <a:pt x="85" y="84"/>
                      </a:lnTo>
                      <a:lnTo>
                        <a:pt x="89" y="80"/>
                      </a:lnTo>
                      <a:lnTo>
                        <a:pt x="93" y="73"/>
                      </a:lnTo>
                      <a:lnTo>
                        <a:pt x="96" y="69"/>
                      </a:lnTo>
                      <a:lnTo>
                        <a:pt x="96" y="65"/>
                      </a:lnTo>
                      <a:lnTo>
                        <a:pt x="100" y="57"/>
                      </a:lnTo>
                      <a:lnTo>
                        <a:pt x="104" y="53"/>
                      </a:lnTo>
                      <a:lnTo>
                        <a:pt x="108" y="50"/>
                      </a:lnTo>
                      <a:lnTo>
                        <a:pt x="112" y="42"/>
                      </a:lnTo>
                      <a:lnTo>
                        <a:pt x="116" y="38"/>
                      </a:lnTo>
                      <a:lnTo>
                        <a:pt x="120" y="30"/>
                      </a:lnTo>
                      <a:lnTo>
                        <a:pt x="123" y="27"/>
                      </a:lnTo>
                      <a:lnTo>
                        <a:pt x="123" y="23"/>
                      </a:lnTo>
                      <a:lnTo>
                        <a:pt x="127" y="19"/>
                      </a:lnTo>
                      <a:lnTo>
                        <a:pt x="131" y="15"/>
                      </a:lnTo>
                      <a:lnTo>
                        <a:pt x="135" y="11"/>
                      </a:lnTo>
                      <a:lnTo>
                        <a:pt x="139" y="7"/>
                      </a:lnTo>
                      <a:lnTo>
                        <a:pt x="143" y="3"/>
                      </a:lnTo>
                      <a:lnTo>
                        <a:pt x="146" y="3"/>
                      </a:lnTo>
                      <a:lnTo>
                        <a:pt x="150" y="3"/>
                      </a:lnTo>
                      <a:lnTo>
                        <a:pt x="154" y="0"/>
                      </a:lnTo>
                      <a:lnTo>
                        <a:pt x="158" y="0"/>
                      </a:lnTo>
                      <a:lnTo>
                        <a:pt x="162" y="3"/>
                      </a:lnTo>
                      <a:lnTo>
                        <a:pt x="166" y="7"/>
                      </a:lnTo>
                      <a:lnTo>
                        <a:pt x="169" y="15"/>
                      </a:lnTo>
                      <a:lnTo>
                        <a:pt x="173" y="19"/>
                      </a:lnTo>
                      <a:lnTo>
                        <a:pt x="177" y="23"/>
                      </a:lnTo>
                      <a:lnTo>
                        <a:pt x="181" y="30"/>
                      </a:lnTo>
                      <a:lnTo>
                        <a:pt x="181" y="34"/>
                      </a:lnTo>
                      <a:lnTo>
                        <a:pt x="185" y="38"/>
                      </a:lnTo>
                      <a:lnTo>
                        <a:pt x="189" y="46"/>
                      </a:lnTo>
                      <a:lnTo>
                        <a:pt x="193" y="50"/>
                      </a:lnTo>
                      <a:lnTo>
                        <a:pt x="196" y="53"/>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grpSp>
          <p:grpSp>
            <p:nvGrpSpPr>
              <p:cNvPr id="42" name="Group 392"/>
              <p:cNvGrpSpPr/>
              <p:nvPr/>
            </p:nvGrpSpPr>
            <p:grpSpPr>
              <a:xfrm>
                <a:off x="1446803" y="2375296"/>
                <a:ext cx="1260031" cy="256464"/>
                <a:chOff x="1357313" y="2762250"/>
                <a:chExt cx="3238500" cy="585788"/>
              </a:xfrm>
            </p:grpSpPr>
            <p:sp>
              <p:nvSpPr>
                <p:cNvPr id="49" name="Freeform 92"/>
                <p:cNvSpPr>
                  <a:spLocks/>
                </p:cNvSpPr>
                <p:nvPr/>
              </p:nvSpPr>
              <p:spPr bwMode="auto">
                <a:xfrm>
                  <a:off x="1357313" y="2901950"/>
                  <a:ext cx="725488" cy="446088"/>
                </a:xfrm>
                <a:custGeom>
                  <a:avLst/>
                  <a:gdLst/>
                  <a:ahLst/>
                  <a:cxnLst>
                    <a:cxn ang="0">
                      <a:pos x="4" y="31"/>
                    </a:cxn>
                    <a:cxn ang="0">
                      <a:pos x="15" y="16"/>
                    </a:cxn>
                    <a:cxn ang="0">
                      <a:pos x="27" y="0"/>
                    </a:cxn>
                    <a:cxn ang="0">
                      <a:pos x="38" y="4"/>
                    </a:cxn>
                    <a:cxn ang="0">
                      <a:pos x="50" y="16"/>
                    </a:cxn>
                    <a:cxn ang="0">
                      <a:pos x="58" y="31"/>
                    </a:cxn>
                    <a:cxn ang="0">
                      <a:pos x="69" y="43"/>
                    </a:cxn>
                    <a:cxn ang="0">
                      <a:pos x="81" y="58"/>
                    </a:cxn>
                    <a:cxn ang="0">
                      <a:pos x="88" y="73"/>
                    </a:cxn>
                    <a:cxn ang="0">
                      <a:pos x="100" y="89"/>
                    </a:cxn>
                    <a:cxn ang="0">
                      <a:pos x="111" y="100"/>
                    </a:cxn>
                    <a:cxn ang="0">
                      <a:pos x="119" y="116"/>
                    </a:cxn>
                    <a:cxn ang="0">
                      <a:pos x="131" y="127"/>
                    </a:cxn>
                    <a:cxn ang="0">
                      <a:pos x="142" y="142"/>
                    </a:cxn>
                    <a:cxn ang="0">
                      <a:pos x="150" y="158"/>
                    </a:cxn>
                    <a:cxn ang="0">
                      <a:pos x="161" y="169"/>
                    </a:cxn>
                    <a:cxn ang="0">
                      <a:pos x="173" y="185"/>
                    </a:cxn>
                    <a:cxn ang="0">
                      <a:pos x="184" y="177"/>
                    </a:cxn>
                    <a:cxn ang="0">
                      <a:pos x="196" y="169"/>
                    </a:cxn>
                    <a:cxn ang="0">
                      <a:pos x="207" y="166"/>
                    </a:cxn>
                    <a:cxn ang="0">
                      <a:pos x="219" y="177"/>
                    </a:cxn>
                    <a:cxn ang="0">
                      <a:pos x="230" y="189"/>
                    </a:cxn>
                    <a:cxn ang="0">
                      <a:pos x="238" y="200"/>
                    </a:cxn>
                    <a:cxn ang="0">
                      <a:pos x="250" y="212"/>
                    </a:cxn>
                    <a:cxn ang="0">
                      <a:pos x="265" y="223"/>
                    </a:cxn>
                    <a:cxn ang="0">
                      <a:pos x="269" y="219"/>
                    </a:cxn>
                    <a:cxn ang="0">
                      <a:pos x="280" y="208"/>
                    </a:cxn>
                    <a:cxn ang="0">
                      <a:pos x="292" y="219"/>
                    </a:cxn>
                    <a:cxn ang="0">
                      <a:pos x="303" y="231"/>
                    </a:cxn>
                    <a:cxn ang="0">
                      <a:pos x="315" y="239"/>
                    </a:cxn>
                    <a:cxn ang="0">
                      <a:pos x="327" y="235"/>
                    </a:cxn>
                    <a:cxn ang="0">
                      <a:pos x="338" y="242"/>
                    </a:cxn>
                    <a:cxn ang="0">
                      <a:pos x="350" y="250"/>
                    </a:cxn>
                    <a:cxn ang="0">
                      <a:pos x="357" y="262"/>
                    </a:cxn>
                    <a:cxn ang="0">
                      <a:pos x="369" y="269"/>
                    </a:cxn>
                    <a:cxn ang="0">
                      <a:pos x="380" y="273"/>
                    </a:cxn>
                    <a:cxn ang="0">
                      <a:pos x="392" y="269"/>
                    </a:cxn>
                    <a:cxn ang="0">
                      <a:pos x="403" y="269"/>
                    </a:cxn>
                    <a:cxn ang="0">
                      <a:pos x="415" y="273"/>
                    </a:cxn>
                    <a:cxn ang="0">
                      <a:pos x="426" y="277"/>
                    </a:cxn>
                    <a:cxn ang="0">
                      <a:pos x="438" y="277"/>
                    </a:cxn>
                    <a:cxn ang="0">
                      <a:pos x="449" y="281"/>
                    </a:cxn>
                  </a:cxnLst>
                  <a:rect l="0" t="0" r="r" b="b"/>
                  <a:pathLst>
                    <a:path w="457" h="281">
                      <a:moveTo>
                        <a:pt x="0" y="39"/>
                      </a:moveTo>
                      <a:lnTo>
                        <a:pt x="0" y="35"/>
                      </a:lnTo>
                      <a:lnTo>
                        <a:pt x="4" y="31"/>
                      </a:lnTo>
                      <a:lnTo>
                        <a:pt x="8" y="23"/>
                      </a:lnTo>
                      <a:lnTo>
                        <a:pt x="11" y="20"/>
                      </a:lnTo>
                      <a:lnTo>
                        <a:pt x="15" y="16"/>
                      </a:lnTo>
                      <a:lnTo>
                        <a:pt x="19" y="8"/>
                      </a:lnTo>
                      <a:lnTo>
                        <a:pt x="23" y="4"/>
                      </a:lnTo>
                      <a:lnTo>
                        <a:pt x="27" y="0"/>
                      </a:lnTo>
                      <a:lnTo>
                        <a:pt x="31" y="0"/>
                      </a:lnTo>
                      <a:lnTo>
                        <a:pt x="35" y="0"/>
                      </a:lnTo>
                      <a:lnTo>
                        <a:pt x="38" y="4"/>
                      </a:lnTo>
                      <a:lnTo>
                        <a:pt x="42" y="4"/>
                      </a:lnTo>
                      <a:lnTo>
                        <a:pt x="46" y="12"/>
                      </a:lnTo>
                      <a:lnTo>
                        <a:pt x="50" y="16"/>
                      </a:lnTo>
                      <a:lnTo>
                        <a:pt x="54" y="20"/>
                      </a:lnTo>
                      <a:lnTo>
                        <a:pt x="58" y="23"/>
                      </a:lnTo>
                      <a:lnTo>
                        <a:pt x="58" y="31"/>
                      </a:lnTo>
                      <a:lnTo>
                        <a:pt x="61" y="35"/>
                      </a:lnTo>
                      <a:lnTo>
                        <a:pt x="65" y="39"/>
                      </a:lnTo>
                      <a:lnTo>
                        <a:pt x="69" y="43"/>
                      </a:lnTo>
                      <a:lnTo>
                        <a:pt x="73" y="50"/>
                      </a:lnTo>
                      <a:lnTo>
                        <a:pt x="77" y="54"/>
                      </a:lnTo>
                      <a:lnTo>
                        <a:pt x="81" y="58"/>
                      </a:lnTo>
                      <a:lnTo>
                        <a:pt x="84" y="62"/>
                      </a:lnTo>
                      <a:lnTo>
                        <a:pt x="84" y="69"/>
                      </a:lnTo>
                      <a:lnTo>
                        <a:pt x="88" y="73"/>
                      </a:lnTo>
                      <a:lnTo>
                        <a:pt x="92" y="77"/>
                      </a:lnTo>
                      <a:lnTo>
                        <a:pt x="96" y="81"/>
                      </a:lnTo>
                      <a:lnTo>
                        <a:pt x="100" y="89"/>
                      </a:lnTo>
                      <a:lnTo>
                        <a:pt x="104" y="93"/>
                      </a:lnTo>
                      <a:lnTo>
                        <a:pt x="108" y="96"/>
                      </a:lnTo>
                      <a:lnTo>
                        <a:pt x="111" y="100"/>
                      </a:lnTo>
                      <a:lnTo>
                        <a:pt x="115" y="104"/>
                      </a:lnTo>
                      <a:lnTo>
                        <a:pt x="115" y="112"/>
                      </a:lnTo>
                      <a:lnTo>
                        <a:pt x="119" y="116"/>
                      </a:lnTo>
                      <a:lnTo>
                        <a:pt x="123" y="119"/>
                      </a:lnTo>
                      <a:lnTo>
                        <a:pt x="127" y="123"/>
                      </a:lnTo>
                      <a:lnTo>
                        <a:pt x="131" y="127"/>
                      </a:lnTo>
                      <a:lnTo>
                        <a:pt x="134" y="131"/>
                      </a:lnTo>
                      <a:lnTo>
                        <a:pt x="138" y="139"/>
                      </a:lnTo>
                      <a:lnTo>
                        <a:pt x="142" y="142"/>
                      </a:lnTo>
                      <a:lnTo>
                        <a:pt x="146" y="146"/>
                      </a:lnTo>
                      <a:lnTo>
                        <a:pt x="146" y="154"/>
                      </a:lnTo>
                      <a:lnTo>
                        <a:pt x="150" y="158"/>
                      </a:lnTo>
                      <a:lnTo>
                        <a:pt x="154" y="162"/>
                      </a:lnTo>
                      <a:lnTo>
                        <a:pt x="157" y="166"/>
                      </a:lnTo>
                      <a:lnTo>
                        <a:pt x="161" y="169"/>
                      </a:lnTo>
                      <a:lnTo>
                        <a:pt x="165" y="177"/>
                      </a:lnTo>
                      <a:lnTo>
                        <a:pt x="169" y="181"/>
                      </a:lnTo>
                      <a:lnTo>
                        <a:pt x="173" y="185"/>
                      </a:lnTo>
                      <a:lnTo>
                        <a:pt x="177" y="189"/>
                      </a:lnTo>
                      <a:lnTo>
                        <a:pt x="181" y="185"/>
                      </a:lnTo>
                      <a:lnTo>
                        <a:pt x="184" y="177"/>
                      </a:lnTo>
                      <a:lnTo>
                        <a:pt x="188" y="169"/>
                      </a:lnTo>
                      <a:lnTo>
                        <a:pt x="192" y="169"/>
                      </a:lnTo>
                      <a:lnTo>
                        <a:pt x="196" y="169"/>
                      </a:lnTo>
                      <a:lnTo>
                        <a:pt x="200" y="166"/>
                      </a:lnTo>
                      <a:lnTo>
                        <a:pt x="204" y="166"/>
                      </a:lnTo>
                      <a:lnTo>
                        <a:pt x="207" y="166"/>
                      </a:lnTo>
                      <a:lnTo>
                        <a:pt x="211" y="169"/>
                      </a:lnTo>
                      <a:lnTo>
                        <a:pt x="215" y="173"/>
                      </a:lnTo>
                      <a:lnTo>
                        <a:pt x="219" y="177"/>
                      </a:lnTo>
                      <a:lnTo>
                        <a:pt x="223" y="181"/>
                      </a:lnTo>
                      <a:lnTo>
                        <a:pt x="227" y="185"/>
                      </a:lnTo>
                      <a:lnTo>
                        <a:pt x="230" y="189"/>
                      </a:lnTo>
                      <a:lnTo>
                        <a:pt x="230" y="192"/>
                      </a:lnTo>
                      <a:lnTo>
                        <a:pt x="234" y="196"/>
                      </a:lnTo>
                      <a:lnTo>
                        <a:pt x="238" y="200"/>
                      </a:lnTo>
                      <a:lnTo>
                        <a:pt x="242" y="204"/>
                      </a:lnTo>
                      <a:lnTo>
                        <a:pt x="246" y="208"/>
                      </a:lnTo>
                      <a:lnTo>
                        <a:pt x="250" y="212"/>
                      </a:lnTo>
                      <a:lnTo>
                        <a:pt x="254" y="212"/>
                      </a:lnTo>
                      <a:lnTo>
                        <a:pt x="257" y="215"/>
                      </a:lnTo>
                      <a:lnTo>
                        <a:pt x="265" y="223"/>
                      </a:lnTo>
                      <a:lnTo>
                        <a:pt x="261" y="223"/>
                      </a:lnTo>
                      <a:lnTo>
                        <a:pt x="265" y="223"/>
                      </a:lnTo>
                      <a:lnTo>
                        <a:pt x="269" y="219"/>
                      </a:lnTo>
                      <a:lnTo>
                        <a:pt x="273" y="215"/>
                      </a:lnTo>
                      <a:lnTo>
                        <a:pt x="277" y="212"/>
                      </a:lnTo>
                      <a:lnTo>
                        <a:pt x="280" y="208"/>
                      </a:lnTo>
                      <a:lnTo>
                        <a:pt x="284" y="212"/>
                      </a:lnTo>
                      <a:lnTo>
                        <a:pt x="288" y="215"/>
                      </a:lnTo>
                      <a:lnTo>
                        <a:pt x="292" y="219"/>
                      </a:lnTo>
                      <a:lnTo>
                        <a:pt x="296" y="223"/>
                      </a:lnTo>
                      <a:lnTo>
                        <a:pt x="300" y="227"/>
                      </a:lnTo>
                      <a:lnTo>
                        <a:pt x="303" y="231"/>
                      </a:lnTo>
                      <a:lnTo>
                        <a:pt x="307" y="235"/>
                      </a:lnTo>
                      <a:lnTo>
                        <a:pt x="311" y="235"/>
                      </a:lnTo>
                      <a:lnTo>
                        <a:pt x="315" y="239"/>
                      </a:lnTo>
                      <a:lnTo>
                        <a:pt x="319" y="239"/>
                      </a:lnTo>
                      <a:lnTo>
                        <a:pt x="323" y="235"/>
                      </a:lnTo>
                      <a:lnTo>
                        <a:pt x="327" y="235"/>
                      </a:lnTo>
                      <a:lnTo>
                        <a:pt x="330" y="235"/>
                      </a:lnTo>
                      <a:lnTo>
                        <a:pt x="334" y="239"/>
                      </a:lnTo>
                      <a:lnTo>
                        <a:pt x="338" y="242"/>
                      </a:lnTo>
                      <a:lnTo>
                        <a:pt x="342" y="246"/>
                      </a:lnTo>
                      <a:lnTo>
                        <a:pt x="346" y="246"/>
                      </a:lnTo>
                      <a:lnTo>
                        <a:pt x="350" y="250"/>
                      </a:lnTo>
                      <a:lnTo>
                        <a:pt x="350" y="254"/>
                      </a:lnTo>
                      <a:lnTo>
                        <a:pt x="353" y="258"/>
                      </a:lnTo>
                      <a:lnTo>
                        <a:pt x="357" y="262"/>
                      </a:lnTo>
                      <a:lnTo>
                        <a:pt x="361" y="265"/>
                      </a:lnTo>
                      <a:lnTo>
                        <a:pt x="365" y="265"/>
                      </a:lnTo>
                      <a:lnTo>
                        <a:pt x="369" y="269"/>
                      </a:lnTo>
                      <a:lnTo>
                        <a:pt x="373" y="269"/>
                      </a:lnTo>
                      <a:lnTo>
                        <a:pt x="376" y="273"/>
                      </a:lnTo>
                      <a:lnTo>
                        <a:pt x="380" y="273"/>
                      </a:lnTo>
                      <a:lnTo>
                        <a:pt x="384" y="273"/>
                      </a:lnTo>
                      <a:lnTo>
                        <a:pt x="388" y="273"/>
                      </a:lnTo>
                      <a:lnTo>
                        <a:pt x="392" y="269"/>
                      </a:lnTo>
                      <a:lnTo>
                        <a:pt x="396" y="269"/>
                      </a:lnTo>
                      <a:lnTo>
                        <a:pt x="400" y="269"/>
                      </a:lnTo>
                      <a:lnTo>
                        <a:pt x="403" y="269"/>
                      </a:lnTo>
                      <a:lnTo>
                        <a:pt x="407" y="273"/>
                      </a:lnTo>
                      <a:lnTo>
                        <a:pt x="411" y="273"/>
                      </a:lnTo>
                      <a:lnTo>
                        <a:pt x="415" y="273"/>
                      </a:lnTo>
                      <a:lnTo>
                        <a:pt x="419" y="273"/>
                      </a:lnTo>
                      <a:lnTo>
                        <a:pt x="423" y="277"/>
                      </a:lnTo>
                      <a:lnTo>
                        <a:pt x="426" y="277"/>
                      </a:lnTo>
                      <a:lnTo>
                        <a:pt x="430" y="277"/>
                      </a:lnTo>
                      <a:lnTo>
                        <a:pt x="434" y="277"/>
                      </a:lnTo>
                      <a:lnTo>
                        <a:pt x="438" y="277"/>
                      </a:lnTo>
                      <a:lnTo>
                        <a:pt x="442" y="281"/>
                      </a:lnTo>
                      <a:lnTo>
                        <a:pt x="446" y="281"/>
                      </a:lnTo>
                      <a:lnTo>
                        <a:pt x="449" y="281"/>
                      </a:lnTo>
                      <a:lnTo>
                        <a:pt x="453" y="273"/>
                      </a:lnTo>
                      <a:lnTo>
                        <a:pt x="457" y="269"/>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0" name="Freeform 93"/>
                <p:cNvSpPr>
                  <a:spLocks/>
                </p:cNvSpPr>
                <p:nvPr/>
              </p:nvSpPr>
              <p:spPr bwMode="auto">
                <a:xfrm>
                  <a:off x="2082800" y="2970213"/>
                  <a:ext cx="725488" cy="358775"/>
                </a:xfrm>
                <a:custGeom>
                  <a:avLst/>
                  <a:gdLst/>
                  <a:ahLst/>
                  <a:cxnLst>
                    <a:cxn ang="0">
                      <a:pos x="8" y="219"/>
                    </a:cxn>
                    <a:cxn ang="0">
                      <a:pos x="16" y="207"/>
                    </a:cxn>
                    <a:cxn ang="0">
                      <a:pos x="27" y="196"/>
                    </a:cxn>
                    <a:cxn ang="0">
                      <a:pos x="39" y="184"/>
                    </a:cxn>
                    <a:cxn ang="0">
                      <a:pos x="46" y="172"/>
                    </a:cxn>
                    <a:cxn ang="0">
                      <a:pos x="58" y="172"/>
                    </a:cxn>
                    <a:cxn ang="0">
                      <a:pos x="65" y="161"/>
                    </a:cxn>
                    <a:cxn ang="0">
                      <a:pos x="77" y="153"/>
                    </a:cxn>
                    <a:cxn ang="0">
                      <a:pos x="89" y="149"/>
                    </a:cxn>
                    <a:cxn ang="0">
                      <a:pos x="96" y="142"/>
                    </a:cxn>
                    <a:cxn ang="0">
                      <a:pos x="108" y="130"/>
                    </a:cxn>
                    <a:cxn ang="0">
                      <a:pos x="119" y="119"/>
                    </a:cxn>
                    <a:cxn ang="0">
                      <a:pos x="127" y="107"/>
                    </a:cxn>
                    <a:cxn ang="0">
                      <a:pos x="138" y="96"/>
                    </a:cxn>
                    <a:cxn ang="0">
                      <a:pos x="150" y="84"/>
                    </a:cxn>
                    <a:cxn ang="0">
                      <a:pos x="158" y="76"/>
                    </a:cxn>
                    <a:cxn ang="0">
                      <a:pos x="169" y="65"/>
                    </a:cxn>
                    <a:cxn ang="0">
                      <a:pos x="181" y="57"/>
                    </a:cxn>
                    <a:cxn ang="0">
                      <a:pos x="188" y="46"/>
                    </a:cxn>
                    <a:cxn ang="0">
                      <a:pos x="200" y="42"/>
                    </a:cxn>
                    <a:cxn ang="0">
                      <a:pos x="211" y="30"/>
                    </a:cxn>
                    <a:cxn ang="0">
                      <a:pos x="223" y="26"/>
                    </a:cxn>
                    <a:cxn ang="0">
                      <a:pos x="235" y="26"/>
                    </a:cxn>
                    <a:cxn ang="0">
                      <a:pos x="242" y="19"/>
                    </a:cxn>
                    <a:cxn ang="0">
                      <a:pos x="254" y="15"/>
                    </a:cxn>
                    <a:cxn ang="0">
                      <a:pos x="265" y="19"/>
                    </a:cxn>
                    <a:cxn ang="0">
                      <a:pos x="277" y="26"/>
                    </a:cxn>
                    <a:cxn ang="0">
                      <a:pos x="288" y="30"/>
                    </a:cxn>
                    <a:cxn ang="0">
                      <a:pos x="300" y="38"/>
                    </a:cxn>
                    <a:cxn ang="0">
                      <a:pos x="311" y="42"/>
                    </a:cxn>
                    <a:cxn ang="0">
                      <a:pos x="323" y="46"/>
                    </a:cxn>
                    <a:cxn ang="0">
                      <a:pos x="334" y="50"/>
                    </a:cxn>
                    <a:cxn ang="0">
                      <a:pos x="346" y="50"/>
                    </a:cxn>
                    <a:cxn ang="0">
                      <a:pos x="357" y="42"/>
                    </a:cxn>
                    <a:cxn ang="0">
                      <a:pos x="369" y="42"/>
                    </a:cxn>
                    <a:cxn ang="0">
                      <a:pos x="381" y="46"/>
                    </a:cxn>
                    <a:cxn ang="0">
                      <a:pos x="392" y="38"/>
                    </a:cxn>
                    <a:cxn ang="0">
                      <a:pos x="404" y="26"/>
                    </a:cxn>
                    <a:cxn ang="0">
                      <a:pos x="415" y="19"/>
                    </a:cxn>
                    <a:cxn ang="0">
                      <a:pos x="427" y="11"/>
                    </a:cxn>
                    <a:cxn ang="0">
                      <a:pos x="438" y="7"/>
                    </a:cxn>
                    <a:cxn ang="0">
                      <a:pos x="450" y="0"/>
                    </a:cxn>
                  </a:cxnLst>
                  <a:rect l="0" t="0" r="r" b="b"/>
                  <a:pathLst>
                    <a:path w="457" h="226">
                      <a:moveTo>
                        <a:pt x="0" y="226"/>
                      </a:moveTo>
                      <a:lnTo>
                        <a:pt x="4" y="222"/>
                      </a:lnTo>
                      <a:lnTo>
                        <a:pt x="8" y="219"/>
                      </a:lnTo>
                      <a:lnTo>
                        <a:pt x="8" y="215"/>
                      </a:lnTo>
                      <a:lnTo>
                        <a:pt x="12" y="211"/>
                      </a:lnTo>
                      <a:lnTo>
                        <a:pt x="16" y="207"/>
                      </a:lnTo>
                      <a:lnTo>
                        <a:pt x="19" y="203"/>
                      </a:lnTo>
                      <a:lnTo>
                        <a:pt x="23" y="199"/>
                      </a:lnTo>
                      <a:lnTo>
                        <a:pt x="27" y="196"/>
                      </a:lnTo>
                      <a:lnTo>
                        <a:pt x="31" y="192"/>
                      </a:lnTo>
                      <a:lnTo>
                        <a:pt x="35" y="188"/>
                      </a:lnTo>
                      <a:lnTo>
                        <a:pt x="39" y="184"/>
                      </a:lnTo>
                      <a:lnTo>
                        <a:pt x="39" y="180"/>
                      </a:lnTo>
                      <a:lnTo>
                        <a:pt x="42" y="176"/>
                      </a:lnTo>
                      <a:lnTo>
                        <a:pt x="46" y="172"/>
                      </a:lnTo>
                      <a:lnTo>
                        <a:pt x="50" y="172"/>
                      </a:lnTo>
                      <a:lnTo>
                        <a:pt x="54" y="172"/>
                      </a:lnTo>
                      <a:lnTo>
                        <a:pt x="58" y="172"/>
                      </a:lnTo>
                      <a:lnTo>
                        <a:pt x="62" y="169"/>
                      </a:lnTo>
                      <a:lnTo>
                        <a:pt x="69" y="161"/>
                      </a:lnTo>
                      <a:lnTo>
                        <a:pt x="65" y="161"/>
                      </a:lnTo>
                      <a:lnTo>
                        <a:pt x="69" y="161"/>
                      </a:lnTo>
                      <a:lnTo>
                        <a:pt x="73" y="157"/>
                      </a:lnTo>
                      <a:lnTo>
                        <a:pt x="77" y="153"/>
                      </a:lnTo>
                      <a:lnTo>
                        <a:pt x="81" y="153"/>
                      </a:lnTo>
                      <a:lnTo>
                        <a:pt x="85" y="149"/>
                      </a:lnTo>
                      <a:lnTo>
                        <a:pt x="89" y="149"/>
                      </a:lnTo>
                      <a:lnTo>
                        <a:pt x="92" y="149"/>
                      </a:lnTo>
                      <a:lnTo>
                        <a:pt x="96" y="146"/>
                      </a:lnTo>
                      <a:lnTo>
                        <a:pt x="96" y="142"/>
                      </a:lnTo>
                      <a:lnTo>
                        <a:pt x="100" y="138"/>
                      </a:lnTo>
                      <a:lnTo>
                        <a:pt x="104" y="134"/>
                      </a:lnTo>
                      <a:lnTo>
                        <a:pt x="108" y="130"/>
                      </a:lnTo>
                      <a:lnTo>
                        <a:pt x="112" y="126"/>
                      </a:lnTo>
                      <a:lnTo>
                        <a:pt x="115" y="123"/>
                      </a:lnTo>
                      <a:lnTo>
                        <a:pt x="119" y="119"/>
                      </a:lnTo>
                      <a:lnTo>
                        <a:pt x="123" y="115"/>
                      </a:lnTo>
                      <a:lnTo>
                        <a:pt x="123" y="111"/>
                      </a:lnTo>
                      <a:lnTo>
                        <a:pt x="127" y="107"/>
                      </a:lnTo>
                      <a:lnTo>
                        <a:pt x="131" y="103"/>
                      </a:lnTo>
                      <a:lnTo>
                        <a:pt x="135" y="99"/>
                      </a:lnTo>
                      <a:lnTo>
                        <a:pt x="138" y="96"/>
                      </a:lnTo>
                      <a:lnTo>
                        <a:pt x="142" y="92"/>
                      </a:lnTo>
                      <a:lnTo>
                        <a:pt x="146" y="88"/>
                      </a:lnTo>
                      <a:lnTo>
                        <a:pt x="150" y="84"/>
                      </a:lnTo>
                      <a:lnTo>
                        <a:pt x="158" y="76"/>
                      </a:lnTo>
                      <a:lnTo>
                        <a:pt x="154" y="76"/>
                      </a:lnTo>
                      <a:lnTo>
                        <a:pt x="158" y="76"/>
                      </a:lnTo>
                      <a:lnTo>
                        <a:pt x="162" y="73"/>
                      </a:lnTo>
                      <a:lnTo>
                        <a:pt x="165" y="69"/>
                      </a:lnTo>
                      <a:lnTo>
                        <a:pt x="169" y="65"/>
                      </a:lnTo>
                      <a:lnTo>
                        <a:pt x="173" y="65"/>
                      </a:lnTo>
                      <a:lnTo>
                        <a:pt x="177" y="61"/>
                      </a:lnTo>
                      <a:lnTo>
                        <a:pt x="181" y="57"/>
                      </a:lnTo>
                      <a:lnTo>
                        <a:pt x="185" y="53"/>
                      </a:lnTo>
                      <a:lnTo>
                        <a:pt x="185" y="50"/>
                      </a:lnTo>
                      <a:lnTo>
                        <a:pt x="188" y="46"/>
                      </a:lnTo>
                      <a:lnTo>
                        <a:pt x="192" y="46"/>
                      </a:lnTo>
                      <a:lnTo>
                        <a:pt x="196" y="42"/>
                      </a:lnTo>
                      <a:lnTo>
                        <a:pt x="200" y="42"/>
                      </a:lnTo>
                      <a:lnTo>
                        <a:pt x="204" y="38"/>
                      </a:lnTo>
                      <a:lnTo>
                        <a:pt x="208" y="34"/>
                      </a:lnTo>
                      <a:lnTo>
                        <a:pt x="211" y="30"/>
                      </a:lnTo>
                      <a:lnTo>
                        <a:pt x="215" y="26"/>
                      </a:lnTo>
                      <a:lnTo>
                        <a:pt x="219" y="23"/>
                      </a:lnTo>
                      <a:lnTo>
                        <a:pt x="223" y="26"/>
                      </a:lnTo>
                      <a:lnTo>
                        <a:pt x="227" y="26"/>
                      </a:lnTo>
                      <a:lnTo>
                        <a:pt x="231" y="23"/>
                      </a:lnTo>
                      <a:lnTo>
                        <a:pt x="235" y="26"/>
                      </a:lnTo>
                      <a:lnTo>
                        <a:pt x="238" y="26"/>
                      </a:lnTo>
                      <a:lnTo>
                        <a:pt x="246" y="19"/>
                      </a:lnTo>
                      <a:lnTo>
                        <a:pt x="242" y="19"/>
                      </a:lnTo>
                      <a:lnTo>
                        <a:pt x="246" y="19"/>
                      </a:lnTo>
                      <a:lnTo>
                        <a:pt x="250" y="19"/>
                      </a:lnTo>
                      <a:lnTo>
                        <a:pt x="254" y="15"/>
                      </a:lnTo>
                      <a:lnTo>
                        <a:pt x="258" y="15"/>
                      </a:lnTo>
                      <a:lnTo>
                        <a:pt x="261" y="19"/>
                      </a:lnTo>
                      <a:lnTo>
                        <a:pt x="265" y="19"/>
                      </a:lnTo>
                      <a:lnTo>
                        <a:pt x="269" y="23"/>
                      </a:lnTo>
                      <a:lnTo>
                        <a:pt x="273" y="23"/>
                      </a:lnTo>
                      <a:lnTo>
                        <a:pt x="277" y="26"/>
                      </a:lnTo>
                      <a:lnTo>
                        <a:pt x="281" y="26"/>
                      </a:lnTo>
                      <a:lnTo>
                        <a:pt x="284" y="30"/>
                      </a:lnTo>
                      <a:lnTo>
                        <a:pt x="288" y="30"/>
                      </a:lnTo>
                      <a:lnTo>
                        <a:pt x="292" y="30"/>
                      </a:lnTo>
                      <a:lnTo>
                        <a:pt x="296" y="34"/>
                      </a:lnTo>
                      <a:lnTo>
                        <a:pt x="300" y="38"/>
                      </a:lnTo>
                      <a:lnTo>
                        <a:pt x="304" y="38"/>
                      </a:lnTo>
                      <a:lnTo>
                        <a:pt x="308" y="38"/>
                      </a:lnTo>
                      <a:lnTo>
                        <a:pt x="311" y="42"/>
                      </a:lnTo>
                      <a:lnTo>
                        <a:pt x="315" y="42"/>
                      </a:lnTo>
                      <a:lnTo>
                        <a:pt x="319" y="42"/>
                      </a:lnTo>
                      <a:lnTo>
                        <a:pt x="323" y="46"/>
                      </a:lnTo>
                      <a:lnTo>
                        <a:pt x="327" y="46"/>
                      </a:lnTo>
                      <a:lnTo>
                        <a:pt x="331" y="50"/>
                      </a:lnTo>
                      <a:lnTo>
                        <a:pt x="334" y="50"/>
                      </a:lnTo>
                      <a:lnTo>
                        <a:pt x="338" y="50"/>
                      </a:lnTo>
                      <a:lnTo>
                        <a:pt x="342" y="50"/>
                      </a:lnTo>
                      <a:lnTo>
                        <a:pt x="346" y="50"/>
                      </a:lnTo>
                      <a:lnTo>
                        <a:pt x="350" y="50"/>
                      </a:lnTo>
                      <a:lnTo>
                        <a:pt x="354" y="46"/>
                      </a:lnTo>
                      <a:lnTo>
                        <a:pt x="357" y="42"/>
                      </a:lnTo>
                      <a:lnTo>
                        <a:pt x="361" y="42"/>
                      </a:lnTo>
                      <a:lnTo>
                        <a:pt x="365" y="42"/>
                      </a:lnTo>
                      <a:lnTo>
                        <a:pt x="369" y="42"/>
                      </a:lnTo>
                      <a:lnTo>
                        <a:pt x="373" y="46"/>
                      </a:lnTo>
                      <a:lnTo>
                        <a:pt x="377" y="46"/>
                      </a:lnTo>
                      <a:lnTo>
                        <a:pt x="381" y="46"/>
                      </a:lnTo>
                      <a:lnTo>
                        <a:pt x="384" y="46"/>
                      </a:lnTo>
                      <a:lnTo>
                        <a:pt x="388" y="42"/>
                      </a:lnTo>
                      <a:lnTo>
                        <a:pt x="392" y="38"/>
                      </a:lnTo>
                      <a:lnTo>
                        <a:pt x="396" y="34"/>
                      </a:lnTo>
                      <a:lnTo>
                        <a:pt x="400" y="30"/>
                      </a:lnTo>
                      <a:lnTo>
                        <a:pt x="404" y="26"/>
                      </a:lnTo>
                      <a:lnTo>
                        <a:pt x="407" y="26"/>
                      </a:lnTo>
                      <a:lnTo>
                        <a:pt x="411" y="23"/>
                      </a:lnTo>
                      <a:lnTo>
                        <a:pt x="415" y="19"/>
                      </a:lnTo>
                      <a:lnTo>
                        <a:pt x="419" y="15"/>
                      </a:lnTo>
                      <a:lnTo>
                        <a:pt x="423" y="15"/>
                      </a:lnTo>
                      <a:lnTo>
                        <a:pt x="427" y="11"/>
                      </a:lnTo>
                      <a:lnTo>
                        <a:pt x="430" y="7"/>
                      </a:lnTo>
                      <a:lnTo>
                        <a:pt x="434" y="7"/>
                      </a:lnTo>
                      <a:lnTo>
                        <a:pt x="438" y="7"/>
                      </a:lnTo>
                      <a:lnTo>
                        <a:pt x="442" y="3"/>
                      </a:lnTo>
                      <a:lnTo>
                        <a:pt x="446" y="0"/>
                      </a:lnTo>
                      <a:lnTo>
                        <a:pt x="450" y="0"/>
                      </a:lnTo>
                      <a:lnTo>
                        <a:pt x="454" y="0"/>
                      </a:lnTo>
                      <a:lnTo>
                        <a:pt x="457" y="0"/>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1" name="Freeform 94"/>
                <p:cNvSpPr>
                  <a:spLocks/>
                </p:cNvSpPr>
                <p:nvPr/>
              </p:nvSpPr>
              <p:spPr bwMode="auto">
                <a:xfrm>
                  <a:off x="2808288" y="2938463"/>
                  <a:ext cx="744538" cy="220663"/>
                </a:xfrm>
                <a:custGeom>
                  <a:avLst/>
                  <a:gdLst/>
                  <a:ahLst/>
                  <a:cxnLst>
                    <a:cxn ang="0">
                      <a:pos x="8" y="16"/>
                    </a:cxn>
                    <a:cxn ang="0">
                      <a:pos x="20" y="16"/>
                    </a:cxn>
                    <a:cxn ang="0">
                      <a:pos x="31" y="4"/>
                    </a:cxn>
                    <a:cxn ang="0">
                      <a:pos x="43" y="4"/>
                    </a:cxn>
                    <a:cxn ang="0">
                      <a:pos x="54" y="4"/>
                    </a:cxn>
                    <a:cxn ang="0">
                      <a:pos x="66" y="4"/>
                    </a:cxn>
                    <a:cxn ang="0">
                      <a:pos x="77" y="0"/>
                    </a:cxn>
                    <a:cxn ang="0">
                      <a:pos x="89" y="0"/>
                    </a:cxn>
                    <a:cxn ang="0">
                      <a:pos x="100" y="4"/>
                    </a:cxn>
                    <a:cxn ang="0">
                      <a:pos x="112" y="8"/>
                    </a:cxn>
                    <a:cxn ang="0">
                      <a:pos x="123" y="12"/>
                    </a:cxn>
                    <a:cxn ang="0">
                      <a:pos x="135" y="12"/>
                    </a:cxn>
                    <a:cxn ang="0">
                      <a:pos x="146" y="16"/>
                    </a:cxn>
                    <a:cxn ang="0">
                      <a:pos x="158" y="27"/>
                    </a:cxn>
                    <a:cxn ang="0">
                      <a:pos x="169" y="27"/>
                    </a:cxn>
                    <a:cxn ang="0">
                      <a:pos x="181" y="39"/>
                    </a:cxn>
                    <a:cxn ang="0">
                      <a:pos x="192" y="46"/>
                    </a:cxn>
                    <a:cxn ang="0">
                      <a:pos x="204" y="46"/>
                    </a:cxn>
                    <a:cxn ang="0">
                      <a:pos x="216" y="46"/>
                    </a:cxn>
                    <a:cxn ang="0">
                      <a:pos x="223" y="58"/>
                    </a:cxn>
                    <a:cxn ang="0">
                      <a:pos x="235" y="58"/>
                    </a:cxn>
                    <a:cxn ang="0">
                      <a:pos x="246" y="50"/>
                    </a:cxn>
                    <a:cxn ang="0">
                      <a:pos x="258" y="43"/>
                    </a:cxn>
                    <a:cxn ang="0">
                      <a:pos x="269" y="39"/>
                    </a:cxn>
                    <a:cxn ang="0">
                      <a:pos x="281" y="27"/>
                    </a:cxn>
                    <a:cxn ang="0">
                      <a:pos x="292" y="23"/>
                    </a:cxn>
                    <a:cxn ang="0">
                      <a:pos x="304" y="16"/>
                    </a:cxn>
                    <a:cxn ang="0">
                      <a:pos x="312" y="16"/>
                    </a:cxn>
                    <a:cxn ang="0">
                      <a:pos x="323" y="16"/>
                    </a:cxn>
                    <a:cxn ang="0">
                      <a:pos x="335" y="16"/>
                    </a:cxn>
                    <a:cxn ang="0">
                      <a:pos x="342" y="23"/>
                    </a:cxn>
                    <a:cxn ang="0">
                      <a:pos x="354" y="35"/>
                    </a:cxn>
                    <a:cxn ang="0">
                      <a:pos x="365" y="39"/>
                    </a:cxn>
                    <a:cxn ang="0">
                      <a:pos x="377" y="50"/>
                    </a:cxn>
                    <a:cxn ang="0">
                      <a:pos x="388" y="58"/>
                    </a:cxn>
                    <a:cxn ang="0">
                      <a:pos x="400" y="70"/>
                    </a:cxn>
                    <a:cxn ang="0">
                      <a:pos x="411" y="81"/>
                    </a:cxn>
                    <a:cxn ang="0">
                      <a:pos x="423" y="96"/>
                    </a:cxn>
                    <a:cxn ang="0">
                      <a:pos x="431" y="104"/>
                    </a:cxn>
                    <a:cxn ang="0">
                      <a:pos x="442" y="116"/>
                    </a:cxn>
                    <a:cxn ang="0">
                      <a:pos x="454" y="127"/>
                    </a:cxn>
                    <a:cxn ang="0">
                      <a:pos x="461" y="135"/>
                    </a:cxn>
                  </a:cxnLst>
                  <a:rect l="0" t="0" r="r" b="b"/>
                  <a:pathLst>
                    <a:path w="469" h="139">
                      <a:moveTo>
                        <a:pt x="0" y="20"/>
                      </a:moveTo>
                      <a:lnTo>
                        <a:pt x="4" y="16"/>
                      </a:lnTo>
                      <a:lnTo>
                        <a:pt x="8" y="16"/>
                      </a:lnTo>
                      <a:lnTo>
                        <a:pt x="12" y="16"/>
                      </a:lnTo>
                      <a:lnTo>
                        <a:pt x="16" y="16"/>
                      </a:lnTo>
                      <a:lnTo>
                        <a:pt x="20" y="16"/>
                      </a:lnTo>
                      <a:lnTo>
                        <a:pt x="23" y="12"/>
                      </a:lnTo>
                      <a:lnTo>
                        <a:pt x="27" y="8"/>
                      </a:lnTo>
                      <a:lnTo>
                        <a:pt x="31" y="4"/>
                      </a:lnTo>
                      <a:lnTo>
                        <a:pt x="35" y="4"/>
                      </a:lnTo>
                      <a:lnTo>
                        <a:pt x="39" y="4"/>
                      </a:lnTo>
                      <a:lnTo>
                        <a:pt x="43" y="4"/>
                      </a:lnTo>
                      <a:lnTo>
                        <a:pt x="46" y="4"/>
                      </a:lnTo>
                      <a:lnTo>
                        <a:pt x="50" y="4"/>
                      </a:lnTo>
                      <a:lnTo>
                        <a:pt x="54" y="4"/>
                      </a:lnTo>
                      <a:lnTo>
                        <a:pt x="58" y="4"/>
                      </a:lnTo>
                      <a:lnTo>
                        <a:pt x="62" y="4"/>
                      </a:lnTo>
                      <a:lnTo>
                        <a:pt x="66" y="4"/>
                      </a:lnTo>
                      <a:lnTo>
                        <a:pt x="70" y="4"/>
                      </a:lnTo>
                      <a:lnTo>
                        <a:pt x="73" y="4"/>
                      </a:lnTo>
                      <a:lnTo>
                        <a:pt x="77" y="0"/>
                      </a:lnTo>
                      <a:lnTo>
                        <a:pt x="81" y="0"/>
                      </a:lnTo>
                      <a:lnTo>
                        <a:pt x="85" y="0"/>
                      </a:lnTo>
                      <a:lnTo>
                        <a:pt x="89" y="0"/>
                      </a:lnTo>
                      <a:lnTo>
                        <a:pt x="93" y="4"/>
                      </a:lnTo>
                      <a:lnTo>
                        <a:pt x="96" y="8"/>
                      </a:lnTo>
                      <a:lnTo>
                        <a:pt x="100" y="4"/>
                      </a:lnTo>
                      <a:lnTo>
                        <a:pt x="104" y="4"/>
                      </a:lnTo>
                      <a:lnTo>
                        <a:pt x="108" y="4"/>
                      </a:lnTo>
                      <a:lnTo>
                        <a:pt x="112" y="8"/>
                      </a:lnTo>
                      <a:lnTo>
                        <a:pt x="116" y="12"/>
                      </a:lnTo>
                      <a:lnTo>
                        <a:pt x="119" y="8"/>
                      </a:lnTo>
                      <a:lnTo>
                        <a:pt x="123" y="12"/>
                      </a:lnTo>
                      <a:lnTo>
                        <a:pt x="127" y="16"/>
                      </a:lnTo>
                      <a:lnTo>
                        <a:pt x="131" y="16"/>
                      </a:lnTo>
                      <a:lnTo>
                        <a:pt x="135" y="12"/>
                      </a:lnTo>
                      <a:lnTo>
                        <a:pt x="139" y="12"/>
                      </a:lnTo>
                      <a:lnTo>
                        <a:pt x="143" y="12"/>
                      </a:lnTo>
                      <a:lnTo>
                        <a:pt x="146" y="16"/>
                      </a:lnTo>
                      <a:lnTo>
                        <a:pt x="150" y="20"/>
                      </a:lnTo>
                      <a:lnTo>
                        <a:pt x="154" y="23"/>
                      </a:lnTo>
                      <a:lnTo>
                        <a:pt x="158" y="27"/>
                      </a:lnTo>
                      <a:lnTo>
                        <a:pt x="162" y="27"/>
                      </a:lnTo>
                      <a:lnTo>
                        <a:pt x="166" y="27"/>
                      </a:lnTo>
                      <a:lnTo>
                        <a:pt x="169" y="27"/>
                      </a:lnTo>
                      <a:lnTo>
                        <a:pt x="173" y="31"/>
                      </a:lnTo>
                      <a:lnTo>
                        <a:pt x="177" y="35"/>
                      </a:lnTo>
                      <a:lnTo>
                        <a:pt x="181" y="39"/>
                      </a:lnTo>
                      <a:lnTo>
                        <a:pt x="185" y="43"/>
                      </a:lnTo>
                      <a:lnTo>
                        <a:pt x="189" y="46"/>
                      </a:lnTo>
                      <a:lnTo>
                        <a:pt x="192" y="46"/>
                      </a:lnTo>
                      <a:lnTo>
                        <a:pt x="196" y="43"/>
                      </a:lnTo>
                      <a:lnTo>
                        <a:pt x="200" y="43"/>
                      </a:lnTo>
                      <a:lnTo>
                        <a:pt x="204" y="46"/>
                      </a:lnTo>
                      <a:lnTo>
                        <a:pt x="208" y="46"/>
                      </a:lnTo>
                      <a:lnTo>
                        <a:pt x="212" y="46"/>
                      </a:lnTo>
                      <a:lnTo>
                        <a:pt x="216" y="46"/>
                      </a:lnTo>
                      <a:lnTo>
                        <a:pt x="219" y="50"/>
                      </a:lnTo>
                      <a:lnTo>
                        <a:pt x="227" y="58"/>
                      </a:lnTo>
                      <a:lnTo>
                        <a:pt x="223" y="58"/>
                      </a:lnTo>
                      <a:lnTo>
                        <a:pt x="227" y="58"/>
                      </a:lnTo>
                      <a:lnTo>
                        <a:pt x="231" y="58"/>
                      </a:lnTo>
                      <a:lnTo>
                        <a:pt x="235" y="58"/>
                      </a:lnTo>
                      <a:lnTo>
                        <a:pt x="239" y="54"/>
                      </a:lnTo>
                      <a:lnTo>
                        <a:pt x="242" y="54"/>
                      </a:lnTo>
                      <a:lnTo>
                        <a:pt x="246" y="50"/>
                      </a:lnTo>
                      <a:lnTo>
                        <a:pt x="250" y="46"/>
                      </a:lnTo>
                      <a:lnTo>
                        <a:pt x="254" y="46"/>
                      </a:lnTo>
                      <a:lnTo>
                        <a:pt x="258" y="43"/>
                      </a:lnTo>
                      <a:lnTo>
                        <a:pt x="262" y="43"/>
                      </a:lnTo>
                      <a:lnTo>
                        <a:pt x="265" y="39"/>
                      </a:lnTo>
                      <a:lnTo>
                        <a:pt x="269" y="39"/>
                      </a:lnTo>
                      <a:lnTo>
                        <a:pt x="273" y="35"/>
                      </a:lnTo>
                      <a:lnTo>
                        <a:pt x="277" y="31"/>
                      </a:lnTo>
                      <a:lnTo>
                        <a:pt x="281" y="27"/>
                      </a:lnTo>
                      <a:lnTo>
                        <a:pt x="285" y="27"/>
                      </a:lnTo>
                      <a:lnTo>
                        <a:pt x="289" y="23"/>
                      </a:lnTo>
                      <a:lnTo>
                        <a:pt x="292" y="23"/>
                      </a:lnTo>
                      <a:lnTo>
                        <a:pt x="296" y="20"/>
                      </a:lnTo>
                      <a:lnTo>
                        <a:pt x="300" y="20"/>
                      </a:lnTo>
                      <a:lnTo>
                        <a:pt x="304" y="16"/>
                      </a:lnTo>
                      <a:lnTo>
                        <a:pt x="312" y="16"/>
                      </a:lnTo>
                      <a:lnTo>
                        <a:pt x="308" y="16"/>
                      </a:lnTo>
                      <a:lnTo>
                        <a:pt x="312" y="16"/>
                      </a:lnTo>
                      <a:lnTo>
                        <a:pt x="315" y="16"/>
                      </a:lnTo>
                      <a:lnTo>
                        <a:pt x="319" y="16"/>
                      </a:lnTo>
                      <a:lnTo>
                        <a:pt x="323" y="16"/>
                      </a:lnTo>
                      <a:lnTo>
                        <a:pt x="327" y="12"/>
                      </a:lnTo>
                      <a:lnTo>
                        <a:pt x="331" y="12"/>
                      </a:lnTo>
                      <a:lnTo>
                        <a:pt x="335" y="16"/>
                      </a:lnTo>
                      <a:lnTo>
                        <a:pt x="342" y="23"/>
                      </a:lnTo>
                      <a:lnTo>
                        <a:pt x="338" y="23"/>
                      </a:lnTo>
                      <a:lnTo>
                        <a:pt x="342" y="23"/>
                      </a:lnTo>
                      <a:lnTo>
                        <a:pt x="346" y="27"/>
                      </a:lnTo>
                      <a:lnTo>
                        <a:pt x="350" y="27"/>
                      </a:lnTo>
                      <a:lnTo>
                        <a:pt x="354" y="35"/>
                      </a:lnTo>
                      <a:lnTo>
                        <a:pt x="358" y="35"/>
                      </a:lnTo>
                      <a:lnTo>
                        <a:pt x="362" y="39"/>
                      </a:lnTo>
                      <a:lnTo>
                        <a:pt x="365" y="39"/>
                      </a:lnTo>
                      <a:lnTo>
                        <a:pt x="369" y="43"/>
                      </a:lnTo>
                      <a:lnTo>
                        <a:pt x="373" y="46"/>
                      </a:lnTo>
                      <a:lnTo>
                        <a:pt x="377" y="50"/>
                      </a:lnTo>
                      <a:lnTo>
                        <a:pt x="381" y="50"/>
                      </a:lnTo>
                      <a:lnTo>
                        <a:pt x="385" y="54"/>
                      </a:lnTo>
                      <a:lnTo>
                        <a:pt x="388" y="58"/>
                      </a:lnTo>
                      <a:lnTo>
                        <a:pt x="392" y="62"/>
                      </a:lnTo>
                      <a:lnTo>
                        <a:pt x="396" y="66"/>
                      </a:lnTo>
                      <a:lnTo>
                        <a:pt x="400" y="70"/>
                      </a:lnTo>
                      <a:lnTo>
                        <a:pt x="404" y="73"/>
                      </a:lnTo>
                      <a:lnTo>
                        <a:pt x="408" y="77"/>
                      </a:lnTo>
                      <a:lnTo>
                        <a:pt x="411" y="81"/>
                      </a:lnTo>
                      <a:lnTo>
                        <a:pt x="415" y="85"/>
                      </a:lnTo>
                      <a:lnTo>
                        <a:pt x="419" y="93"/>
                      </a:lnTo>
                      <a:lnTo>
                        <a:pt x="423" y="96"/>
                      </a:lnTo>
                      <a:lnTo>
                        <a:pt x="431" y="104"/>
                      </a:lnTo>
                      <a:lnTo>
                        <a:pt x="427" y="104"/>
                      </a:lnTo>
                      <a:lnTo>
                        <a:pt x="431" y="104"/>
                      </a:lnTo>
                      <a:lnTo>
                        <a:pt x="435" y="108"/>
                      </a:lnTo>
                      <a:lnTo>
                        <a:pt x="438" y="108"/>
                      </a:lnTo>
                      <a:lnTo>
                        <a:pt x="442" y="116"/>
                      </a:lnTo>
                      <a:lnTo>
                        <a:pt x="446" y="119"/>
                      </a:lnTo>
                      <a:lnTo>
                        <a:pt x="450" y="123"/>
                      </a:lnTo>
                      <a:lnTo>
                        <a:pt x="454" y="127"/>
                      </a:lnTo>
                      <a:lnTo>
                        <a:pt x="454" y="131"/>
                      </a:lnTo>
                      <a:lnTo>
                        <a:pt x="458" y="135"/>
                      </a:lnTo>
                      <a:lnTo>
                        <a:pt x="461" y="135"/>
                      </a:lnTo>
                      <a:lnTo>
                        <a:pt x="465" y="139"/>
                      </a:lnTo>
                      <a:lnTo>
                        <a:pt x="469" y="139"/>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2" name="Freeform 95"/>
                <p:cNvSpPr>
                  <a:spLocks/>
                </p:cNvSpPr>
                <p:nvPr/>
              </p:nvSpPr>
              <p:spPr bwMode="auto">
                <a:xfrm>
                  <a:off x="3552825" y="2901950"/>
                  <a:ext cx="731838" cy="373063"/>
                </a:xfrm>
                <a:custGeom>
                  <a:avLst/>
                  <a:gdLst/>
                  <a:ahLst/>
                  <a:cxnLst>
                    <a:cxn ang="0">
                      <a:pos x="8" y="169"/>
                    </a:cxn>
                    <a:cxn ang="0">
                      <a:pos x="15" y="181"/>
                    </a:cxn>
                    <a:cxn ang="0">
                      <a:pos x="27" y="192"/>
                    </a:cxn>
                    <a:cxn ang="0">
                      <a:pos x="39" y="200"/>
                    </a:cxn>
                    <a:cxn ang="0">
                      <a:pos x="50" y="200"/>
                    </a:cxn>
                    <a:cxn ang="0">
                      <a:pos x="62" y="208"/>
                    </a:cxn>
                    <a:cxn ang="0">
                      <a:pos x="73" y="215"/>
                    </a:cxn>
                    <a:cxn ang="0">
                      <a:pos x="81" y="227"/>
                    </a:cxn>
                    <a:cxn ang="0">
                      <a:pos x="92" y="235"/>
                    </a:cxn>
                    <a:cxn ang="0">
                      <a:pos x="104" y="231"/>
                    </a:cxn>
                    <a:cxn ang="0">
                      <a:pos x="115" y="231"/>
                    </a:cxn>
                    <a:cxn ang="0">
                      <a:pos x="127" y="227"/>
                    </a:cxn>
                    <a:cxn ang="0">
                      <a:pos x="138" y="223"/>
                    </a:cxn>
                    <a:cxn ang="0">
                      <a:pos x="150" y="223"/>
                    </a:cxn>
                    <a:cxn ang="0">
                      <a:pos x="161" y="219"/>
                    </a:cxn>
                    <a:cxn ang="0">
                      <a:pos x="173" y="215"/>
                    </a:cxn>
                    <a:cxn ang="0">
                      <a:pos x="185" y="212"/>
                    </a:cxn>
                    <a:cxn ang="0">
                      <a:pos x="196" y="204"/>
                    </a:cxn>
                    <a:cxn ang="0">
                      <a:pos x="208" y="196"/>
                    </a:cxn>
                    <a:cxn ang="0">
                      <a:pos x="223" y="177"/>
                    </a:cxn>
                    <a:cxn ang="0">
                      <a:pos x="227" y="177"/>
                    </a:cxn>
                    <a:cxn ang="0">
                      <a:pos x="238" y="177"/>
                    </a:cxn>
                    <a:cxn ang="0">
                      <a:pos x="250" y="169"/>
                    </a:cxn>
                    <a:cxn ang="0">
                      <a:pos x="258" y="158"/>
                    </a:cxn>
                    <a:cxn ang="0">
                      <a:pos x="269" y="150"/>
                    </a:cxn>
                    <a:cxn ang="0">
                      <a:pos x="281" y="158"/>
                    </a:cxn>
                    <a:cxn ang="0">
                      <a:pos x="292" y="162"/>
                    </a:cxn>
                    <a:cxn ang="0">
                      <a:pos x="304" y="150"/>
                    </a:cxn>
                    <a:cxn ang="0">
                      <a:pos x="315" y="142"/>
                    </a:cxn>
                    <a:cxn ang="0">
                      <a:pos x="327" y="131"/>
                    </a:cxn>
                    <a:cxn ang="0">
                      <a:pos x="338" y="131"/>
                    </a:cxn>
                    <a:cxn ang="0">
                      <a:pos x="350" y="139"/>
                    </a:cxn>
                    <a:cxn ang="0">
                      <a:pos x="361" y="135"/>
                    </a:cxn>
                    <a:cxn ang="0">
                      <a:pos x="373" y="123"/>
                    </a:cxn>
                    <a:cxn ang="0">
                      <a:pos x="384" y="108"/>
                    </a:cxn>
                    <a:cxn ang="0">
                      <a:pos x="396" y="93"/>
                    </a:cxn>
                    <a:cxn ang="0">
                      <a:pos x="404" y="81"/>
                    </a:cxn>
                    <a:cxn ang="0">
                      <a:pos x="415" y="66"/>
                    </a:cxn>
                    <a:cxn ang="0">
                      <a:pos x="423" y="50"/>
                    </a:cxn>
                    <a:cxn ang="0">
                      <a:pos x="434" y="39"/>
                    </a:cxn>
                    <a:cxn ang="0">
                      <a:pos x="446" y="27"/>
                    </a:cxn>
                    <a:cxn ang="0">
                      <a:pos x="453" y="12"/>
                    </a:cxn>
                  </a:cxnLst>
                  <a:rect l="0" t="0" r="r" b="b"/>
                  <a:pathLst>
                    <a:path w="461" h="235">
                      <a:moveTo>
                        <a:pt x="0" y="162"/>
                      </a:moveTo>
                      <a:lnTo>
                        <a:pt x="4" y="166"/>
                      </a:lnTo>
                      <a:lnTo>
                        <a:pt x="8" y="169"/>
                      </a:lnTo>
                      <a:lnTo>
                        <a:pt x="12" y="173"/>
                      </a:lnTo>
                      <a:lnTo>
                        <a:pt x="15" y="177"/>
                      </a:lnTo>
                      <a:lnTo>
                        <a:pt x="15" y="181"/>
                      </a:lnTo>
                      <a:lnTo>
                        <a:pt x="19" y="185"/>
                      </a:lnTo>
                      <a:lnTo>
                        <a:pt x="23" y="189"/>
                      </a:lnTo>
                      <a:lnTo>
                        <a:pt x="27" y="192"/>
                      </a:lnTo>
                      <a:lnTo>
                        <a:pt x="31" y="196"/>
                      </a:lnTo>
                      <a:lnTo>
                        <a:pt x="35" y="200"/>
                      </a:lnTo>
                      <a:lnTo>
                        <a:pt x="39" y="200"/>
                      </a:lnTo>
                      <a:lnTo>
                        <a:pt x="42" y="200"/>
                      </a:lnTo>
                      <a:lnTo>
                        <a:pt x="46" y="200"/>
                      </a:lnTo>
                      <a:lnTo>
                        <a:pt x="50" y="200"/>
                      </a:lnTo>
                      <a:lnTo>
                        <a:pt x="54" y="204"/>
                      </a:lnTo>
                      <a:lnTo>
                        <a:pt x="58" y="208"/>
                      </a:lnTo>
                      <a:lnTo>
                        <a:pt x="62" y="208"/>
                      </a:lnTo>
                      <a:lnTo>
                        <a:pt x="65" y="212"/>
                      </a:lnTo>
                      <a:lnTo>
                        <a:pt x="69" y="212"/>
                      </a:lnTo>
                      <a:lnTo>
                        <a:pt x="73" y="215"/>
                      </a:lnTo>
                      <a:lnTo>
                        <a:pt x="73" y="219"/>
                      </a:lnTo>
                      <a:lnTo>
                        <a:pt x="77" y="223"/>
                      </a:lnTo>
                      <a:lnTo>
                        <a:pt x="81" y="227"/>
                      </a:lnTo>
                      <a:lnTo>
                        <a:pt x="85" y="231"/>
                      </a:lnTo>
                      <a:lnTo>
                        <a:pt x="88" y="235"/>
                      </a:lnTo>
                      <a:lnTo>
                        <a:pt x="92" y="235"/>
                      </a:lnTo>
                      <a:lnTo>
                        <a:pt x="96" y="235"/>
                      </a:lnTo>
                      <a:lnTo>
                        <a:pt x="100" y="235"/>
                      </a:lnTo>
                      <a:lnTo>
                        <a:pt x="104" y="231"/>
                      </a:lnTo>
                      <a:lnTo>
                        <a:pt x="108" y="231"/>
                      </a:lnTo>
                      <a:lnTo>
                        <a:pt x="112" y="231"/>
                      </a:lnTo>
                      <a:lnTo>
                        <a:pt x="115" y="231"/>
                      </a:lnTo>
                      <a:lnTo>
                        <a:pt x="119" y="227"/>
                      </a:lnTo>
                      <a:lnTo>
                        <a:pt x="123" y="227"/>
                      </a:lnTo>
                      <a:lnTo>
                        <a:pt x="127" y="227"/>
                      </a:lnTo>
                      <a:lnTo>
                        <a:pt x="131" y="227"/>
                      </a:lnTo>
                      <a:lnTo>
                        <a:pt x="135" y="227"/>
                      </a:lnTo>
                      <a:lnTo>
                        <a:pt x="138" y="223"/>
                      </a:lnTo>
                      <a:lnTo>
                        <a:pt x="142" y="223"/>
                      </a:lnTo>
                      <a:lnTo>
                        <a:pt x="146" y="223"/>
                      </a:lnTo>
                      <a:lnTo>
                        <a:pt x="150" y="223"/>
                      </a:lnTo>
                      <a:lnTo>
                        <a:pt x="154" y="223"/>
                      </a:lnTo>
                      <a:lnTo>
                        <a:pt x="158" y="223"/>
                      </a:lnTo>
                      <a:lnTo>
                        <a:pt x="161" y="219"/>
                      </a:lnTo>
                      <a:lnTo>
                        <a:pt x="165" y="219"/>
                      </a:lnTo>
                      <a:lnTo>
                        <a:pt x="169" y="215"/>
                      </a:lnTo>
                      <a:lnTo>
                        <a:pt x="173" y="215"/>
                      </a:lnTo>
                      <a:lnTo>
                        <a:pt x="177" y="212"/>
                      </a:lnTo>
                      <a:lnTo>
                        <a:pt x="181" y="212"/>
                      </a:lnTo>
                      <a:lnTo>
                        <a:pt x="185" y="212"/>
                      </a:lnTo>
                      <a:lnTo>
                        <a:pt x="188" y="208"/>
                      </a:lnTo>
                      <a:lnTo>
                        <a:pt x="192" y="204"/>
                      </a:lnTo>
                      <a:lnTo>
                        <a:pt x="196" y="204"/>
                      </a:lnTo>
                      <a:lnTo>
                        <a:pt x="200" y="200"/>
                      </a:lnTo>
                      <a:lnTo>
                        <a:pt x="204" y="196"/>
                      </a:lnTo>
                      <a:lnTo>
                        <a:pt x="208" y="196"/>
                      </a:lnTo>
                      <a:lnTo>
                        <a:pt x="211" y="192"/>
                      </a:lnTo>
                      <a:lnTo>
                        <a:pt x="215" y="185"/>
                      </a:lnTo>
                      <a:lnTo>
                        <a:pt x="223" y="177"/>
                      </a:lnTo>
                      <a:lnTo>
                        <a:pt x="219" y="177"/>
                      </a:lnTo>
                      <a:lnTo>
                        <a:pt x="223" y="177"/>
                      </a:lnTo>
                      <a:lnTo>
                        <a:pt x="227" y="177"/>
                      </a:lnTo>
                      <a:lnTo>
                        <a:pt x="231" y="181"/>
                      </a:lnTo>
                      <a:lnTo>
                        <a:pt x="234" y="181"/>
                      </a:lnTo>
                      <a:lnTo>
                        <a:pt x="238" y="177"/>
                      </a:lnTo>
                      <a:lnTo>
                        <a:pt x="242" y="177"/>
                      </a:lnTo>
                      <a:lnTo>
                        <a:pt x="246" y="173"/>
                      </a:lnTo>
                      <a:lnTo>
                        <a:pt x="250" y="169"/>
                      </a:lnTo>
                      <a:lnTo>
                        <a:pt x="250" y="166"/>
                      </a:lnTo>
                      <a:lnTo>
                        <a:pt x="254" y="162"/>
                      </a:lnTo>
                      <a:lnTo>
                        <a:pt x="258" y="158"/>
                      </a:lnTo>
                      <a:lnTo>
                        <a:pt x="261" y="154"/>
                      </a:lnTo>
                      <a:lnTo>
                        <a:pt x="265" y="150"/>
                      </a:lnTo>
                      <a:lnTo>
                        <a:pt x="269" y="150"/>
                      </a:lnTo>
                      <a:lnTo>
                        <a:pt x="273" y="154"/>
                      </a:lnTo>
                      <a:lnTo>
                        <a:pt x="277" y="154"/>
                      </a:lnTo>
                      <a:lnTo>
                        <a:pt x="281" y="158"/>
                      </a:lnTo>
                      <a:lnTo>
                        <a:pt x="284" y="158"/>
                      </a:lnTo>
                      <a:lnTo>
                        <a:pt x="288" y="162"/>
                      </a:lnTo>
                      <a:lnTo>
                        <a:pt x="292" y="162"/>
                      </a:lnTo>
                      <a:lnTo>
                        <a:pt x="296" y="158"/>
                      </a:lnTo>
                      <a:lnTo>
                        <a:pt x="300" y="154"/>
                      </a:lnTo>
                      <a:lnTo>
                        <a:pt x="304" y="150"/>
                      </a:lnTo>
                      <a:lnTo>
                        <a:pt x="307" y="146"/>
                      </a:lnTo>
                      <a:lnTo>
                        <a:pt x="311" y="142"/>
                      </a:lnTo>
                      <a:lnTo>
                        <a:pt x="315" y="142"/>
                      </a:lnTo>
                      <a:lnTo>
                        <a:pt x="319" y="139"/>
                      </a:lnTo>
                      <a:lnTo>
                        <a:pt x="323" y="135"/>
                      </a:lnTo>
                      <a:lnTo>
                        <a:pt x="327" y="131"/>
                      </a:lnTo>
                      <a:lnTo>
                        <a:pt x="331" y="127"/>
                      </a:lnTo>
                      <a:lnTo>
                        <a:pt x="334" y="131"/>
                      </a:lnTo>
                      <a:lnTo>
                        <a:pt x="338" y="131"/>
                      </a:lnTo>
                      <a:lnTo>
                        <a:pt x="342" y="131"/>
                      </a:lnTo>
                      <a:lnTo>
                        <a:pt x="346" y="131"/>
                      </a:lnTo>
                      <a:lnTo>
                        <a:pt x="350" y="139"/>
                      </a:lnTo>
                      <a:lnTo>
                        <a:pt x="354" y="139"/>
                      </a:lnTo>
                      <a:lnTo>
                        <a:pt x="357" y="139"/>
                      </a:lnTo>
                      <a:lnTo>
                        <a:pt x="361" y="135"/>
                      </a:lnTo>
                      <a:lnTo>
                        <a:pt x="365" y="131"/>
                      </a:lnTo>
                      <a:lnTo>
                        <a:pt x="369" y="127"/>
                      </a:lnTo>
                      <a:lnTo>
                        <a:pt x="373" y="123"/>
                      </a:lnTo>
                      <a:lnTo>
                        <a:pt x="377" y="119"/>
                      </a:lnTo>
                      <a:lnTo>
                        <a:pt x="380" y="112"/>
                      </a:lnTo>
                      <a:lnTo>
                        <a:pt x="384" y="108"/>
                      </a:lnTo>
                      <a:lnTo>
                        <a:pt x="388" y="104"/>
                      </a:lnTo>
                      <a:lnTo>
                        <a:pt x="392" y="100"/>
                      </a:lnTo>
                      <a:lnTo>
                        <a:pt x="396" y="93"/>
                      </a:lnTo>
                      <a:lnTo>
                        <a:pt x="396" y="89"/>
                      </a:lnTo>
                      <a:lnTo>
                        <a:pt x="400" y="85"/>
                      </a:lnTo>
                      <a:lnTo>
                        <a:pt x="404" y="81"/>
                      </a:lnTo>
                      <a:lnTo>
                        <a:pt x="407" y="73"/>
                      </a:lnTo>
                      <a:lnTo>
                        <a:pt x="411" y="69"/>
                      </a:lnTo>
                      <a:lnTo>
                        <a:pt x="415" y="66"/>
                      </a:lnTo>
                      <a:lnTo>
                        <a:pt x="419" y="62"/>
                      </a:lnTo>
                      <a:lnTo>
                        <a:pt x="427" y="50"/>
                      </a:lnTo>
                      <a:lnTo>
                        <a:pt x="423" y="50"/>
                      </a:lnTo>
                      <a:lnTo>
                        <a:pt x="427" y="50"/>
                      </a:lnTo>
                      <a:lnTo>
                        <a:pt x="430" y="46"/>
                      </a:lnTo>
                      <a:lnTo>
                        <a:pt x="434" y="39"/>
                      </a:lnTo>
                      <a:lnTo>
                        <a:pt x="438" y="35"/>
                      </a:lnTo>
                      <a:lnTo>
                        <a:pt x="442" y="31"/>
                      </a:lnTo>
                      <a:lnTo>
                        <a:pt x="446" y="27"/>
                      </a:lnTo>
                      <a:lnTo>
                        <a:pt x="450" y="20"/>
                      </a:lnTo>
                      <a:lnTo>
                        <a:pt x="453" y="16"/>
                      </a:lnTo>
                      <a:lnTo>
                        <a:pt x="453" y="12"/>
                      </a:lnTo>
                      <a:lnTo>
                        <a:pt x="457" y="8"/>
                      </a:lnTo>
                      <a:lnTo>
                        <a:pt x="461" y="0"/>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53" name="Freeform 96"/>
                <p:cNvSpPr>
                  <a:spLocks/>
                </p:cNvSpPr>
                <p:nvPr/>
              </p:nvSpPr>
              <p:spPr bwMode="auto">
                <a:xfrm>
                  <a:off x="4284663" y="2762250"/>
                  <a:ext cx="311150" cy="188913"/>
                </a:xfrm>
                <a:custGeom>
                  <a:avLst/>
                  <a:gdLst/>
                  <a:ahLst/>
                  <a:cxnLst>
                    <a:cxn ang="0">
                      <a:pos x="0" y="88"/>
                    </a:cxn>
                    <a:cxn ang="0">
                      <a:pos x="4" y="84"/>
                    </a:cxn>
                    <a:cxn ang="0">
                      <a:pos x="8" y="81"/>
                    </a:cxn>
                    <a:cxn ang="0">
                      <a:pos x="12" y="73"/>
                    </a:cxn>
                    <a:cxn ang="0">
                      <a:pos x="16" y="69"/>
                    </a:cxn>
                    <a:cxn ang="0">
                      <a:pos x="19" y="65"/>
                    </a:cxn>
                    <a:cxn ang="0">
                      <a:pos x="19" y="61"/>
                    </a:cxn>
                    <a:cxn ang="0">
                      <a:pos x="23" y="58"/>
                    </a:cxn>
                    <a:cxn ang="0">
                      <a:pos x="27" y="54"/>
                    </a:cxn>
                    <a:cxn ang="0">
                      <a:pos x="31" y="46"/>
                    </a:cxn>
                    <a:cxn ang="0">
                      <a:pos x="35" y="46"/>
                    </a:cxn>
                    <a:cxn ang="0">
                      <a:pos x="39" y="42"/>
                    </a:cxn>
                    <a:cxn ang="0">
                      <a:pos x="42" y="42"/>
                    </a:cxn>
                    <a:cxn ang="0">
                      <a:pos x="46" y="38"/>
                    </a:cxn>
                    <a:cxn ang="0">
                      <a:pos x="50" y="38"/>
                    </a:cxn>
                    <a:cxn ang="0">
                      <a:pos x="54" y="38"/>
                    </a:cxn>
                    <a:cxn ang="0">
                      <a:pos x="58" y="42"/>
                    </a:cxn>
                    <a:cxn ang="0">
                      <a:pos x="62" y="46"/>
                    </a:cxn>
                    <a:cxn ang="0">
                      <a:pos x="65" y="50"/>
                    </a:cxn>
                    <a:cxn ang="0">
                      <a:pos x="69" y="58"/>
                    </a:cxn>
                    <a:cxn ang="0">
                      <a:pos x="73" y="61"/>
                    </a:cxn>
                    <a:cxn ang="0">
                      <a:pos x="77" y="65"/>
                    </a:cxn>
                    <a:cxn ang="0">
                      <a:pos x="77" y="73"/>
                    </a:cxn>
                    <a:cxn ang="0">
                      <a:pos x="81" y="77"/>
                    </a:cxn>
                    <a:cxn ang="0">
                      <a:pos x="85" y="81"/>
                    </a:cxn>
                    <a:cxn ang="0">
                      <a:pos x="89" y="84"/>
                    </a:cxn>
                    <a:cxn ang="0">
                      <a:pos x="92" y="92"/>
                    </a:cxn>
                    <a:cxn ang="0">
                      <a:pos x="96" y="96"/>
                    </a:cxn>
                    <a:cxn ang="0">
                      <a:pos x="100" y="100"/>
                    </a:cxn>
                    <a:cxn ang="0">
                      <a:pos x="104" y="104"/>
                    </a:cxn>
                    <a:cxn ang="0">
                      <a:pos x="108" y="111"/>
                    </a:cxn>
                    <a:cxn ang="0">
                      <a:pos x="108" y="115"/>
                    </a:cxn>
                    <a:cxn ang="0">
                      <a:pos x="112" y="119"/>
                    </a:cxn>
                    <a:cxn ang="0">
                      <a:pos x="115" y="115"/>
                    </a:cxn>
                    <a:cxn ang="0">
                      <a:pos x="119" y="111"/>
                    </a:cxn>
                    <a:cxn ang="0">
                      <a:pos x="123" y="108"/>
                    </a:cxn>
                    <a:cxn ang="0">
                      <a:pos x="127" y="104"/>
                    </a:cxn>
                    <a:cxn ang="0">
                      <a:pos x="131" y="96"/>
                    </a:cxn>
                    <a:cxn ang="0">
                      <a:pos x="135" y="96"/>
                    </a:cxn>
                    <a:cxn ang="0">
                      <a:pos x="138" y="92"/>
                    </a:cxn>
                    <a:cxn ang="0">
                      <a:pos x="138" y="88"/>
                    </a:cxn>
                    <a:cxn ang="0">
                      <a:pos x="142" y="81"/>
                    </a:cxn>
                    <a:cxn ang="0">
                      <a:pos x="146" y="77"/>
                    </a:cxn>
                    <a:cxn ang="0">
                      <a:pos x="150" y="69"/>
                    </a:cxn>
                    <a:cxn ang="0">
                      <a:pos x="154" y="65"/>
                    </a:cxn>
                    <a:cxn ang="0">
                      <a:pos x="158" y="61"/>
                    </a:cxn>
                    <a:cxn ang="0">
                      <a:pos x="162" y="54"/>
                    </a:cxn>
                    <a:cxn ang="0">
                      <a:pos x="165" y="50"/>
                    </a:cxn>
                    <a:cxn ang="0">
                      <a:pos x="165" y="42"/>
                    </a:cxn>
                    <a:cxn ang="0">
                      <a:pos x="169" y="38"/>
                    </a:cxn>
                    <a:cxn ang="0">
                      <a:pos x="173" y="31"/>
                    </a:cxn>
                    <a:cxn ang="0">
                      <a:pos x="177" y="27"/>
                    </a:cxn>
                    <a:cxn ang="0">
                      <a:pos x="181" y="19"/>
                    </a:cxn>
                    <a:cxn ang="0">
                      <a:pos x="185" y="15"/>
                    </a:cxn>
                    <a:cxn ang="0">
                      <a:pos x="188" y="8"/>
                    </a:cxn>
                    <a:cxn ang="0">
                      <a:pos x="192" y="4"/>
                    </a:cxn>
                    <a:cxn ang="0">
                      <a:pos x="196" y="0"/>
                    </a:cxn>
                  </a:cxnLst>
                  <a:rect l="0" t="0" r="r" b="b"/>
                  <a:pathLst>
                    <a:path w="196" h="119">
                      <a:moveTo>
                        <a:pt x="0" y="88"/>
                      </a:moveTo>
                      <a:lnTo>
                        <a:pt x="4" y="84"/>
                      </a:lnTo>
                      <a:lnTo>
                        <a:pt x="8" y="81"/>
                      </a:lnTo>
                      <a:lnTo>
                        <a:pt x="12" y="73"/>
                      </a:lnTo>
                      <a:lnTo>
                        <a:pt x="16" y="69"/>
                      </a:lnTo>
                      <a:lnTo>
                        <a:pt x="19" y="65"/>
                      </a:lnTo>
                      <a:lnTo>
                        <a:pt x="19" y="61"/>
                      </a:lnTo>
                      <a:lnTo>
                        <a:pt x="23" y="58"/>
                      </a:lnTo>
                      <a:lnTo>
                        <a:pt x="27" y="54"/>
                      </a:lnTo>
                      <a:lnTo>
                        <a:pt x="31" y="46"/>
                      </a:lnTo>
                      <a:lnTo>
                        <a:pt x="35" y="46"/>
                      </a:lnTo>
                      <a:lnTo>
                        <a:pt x="39" y="42"/>
                      </a:lnTo>
                      <a:lnTo>
                        <a:pt x="42" y="42"/>
                      </a:lnTo>
                      <a:lnTo>
                        <a:pt x="46" y="38"/>
                      </a:lnTo>
                      <a:lnTo>
                        <a:pt x="50" y="38"/>
                      </a:lnTo>
                      <a:lnTo>
                        <a:pt x="54" y="38"/>
                      </a:lnTo>
                      <a:lnTo>
                        <a:pt x="58" y="42"/>
                      </a:lnTo>
                      <a:lnTo>
                        <a:pt x="62" y="46"/>
                      </a:lnTo>
                      <a:lnTo>
                        <a:pt x="65" y="50"/>
                      </a:lnTo>
                      <a:lnTo>
                        <a:pt x="69" y="58"/>
                      </a:lnTo>
                      <a:lnTo>
                        <a:pt x="73" y="61"/>
                      </a:lnTo>
                      <a:lnTo>
                        <a:pt x="77" y="65"/>
                      </a:lnTo>
                      <a:lnTo>
                        <a:pt x="77" y="73"/>
                      </a:lnTo>
                      <a:lnTo>
                        <a:pt x="81" y="77"/>
                      </a:lnTo>
                      <a:lnTo>
                        <a:pt x="85" y="81"/>
                      </a:lnTo>
                      <a:lnTo>
                        <a:pt x="89" y="84"/>
                      </a:lnTo>
                      <a:lnTo>
                        <a:pt x="92" y="92"/>
                      </a:lnTo>
                      <a:lnTo>
                        <a:pt x="96" y="96"/>
                      </a:lnTo>
                      <a:lnTo>
                        <a:pt x="100" y="100"/>
                      </a:lnTo>
                      <a:lnTo>
                        <a:pt x="104" y="104"/>
                      </a:lnTo>
                      <a:lnTo>
                        <a:pt x="108" y="111"/>
                      </a:lnTo>
                      <a:lnTo>
                        <a:pt x="108" y="115"/>
                      </a:lnTo>
                      <a:lnTo>
                        <a:pt x="112" y="119"/>
                      </a:lnTo>
                      <a:lnTo>
                        <a:pt x="115" y="115"/>
                      </a:lnTo>
                      <a:lnTo>
                        <a:pt x="119" y="111"/>
                      </a:lnTo>
                      <a:lnTo>
                        <a:pt x="123" y="108"/>
                      </a:lnTo>
                      <a:lnTo>
                        <a:pt x="127" y="104"/>
                      </a:lnTo>
                      <a:lnTo>
                        <a:pt x="131" y="96"/>
                      </a:lnTo>
                      <a:lnTo>
                        <a:pt x="135" y="96"/>
                      </a:lnTo>
                      <a:lnTo>
                        <a:pt x="138" y="92"/>
                      </a:lnTo>
                      <a:lnTo>
                        <a:pt x="138" y="88"/>
                      </a:lnTo>
                      <a:lnTo>
                        <a:pt x="142" y="81"/>
                      </a:lnTo>
                      <a:lnTo>
                        <a:pt x="146" y="77"/>
                      </a:lnTo>
                      <a:lnTo>
                        <a:pt x="150" y="69"/>
                      </a:lnTo>
                      <a:lnTo>
                        <a:pt x="154" y="65"/>
                      </a:lnTo>
                      <a:lnTo>
                        <a:pt x="158" y="61"/>
                      </a:lnTo>
                      <a:lnTo>
                        <a:pt x="162" y="54"/>
                      </a:lnTo>
                      <a:lnTo>
                        <a:pt x="165" y="50"/>
                      </a:lnTo>
                      <a:lnTo>
                        <a:pt x="165" y="42"/>
                      </a:lnTo>
                      <a:lnTo>
                        <a:pt x="169" y="38"/>
                      </a:lnTo>
                      <a:lnTo>
                        <a:pt x="173" y="31"/>
                      </a:lnTo>
                      <a:lnTo>
                        <a:pt x="177" y="27"/>
                      </a:lnTo>
                      <a:lnTo>
                        <a:pt x="181" y="19"/>
                      </a:lnTo>
                      <a:lnTo>
                        <a:pt x="185" y="15"/>
                      </a:lnTo>
                      <a:lnTo>
                        <a:pt x="188" y="8"/>
                      </a:lnTo>
                      <a:lnTo>
                        <a:pt x="192" y="4"/>
                      </a:lnTo>
                      <a:lnTo>
                        <a:pt x="196" y="0"/>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grpSp>
          <p:grpSp>
            <p:nvGrpSpPr>
              <p:cNvPr id="43" name="Group 403"/>
              <p:cNvGrpSpPr/>
              <p:nvPr/>
            </p:nvGrpSpPr>
            <p:grpSpPr>
              <a:xfrm>
                <a:off x="1514919" y="2388595"/>
                <a:ext cx="1260031" cy="275230"/>
                <a:chOff x="1516063" y="3097213"/>
                <a:chExt cx="3238500" cy="628650"/>
              </a:xfrm>
            </p:grpSpPr>
            <p:sp>
              <p:nvSpPr>
                <p:cNvPr id="44" name="Freeform 97"/>
                <p:cNvSpPr>
                  <a:spLocks/>
                </p:cNvSpPr>
                <p:nvPr/>
              </p:nvSpPr>
              <p:spPr bwMode="auto">
                <a:xfrm>
                  <a:off x="1516063" y="3475038"/>
                  <a:ext cx="744538" cy="250825"/>
                </a:xfrm>
                <a:custGeom>
                  <a:avLst/>
                  <a:gdLst/>
                  <a:ahLst/>
                  <a:cxnLst>
                    <a:cxn ang="0">
                      <a:pos x="8" y="8"/>
                    </a:cxn>
                    <a:cxn ang="0">
                      <a:pos x="15" y="20"/>
                    </a:cxn>
                    <a:cxn ang="0">
                      <a:pos x="27" y="31"/>
                    </a:cxn>
                    <a:cxn ang="0">
                      <a:pos x="38" y="43"/>
                    </a:cxn>
                    <a:cxn ang="0">
                      <a:pos x="46" y="54"/>
                    </a:cxn>
                    <a:cxn ang="0">
                      <a:pos x="57" y="66"/>
                    </a:cxn>
                    <a:cxn ang="0">
                      <a:pos x="69" y="77"/>
                    </a:cxn>
                    <a:cxn ang="0">
                      <a:pos x="81" y="77"/>
                    </a:cxn>
                    <a:cxn ang="0">
                      <a:pos x="92" y="66"/>
                    </a:cxn>
                    <a:cxn ang="0">
                      <a:pos x="104" y="62"/>
                    </a:cxn>
                    <a:cxn ang="0">
                      <a:pos x="115" y="70"/>
                    </a:cxn>
                    <a:cxn ang="0">
                      <a:pos x="127" y="81"/>
                    </a:cxn>
                    <a:cxn ang="0">
                      <a:pos x="134" y="89"/>
                    </a:cxn>
                    <a:cxn ang="0">
                      <a:pos x="146" y="100"/>
                    </a:cxn>
                    <a:cxn ang="0">
                      <a:pos x="157" y="108"/>
                    </a:cxn>
                    <a:cxn ang="0">
                      <a:pos x="169" y="108"/>
                    </a:cxn>
                    <a:cxn ang="0">
                      <a:pos x="180" y="100"/>
                    </a:cxn>
                    <a:cxn ang="0">
                      <a:pos x="192" y="108"/>
                    </a:cxn>
                    <a:cxn ang="0">
                      <a:pos x="203" y="120"/>
                    </a:cxn>
                    <a:cxn ang="0">
                      <a:pos x="215" y="123"/>
                    </a:cxn>
                    <a:cxn ang="0">
                      <a:pos x="223" y="123"/>
                    </a:cxn>
                    <a:cxn ang="0">
                      <a:pos x="234" y="127"/>
                    </a:cxn>
                    <a:cxn ang="0">
                      <a:pos x="246" y="135"/>
                    </a:cxn>
                    <a:cxn ang="0">
                      <a:pos x="257" y="146"/>
                    </a:cxn>
                    <a:cxn ang="0">
                      <a:pos x="269" y="150"/>
                    </a:cxn>
                    <a:cxn ang="0">
                      <a:pos x="280" y="154"/>
                    </a:cxn>
                    <a:cxn ang="0">
                      <a:pos x="292" y="154"/>
                    </a:cxn>
                    <a:cxn ang="0">
                      <a:pos x="303" y="154"/>
                    </a:cxn>
                    <a:cxn ang="0">
                      <a:pos x="315" y="154"/>
                    </a:cxn>
                    <a:cxn ang="0">
                      <a:pos x="326" y="158"/>
                    </a:cxn>
                    <a:cxn ang="0">
                      <a:pos x="338" y="158"/>
                    </a:cxn>
                    <a:cxn ang="0">
                      <a:pos x="349" y="158"/>
                    </a:cxn>
                    <a:cxn ang="0">
                      <a:pos x="361" y="146"/>
                    </a:cxn>
                    <a:cxn ang="0">
                      <a:pos x="373" y="135"/>
                    </a:cxn>
                    <a:cxn ang="0">
                      <a:pos x="384" y="127"/>
                    </a:cxn>
                    <a:cxn ang="0">
                      <a:pos x="396" y="116"/>
                    </a:cxn>
                    <a:cxn ang="0">
                      <a:pos x="407" y="108"/>
                    </a:cxn>
                    <a:cxn ang="0">
                      <a:pos x="419" y="104"/>
                    </a:cxn>
                    <a:cxn ang="0">
                      <a:pos x="426" y="96"/>
                    </a:cxn>
                    <a:cxn ang="0">
                      <a:pos x="438" y="89"/>
                    </a:cxn>
                    <a:cxn ang="0">
                      <a:pos x="449" y="85"/>
                    </a:cxn>
                    <a:cxn ang="0">
                      <a:pos x="461" y="73"/>
                    </a:cxn>
                  </a:cxnLst>
                  <a:rect l="0" t="0" r="r" b="b"/>
                  <a:pathLst>
                    <a:path w="469" h="158">
                      <a:moveTo>
                        <a:pt x="0" y="0"/>
                      </a:moveTo>
                      <a:lnTo>
                        <a:pt x="4" y="4"/>
                      </a:lnTo>
                      <a:lnTo>
                        <a:pt x="8" y="8"/>
                      </a:lnTo>
                      <a:lnTo>
                        <a:pt x="11" y="12"/>
                      </a:lnTo>
                      <a:lnTo>
                        <a:pt x="15" y="16"/>
                      </a:lnTo>
                      <a:lnTo>
                        <a:pt x="15" y="20"/>
                      </a:lnTo>
                      <a:lnTo>
                        <a:pt x="19" y="23"/>
                      </a:lnTo>
                      <a:lnTo>
                        <a:pt x="23" y="27"/>
                      </a:lnTo>
                      <a:lnTo>
                        <a:pt x="27" y="31"/>
                      </a:lnTo>
                      <a:lnTo>
                        <a:pt x="31" y="35"/>
                      </a:lnTo>
                      <a:lnTo>
                        <a:pt x="34" y="39"/>
                      </a:lnTo>
                      <a:lnTo>
                        <a:pt x="38" y="43"/>
                      </a:lnTo>
                      <a:lnTo>
                        <a:pt x="42" y="47"/>
                      </a:lnTo>
                      <a:lnTo>
                        <a:pt x="46" y="50"/>
                      </a:lnTo>
                      <a:lnTo>
                        <a:pt x="46" y="54"/>
                      </a:lnTo>
                      <a:lnTo>
                        <a:pt x="50" y="58"/>
                      </a:lnTo>
                      <a:lnTo>
                        <a:pt x="54" y="62"/>
                      </a:lnTo>
                      <a:lnTo>
                        <a:pt x="57" y="66"/>
                      </a:lnTo>
                      <a:lnTo>
                        <a:pt x="61" y="70"/>
                      </a:lnTo>
                      <a:lnTo>
                        <a:pt x="65" y="73"/>
                      </a:lnTo>
                      <a:lnTo>
                        <a:pt x="69" y="77"/>
                      </a:lnTo>
                      <a:lnTo>
                        <a:pt x="73" y="81"/>
                      </a:lnTo>
                      <a:lnTo>
                        <a:pt x="77" y="81"/>
                      </a:lnTo>
                      <a:lnTo>
                        <a:pt x="81" y="77"/>
                      </a:lnTo>
                      <a:lnTo>
                        <a:pt x="84" y="73"/>
                      </a:lnTo>
                      <a:lnTo>
                        <a:pt x="88" y="70"/>
                      </a:lnTo>
                      <a:lnTo>
                        <a:pt x="92" y="66"/>
                      </a:lnTo>
                      <a:lnTo>
                        <a:pt x="96" y="66"/>
                      </a:lnTo>
                      <a:lnTo>
                        <a:pt x="100" y="66"/>
                      </a:lnTo>
                      <a:lnTo>
                        <a:pt x="104" y="62"/>
                      </a:lnTo>
                      <a:lnTo>
                        <a:pt x="107" y="66"/>
                      </a:lnTo>
                      <a:lnTo>
                        <a:pt x="111" y="66"/>
                      </a:lnTo>
                      <a:lnTo>
                        <a:pt x="115" y="70"/>
                      </a:lnTo>
                      <a:lnTo>
                        <a:pt x="119" y="73"/>
                      </a:lnTo>
                      <a:lnTo>
                        <a:pt x="123" y="77"/>
                      </a:lnTo>
                      <a:lnTo>
                        <a:pt x="127" y="81"/>
                      </a:lnTo>
                      <a:lnTo>
                        <a:pt x="134" y="89"/>
                      </a:lnTo>
                      <a:lnTo>
                        <a:pt x="130" y="89"/>
                      </a:lnTo>
                      <a:lnTo>
                        <a:pt x="134" y="89"/>
                      </a:lnTo>
                      <a:lnTo>
                        <a:pt x="138" y="93"/>
                      </a:lnTo>
                      <a:lnTo>
                        <a:pt x="142" y="96"/>
                      </a:lnTo>
                      <a:lnTo>
                        <a:pt x="146" y="100"/>
                      </a:lnTo>
                      <a:lnTo>
                        <a:pt x="150" y="100"/>
                      </a:lnTo>
                      <a:lnTo>
                        <a:pt x="154" y="104"/>
                      </a:lnTo>
                      <a:lnTo>
                        <a:pt x="157" y="108"/>
                      </a:lnTo>
                      <a:lnTo>
                        <a:pt x="161" y="112"/>
                      </a:lnTo>
                      <a:lnTo>
                        <a:pt x="165" y="112"/>
                      </a:lnTo>
                      <a:lnTo>
                        <a:pt x="169" y="108"/>
                      </a:lnTo>
                      <a:lnTo>
                        <a:pt x="173" y="108"/>
                      </a:lnTo>
                      <a:lnTo>
                        <a:pt x="177" y="104"/>
                      </a:lnTo>
                      <a:lnTo>
                        <a:pt x="180" y="100"/>
                      </a:lnTo>
                      <a:lnTo>
                        <a:pt x="184" y="104"/>
                      </a:lnTo>
                      <a:lnTo>
                        <a:pt x="188" y="104"/>
                      </a:lnTo>
                      <a:lnTo>
                        <a:pt x="192" y="108"/>
                      </a:lnTo>
                      <a:lnTo>
                        <a:pt x="196" y="112"/>
                      </a:lnTo>
                      <a:lnTo>
                        <a:pt x="200" y="116"/>
                      </a:lnTo>
                      <a:lnTo>
                        <a:pt x="203" y="120"/>
                      </a:lnTo>
                      <a:lnTo>
                        <a:pt x="207" y="120"/>
                      </a:lnTo>
                      <a:lnTo>
                        <a:pt x="211" y="123"/>
                      </a:lnTo>
                      <a:lnTo>
                        <a:pt x="215" y="123"/>
                      </a:lnTo>
                      <a:lnTo>
                        <a:pt x="223" y="123"/>
                      </a:lnTo>
                      <a:lnTo>
                        <a:pt x="219" y="123"/>
                      </a:lnTo>
                      <a:lnTo>
                        <a:pt x="223" y="123"/>
                      </a:lnTo>
                      <a:lnTo>
                        <a:pt x="227" y="120"/>
                      </a:lnTo>
                      <a:lnTo>
                        <a:pt x="230" y="123"/>
                      </a:lnTo>
                      <a:lnTo>
                        <a:pt x="234" y="127"/>
                      </a:lnTo>
                      <a:lnTo>
                        <a:pt x="238" y="127"/>
                      </a:lnTo>
                      <a:lnTo>
                        <a:pt x="242" y="131"/>
                      </a:lnTo>
                      <a:lnTo>
                        <a:pt x="246" y="135"/>
                      </a:lnTo>
                      <a:lnTo>
                        <a:pt x="250" y="139"/>
                      </a:lnTo>
                      <a:lnTo>
                        <a:pt x="253" y="143"/>
                      </a:lnTo>
                      <a:lnTo>
                        <a:pt x="257" y="146"/>
                      </a:lnTo>
                      <a:lnTo>
                        <a:pt x="261" y="146"/>
                      </a:lnTo>
                      <a:lnTo>
                        <a:pt x="265" y="150"/>
                      </a:lnTo>
                      <a:lnTo>
                        <a:pt x="269" y="150"/>
                      </a:lnTo>
                      <a:lnTo>
                        <a:pt x="273" y="150"/>
                      </a:lnTo>
                      <a:lnTo>
                        <a:pt x="276" y="154"/>
                      </a:lnTo>
                      <a:lnTo>
                        <a:pt x="280" y="154"/>
                      </a:lnTo>
                      <a:lnTo>
                        <a:pt x="284" y="154"/>
                      </a:lnTo>
                      <a:lnTo>
                        <a:pt x="288" y="154"/>
                      </a:lnTo>
                      <a:lnTo>
                        <a:pt x="292" y="154"/>
                      </a:lnTo>
                      <a:lnTo>
                        <a:pt x="296" y="150"/>
                      </a:lnTo>
                      <a:lnTo>
                        <a:pt x="300" y="150"/>
                      </a:lnTo>
                      <a:lnTo>
                        <a:pt x="303" y="154"/>
                      </a:lnTo>
                      <a:lnTo>
                        <a:pt x="307" y="154"/>
                      </a:lnTo>
                      <a:lnTo>
                        <a:pt x="311" y="154"/>
                      </a:lnTo>
                      <a:lnTo>
                        <a:pt x="315" y="154"/>
                      </a:lnTo>
                      <a:lnTo>
                        <a:pt x="319" y="154"/>
                      </a:lnTo>
                      <a:lnTo>
                        <a:pt x="323" y="154"/>
                      </a:lnTo>
                      <a:lnTo>
                        <a:pt x="326" y="158"/>
                      </a:lnTo>
                      <a:lnTo>
                        <a:pt x="330" y="158"/>
                      </a:lnTo>
                      <a:lnTo>
                        <a:pt x="334" y="158"/>
                      </a:lnTo>
                      <a:lnTo>
                        <a:pt x="338" y="158"/>
                      </a:lnTo>
                      <a:lnTo>
                        <a:pt x="342" y="158"/>
                      </a:lnTo>
                      <a:lnTo>
                        <a:pt x="346" y="158"/>
                      </a:lnTo>
                      <a:lnTo>
                        <a:pt x="349" y="158"/>
                      </a:lnTo>
                      <a:lnTo>
                        <a:pt x="353" y="154"/>
                      </a:lnTo>
                      <a:lnTo>
                        <a:pt x="357" y="150"/>
                      </a:lnTo>
                      <a:lnTo>
                        <a:pt x="361" y="146"/>
                      </a:lnTo>
                      <a:lnTo>
                        <a:pt x="365" y="143"/>
                      </a:lnTo>
                      <a:lnTo>
                        <a:pt x="369" y="139"/>
                      </a:lnTo>
                      <a:lnTo>
                        <a:pt x="373" y="135"/>
                      </a:lnTo>
                      <a:lnTo>
                        <a:pt x="376" y="131"/>
                      </a:lnTo>
                      <a:lnTo>
                        <a:pt x="380" y="131"/>
                      </a:lnTo>
                      <a:lnTo>
                        <a:pt x="384" y="127"/>
                      </a:lnTo>
                      <a:lnTo>
                        <a:pt x="388" y="123"/>
                      </a:lnTo>
                      <a:lnTo>
                        <a:pt x="392" y="120"/>
                      </a:lnTo>
                      <a:lnTo>
                        <a:pt x="396" y="116"/>
                      </a:lnTo>
                      <a:lnTo>
                        <a:pt x="399" y="112"/>
                      </a:lnTo>
                      <a:lnTo>
                        <a:pt x="403" y="108"/>
                      </a:lnTo>
                      <a:lnTo>
                        <a:pt x="407" y="108"/>
                      </a:lnTo>
                      <a:lnTo>
                        <a:pt x="411" y="108"/>
                      </a:lnTo>
                      <a:lnTo>
                        <a:pt x="415" y="104"/>
                      </a:lnTo>
                      <a:lnTo>
                        <a:pt x="419" y="104"/>
                      </a:lnTo>
                      <a:lnTo>
                        <a:pt x="426" y="96"/>
                      </a:lnTo>
                      <a:lnTo>
                        <a:pt x="422" y="96"/>
                      </a:lnTo>
                      <a:lnTo>
                        <a:pt x="426" y="96"/>
                      </a:lnTo>
                      <a:lnTo>
                        <a:pt x="430" y="93"/>
                      </a:lnTo>
                      <a:lnTo>
                        <a:pt x="434" y="93"/>
                      </a:lnTo>
                      <a:lnTo>
                        <a:pt x="438" y="89"/>
                      </a:lnTo>
                      <a:lnTo>
                        <a:pt x="442" y="89"/>
                      </a:lnTo>
                      <a:lnTo>
                        <a:pt x="446" y="89"/>
                      </a:lnTo>
                      <a:lnTo>
                        <a:pt x="449" y="85"/>
                      </a:lnTo>
                      <a:lnTo>
                        <a:pt x="453" y="81"/>
                      </a:lnTo>
                      <a:lnTo>
                        <a:pt x="457" y="77"/>
                      </a:lnTo>
                      <a:lnTo>
                        <a:pt x="461" y="73"/>
                      </a:lnTo>
                      <a:lnTo>
                        <a:pt x="465" y="70"/>
                      </a:lnTo>
                      <a:lnTo>
                        <a:pt x="469" y="70"/>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45" name="Freeform 98"/>
                <p:cNvSpPr>
                  <a:spLocks/>
                </p:cNvSpPr>
                <p:nvPr/>
              </p:nvSpPr>
              <p:spPr bwMode="auto">
                <a:xfrm>
                  <a:off x="2260600" y="3390900"/>
                  <a:ext cx="762000" cy="195263"/>
                </a:xfrm>
                <a:custGeom>
                  <a:avLst/>
                  <a:gdLst/>
                  <a:ahLst/>
                  <a:cxnLst>
                    <a:cxn ang="0">
                      <a:pos x="7" y="115"/>
                    </a:cxn>
                    <a:cxn ang="0">
                      <a:pos x="15" y="103"/>
                    </a:cxn>
                    <a:cxn ang="0">
                      <a:pos x="26" y="96"/>
                    </a:cxn>
                    <a:cxn ang="0">
                      <a:pos x="38" y="84"/>
                    </a:cxn>
                    <a:cxn ang="0">
                      <a:pos x="50" y="76"/>
                    </a:cxn>
                    <a:cxn ang="0">
                      <a:pos x="61" y="69"/>
                    </a:cxn>
                    <a:cxn ang="0">
                      <a:pos x="73" y="57"/>
                    </a:cxn>
                    <a:cxn ang="0">
                      <a:pos x="84" y="50"/>
                    </a:cxn>
                    <a:cxn ang="0">
                      <a:pos x="96" y="42"/>
                    </a:cxn>
                    <a:cxn ang="0">
                      <a:pos x="107" y="34"/>
                    </a:cxn>
                    <a:cxn ang="0">
                      <a:pos x="119" y="34"/>
                    </a:cxn>
                    <a:cxn ang="0">
                      <a:pos x="134" y="30"/>
                    </a:cxn>
                    <a:cxn ang="0">
                      <a:pos x="138" y="30"/>
                    </a:cxn>
                    <a:cxn ang="0">
                      <a:pos x="149" y="30"/>
                    </a:cxn>
                    <a:cxn ang="0">
                      <a:pos x="161" y="34"/>
                    </a:cxn>
                    <a:cxn ang="0">
                      <a:pos x="172" y="38"/>
                    </a:cxn>
                    <a:cxn ang="0">
                      <a:pos x="184" y="42"/>
                    </a:cxn>
                    <a:cxn ang="0">
                      <a:pos x="196" y="46"/>
                    </a:cxn>
                    <a:cxn ang="0">
                      <a:pos x="207" y="50"/>
                    </a:cxn>
                    <a:cxn ang="0">
                      <a:pos x="219" y="53"/>
                    </a:cxn>
                    <a:cxn ang="0">
                      <a:pos x="230" y="57"/>
                    </a:cxn>
                    <a:cxn ang="0">
                      <a:pos x="242" y="53"/>
                    </a:cxn>
                    <a:cxn ang="0">
                      <a:pos x="253" y="50"/>
                    </a:cxn>
                    <a:cxn ang="0">
                      <a:pos x="265" y="53"/>
                    </a:cxn>
                    <a:cxn ang="0">
                      <a:pos x="276" y="50"/>
                    </a:cxn>
                    <a:cxn ang="0">
                      <a:pos x="288" y="38"/>
                    </a:cxn>
                    <a:cxn ang="0">
                      <a:pos x="299" y="34"/>
                    </a:cxn>
                    <a:cxn ang="0">
                      <a:pos x="311" y="27"/>
                    </a:cxn>
                    <a:cxn ang="0">
                      <a:pos x="322" y="23"/>
                    </a:cxn>
                    <a:cxn ang="0">
                      <a:pos x="334" y="15"/>
                    </a:cxn>
                    <a:cxn ang="0">
                      <a:pos x="345" y="15"/>
                    </a:cxn>
                    <a:cxn ang="0">
                      <a:pos x="357" y="11"/>
                    </a:cxn>
                    <a:cxn ang="0">
                      <a:pos x="368" y="7"/>
                    </a:cxn>
                    <a:cxn ang="0">
                      <a:pos x="380" y="4"/>
                    </a:cxn>
                    <a:cxn ang="0">
                      <a:pos x="391" y="4"/>
                    </a:cxn>
                    <a:cxn ang="0">
                      <a:pos x="403" y="4"/>
                    </a:cxn>
                    <a:cxn ang="0">
                      <a:pos x="415" y="0"/>
                    </a:cxn>
                    <a:cxn ang="0">
                      <a:pos x="426" y="0"/>
                    </a:cxn>
                    <a:cxn ang="0">
                      <a:pos x="438" y="4"/>
                    </a:cxn>
                    <a:cxn ang="0">
                      <a:pos x="449" y="4"/>
                    </a:cxn>
                    <a:cxn ang="0">
                      <a:pos x="461" y="7"/>
                    </a:cxn>
                    <a:cxn ang="0">
                      <a:pos x="472" y="11"/>
                    </a:cxn>
                  </a:cxnLst>
                  <a:rect l="0" t="0" r="r" b="b"/>
                  <a:pathLst>
                    <a:path w="480" h="123">
                      <a:moveTo>
                        <a:pt x="0" y="123"/>
                      </a:moveTo>
                      <a:lnTo>
                        <a:pt x="3" y="119"/>
                      </a:lnTo>
                      <a:lnTo>
                        <a:pt x="7" y="115"/>
                      </a:lnTo>
                      <a:lnTo>
                        <a:pt x="11" y="111"/>
                      </a:lnTo>
                      <a:lnTo>
                        <a:pt x="11" y="107"/>
                      </a:lnTo>
                      <a:lnTo>
                        <a:pt x="15" y="103"/>
                      </a:lnTo>
                      <a:lnTo>
                        <a:pt x="19" y="100"/>
                      </a:lnTo>
                      <a:lnTo>
                        <a:pt x="23" y="100"/>
                      </a:lnTo>
                      <a:lnTo>
                        <a:pt x="26" y="96"/>
                      </a:lnTo>
                      <a:lnTo>
                        <a:pt x="30" y="92"/>
                      </a:lnTo>
                      <a:lnTo>
                        <a:pt x="34" y="88"/>
                      </a:lnTo>
                      <a:lnTo>
                        <a:pt x="38" y="84"/>
                      </a:lnTo>
                      <a:lnTo>
                        <a:pt x="42" y="80"/>
                      </a:lnTo>
                      <a:lnTo>
                        <a:pt x="46" y="76"/>
                      </a:lnTo>
                      <a:lnTo>
                        <a:pt x="50" y="76"/>
                      </a:lnTo>
                      <a:lnTo>
                        <a:pt x="53" y="73"/>
                      </a:lnTo>
                      <a:lnTo>
                        <a:pt x="57" y="73"/>
                      </a:lnTo>
                      <a:lnTo>
                        <a:pt x="61" y="69"/>
                      </a:lnTo>
                      <a:lnTo>
                        <a:pt x="65" y="65"/>
                      </a:lnTo>
                      <a:lnTo>
                        <a:pt x="69" y="61"/>
                      </a:lnTo>
                      <a:lnTo>
                        <a:pt x="73" y="57"/>
                      </a:lnTo>
                      <a:lnTo>
                        <a:pt x="76" y="53"/>
                      </a:lnTo>
                      <a:lnTo>
                        <a:pt x="80" y="53"/>
                      </a:lnTo>
                      <a:lnTo>
                        <a:pt x="84" y="50"/>
                      </a:lnTo>
                      <a:lnTo>
                        <a:pt x="88" y="50"/>
                      </a:lnTo>
                      <a:lnTo>
                        <a:pt x="92" y="46"/>
                      </a:lnTo>
                      <a:lnTo>
                        <a:pt x="96" y="42"/>
                      </a:lnTo>
                      <a:lnTo>
                        <a:pt x="99" y="38"/>
                      </a:lnTo>
                      <a:lnTo>
                        <a:pt x="103" y="38"/>
                      </a:lnTo>
                      <a:lnTo>
                        <a:pt x="107" y="34"/>
                      </a:lnTo>
                      <a:lnTo>
                        <a:pt x="111" y="38"/>
                      </a:lnTo>
                      <a:lnTo>
                        <a:pt x="115" y="38"/>
                      </a:lnTo>
                      <a:lnTo>
                        <a:pt x="119" y="34"/>
                      </a:lnTo>
                      <a:lnTo>
                        <a:pt x="123" y="34"/>
                      </a:lnTo>
                      <a:lnTo>
                        <a:pt x="126" y="38"/>
                      </a:lnTo>
                      <a:lnTo>
                        <a:pt x="134" y="30"/>
                      </a:lnTo>
                      <a:lnTo>
                        <a:pt x="130" y="30"/>
                      </a:lnTo>
                      <a:lnTo>
                        <a:pt x="134" y="30"/>
                      </a:lnTo>
                      <a:lnTo>
                        <a:pt x="138" y="30"/>
                      </a:lnTo>
                      <a:lnTo>
                        <a:pt x="142" y="27"/>
                      </a:lnTo>
                      <a:lnTo>
                        <a:pt x="146" y="27"/>
                      </a:lnTo>
                      <a:lnTo>
                        <a:pt x="149" y="30"/>
                      </a:lnTo>
                      <a:lnTo>
                        <a:pt x="153" y="30"/>
                      </a:lnTo>
                      <a:lnTo>
                        <a:pt x="157" y="34"/>
                      </a:lnTo>
                      <a:lnTo>
                        <a:pt x="161" y="34"/>
                      </a:lnTo>
                      <a:lnTo>
                        <a:pt x="165" y="38"/>
                      </a:lnTo>
                      <a:lnTo>
                        <a:pt x="169" y="38"/>
                      </a:lnTo>
                      <a:lnTo>
                        <a:pt x="172" y="38"/>
                      </a:lnTo>
                      <a:lnTo>
                        <a:pt x="176" y="42"/>
                      </a:lnTo>
                      <a:lnTo>
                        <a:pt x="180" y="42"/>
                      </a:lnTo>
                      <a:lnTo>
                        <a:pt x="184" y="42"/>
                      </a:lnTo>
                      <a:lnTo>
                        <a:pt x="188" y="46"/>
                      </a:lnTo>
                      <a:lnTo>
                        <a:pt x="192" y="46"/>
                      </a:lnTo>
                      <a:lnTo>
                        <a:pt x="196" y="46"/>
                      </a:lnTo>
                      <a:lnTo>
                        <a:pt x="199" y="50"/>
                      </a:lnTo>
                      <a:lnTo>
                        <a:pt x="203" y="50"/>
                      </a:lnTo>
                      <a:lnTo>
                        <a:pt x="207" y="50"/>
                      </a:lnTo>
                      <a:lnTo>
                        <a:pt x="211" y="53"/>
                      </a:lnTo>
                      <a:lnTo>
                        <a:pt x="215" y="53"/>
                      </a:lnTo>
                      <a:lnTo>
                        <a:pt x="219" y="53"/>
                      </a:lnTo>
                      <a:lnTo>
                        <a:pt x="222" y="57"/>
                      </a:lnTo>
                      <a:lnTo>
                        <a:pt x="226" y="57"/>
                      </a:lnTo>
                      <a:lnTo>
                        <a:pt x="230" y="57"/>
                      </a:lnTo>
                      <a:lnTo>
                        <a:pt x="234" y="57"/>
                      </a:lnTo>
                      <a:lnTo>
                        <a:pt x="238" y="57"/>
                      </a:lnTo>
                      <a:lnTo>
                        <a:pt x="242" y="53"/>
                      </a:lnTo>
                      <a:lnTo>
                        <a:pt x="245" y="50"/>
                      </a:lnTo>
                      <a:lnTo>
                        <a:pt x="249" y="50"/>
                      </a:lnTo>
                      <a:lnTo>
                        <a:pt x="253" y="50"/>
                      </a:lnTo>
                      <a:lnTo>
                        <a:pt x="257" y="50"/>
                      </a:lnTo>
                      <a:lnTo>
                        <a:pt x="261" y="53"/>
                      </a:lnTo>
                      <a:lnTo>
                        <a:pt x="265" y="53"/>
                      </a:lnTo>
                      <a:lnTo>
                        <a:pt x="269" y="53"/>
                      </a:lnTo>
                      <a:lnTo>
                        <a:pt x="272" y="53"/>
                      </a:lnTo>
                      <a:lnTo>
                        <a:pt x="276" y="50"/>
                      </a:lnTo>
                      <a:lnTo>
                        <a:pt x="280" y="46"/>
                      </a:lnTo>
                      <a:lnTo>
                        <a:pt x="284" y="42"/>
                      </a:lnTo>
                      <a:lnTo>
                        <a:pt x="288" y="38"/>
                      </a:lnTo>
                      <a:lnTo>
                        <a:pt x="292" y="38"/>
                      </a:lnTo>
                      <a:lnTo>
                        <a:pt x="295" y="38"/>
                      </a:lnTo>
                      <a:lnTo>
                        <a:pt x="299" y="34"/>
                      </a:lnTo>
                      <a:lnTo>
                        <a:pt x="303" y="30"/>
                      </a:lnTo>
                      <a:lnTo>
                        <a:pt x="307" y="27"/>
                      </a:lnTo>
                      <a:lnTo>
                        <a:pt x="311" y="27"/>
                      </a:lnTo>
                      <a:lnTo>
                        <a:pt x="315" y="23"/>
                      </a:lnTo>
                      <a:lnTo>
                        <a:pt x="318" y="23"/>
                      </a:lnTo>
                      <a:lnTo>
                        <a:pt x="322" y="23"/>
                      </a:lnTo>
                      <a:lnTo>
                        <a:pt x="326" y="23"/>
                      </a:lnTo>
                      <a:lnTo>
                        <a:pt x="330" y="19"/>
                      </a:lnTo>
                      <a:lnTo>
                        <a:pt x="334" y="15"/>
                      </a:lnTo>
                      <a:lnTo>
                        <a:pt x="338" y="15"/>
                      </a:lnTo>
                      <a:lnTo>
                        <a:pt x="342" y="15"/>
                      </a:lnTo>
                      <a:lnTo>
                        <a:pt x="345" y="15"/>
                      </a:lnTo>
                      <a:lnTo>
                        <a:pt x="349" y="11"/>
                      </a:lnTo>
                      <a:lnTo>
                        <a:pt x="353" y="11"/>
                      </a:lnTo>
                      <a:lnTo>
                        <a:pt x="357" y="11"/>
                      </a:lnTo>
                      <a:lnTo>
                        <a:pt x="361" y="11"/>
                      </a:lnTo>
                      <a:lnTo>
                        <a:pt x="365" y="11"/>
                      </a:lnTo>
                      <a:lnTo>
                        <a:pt x="368" y="7"/>
                      </a:lnTo>
                      <a:lnTo>
                        <a:pt x="372" y="4"/>
                      </a:lnTo>
                      <a:lnTo>
                        <a:pt x="376" y="4"/>
                      </a:lnTo>
                      <a:lnTo>
                        <a:pt x="380" y="4"/>
                      </a:lnTo>
                      <a:lnTo>
                        <a:pt x="384" y="4"/>
                      </a:lnTo>
                      <a:lnTo>
                        <a:pt x="388" y="4"/>
                      </a:lnTo>
                      <a:lnTo>
                        <a:pt x="391" y="4"/>
                      </a:lnTo>
                      <a:lnTo>
                        <a:pt x="395" y="4"/>
                      </a:lnTo>
                      <a:lnTo>
                        <a:pt x="399" y="4"/>
                      </a:lnTo>
                      <a:lnTo>
                        <a:pt x="403" y="4"/>
                      </a:lnTo>
                      <a:lnTo>
                        <a:pt x="407" y="4"/>
                      </a:lnTo>
                      <a:lnTo>
                        <a:pt x="411" y="0"/>
                      </a:lnTo>
                      <a:lnTo>
                        <a:pt x="415" y="0"/>
                      </a:lnTo>
                      <a:lnTo>
                        <a:pt x="418" y="0"/>
                      </a:lnTo>
                      <a:lnTo>
                        <a:pt x="422" y="0"/>
                      </a:lnTo>
                      <a:lnTo>
                        <a:pt x="426" y="0"/>
                      </a:lnTo>
                      <a:lnTo>
                        <a:pt x="430" y="0"/>
                      </a:lnTo>
                      <a:lnTo>
                        <a:pt x="434" y="0"/>
                      </a:lnTo>
                      <a:lnTo>
                        <a:pt x="438" y="4"/>
                      </a:lnTo>
                      <a:lnTo>
                        <a:pt x="441" y="4"/>
                      </a:lnTo>
                      <a:lnTo>
                        <a:pt x="445" y="4"/>
                      </a:lnTo>
                      <a:lnTo>
                        <a:pt x="449" y="4"/>
                      </a:lnTo>
                      <a:lnTo>
                        <a:pt x="453" y="4"/>
                      </a:lnTo>
                      <a:lnTo>
                        <a:pt x="457" y="4"/>
                      </a:lnTo>
                      <a:lnTo>
                        <a:pt x="461" y="7"/>
                      </a:lnTo>
                      <a:lnTo>
                        <a:pt x="464" y="7"/>
                      </a:lnTo>
                      <a:lnTo>
                        <a:pt x="468" y="7"/>
                      </a:lnTo>
                      <a:lnTo>
                        <a:pt x="472" y="11"/>
                      </a:lnTo>
                      <a:lnTo>
                        <a:pt x="476" y="11"/>
                      </a:lnTo>
                      <a:lnTo>
                        <a:pt x="480" y="7"/>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46" name="Freeform 99"/>
                <p:cNvSpPr>
                  <a:spLocks/>
                </p:cNvSpPr>
                <p:nvPr/>
              </p:nvSpPr>
              <p:spPr bwMode="auto">
                <a:xfrm>
                  <a:off x="3022600" y="3402013"/>
                  <a:ext cx="755650" cy="268288"/>
                </a:xfrm>
                <a:custGeom>
                  <a:avLst/>
                  <a:gdLst/>
                  <a:ahLst/>
                  <a:cxnLst>
                    <a:cxn ang="0">
                      <a:pos x="8" y="0"/>
                    </a:cxn>
                    <a:cxn ang="0">
                      <a:pos x="19" y="12"/>
                    </a:cxn>
                    <a:cxn ang="0">
                      <a:pos x="31" y="12"/>
                    </a:cxn>
                    <a:cxn ang="0">
                      <a:pos x="42" y="20"/>
                    </a:cxn>
                    <a:cxn ang="0">
                      <a:pos x="54" y="31"/>
                    </a:cxn>
                    <a:cxn ang="0">
                      <a:pos x="65" y="27"/>
                    </a:cxn>
                    <a:cxn ang="0">
                      <a:pos x="77" y="27"/>
                    </a:cxn>
                    <a:cxn ang="0">
                      <a:pos x="88" y="39"/>
                    </a:cxn>
                    <a:cxn ang="0">
                      <a:pos x="100" y="39"/>
                    </a:cxn>
                    <a:cxn ang="0">
                      <a:pos x="111" y="35"/>
                    </a:cxn>
                    <a:cxn ang="0">
                      <a:pos x="123" y="27"/>
                    </a:cxn>
                    <a:cxn ang="0">
                      <a:pos x="134" y="23"/>
                    </a:cxn>
                    <a:cxn ang="0">
                      <a:pos x="146" y="16"/>
                    </a:cxn>
                    <a:cxn ang="0">
                      <a:pos x="157" y="12"/>
                    </a:cxn>
                    <a:cxn ang="0">
                      <a:pos x="169" y="4"/>
                    </a:cxn>
                    <a:cxn ang="0">
                      <a:pos x="180" y="4"/>
                    </a:cxn>
                    <a:cxn ang="0">
                      <a:pos x="192" y="4"/>
                    </a:cxn>
                    <a:cxn ang="0">
                      <a:pos x="207" y="12"/>
                    </a:cxn>
                    <a:cxn ang="0">
                      <a:pos x="211" y="12"/>
                    </a:cxn>
                    <a:cxn ang="0">
                      <a:pos x="223" y="20"/>
                    </a:cxn>
                    <a:cxn ang="0">
                      <a:pos x="234" y="27"/>
                    </a:cxn>
                    <a:cxn ang="0">
                      <a:pos x="246" y="35"/>
                    </a:cxn>
                    <a:cxn ang="0">
                      <a:pos x="257" y="43"/>
                    </a:cxn>
                    <a:cxn ang="0">
                      <a:pos x="269" y="54"/>
                    </a:cxn>
                    <a:cxn ang="0">
                      <a:pos x="280" y="66"/>
                    </a:cxn>
                    <a:cxn ang="0">
                      <a:pos x="292" y="73"/>
                    </a:cxn>
                    <a:cxn ang="0">
                      <a:pos x="300" y="81"/>
                    </a:cxn>
                    <a:cxn ang="0">
                      <a:pos x="311" y="89"/>
                    </a:cxn>
                    <a:cxn ang="0">
                      <a:pos x="319" y="100"/>
                    </a:cxn>
                    <a:cxn ang="0">
                      <a:pos x="330" y="108"/>
                    </a:cxn>
                    <a:cxn ang="0">
                      <a:pos x="342" y="116"/>
                    </a:cxn>
                    <a:cxn ang="0">
                      <a:pos x="353" y="127"/>
                    </a:cxn>
                    <a:cxn ang="0">
                      <a:pos x="365" y="135"/>
                    </a:cxn>
                    <a:cxn ang="0">
                      <a:pos x="376" y="139"/>
                    </a:cxn>
                    <a:cxn ang="0">
                      <a:pos x="388" y="142"/>
                    </a:cxn>
                    <a:cxn ang="0">
                      <a:pos x="399" y="150"/>
                    </a:cxn>
                    <a:cxn ang="0">
                      <a:pos x="411" y="158"/>
                    </a:cxn>
                    <a:cxn ang="0">
                      <a:pos x="422" y="166"/>
                    </a:cxn>
                    <a:cxn ang="0">
                      <a:pos x="434" y="166"/>
                    </a:cxn>
                    <a:cxn ang="0">
                      <a:pos x="446" y="166"/>
                    </a:cxn>
                    <a:cxn ang="0">
                      <a:pos x="457" y="162"/>
                    </a:cxn>
                    <a:cxn ang="0">
                      <a:pos x="469" y="162"/>
                    </a:cxn>
                  </a:cxnLst>
                  <a:rect l="0" t="0" r="r" b="b"/>
                  <a:pathLst>
                    <a:path w="476" h="169">
                      <a:moveTo>
                        <a:pt x="0" y="0"/>
                      </a:moveTo>
                      <a:lnTo>
                        <a:pt x="4" y="0"/>
                      </a:lnTo>
                      <a:lnTo>
                        <a:pt x="8" y="0"/>
                      </a:lnTo>
                      <a:lnTo>
                        <a:pt x="11" y="4"/>
                      </a:lnTo>
                      <a:lnTo>
                        <a:pt x="15" y="8"/>
                      </a:lnTo>
                      <a:lnTo>
                        <a:pt x="19" y="12"/>
                      </a:lnTo>
                      <a:lnTo>
                        <a:pt x="23" y="16"/>
                      </a:lnTo>
                      <a:lnTo>
                        <a:pt x="27" y="12"/>
                      </a:lnTo>
                      <a:lnTo>
                        <a:pt x="31" y="12"/>
                      </a:lnTo>
                      <a:lnTo>
                        <a:pt x="34" y="16"/>
                      </a:lnTo>
                      <a:lnTo>
                        <a:pt x="38" y="20"/>
                      </a:lnTo>
                      <a:lnTo>
                        <a:pt x="42" y="20"/>
                      </a:lnTo>
                      <a:lnTo>
                        <a:pt x="46" y="23"/>
                      </a:lnTo>
                      <a:lnTo>
                        <a:pt x="50" y="27"/>
                      </a:lnTo>
                      <a:lnTo>
                        <a:pt x="54" y="31"/>
                      </a:lnTo>
                      <a:lnTo>
                        <a:pt x="57" y="27"/>
                      </a:lnTo>
                      <a:lnTo>
                        <a:pt x="61" y="27"/>
                      </a:lnTo>
                      <a:lnTo>
                        <a:pt x="65" y="27"/>
                      </a:lnTo>
                      <a:lnTo>
                        <a:pt x="69" y="31"/>
                      </a:lnTo>
                      <a:lnTo>
                        <a:pt x="73" y="31"/>
                      </a:lnTo>
                      <a:lnTo>
                        <a:pt x="77" y="27"/>
                      </a:lnTo>
                      <a:lnTo>
                        <a:pt x="81" y="31"/>
                      </a:lnTo>
                      <a:lnTo>
                        <a:pt x="84" y="35"/>
                      </a:lnTo>
                      <a:lnTo>
                        <a:pt x="88" y="39"/>
                      </a:lnTo>
                      <a:lnTo>
                        <a:pt x="92" y="43"/>
                      </a:lnTo>
                      <a:lnTo>
                        <a:pt x="96" y="39"/>
                      </a:lnTo>
                      <a:lnTo>
                        <a:pt x="100" y="39"/>
                      </a:lnTo>
                      <a:lnTo>
                        <a:pt x="104" y="35"/>
                      </a:lnTo>
                      <a:lnTo>
                        <a:pt x="107" y="35"/>
                      </a:lnTo>
                      <a:lnTo>
                        <a:pt x="111" y="35"/>
                      </a:lnTo>
                      <a:lnTo>
                        <a:pt x="115" y="31"/>
                      </a:lnTo>
                      <a:lnTo>
                        <a:pt x="119" y="27"/>
                      </a:lnTo>
                      <a:lnTo>
                        <a:pt x="123" y="27"/>
                      </a:lnTo>
                      <a:lnTo>
                        <a:pt x="127" y="27"/>
                      </a:lnTo>
                      <a:lnTo>
                        <a:pt x="130" y="23"/>
                      </a:lnTo>
                      <a:lnTo>
                        <a:pt x="134" y="23"/>
                      </a:lnTo>
                      <a:lnTo>
                        <a:pt x="138" y="20"/>
                      </a:lnTo>
                      <a:lnTo>
                        <a:pt x="142" y="20"/>
                      </a:lnTo>
                      <a:lnTo>
                        <a:pt x="146" y="16"/>
                      </a:lnTo>
                      <a:lnTo>
                        <a:pt x="150" y="12"/>
                      </a:lnTo>
                      <a:lnTo>
                        <a:pt x="154" y="12"/>
                      </a:lnTo>
                      <a:lnTo>
                        <a:pt x="157" y="12"/>
                      </a:lnTo>
                      <a:lnTo>
                        <a:pt x="161" y="8"/>
                      </a:lnTo>
                      <a:lnTo>
                        <a:pt x="165" y="8"/>
                      </a:lnTo>
                      <a:lnTo>
                        <a:pt x="169" y="4"/>
                      </a:lnTo>
                      <a:lnTo>
                        <a:pt x="173" y="4"/>
                      </a:lnTo>
                      <a:lnTo>
                        <a:pt x="177" y="4"/>
                      </a:lnTo>
                      <a:lnTo>
                        <a:pt x="180" y="4"/>
                      </a:lnTo>
                      <a:lnTo>
                        <a:pt x="184" y="4"/>
                      </a:lnTo>
                      <a:lnTo>
                        <a:pt x="188" y="4"/>
                      </a:lnTo>
                      <a:lnTo>
                        <a:pt x="192" y="4"/>
                      </a:lnTo>
                      <a:lnTo>
                        <a:pt x="196" y="4"/>
                      </a:lnTo>
                      <a:lnTo>
                        <a:pt x="200" y="4"/>
                      </a:lnTo>
                      <a:lnTo>
                        <a:pt x="207" y="12"/>
                      </a:lnTo>
                      <a:lnTo>
                        <a:pt x="203" y="12"/>
                      </a:lnTo>
                      <a:lnTo>
                        <a:pt x="207" y="12"/>
                      </a:lnTo>
                      <a:lnTo>
                        <a:pt x="211" y="12"/>
                      </a:lnTo>
                      <a:lnTo>
                        <a:pt x="215" y="16"/>
                      </a:lnTo>
                      <a:lnTo>
                        <a:pt x="219" y="20"/>
                      </a:lnTo>
                      <a:lnTo>
                        <a:pt x="223" y="20"/>
                      </a:lnTo>
                      <a:lnTo>
                        <a:pt x="227" y="23"/>
                      </a:lnTo>
                      <a:lnTo>
                        <a:pt x="230" y="23"/>
                      </a:lnTo>
                      <a:lnTo>
                        <a:pt x="234" y="27"/>
                      </a:lnTo>
                      <a:lnTo>
                        <a:pt x="238" y="31"/>
                      </a:lnTo>
                      <a:lnTo>
                        <a:pt x="242" y="35"/>
                      </a:lnTo>
                      <a:lnTo>
                        <a:pt x="246" y="35"/>
                      </a:lnTo>
                      <a:lnTo>
                        <a:pt x="250" y="35"/>
                      </a:lnTo>
                      <a:lnTo>
                        <a:pt x="253" y="39"/>
                      </a:lnTo>
                      <a:lnTo>
                        <a:pt x="257" y="43"/>
                      </a:lnTo>
                      <a:lnTo>
                        <a:pt x="261" y="46"/>
                      </a:lnTo>
                      <a:lnTo>
                        <a:pt x="265" y="50"/>
                      </a:lnTo>
                      <a:lnTo>
                        <a:pt x="269" y="54"/>
                      </a:lnTo>
                      <a:lnTo>
                        <a:pt x="273" y="58"/>
                      </a:lnTo>
                      <a:lnTo>
                        <a:pt x="276" y="62"/>
                      </a:lnTo>
                      <a:lnTo>
                        <a:pt x="280" y="66"/>
                      </a:lnTo>
                      <a:lnTo>
                        <a:pt x="284" y="66"/>
                      </a:lnTo>
                      <a:lnTo>
                        <a:pt x="288" y="69"/>
                      </a:lnTo>
                      <a:lnTo>
                        <a:pt x="292" y="73"/>
                      </a:lnTo>
                      <a:lnTo>
                        <a:pt x="292" y="77"/>
                      </a:lnTo>
                      <a:lnTo>
                        <a:pt x="296" y="81"/>
                      </a:lnTo>
                      <a:lnTo>
                        <a:pt x="300" y="81"/>
                      </a:lnTo>
                      <a:lnTo>
                        <a:pt x="303" y="85"/>
                      </a:lnTo>
                      <a:lnTo>
                        <a:pt x="307" y="85"/>
                      </a:lnTo>
                      <a:lnTo>
                        <a:pt x="311" y="89"/>
                      </a:lnTo>
                      <a:lnTo>
                        <a:pt x="315" y="93"/>
                      </a:lnTo>
                      <a:lnTo>
                        <a:pt x="319" y="96"/>
                      </a:lnTo>
                      <a:lnTo>
                        <a:pt x="319" y="100"/>
                      </a:lnTo>
                      <a:lnTo>
                        <a:pt x="323" y="104"/>
                      </a:lnTo>
                      <a:lnTo>
                        <a:pt x="326" y="104"/>
                      </a:lnTo>
                      <a:lnTo>
                        <a:pt x="330" y="108"/>
                      </a:lnTo>
                      <a:lnTo>
                        <a:pt x="334" y="108"/>
                      </a:lnTo>
                      <a:lnTo>
                        <a:pt x="338" y="112"/>
                      </a:lnTo>
                      <a:lnTo>
                        <a:pt x="342" y="116"/>
                      </a:lnTo>
                      <a:lnTo>
                        <a:pt x="346" y="119"/>
                      </a:lnTo>
                      <a:lnTo>
                        <a:pt x="349" y="123"/>
                      </a:lnTo>
                      <a:lnTo>
                        <a:pt x="353" y="127"/>
                      </a:lnTo>
                      <a:lnTo>
                        <a:pt x="357" y="131"/>
                      </a:lnTo>
                      <a:lnTo>
                        <a:pt x="361" y="135"/>
                      </a:lnTo>
                      <a:lnTo>
                        <a:pt x="365" y="135"/>
                      </a:lnTo>
                      <a:lnTo>
                        <a:pt x="369" y="139"/>
                      </a:lnTo>
                      <a:lnTo>
                        <a:pt x="373" y="139"/>
                      </a:lnTo>
                      <a:lnTo>
                        <a:pt x="376" y="139"/>
                      </a:lnTo>
                      <a:lnTo>
                        <a:pt x="380" y="139"/>
                      </a:lnTo>
                      <a:lnTo>
                        <a:pt x="384" y="142"/>
                      </a:lnTo>
                      <a:lnTo>
                        <a:pt x="388" y="142"/>
                      </a:lnTo>
                      <a:lnTo>
                        <a:pt x="392" y="146"/>
                      </a:lnTo>
                      <a:lnTo>
                        <a:pt x="396" y="146"/>
                      </a:lnTo>
                      <a:lnTo>
                        <a:pt x="399" y="150"/>
                      </a:lnTo>
                      <a:lnTo>
                        <a:pt x="403" y="150"/>
                      </a:lnTo>
                      <a:lnTo>
                        <a:pt x="407" y="154"/>
                      </a:lnTo>
                      <a:lnTo>
                        <a:pt x="411" y="158"/>
                      </a:lnTo>
                      <a:lnTo>
                        <a:pt x="415" y="162"/>
                      </a:lnTo>
                      <a:lnTo>
                        <a:pt x="419" y="166"/>
                      </a:lnTo>
                      <a:lnTo>
                        <a:pt x="422" y="166"/>
                      </a:lnTo>
                      <a:lnTo>
                        <a:pt x="426" y="169"/>
                      </a:lnTo>
                      <a:lnTo>
                        <a:pt x="430" y="169"/>
                      </a:lnTo>
                      <a:lnTo>
                        <a:pt x="434" y="166"/>
                      </a:lnTo>
                      <a:lnTo>
                        <a:pt x="438" y="166"/>
                      </a:lnTo>
                      <a:lnTo>
                        <a:pt x="442" y="162"/>
                      </a:lnTo>
                      <a:lnTo>
                        <a:pt x="446" y="166"/>
                      </a:lnTo>
                      <a:lnTo>
                        <a:pt x="449" y="166"/>
                      </a:lnTo>
                      <a:lnTo>
                        <a:pt x="453" y="162"/>
                      </a:lnTo>
                      <a:lnTo>
                        <a:pt x="457" y="162"/>
                      </a:lnTo>
                      <a:lnTo>
                        <a:pt x="461" y="162"/>
                      </a:lnTo>
                      <a:lnTo>
                        <a:pt x="465" y="162"/>
                      </a:lnTo>
                      <a:lnTo>
                        <a:pt x="469" y="162"/>
                      </a:lnTo>
                      <a:lnTo>
                        <a:pt x="472" y="158"/>
                      </a:lnTo>
                      <a:lnTo>
                        <a:pt x="476" y="158"/>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47" name="Freeform 100"/>
                <p:cNvSpPr>
                  <a:spLocks/>
                </p:cNvSpPr>
                <p:nvPr/>
              </p:nvSpPr>
              <p:spPr bwMode="auto">
                <a:xfrm>
                  <a:off x="3778250" y="3292475"/>
                  <a:ext cx="738188" cy="366713"/>
                </a:xfrm>
                <a:custGeom>
                  <a:avLst/>
                  <a:gdLst/>
                  <a:ahLst/>
                  <a:cxnLst>
                    <a:cxn ang="0">
                      <a:pos x="8" y="227"/>
                    </a:cxn>
                    <a:cxn ang="0">
                      <a:pos x="19" y="223"/>
                    </a:cxn>
                    <a:cxn ang="0">
                      <a:pos x="31" y="219"/>
                    </a:cxn>
                    <a:cxn ang="0">
                      <a:pos x="43" y="219"/>
                    </a:cxn>
                    <a:cxn ang="0">
                      <a:pos x="54" y="211"/>
                    </a:cxn>
                    <a:cxn ang="0">
                      <a:pos x="66" y="204"/>
                    </a:cxn>
                    <a:cxn ang="0">
                      <a:pos x="81" y="188"/>
                    </a:cxn>
                    <a:cxn ang="0">
                      <a:pos x="85" y="188"/>
                    </a:cxn>
                    <a:cxn ang="0">
                      <a:pos x="96" y="188"/>
                    </a:cxn>
                    <a:cxn ang="0">
                      <a:pos x="108" y="181"/>
                    </a:cxn>
                    <a:cxn ang="0">
                      <a:pos x="119" y="169"/>
                    </a:cxn>
                    <a:cxn ang="0">
                      <a:pos x="131" y="169"/>
                    </a:cxn>
                    <a:cxn ang="0">
                      <a:pos x="142" y="173"/>
                    </a:cxn>
                    <a:cxn ang="0">
                      <a:pos x="154" y="173"/>
                    </a:cxn>
                    <a:cxn ang="0">
                      <a:pos x="165" y="165"/>
                    </a:cxn>
                    <a:cxn ang="0">
                      <a:pos x="177" y="158"/>
                    </a:cxn>
                    <a:cxn ang="0">
                      <a:pos x="189" y="150"/>
                    </a:cxn>
                    <a:cxn ang="0">
                      <a:pos x="200" y="150"/>
                    </a:cxn>
                    <a:cxn ang="0">
                      <a:pos x="212" y="158"/>
                    </a:cxn>
                    <a:cxn ang="0">
                      <a:pos x="223" y="150"/>
                    </a:cxn>
                    <a:cxn ang="0">
                      <a:pos x="235" y="138"/>
                    </a:cxn>
                    <a:cxn ang="0">
                      <a:pos x="246" y="127"/>
                    </a:cxn>
                    <a:cxn ang="0">
                      <a:pos x="254" y="115"/>
                    </a:cxn>
                    <a:cxn ang="0">
                      <a:pos x="265" y="104"/>
                    </a:cxn>
                    <a:cxn ang="0">
                      <a:pos x="277" y="92"/>
                    </a:cxn>
                    <a:cxn ang="0">
                      <a:pos x="285" y="81"/>
                    </a:cxn>
                    <a:cxn ang="0">
                      <a:pos x="296" y="69"/>
                    </a:cxn>
                    <a:cxn ang="0">
                      <a:pos x="308" y="58"/>
                    </a:cxn>
                    <a:cxn ang="0">
                      <a:pos x="315" y="46"/>
                    </a:cxn>
                    <a:cxn ang="0">
                      <a:pos x="327" y="35"/>
                    </a:cxn>
                    <a:cxn ang="0">
                      <a:pos x="338" y="19"/>
                    </a:cxn>
                    <a:cxn ang="0">
                      <a:pos x="350" y="8"/>
                    </a:cxn>
                    <a:cxn ang="0">
                      <a:pos x="361" y="0"/>
                    </a:cxn>
                    <a:cxn ang="0">
                      <a:pos x="373" y="0"/>
                    </a:cxn>
                    <a:cxn ang="0">
                      <a:pos x="384" y="12"/>
                    </a:cxn>
                    <a:cxn ang="0">
                      <a:pos x="396" y="23"/>
                    </a:cxn>
                    <a:cxn ang="0">
                      <a:pos x="404" y="35"/>
                    </a:cxn>
                    <a:cxn ang="0">
                      <a:pos x="415" y="46"/>
                    </a:cxn>
                    <a:cxn ang="0">
                      <a:pos x="427" y="58"/>
                    </a:cxn>
                    <a:cxn ang="0">
                      <a:pos x="434" y="62"/>
                    </a:cxn>
                    <a:cxn ang="0">
                      <a:pos x="446" y="54"/>
                    </a:cxn>
                    <a:cxn ang="0">
                      <a:pos x="457" y="42"/>
                    </a:cxn>
                  </a:cxnLst>
                  <a:rect l="0" t="0" r="r" b="b"/>
                  <a:pathLst>
                    <a:path w="465" h="231">
                      <a:moveTo>
                        <a:pt x="0" y="227"/>
                      </a:moveTo>
                      <a:lnTo>
                        <a:pt x="4" y="231"/>
                      </a:lnTo>
                      <a:lnTo>
                        <a:pt x="8" y="227"/>
                      </a:lnTo>
                      <a:lnTo>
                        <a:pt x="12" y="227"/>
                      </a:lnTo>
                      <a:lnTo>
                        <a:pt x="16" y="227"/>
                      </a:lnTo>
                      <a:lnTo>
                        <a:pt x="19" y="223"/>
                      </a:lnTo>
                      <a:lnTo>
                        <a:pt x="23" y="223"/>
                      </a:lnTo>
                      <a:lnTo>
                        <a:pt x="27" y="223"/>
                      </a:lnTo>
                      <a:lnTo>
                        <a:pt x="31" y="219"/>
                      </a:lnTo>
                      <a:lnTo>
                        <a:pt x="35" y="219"/>
                      </a:lnTo>
                      <a:lnTo>
                        <a:pt x="39" y="219"/>
                      </a:lnTo>
                      <a:lnTo>
                        <a:pt x="43" y="219"/>
                      </a:lnTo>
                      <a:lnTo>
                        <a:pt x="46" y="215"/>
                      </a:lnTo>
                      <a:lnTo>
                        <a:pt x="50" y="211"/>
                      </a:lnTo>
                      <a:lnTo>
                        <a:pt x="54" y="211"/>
                      </a:lnTo>
                      <a:lnTo>
                        <a:pt x="58" y="208"/>
                      </a:lnTo>
                      <a:lnTo>
                        <a:pt x="62" y="208"/>
                      </a:lnTo>
                      <a:lnTo>
                        <a:pt x="66" y="204"/>
                      </a:lnTo>
                      <a:lnTo>
                        <a:pt x="69" y="200"/>
                      </a:lnTo>
                      <a:lnTo>
                        <a:pt x="73" y="196"/>
                      </a:lnTo>
                      <a:lnTo>
                        <a:pt x="81" y="188"/>
                      </a:lnTo>
                      <a:lnTo>
                        <a:pt x="77" y="188"/>
                      </a:lnTo>
                      <a:lnTo>
                        <a:pt x="81" y="188"/>
                      </a:lnTo>
                      <a:lnTo>
                        <a:pt x="85" y="188"/>
                      </a:lnTo>
                      <a:lnTo>
                        <a:pt x="89" y="192"/>
                      </a:lnTo>
                      <a:lnTo>
                        <a:pt x="92" y="192"/>
                      </a:lnTo>
                      <a:lnTo>
                        <a:pt x="96" y="188"/>
                      </a:lnTo>
                      <a:lnTo>
                        <a:pt x="100" y="188"/>
                      </a:lnTo>
                      <a:lnTo>
                        <a:pt x="104" y="185"/>
                      </a:lnTo>
                      <a:lnTo>
                        <a:pt x="108" y="181"/>
                      </a:lnTo>
                      <a:lnTo>
                        <a:pt x="112" y="177"/>
                      </a:lnTo>
                      <a:lnTo>
                        <a:pt x="116" y="173"/>
                      </a:lnTo>
                      <a:lnTo>
                        <a:pt x="119" y="169"/>
                      </a:lnTo>
                      <a:lnTo>
                        <a:pt x="123" y="169"/>
                      </a:lnTo>
                      <a:lnTo>
                        <a:pt x="127" y="169"/>
                      </a:lnTo>
                      <a:lnTo>
                        <a:pt x="131" y="169"/>
                      </a:lnTo>
                      <a:lnTo>
                        <a:pt x="135" y="173"/>
                      </a:lnTo>
                      <a:lnTo>
                        <a:pt x="139" y="173"/>
                      </a:lnTo>
                      <a:lnTo>
                        <a:pt x="142" y="173"/>
                      </a:lnTo>
                      <a:lnTo>
                        <a:pt x="146" y="173"/>
                      </a:lnTo>
                      <a:lnTo>
                        <a:pt x="150" y="177"/>
                      </a:lnTo>
                      <a:lnTo>
                        <a:pt x="154" y="173"/>
                      </a:lnTo>
                      <a:lnTo>
                        <a:pt x="158" y="169"/>
                      </a:lnTo>
                      <a:lnTo>
                        <a:pt x="162" y="165"/>
                      </a:lnTo>
                      <a:lnTo>
                        <a:pt x="165" y="165"/>
                      </a:lnTo>
                      <a:lnTo>
                        <a:pt x="169" y="162"/>
                      </a:lnTo>
                      <a:lnTo>
                        <a:pt x="173" y="162"/>
                      </a:lnTo>
                      <a:lnTo>
                        <a:pt x="177" y="158"/>
                      </a:lnTo>
                      <a:lnTo>
                        <a:pt x="181" y="154"/>
                      </a:lnTo>
                      <a:lnTo>
                        <a:pt x="185" y="150"/>
                      </a:lnTo>
                      <a:lnTo>
                        <a:pt x="189" y="150"/>
                      </a:lnTo>
                      <a:lnTo>
                        <a:pt x="192" y="150"/>
                      </a:lnTo>
                      <a:lnTo>
                        <a:pt x="196" y="150"/>
                      </a:lnTo>
                      <a:lnTo>
                        <a:pt x="200" y="150"/>
                      </a:lnTo>
                      <a:lnTo>
                        <a:pt x="204" y="154"/>
                      </a:lnTo>
                      <a:lnTo>
                        <a:pt x="208" y="154"/>
                      </a:lnTo>
                      <a:lnTo>
                        <a:pt x="212" y="158"/>
                      </a:lnTo>
                      <a:lnTo>
                        <a:pt x="215" y="158"/>
                      </a:lnTo>
                      <a:lnTo>
                        <a:pt x="219" y="154"/>
                      </a:lnTo>
                      <a:lnTo>
                        <a:pt x="223" y="150"/>
                      </a:lnTo>
                      <a:lnTo>
                        <a:pt x="227" y="146"/>
                      </a:lnTo>
                      <a:lnTo>
                        <a:pt x="231" y="142"/>
                      </a:lnTo>
                      <a:lnTo>
                        <a:pt x="235" y="138"/>
                      </a:lnTo>
                      <a:lnTo>
                        <a:pt x="238" y="135"/>
                      </a:lnTo>
                      <a:lnTo>
                        <a:pt x="242" y="131"/>
                      </a:lnTo>
                      <a:lnTo>
                        <a:pt x="246" y="127"/>
                      </a:lnTo>
                      <a:lnTo>
                        <a:pt x="250" y="123"/>
                      </a:lnTo>
                      <a:lnTo>
                        <a:pt x="254" y="119"/>
                      </a:lnTo>
                      <a:lnTo>
                        <a:pt x="254" y="115"/>
                      </a:lnTo>
                      <a:lnTo>
                        <a:pt x="258" y="112"/>
                      </a:lnTo>
                      <a:lnTo>
                        <a:pt x="262" y="108"/>
                      </a:lnTo>
                      <a:lnTo>
                        <a:pt x="265" y="104"/>
                      </a:lnTo>
                      <a:lnTo>
                        <a:pt x="269" y="100"/>
                      </a:lnTo>
                      <a:lnTo>
                        <a:pt x="273" y="96"/>
                      </a:lnTo>
                      <a:lnTo>
                        <a:pt x="277" y="92"/>
                      </a:lnTo>
                      <a:lnTo>
                        <a:pt x="281" y="89"/>
                      </a:lnTo>
                      <a:lnTo>
                        <a:pt x="281" y="85"/>
                      </a:lnTo>
                      <a:lnTo>
                        <a:pt x="285" y="81"/>
                      </a:lnTo>
                      <a:lnTo>
                        <a:pt x="288" y="77"/>
                      </a:lnTo>
                      <a:lnTo>
                        <a:pt x="292" y="73"/>
                      </a:lnTo>
                      <a:lnTo>
                        <a:pt x="296" y="69"/>
                      </a:lnTo>
                      <a:lnTo>
                        <a:pt x="300" y="66"/>
                      </a:lnTo>
                      <a:lnTo>
                        <a:pt x="304" y="62"/>
                      </a:lnTo>
                      <a:lnTo>
                        <a:pt x="308" y="58"/>
                      </a:lnTo>
                      <a:lnTo>
                        <a:pt x="311" y="54"/>
                      </a:lnTo>
                      <a:lnTo>
                        <a:pt x="311" y="50"/>
                      </a:lnTo>
                      <a:lnTo>
                        <a:pt x="315" y="46"/>
                      </a:lnTo>
                      <a:lnTo>
                        <a:pt x="319" y="42"/>
                      </a:lnTo>
                      <a:lnTo>
                        <a:pt x="323" y="39"/>
                      </a:lnTo>
                      <a:lnTo>
                        <a:pt x="327" y="35"/>
                      </a:lnTo>
                      <a:lnTo>
                        <a:pt x="331" y="31"/>
                      </a:lnTo>
                      <a:lnTo>
                        <a:pt x="335" y="27"/>
                      </a:lnTo>
                      <a:lnTo>
                        <a:pt x="338" y="19"/>
                      </a:lnTo>
                      <a:lnTo>
                        <a:pt x="342" y="16"/>
                      </a:lnTo>
                      <a:lnTo>
                        <a:pt x="346" y="12"/>
                      </a:lnTo>
                      <a:lnTo>
                        <a:pt x="350" y="8"/>
                      </a:lnTo>
                      <a:lnTo>
                        <a:pt x="354" y="4"/>
                      </a:lnTo>
                      <a:lnTo>
                        <a:pt x="358" y="4"/>
                      </a:lnTo>
                      <a:lnTo>
                        <a:pt x="361" y="0"/>
                      </a:lnTo>
                      <a:lnTo>
                        <a:pt x="365" y="0"/>
                      </a:lnTo>
                      <a:lnTo>
                        <a:pt x="369" y="0"/>
                      </a:lnTo>
                      <a:lnTo>
                        <a:pt x="373" y="0"/>
                      </a:lnTo>
                      <a:lnTo>
                        <a:pt x="377" y="4"/>
                      </a:lnTo>
                      <a:lnTo>
                        <a:pt x="381" y="8"/>
                      </a:lnTo>
                      <a:lnTo>
                        <a:pt x="384" y="12"/>
                      </a:lnTo>
                      <a:lnTo>
                        <a:pt x="388" y="16"/>
                      </a:lnTo>
                      <a:lnTo>
                        <a:pt x="392" y="19"/>
                      </a:lnTo>
                      <a:lnTo>
                        <a:pt x="396" y="23"/>
                      </a:lnTo>
                      <a:lnTo>
                        <a:pt x="396" y="27"/>
                      </a:lnTo>
                      <a:lnTo>
                        <a:pt x="400" y="31"/>
                      </a:lnTo>
                      <a:lnTo>
                        <a:pt x="404" y="35"/>
                      </a:lnTo>
                      <a:lnTo>
                        <a:pt x="408" y="39"/>
                      </a:lnTo>
                      <a:lnTo>
                        <a:pt x="411" y="42"/>
                      </a:lnTo>
                      <a:lnTo>
                        <a:pt x="415" y="46"/>
                      </a:lnTo>
                      <a:lnTo>
                        <a:pt x="419" y="50"/>
                      </a:lnTo>
                      <a:lnTo>
                        <a:pt x="423" y="54"/>
                      </a:lnTo>
                      <a:lnTo>
                        <a:pt x="427" y="58"/>
                      </a:lnTo>
                      <a:lnTo>
                        <a:pt x="427" y="62"/>
                      </a:lnTo>
                      <a:lnTo>
                        <a:pt x="431" y="66"/>
                      </a:lnTo>
                      <a:lnTo>
                        <a:pt x="434" y="62"/>
                      </a:lnTo>
                      <a:lnTo>
                        <a:pt x="438" y="58"/>
                      </a:lnTo>
                      <a:lnTo>
                        <a:pt x="442" y="58"/>
                      </a:lnTo>
                      <a:lnTo>
                        <a:pt x="446" y="54"/>
                      </a:lnTo>
                      <a:lnTo>
                        <a:pt x="450" y="50"/>
                      </a:lnTo>
                      <a:lnTo>
                        <a:pt x="454" y="46"/>
                      </a:lnTo>
                      <a:lnTo>
                        <a:pt x="457" y="42"/>
                      </a:lnTo>
                      <a:lnTo>
                        <a:pt x="461" y="35"/>
                      </a:lnTo>
                      <a:lnTo>
                        <a:pt x="465" y="31"/>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48" name="Freeform 101"/>
                <p:cNvSpPr>
                  <a:spLocks/>
                </p:cNvSpPr>
                <p:nvPr/>
              </p:nvSpPr>
              <p:spPr bwMode="auto">
                <a:xfrm>
                  <a:off x="4516438" y="3097213"/>
                  <a:ext cx="238125" cy="244475"/>
                </a:xfrm>
                <a:custGeom>
                  <a:avLst/>
                  <a:gdLst/>
                  <a:ahLst/>
                  <a:cxnLst>
                    <a:cxn ang="0">
                      <a:pos x="0" y="154"/>
                    </a:cxn>
                    <a:cxn ang="0">
                      <a:pos x="4" y="150"/>
                    </a:cxn>
                    <a:cxn ang="0">
                      <a:pos x="8" y="146"/>
                    </a:cxn>
                    <a:cxn ang="0">
                      <a:pos x="12" y="139"/>
                    </a:cxn>
                    <a:cxn ang="0">
                      <a:pos x="16" y="135"/>
                    </a:cxn>
                    <a:cxn ang="0">
                      <a:pos x="19" y="131"/>
                    </a:cxn>
                    <a:cxn ang="0">
                      <a:pos x="19" y="127"/>
                    </a:cxn>
                    <a:cxn ang="0">
                      <a:pos x="23" y="123"/>
                    </a:cxn>
                    <a:cxn ang="0">
                      <a:pos x="27" y="116"/>
                    </a:cxn>
                    <a:cxn ang="0">
                      <a:pos x="31" y="112"/>
                    </a:cxn>
                    <a:cxn ang="0">
                      <a:pos x="35" y="108"/>
                    </a:cxn>
                    <a:cxn ang="0">
                      <a:pos x="39" y="104"/>
                    </a:cxn>
                    <a:cxn ang="0">
                      <a:pos x="42" y="96"/>
                    </a:cxn>
                    <a:cxn ang="0">
                      <a:pos x="46" y="92"/>
                    </a:cxn>
                    <a:cxn ang="0">
                      <a:pos x="50" y="89"/>
                    </a:cxn>
                    <a:cxn ang="0">
                      <a:pos x="50" y="85"/>
                    </a:cxn>
                    <a:cxn ang="0">
                      <a:pos x="54" y="81"/>
                    </a:cxn>
                    <a:cxn ang="0">
                      <a:pos x="58" y="77"/>
                    </a:cxn>
                    <a:cxn ang="0">
                      <a:pos x="62" y="73"/>
                    </a:cxn>
                    <a:cxn ang="0">
                      <a:pos x="65" y="69"/>
                    </a:cxn>
                    <a:cxn ang="0">
                      <a:pos x="69" y="62"/>
                    </a:cxn>
                    <a:cxn ang="0">
                      <a:pos x="73" y="58"/>
                    </a:cxn>
                    <a:cxn ang="0">
                      <a:pos x="77" y="58"/>
                    </a:cxn>
                    <a:cxn ang="0">
                      <a:pos x="77" y="50"/>
                    </a:cxn>
                    <a:cxn ang="0">
                      <a:pos x="81" y="46"/>
                    </a:cxn>
                    <a:cxn ang="0">
                      <a:pos x="85" y="43"/>
                    </a:cxn>
                    <a:cxn ang="0">
                      <a:pos x="89" y="35"/>
                    </a:cxn>
                    <a:cxn ang="0">
                      <a:pos x="92" y="31"/>
                    </a:cxn>
                    <a:cxn ang="0">
                      <a:pos x="96" y="27"/>
                    </a:cxn>
                    <a:cxn ang="0">
                      <a:pos x="100" y="19"/>
                    </a:cxn>
                    <a:cxn ang="0">
                      <a:pos x="104" y="16"/>
                    </a:cxn>
                    <a:cxn ang="0">
                      <a:pos x="112" y="8"/>
                    </a:cxn>
                    <a:cxn ang="0">
                      <a:pos x="108" y="8"/>
                    </a:cxn>
                    <a:cxn ang="0">
                      <a:pos x="112" y="8"/>
                    </a:cxn>
                    <a:cxn ang="0">
                      <a:pos x="115" y="4"/>
                    </a:cxn>
                    <a:cxn ang="0">
                      <a:pos x="119" y="4"/>
                    </a:cxn>
                    <a:cxn ang="0">
                      <a:pos x="123" y="4"/>
                    </a:cxn>
                    <a:cxn ang="0">
                      <a:pos x="127" y="0"/>
                    </a:cxn>
                    <a:cxn ang="0">
                      <a:pos x="131" y="0"/>
                    </a:cxn>
                    <a:cxn ang="0">
                      <a:pos x="135" y="4"/>
                    </a:cxn>
                    <a:cxn ang="0">
                      <a:pos x="138" y="8"/>
                    </a:cxn>
                    <a:cxn ang="0">
                      <a:pos x="138" y="12"/>
                    </a:cxn>
                    <a:cxn ang="0">
                      <a:pos x="142" y="16"/>
                    </a:cxn>
                    <a:cxn ang="0">
                      <a:pos x="146" y="19"/>
                    </a:cxn>
                    <a:cxn ang="0">
                      <a:pos x="150" y="27"/>
                    </a:cxn>
                  </a:cxnLst>
                  <a:rect l="0" t="0" r="r" b="b"/>
                  <a:pathLst>
                    <a:path w="150" h="154">
                      <a:moveTo>
                        <a:pt x="0" y="154"/>
                      </a:moveTo>
                      <a:lnTo>
                        <a:pt x="4" y="150"/>
                      </a:lnTo>
                      <a:lnTo>
                        <a:pt x="8" y="146"/>
                      </a:lnTo>
                      <a:lnTo>
                        <a:pt x="12" y="139"/>
                      </a:lnTo>
                      <a:lnTo>
                        <a:pt x="16" y="135"/>
                      </a:lnTo>
                      <a:lnTo>
                        <a:pt x="19" y="131"/>
                      </a:lnTo>
                      <a:lnTo>
                        <a:pt x="19" y="127"/>
                      </a:lnTo>
                      <a:lnTo>
                        <a:pt x="23" y="123"/>
                      </a:lnTo>
                      <a:lnTo>
                        <a:pt x="27" y="116"/>
                      </a:lnTo>
                      <a:lnTo>
                        <a:pt x="31" y="112"/>
                      </a:lnTo>
                      <a:lnTo>
                        <a:pt x="35" y="108"/>
                      </a:lnTo>
                      <a:lnTo>
                        <a:pt x="39" y="104"/>
                      </a:lnTo>
                      <a:lnTo>
                        <a:pt x="42" y="96"/>
                      </a:lnTo>
                      <a:lnTo>
                        <a:pt x="46" y="92"/>
                      </a:lnTo>
                      <a:lnTo>
                        <a:pt x="50" y="89"/>
                      </a:lnTo>
                      <a:lnTo>
                        <a:pt x="50" y="85"/>
                      </a:lnTo>
                      <a:lnTo>
                        <a:pt x="54" y="81"/>
                      </a:lnTo>
                      <a:lnTo>
                        <a:pt x="58" y="77"/>
                      </a:lnTo>
                      <a:lnTo>
                        <a:pt x="62" y="73"/>
                      </a:lnTo>
                      <a:lnTo>
                        <a:pt x="65" y="69"/>
                      </a:lnTo>
                      <a:lnTo>
                        <a:pt x="69" y="62"/>
                      </a:lnTo>
                      <a:lnTo>
                        <a:pt x="73" y="58"/>
                      </a:lnTo>
                      <a:lnTo>
                        <a:pt x="77" y="58"/>
                      </a:lnTo>
                      <a:lnTo>
                        <a:pt x="77" y="50"/>
                      </a:lnTo>
                      <a:lnTo>
                        <a:pt x="81" y="46"/>
                      </a:lnTo>
                      <a:lnTo>
                        <a:pt x="85" y="43"/>
                      </a:lnTo>
                      <a:lnTo>
                        <a:pt x="89" y="35"/>
                      </a:lnTo>
                      <a:lnTo>
                        <a:pt x="92" y="31"/>
                      </a:lnTo>
                      <a:lnTo>
                        <a:pt x="96" y="27"/>
                      </a:lnTo>
                      <a:lnTo>
                        <a:pt x="100" y="19"/>
                      </a:lnTo>
                      <a:lnTo>
                        <a:pt x="104" y="16"/>
                      </a:lnTo>
                      <a:lnTo>
                        <a:pt x="112" y="8"/>
                      </a:lnTo>
                      <a:lnTo>
                        <a:pt x="108" y="8"/>
                      </a:lnTo>
                      <a:lnTo>
                        <a:pt x="112" y="8"/>
                      </a:lnTo>
                      <a:lnTo>
                        <a:pt x="115" y="4"/>
                      </a:lnTo>
                      <a:lnTo>
                        <a:pt x="119" y="4"/>
                      </a:lnTo>
                      <a:lnTo>
                        <a:pt x="123" y="4"/>
                      </a:lnTo>
                      <a:lnTo>
                        <a:pt x="127" y="0"/>
                      </a:lnTo>
                      <a:lnTo>
                        <a:pt x="131" y="0"/>
                      </a:lnTo>
                      <a:lnTo>
                        <a:pt x="135" y="4"/>
                      </a:lnTo>
                      <a:lnTo>
                        <a:pt x="138" y="8"/>
                      </a:lnTo>
                      <a:lnTo>
                        <a:pt x="138" y="12"/>
                      </a:lnTo>
                      <a:lnTo>
                        <a:pt x="142" y="16"/>
                      </a:lnTo>
                      <a:lnTo>
                        <a:pt x="146" y="19"/>
                      </a:lnTo>
                      <a:lnTo>
                        <a:pt x="150" y="27"/>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grpSp>
        </p:grpSp>
        <p:pic>
          <p:nvPicPr>
            <p:cNvPr id="6" name="Picture 5" descr="Iguania-0.gif"/>
            <p:cNvPicPr>
              <a:picLocks noChangeAspect="1"/>
            </p:cNvPicPr>
            <p:nvPr/>
          </p:nvPicPr>
          <p:blipFill>
            <a:blip r:embed="rId2" cstate="print"/>
            <a:stretch>
              <a:fillRect/>
            </a:stretch>
          </p:blipFill>
          <p:spPr>
            <a:xfrm>
              <a:off x="3200400" y="1752600"/>
              <a:ext cx="457200" cy="323850"/>
            </a:xfrm>
            <a:prstGeom prst="rect">
              <a:avLst/>
            </a:prstGeom>
          </p:spPr>
        </p:pic>
      </p:grpSp>
      <p:sp>
        <p:nvSpPr>
          <p:cNvPr id="84" name="Rectangle 83"/>
          <p:cNvSpPr/>
          <p:nvPr/>
        </p:nvSpPr>
        <p:spPr>
          <a:xfrm>
            <a:off x="1295400" y="5181600"/>
            <a:ext cx="6705600" cy="923330"/>
          </a:xfrm>
          <a:prstGeom prst="rect">
            <a:avLst/>
          </a:prstGeom>
        </p:spPr>
        <p:txBody>
          <a:bodyPr wrap="square">
            <a:spAutoFit/>
          </a:bodyPr>
          <a:lstStyle/>
          <a:p>
            <a:pPr algn="just"/>
            <a:r>
              <a:rPr lang="en-US" b="1" dirty="0" smtClean="0"/>
              <a:t>Figure 4: </a:t>
            </a:r>
            <a:r>
              <a:rPr lang="en-US" b="1" i="1" dirty="0" err="1" smtClean="0"/>
              <a:t>top.left</a:t>
            </a:r>
            <a:r>
              <a:rPr lang="en-US" b="1" dirty="0" smtClean="0"/>
              <a:t>) The SAX word </a:t>
            </a:r>
            <a:r>
              <a:rPr lang="en-US" b="1" dirty="0" err="1" smtClean="0"/>
              <a:t>adbacc</a:t>
            </a:r>
            <a:r>
              <a:rPr lang="en-US" b="1" dirty="0" smtClean="0"/>
              <a:t> created from a subsequence of the time series corresponding to </a:t>
            </a:r>
            <a:r>
              <a:rPr lang="en-US" b="1" i="1" dirty="0" smtClean="0"/>
              <a:t>P. </a:t>
            </a:r>
            <a:r>
              <a:rPr lang="en-US" b="1" i="1" dirty="0" err="1" smtClean="0"/>
              <a:t>coronatum</a:t>
            </a:r>
            <a:r>
              <a:rPr lang="en-US" b="1" dirty="0" smtClean="0"/>
              <a:t>. </a:t>
            </a:r>
            <a:r>
              <a:rPr lang="en-US" b="1" i="1" dirty="0" smtClean="0"/>
              <a:t>bottom</a:t>
            </a:r>
            <a:r>
              <a:rPr lang="en-US" b="1" dirty="0" smtClean="0"/>
              <a:t>) sliding window technique</a:t>
            </a:r>
            <a:endParaRPr lang="en-US" b="1" dirty="0"/>
          </a:p>
        </p:txBody>
      </p:sp>
      <p:grpSp>
        <p:nvGrpSpPr>
          <p:cNvPr id="85" name="Group 84"/>
          <p:cNvGrpSpPr/>
          <p:nvPr/>
        </p:nvGrpSpPr>
        <p:grpSpPr>
          <a:xfrm>
            <a:off x="2286000" y="3362325"/>
            <a:ext cx="4314826" cy="1438275"/>
            <a:chOff x="1736049" y="4944683"/>
            <a:chExt cx="1342767" cy="617918"/>
          </a:xfrm>
        </p:grpSpPr>
        <p:grpSp>
          <p:nvGrpSpPr>
            <p:cNvPr id="86" name="Group 393"/>
            <p:cNvGrpSpPr/>
            <p:nvPr/>
          </p:nvGrpSpPr>
          <p:grpSpPr>
            <a:xfrm>
              <a:off x="1909715" y="5013502"/>
              <a:ext cx="1159133" cy="549099"/>
              <a:chOff x="3179763" y="4337050"/>
              <a:chExt cx="2141538" cy="822326"/>
            </a:xfrm>
          </p:grpSpPr>
          <p:sp>
            <p:nvSpPr>
              <p:cNvPr id="124" name="Freeform 228"/>
              <p:cNvSpPr>
                <a:spLocks/>
              </p:cNvSpPr>
              <p:nvPr/>
            </p:nvSpPr>
            <p:spPr bwMode="auto">
              <a:xfrm>
                <a:off x="3179763" y="4565650"/>
                <a:ext cx="452438" cy="198438"/>
              </a:xfrm>
              <a:custGeom>
                <a:avLst/>
                <a:gdLst/>
                <a:ahLst/>
                <a:cxnLst>
                  <a:cxn ang="0">
                    <a:pos x="4" y="15"/>
                  </a:cxn>
                  <a:cxn ang="0">
                    <a:pos x="11" y="11"/>
                  </a:cxn>
                  <a:cxn ang="0">
                    <a:pos x="18" y="7"/>
                  </a:cxn>
                  <a:cxn ang="0">
                    <a:pos x="25" y="4"/>
                  </a:cxn>
                  <a:cxn ang="0">
                    <a:pos x="31" y="2"/>
                  </a:cxn>
                  <a:cxn ang="0">
                    <a:pos x="38" y="1"/>
                  </a:cxn>
                  <a:cxn ang="0">
                    <a:pos x="45" y="1"/>
                  </a:cxn>
                  <a:cxn ang="0">
                    <a:pos x="52" y="2"/>
                  </a:cxn>
                  <a:cxn ang="0">
                    <a:pos x="59" y="9"/>
                  </a:cxn>
                  <a:cxn ang="0">
                    <a:pos x="65" y="13"/>
                  </a:cxn>
                  <a:cxn ang="0">
                    <a:pos x="72" y="18"/>
                  </a:cxn>
                  <a:cxn ang="0">
                    <a:pos x="79" y="23"/>
                  </a:cxn>
                  <a:cxn ang="0">
                    <a:pos x="86" y="28"/>
                  </a:cxn>
                  <a:cxn ang="0">
                    <a:pos x="93" y="32"/>
                  </a:cxn>
                  <a:cxn ang="0">
                    <a:pos x="99" y="39"/>
                  </a:cxn>
                  <a:cxn ang="0">
                    <a:pos x="106" y="47"/>
                  </a:cxn>
                  <a:cxn ang="0">
                    <a:pos x="113" y="55"/>
                  </a:cxn>
                  <a:cxn ang="0">
                    <a:pos x="120" y="59"/>
                  </a:cxn>
                  <a:cxn ang="0">
                    <a:pos x="127" y="66"/>
                  </a:cxn>
                  <a:cxn ang="0">
                    <a:pos x="133" y="74"/>
                  </a:cxn>
                  <a:cxn ang="0">
                    <a:pos x="140" y="78"/>
                  </a:cxn>
                  <a:cxn ang="0">
                    <a:pos x="147" y="82"/>
                  </a:cxn>
                  <a:cxn ang="0">
                    <a:pos x="154" y="89"/>
                  </a:cxn>
                  <a:cxn ang="0">
                    <a:pos x="161" y="98"/>
                  </a:cxn>
                  <a:cxn ang="0">
                    <a:pos x="167" y="102"/>
                  </a:cxn>
                  <a:cxn ang="0">
                    <a:pos x="174" y="104"/>
                  </a:cxn>
                  <a:cxn ang="0">
                    <a:pos x="181" y="106"/>
                  </a:cxn>
                  <a:cxn ang="0">
                    <a:pos x="188" y="111"/>
                  </a:cxn>
                  <a:cxn ang="0">
                    <a:pos x="195" y="116"/>
                  </a:cxn>
                  <a:cxn ang="0">
                    <a:pos x="201" y="123"/>
                  </a:cxn>
                  <a:cxn ang="0">
                    <a:pos x="208" y="124"/>
                  </a:cxn>
                  <a:cxn ang="0">
                    <a:pos x="215" y="121"/>
                  </a:cxn>
                  <a:cxn ang="0">
                    <a:pos x="222" y="123"/>
                  </a:cxn>
                  <a:cxn ang="0">
                    <a:pos x="229" y="120"/>
                  </a:cxn>
                  <a:cxn ang="0">
                    <a:pos x="235" y="118"/>
                  </a:cxn>
                  <a:cxn ang="0">
                    <a:pos x="242" y="118"/>
                  </a:cxn>
                  <a:cxn ang="0">
                    <a:pos x="249" y="116"/>
                  </a:cxn>
                  <a:cxn ang="0">
                    <a:pos x="256" y="113"/>
                  </a:cxn>
                  <a:cxn ang="0">
                    <a:pos x="263" y="113"/>
                  </a:cxn>
                  <a:cxn ang="0">
                    <a:pos x="269" y="109"/>
                  </a:cxn>
                  <a:cxn ang="0">
                    <a:pos x="274" y="105"/>
                  </a:cxn>
                  <a:cxn ang="0">
                    <a:pos x="281" y="100"/>
                  </a:cxn>
                </a:cxnLst>
                <a:rect l="0" t="0" r="r" b="b"/>
                <a:pathLst>
                  <a:path w="285" h="125">
                    <a:moveTo>
                      <a:pt x="0" y="16"/>
                    </a:moveTo>
                    <a:lnTo>
                      <a:pt x="2" y="15"/>
                    </a:lnTo>
                    <a:lnTo>
                      <a:pt x="4" y="15"/>
                    </a:lnTo>
                    <a:lnTo>
                      <a:pt x="6" y="14"/>
                    </a:lnTo>
                    <a:lnTo>
                      <a:pt x="9" y="13"/>
                    </a:lnTo>
                    <a:lnTo>
                      <a:pt x="11" y="11"/>
                    </a:lnTo>
                    <a:lnTo>
                      <a:pt x="13" y="10"/>
                    </a:lnTo>
                    <a:lnTo>
                      <a:pt x="16" y="9"/>
                    </a:lnTo>
                    <a:lnTo>
                      <a:pt x="18" y="7"/>
                    </a:lnTo>
                    <a:lnTo>
                      <a:pt x="20" y="6"/>
                    </a:lnTo>
                    <a:lnTo>
                      <a:pt x="22" y="5"/>
                    </a:lnTo>
                    <a:lnTo>
                      <a:pt x="25" y="4"/>
                    </a:lnTo>
                    <a:lnTo>
                      <a:pt x="27" y="2"/>
                    </a:lnTo>
                    <a:lnTo>
                      <a:pt x="29" y="4"/>
                    </a:lnTo>
                    <a:lnTo>
                      <a:pt x="31" y="2"/>
                    </a:lnTo>
                    <a:lnTo>
                      <a:pt x="34" y="1"/>
                    </a:lnTo>
                    <a:lnTo>
                      <a:pt x="36" y="0"/>
                    </a:lnTo>
                    <a:lnTo>
                      <a:pt x="38" y="1"/>
                    </a:lnTo>
                    <a:lnTo>
                      <a:pt x="40" y="1"/>
                    </a:lnTo>
                    <a:lnTo>
                      <a:pt x="43" y="1"/>
                    </a:lnTo>
                    <a:lnTo>
                      <a:pt x="45" y="1"/>
                    </a:lnTo>
                    <a:lnTo>
                      <a:pt x="47" y="0"/>
                    </a:lnTo>
                    <a:lnTo>
                      <a:pt x="50" y="1"/>
                    </a:lnTo>
                    <a:lnTo>
                      <a:pt x="52" y="2"/>
                    </a:lnTo>
                    <a:lnTo>
                      <a:pt x="54" y="5"/>
                    </a:lnTo>
                    <a:lnTo>
                      <a:pt x="56" y="6"/>
                    </a:lnTo>
                    <a:lnTo>
                      <a:pt x="59" y="9"/>
                    </a:lnTo>
                    <a:lnTo>
                      <a:pt x="61" y="10"/>
                    </a:lnTo>
                    <a:lnTo>
                      <a:pt x="63" y="11"/>
                    </a:lnTo>
                    <a:lnTo>
                      <a:pt x="65" y="13"/>
                    </a:lnTo>
                    <a:lnTo>
                      <a:pt x="68" y="15"/>
                    </a:lnTo>
                    <a:lnTo>
                      <a:pt x="70" y="16"/>
                    </a:lnTo>
                    <a:lnTo>
                      <a:pt x="72" y="18"/>
                    </a:lnTo>
                    <a:lnTo>
                      <a:pt x="75" y="19"/>
                    </a:lnTo>
                    <a:lnTo>
                      <a:pt x="77" y="20"/>
                    </a:lnTo>
                    <a:lnTo>
                      <a:pt x="79" y="23"/>
                    </a:lnTo>
                    <a:lnTo>
                      <a:pt x="81" y="24"/>
                    </a:lnTo>
                    <a:lnTo>
                      <a:pt x="84" y="27"/>
                    </a:lnTo>
                    <a:lnTo>
                      <a:pt x="86" y="28"/>
                    </a:lnTo>
                    <a:lnTo>
                      <a:pt x="88" y="29"/>
                    </a:lnTo>
                    <a:lnTo>
                      <a:pt x="90" y="32"/>
                    </a:lnTo>
                    <a:lnTo>
                      <a:pt x="93" y="32"/>
                    </a:lnTo>
                    <a:lnTo>
                      <a:pt x="95" y="34"/>
                    </a:lnTo>
                    <a:lnTo>
                      <a:pt x="97" y="37"/>
                    </a:lnTo>
                    <a:lnTo>
                      <a:pt x="99" y="39"/>
                    </a:lnTo>
                    <a:lnTo>
                      <a:pt x="102" y="42"/>
                    </a:lnTo>
                    <a:lnTo>
                      <a:pt x="104" y="45"/>
                    </a:lnTo>
                    <a:lnTo>
                      <a:pt x="106" y="47"/>
                    </a:lnTo>
                    <a:lnTo>
                      <a:pt x="109" y="50"/>
                    </a:lnTo>
                    <a:lnTo>
                      <a:pt x="111" y="52"/>
                    </a:lnTo>
                    <a:lnTo>
                      <a:pt x="113" y="55"/>
                    </a:lnTo>
                    <a:lnTo>
                      <a:pt x="115" y="56"/>
                    </a:lnTo>
                    <a:lnTo>
                      <a:pt x="118" y="59"/>
                    </a:lnTo>
                    <a:lnTo>
                      <a:pt x="120" y="59"/>
                    </a:lnTo>
                    <a:lnTo>
                      <a:pt x="122" y="61"/>
                    </a:lnTo>
                    <a:lnTo>
                      <a:pt x="124" y="64"/>
                    </a:lnTo>
                    <a:lnTo>
                      <a:pt x="127" y="66"/>
                    </a:lnTo>
                    <a:lnTo>
                      <a:pt x="129" y="69"/>
                    </a:lnTo>
                    <a:lnTo>
                      <a:pt x="131" y="72"/>
                    </a:lnTo>
                    <a:lnTo>
                      <a:pt x="133" y="74"/>
                    </a:lnTo>
                    <a:lnTo>
                      <a:pt x="136" y="75"/>
                    </a:lnTo>
                    <a:lnTo>
                      <a:pt x="138" y="75"/>
                    </a:lnTo>
                    <a:lnTo>
                      <a:pt x="140" y="78"/>
                    </a:lnTo>
                    <a:lnTo>
                      <a:pt x="143" y="80"/>
                    </a:lnTo>
                    <a:lnTo>
                      <a:pt x="145" y="82"/>
                    </a:lnTo>
                    <a:lnTo>
                      <a:pt x="147" y="82"/>
                    </a:lnTo>
                    <a:lnTo>
                      <a:pt x="149" y="84"/>
                    </a:lnTo>
                    <a:lnTo>
                      <a:pt x="152" y="87"/>
                    </a:lnTo>
                    <a:lnTo>
                      <a:pt x="154" y="89"/>
                    </a:lnTo>
                    <a:lnTo>
                      <a:pt x="156" y="92"/>
                    </a:lnTo>
                    <a:lnTo>
                      <a:pt x="158" y="96"/>
                    </a:lnTo>
                    <a:lnTo>
                      <a:pt x="161" y="98"/>
                    </a:lnTo>
                    <a:lnTo>
                      <a:pt x="163" y="100"/>
                    </a:lnTo>
                    <a:lnTo>
                      <a:pt x="165" y="101"/>
                    </a:lnTo>
                    <a:lnTo>
                      <a:pt x="167" y="102"/>
                    </a:lnTo>
                    <a:lnTo>
                      <a:pt x="170" y="104"/>
                    </a:lnTo>
                    <a:lnTo>
                      <a:pt x="172" y="104"/>
                    </a:lnTo>
                    <a:lnTo>
                      <a:pt x="174" y="104"/>
                    </a:lnTo>
                    <a:lnTo>
                      <a:pt x="177" y="104"/>
                    </a:lnTo>
                    <a:lnTo>
                      <a:pt x="179" y="105"/>
                    </a:lnTo>
                    <a:lnTo>
                      <a:pt x="181" y="106"/>
                    </a:lnTo>
                    <a:lnTo>
                      <a:pt x="183" y="106"/>
                    </a:lnTo>
                    <a:lnTo>
                      <a:pt x="186" y="109"/>
                    </a:lnTo>
                    <a:lnTo>
                      <a:pt x="188" y="111"/>
                    </a:lnTo>
                    <a:lnTo>
                      <a:pt x="190" y="113"/>
                    </a:lnTo>
                    <a:lnTo>
                      <a:pt x="192" y="115"/>
                    </a:lnTo>
                    <a:lnTo>
                      <a:pt x="195" y="116"/>
                    </a:lnTo>
                    <a:lnTo>
                      <a:pt x="197" y="119"/>
                    </a:lnTo>
                    <a:lnTo>
                      <a:pt x="199" y="121"/>
                    </a:lnTo>
                    <a:lnTo>
                      <a:pt x="201" y="123"/>
                    </a:lnTo>
                    <a:lnTo>
                      <a:pt x="204" y="125"/>
                    </a:lnTo>
                    <a:lnTo>
                      <a:pt x="206" y="125"/>
                    </a:lnTo>
                    <a:lnTo>
                      <a:pt x="208" y="124"/>
                    </a:lnTo>
                    <a:lnTo>
                      <a:pt x="211" y="124"/>
                    </a:lnTo>
                    <a:lnTo>
                      <a:pt x="213" y="124"/>
                    </a:lnTo>
                    <a:lnTo>
                      <a:pt x="215" y="121"/>
                    </a:lnTo>
                    <a:lnTo>
                      <a:pt x="217" y="120"/>
                    </a:lnTo>
                    <a:lnTo>
                      <a:pt x="220" y="120"/>
                    </a:lnTo>
                    <a:lnTo>
                      <a:pt x="222" y="123"/>
                    </a:lnTo>
                    <a:lnTo>
                      <a:pt x="224" y="121"/>
                    </a:lnTo>
                    <a:lnTo>
                      <a:pt x="226" y="121"/>
                    </a:lnTo>
                    <a:lnTo>
                      <a:pt x="229" y="120"/>
                    </a:lnTo>
                    <a:lnTo>
                      <a:pt x="231" y="120"/>
                    </a:lnTo>
                    <a:lnTo>
                      <a:pt x="233" y="119"/>
                    </a:lnTo>
                    <a:lnTo>
                      <a:pt x="235" y="118"/>
                    </a:lnTo>
                    <a:lnTo>
                      <a:pt x="238" y="118"/>
                    </a:lnTo>
                    <a:lnTo>
                      <a:pt x="240" y="116"/>
                    </a:lnTo>
                    <a:lnTo>
                      <a:pt x="242" y="118"/>
                    </a:lnTo>
                    <a:lnTo>
                      <a:pt x="245" y="118"/>
                    </a:lnTo>
                    <a:lnTo>
                      <a:pt x="247" y="118"/>
                    </a:lnTo>
                    <a:lnTo>
                      <a:pt x="249" y="116"/>
                    </a:lnTo>
                    <a:lnTo>
                      <a:pt x="251" y="115"/>
                    </a:lnTo>
                    <a:lnTo>
                      <a:pt x="254" y="114"/>
                    </a:lnTo>
                    <a:lnTo>
                      <a:pt x="256" y="113"/>
                    </a:lnTo>
                    <a:lnTo>
                      <a:pt x="258" y="113"/>
                    </a:lnTo>
                    <a:lnTo>
                      <a:pt x="260" y="114"/>
                    </a:lnTo>
                    <a:lnTo>
                      <a:pt x="263" y="113"/>
                    </a:lnTo>
                    <a:lnTo>
                      <a:pt x="265" y="111"/>
                    </a:lnTo>
                    <a:lnTo>
                      <a:pt x="267" y="110"/>
                    </a:lnTo>
                    <a:lnTo>
                      <a:pt x="269" y="109"/>
                    </a:lnTo>
                    <a:lnTo>
                      <a:pt x="269" y="107"/>
                    </a:lnTo>
                    <a:lnTo>
                      <a:pt x="272" y="106"/>
                    </a:lnTo>
                    <a:lnTo>
                      <a:pt x="274" y="105"/>
                    </a:lnTo>
                    <a:lnTo>
                      <a:pt x="276" y="104"/>
                    </a:lnTo>
                    <a:lnTo>
                      <a:pt x="279" y="102"/>
                    </a:lnTo>
                    <a:lnTo>
                      <a:pt x="281" y="100"/>
                    </a:lnTo>
                    <a:lnTo>
                      <a:pt x="283" y="98"/>
                    </a:lnTo>
                    <a:lnTo>
                      <a:pt x="285" y="96"/>
                    </a:lnTo>
                  </a:path>
                </a:pathLst>
              </a:custGeom>
              <a:noFill/>
              <a:ln w="9525" cap="flat">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125" name="Freeform 229"/>
              <p:cNvSpPr>
                <a:spLocks/>
              </p:cNvSpPr>
              <p:nvPr/>
            </p:nvSpPr>
            <p:spPr bwMode="auto">
              <a:xfrm>
                <a:off x="3632200" y="4456113"/>
                <a:ext cx="454025" cy="261938"/>
              </a:xfrm>
              <a:custGeom>
                <a:avLst/>
                <a:gdLst/>
                <a:ahLst/>
                <a:cxnLst>
                  <a:cxn ang="0">
                    <a:pos x="5" y="161"/>
                  </a:cxn>
                  <a:cxn ang="0">
                    <a:pos x="12" y="158"/>
                  </a:cxn>
                  <a:cxn ang="0">
                    <a:pos x="18" y="157"/>
                  </a:cxn>
                  <a:cxn ang="0">
                    <a:pos x="25" y="152"/>
                  </a:cxn>
                  <a:cxn ang="0">
                    <a:pos x="32" y="146"/>
                  </a:cxn>
                  <a:cxn ang="0">
                    <a:pos x="39" y="146"/>
                  </a:cxn>
                  <a:cxn ang="0">
                    <a:pos x="46" y="148"/>
                  </a:cxn>
                  <a:cxn ang="0">
                    <a:pos x="52" y="149"/>
                  </a:cxn>
                  <a:cxn ang="0">
                    <a:pos x="59" y="143"/>
                  </a:cxn>
                  <a:cxn ang="0">
                    <a:pos x="66" y="141"/>
                  </a:cxn>
                  <a:cxn ang="0">
                    <a:pos x="73" y="133"/>
                  </a:cxn>
                  <a:cxn ang="0">
                    <a:pos x="80" y="130"/>
                  </a:cxn>
                  <a:cxn ang="0">
                    <a:pos x="86" y="133"/>
                  </a:cxn>
                  <a:cxn ang="0">
                    <a:pos x="93" y="134"/>
                  </a:cxn>
                  <a:cxn ang="0">
                    <a:pos x="100" y="130"/>
                  </a:cxn>
                  <a:cxn ang="0">
                    <a:pos x="107" y="123"/>
                  </a:cxn>
                  <a:cxn ang="0">
                    <a:pos x="114" y="115"/>
                  </a:cxn>
                  <a:cxn ang="0">
                    <a:pos x="120" y="106"/>
                  </a:cxn>
                  <a:cxn ang="0">
                    <a:pos x="127" y="97"/>
                  </a:cxn>
                  <a:cxn ang="0">
                    <a:pos x="134" y="88"/>
                  </a:cxn>
                  <a:cxn ang="0">
                    <a:pos x="141" y="82"/>
                  </a:cxn>
                  <a:cxn ang="0">
                    <a:pos x="148" y="74"/>
                  </a:cxn>
                  <a:cxn ang="0">
                    <a:pos x="154" y="65"/>
                  </a:cxn>
                  <a:cxn ang="0">
                    <a:pos x="161" y="56"/>
                  </a:cxn>
                  <a:cxn ang="0">
                    <a:pos x="168" y="47"/>
                  </a:cxn>
                  <a:cxn ang="0">
                    <a:pos x="175" y="38"/>
                  </a:cxn>
                  <a:cxn ang="0">
                    <a:pos x="182" y="30"/>
                  </a:cxn>
                  <a:cxn ang="0">
                    <a:pos x="188" y="24"/>
                  </a:cxn>
                  <a:cxn ang="0">
                    <a:pos x="195" y="18"/>
                  </a:cxn>
                  <a:cxn ang="0">
                    <a:pos x="202" y="21"/>
                  </a:cxn>
                  <a:cxn ang="0">
                    <a:pos x="209" y="30"/>
                  </a:cxn>
                  <a:cxn ang="0">
                    <a:pos x="216" y="39"/>
                  </a:cxn>
                  <a:cxn ang="0">
                    <a:pos x="222" y="48"/>
                  </a:cxn>
                  <a:cxn ang="0">
                    <a:pos x="229" y="57"/>
                  </a:cxn>
                  <a:cxn ang="0">
                    <a:pos x="236" y="64"/>
                  </a:cxn>
                  <a:cxn ang="0">
                    <a:pos x="243" y="60"/>
                  </a:cxn>
                  <a:cxn ang="0">
                    <a:pos x="250" y="53"/>
                  </a:cxn>
                  <a:cxn ang="0">
                    <a:pos x="254" y="47"/>
                  </a:cxn>
                  <a:cxn ang="0">
                    <a:pos x="261" y="37"/>
                  </a:cxn>
                  <a:cxn ang="0">
                    <a:pos x="268" y="26"/>
                  </a:cxn>
                  <a:cxn ang="0">
                    <a:pos x="275" y="16"/>
                  </a:cxn>
                  <a:cxn ang="0">
                    <a:pos x="281" y="6"/>
                  </a:cxn>
                </a:cxnLst>
                <a:rect l="0" t="0" r="r" b="b"/>
                <a:pathLst>
                  <a:path w="286" h="165">
                    <a:moveTo>
                      <a:pt x="0" y="165"/>
                    </a:moveTo>
                    <a:lnTo>
                      <a:pt x="3" y="162"/>
                    </a:lnTo>
                    <a:lnTo>
                      <a:pt x="5" y="161"/>
                    </a:lnTo>
                    <a:lnTo>
                      <a:pt x="7" y="158"/>
                    </a:lnTo>
                    <a:lnTo>
                      <a:pt x="9" y="160"/>
                    </a:lnTo>
                    <a:lnTo>
                      <a:pt x="12" y="158"/>
                    </a:lnTo>
                    <a:lnTo>
                      <a:pt x="14" y="158"/>
                    </a:lnTo>
                    <a:lnTo>
                      <a:pt x="16" y="158"/>
                    </a:lnTo>
                    <a:lnTo>
                      <a:pt x="18" y="157"/>
                    </a:lnTo>
                    <a:lnTo>
                      <a:pt x="21" y="155"/>
                    </a:lnTo>
                    <a:lnTo>
                      <a:pt x="23" y="153"/>
                    </a:lnTo>
                    <a:lnTo>
                      <a:pt x="25" y="152"/>
                    </a:lnTo>
                    <a:lnTo>
                      <a:pt x="28" y="149"/>
                    </a:lnTo>
                    <a:lnTo>
                      <a:pt x="30" y="148"/>
                    </a:lnTo>
                    <a:lnTo>
                      <a:pt x="32" y="146"/>
                    </a:lnTo>
                    <a:lnTo>
                      <a:pt x="34" y="143"/>
                    </a:lnTo>
                    <a:lnTo>
                      <a:pt x="37" y="144"/>
                    </a:lnTo>
                    <a:lnTo>
                      <a:pt x="39" y="146"/>
                    </a:lnTo>
                    <a:lnTo>
                      <a:pt x="41" y="146"/>
                    </a:lnTo>
                    <a:lnTo>
                      <a:pt x="43" y="147"/>
                    </a:lnTo>
                    <a:lnTo>
                      <a:pt x="46" y="148"/>
                    </a:lnTo>
                    <a:lnTo>
                      <a:pt x="48" y="148"/>
                    </a:lnTo>
                    <a:lnTo>
                      <a:pt x="50" y="149"/>
                    </a:lnTo>
                    <a:lnTo>
                      <a:pt x="52" y="149"/>
                    </a:lnTo>
                    <a:lnTo>
                      <a:pt x="55" y="147"/>
                    </a:lnTo>
                    <a:lnTo>
                      <a:pt x="57" y="144"/>
                    </a:lnTo>
                    <a:lnTo>
                      <a:pt x="59" y="143"/>
                    </a:lnTo>
                    <a:lnTo>
                      <a:pt x="62" y="142"/>
                    </a:lnTo>
                    <a:lnTo>
                      <a:pt x="64" y="142"/>
                    </a:lnTo>
                    <a:lnTo>
                      <a:pt x="66" y="141"/>
                    </a:lnTo>
                    <a:lnTo>
                      <a:pt x="68" y="138"/>
                    </a:lnTo>
                    <a:lnTo>
                      <a:pt x="71" y="135"/>
                    </a:lnTo>
                    <a:lnTo>
                      <a:pt x="73" y="133"/>
                    </a:lnTo>
                    <a:lnTo>
                      <a:pt x="75" y="130"/>
                    </a:lnTo>
                    <a:lnTo>
                      <a:pt x="77" y="130"/>
                    </a:lnTo>
                    <a:lnTo>
                      <a:pt x="80" y="130"/>
                    </a:lnTo>
                    <a:lnTo>
                      <a:pt x="82" y="132"/>
                    </a:lnTo>
                    <a:lnTo>
                      <a:pt x="84" y="132"/>
                    </a:lnTo>
                    <a:lnTo>
                      <a:pt x="86" y="133"/>
                    </a:lnTo>
                    <a:lnTo>
                      <a:pt x="89" y="133"/>
                    </a:lnTo>
                    <a:lnTo>
                      <a:pt x="91" y="133"/>
                    </a:lnTo>
                    <a:lnTo>
                      <a:pt x="93" y="134"/>
                    </a:lnTo>
                    <a:lnTo>
                      <a:pt x="96" y="134"/>
                    </a:lnTo>
                    <a:lnTo>
                      <a:pt x="98" y="133"/>
                    </a:lnTo>
                    <a:lnTo>
                      <a:pt x="100" y="130"/>
                    </a:lnTo>
                    <a:lnTo>
                      <a:pt x="102" y="128"/>
                    </a:lnTo>
                    <a:lnTo>
                      <a:pt x="105" y="125"/>
                    </a:lnTo>
                    <a:lnTo>
                      <a:pt x="107" y="123"/>
                    </a:lnTo>
                    <a:lnTo>
                      <a:pt x="109" y="120"/>
                    </a:lnTo>
                    <a:lnTo>
                      <a:pt x="111" y="117"/>
                    </a:lnTo>
                    <a:lnTo>
                      <a:pt x="114" y="115"/>
                    </a:lnTo>
                    <a:lnTo>
                      <a:pt x="116" y="111"/>
                    </a:lnTo>
                    <a:lnTo>
                      <a:pt x="118" y="108"/>
                    </a:lnTo>
                    <a:lnTo>
                      <a:pt x="120" y="106"/>
                    </a:lnTo>
                    <a:lnTo>
                      <a:pt x="123" y="102"/>
                    </a:lnTo>
                    <a:lnTo>
                      <a:pt x="125" y="100"/>
                    </a:lnTo>
                    <a:lnTo>
                      <a:pt x="127" y="97"/>
                    </a:lnTo>
                    <a:lnTo>
                      <a:pt x="130" y="93"/>
                    </a:lnTo>
                    <a:lnTo>
                      <a:pt x="132" y="91"/>
                    </a:lnTo>
                    <a:lnTo>
                      <a:pt x="134" y="88"/>
                    </a:lnTo>
                    <a:lnTo>
                      <a:pt x="136" y="84"/>
                    </a:lnTo>
                    <a:lnTo>
                      <a:pt x="139" y="82"/>
                    </a:lnTo>
                    <a:lnTo>
                      <a:pt x="141" y="82"/>
                    </a:lnTo>
                    <a:lnTo>
                      <a:pt x="143" y="80"/>
                    </a:lnTo>
                    <a:lnTo>
                      <a:pt x="145" y="78"/>
                    </a:lnTo>
                    <a:lnTo>
                      <a:pt x="148" y="74"/>
                    </a:lnTo>
                    <a:lnTo>
                      <a:pt x="150" y="71"/>
                    </a:lnTo>
                    <a:lnTo>
                      <a:pt x="152" y="69"/>
                    </a:lnTo>
                    <a:lnTo>
                      <a:pt x="154" y="65"/>
                    </a:lnTo>
                    <a:lnTo>
                      <a:pt x="157" y="62"/>
                    </a:lnTo>
                    <a:lnTo>
                      <a:pt x="159" y="60"/>
                    </a:lnTo>
                    <a:lnTo>
                      <a:pt x="161" y="56"/>
                    </a:lnTo>
                    <a:lnTo>
                      <a:pt x="164" y="53"/>
                    </a:lnTo>
                    <a:lnTo>
                      <a:pt x="166" y="50"/>
                    </a:lnTo>
                    <a:lnTo>
                      <a:pt x="168" y="47"/>
                    </a:lnTo>
                    <a:lnTo>
                      <a:pt x="170" y="44"/>
                    </a:lnTo>
                    <a:lnTo>
                      <a:pt x="173" y="41"/>
                    </a:lnTo>
                    <a:lnTo>
                      <a:pt x="175" y="38"/>
                    </a:lnTo>
                    <a:lnTo>
                      <a:pt x="177" y="35"/>
                    </a:lnTo>
                    <a:lnTo>
                      <a:pt x="179" y="32"/>
                    </a:lnTo>
                    <a:lnTo>
                      <a:pt x="182" y="30"/>
                    </a:lnTo>
                    <a:lnTo>
                      <a:pt x="184" y="29"/>
                    </a:lnTo>
                    <a:lnTo>
                      <a:pt x="186" y="26"/>
                    </a:lnTo>
                    <a:lnTo>
                      <a:pt x="188" y="24"/>
                    </a:lnTo>
                    <a:lnTo>
                      <a:pt x="191" y="20"/>
                    </a:lnTo>
                    <a:lnTo>
                      <a:pt x="193" y="18"/>
                    </a:lnTo>
                    <a:lnTo>
                      <a:pt x="195" y="18"/>
                    </a:lnTo>
                    <a:lnTo>
                      <a:pt x="198" y="18"/>
                    </a:lnTo>
                    <a:lnTo>
                      <a:pt x="200" y="19"/>
                    </a:lnTo>
                    <a:lnTo>
                      <a:pt x="202" y="21"/>
                    </a:lnTo>
                    <a:lnTo>
                      <a:pt x="204" y="24"/>
                    </a:lnTo>
                    <a:lnTo>
                      <a:pt x="207" y="28"/>
                    </a:lnTo>
                    <a:lnTo>
                      <a:pt x="209" y="30"/>
                    </a:lnTo>
                    <a:lnTo>
                      <a:pt x="211" y="33"/>
                    </a:lnTo>
                    <a:lnTo>
                      <a:pt x="213" y="37"/>
                    </a:lnTo>
                    <a:lnTo>
                      <a:pt x="216" y="39"/>
                    </a:lnTo>
                    <a:lnTo>
                      <a:pt x="218" y="42"/>
                    </a:lnTo>
                    <a:lnTo>
                      <a:pt x="220" y="46"/>
                    </a:lnTo>
                    <a:lnTo>
                      <a:pt x="222" y="48"/>
                    </a:lnTo>
                    <a:lnTo>
                      <a:pt x="225" y="51"/>
                    </a:lnTo>
                    <a:lnTo>
                      <a:pt x="227" y="55"/>
                    </a:lnTo>
                    <a:lnTo>
                      <a:pt x="229" y="57"/>
                    </a:lnTo>
                    <a:lnTo>
                      <a:pt x="232" y="60"/>
                    </a:lnTo>
                    <a:lnTo>
                      <a:pt x="234" y="62"/>
                    </a:lnTo>
                    <a:lnTo>
                      <a:pt x="236" y="64"/>
                    </a:lnTo>
                    <a:lnTo>
                      <a:pt x="238" y="64"/>
                    </a:lnTo>
                    <a:lnTo>
                      <a:pt x="241" y="64"/>
                    </a:lnTo>
                    <a:lnTo>
                      <a:pt x="243" y="60"/>
                    </a:lnTo>
                    <a:lnTo>
                      <a:pt x="245" y="56"/>
                    </a:lnTo>
                    <a:lnTo>
                      <a:pt x="247" y="53"/>
                    </a:lnTo>
                    <a:lnTo>
                      <a:pt x="250" y="53"/>
                    </a:lnTo>
                    <a:lnTo>
                      <a:pt x="252" y="51"/>
                    </a:lnTo>
                    <a:lnTo>
                      <a:pt x="254" y="48"/>
                    </a:lnTo>
                    <a:lnTo>
                      <a:pt x="254" y="47"/>
                    </a:lnTo>
                    <a:lnTo>
                      <a:pt x="256" y="44"/>
                    </a:lnTo>
                    <a:lnTo>
                      <a:pt x="259" y="41"/>
                    </a:lnTo>
                    <a:lnTo>
                      <a:pt x="261" y="37"/>
                    </a:lnTo>
                    <a:lnTo>
                      <a:pt x="263" y="33"/>
                    </a:lnTo>
                    <a:lnTo>
                      <a:pt x="266" y="30"/>
                    </a:lnTo>
                    <a:lnTo>
                      <a:pt x="268" y="26"/>
                    </a:lnTo>
                    <a:lnTo>
                      <a:pt x="270" y="24"/>
                    </a:lnTo>
                    <a:lnTo>
                      <a:pt x="272" y="20"/>
                    </a:lnTo>
                    <a:lnTo>
                      <a:pt x="275" y="16"/>
                    </a:lnTo>
                    <a:lnTo>
                      <a:pt x="277" y="12"/>
                    </a:lnTo>
                    <a:lnTo>
                      <a:pt x="279" y="10"/>
                    </a:lnTo>
                    <a:lnTo>
                      <a:pt x="281" y="6"/>
                    </a:lnTo>
                    <a:lnTo>
                      <a:pt x="284" y="3"/>
                    </a:lnTo>
                    <a:lnTo>
                      <a:pt x="286" y="0"/>
                    </a:lnTo>
                  </a:path>
                </a:pathLst>
              </a:custGeom>
              <a:noFill/>
              <a:ln w="9525" cap="flat">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126" name="Freeform 230"/>
              <p:cNvSpPr>
                <a:spLocks/>
              </p:cNvSpPr>
              <p:nvPr/>
            </p:nvSpPr>
            <p:spPr bwMode="auto">
              <a:xfrm>
                <a:off x="4086225" y="4337050"/>
                <a:ext cx="454025" cy="311150"/>
              </a:xfrm>
              <a:custGeom>
                <a:avLst/>
                <a:gdLst/>
                <a:ahLst/>
                <a:cxnLst>
                  <a:cxn ang="0">
                    <a:pos x="4" y="67"/>
                  </a:cxn>
                  <a:cxn ang="0">
                    <a:pos x="11" y="57"/>
                  </a:cxn>
                  <a:cxn ang="0">
                    <a:pos x="18" y="45"/>
                  </a:cxn>
                  <a:cxn ang="0">
                    <a:pos x="25" y="34"/>
                  </a:cxn>
                  <a:cxn ang="0">
                    <a:pos x="32" y="23"/>
                  </a:cxn>
                  <a:cxn ang="0">
                    <a:pos x="38" y="16"/>
                  </a:cxn>
                  <a:cxn ang="0">
                    <a:pos x="45" y="4"/>
                  </a:cxn>
                  <a:cxn ang="0">
                    <a:pos x="52" y="2"/>
                  </a:cxn>
                  <a:cxn ang="0">
                    <a:pos x="59" y="2"/>
                  </a:cxn>
                  <a:cxn ang="0">
                    <a:pos x="66" y="11"/>
                  </a:cxn>
                  <a:cxn ang="0">
                    <a:pos x="72" y="19"/>
                  </a:cxn>
                  <a:cxn ang="0">
                    <a:pos x="79" y="28"/>
                  </a:cxn>
                  <a:cxn ang="0">
                    <a:pos x="86" y="37"/>
                  </a:cxn>
                  <a:cxn ang="0">
                    <a:pos x="93" y="46"/>
                  </a:cxn>
                  <a:cxn ang="0">
                    <a:pos x="100" y="55"/>
                  </a:cxn>
                  <a:cxn ang="0">
                    <a:pos x="107" y="66"/>
                  </a:cxn>
                  <a:cxn ang="0">
                    <a:pos x="113" y="75"/>
                  </a:cxn>
                  <a:cxn ang="0">
                    <a:pos x="120" y="84"/>
                  </a:cxn>
                  <a:cxn ang="0">
                    <a:pos x="127" y="93"/>
                  </a:cxn>
                  <a:cxn ang="0">
                    <a:pos x="134" y="101"/>
                  </a:cxn>
                  <a:cxn ang="0">
                    <a:pos x="141" y="110"/>
                  </a:cxn>
                  <a:cxn ang="0">
                    <a:pos x="147" y="121"/>
                  </a:cxn>
                  <a:cxn ang="0">
                    <a:pos x="154" y="130"/>
                  </a:cxn>
                  <a:cxn ang="0">
                    <a:pos x="161" y="139"/>
                  </a:cxn>
                  <a:cxn ang="0">
                    <a:pos x="168" y="148"/>
                  </a:cxn>
                  <a:cxn ang="0">
                    <a:pos x="175" y="157"/>
                  </a:cxn>
                  <a:cxn ang="0">
                    <a:pos x="181" y="166"/>
                  </a:cxn>
                  <a:cxn ang="0">
                    <a:pos x="188" y="176"/>
                  </a:cxn>
                  <a:cxn ang="0">
                    <a:pos x="195" y="185"/>
                  </a:cxn>
                  <a:cxn ang="0">
                    <a:pos x="202" y="192"/>
                  </a:cxn>
                  <a:cxn ang="0">
                    <a:pos x="209" y="196"/>
                  </a:cxn>
                  <a:cxn ang="0">
                    <a:pos x="215" y="189"/>
                  </a:cxn>
                  <a:cxn ang="0">
                    <a:pos x="222" y="176"/>
                  </a:cxn>
                  <a:cxn ang="0">
                    <a:pos x="229" y="168"/>
                  </a:cxn>
                  <a:cxn ang="0">
                    <a:pos x="236" y="159"/>
                  </a:cxn>
                  <a:cxn ang="0">
                    <a:pos x="240" y="148"/>
                  </a:cxn>
                  <a:cxn ang="0">
                    <a:pos x="247" y="135"/>
                  </a:cxn>
                  <a:cxn ang="0">
                    <a:pos x="254" y="127"/>
                  </a:cxn>
                  <a:cxn ang="0">
                    <a:pos x="261" y="116"/>
                  </a:cxn>
                  <a:cxn ang="0">
                    <a:pos x="267" y="105"/>
                  </a:cxn>
                  <a:cxn ang="0">
                    <a:pos x="274" y="98"/>
                  </a:cxn>
                  <a:cxn ang="0">
                    <a:pos x="281" y="89"/>
                  </a:cxn>
                </a:cxnLst>
                <a:rect l="0" t="0" r="r" b="b"/>
                <a:pathLst>
                  <a:path w="286" h="196">
                    <a:moveTo>
                      <a:pt x="0" y="75"/>
                    </a:moveTo>
                    <a:lnTo>
                      <a:pt x="2" y="71"/>
                    </a:lnTo>
                    <a:lnTo>
                      <a:pt x="4" y="67"/>
                    </a:lnTo>
                    <a:lnTo>
                      <a:pt x="7" y="63"/>
                    </a:lnTo>
                    <a:lnTo>
                      <a:pt x="9" y="59"/>
                    </a:lnTo>
                    <a:lnTo>
                      <a:pt x="11" y="57"/>
                    </a:lnTo>
                    <a:lnTo>
                      <a:pt x="14" y="53"/>
                    </a:lnTo>
                    <a:lnTo>
                      <a:pt x="16" y="49"/>
                    </a:lnTo>
                    <a:lnTo>
                      <a:pt x="18" y="45"/>
                    </a:lnTo>
                    <a:lnTo>
                      <a:pt x="20" y="41"/>
                    </a:lnTo>
                    <a:lnTo>
                      <a:pt x="23" y="37"/>
                    </a:lnTo>
                    <a:lnTo>
                      <a:pt x="25" y="34"/>
                    </a:lnTo>
                    <a:lnTo>
                      <a:pt x="27" y="31"/>
                    </a:lnTo>
                    <a:lnTo>
                      <a:pt x="29" y="27"/>
                    </a:lnTo>
                    <a:lnTo>
                      <a:pt x="32" y="23"/>
                    </a:lnTo>
                    <a:lnTo>
                      <a:pt x="34" y="19"/>
                    </a:lnTo>
                    <a:lnTo>
                      <a:pt x="36" y="19"/>
                    </a:lnTo>
                    <a:lnTo>
                      <a:pt x="38" y="16"/>
                    </a:lnTo>
                    <a:lnTo>
                      <a:pt x="41" y="12"/>
                    </a:lnTo>
                    <a:lnTo>
                      <a:pt x="43" y="8"/>
                    </a:lnTo>
                    <a:lnTo>
                      <a:pt x="45" y="4"/>
                    </a:lnTo>
                    <a:lnTo>
                      <a:pt x="48" y="3"/>
                    </a:lnTo>
                    <a:lnTo>
                      <a:pt x="50" y="3"/>
                    </a:lnTo>
                    <a:lnTo>
                      <a:pt x="52" y="2"/>
                    </a:lnTo>
                    <a:lnTo>
                      <a:pt x="54" y="2"/>
                    </a:lnTo>
                    <a:lnTo>
                      <a:pt x="57" y="0"/>
                    </a:lnTo>
                    <a:lnTo>
                      <a:pt x="59" y="2"/>
                    </a:lnTo>
                    <a:lnTo>
                      <a:pt x="61" y="4"/>
                    </a:lnTo>
                    <a:lnTo>
                      <a:pt x="63" y="7"/>
                    </a:lnTo>
                    <a:lnTo>
                      <a:pt x="66" y="11"/>
                    </a:lnTo>
                    <a:lnTo>
                      <a:pt x="68" y="13"/>
                    </a:lnTo>
                    <a:lnTo>
                      <a:pt x="70" y="16"/>
                    </a:lnTo>
                    <a:lnTo>
                      <a:pt x="72" y="19"/>
                    </a:lnTo>
                    <a:lnTo>
                      <a:pt x="75" y="22"/>
                    </a:lnTo>
                    <a:lnTo>
                      <a:pt x="77" y="25"/>
                    </a:lnTo>
                    <a:lnTo>
                      <a:pt x="79" y="28"/>
                    </a:lnTo>
                    <a:lnTo>
                      <a:pt x="82" y="31"/>
                    </a:lnTo>
                    <a:lnTo>
                      <a:pt x="84" y="34"/>
                    </a:lnTo>
                    <a:lnTo>
                      <a:pt x="86" y="37"/>
                    </a:lnTo>
                    <a:lnTo>
                      <a:pt x="88" y="41"/>
                    </a:lnTo>
                    <a:lnTo>
                      <a:pt x="91" y="44"/>
                    </a:lnTo>
                    <a:lnTo>
                      <a:pt x="93" y="46"/>
                    </a:lnTo>
                    <a:lnTo>
                      <a:pt x="95" y="50"/>
                    </a:lnTo>
                    <a:lnTo>
                      <a:pt x="97" y="53"/>
                    </a:lnTo>
                    <a:lnTo>
                      <a:pt x="100" y="55"/>
                    </a:lnTo>
                    <a:lnTo>
                      <a:pt x="102" y="59"/>
                    </a:lnTo>
                    <a:lnTo>
                      <a:pt x="104" y="63"/>
                    </a:lnTo>
                    <a:lnTo>
                      <a:pt x="107" y="66"/>
                    </a:lnTo>
                    <a:lnTo>
                      <a:pt x="109" y="68"/>
                    </a:lnTo>
                    <a:lnTo>
                      <a:pt x="111" y="72"/>
                    </a:lnTo>
                    <a:lnTo>
                      <a:pt x="113" y="75"/>
                    </a:lnTo>
                    <a:lnTo>
                      <a:pt x="116" y="77"/>
                    </a:lnTo>
                    <a:lnTo>
                      <a:pt x="118" y="81"/>
                    </a:lnTo>
                    <a:lnTo>
                      <a:pt x="120" y="84"/>
                    </a:lnTo>
                    <a:lnTo>
                      <a:pt x="122" y="86"/>
                    </a:lnTo>
                    <a:lnTo>
                      <a:pt x="125" y="89"/>
                    </a:lnTo>
                    <a:lnTo>
                      <a:pt x="127" y="93"/>
                    </a:lnTo>
                    <a:lnTo>
                      <a:pt x="129" y="96"/>
                    </a:lnTo>
                    <a:lnTo>
                      <a:pt x="131" y="99"/>
                    </a:lnTo>
                    <a:lnTo>
                      <a:pt x="134" y="101"/>
                    </a:lnTo>
                    <a:lnTo>
                      <a:pt x="136" y="105"/>
                    </a:lnTo>
                    <a:lnTo>
                      <a:pt x="138" y="108"/>
                    </a:lnTo>
                    <a:lnTo>
                      <a:pt x="141" y="110"/>
                    </a:lnTo>
                    <a:lnTo>
                      <a:pt x="143" y="114"/>
                    </a:lnTo>
                    <a:lnTo>
                      <a:pt x="145" y="117"/>
                    </a:lnTo>
                    <a:lnTo>
                      <a:pt x="147" y="121"/>
                    </a:lnTo>
                    <a:lnTo>
                      <a:pt x="150" y="123"/>
                    </a:lnTo>
                    <a:lnTo>
                      <a:pt x="152" y="127"/>
                    </a:lnTo>
                    <a:lnTo>
                      <a:pt x="154" y="130"/>
                    </a:lnTo>
                    <a:lnTo>
                      <a:pt x="156" y="132"/>
                    </a:lnTo>
                    <a:lnTo>
                      <a:pt x="159" y="136"/>
                    </a:lnTo>
                    <a:lnTo>
                      <a:pt x="161" y="139"/>
                    </a:lnTo>
                    <a:lnTo>
                      <a:pt x="163" y="141"/>
                    </a:lnTo>
                    <a:lnTo>
                      <a:pt x="165" y="144"/>
                    </a:lnTo>
                    <a:lnTo>
                      <a:pt x="168" y="148"/>
                    </a:lnTo>
                    <a:lnTo>
                      <a:pt x="170" y="150"/>
                    </a:lnTo>
                    <a:lnTo>
                      <a:pt x="172" y="153"/>
                    </a:lnTo>
                    <a:lnTo>
                      <a:pt x="175" y="157"/>
                    </a:lnTo>
                    <a:lnTo>
                      <a:pt x="177" y="160"/>
                    </a:lnTo>
                    <a:lnTo>
                      <a:pt x="179" y="163"/>
                    </a:lnTo>
                    <a:lnTo>
                      <a:pt x="181" y="166"/>
                    </a:lnTo>
                    <a:lnTo>
                      <a:pt x="184" y="169"/>
                    </a:lnTo>
                    <a:lnTo>
                      <a:pt x="186" y="172"/>
                    </a:lnTo>
                    <a:lnTo>
                      <a:pt x="188" y="176"/>
                    </a:lnTo>
                    <a:lnTo>
                      <a:pt x="190" y="180"/>
                    </a:lnTo>
                    <a:lnTo>
                      <a:pt x="193" y="182"/>
                    </a:lnTo>
                    <a:lnTo>
                      <a:pt x="195" y="185"/>
                    </a:lnTo>
                    <a:lnTo>
                      <a:pt x="197" y="187"/>
                    </a:lnTo>
                    <a:lnTo>
                      <a:pt x="199" y="190"/>
                    </a:lnTo>
                    <a:lnTo>
                      <a:pt x="202" y="192"/>
                    </a:lnTo>
                    <a:lnTo>
                      <a:pt x="204" y="194"/>
                    </a:lnTo>
                    <a:lnTo>
                      <a:pt x="206" y="196"/>
                    </a:lnTo>
                    <a:lnTo>
                      <a:pt x="209" y="196"/>
                    </a:lnTo>
                    <a:lnTo>
                      <a:pt x="211" y="192"/>
                    </a:lnTo>
                    <a:lnTo>
                      <a:pt x="213" y="191"/>
                    </a:lnTo>
                    <a:lnTo>
                      <a:pt x="215" y="189"/>
                    </a:lnTo>
                    <a:lnTo>
                      <a:pt x="218" y="183"/>
                    </a:lnTo>
                    <a:lnTo>
                      <a:pt x="220" y="180"/>
                    </a:lnTo>
                    <a:lnTo>
                      <a:pt x="222" y="176"/>
                    </a:lnTo>
                    <a:lnTo>
                      <a:pt x="224" y="175"/>
                    </a:lnTo>
                    <a:lnTo>
                      <a:pt x="227" y="172"/>
                    </a:lnTo>
                    <a:lnTo>
                      <a:pt x="229" y="168"/>
                    </a:lnTo>
                    <a:lnTo>
                      <a:pt x="231" y="167"/>
                    </a:lnTo>
                    <a:lnTo>
                      <a:pt x="233" y="163"/>
                    </a:lnTo>
                    <a:lnTo>
                      <a:pt x="236" y="159"/>
                    </a:lnTo>
                    <a:lnTo>
                      <a:pt x="238" y="155"/>
                    </a:lnTo>
                    <a:lnTo>
                      <a:pt x="238" y="151"/>
                    </a:lnTo>
                    <a:lnTo>
                      <a:pt x="240" y="148"/>
                    </a:lnTo>
                    <a:lnTo>
                      <a:pt x="243" y="144"/>
                    </a:lnTo>
                    <a:lnTo>
                      <a:pt x="245" y="139"/>
                    </a:lnTo>
                    <a:lnTo>
                      <a:pt x="247" y="135"/>
                    </a:lnTo>
                    <a:lnTo>
                      <a:pt x="249" y="134"/>
                    </a:lnTo>
                    <a:lnTo>
                      <a:pt x="252" y="131"/>
                    </a:lnTo>
                    <a:lnTo>
                      <a:pt x="254" y="127"/>
                    </a:lnTo>
                    <a:lnTo>
                      <a:pt x="256" y="122"/>
                    </a:lnTo>
                    <a:lnTo>
                      <a:pt x="258" y="118"/>
                    </a:lnTo>
                    <a:lnTo>
                      <a:pt x="261" y="116"/>
                    </a:lnTo>
                    <a:lnTo>
                      <a:pt x="263" y="114"/>
                    </a:lnTo>
                    <a:lnTo>
                      <a:pt x="265" y="110"/>
                    </a:lnTo>
                    <a:lnTo>
                      <a:pt x="267" y="105"/>
                    </a:lnTo>
                    <a:lnTo>
                      <a:pt x="270" y="103"/>
                    </a:lnTo>
                    <a:lnTo>
                      <a:pt x="272" y="101"/>
                    </a:lnTo>
                    <a:lnTo>
                      <a:pt x="274" y="98"/>
                    </a:lnTo>
                    <a:lnTo>
                      <a:pt x="277" y="95"/>
                    </a:lnTo>
                    <a:lnTo>
                      <a:pt x="279" y="93"/>
                    </a:lnTo>
                    <a:lnTo>
                      <a:pt x="281" y="89"/>
                    </a:lnTo>
                    <a:lnTo>
                      <a:pt x="283" y="84"/>
                    </a:lnTo>
                    <a:lnTo>
                      <a:pt x="286" y="82"/>
                    </a:lnTo>
                  </a:path>
                </a:pathLst>
              </a:custGeom>
              <a:noFill/>
              <a:ln w="9525" cap="flat">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127" name="Freeform 231"/>
              <p:cNvSpPr>
                <a:spLocks/>
              </p:cNvSpPr>
              <p:nvPr/>
            </p:nvSpPr>
            <p:spPr bwMode="auto">
              <a:xfrm>
                <a:off x="4540250" y="4384675"/>
                <a:ext cx="452438" cy="512763"/>
              </a:xfrm>
              <a:custGeom>
                <a:avLst/>
                <a:gdLst/>
                <a:ahLst/>
                <a:cxnLst>
                  <a:cxn ang="0">
                    <a:pos x="4" y="46"/>
                  </a:cxn>
                  <a:cxn ang="0">
                    <a:pos x="11" y="37"/>
                  </a:cxn>
                  <a:cxn ang="0">
                    <a:pos x="18" y="24"/>
                  </a:cxn>
                  <a:cxn ang="0">
                    <a:pos x="25" y="15"/>
                  </a:cxn>
                  <a:cxn ang="0">
                    <a:pos x="31" y="6"/>
                  </a:cxn>
                  <a:cxn ang="0">
                    <a:pos x="38" y="1"/>
                  </a:cxn>
                  <a:cxn ang="0">
                    <a:pos x="45" y="10"/>
                  </a:cxn>
                  <a:cxn ang="0">
                    <a:pos x="52" y="20"/>
                  </a:cxn>
                  <a:cxn ang="0">
                    <a:pos x="59" y="30"/>
                  </a:cxn>
                  <a:cxn ang="0">
                    <a:pos x="65" y="41"/>
                  </a:cxn>
                  <a:cxn ang="0">
                    <a:pos x="72" y="51"/>
                  </a:cxn>
                  <a:cxn ang="0">
                    <a:pos x="79" y="63"/>
                  </a:cxn>
                  <a:cxn ang="0">
                    <a:pos x="86" y="73"/>
                  </a:cxn>
                  <a:cxn ang="0">
                    <a:pos x="93" y="84"/>
                  </a:cxn>
                  <a:cxn ang="0">
                    <a:pos x="99" y="93"/>
                  </a:cxn>
                  <a:cxn ang="0">
                    <a:pos x="106" y="106"/>
                  </a:cxn>
                  <a:cxn ang="0">
                    <a:pos x="113" y="115"/>
                  </a:cxn>
                  <a:cxn ang="0">
                    <a:pos x="120" y="128"/>
                  </a:cxn>
                  <a:cxn ang="0">
                    <a:pos x="127" y="138"/>
                  </a:cxn>
                  <a:cxn ang="0">
                    <a:pos x="133" y="148"/>
                  </a:cxn>
                  <a:cxn ang="0">
                    <a:pos x="140" y="159"/>
                  </a:cxn>
                  <a:cxn ang="0">
                    <a:pos x="147" y="170"/>
                  </a:cxn>
                  <a:cxn ang="0">
                    <a:pos x="154" y="180"/>
                  </a:cxn>
                  <a:cxn ang="0">
                    <a:pos x="161" y="192"/>
                  </a:cxn>
                  <a:cxn ang="0">
                    <a:pos x="167" y="202"/>
                  </a:cxn>
                  <a:cxn ang="0">
                    <a:pos x="174" y="212"/>
                  </a:cxn>
                  <a:cxn ang="0">
                    <a:pos x="181" y="223"/>
                  </a:cxn>
                  <a:cxn ang="0">
                    <a:pos x="188" y="235"/>
                  </a:cxn>
                  <a:cxn ang="0">
                    <a:pos x="195" y="244"/>
                  </a:cxn>
                  <a:cxn ang="0">
                    <a:pos x="201" y="252"/>
                  </a:cxn>
                  <a:cxn ang="0">
                    <a:pos x="208" y="260"/>
                  </a:cxn>
                  <a:cxn ang="0">
                    <a:pos x="215" y="266"/>
                  </a:cxn>
                  <a:cxn ang="0">
                    <a:pos x="222" y="271"/>
                  </a:cxn>
                  <a:cxn ang="0">
                    <a:pos x="226" y="279"/>
                  </a:cxn>
                  <a:cxn ang="0">
                    <a:pos x="233" y="287"/>
                  </a:cxn>
                  <a:cxn ang="0">
                    <a:pos x="240" y="300"/>
                  </a:cxn>
                  <a:cxn ang="0">
                    <a:pos x="247" y="307"/>
                  </a:cxn>
                  <a:cxn ang="0">
                    <a:pos x="253" y="314"/>
                  </a:cxn>
                  <a:cxn ang="0">
                    <a:pos x="260" y="321"/>
                  </a:cxn>
                  <a:cxn ang="0">
                    <a:pos x="267" y="323"/>
                  </a:cxn>
                  <a:cxn ang="0">
                    <a:pos x="274" y="315"/>
                  </a:cxn>
                  <a:cxn ang="0">
                    <a:pos x="281" y="303"/>
                  </a:cxn>
                </a:cxnLst>
                <a:rect l="0" t="0" r="r" b="b"/>
                <a:pathLst>
                  <a:path w="285" h="323">
                    <a:moveTo>
                      <a:pt x="0" y="52"/>
                    </a:moveTo>
                    <a:lnTo>
                      <a:pt x="2" y="50"/>
                    </a:lnTo>
                    <a:lnTo>
                      <a:pt x="4" y="46"/>
                    </a:lnTo>
                    <a:lnTo>
                      <a:pt x="6" y="41"/>
                    </a:lnTo>
                    <a:lnTo>
                      <a:pt x="9" y="39"/>
                    </a:lnTo>
                    <a:lnTo>
                      <a:pt x="11" y="37"/>
                    </a:lnTo>
                    <a:lnTo>
                      <a:pt x="13" y="32"/>
                    </a:lnTo>
                    <a:lnTo>
                      <a:pt x="15" y="28"/>
                    </a:lnTo>
                    <a:lnTo>
                      <a:pt x="18" y="24"/>
                    </a:lnTo>
                    <a:lnTo>
                      <a:pt x="20" y="20"/>
                    </a:lnTo>
                    <a:lnTo>
                      <a:pt x="22" y="16"/>
                    </a:lnTo>
                    <a:lnTo>
                      <a:pt x="25" y="15"/>
                    </a:lnTo>
                    <a:lnTo>
                      <a:pt x="27" y="11"/>
                    </a:lnTo>
                    <a:lnTo>
                      <a:pt x="29" y="9"/>
                    </a:lnTo>
                    <a:lnTo>
                      <a:pt x="31" y="6"/>
                    </a:lnTo>
                    <a:lnTo>
                      <a:pt x="34" y="2"/>
                    </a:lnTo>
                    <a:lnTo>
                      <a:pt x="36" y="0"/>
                    </a:lnTo>
                    <a:lnTo>
                      <a:pt x="38" y="1"/>
                    </a:lnTo>
                    <a:lnTo>
                      <a:pt x="40" y="5"/>
                    </a:lnTo>
                    <a:lnTo>
                      <a:pt x="43" y="7"/>
                    </a:lnTo>
                    <a:lnTo>
                      <a:pt x="45" y="10"/>
                    </a:lnTo>
                    <a:lnTo>
                      <a:pt x="47" y="13"/>
                    </a:lnTo>
                    <a:lnTo>
                      <a:pt x="49" y="15"/>
                    </a:lnTo>
                    <a:lnTo>
                      <a:pt x="52" y="20"/>
                    </a:lnTo>
                    <a:lnTo>
                      <a:pt x="54" y="24"/>
                    </a:lnTo>
                    <a:lnTo>
                      <a:pt x="56" y="27"/>
                    </a:lnTo>
                    <a:lnTo>
                      <a:pt x="59" y="30"/>
                    </a:lnTo>
                    <a:lnTo>
                      <a:pt x="61" y="34"/>
                    </a:lnTo>
                    <a:lnTo>
                      <a:pt x="63" y="37"/>
                    </a:lnTo>
                    <a:lnTo>
                      <a:pt x="65" y="41"/>
                    </a:lnTo>
                    <a:lnTo>
                      <a:pt x="68" y="45"/>
                    </a:lnTo>
                    <a:lnTo>
                      <a:pt x="70" y="47"/>
                    </a:lnTo>
                    <a:lnTo>
                      <a:pt x="72" y="51"/>
                    </a:lnTo>
                    <a:lnTo>
                      <a:pt x="74" y="56"/>
                    </a:lnTo>
                    <a:lnTo>
                      <a:pt x="77" y="59"/>
                    </a:lnTo>
                    <a:lnTo>
                      <a:pt x="79" y="63"/>
                    </a:lnTo>
                    <a:lnTo>
                      <a:pt x="81" y="66"/>
                    </a:lnTo>
                    <a:lnTo>
                      <a:pt x="83" y="69"/>
                    </a:lnTo>
                    <a:lnTo>
                      <a:pt x="86" y="73"/>
                    </a:lnTo>
                    <a:lnTo>
                      <a:pt x="88" y="77"/>
                    </a:lnTo>
                    <a:lnTo>
                      <a:pt x="90" y="80"/>
                    </a:lnTo>
                    <a:lnTo>
                      <a:pt x="93" y="84"/>
                    </a:lnTo>
                    <a:lnTo>
                      <a:pt x="95" y="87"/>
                    </a:lnTo>
                    <a:lnTo>
                      <a:pt x="97" y="91"/>
                    </a:lnTo>
                    <a:lnTo>
                      <a:pt x="99" y="93"/>
                    </a:lnTo>
                    <a:lnTo>
                      <a:pt x="102" y="98"/>
                    </a:lnTo>
                    <a:lnTo>
                      <a:pt x="104" y="102"/>
                    </a:lnTo>
                    <a:lnTo>
                      <a:pt x="106" y="106"/>
                    </a:lnTo>
                    <a:lnTo>
                      <a:pt x="108" y="109"/>
                    </a:lnTo>
                    <a:lnTo>
                      <a:pt x="111" y="111"/>
                    </a:lnTo>
                    <a:lnTo>
                      <a:pt x="113" y="115"/>
                    </a:lnTo>
                    <a:lnTo>
                      <a:pt x="115" y="119"/>
                    </a:lnTo>
                    <a:lnTo>
                      <a:pt x="117" y="123"/>
                    </a:lnTo>
                    <a:lnTo>
                      <a:pt x="120" y="128"/>
                    </a:lnTo>
                    <a:lnTo>
                      <a:pt x="122" y="130"/>
                    </a:lnTo>
                    <a:lnTo>
                      <a:pt x="124" y="134"/>
                    </a:lnTo>
                    <a:lnTo>
                      <a:pt x="127" y="138"/>
                    </a:lnTo>
                    <a:lnTo>
                      <a:pt x="129" y="142"/>
                    </a:lnTo>
                    <a:lnTo>
                      <a:pt x="131" y="146"/>
                    </a:lnTo>
                    <a:lnTo>
                      <a:pt x="133" y="148"/>
                    </a:lnTo>
                    <a:lnTo>
                      <a:pt x="136" y="152"/>
                    </a:lnTo>
                    <a:lnTo>
                      <a:pt x="138" y="156"/>
                    </a:lnTo>
                    <a:lnTo>
                      <a:pt x="140" y="159"/>
                    </a:lnTo>
                    <a:lnTo>
                      <a:pt x="142" y="164"/>
                    </a:lnTo>
                    <a:lnTo>
                      <a:pt x="145" y="168"/>
                    </a:lnTo>
                    <a:lnTo>
                      <a:pt x="147" y="170"/>
                    </a:lnTo>
                    <a:lnTo>
                      <a:pt x="149" y="174"/>
                    </a:lnTo>
                    <a:lnTo>
                      <a:pt x="151" y="178"/>
                    </a:lnTo>
                    <a:lnTo>
                      <a:pt x="154" y="180"/>
                    </a:lnTo>
                    <a:lnTo>
                      <a:pt x="156" y="184"/>
                    </a:lnTo>
                    <a:lnTo>
                      <a:pt x="158" y="188"/>
                    </a:lnTo>
                    <a:lnTo>
                      <a:pt x="161" y="192"/>
                    </a:lnTo>
                    <a:lnTo>
                      <a:pt x="163" y="194"/>
                    </a:lnTo>
                    <a:lnTo>
                      <a:pt x="165" y="200"/>
                    </a:lnTo>
                    <a:lnTo>
                      <a:pt x="167" y="202"/>
                    </a:lnTo>
                    <a:lnTo>
                      <a:pt x="170" y="206"/>
                    </a:lnTo>
                    <a:lnTo>
                      <a:pt x="172" y="210"/>
                    </a:lnTo>
                    <a:lnTo>
                      <a:pt x="174" y="212"/>
                    </a:lnTo>
                    <a:lnTo>
                      <a:pt x="176" y="216"/>
                    </a:lnTo>
                    <a:lnTo>
                      <a:pt x="179" y="220"/>
                    </a:lnTo>
                    <a:lnTo>
                      <a:pt x="181" y="223"/>
                    </a:lnTo>
                    <a:lnTo>
                      <a:pt x="183" y="227"/>
                    </a:lnTo>
                    <a:lnTo>
                      <a:pt x="185" y="230"/>
                    </a:lnTo>
                    <a:lnTo>
                      <a:pt x="188" y="235"/>
                    </a:lnTo>
                    <a:lnTo>
                      <a:pt x="190" y="239"/>
                    </a:lnTo>
                    <a:lnTo>
                      <a:pt x="192" y="242"/>
                    </a:lnTo>
                    <a:lnTo>
                      <a:pt x="195" y="244"/>
                    </a:lnTo>
                    <a:lnTo>
                      <a:pt x="197" y="247"/>
                    </a:lnTo>
                    <a:lnTo>
                      <a:pt x="199" y="250"/>
                    </a:lnTo>
                    <a:lnTo>
                      <a:pt x="201" y="252"/>
                    </a:lnTo>
                    <a:lnTo>
                      <a:pt x="204" y="255"/>
                    </a:lnTo>
                    <a:lnTo>
                      <a:pt x="206" y="257"/>
                    </a:lnTo>
                    <a:lnTo>
                      <a:pt x="208" y="260"/>
                    </a:lnTo>
                    <a:lnTo>
                      <a:pt x="210" y="262"/>
                    </a:lnTo>
                    <a:lnTo>
                      <a:pt x="213" y="264"/>
                    </a:lnTo>
                    <a:lnTo>
                      <a:pt x="215" y="266"/>
                    </a:lnTo>
                    <a:lnTo>
                      <a:pt x="217" y="269"/>
                    </a:lnTo>
                    <a:lnTo>
                      <a:pt x="219" y="269"/>
                    </a:lnTo>
                    <a:lnTo>
                      <a:pt x="222" y="271"/>
                    </a:lnTo>
                    <a:lnTo>
                      <a:pt x="222" y="274"/>
                    </a:lnTo>
                    <a:lnTo>
                      <a:pt x="224" y="276"/>
                    </a:lnTo>
                    <a:lnTo>
                      <a:pt x="226" y="279"/>
                    </a:lnTo>
                    <a:lnTo>
                      <a:pt x="229" y="282"/>
                    </a:lnTo>
                    <a:lnTo>
                      <a:pt x="231" y="284"/>
                    </a:lnTo>
                    <a:lnTo>
                      <a:pt x="233" y="287"/>
                    </a:lnTo>
                    <a:lnTo>
                      <a:pt x="235" y="292"/>
                    </a:lnTo>
                    <a:lnTo>
                      <a:pt x="238" y="296"/>
                    </a:lnTo>
                    <a:lnTo>
                      <a:pt x="240" y="300"/>
                    </a:lnTo>
                    <a:lnTo>
                      <a:pt x="242" y="302"/>
                    </a:lnTo>
                    <a:lnTo>
                      <a:pt x="244" y="305"/>
                    </a:lnTo>
                    <a:lnTo>
                      <a:pt x="247" y="307"/>
                    </a:lnTo>
                    <a:lnTo>
                      <a:pt x="249" y="310"/>
                    </a:lnTo>
                    <a:lnTo>
                      <a:pt x="251" y="311"/>
                    </a:lnTo>
                    <a:lnTo>
                      <a:pt x="253" y="314"/>
                    </a:lnTo>
                    <a:lnTo>
                      <a:pt x="256" y="316"/>
                    </a:lnTo>
                    <a:lnTo>
                      <a:pt x="258" y="319"/>
                    </a:lnTo>
                    <a:lnTo>
                      <a:pt x="260" y="321"/>
                    </a:lnTo>
                    <a:lnTo>
                      <a:pt x="263" y="321"/>
                    </a:lnTo>
                    <a:lnTo>
                      <a:pt x="265" y="323"/>
                    </a:lnTo>
                    <a:lnTo>
                      <a:pt x="267" y="323"/>
                    </a:lnTo>
                    <a:lnTo>
                      <a:pt x="269" y="321"/>
                    </a:lnTo>
                    <a:lnTo>
                      <a:pt x="272" y="317"/>
                    </a:lnTo>
                    <a:lnTo>
                      <a:pt x="274" y="315"/>
                    </a:lnTo>
                    <a:lnTo>
                      <a:pt x="276" y="311"/>
                    </a:lnTo>
                    <a:lnTo>
                      <a:pt x="278" y="307"/>
                    </a:lnTo>
                    <a:lnTo>
                      <a:pt x="281" y="303"/>
                    </a:lnTo>
                    <a:lnTo>
                      <a:pt x="283" y="301"/>
                    </a:lnTo>
                    <a:lnTo>
                      <a:pt x="285" y="297"/>
                    </a:lnTo>
                  </a:path>
                </a:pathLst>
              </a:custGeom>
              <a:noFill/>
              <a:ln w="9525" cap="flat">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128" name="Freeform 232"/>
              <p:cNvSpPr>
                <a:spLocks/>
              </p:cNvSpPr>
              <p:nvPr/>
            </p:nvSpPr>
            <p:spPr bwMode="auto">
              <a:xfrm>
                <a:off x="4992688" y="4818063"/>
                <a:ext cx="328613" cy="341313"/>
              </a:xfrm>
              <a:custGeom>
                <a:avLst/>
                <a:gdLst/>
                <a:ahLst/>
                <a:cxnLst>
                  <a:cxn ang="0">
                    <a:pos x="2" y="21"/>
                  </a:cxn>
                  <a:cxn ang="0">
                    <a:pos x="7" y="16"/>
                  </a:cxn>
                  <a:cxn ang="0">
                    <a:pos x="12" y="10"/>
                  </a:cxn>
                  <a:cxn ang="0">
                    <a:pos x="16" y="6"/>
                  </a:cxn>
                  <a:cxn ang="0">
                    <a:pos x="21" y="1"/>
                  </a:cxn>
                  <a:cxn ang="0">
                    <a:pos x="25" y="0"/>
                  </a:cxn>
                  <a:cxn ang="0">
                    <a:pos x="30" y="1"/>
                  </a:cxn>
                  <a:cxn ang="0">
                    <a:pos x="34" y="5"/>
                  </a:cxn>
                  <a:cxn ang="0">
                    <a:pos x="39" y="10"/>
                  </a:cxn>
                  <a:cxn ang="0">
                    <a:pos x="43" y="14"/>
                  </a:cxn>
                  <a:cxn ang="0">
                    <a:pos x="48" y="19"/>
                  </a:cxn>
                  <a:cxn ang="0">
                    <a:pos x="52" y="25"/>
                  </a:cxn>
                  <a:cxn ang="0">
                    <a:pos x="57" y="32"/>
                  </a:cxn>
                  <a:cxn ang="0">
                    <a:pos x="61" y="39"/>
                  </a:cxn>
                  <a:cxn ang="0">
                    <a:pos x="66" y="47"/>
                  </a:cxn>
                  <a:cxn ang="0">
                    <a:pos x="70" y="53"/>
                  </a:cxn>
                  <a:cxn ang="0">
                    <a:pos x="75" y="59"/>
                  </a:cxn>
                  <a:cxn ang="0">
                    <a:pos x="80" y="68"/>
                  </a:cxn>
                  <a:cxn ang="0">
                    <a:pos x="84" y="73"/>
                  </a:cxn>
                  <a:cxn ang="0">
                    <a:pos x="89" y="82"/>
                  </a:cxn>
                  <a:cxn ang="0">
                    <a:pos x="93" y="88"/>
                  </a:cxn>
                  <a:cxn ang="0">
                    <a:pos x="98" y="93"/>
                  </a:cxn>
                  <a:cxn ang="0">
                    <a:pos x="102" y="102"/>
                  </a:cxn>
                  <a:cxn ang="0">
                    <a:pos x="107" y="107"/>
                  </a:cxn>
                  <a:cxn ang="0">
                    <a:pos x="111" y="116"/>
                  </a:cxn>
                  <a:cxn ang="0">
                    <a:pos x="116" y="121"/>
                  </a:cxn>
                  <a:cxn ang="0">
                    <a:pos x="120" y="130"/>
                  </a:cxn>
                  <a:cxn ang="0">
                    <a:pos x="125" y="139"/>
                  </a:cxn>
                  <a:cxn ang="0">
                    <a:pos x="129" y="148"/>
                  </a:cxn>
                  <a:cxn ang="0">
                    <a:pos x="134" y="156"/>
                  </a:cxn>
                  <a:cxn ang="0">
                    <a:pos x="139" y="162"/>
                  </a:cxn>
                  <a:cxn ang="0">
                    <a:pos x="143" y="170"/>
                  </a:cxn>
                  <a:cxn ang="0">
                    <a:pos x="148" y="179"/>
                  </a:cxn>
                  <a:cxn ang="0">
                    <a:pos x="152" y="188"/>
                  </a:cxn>
                  <a:cxn ang="0">
                    <a:pos x="157" y="194"/>
                  </a:cxn>
                  <a:cxn ang="0">
                    <a:pos x="161" y="197"/>
                  </a:cxn>
                  <a:cxn ang="0">
                    <a:pos x="166" y="203"/>
                  </a:cxn>
                  <a:cxn ang="0">
                    <a:pos x="170" y="207"/>
                  </a:cxn>
                  <a:cxn ang="0">
                    <a:pos x="175" y="214"/>
                  </a:cxn>
                  <a:cxn ang="0">
                    <a:pos x="179" y="214"/>
                  </a:cxn>
                  <a:cxn ang="0">
                    <a:pos x="184" y="214"/>
                  </a:cxn>
                  <a:cxn ang="0">
                    <a:pos x="188" y="215"/>
                  </a:cxn>
                  <a:cxn ang="0">
                    <a:pos x="193" y="212"/>
                  </a:cxn>
                  <a:cxn ang="0">
                    <a:pos x="197" y="208"/>
                  </a:cxn>
                  <a:cxn ang="0">
                    <a:pos x="202" y="203"/>
                  </a:cxn>
                  <a:cxn ang="0">
                    <a:pos x="207" y="198"/>
                  </a:cxn>
                </a:cxnLst>
                <a:rect l="0" t="0" r="r" b="b"/>
                <a:pathLst>
                  <a:path w="207" h="215">
                    <a:moveTo>
                      <a:pt x="0" y="24"/>
                    </a:moveTo>
                    <a:lnTo>
                      <a:pt x="2" y="21"/>
                    </a:lnTo>
                    <a:lnTo>
                      <a:pt x="5" y="19"/>
                    </a:lnTo>
                    <a:lnTo>
                      <a:pt x="7" y="16"/>
                    </a:lnTo>
                    <a:lnTo>
                      <a:pt x="9" y="14"/>
                    </a:lnTo>
                    <a:lnTo>
                      <a:pt x="12" y="10"/>
                    </a:lnTo>
                    <a:lnTo>
                      <a:pt x="14" y="7"/>
                    </a:lnTo>
                    <a:lnTo>
                      <a:pt x="16" y="6"/>
                    </a:lnTo>
                    <a:lnTo>
                      <a:pt x="18" y="3"/>
                    </a:lnTo>
                    <a:lnTo>
                      <a:pt x="21" y="1"/>
                    </a:lnTo>
                    <a:lnTo>
                      <a:pt x="23" y="0"/>
                    </a:lnTo>
                    <a:lnTo>
                      <a:pt x="25" y="0"/>
                    </a:lnTo>
                    <a:lnTo>
                      <a:pt x="27" y="0"/>
                    </a:lnTo>
                    <a:lnTo>
                      <a:pt x="30" y="1"/>
                    </a:lnTo>
                    <a:lnTo>
                      <a:pt x="32" y="3"/>
                    </a:lnTo>
                    <a:lnTo>
                      <a:pt x="34" y="5"/>
                    </a:lnTo>
                    <a:lnTo>
                      <a:pt x="36" y="7"/>
                    </a:lnTo>
                    <a:lnTo>
                      <a:pt x="39" y="10"/>
                    </a:lnTo>
                    <a:lnTo>
                      <a:pt x="41" y="11"/>
                    </a:lnTo>
                    <a:lnTo>
                      <a:pt x="43" y="14"/>
                    </a:lnTo>
                    <a:lnTo>
                      <a:pt x="46" y="16"/>
                    </a:lnTo>
                    <a:lnTo>
                      <a:pt x="48" y="19"/>
                    </a:lnTo>
                    <a:lnTo>
                      <a:pt x="50" y="23"/>
                    </a:lnTo>
                    <a:lnTo>
                      <a:pt x="52" y="25"/>
                    </a:lnTo>
                    <a:lnTo>
                      <a:pt x="55" y="29"/>
                    </a:lnTo>
                    <a:lnTo>
                      <a:pt x="57" y="32"/>
                    </a:lnTo>
                    <a:lnTo>
                      <a:pt x="59" y="34"/>
                    </a:lnTo>
                    <a:lnTo>
                      <a:pt x="61" y="39"/>
                    </a:lnTo>
                    <a:lnTo>
                      <a:pt x="64" y="43"/>
                    </a:lnTo>
                    <a:lnTo>
                      <a:pt x="66" y="47"/>
                    </a:lnTo>
                    <a:lnTo>
                      <a:pt x="68" y="50"/>
                    </a:lnTo>
                    <a:lnTo>
                      <a:pt x="70" y="53"/>
                    </a:lnTo>
                    <a:lnTo>
                      <a:pt x="73" y="56"/>
                    </a:lnTo>
                    <a:lnTo>
                      <a:pt x="75" y="59"/>
                    </a:lnTo>
                    <a:lnTo>
                      <a:pt x="77" y="64"/>
                    </a:lnTo>
                    <a:lnTo>
                      <a:pt x="80" y="68"/>
                    </a:lnTo>
                    <a:lnTo>
                      <a:pt x="82" y="70"/>
                    </a:lnTo>
                    <a:lnTo>
                      <a:pt x="84" y="73"/>
                    </a:lnTo>
                    <a:lnTo>
                      <a:pt x="86" y="78"/>
                    </a:lnTo>
                    <a:lnTo>
                      <a:pt x="89" y="82"/>
                    </a:lnTo>
                    <a:lnTo>
                      <a:pt x="91" y="84"/>
                    </a:lnTo>
                    <a:lnTo>
                      <a:pt x="93" y="88"/>
                    </a:lnTo>
                    <a:lnTo>
                      <a:pt x="95" y="91"/>
                    </a:lnTo>
                    <a:lnTo>
                      <a:pt x="98" y="93"/>
                    </a:lnTo>
                    <a:lnTo>
                      <a:pt x="100" y="97"/>
                    </a:lnTo>
                    <a:lnTo>
                      <a:pt x="102" y="102"/>
                    </a:lnTo>
                    <a:lnTo>
                      <a:pt x="105" y="105"/>
                    </a:lnTo>
                    <a:lnTo>
                      <a:pt x="107" y="107"/>
                    </a:lnTo>
                    <a:lnTo>
                      <a:pt x="109" y="111"/>
                    </a:lnTo>
                    <a:lnTo>
                      <a:pt x="111" y="116"/>
                    </a:lnTo>
                    <a:lnTo>
                      <a:pt x="114" y="119"/>
                    </a:lnTo>
                    <a:lnTo>
                      <a:pt x="116" y="121"/>
                    </a:lnTo>
                    <a:lnTo>
                      <a:pt x="118" y="126"/>
                    </a:lnTo>
                    <a:lnTo>
                      <a:pt x="120" y="130"/>
                    </a:lnTo>
                    <a:lnTo>
                      <a:pt x="123" y="134"/>
                    </a:lnTo>
                    <a:lnTo>
                      <a:pt x="125" y="139"/>
                    </a:lnTo>
                    <a:lnTo>
                      <a:pt x="127" y="143"/>
                    </a:lnTo>
                    <a:lnTo>
                      <a:pt x="129" y="148"/>
                    </a:lnTo>
                    <a:lnTo>
                      <a:pt x="132" y="152"/>
                    </a:lnTo>
                    <a:lnTo>
                      <a:pt x="134" y="156"/>
                    </a:lnTo>
                    <a:lnTo>
                      <a:pt x="136" y="159"/>
                    </a:lnTo>
                    <a:lnTo>
                      <a:pt x="139" y="162"/>
                    </a:lnTo>
                    <a:lnTo>
                      <a:pt x="141" y="166"/>
                    </a:lnTo>
                    <a:lnTo>
                      <a:pt x="143" y="170"/>
                    </a:lnTo>
                    <a:lnTo>
                      <a:pt x="145" y="175"/>
                    </a:lnTo>
                    <a:lnTo>
                      <a:pt x="148" y="179"/>
                    </a:lnTo>
                    <a:lnTo>
                      <a:pt x="150" y="183"/>
                    </a:lnTo>
                    <a:lnTo>
                      <a:pt x="152" y="188"/>
                    </a:lnTo>
                    <a:lnTo>
                      <a:pt x="154" y="192"/>
                    </a:lnTo>
                    <a:lnTo>
                      <a:pt x="157" y="194"/>
                    </a:lnTo>
                    <a:lnTo>
                      <a:pt x="159" y="196"/>
                    </a:lnTo>
                    <a:lnTo>
                      <a:pt x="161" y="197"/>
                    </a:lnTo>
                    <a:lnTo>
                      <a:pt x="163" y="200"/>
                    </a:lnTo>
                    <a:lnTo>
                      <a:pt x="166" y="203"/>
                    </a:lnTo>
                    <a:lnTo>
                      <a:pt x="168" y="206"/>
                    </a:lnTo>
                    <a:lnTo>
                      <a:pt x="170" y="207"/>
                    </a:lnTo>
                    <a:lnTo>
                      <a:pt x="173" y="210"/>
                    </a:lnTo>
                    <a:lnTo>
                      <a:pt x="175" y="214"/>
                    </a:lnTo>
                    <a:lnTo>
                      <a:pt x="177" y="215"/>
                    </a:lnTo>
                    <a:lnTo>
                      <a:pt x="179" y="214"/>
                    </a:lnTo>
                    <a:lnTo>
                      <a:pt x="182" y="215"/>
                    </a:lnTo>
                    <a:lnTo>
                      <a:pt x="184" y="214"/>
                    </a:lnTo>
                    <a:lnTo>
                      <a:pt x="186" y="215"/>
                    </a:lnTo>
                    <a:lnTo>
                      <a:pt x="188" y="215"/>
                    </a:lnTo>
                    <a:lnTo>
                      <a:pt x="191" y="214"/>
                    </a:lnTo>
                    <a:lnTo>
                      <a:pt x="193" y="212"/>
                    </a:lnTo>
                    <a:lnTo>
                      <a:pt x="195" y="210"/>
                    </a:lnTo>
                    <a:lnTo>
                      <a:pt x="197" y="208"/>
                    </a:lnTo>
                    <a:lnTo>
                      <a:pt x="200" y="207"/>
                    </a:lnTo>
                    <a:lnTo>
                      <a:pt x="202" y="203"/>
                    </a:lnTo>
                    <a:lnTo>
                      <a:pt x="204" y="201"/>
                    </a:lnTo>
                    <a:lnTo>
                      <a:pt x="207" y="198"/>
                    </a:lnTo>
                  </a:path>
                </a:pathLst>
              </a:custGeom>
              <a:noFill/>
              <a:ln w="9525" cap="flat">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grpSp>
        <p:sp>
          <p:nvSpPr>
            <p:cNvPr id="87" name="Rectangle 119"/>
            <p:cNvSpPr>
              <a:spLocks noChangeArrowheads="1"/>
            </p:cNvSpPr>
            <p:nvPr/>
          </p:nvSpPr>
          <p:spPr bwMode="auto">
            <a:xfrm>
              <a:off x="1736049" y="5267929"/>
              <a:ext cx="75364" cy="542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cs typeface="Arial" pitchFamily="34" charset="0"/>
                </a:rPr>
                <a:t>-067</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88" name="Rectangle 122"/>
            <p:cNvSpPr>
              <a:spLocks noChangeArrowheads="1"/>
            </p:cNvSpPr>
            <p:nvPr/>
          </p:nvSpPr>
          <p:spPr bwMode="auto">
            <a:xfrm>
              <a:off x="1778498" y="5198476"/>
              <a:ext cx="20855" cy="542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cs typeface="Arial" pitchFamily="34" charset="0"/>
                </a:rPr>
                <a:t>0</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 name="Rectangle 125"/>
            <p:cNvSpPr>
              <a:spLocks noChangeArrowheads="1"/>
            </p:cNvSpPr>
            <p:nvPr/>
          </p:nvSpPr>
          <p:spPr bwMode="auto">
            <a:xfrm>
              <a:off x="1741026" y="5134033"/>
              <a:ext cx="72993" cy="542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0000"/>
                  </a:solidFill>
                  <a:latin typeface="Helvetica" charset="0"/>
                  <a:cs typeface="Arial" pitchFamily="34" charset="0"/>
                </a:rPr>
                <a:t>0.67</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 name="Freeform 144"/>
            <p:cNvSpPr>
              <a:spLocks/>
            </p:cNvSpPr>
            <p:nvPr/>
          </p:nvSpPr>
          <p:spPr bwMode="auto">
            <a:xfrm>
              <a:off x="1905591" y="5227842"/>
              <a:ext cx="247465" cy="1060"/>
            </a:xfrm>
            <a:custGeom>
              <a:avLst/>
              <a:gdLst/>
              <a:ahLst/>
              <a:cxnLst>
                <a:cxn ang="0">
                  <a:pos x="4" y="0"/>
                </a:cxn>
                <a:cxn ang="0">
                  <a:pos x="11" y="0"/>
                </a:cxn>
                <a:cxn ang="0">
                  <a:pos x="18" y="0"/>
                </a:cxn>
                <a:cxn ang="0">
                  <a:pos x="25" y="0"/>
                </a:cxn>
                <a:cxn ang="0">
                  <a:pos x="31" y="0"/>
                </a:cxn>
                <a:cxn ang="0">
                  <a:pos x="38" y="0"/>
                </a:cxn>
                <a:cxn ang="0">
                  <a:pos x="45" y="0"/>
                </a:cxn>
                <a:cxn ang="0">
                  <a:pos x="52" y="0"/>
                </a:cxn>
                <a:cxn ang="0">
                  <a:pos x="59" y="0"/>
                </a:cxn>
                <a:cxn ang="0">
                  <a:pos x="65" y="0"/>
                </a:cxn>
                <a:cxn ang="0">
                  <a:pos x="72" y="0"/>
                </a:cxn>
                <a:cxn ang="0">
                  <a:pos x="79" y="0"/>
                </a:cxn>
                <a:cxn ang="0">
                  <a:pos x="86" y="0"/>
                </a:cxn>
                <a:cxn ang="0">
                  <a:pos x="93" y="0"/>
                </a:cxn>
                <a:cxn ang="0">
                  <a:pos x="99" y="0"/>
                </a:cxn>
                <a:cxn ang="0">
                  <a:pos x="106" y="0"/>
                </a:cxn>
                <a:cxn ang="0">
                  <a:pos x="113" y="0"/>
                </a:cxn>
                <a:cxn ang="0">
                  <a:pos x="120" y="0"/>
                </a:cxn>
                <a:cxn ang="0">
                  <a:pos x="127" y="0"/>
                </a:cxn>
                <a:cxn ang="0">
                  <a:pos x="133" y="0"/>
                </a:cxn>
                <a:cxn ang="0">
                  <a:pos x="140" y="0"/>
                </a:cxn>
                <a:cxn ang="0">
                  <a:pos x="147" y="0"/>
                </a:cxn>
                <a:cxn ang="0">
                  <a:pos x="154" y="0"/>
                </a:cxn>
                <a:cxn ang="0">
                  <a:pos x="161" y="0"/>
                </a:cxn>
                <a:cxn ang="0">
                  <a:pos x="167" y="0"/>
                </a:cxn>
                <a:cxn ang="0">
                  <a:pos x="174" y="0"/>
                </a:cxn>
                <a:cxn ang="0">
                  <a:pos x="181" y="0"/>
                </a:cxn>
                <a:cxn ang="0">
                  <a:pos x="188" y="0"/>
                </a:cxn>
                <a:cxn ang="0">
                  <a:pos x="195" y="0"/>
                </a:cxn>
                <a:cxn ang="0">
                  <a:pos x="201" y="0"/>
                </a:cxn>
                <a:cxn ang="0">
                  <a:pos x="208" y="0"/>
                </a:cxn>
                <a:cxn ang="0">
                  <a:pos x="215" y="0"/>
                </a:cxn>
                <a:cxn ang="0">
                  <a:pos x="222" y="0"/>
                </a:cxn>
                <a:cxn ang="0">
                  <a:pos x="229" y="0"/>
                </a:cxn>
                <a:cxn ang="0">
                  <a:pos x="235" y="0"/>
                </a:cxn>
                <a:cxn ang="0">
                  <a:pos x="242" y="0"/>
                </a:cxn>
                <a:cxn ang="0">
                  <a:pos x="249" y="0"/>
                </a:cxn>
                <a:cxn ang="0">
                  <a:pos x="256" y="0"/>
                </a:cxn>
                <a:cxn ang="0">
                  <a:pos x="263" y="0"/>
                </a:cxn>
                <a:cxn ang="0">
                  <a:pos x="269" y="0"/>
                </a:cxn>
                <a:cxn ang="0">
                  <a:pos x="276" y="0"/>
                </a:cxn>
                <a:cxn ang="0">
                  <a:pos x="283" y="0"/>
                </a:cxn>
              </a:cxnLst>
              <a:rect l="0" t="0" r="r" b="b"/>
              <a:pathLst>
                <a:path w="288">
                  <a:moveTo>
                    <a:pt x="0" y="0"/>
                  </a:moveTo>
                  <a:lnTo>
                    <a:pt x="2" y="0"/>
                  </a:lnTo>
                  <a:lnTo>
                    <a:pt x="4" y="0"/>
                  </a:lnTo>
                  <a:lnTo>
                    <a:pt x="6" y="0"/>
                  </a:lnTo>
                  <a:lnTo>
                    <a:pt x="9" y="0"/>
                  </a:lnTo>
                  <a:lnTo>
                    <a:pt x="11" y="0"/>
                  </a:lnTo>
                  <a:lnTo>
                    <a:pt x="13" y="0"/>
                  </a:lnTo>
                  <a:lnTo>
                    <a:pt x="16" y="0"/>
                  </a:lnTo>
                  <a:lnTo>
                    <a:pt x="18" y="0"/>
                  </a:lnTo>
                  <a:lnTo>
                    <a:pt x="20" y="0"/>
                  </a:lnTo>
                  <a:lnTo>
                    <a:pt x="22" y="0"/>
                  </a:lnTo>
                  <a:lnTo>
                    <a:pt x="25" y="0"/>
                  </a:lnTo>
                  <a:lnTo>
                    <a:pt x="27" y="0"/>
                  </a:lnTo>
                  <a:lnTo>
                    <a:pt x="29" y="0"/>
                  </a:lnTo>
                  <a:lnTo>
                    <a:pt x="31" y="0"/>
                  </a:lnTo>
                  <a:lnTo>
                    <a:pt x="34" y="0"/>
                  </a:lnTo>
                  <a:lnTo>
                    <a:pt x="36" y="0"/>
                  </a:lnTo>
                  <a:lnTo>
                    <a:pt x="38" y="0"/>
                  </a:lnTo>
                  <a:lnTo>
                    <a:pt x="40" y="0"/>
                  </a:lnTo>
                  <a:lnTo>
                    <a:pt x="43" y="0"/>
                  </a:lnTo>
                  <a:lnTo>
                    <a:pt x="45" y="0"/>
                  </a:lnTo>
                  <a:lnTo>
                    <a:pt x="47" y="0"/>
                  </a:lnTo>
                  <a:lnTo>
                    <a:pt x="50" y="0"/>
                  </a:lnTo>
                  <a:lnTo>
                    <a:pt x="52" y="0"/>
                  </a:lnTo>
                  <a:lnTo>
                    <a:pt x="54" y="0"/>
                  </a:lnTo>
                  <a:lnTo>
                    <a:pt x="56" y="0"/>
                  </a:lnTo>
                  <a:lnTo>
                    <a:pt x="59" y="0"/>
                  </a:lnTo>
                  <a:lnTo>
                    <a:pt x="61" y="0"/>
                  </a:lnTo>
                  <a:lnTo>
                    <a:pt x="63" y="0"/>
                  </a:lnTo>
                  <a:lnTo>
                    <a:pt x="65" y="0"/>
                  </a:lnTo>
                  <a:lnTo>
                    <a:pt x="68" y="0"/>
                  </a:lnTo>
                  <a:lnTo>
                    <a:pt x="70" y="0"/>
                  </a:lnTo>
                  <a:lnTo>
                    <a:pt x="72" y="0"/>
                  </a:lnTo>
                  <a:lnTo>
                    <a:pt x="75" y="0"/>
                  </a:lnTo>
                  <a:lnTo>
                    <a:pt x="77" y="0"/>
                  </a:lnTo>
                  <a:lnTo>
                    <a:pt x="79" y="0"/>
                  </a:lnTo>
                  <a:lnTo>
                    <a:pt x="81" y="0"/>
                  </a:lnTo>
                  <a:lnTo>
                    <a:pt x="84" y="0"/>
                  </a:lnTo>
                  <a:lnTo>
                    <a:pt x="86" y="0"/>
                  </a:lnTo>
                  <a:lnTo>
                    <a:pt x="88" y="0"/>
                  </a:lnTo>
                  <a:lnTo>
                    <a:pt x="90" y="0"/>
                  </a:lnTo>
                  <a:lnTo>
                    <a:pt x="93" y="0"/>
                  </a:lnTo>
                  <a:lnTo>
                    <a:pt x="95" y="0"/>
                  </a:lnTo>
                  <a:lnTo>
                    <a:pt x="97" y="0"/>
                  </a:lnTo>
                  <a:lnTo>
                    <a:pt x="99" y="0"/>
                  </a:lnTo>
                  <a:lnTo>
                    <a:pt x="102" y="0"/>
                  </a:lnTo>
                  <a:lnTo>
                    <a:pt x="104" y="0"/>
                  </a:lnTo>
                  <a:lnTo>
                    <a:pt x="106" y="0"/>
                  </a:lnTo>
                  <a:lnTo>
                    <a:pt x="109" y="0"/>
                  </a:lnTo>
                  <a:lnTo>
                    <a:pt x="111" y="0"/>
                  </a:lnTo>
                  <a:lnTo>
                    <a:pt x="113" y="0"/>
                  </a:lnTo>
                  <a:lnTo>
                    <a:pt x="115" y="0"/>
                  </a:lnTo>
                  <a:lnTo>
                    <a:pt x="118" y="0"/>
                  </a:lnTo>
                  <a:lnTo>
                    <a:pt x="120" y="0"/>
                  </a:lnTo>
                  <a:lnTo>
                    <a:pt x="122" y="0"/>
                  </a:lnTo>
                  <a:lnTo>
                    <a:pt x="124" y="0"/>
                  </a:lnTo>
                  <a:lnTo>
                    <a:pt x="127" y="0"/>
                  </a:lnTo>
                  <a:lnTo>
                    <a:pt x="129" y="0"/>
                  </a:lnTo>
                  <a:lnTo>
                    <a:pt x="131" y="0"/>
                  </a:lnTo>
                  <a:lnTo>
                    <a:pt x="133" y="0"/>
                  </a:lnTo>
                  <a:lnTo>
                    <a:pt x="136" y="0"/>
                  </a:lnTo>
                  <a:lnTo>
                    <a:pt x="138" y="0"/>
                  </a:lnTo>
                  <a:lnTo>
                    <a:pt x="140" y="0"/>
                  </a:lnTo>
                  <a:lnTo>
                    <a:pt x="143" y="0"/>
                  </a:lnTo>
                  <a:lnTo>
                    <a:pt x="145" y="0"/>
                  </a:lnTo>
                  <a:lnTo>
                    <a:pt x="147" y="0"/>
                  </a:lnTo>
                  <a:lnTo>
                    <a:pt x="149" y="0"/>
                  </a:lnTo>
                  <a:lnTo>
                    <a:pt x="152" y="0"/>
                  </a:lnTo>
                  <a:lnTo>
                    <a:pt x="154" y="0"/>
                  </a:lnTo>
                  <a:lnTo>
                    <a:pt x="156" y="0"/>
                  </a:lnTo>
                  <a:lnTo>
                    <a:pt x="158" y="0"/>
                  </a:lnTo>
                  <a:lnTo>
                    <a:pt x="161" y="0"/>
                  </a:lnTo>
                  <a:lnTo>
                    <a:pt x="163" y="0"/>
                  </a:lnTo>
                  <a:lnTo>
                    <a:pt x="165" y="0"/>
                  </a:lnTo>
                  <a:lnTo>
                    <a:pt x="167" y="0"/>
                  </a:lnTo>
                  <a:lnTo>
                    <a:pt x="170" y="0"/>
                  </a:lnTo>
                  <a:lnTo>
                    <a:pt x="172" y="0"/>
                  </a:lnTo>
                  <a:lnTo>
                    <a:pt x="174" y="0"/>
                  </a:lnTo>
                  <a:lnTo>
                    <a:pt x="177" y="0"/>
                  </a:lnTo>
                  <a:lnTo>
                    <a:pt x="179" y="0"/>
                  </a:lnTo>
                  <a:lnTo>
                    <a:pt x="181" y="0"/>
                  </a:lnTo>
                  <a:lnTo>
                    <a:pt x="183" y="0"/>
                  </a:lnTo>
                  <a:lnTo>
                    <a:pt x="186" y="0"/>
                  </a:lnTo>
                  <a:lnTo>
                    <a:pt x="188" y="0"/>
                  </a:lnTo>
                  <a:lnTo>
                    <a:pt x="190" y="0"/>
                  </a:lnTo>
                  <a:lnTo>
                    <a:pt x="192" y="0"/>
                  </a:lnTo>
                  <a:lnTo>
                    <a:pt x="195" y="0"/>
                  </a:lnTo>
                  <a:lnTo>
                    <a:pt x="197" y="0"/>
                  </a:lnTo>
                  <a:lnTo>
                    <a:pt x="199" y="0"/>
                  </a:lnTo>
                  <a:lnTo>
                    <a:pt x="201" y="0"/>
                  </a:lnTo>
                  <a:lnTo>
                    <a:pt x="204" y="0"/>
                  </a:lnTo>
                  <a:lnTo>
                    <a:pt x="206" y="0"/>
                  </a:lnTo>
                  <a:lnTo>
                    <a:pt x="208" y="0"/>
                  </a:lnTo>
                  <a:lnTo>
                    <a:pt x="211" y="0"/>
                  </a:lnTo>
                  <a:lnTo>
                    <a:pt x="213" y="0"/>
                  </a:lnTo>
                  <a:lnTo>
                    <a:pt x="215" y="0"/>
                  </a:lnTo>
                  <a:lnTo>
                    <a:pt x="217" y="0"/>
                  </a:lnTo>
                  <a:lnTo>
                    <a:pt x="220" y="0"/>
                  </a:lnTo>
                  <a:lnTo>
                    <a:pt x="222" y="0"/>
                  </a:lnTo>
                  <a:lnTo>
                    <a:pt x="224" y="0"/>
                  </a:lnTo>
                  <a:lnTo>
                    <a:pt x="226" y="0"/>
                  </a:lnTo>
                  <a:lnTo>
                    <a:pt x="229" y="0"/>
                  </a:lnTo>
                  <a:lnTo>
                    <a:pt x="231" y="0"/>
                  </a:lnTo>
                  <a:lnTo>
                    <a:pt x="233" y="0"/>
                  </a:lnTo>
                  <a:lnTo>
                    <a:pt x="235" y="0"/>
                  </a:lnTo>
                  <a:lnTo>
                    <a:pt x="238" y="0"/>
                  </a:lnTo>
                  <a:lnTo>
                    <a:pt x="240" y="0"/>
                  </a:lnTo>
                  <a:lnTo>
                    <a:pt x="242" y="0"/>
                  </a:lnTo>
                  <a:lnTo>
                    <a:pt x="245" y="0"/>
                  </a:lnTo>
                  <a:lnTo>
                    <a:pt x="247" y="0"/>
                  </a:lnTo>
                  <a:lnTo>
                    <a:pt x="249" y="0"/>
                  </a:lnTo>
                  <a:lnTo>
                    <a:pt x="251" y="0"/>
                  </a:lnTo>
                  <a:lnTo>
                    <a:pt x="254" y="0"/>
                  </a:lnTo>
                  <a:lnTo>
                    <a:pt x="256" y="0"/>
                  </a:lnTo>
                  <a:lnTo>
                    <a:pt x="258" y="0"/>
                  </a:lnTo>
                  <a:lnTo>
                    <a:pt x="260" y="0"/>
                  </a:lnTo>
                  <a:lnTo>
                    <a:pt x="263" y="0"/>
                  </a:lnTo>
                  <a:lnTo>
                    <a:pt x="265" y="0"/>
                  </a:lnTo>
                  <a:lnTo>
                    <a:pt x="267" y="0"/>
                  </a:lnTo>
                  <a:lnTo>
                    <a:pt x="269" y="0"/>
                  </a:lnTo>
                  <a:lnTo>
                    <a:pt x="272" y="0"/>
                  </a:lnTo>
                  <a:lnTo>
                    <a:pt x="274" y="0"/>
                  </a:lnTo>
                  <a:lnTo>
                    <a:pt x="276" y="0"/>
                  </a:lnTo>
                  <a:lnTo>
                    <a:pt x="279" y="0"/>
                  </a:lnTo>
                  <a:lnTo>
                    <a:pt x="281" y="0"/>
                  </a:lnTo>
                  <a:lnTo>
                    <a:pt x="283" y="0"/>
                  </a:lnTo>
                  <a:lnTo>
                    <a:pt x="285" y="0"/>
                  </a:lnTo>
                  <a:lnTo>
                    <a:pt x="28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91" name="Freeform 145"/>
            <p:cNvSpPr>
              <a:spLocks/>
            </p:cNvSpPr>
            <p:nvPr/>
          </p:nvSpPr>
          <p:spPr bwMode="auto">
            <a:xfrm>
              <a:off x="2153056" y="5227842"/>
              <a:ext cx="246605" cy="1060"/>
            </a:xfrm>
            <a:custGeom>
              <a:avLst/>
              <a:gdLst/>
              <a:ahLst/>
              <a:cxnLst>
                <a:cxn ang="0">
                  <a:pos x="4" y="0"/>
                </a:cxn>
                <a:cxn ang="0">
                  <a:pos x="11" y="0"/>
                </a:cxn>
                <a:cxn ang="0">
                  <a:pos x="18" y="0"/>
                </a:cxn>
                <a:cxn ang="0">
                  <a:pos x="25" y="0"/>
                </a:cxn>
                <a:cxn ang="0">
                  <a:pos x="31" y="0"/>
                </a:cxn>
                <a:cxn ang="0">
                  <a:pos x="38" y="0"/>
                </a:cxn>
                <a:cxn ang="0">
                  <a:pos x="45" y="0"/>
                </a:cxn>
                <a:cxn ang="0">
                  <a:pos x="52" y="0"/>
                </a:cxn>
                <a:cxn ang="0">
                  <a:pos x="59" y="0"/>
                </a:cxn>
                <a:cxn ang="0">
                  <a:pos x="65" y="0"/>
                </a:cxn>
                <a:cxn ang="0">
                  <a:pos x="72" y="0"/>
                </a:cxn>
                <a:cxn ang="0">
                  <a:pos x="79" y="0"/>
                </a:cxn>
                <a:cxn ang="0">
                  <a:pos x="86" y="0"/>
                </a:cxn>
                <a:cxn ang="0">
                  <a:pos x="93" y="0"/>
                </a:cxn>
                <a:cxn ang="0">
                  <a:pos x="99" y="0"/>
                </a:cxn>
                <a:cxn ang="0">
                  <a:pos x="106" y="0"/>
                </a:cxn>
                <a:cxn ang="0">
                  <a:pos x="113" y="0"/>
                </a:cxn>
                <a:cxn ang="0">
                  <a:pos x="120" y="0"/>
                </a:cxn>
                <a:cxn ang="0">
                  <a:pos x="127" y="0"/>
                </a:cxn>
                <a:cxn ang="0">
                  <a:pos x="133" y="0"/>
                </a:cxn>
                <a:cxn ang="0">
                  <a:pos x="140" y="0"/>
                </a:cxn>
                <a:cxn ang="0">
                  <a:pos x="147" y="0"/>
                </a:cxn>
                <a:cxn ang="0">
                  <a:pos x="154" y="0"/>
                </a:cxn>
                <a:cxn ang="0">
                  <a:pos x="161" y="0"/>
                </a:cxn>
                <a:cxn ang="0">
                  <a:pos x="167" y="0"/>
                </a:cxn>
                <a:cxn ang="0">
                  <a:pos x="174" y="0"/>
                </a:cxn>
                <a:cxn ang="0">
                  <a:pos x="181" y="0"/>
                </a:cxn>
                <a:cxn ang="0">
                  <a:pos x="188" y="0"/>
                </a:cxn>
                <a:cxn ang="0">
                  <a:pos x="195" y="0"/>
                </a:cxn>
                <a:cxn ang="0">
                  <a:pos x="201" y="0"/>
                </a:cxn>
                <a:cxn ang="0">
                  <a:pos x="208" y="0"/>
                </a:cxn>
                <a:cxn ang="0">
                  <a:pos x="215" y="0"/>
                </a:cxn>
                <a:cxn ang="0">
                  <a:pos x="222" y="0"/>
                </a:cxn>
                <a:cxn ang="0">
                  <a:pos x="229" y="0"/>
                </a:cxn>
                <a:cxn ang="0">
                  <a:pos x="235" y="0"/>
                </a:cxn>
                <a:cxn ang="0">
                  <a:pos x="242" y="0"/>
                </a:cxn>
                <a:cxn ang="0">
                  <a:pos x="249" y="0"/>
                </a:cxn>
                <a:cxn ang="0">
                  <a:pos x="256" y="0"/>
                </a:cxn>
                <a:cxn ang="0">
                  <a:pos x="263" y="0"/>
                </a:cxn>
                <a:cxn ang="0">
                  <a:pos x="269" y="0"/>
                </a:cxn>
                <a:cxn ang="0">
                  <a:pos x="276" y="0"/>
                </a:cxn>
                <a:cxn ang="0">
                  <a:pos x="283" y="0"/>
                </a:cxn>
              </a:cxnLst>
              <a:rect l="0" t="0" r="r" b="b"/>
              <a:pathLst>
                <a:path w="287">
                  <a:moveTo>
                    <a:pt x="0" y="0"/>
                  </a:moveTo>
                  <a:lnTo>
                    <a:pt x="2" y="0"/>
                  </a:lnTo>
                  <a:lnTo>
                    <a:pt x="4" y="0"/>
                  </a:lnTo>
                  <a:lnTo>
                    <a:pt x="6" y="0"/>
                  </a:lnTo>
                  <a:lnTo>
                    <a:pt x="9" y="0"/>
                  </a:lnTo>
                  <a:lnTo>
                    <a:pt x="11" y="0"/>
                  </a:lnTo>
                  <a:lnTo>
                    <a:pt x="13" y="0"/>
                  </a:lnTo>
                  <a:lnTo>
                    <a:pt x="15" y="0"/>
                  </a:lnTo>
                  <a:lnTo>
                    <a:pt x="18" y="0"/>
                  </a:lnTo>
                  <a:lnTo>
                    <a:pt x="20" y="0"/>
                  </a:lnTo>
                  <a:lnTo>
                    <a:pt x="22" y="0"/>
                  </a:lnTo>
                  <a:lnTo>
                    <a:pt x="25" y="0"/>
                  </a:lnTo>
                  <a:lnTo>
                    <a:pt x="27" y="0"/>
                  </a:lnTo>
                  <a:lnTo>
                    <a:pt x="29" y="0"/>
                  </a:lnTo>
                  <a:lnTo>
                    <a:pt x="31" y="0"/>
                  </a:lnTo>
                  <a:lnTo>
                    <a:pt x="34" y="0"/>
                  </a:lnTo>
                  <a:lnTo>
                    <a:pt x="36" y="0"/>
                  </a:lnTo>
                  <a:lnTo>
                    <a:pt x="38" y="0"/>
                  </a:lnTo>
                  <a:lnTo>
                    <a:pt x="40" y="0"/>
                  </a:lnTo>
                  <a:lnTo>
                    <a:pt x="43" y="0"/>
                  </a:lnTo>
                  <a:lnTo>
                    <a:pt x="45" y="0"/>
                  </a:lnTo>
                  <a:lnTo>
                    <a:pt x="47" y="0"/>
                  </a:lnTo>
                  <a:lnTo>
                    <a:pt x="49" y="0"/>
                  </a:lnTo>
                  <a:lnTo>
                    <a:pt x="52" y="0"/>
                  </a:lnTo>
                  <a:lnTo>
                    <a:pt x="54" y="0"/>
                  </a:lnTo>
                  <a:lnTo>
                    <a:pt x="56" y="0"/>
                  </a:lnTo>
                  <a:lnTo>
                    <a:pt x="59" y="0"/>
                  </a:lnTo>
                  <a:lnTo>
                    <a:pt x="61" y="0"/>
                  </a:lnTo>
                  <a:lnTo>
                    <a:pt x="63" y="0"/>
                  </a:lnTo>
                  <a:lnTo>
                    <a:pt x="65" y="0"/>
                  </a:lnTo>
                  <a:lnTo>
                    <a:pt x="68" y="0"/>
                  </a:lnTo>
                  <a:lnTo>
                    <a:pt x="70" y="0"/>
                  </a:lnTo>
                  <a:lnTo>
                    <a:pt x="72" y="0"/>
                  </a:lnTo>
                  <a:lnTo>
                    <a:pt x="74" y="0"/>
                  </a:lnTo>
                  <a:lnTo>
                    <a:pt x="77" y="0"/>
                  </a:lnTo>
                  <a:lnTo>
                    <a:pt x="79" y="0"/>
                  </a:lnTo>
                  <a:lnTo>
                    <a:pt x="81" y="0"/>
                  </a:lnTo>
                  <a:lnTo>
                    <a:pt x="83" y="0"/>
                  </a:lnTo>
                  <a:lnTo>
                    <a:pt x="86" y="0"/>
                  </a:lnTo>
                  <a:lnTo>
                    <a:pt x="88" y="0"/>
                  </a:lnTo>
                  <a:lnTo>
                    <a:pt x="90" y="0"/>
                  </a:lnTo>
                  <a:lnTo>
                    <a:pt x="93" y="0"/>
                  </a:lnTo>
                  <a:lnTo>
                    <a:pt x="95" y="0"/>
                  </a:lnTo>
                  <a:lnTo>
                    <a:pt x="97" y="0"/>
                  </a:lnTo>
                  <a:lnTo>
                    <a:pt x="99" y="0"/>
                  </a:lnTo>
                  <a:lnTo>
                    <a:pt x="102" y="0"/>
                  </a:lnTo>
                  <a:lnTo>
                    <a:pt x="104" y="0"/>
                  </a:lnTo>
                  <a:lnTo>
                    <a:pt x="106" y="0"/>
                  </a:lnTo>
                  <a:lnTo>
                    <a:pt x="108" y="0"/>
                  </a:lnTo>
                  <a:lnTo>
                    <a:pt x="111" y="0"/>
                  </a:lnTo>
                  <a:lnTo>
                    <a:pt x="113" y="0"/>
                  </a:lnTo>
                  <a:lnTo>
                    <a:pt x="115" y="0"/>
                  </a:lnTo>
                  <a:lnTo>
                    <a:pt x="117" y="0"/>
                  </a:lnTo>
                  <a:lnTo>
                    <a:pt x="120" y="0"/>
                  </a:lnTo>
                  <a:lnTo>
                    <a:pt x="122" y="0"/>
                  </a:lnTo>
                  <a:lnTo>
                    <a:pt x="124" y="0"/>
                  </a:lnTo>
                  <a:lnTo>
                    <a:pt x="127" y="0"/>
                  </a:lnTo>
                  <a:lnTo>
                    <a:pt x="129" y="0"/>
                  </a:lnTo>
                  <a:lnTo>
                    <a:pt x="131" y="0"/>
                  </a:lnTo>
                  <a:lnTo>
                    <a:pt x="133" y="0"/>
                  </a:lnTo>
                  <a:lnTo>
                    <a:pt x="136" y="0"/>
                  </a:lnTo>
                  <a:lnTo>
                    <a:pt x="138" y="0"/>
                  </a:lnTo>
                  <a:lnTo>
                    <a:pt x="140" y="0"/>
                  </a:lnTo>
                  <a:lnTo>
                    <a:pt x="142" y="0"/>
                  </a:lnTo>
                  <a:lnTo>
                    <a:pt x="145" y="0"/>
                  </a:lnTo>
                  <a:lnTo>
                    <a:pt x="147" y="0"/>
                  </a:lnTo>
                  <a:lnTo>
                    <a:pt x="149" y="0"/>
                  </a:lnTo>
                  <a:lnTo>
                    <a:pt x="151" y="0"/>
                  </a:lnTo>
                  <a:lnTo>
                    <a:pt x="154" y="0"/>
                  </a:lnTo>
                  <a:lnTo>
                    <a:pt x="156" y="0"/>
                  </a:lnTo>
                  <a:lnTo>
                    <a:pt x="158" y="0"/>
                  </a:lnTo>
                  <a:lnTo>
                    <a:pt x="161" y="0"/>
                  </a:lnTo>
                  <a:lnTo>
                    <a:pt x="163" y="0"/>
                  </a:lnTo>
                  <a:lnTo>
                    <a:pt x="165" y="0"/>
                  </a:lnTo>
                  <a:lnTo>
                    <a:pt x="167" y="0"/>
                  </a:lnTo>
                  <a:lnTo>
                    <a:pt x="170" y="0"/>
                  </a:lnTo>
                  <a:lnTo>
                    <a:pt x="172" y="0"/>
                  </a:lnTo>
                  <a:lnTo>
                    <a:pt x="174" y="0"/>
                  </a:lnTo>
                  <a:lnTo>
                    <a:pt x="176" y="0"/>
                  </a:lnTo>
                  <a:lnTo>
                    <a:pt x="179" y="0"/>
                  </a:lnTo>
                  <a:lnTo>
                    <a:pt x="181" y="0"/>
                  </a:lnTo>
                  <a:lnTo>
                    <a:pt x="183" y="0"/>
                  </a:lnTo>
                  <a:lnTo>
                    <a:pt x="185" y="0"/>
                  </a:lnTo>
                  <a:lnTo>
                    <a:pt x="188" y="0"/>
                  </a:lnTo>
                  <a:lnTo>
                    <a:pt x="190" y="0"/>
                  </a:lnTo>
                  <a:lnTo>
                    <a:pt x="192" y="0"/>
                  </a:lnTo>
                  <a:lnTo>
                    <a:pt x="195" y="0"/>
                  </a:lnTo>
                  <a:lnTo>
                    <a:pt x="197" y="0"/>
                  </a:lnTo>
                  <a:lnTo>
                    <a:pt x="199" y="0"/>
                  </a:lnTo>
                  <a:lnTo>
                    <a:pt x="201" y="0"/>
                  </a:lnTo>
                  <a:lnTo>
                    <a:pt x="204" y="0"/>
                  </a:lnTo>
                  <a:lnTo>
                    <a:pt x="206" y="0"/>
                  </a:lnTo>
                  <a:lnTo>
                    <a:pt x="208" y="0"/>
                  </a:lnTo>
                  <a:lnTo>
                    <a:pt x="210" y="0"/>
                  </a:lnTo>
                  <a:lnTo>
                    <a:pt x="213" y="0"/>
                  </a:lnTo>
                  <a:lnTo>
                    <a:pt x="215" y="0"/>
                  </a:lnTo>
                  <a:lnTo>
                    <a:pt x="217" y="0"/>
                  </a:lnTo>
                  <a:lnTo>
                    <a:pt x="219" y="0"/>
                  </a:lnTo>
                  <a:lnTo>
                    <a:pt x="222" y="0"/>
                  </a:lnTo>
                  <a:lnTo>
                    <a:pt x="224" y="0"/>
                  </a:lnTo>
                  <a:lnTo>
                    <a:pt x="226" y="0"/>
                  </a:lnTo>
                  <a:lnTo>
                    <a:pt x="229" y="0"/>
                  </a:lnTo>
                  <a:lnTo>
                    <a:pt x="231" y="0"/>
                  </a:lnTo>
                  <a:lnTo>
                    <a:pt x="233" y="0"/>
                  </a:lnTo>
                  <a:lnTo>
                    <a:pt x="235" y="0"/>
                  </a:lnTo>
                  <a:lnTo>
                    <a:pt x="238" y="0"/>
                  </a:lnTo>
                  <a:lnTo>
                    <a:pt x="240" y="0"/>
                  </a:lnTo>
                  <a:lnTo>
                    <a:pt x="242" y="0"/>
                  </a:lnTo>
                  <a:lnTo>
                    <a:pt x="244" y="0"/>
                  </a:lnTo>
                  <a:lnTo>
                    <a:pt x="247" y="0"/>
                  </a:lnTo>
                  <a:lnTo>
                    <a:pt x="249" y="0"/>
                  </a:lnTo>
                  <a:lnTo>
                    <a:pt x="251" y="0"/>
                  </a:lnTo>
                  <a:lnTo>
                    <a:pt x="253" y="0"/>
                  </a:lnTo>
                  <a:lnTo>
                    <a:pt x="256" y="0"/>
                  </a:lnTo>
                  <a:lnTo>
                    <a:pt x="258" y="0"/>
                  </a:lnTo>
                  <a:lnTo>
                    <a:pt x="260" y="0"/>
                  </a:lnTo>
                  <a:lnTo>
                    <a:pt x="263" y="0"/>
                  </a:lnTo>
                  <a:lnTo>
                    <a:pt x="265" y="0"/>
                  </a:lnTo>
                  <a:lnTo>
                    <a:pt x="267" y="0"/>
                  </a:lnTo>
                  <a:lnTo>
                    <a:pt x="269" y="0"/>
                  </a:lnTo>
                  <a:lnTo>
                    <a:pt x="272" y="0"/>
                  </a:lnTo>
                  <a:lnTo>
                    <a:pt x="274" y="0"/>
                  </a:lnTo>
                  <a:lnTo>
                    <a:pt x="276" y="0"/>
                  </a:lnTo>
                  <a:lnTo>
                    <a:pt x="278" y="0"/>
                  </a:lnTo>
                  <a:lnTo>
                    <a:pt x="281" y="0"/>
                  </a:lnTo>
                  <a:lnTo>
                    <a:pt x="283" y="0"/>
                  </a:lnTo>
                  <a:lnTo>
                    <a:pt x="285" y="0"/>
                  </a:lnTo>
                  <a:lnTo>
                    <a:pt x="287"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92" name="Freeform 146"/>
            <p:cNvSpPr>
              <a:spLocks/>
            </p:cNvSpPr>
            <p:nvPr/>
          </p:nvSpPr>
          <p:spPr bwMode="auto">
            <a:xfrm>
              <a:off x="2399661" y="5227842"/>
              <a:ext cx="247465" cy="1060"/>
            </a:xfrm>
            <a:custGeom>
              <a:avLst/>
              <a:gdLst/>
              <a:ahLst/>
              <a:cxnLst>
                <a:cxn ang="0">
                  <a:pos x="5" y="0"/>
                </a:cxn>
                <a:cxn ang="0">
                  <a:pos x="12" y="0"/>
                </a:cxn>
                <a:cxn ang="0">
                  <a:pos x="19" y="0"/>
                </a:cxn>
                <a:cxn ang="0">
                  <a:pos x="25" y="0"/>
                </a:cxn>
                <a:cxn ang="0">
                  <a:pos x="32" y="0"/>
                </a:cxn>
                <a:cxn ang="0">
                  <a:pos x="39" y="0"/>
                </a:cxn>
                <a:cxn ang="0">
                  <a:pos x="46" y="0"/>
                </a:cxn>
                <a:cxn ang="0">
                  <a:pos x="53" y="0"/>
                </a:cxn>
                <a:cxn ang="0">
                  <a:pos x="59" y="0"/>
                </a:cxn>
                <a:cxn ang="0">
                  <a:pos x="66" y="0"/>
                </a:cxn>
                <a:cxn ang="0">
                  <a:pos x="73" y="0"/>
                </a:cxn>
                <a:cxn ang="0">
                  <a:pos x="80" y="0"/>
                </a:cxn>
                <a:cxn ang="0">
                  <a:pos x="87" y="0"/>
                </a:cxn>
                <a:cxn ang="0">
                  <a:pos x="93" y="0"/>
                </a:cxn>
                <a:cxn ang="0">
                  <a:pos x="100" y="0"/>
                </a:cxn>
                <a:cxn ang="0">
                  <a:pos x="107" y="0"/>
                </a:cxn>
                <a:cxn ang="0">
                  <a:pos x="114" y="0"/>
                </a:cxn>
                <a:cxn ang="0">
                  <a:pos x="121" y="0"/>
                </a:cxn>
                <a:cxn ang="0">
                  <a:pos x="127" y="0"/>
                </a:cxn>
                <a:cxn ang="0">
                  <a:pos x="134" y="0"/>
                </a:cxn>
                <a:cxn ang="0">
                  <a:pos x="141" y="0"/>
                </a:cxn>
                <a:cxn ang="0">
                  <a:pos x="148" y="0"/>
                </a:cxn>
                <a:cxn ang="0">
                  <a:pos x="155" y="0"/>
                </a:cxn>
                <a:cxn ang="0">
                  <a:pos x="161" y="0"/>
                </a:cxn>
                <a:cxn ang="0">
                  <a:pos x="168" y="0"/>
                </a:cxn>
                <a:cxn ang="0">
                  <a:pos x="175" y="0"/>
                </a:cxn>
                <a:cxn ang="0">
                  <a:pos x="182" y="0"/>
                </a:cxn>
                <a:cxn ang="0">
                  <a:pos x="189" y="0"/>
                </a:cxn>
                <a:cxn ang="0">
                  <a:pos x="195" y="0"/>
                </a:cxn>
                <a:cxn ang="0">
                  <a:pos x="202" y="0"/>
                </a:cxn>
                <a:cxn ang="0">
                  <a:pos x="209" y="0"/>
                </a:cxn>
                <a:cxn ang="0">
                  <a:pos x="216" y="0"/>
                </a:cxn>
                <a:cxn ang="0">
                  <a:pos x="223" y="0"/>
                </a:cxn>
                <a:cxn ang="0">
                  <a:pos x="229" y="0"/>
                </a:cxn>
                <a:cxn ang="0">
                  <a:pos x="236" y="0"/>
                </a:cxn>
                <a:cxn ang="0">
                  <a:pos x="243" y="0"/>
                </a:cxn>
                <a:cxn ang="0">
                  <a:pos x="250" y="0"/>
                </a:cxn>
                <a:cxn ang="0">
                  <a:pos x="257" y="0"/>
                </a:cxn>
                <a:cxn ang="0">
                  <a:pos x="263" y="0"/>
                </a:cxn>
                <a:cxn ang="0">
                  <a:pos x="270" y="0"/>
                </a:cxn>
                <a:cxn ang="0">
                  <a:pos x="277" y="0"/>
                </a:cxn>
                <a:cxn ang="0">
                  <a:pos x="284" y="0"/>
                </a:cxn>
              </a:cxnLst>
              <a:rect l="0" t="0" r="r" b="b"/>
              <a:pathLst>
                <a:path w="288">
                  <a:moveTo>
                    <a:pt x="0" y="0"/>
                  </a:moveTo>
                  <a:lnTo>
                    <a:pt x="3" y="0"/>
                  </a:lnTo>
                  <a:lnTo>
                    <a:pt x="5" y="0"/>
                  </a:lnTo>
                  <a:lnTo>
                    <a:pt x="7" y="0"/>
                  </a:lnTo>
                  <a:lnTo>
                    <a:pt x="10" y="0"/>
                  </a:lnTo>
                  <a:lnTo>
                    <a:pt x="12" y="0"/>
                  </a:lnTo>
                  <a:lnTo>
                    <a:pt x="14" y="0"/>
                  </a:lnTo>
                  <a:lnTo>
                    <a:pt x="16" y="0"/>
                  </a:lnTo>
                  <a:lnTo>
                    <a:pt x="19" y="0"/>
                  </a:lnTo>
                  <a:lnTo>
                    <a:pt x="21" y="0"/>
                  </a:lnTo>
                  <a:lnTo>
                    <a:pt x="23" y="0"/>
                  </a:lnTo>
                  <a:lnTo>
                    <a:pt x="25" y="0"/>
                  </a:lnTo>
                  <a:lnTo>
                    <a:pt x="28" y="0"/>
                  </a:lnTo>
                  <a:lnTo>
                    <a:pt x="30" y="0"/>
                  </a:lnTo>
                  <a:lnTo>
                    <a:pt x="32" y="0"/>
                  </a:lnTo>
                  <a:lnTo>
                    <a:pt x="34" y="0"/>
                  </a:lnTo>
                  <a:lnTo>
                    <a:pt x="37" y="0"/>
                  </a:lnTo>
                  <a:lnTo>
                    <a:pt x="39" y="0"/>
                  </a:lnTo>
                  <a:lnTo>
                    <a:pt x="41" y="0"/>
                  </a:lnTo>
                  <a:lnTo>
                    <a:pt x="44" y="0"/>
                  </a:lnTo>
                  <a:lnTo>
                    <a:pt x="46" y="0"/>
                  </a:lnTo>
                  <a:lnTo>
                    <a:pt x="48" y="0"/>
                  </a:lnTo>
                  <a:lnTo>
                    <a:pt x="50" y="0"/>
                  </a:lnTo>
                  <a:lnTo>
                    <a:pt x="53" y="0"/>
                  </a:lnTo>
                  <a:lnTo>
                    <a:pt x="55" y="0"/>
                  </a:lnTo>
                  <a:lnTo>
                    <a:pt x="57" y="0"/>
                  </a:lnTo>
                  <a:lnTo>
                    <a:pt x="59" y="0"/>
                  </a:lnTo>
                  <a:lnTo>
                    <a:pt x="62" y="0"/>
                  </a:lnTo>
                  <a:lnTo>
                    <a:pt x="64" y="0"/>
                  </a:lnTo>
                  <a:lnTo>
                    <a:pt x="66" y="0"/>
                  </a:lnTo>
                  <a:lnTo>
                    <a:pt x="68" y="0"/>
                  </a:lnTo>
                  <a:lnTo>
                    <a:pt x="71" y="0"/>
                  </a:lnTo>
                  <a:lnTo>
                    <a:pt x="73" y="0"/>
                  </a:lnTo>
                  <a:lnTo>
                    <a:pt x="75" y="0"/>
                  </a:lnTo>
                  <a:lnTo>
                    <a:pt x="78" y="0"/>
                  </a:lnTo>
                  <a:lnTo>
                    <a:pt x="80" y="0"/>
                  </a:lnTo>
                  <a:lnTo>
                    <a:pt x="82" y="0"/>
                  </a:lnTo>
                  <a:lnTo>
                    <a:pt x="84" y="0"/>
                  </a:lnTo>
                  <a:lnTo>
                    <a:pt x="87" y="0"/>
                  </a:lnTo>
                  <a:lnTo>
                    <a:pt x="89" y="0"/>
                  </a:lnTo>
                  <a:lnTo>
                    <a:pt x="91" y="0"/>
                  </a:lnTo>
                  <a:lnTo>
                    <a:pt x="93" y="0"/>
                  </a:lnTo>
                  <a:lnTo>
                    <a:pt x="96" y="0"/>
                  </a:lnTo>
                  <a:lnTo>
                    <a:pt x="98" y="0"/>
                  </a:lnTo>
                  <a:lnTo>
                    <a:pt x="100" y="0"/>
                  </a:lnTo>
                  <a:lnTo>
                    <a:pt x="103" y="0"/>
                  </a:lnTo>
                  <a:lnTo>
                    <a:pt x="105" y="0"/>
                  </a:lnTo>
                  <a:lnTo>
                    <a:pt x="107" y="0"/>
                  </a:lnTo>
                  <a:lnTo>
                    <a:pt x="109" y="0"/>
                  </a:lnTo>
                  <a:lnTo>
                    <a:pt x="112" y="0"/>
                  </a:lnTo>
                  <a:lnTo>
                    <a:pt x="114" y="0"/>
                  </a:lnTo>
                  <a:lnTo>
                    <a:pt x="116" y="0"/>
                  </a:lnTo>
                  <a:lnTo>
                    <a:pt x="118" y="0"/>
                  </a:lnTo>
                  <a:lnTo>
                    <a:pt x="121" y="0"/>
                  </a:lnTo>
                  <a:lnTo>
                    <a:pt x="123" y="0"/>
                  </a:lnTo>
                  <a:lnTo>
                    <a:pt x="125" y="0"/>
                  </a:lnTo>
                  <a:lnTo>
                    <a:pt x="127" y="0"/>
                  </a:lnTo>
                  <a:lnTo>
                    <a:pt x="130" y="0"/>
                  </a:lnTo>
                  <a:lnTo>
                    <a:pt x="132" y="0"/>
                  </a:lnTo>
                  <a:lnTo>
                    <a:pt x="134" y="0"/>
                  </a:lnTo>
                  <a:lnTo>
                    <a:pt x="137" y="0"/>
                  </a:lnTo>
                  <a:lnTo>
                    <a:pt x="139" y="0"/>
                  </a:lnTo>
                  <a:lnTo>
                    <a:pt x="141" y="0"/>
                  </a:lnTo>
                  <a:lnTo>
                    <a:pt x="143" y="0"/>
                  </a:lnTo>
                  <a:lnTo>
                    <a:pt x="146" y="0"/>
                  </a:lnTo>
                  <a:lnTo>
                    <a:pt x="148" y="0"/>
                  </a:lnTo>
                  <a:lnTo>
                    <a:pt x="150" y="0"/>
                  </a:lnTo>
                  <a:lnTo>
                    <a:pt x="152" y="0"/>
                  </a:lnTo>
                  <a:lnTo>
                    <a:pt x="155" y="0"/>
                  </a:lnTo>
                  <a:lnTo>
                    <a:pt x="157" y="0"/>
                  </a:lnTo>
                  <a:lnTo>
                    <a:pt x="159" y="0"/>
                  </a:lnTo>
                  <a:lnTo>
                    <a:pt x="161" y="0"/>
                  </a:lnTo>
                  <a:lnTo>
                    <a:pt x="164" y="0"/>
                  </a:lnTo>
                  <a:lnTo>
                    <a:pt x="166" y="0"/>
                  </a:lnTo>
                  <a:lnTo>
                    <a:pt x="168" y="0"/>
                  </a:lnTo>
                  <a:lnTo>
                    <a:pt x="171" y="0"/>
                  </a:lnTo>
                  <a:lnTo>
                    <a:pt x="173" y="0"/>
                  </a:lnTo>
                  <a:lnTo>
                    <a:pt x="175" y="0"/>
                  </a:lnTo>
                  <a:lnTo>
                    <a:pt x="177" y="0"/>
                  </a:lnTo>
                  <a:lnTo>
                    <a:pt x="180" y="0"/>
                  </a:lnTo>
                  <a:lnTo>
                    <a:pt x="182" y="0"/>
                  </a:lnTo>
                  <a:lnTo>
                    <a:pt x="184" y="0"/>
                  </a:lnTo>
                  <a:lnTo>
                    <a:pt x="186" y="0"/>
                  </a:lnTo>
                  <a:lnTo>
                    <a:pt x="189" y="0"/>
                  </a:lnTo>
                  <a:lnTo>
                    <a:pt x="191" y="0"/>
                  </a:lnTo>
                  <a:lnTo>
                    <a:pt x="193" y="0"/>
                  </a:lnTo>
                  <a:lnTo>
                    <a:pt x="195" y="0"/>
                  </a:lnTo>
                  <a:lnTo>
                    <a:pt x="198" y="0"/>
                  </a:lnTo>
                  <a:lnTo>
                    <a:pt x="200" y="0"/>
                  </a:lnTo>
                  <a:lnTo>
                    <a:pt x="202" y="0"/>
                  </a:lnTo>
                  <a:lnTo>
                    <a:pt x="205" y="0"/>
                  </a:lnTo>
                  <a:lnTo>
                    <a:pt x="207" y="0"/>
                  </a:lnTo>
                  <a:lnTo>
                    <a:pt x="209" y="0"/>
                  </a:lnTo>
                  <a:lnTo>
                    <a:pt x="211" y="0"/>
                  </a:lnTo>
                  <a:lnTo>
                    <a:pt x="214" y="0"/>
                  </a:lnTo>
                  <a:lnTo>
                    <a:pt x="216" y="0"/>
                  </a:lnTo>
                  <a:lnTo>
                    <a:pt x="218" y="0"/>
                  </a:lnTo>
                  <a:lnTo>
                    <a:pt x="220" y="0"/>
                  </a:lnTo>
                  <a:lnTo>
                    <a:pt x="223" y="0"/>
                  </a:lnTo>
                  <a:lnTo>
                    <a:pt x="225" y="0"/>
                  </a:lnTo>
                  <a:lnTo>
                    <a:pt x="227" y="0"/>
                  </a:lnTo>
                  <a:lnTo>
                    <a:pt x="229" y="0"/>
                  </a:lnTo>
                  <a:lnTo>
                    <a:pt x="232" y="0"/>
                  </a:lnTo>
                  <a:lnTo>
                    <a:pt x="234" y="0"/>
                  </a:lnTo>
                  <a:lnTo>
                    <a:pt x="236" y="0"/>
                  </a:lnTo>
                  <a:lnTo>
                    <a:pt x="239" y="0"/>
                  </a:lnTo>
                  <a:lnTo>
                    <a:pt x="241" y="0"/>
                  </a:lnTo>
                  <a:lnTo>
                    <a:pt x="243" y="0"/>
                  </a:lnTo>
                  <a:lnTo>
                    <a:pt x="245" y="0"/>
                  </a:lnTo>
                  <a:lnTo>
                    <a:pt x="248" y="0"/>
                  </a:lnTo>
                  <a:lnTo>
                    <a:pt x="250" y="0"/>
                  </a:lnTo>
                  <a:lnTo>
                    <a:pt x="252" y="0"/>
                  </a:lnTo>
                  <a:lnTo>
                    <a:pt x="254" y="0"/>
                  </a:lnTo>
                  <a:lnTo>
                    <a:pt x="257" y="0"/>
                  </a:lnTo>
                  <a:lnTo>
                    <a:pt x="259" y="0"/>
                  </a:lnTo>
                  <a:lnTo>
                    <a:pt x="261" y="0"/>
                  </a:lnTo>
                  <a:lnTo>
                    <a:pt x="263" y="0"/>
                  </a:lnTo>
                  <a:lnTo>
                    <a:pt x="266" y="0"/>
                  </a:lnTo>
                  <a:lnTo>
                    <a:pt x="268" y="0"/>
                  </a:lnTo>
                  <a:lnTo>
                    <a:pt x="270" y="0"/>
                  </a:lnTo>
                  <a:lnTo>
                    <a:pt x="273" y="0"/>
                  </a:lnTo>
                  <a:lnTo>
                    <a:pt x="275" y="0"/>
                  </a:lnTo>
                  <a:lnTo>
                    <a:pt x="277" y="0"/>
                  </a:lnTo>
                  <a:lnTo>
                    <a:pt x="279" y="0"/>
                  </a:lnTo>
                  <a:lnTo>
                    <a:pt x="282" y="0"/>
                  </a:lnTo>
                  <a:lnTo>
                    <a:pt x="284" y="0"/>
                  </a:lnTo>
                  <a:lnTo>
                    <a:pt x="286" y="0"/>
                  </a:lnTo>
                  <a:lnTo>
                    <a:pt x="28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93" name="Freeform 147"/>
            <p:cNvSpPr>
              <a:spLocks/>
            </p:cNvSpPr>
            <p:nvPr/>
          </p:nvSpPr>
          <p:spPr bwMode="auto">
            <a:xfrm>
              <a:off x="2647126" y="5227842"/>
              <a:ext cx="247465" cy="1060"/>
            </a:xfrm>
            <a:custGeom>
              <a:avLst/>
              <a:gdLst/>
              <a:ahLst/>
              <a:cxnLst>
                <a:cxn ang="0">
                  <a:pos x="5" y="0"/>
                </a:cxn>
                <a:cxn ang="0">
                  <a:pos x="12" y="0"/>
                </a:cxn>
                <a:cxn ang="0">
                  <a:pos x="19" y="0"/>
                </a:cxn>
                <a:cxn ang="0">
                  <a:pos x="25" y="0"/>
                </a:cxn>
                <a:cxn ang="0">
                  <a:pos x="32" y="0"/>
                </a:cxn>
                <a:cxn ang="0">
                  <a:pos x="39" y="0"/>
                </a:cxn>
                <a:cxn ang="0">
                  <a:pos x="46" y="0"/>
                </a:cxn>
                <a:cxn ang="0">
                  <a:pos x="53" y="0"/>
                </a:cxn>
                <a:cxn ang="0">
                  <a:pos x="59" y="0"/>
                </a:cxn>
                <a:cxn ang="0">
                  <a:pos x="66" y="0"/>
                </a:cxn>
                <a:cxn ang="0">
                  <a:pos x="73" y="0"/>
                </a:cxn>
                <a:cxn ang="0">
                  <a:pos x="80" y="0"/>
                </a:cxn>
                <a:cxn ang="0">
                  <a:pos x="87" y="0"/>
                </a:cxn>
                <a:cxn ang="0">
                  <a:pos x="93" y="0"/>
                </a:cxn>
                <a:cxn ang="0">
                  <a:pos x="100" y="0"/>
                </a:cxn>
                <a:cxn ang="0">
                  <a:pos x="107" y="0"/>
                </a:cxn>
                <a:cxn ang="0">
                  <a:pos x="114" y="0"/>
                </a:cxn>
                <a:cxn ang="0">
                  <a:pos x="121" y="0"/>
                </a:cxn>
                <a:cxn ang="0">
                  <a:pos x="127" y="0"/>
                </a:cxn>
                <a:cxn ang="0">
                  <a:pos x="134" y="0"/>
                </a:cxn>
                <a:cxn ang="0">
                  <a:pos x="141" y="0"/>
                </a:cxn>
                <a:cxn ang="0">
                  <a:pos x="148" y="0"/>
                </a:cxn>
                <a:cxn ang="0">
                  <a:pos x="155" y="0"/>
                </a:cxn>
                <a:cxn ang="0">
                  <a:pos x="161" y="0"/>
                </a:cxn>
                <a:cxn ang="0">
                  <a:pos x="168" y="0"/>
                </a:cxn>
                <a:cxn ang="0">
                  <a:pos x="175" y="0"/>
                </a:cxn>
                <a:cxn ang="0">
                  <a:pos x="182" y="0"/>
                </a:cxn>
                <a:cxn ang="0">
                  <a:pos x="189" y="0"/>
                </a:cxn>
                <a:cxn ang="0">
                  <a:pos x="195" y="0"/>
                </a:cxn>
                <a:cxn ang="0">
                  <a:pos x="202" y="0"/>
                </a:cxn>
                <a:cxn ang="0">
                  <a:pos x="209" y="0"/>
                </a:cxn>
                <a:cxn ang="0">
                  <a:pos x="216" y="0"/>
                </a:cxn>
                <a:cxn ang="0">
                  <a:pos x="223" y="0"/>
                </a:cxn>
                <a:cxn ang="0">
                  <a:pos x="229" y="0"/>
                </a:cxn>
                <a:cxn ang="0">
                  <a:pos x="236" y="0"/>
                </a:cxn>
                <a:cxn ang="0">
                  <a:pos x="243" y="0"/>
                </a:cxn>
                <a:cxn ang="0">
                  <a:pos x="250" y="0"/>
                </a:cxn>
                <a:cxn ang="0">
                  <a:pos x="257" y="0"/>
                </a:cxn>
                <a:cxn ang="0">
                  <a:pos x="263" y="0"/>
                </a:cxn>
                <a:cxn ang="0">
                  <a:pos x="270" y="0"/>
                </a:cxn>
                <a:cxn ang="0">
                  <a:pos x="277" y="0"/>
                </a:cxn>
                <a:cxn ang="0">
                  <a:pos x="284" y="0"/>
                </a:cxn>
              </a:cxnLst>
              <a:rect l="0" t="0" r="r" b="b"/>
              <a:pathLst>
                <a:path w="288">
                  <a:moveTo>
                    <a:pt x="0" y="0"/>
                  </a:moveTo>
                  <a:lnTo>
                    <a:pt x="3" y="0"/>
                  </a:lnTo>
                  <a:lnTo>
                    <a:pt x="5" y="0"/>
                  </a:lnTo>
                  <a:lnTo>
                    <a:pt x="7" y="0"/>
                  </a:lnTo>
                  <a:lnTo>
                    <a:pt x="9" y="0"/>
                  </a:lnTo>
                  <a:lnTo>
                    <a:pt x="12" y="0"/>
                  </a:lnTo>
                  <a:lnTo>
                    <a:pt x="14" y="0"/>
                  </a:lnTo>
                  <a:lnTo>
                    <a:pt x="16" y="0"/>
                  </a:lnTo>
                  <a:lnTo>
                    <a:pt x="19" y="0"/>
                  </a:lnTo>
                  <a:lnTo>
                    <a:pt x="21" y="0"/>
                  </a:lnTo>
                  <a:lnTo>
                    <a:pt x="23" y="0"/>
                  </a:lnTo>
                  <a:lnTo>
                    <a:pt x="25" y="0"/>
                  </a:lnTo>
                  <a:lnTo>
                    <a:pt x="28" y="0"/>
                  </a:lnTo>
                  <a:lnTo>
                    <a:pt x="30" y="0"/>
                  </a:lnTo>
                  <a:lnTo>
                    <a:pt x="32" y="0"/>
                  </a:lnTo>
                  <a:lnTo>
                    <a:pt x="34" y="0"/>
                  </a:lnTo>
                  <a:lnTo>
                    <a:pt x="37" y="0"/>
                  </a:lnTo>
                  <a:lnTo>
                    <a:pt x="39" y="0"/>
                  </a:lnTo>
                  <a:lnTo>
                    <a:pt x="41" y="0"/>
                  </a:lnTo>
                  <a:lnTo>
                    <a:pt x="43" y="0"/>
                  </a:lnTo>
                  <a:lnTo>
                    <a:pt x="46" y="0"/>
                  </a:lnTo>
                  <a:lnTo>
                    <a:pt x="48" y="0"/>
                  </a:lnTo>
                  <a:lnTo>
                    <a:pt x="50" y="0"/>
                  </a:lnTo>
                  <a:lnTo>
                    <a:pt x="53" y="0"/>
                  </a:lnTo>
                  <a:lnTo>
                    <a:pt x="55" y="0"/>
                  </a:lnTo>
                  <a:lnTo>
                    <a:pt x="57" y="0"/>
                  </a:lnTo>
                  <a:lnTo>
                    <a:pt x="59" y="0"/>
                  </a:lnTo>
                  <a:lnTo>
                    <a:pt x="62" y="0"/>
                  </a:lnTo>
                  <a:lnTo>
                    <a:pt x="64" y="0"/>
                  </a:lnTo>
                  <a:lnTo>
                    <a:pt x="66" y="0"/>
                  </a:lnTo>
                  <a:lnTo>
                    <a:pt x="68" y="0"/>
                  </a:lnTo>
                  <a:lnTo>
                    <a:pt x="71" y="0"/>
                  </a:lnTo>
                  <a:lnTo>
                    <a:pt x="73" y="0"/>
                  </a:lnTo>
                  <a:lnTo>
                    <a:pt x="75" y="0"/>
                  </a:lnTo>
                  <a:lnTo>
                    <a:pt x="77" y="0"/>
                  </a:lnTo>
                  <a:lnTo>
                    <a:pt x="80" y="0"/>
                  </a:lnTo>
                  <a:lnTo>
                    <a:pt x="82" y="0"/>
                  </a:lnTo>
                  <a:lnTo>
                    <a:pt x="84" y="0"/>
                  </a:lnTo>
                  <a:lnTo>
                    <a:pt x="87" y="0"/>
                  </a:lnTo>
                  <a:lnTo>
                    <a:pt x="89" y="0"/>
                  </a:lnTo>
                  <a:lnTo>
                    <a:pt x="91" y="0"/>
                  </a:lnTo>
                  <a:lnTo>
                    <a:pt x="93" y="0"/>
                  </a:lnTo>
                  <a:lnTo>
                    <a:pt x="96" y="0"/>
                  </a:lnTo>
                  <a:lnTo>
                    <a:pt x="98" y="0"/>
                  </a:lnTo>
                  <a:lnTo>
                    <a:pt x="100" y="0"/>
                  </a:lnTo>
                  <a:lnTo>
                    <a:pt x="102" y="0"/>
                  </a:lnTo>
                  <a:lnTo>
                    <a:pt x="105" y="0"/>
                  </a:lnTo>
                  <a:lnTo>
                    <a:pt x="107" y="0"/>
                  </a:lnTo>
                  <a:lnTo>
                    <a:pt x="109" y="0"/>
                  </a:lnTo>
                  <a:lnTo>
                    <a:pt x="111" y="0"/>
                  </a:lnTo>
                  <a:lnTo>
                    <a:pt x="114" y="0"/>
                  </a:lnTo>
                  <a:lnTo>
                    <a:pt x="116" y="0"/>
                  </a:lnTo>
                  <a:lnTo>
                    <a:pt x="118" y="0"/>
                  </a:lnTo>
                  <a:lnTo>
                    <a:pt x="121" y="0"/>
                  </a:lnTo>
                  <a:lnTo>
                    <a:pt x="123" y="0"/>
                  </a:lnTo>
                  <a:lnTo>
                    <a:pt x="125" y="0"/>
                  </a:lnTo>
                  <a:lnTo>
                    <a:pt x="127" y="0"/>
                  </a:lnTo>
                  <a:lnTo>
                    <a:pt x="130" y="0"/>
                  </a:lnTo>
                  <a:lnTo>
                    <a:pt x="132" y="0"/>
                  </a:lnTo>
                  <a:lnTo>
                    <a:pt x="134" y="0"/>
                  </a:lnTo>
                  <a:lnTo>
                    <a:pt x="136" y="0"/>
                  </a:lnTo>
                  <a:lnTo>
                    <a:pt x="139" y="0"/>
                  </a:lnTo>
                  <a:lnTo>
                    <a:pt x="141" y="0"/>
                  </a:lnTo>
                  <a:lnTo>
                    <a:pt x="143" y="0"/>
                  </a:lnTo>
                  <a:lnTo>
                    <a:pt x="145" y="0"/>
                  </a:lnTo>
                  <a:lnTo>
                    <a:pt x="148" y="0"/>
                  </a:lnTo>
                  <a:lnTo>
                    <a:pt x="150" y="0"/>
                  </a:lnTo>
                  <a:lnTo>
                    <a:pt x="152" y="0"/>
                  </a:lnTo>
                  <a:lnTo>
                    <a:pt x="155" y="0"/>
                  </a:lnTo>
                  <a:lnTo>
                    <a:pt x="157" y="0"/>
                  </a:lnTo>
                  <a:lnTo>
                    <a:pt x="159" y="0"/>
                  </a:lnTo>
                  <a:lnTo>
                    <a:pt x="161" y="0"/>
                  </a:lnTo>
                  <a:lnTo>
                    <a:pt x="164" y="0"/>
                  </a:lnTo>
                  <a:lnTo>
                    <a:pt x="166" y="0"/>
                  </a:lnTo>
                  <a:lnTo>
                    <a:pt x="168" y="0"/>
                  </a:lnTo>
                  <a:lnTo>
                    <a:pt x="170" y="0"/>
                  </a:lnTo>
                  <a:lnTo>
                    <a:pt x="173" y="0"/>
                  </a:lnTo>
                  <a:lnTo>
                    <a:pt x="175" y="0"/>
                  </a:lnTo>
                  <a:lnTo>
                    <a:pt x="177" y="0"/>
                  </a:lnTo>
                  <a:lnTo>
                    <a:pt x="179" y="0"/>
                  </a:lnTo>
                  <a:lnTo>
                    <a:pt x="182" y="0"/>
                  </a:lnTo>
                  <a:lnTo>
                    <a:pt x="184" y="0"/>
                  </a:lnTo>
                  <a:lnTo>
                    <a:pt x="186" y="0"/>
                  </a:lnTo>
                  <a:lnTo>
                    <a:pt x="189" y="0"/>
                  </a:lnTo>
                  <a:lnTo>
                    <a:pt x="191" y="0"/>
                  </a:lnTo>
                  <a:lnTo>
                    <a:pt x="193" y="0"/>
                  </a:lnTo>
                  <a:lnTo>
                    <a:pt x="195" y="0"/>
                  </a:lnTo>
                  <a:lnTo>
                    <a:pt x="198" y="0"/>
                  </a:lnTo>
                  <a:lnTo>
                    <a:pt x="200" y="0"/>
                  </a:lnTo>
                  <a:lnTo>
                    <a:pt x="202" y="0"/>
                  </a:lnTo>
                  <a:lnTo>
                    <a:pt x="204" y="0"/>
                  </a:lnTo>
                  <a:lnTo>
                    <a:pt x="207" y="0"/>
                  </a:lnTo>
                  <a:lnTo>
                    <a:pt x="209" y="0"/>
                  </a:lnTo>
                  <a:lnTo>
                    <a:pt x="211" y="0"/>
                  </a:lnTo>
                  <a:lnTo>
                    <a:pt x="213" y="0"/>
                  </a:lnTo>
                  <a:lnTo>
                    <a:pt x="216" y="0"/>
                  </a:lnTo>
                  <a:lnTo>
                    <a:pt x="218" y="0"/>
                  </a:lnTo>
                  <a:lnTo>
                    <a:pt x="220" y="0"/>
                  </a:lnTo>
                  <a:lnTo>
                    <a:pt x="223" y="0"/>
                  </a:lnTo>
                  <a:lnTo>
                    <a:pt x="225" y="0"/>
                  </a:lnTo>
                  <a:lnTo>
                    <a:pt x="227" y="0"/>
                  </a:lnTo>
                  <a:lnTo>
                    <a:pt x="229" y="0"/>
                  </a:lnTo>
                  <a:lnTo>
                    <a:pt x="232" y="0"/>
                  </a:lnTo>
                  <a:lnTo>
                    <a:pt x="234" y="0"/>
                  </a:lnTo>
                  <a:lnTo>
                    <a:pt x="236" y="0"/>
                  </a:lnTo>
                  <a:lnTo>
                    <a:pt x="238" y="0"/>
                  </a:lnTo>
                  <a:lnTo>
                    <a:pt x="241" y="0"/>
                  </a:lnTo>
                  <a:lnTo>
                    <a:pt x="243" y="0"/>
                  </a:lnTo>
                  <a:lnTo>
                    <a:pt x="245" y="0"/>
                  </a:lnTo>
                  <a:lnTo>
                    <a:pt x="247" y="0"/>
                  </a:lnTo>
                  <a:lnTo>
                    <a:pt x="250" y="0"/>
                  </a:lnTo>
                  <a:lnTo>
                    <a:pt x="252" y="0"/>
                  </a:lnTo>
                  <a:lnTo>
                    <a:pt x="254" y="0"/>
                  </a:lnTo>
                  <a:lnTo>
                    <a:pt x="257" y="0"/>
                  </a:lnTo>
                  <a:lnTo>
                    <a:pt x="259" y="0"/>
                  </a:lnTo>
                  <a:lnTo>
                    <a:pt x="261" y="0"/>
                  </a:lnTo>
                  <a:lnTo>
                    <a:pt x="263" y="0"/>
                  </a:lnTo>
                  <a:lnTo>
                    <a:pt x="266" y="0"/>
                  </a:lnTo>
                  <a:lnTo>
                    <a:pt x="268" y="0"/>
                  </a:lnTo>
                  <a:lnTo>
                    <a:pt x="270" y="0"/>
                  </a:lnTo>
                  <a:lnTo>
                    <a:pt x="272" y="0"/>
                  </a:lnTo>
                  <a:lnTo>
                    <a:pt x="275" y="0"/>
                  </a:lnTo>
                  <a:lnTo>
                    <a:pt x="277" y="0"/>
                  </a:lnTo>
                  <a:lnTo>
                    <a:pt x="279" y="0"/>
                  </a:lnTo>
                  <a:lnTo>
                    <a:pt x="281" y="0"/>
                  </a:lnTo>
                  <a:lnTo>
                    <a:pt x="284" y="0"/>
                  </a:lnTo>
                  <a:lnTo>
                    <a:pt x="286" y="0"/>
                  </a:lnTo>
                  <a:lnTo>
                    <a:pt x="28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94" name="Freeform 148"/>
            <p:cNvSpPr>
              <a:spLocks/>
            </p:cNvSpPr>
            <p:nvPr/>
          </p:nvSpPr>
          <p:spPr bwMode="auto">
            <a:xfrm>
              <a:off x="2894592" y="5227842"/>
              <a:ext cx="170132" cy="1060"/>
            </a:xfrm>
            <a:custGeom>
              <a:avLst/>
              <a:gdLst/>
              <a:ahLst/>
              <a:cxnLst>
                <a:cxn ang="0">
                  <a:pos x="3" y="0"/>
                </a:cxn>
                <a:cxn ang="0">
                  <a:pos x="7" y="0"/>
                </a:cxn>
                <a:cxn ang="0">
                  <a:pos x="12" y="0"/>
                </a:cxn>
                <a:cxn ang="0">
                  <a:pos x="16" y="0"/>
                </a:cxn>
                <a:cxn ang="0">
                  <a:pos x="21" y="0"/>
                </a:cxn>
                <a:cxn ang="0">
                  <a:pos x="25" y="0"/>
                </a:cxn>
                <a:cxn ang="0">
                  <a:pos x="30" y="0"/>
                </a:cxn>
                <a:cxn ang="0">
                  <a:pos x="34" y="0"/>
                </a:cxn>
                <a:cxn ang="0">
                  <a:pos x="39" y="0"/>
                </a:cxn>
                <a:cxn ang="0">
                  <a:pos x="43" y="0"/>
                </a:cxn>
                <a:cxn ang="0">
                  <a:pos x="48" y="0"/>
                </a:cxn>
                <a:cxn ang="0">
                  <a:pos x="52" y="0"/>
                </a:cxn>
                <a:cxn ang="0">
                  <a:pos x="57" y="0"/>
                </a:cxn>
                <a:cxn ang="0">
                  <a:pos x="61" y="0"/>
                </a:cxn>
                <a:cxn ang="0">
                  <a:pos x="66" y="0"/>
                </a:cxn>
                <a:cxn ang="0">
                  <a:pos x="71" y="0"/>
                </a:cxn>
                <a:cxn ang="0">
                  <a:pos x="75" y="0"/>
                </a:cxn>
                <a:cxn ang="0">
                  <a:pos x="80" y="0"/>
                </a:cxn>
                <a:cxn ang="0">
                  <a:pos x="84" y="0"/>
                </a:cxn>
                <a:cxn ang="0">
                  <a:pos x="89" y="0"/>
                </a:cxn>
                <a:cxn ang="0">
                  <a:pos x="93" y="0"/>
                </a:cxn>
                <a:cxn ang="0">
                  <a:pos x="98" y="0"/>
                </a:cxn>
                <a:cxn ang="0">
                  <a:pos x="102" y="0"/>
                </a:cxn>
                <a:cxn ang="0">
                  <a:pos x="107" y="0"/>
                </a:cxn>
                <a:cxn ang="0">
                  <a:pos x="111" y="0"/>
                </a:cxn>
                <a:cxn ang="0">
                  <a:pos x="116" y="0"/>
                </a:cxn>
                <a:cxn ang="0">
                  <a:pos x="120" y="0"/>
                </a:cxn>
                <a:cxn ang="0">
                  <a:pos x="125" y="0"/>
                </a:cxn>
                <a:cxn ang="0">
                  <a:pos x="130" y="0"/>
                </a:cxn>
                <a:cxn ang="0">
                  <a:pos x="134" y="0"/>
                </a:cxn>
                <a:cxn ang="0">
                  <a:pos x="139" y="0"/>
                </a:cxn>
                <a:cxn ang="0">
                  <a:pos x="143" y="0"/>
                </a:cxn>
                <a:cxn ang="0">
                  <a:pos x="148" y="0"/>
                </a:cxn>
                <a:cxn ang="0">
                  <a:pos x="152" y="0"/>
                </a:cxn>
                <a:cxn ang="0">
                  <a:pos x="157" y="0"/>
                </a:cxn>
                <a:cxn ang="0">
                  <a:pos x="161" y="0"/>
                </a:cxn>
                <a:cxn ang="0">
                  <a:pos x="166" y="0"/>
                </a:cxn>
                <a:cxn ang="0">
                  <a:pos x="170" y="0"/>
                </a:cxn>
                <a:cxn ang="0">
                  <a:pos x="175" y="0"/>
                </a:cxn>
                <a:cxn ang="0">
                  <a:pos x="179" y="0"/>
                </a:cxn>
                <a:cxn ang="0">
                  <a:pos x="184" y="0"/>
                </a:cxn>
                <a:cxn ang="0">
                  <a:pos x="188" y="0"/>
                </a:cxn>
                <a:cxn ang="0">
                  <a:pos x="193" y="0"/>
                </a:cxn>
                <a:cxn ang="0">
                  <a:pos x="198" y="0"/>
                </a:cxn>
              </a:cxnLst>
              <a:rect l="0" t="0" r="r" b="b"/>
              <a:pathLst>
                <a:path w="198">
                  <a:moveTo>
                    <a:pt x="0" y="0"/>
                  </a:moveTo>
                  <a:lnTo>
                    <a:pt x="3" y="0"/>
                  </a:lnTo>
                  <a:lnTo>
                    <a:pt x="5" y="0"/>
                  </a:lnTo>
                  <a:lnTo>
                    <a:pt x="7" y="0"/>
                  </a:lnTo>
                  <a:lnTo>
                    <a:pt x="9" y="0"/>
                  </a:lnTo>
                  <a:lnTo>
                    <a:pt x="12" y="0"/>
                  </a:lnTo>
                  <a:lnTo>
                    <a:pt x="14" y="0"/>
                  </a:lnTo>
                  <a:lnTo>
                    <a:pt x="16" y="0"/>
                  </a:lnTo>
                  <a:lnTo>
                    <a:pt x="18" y="0"/>
                  </a:lnTo>
                  <a:lnTo>
                    <a:pt x="21" y="0"/>
                  </a:lnTo>
                  <a:lnTo>
                    <a:pt x="23" y="0"/>
                  </a:lnTo>
                  <a:lnTo>
                    <a:pt x="25" y="0"/>
                  </a:lnTo>
                  <a:lnTo>
                    <a:pt x="27" y="0"/>
                  </a:lnTo>
                  <a:lnTo>
                    <a:pt x="30" y="0"/>
                  </a:lnTo>
                  <a:lnTo>
                    <a:pt x="32" y="0"/>
                  </a:lnTo>
                  <a:lnTo>
                    <a:pt x="34" y="0"/>
                  </a:lnTo>
                  <a:lnTo>
                    <a:pt x="37" y="0"/>
                  </a:lnTo>
                  <a:lnTo>
                    <a:pt x="39" y="0"/>
                  </a:lnTo>
                  <a:lnTo>
                    <a:pt x="41" y="0"/>
                  </a:lnTo>
                  <a:lnTo>
                    <a:pt x="43" y="0"/>
                  </a:lnTo>
                  <a:lnTo>
                    <a:pt x="46" y="0"/>
                  </a:lnTo>
                  <a:lnTo>
                    <a:pt x="48" y="0"/>
                  </a:lnTo>
                  <a:lnTo>
                    <a:pt x="50" y="0"/>
                  </a:lnTo>
                  <a:lnTo>
                    <a:pt x="52" y="0"/>
                  </a:lnTo>
                  <a:lnTo>
                    <a:pt x="55" y="0"/>
                  </a:lnTo>
                  <a:lnTo>
                    <a:pt x="57" y="0"/>
                  </a:lnTo>
                  <a:lnTo>
                    <a:pt x="59" y="0"/>
                  </a:lnTo>
                  <a:lnTo>
                    <a:pt x="61" y="0"/>
                  </a:lnTo>
                  <a:lnTo>
                    <a:pt x="64" y="0"/>
                  </a:lnTo>
                  <a:lnTo>
                    <a:pt x="66" y="0"/>
                  </a:lnTo>
                  <a:lnTo>
                    <a:pt x="68" y="0"/>
                  </a:lnTo>
                  <a:lnTo>
                    <a:pt x="71" y="0"/>
                  </a:lnTo>
                  <a:lnTo>
                    <a:pt x="73" y="0"/>
                  </a:lnTo>
                  <a:lnTo>
                    <a:pt x="75" y="0"/>
                  </a:lnTo>
                  <a:lnTo>
                    <a:pt x="77" y="0"/>
                  </a:lnTo>
                  <a:lnTo>
                    <a:pt x="80" y="0"/>
                  </a:lnTo>
                  <a:lnTo>
                    <a:pt x="82" y="0"/>
                  </a:lnTo>
                  <a:lnTo>
                    <a:pt x="84" y="0"/>
                  </a:lnTo>
                  <a:lnTo>
                    <a:pt x="86" y="0"/>
                  </a:lnTo>
                  <a:lnTo>
                    <a:pt x="89" y="0"/>
                  </a:lnTo>
                  <a:lnTo>
                    <a:pt x="91" y="0"/>
                  </a:lnTo>
                  <a:lnTo>
                    <a:pt x="93" y="0"/>
                  </a:lnTo>
                  <a:lnTo>
                    <a:pt x="96" y="0"/>
                  </a:lnTo>
                  <a:lnTo>
                    <a:pt x="98" y="0"/>
                  </a:lnTo>
                  <a:lnTo>
                    <a:pt x="100" y="0"/>
                  </a:lnTo>
                  <a:lnTo>
                    <a:pt x="102" y="0"/>
                  </a:lnTo>
                  <a:lnTo>
                    <a:pt x="105" y="0"/>
                  </a:lnTo>
                  <a:lnTo>
                    <a:pt x="107" y="0"/>
                  </a:lnTo>
                  <a:lnTo>
                    <a:pt x="109" y="0"/>
                  </a:lnTo>
                  <a:lnTo>
                    <a:pt x="111" y="0"/>
                  </a:lnTo>
                  <a:lnTo>
                    <a:pt x="114" y="0"/>
                  </a:lnTo>
                  <a:lnTo>
                    <a:pt x="116" y="0"/>
                  </a:lnTo>
                  <a:lnTo>
                    <a:pt x="118" y="0"/>
                  </a:lnTo>
                  <a:lnTo>
                    <a:pt x="120" y="0"/>
                  </a:lnTo>
                  <a:lnTo>
                    <a:pt x="123" y="0"/>
                  </a:lnTo>
                  <a:lnTo>
                    <a:pt x="125" y="0"/>
                  </a:lnTo>
                  <a:lnTo>
                    <a:pt x="127" y="0"/>
                  </a:lnTo>
                  <a:lnTo>
                    <a:pt x="130" y="0"/>
                  </a:lnTo>
                  <a:lnTo>
                    <a:pt x="132" y="0"/>
                  </a:lnTo>
                  <a:lnTo>
                    <a:pt x="134" y="0"/>
                  </a:lnTo>
                  <a:lnTo>
                    <a:pt x="136" y="0"/>
                  </a:lnTo>
                  <a:lnTo>
                    <a:pt x="139" y="0"/>
                  </a:lnTo>
                  <a:lnTo>
                    <a:pt x="141" y="0"/>
                  </a:lnTo>
                  <a:lnTo>
                    <a:pt x="143" y="0"/>
                  </a:lnTo>
                  <a:lnTo>
                    <a:pt x="145" y="0"/>
                  </a:lnTo>
                  <a:lnTo>
                    <a:pt x="148" y="0"/>
                  </a:lnTo>
                  <a:lnTo>
                    <a:pt x="150" y="0"/>
                  </a:lnTo>
                  <a:lnTo>
                    <a:pt x="152" y="0"/>
                  </a:lnTo>
                  <a:lnTo>
                    <a:pt x="154" y="0"/>
                  </a:lnTo>
                  <a:lnTo>
                    <a:pt x="157" y="0"/>
                  </a:lnTo>
                  <a:lnTo>
                    <a:pt x="159" y="0"/>
                  </a:lnTo>
                  <a:lnTo>
                    <a:pt x="161" y="0"/>
                  </a:lnTo>
                  <a:lnTo>
                    <a:pt x="164" y="0"/>
                  </a:lnTo>
                  <a:lnTo>
                    <a:pt x="166" y="0"/>
                  </a:lnTo>
                  <a:lnTo>
                    <a:pt x="168" y="0"/>
                  </a:lnTo>
                  <a:lnTo>
                    <a:pt x="170" y="0"/>
                  </a:lnTo>
                  <a:lnTo>
                    <a:pt x="173" y="0"/>
                  </a:lnTo>
                  <a:lnTo>
                    <a:pt x="175" y="0"/>
                  </a:lnTo>
                  <a:lnTo>
                    <a:pt x="177" y="0"/>
                  </a:lnTo>
                  <a:lnTo>
                    <a:pt x="179" y="0"/>
                  </a:lnTo>
                  <a:lnTo>
                    <a:pt x="182" y="0"/>
                  </a:lnTo>
                  <a:lnTo>
                    <a:pt x="184" y="0"/>
                  </a:lnTo>
                  <a:lnTo>
                    <a:pt x="186" y="0"/>
                  </a:lnTo>
                  <a:lnTo>
                    <a:pt x="188" y="0"/>
                  </a:lnTo>
                  <a:lnTo>
                    <a:pt x="191" y="0"/>
                  </a:lnTo>
                  <a:lnTo>
                    <a:pt x="193" y="0"/>
                  </a:lnTo>
                  <a:lnTo>
                    <a:pt x="195" y="0"/>
                  </a:lnTo>
                  <a:lnTo>
                    <a:pt x="19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95" name="Freeform 149"/>
            <p:cNvSpPr>
              <a:spLocks/>
            </p:cNvSpPr>
            <p:nvPr/>
          </p:nvSpPr>
          <p:spPr bwMode="auto">
            <a:xfrm>
              <a:off x="1905591" y="5165300"/>
              <a:ext cx="247465" cy="1060"/>
            </a:xfrm>
            <a:custGeom>
              <a:avLst/>
              <a:gdLst/>
              <a:ahLst/>
              <a:cxnLst>
                <a:cxn ang="0">
                  <a:pos x="4" y="0"/>
                </a:cxn>
                <a:cxn ang="0">
                  <a:pos x="11" y="0"/>
                </a:cxn>
                <a:cxn ang="0">
                  <a:pos x="18" y="0"/>
                </a:cxn>
                <a:cxn ang="0">
                  <a:pos x="25" y="0"/>
                </a:cxn>
                <a:cxn ang="0">
                  <a:pos x="31" y="0"/>
                </a:cxn>
                <a:cxn ang="0">
                  <a:pos x="38" y="0"/>
                </a:cxn>
                <a:cxn ang="0">
                  <a:pos x="45" y="0"/>
                </a:cxn>
                <a:cxn ang="0">
                  <a:pos x="52" y="0"/>
                </a:cxn>
                <a:cxn ang="0">
                  <a:pos x="59" y="0"/>
                </a:cxn>
                <a:cxn ang="0">
                  <a:pos x="65" y="0"/>
                </a:cxn>
                <a:cxn ang="0">
                  <a:pos x="72" y="0"/>
                </a:cxn>
                <a:cxn ang="0">
                  <a:pos x="79" y="0"/>
                </a:cxn>
                <a:cxn ang="0">
                  <a:pos x="86" y="0"/>
                </a:cxn>
                <a:cxn ang="0">
                  <a:pos x="93" y="0"/>
                </a:cxn>
                <a:cxn ang="0">
                  <a:pos x="99" y="0"/>
                </a:cxn>
                <a:cxn ang="0">
                  <a:pos x="106" y="0"/>
                </a:cxn>
                <a:cxn ang="0">
                  <a:pos x="113" y="0"/>
                </a:cxn>
                <a:cxn ang="0">
                  <a:pos x="120" y="0"/>
                </a:cxn>
                <a:cxn ang="0">
                  <a:pos x="127" y="0"/>
                </a:cxn>
                <a:cxn ang="0">
                  <a:pos x="133" y="0"/>
                </a:cxn>
                <a:cxn ang="0">
                  <a:pos x="140" y="0"/>
                </a:cxn>
                <a:cxn ang="0">
                  <a:pos x="147" y="0"/>
                </a:cxn>
                <a:cxn ang="0">
                  <a:pos x="154" y="0"/>
                </a:cxn>
                <a:cxn ang="0">
                  <a:pos x="161" y="0"/>
                </a:cxn>
                <a:cxn ang="0">
                  <a:pos x="167" y="0"/>
                </a:cxn>
                <a:cxn ang="0">
                  <a:pos x="174" y="0"/>
                </a:cxn>
                <a:cxn ang="0">
                  <a:pos x="181" y="0"/>
                </a:cxn>
                <a:cxn ang="0">
                  <a:pos x="188" y="0"/>
                </a:cxn>
                <a:cxn ang="0">
                  <a:pos x="195" y="0"/>
                </a:cxn>
                <a:cxn ang="0">
                  <a:pos x="201" y="0"/>
                </a:cxn>
                <a:cxn ang="0">
                  <a:pos x="208" y="0"/>
                </a:cxn>
                <a:cxn ang="0">
                  <a:pos x="215" y="0"/>
                </a:cxn>
                <a:cxn ang="0">
                  <a:pos x="222" y="0"/>
                </a:cxn>
                <a:cxn ang="0">
                  <a:pos x="229" y="0"/>
                </a:cxn>
                <a:cxn ang="0">
                  <a:pos x="235" y="0"/>
                </a:cxn>
                <a:cxn ang="0">
                  <a:pos x="242" y="0"/>
                </a:cxn>
                <a:cxn ang="0">
                  <a:pos x="249" y="0"/>
                </a:cxn>
                <a:cxn ang="0">
                  <a:pos x="256" y="0"/>
                </a:cxn>
                <a:cxn ang="0">
                  <a:pos x="263" y="0"/>
                </a:cxn>
                <a:cxn ang="0">
                  <a:pos x="269" y="0"/>
                </a:cxn>
                <a:cxn ang="0">
                  <a:pos x="276" y="0"/>
                </a:cxn>
                <a:cxn ang="0">
                  <a:pos x="283" y="0"/>
                </a:cxn>
              </a:cxnLst>
              <a:rect l="0" t="0" r="r" b="b"/>
              <a:pathLst>
                <a:path w="288">
                  <a:moveTo>
                    <a:pt x="0" y="0"/>
                  </a:moveTo>
                  <a:lnTo>
                    <a:pt x="2" y="0"/>
                  </a:lnTo>
                  <a:lnTo>
                    <a:pt x="4" y="0"/>
                  </a:lnTo>
                  <a:lnTo>
                    <a:pt x="6" y="0"/>
                  </a:lnTo>
                  <a:lnTo>
                    <a:pt x="9" y="0"/>
                  </a:lnTo>
                  <a:lnTo>
                    <a:pt x="11" y="0"/>
                  </a:lnTo>
                  <a:lnTo>
                    <a:pt x="13" y="0"/>
                  </a:lnTo>
                  <a:lnTo>
                    <a:pt x="16" y="0"/>
                  </a:lnTo>
                  <a:lnTo>
                    <a:pt x="18" y="0"/>
                  </a:lnTo>
                  <a:lnTo>
                    <a:pt x="20" y="0"/>
                  </a:lnTo>
                  <a:lnTo>
                    <a:pt x="22" y="0"/>
                  </a:lnTo>
                  <a:lnTo>
                    <a:pt x="25" y="0"/>
                  </a:lnTo>
                  <a:lnTo>
                    <a:pt x="27" y="0"/>
                  </a:lnTo>
                  <a:lnTo>
                    <a:pt x="29" y="0"/>
                  </a:lnTo>
                  <a:lnTo>
                    <a:pt x="31" y="0"/>
                  </a:lnTo>
                  <a:lnTo>
                    <a:pt x="34" y="0"/>
                  </a:lnTo>
                  <a:lnTo>
                    <a:pt x="36" y="0"/>
                  </a:lnTo>
                  <a:lnTo>
                    <a:pt x="38" y="0"/>
                  </a:lnTo>
                  <a:lnTo>
                    <a:pt x="40" y="0"/>
                  </a:lnTo>
                  <a:lnTo>
                    <a:pt x="43" y="0"/>
                  </a:lnTo>
                  <a:lnTo>
                    <a:pt x="45" y="0"/>
                  </a:lnTo>
                  <a:lnTo>
                    <a:pt x="47" y="0"/>
                  </a:lnTo>
                  <a:lnTo>
                    <a:pt x="50" y="0"/>
                  </a:lnTo>
                  <a:lnTo>
                    <a:pt x="52" y="0"/>
                  </a:lnTo>
                  <a:lnTo>
                    <a:pt x="54" y="0"/>
                  </a:lnTo>
                  <a:lnTo>
                    <a:pt x="56" y="0"/>
                  </a:lnTo>
                  <a:lnTo>
                    <a:pt x="59" y="0"/>
                  </a:lnTo>
                  <a:lnTo>
                    <a:pt x="61" y="0"/>
                  </a:lnTo>
                  <a:lnTo>
                    <a:pt x="63" y="0"/>
                  </a:lnTo>
                  <a:lnTo>
                    <a:pt x="65" y="0"/>
                  </a:lnTo>
                  <a:lnTo>
                    <a:pt x="68" y="0"/>
                  </a:lnTo>
                  <a:lnTo>
                    <a:pt x="70" y="0"/>
                  </a:lnTo>
                  <a:lnTo>
                    <a:pt x="72" y="0"/>
                  </a:lnTo>
                  <a:lnTo>
                    <a:pt x="75" y="0"/>
                  </a:lnTo>
                  <a:lnTo>
                    <a:pt x="77" y="0"/>
                  </a:lnTo>
                  <a:lnTo>
                    <a:pt x="79" y="0"/>
                  </a:lnTo>
                  <a:lnTo>
                    <a:pt x="81" y="0"/>
                  </a:lnTo>
                  <a:lnTo>
                    <a:pt x="84" y="0"/>
                  </a:lnTo>
                  <a:lnTo>
                    <a:pt x="86" y="0"/>
                  </a:lnTo>
                  <a:lnTo>
                    <a:pt x="88" y="0"/>
                  </a:lnTo>
                  <a:lnTo>
                    <a:pt x="90" y="0"/>
                  </a:lnTo>
                  <a:lnTo>
                    <a:pt x="93" y="0"/>
                  </a:lnTo>
                  <a:lnTo>
                    <a:pt x="95" y="0"/>
                  </a:lnTo>
                  <a:lnTo>
                    <a:pt x="97" y="0"/>
                  </a:lnTo>
                  <a:lnTo>
                    <a:pt x="99" y="0"/>
                  </a:lnTo>
                  <a:lnTo>
                    <a:pt x="102" y="0"/>
                  </a:lnTo>
                  <a:lnTo>
                    <a:pt x="104" y="0"/>
                  </a:lnTo>
                  <a:lnTo>
                    <a:pt x="106" y="0"/>
                  </a:lnTo>
                  <a:lnTo>
                    <a:pt x="109" y="0"/>
                  </a:lnTo>
                  <a:lnTo>
                    <a:pt x="111" y="0"/>
                  </a:lnTo>
                  <a:lnTo>
                    <a:pt x="113" y="0"/>
                  </a:lnTo>
                  <a:lnTo>
                    <a:pt x="115" y="0"/>
                  </a:lnTo>
                  <a:lnTo>
                    <a:pt x="118" y="0"/>
                  </a:lnTo>
                  <a:lnTo>
                    <a:pt x="120" y="0"/>
                  </a:lnTo>
                  <a:lnTo>
                    <a:pt x="122" y="0"/>
                  </a:lnTo>
                  <a:lnTo>
                    <a:pt x="124" y="0"/>
                  </a:lnTo>
                  <a:lnTo>
                    <a:pt x="127" y="0"/>
                  </a:lnTo>
                  <a:lnTo>
                    <a:pt x="129" y="0"/>
                  </a:lnTo>
                  <a:lnTo>
                    <a:pt x="131" y="0"/>
                  </a:lnTo>
                  <a:lnTo>
                    <a:pt x="133" y="0"/>
                  </a:lnTo>
                  <a:lnTo>
                    <a:pt x="136" y="0"/>
                  </a:lnTo>
                  <a:lnTo>
                    <a:pt x="138" y="0"/>
                  </a:lnTo>
                  <a:lnTo>
                    <a:pt x="140" y="0"/>
                  </a:lnTo>
                  <a:lnTo>
                    <a:pt x="143" y="0"/>
                  </a:lnTo>
                  <a:lnTo>
                    <a:pt x="145" y="0"/>
                  </a:lnTo>
                  <a:lnTo>
                    <a:pt x="147" y="0"/>
                  </a:lnTo>
                  <a:lnTo>
                    <a:pt x="149" y="0"/>
                  </a:lnTo>
                  <a:lnTo>
                    <a:pt x="152" y="0"/>
                  </a:lnTo>
                  <a:lnTo>
                    <a:pt x="154" y="0"/>
                  </a:lnTo>
                  <a:lnTo>
                    <a:pt x="156" y="0"/>
                  </a:lnTo>
                  <a:lnTo>
                    <a:pt x="158" y="0"/>
                  </a:lnTo>
                  <a:lnTo>
                    <a:pt x="161" y="0"/>
                  </a:lnTo>
                  <a:lnTo>
                    <a:pt x="163" y="0"/>
                  </a:lnTo>
                  <a:lnTo>
                    <a:pt x="165" y="0"/>
                  </a:lnTo>
                  <a:lnTo>
                    <a:pt x="167" y="0"/>
                  </a:lnTo>
                  <a:lnTo>
                    <a:pt x="170" y="0"/>
                  </a:lnTo>
                  <a:lnTo>
                    <a:pt x="172" y="0"/>
                  </a:lnTo>
                  <a:lnTo>
                    <a:pt x="174" y="0"/>
                  </a:lnTo>
                  <a:lnTo>
                    <a:pt x="177" y="0"/>
                  </a:lnTo>
                  <a:lnTo>
                    <a:pt x="179" y="0"/>
                  </a:lnTo>
                  <a:lnTo>
                    <a:pt x="181" y="0"/>
                  </a:lnTo>
                  <a:lnTo>
                    <a:pt x="183" y="0"/>
                  </a:lnTo>
                  <a:lnTo>
                    <a:pt x="186" y="0"/>
                  </a:lnTo>
                  <a:lnTo>
                    <a:pt x="188" y="0"/>
                  </a:lnTo>
                  <a:lnTo>
                    <a:pt x="190" y="0"/>
                  </a:lnTo>
                  <a:lnTo>
                    <a:pt x="192" y="0"/>
                  </a:lnTo>
                  <a:lnTo>
                    <a:pt x="195" y="0"/>
                  </a:lnTo>
                  <a:lnTo>
                    <a:pt x="197" y="0"/>
                  </a:lnTo>
                  <a:lnTo>
                    <a:pt x="199" y="0"/>
                  </a:lnTo>
                  <a:lnTo>
                    <a:pt x="201" y="0"/>
                  </a:lnTo>
                  <a:lnTo>
                    <a:pt x="204" y="0"/>
                  </a:lnTo>
                  <a:lnTo>
                    <a:pt x="206" y="0"/>
                  </a:lnTo>
                  <a:lnTo>
                    <a:pt x="208" y="0"/>
                  </a:lnTo>
                  <a:lnTo>
                    <a:pt x="211" y="0"/>
                  </a:lnTo>
                  <a:lnTo>
                    <a:pt x="213" y="0"/>
                  </a:lnTo>
                  <a:lnTo>
                    <a:pt x="215" y="0"/>
                  </a:lnTo>
                  <a:lnTo>
                    <a:pt x="217" y="0"/>
                  </a:lnTo>
                  <a:lnTo>
                    <a:pt x="220" y="0"/>
                  </a:lnTo>
                  <a:lnTo>
                    <a:pt x="222" y="0"/>
                  </a:lnTo>
                  <a:lnTo>
                    <a:pt x="224" y="0"/>
                  </a:lnTo>
                  <a:lnTo>
                    <a:pt x="226" y="0"/>
                  </a:lnTo>
                  <a:lnTo>
                    <a:pt x="229" y="0"/>
                  </a:lnTo>
                  <a:lnTo>
                    <a:pt x="231" y="0"/>
                  </a:lnTo>
                  <a:lnTo>
                    <a:pt x="233" y="0"/>
                  </a:lnTo>
                  <a:lnTo>
                    <a:pt x="235" y="0"/>
                  </a:lnTo>
                  <a:lnTo>
                    <a:pt x="238" y="0"/>
                  </a:lnTo>
                  <a:lnTo>
                    <a:pt x="240" y="0"/>
                  </a:lnTo>
                  <a:lnTo>
                    <a:pt x="242" y="0"/>
                  </a:lnTo>
                  <a:lnTo>
                    <a:pt x="245" y="0"/>
                  </a:lnTo>
                  <a:lnTo>
                    <a:pt x="247" y="0"/>
                  </a:lnTo>
                  <a:lnTo>
                    <a:pt x="249" y="0"/>
                  </a:lnTo>
                  <a:lnTo>
                    <a:pt x="251" y="0"/>
                  </a:lnTo>
                  <a:lnTo>
                    <a:pt x="254" y="0"/>
                  </a:lnTo>
                  <a:lnTo>
                    <a:pt x="256" y="0"/>
                  </a:lnTo>
                  <a:lnTo>
                    <a:pt x="258" y="0"/>
                  </a:lnTo>
                  <a:lnTo>
                    <a:pt x="260" y="0"/>
                  </a:lnTo>
                  <a:lnTo>
                    <a:pt x="263" y="0"/>
                  </a:lnTo>
                  <a:lnTo>
                    <a:pt x="265" y="0"/>
                  </a:lnTo>
                  <a:lnTo>
                    <a:pt x="267" y="0"/>
                  </a:lnTo>
                  <a:lnTo>
                    <a:pt x="269" y="0"/>
                  </a:lnTo>
                  <a:lnTo>
                    <a:pt x="272" y="0"/>
                  </a:lnTo>
                  <a:lnTo>
                    <a:pt x="274" y="0"/>
                  </a:lnTo>
                  <a:lnTo>
                    <a:pt x="276" y="0"/>
                  </a:lnTo>
                  <a:lnTo>
                    <a:pt x="279" y="0"/>
                  </a:lnTo>
                  <a:lnTo>
                    <a:pt x="281" y="0"/>
                  </a:lnTo>
                  <a:lnTo>
                    <a:pt x="283" y="0"/>
                  </a:lnTo>
                  <a:lnTo>
                    <a:pt x="285" y="0"/>
                  </a:lnTo>
                  <a:lnTo>
                    <a:pt x="28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96" name="Freeform 150"/>
            <p:cNvSpPr>
              <a:spLocks/>
            </p:cNvSpPr>
            <p:nvPr/>
          </p:nvSpPr>
          <p:spPr bwMode="auto">
            <a:xfrm>
              <a:off x="2153056" y="5165300"/>
              <a:ext cx="246605" cy="1060"/>
            </a:xfrm>
            <a:custGeom>
              <a:avLst/>
              <a:gdLst/>
              <a:ahLst/>
              <a:cxnLst>
                <a:cxn ang="0">
                  <a:pos x="4" y="0"/>
                </a:cxn>
                <a:cxn ang="0">
                  <a:pos x="11" y="0"/>
                </a:cxn>
                <a:cxn ang="0">
                  <a:pos x="18" y="0"/>
                </a:cxn>
                <a:cxn ang="0">
                  <a:pos x="25" y="0"/>
                </a:cxn>
                <a:cxn ang="0">
                  <a:pos x="31" y="0"/>
                </a:cxn>
                <a:cxn ang="0">
                  <a:pos x="38" y="0"/>
                </a:cxn>
                <a:cxn ang="0">
                  <a:pos x="45" y="0"/>
                </a:cxn>
                <a:cxn ang="0">
                  <a:pos x="52" y="0"/>
                </a:cxn>
                <a:cxn ang="0">
                  <a:pos x="59" y="0"/>
                </a:cxn>
                <a:cxn ang="0">
                  <a:pos x="65" y="0"/>
                </a:cxn>
                <a:cxn ang="0">
                  <a:pos x="72" y="0"/>
                </a:cxn>
                <a:cxn ang="0">
                  <a:pos x="79" y="0"/>
                </a:cxn>
                <a:cxn ang="0">
                  <a:pos x="86" y="0"/>
                </a:cxn>
                <a:cxn ang="0">
                  <a:pos x="93" y="0"/>
                </a:cxn>
                <a:cxn ang="0">
                  <a:pos x="99" y="0"/>
                </a:cxn>
                <a:cxn ang="0">
                  <a:pos x="106" y="0"/>
                </a:cxn>
                <a:cxn ang="0">
                  <a:pos x="113" y="0"/>
                </a:cxn>
                <a:cxn ang="0">
                  <a:pos x="120" y="0"/>
                </a:cxn>
                <a:cxn ang="0">
                  <a:pos x="127" y="0"/>
                </a:cxn>
                <a:cxn ang="0">
                  <a:pos x="133" y="0"/>
                </a:cxn>
                <a:cxn ang="0">
                  <a:pos x="140" y="0"/>
                </a:cxn>
                <a:cxn ang="0">
                  <a:pos x="147" y="0"/>
                </a:cxn>
                <a:cxn ang="0">
                  <a:pos x="154" y="0"/>
                </a:cxn>
                <a:cxn ang="0">
                  <a:pos x="161" y="0"/>
                </a:cxn>
                <a:cxn ang="0">
                  <a:pos x="167" y="0"/>
                </a:cxn>
                <a:cxn ang="0">
                  <a:pos x="174" y="0"/>
                </a:cxn>
                <a:cxn ang="0">
                  <a:pos x="181" y="0"/>
                </a:cxn>
                <a:cxn ang="0">
                  <a:pos x="188" y="0"/>
                </a:cxn>
                <a:cxn ang="0">
                  <a:pos x="195" y="0"/>
                </a:cxn>
                <a:cxn ang="0">
                  <a:pos x="201" y="0"/>
                </a:cxn>
                <a:cxn ang="0">
                  <a:pos x="208" y="0"/>
                </a:cxn>
                <a:cxn ang="0">
                  <a:pos x="215" y="0"/>
                </a:cxn>
                <a:cxn ang="0">
                  <a:pos x="222" y="0"/>
                </a:cxn>
                <a:cxn ang="0">
                  <a:pos x="229" y="0"/>
                </a:cxn>
                <a:cxn ang="0">
                  <a:pos x="235" y="0"/>
                </a:cxn>
                <a:cxn ang="0">
                  <a:pos x="242" y="0"/>
                </a:cxn>
                <a:cxn ang="0">
                  <a:pos x="249" y="0"/>
                </a:cxn>
                <a:cxn ang="0">
                  <a:pos x="256" y="0"/>
                </a:cxn>
                <a:cxn ang="0">
                  <a:pos x="263" y="0"/>
                </a:cxn>
                <a:cxn ang="0">
                  <a:pos x="269" y="0"/>
                </a:cxn>
                <a:cxn ang="0">
                  <a:pos x="276" y="0"/>
                </a:cxn>
                <a:cxn ang="0">
                  <a:pos x="283" y="0"/>
                </a:cxn>
              </a:cxnLst>
              <a:rect l="0" t="0" r="r" b="b"/>
              <a:pathLst>
                <a:path w="287">
                  <a:moveTo>
                    <a:pt x="0" y="0"/>
                  </a:moveTo>
                  <a:lnTo>
                    <a:pt x="2" y="0"/>
                  </a:lnTo>
                  <a:lnTo>
                    <a:pt x="4" y="0"/>
                  </a:lnTo>
                  <a:lnTo>
                    <a:pt x="6" y="0"/>
                  </a:lnTo>
                  <a:lnTo>
                    <a:pt x="9" y="0"/>
                  </a:lnTo>
                  <a:lnTo>
                    <a:pt x="11" y="0"/>
                  </a:lnTo>
                  <a:lnTo>
                    <a:pt x="13" y="0"/>
                  </a:lnTo>
                  <a:lnTo>
                    <a:pt x="15" y="0"/>
                  </a:lnTo>
                  <a:lnTo>
                    <a:pt x="18" y="0"/>
                  </a:lnTo>
                  <a:lnTo>
                    <a:pt x="20" y="0"/>
                  </a:lnTo>
                  <a:lnTo>
                    <a:pt x="22" y="0"/>
                  </a:lnTo>
                  <a:lnTo>
                    <a:pt x="25" y="0"/>
                  </a:lnTo>
                  <a:lnTo>
                    <a:pt x="27" y="0"/>
                  </a:lnTo>
                  <a:lnTo>
                    <a:pt x="29" y="0"/>
                  </a:lnTo>
                  <a:lnTo>
                    <a:pt x="31" y="0"/>
                  </a:lnTo>
                  <a:lnTo>
                    <a:pt x="34" y="0"/>
                  </a:lnTo>
                  <a:lnTo>
                    <a:pt x="36" y="0"/>
                  </a:lnTo>
                  <a:lnTo>
                    <a:pt x="38" y="0"/>
                  </a:lnTo>
                  <a:lnTo>
                    <a:pt x="40" y="0"/>
                  </a:lnTo>
                  <a:lnTo>
                    <a:pt x="43" y="0"/>
                  </a:lnTo>
                  <a:lnTo>
                    <a:pt x="45" y="0"/>
                  </a:lnTo>
                  <a:lnTo>
                    <a:pt x="47" y="0"/>
                  </a:lnTo>
                  <a:lnTo>
                    <a:pt x="49" y="0"/>
                  </a:lnTo>
                  <a:lnTo>
                    <a:pt x="52" y="0"/>
                  </a:lnTo>
                  <a:lnTo>
                    <a:pt x="54" y="0"/>
                  </a:lnTo>
                  <a:lnTo>
                    <a:pt x="56" y="0"/>
                  </a:lnTo>
                  <a:lnTo>
                    <a:pt x="59" y="0"/>
                  </a:lnTo>
                  <a:lnTo>
                    <a:pt x="61" y="0"/>
                  </a:lnTo>
                  <a:lnTo>
                    <a:pt x="63" y="0"/>
                  </a:lnTo>
                  <a:lnTo>
                    <a:pt x="65" y="0"/>
                  </a:lnTo>
                  <a:lnTo>
                    <a:pt x="68" y="0"/>
                  </a:lnTo>
                  <a:lnTo>
                    <a:pt x="70" y="0"/>
                  </a:lnTo>
                  <a:lnTo>
                    <a:pt x="72" y="0"/>
                  </a:lnTo>
                  <a:lnTo>
                    <a:pt x="74" y="0"/>
                  </a:lnTo>
                  <a:lnTo>
                    <a:pt x="77" y="0"/>
                  </a:lnTo>
                  <a:lnTo>
                    <a:pt x="79" y="0"/>
                  </a:lnTo>
                  <a:lnTo>
                    <a:pt x="81" y="0"/>
                  </a:lnTo>
                  <a:lnTo>
                    <a:pt x="83" y="0"/>
                  </a:lnTo>
                  <a:lnTo>
                    <a:pt x="86" y="0"/>
                  </a:lnTo>
                  <a:lnTo>
                    <a:pt x="88" y="0"/>
                  </a:lnTo>
                  <a:lnTo>
                    <a:pt x="90" y="0"/>
                  </a:lnTo>
                  <a:lnTo>
                    <a:pt x="93" y="0"/>
                  </a:lnTo>
                  <a:lnTo>
                    <a:pt x="95" y="0"/>
                  </a:lnTo>
                  <a:lnTo>
                    <a:pt x="97" y="0"/>
                  </a:lnTo>
                  <a:lnTo>
                    <a:pt x="99" y="0"/>
                  </a:lnTo>
                  <a:lnTo>
                    <a:pt x="102" y="0"/>
                  </a:lnTo>
                  <a:lnTo>
                    <a:pt x="104" y="0"/>
                  </a:lnTo>
                  <a:lnTo>
                    <a:pt x="106" y="0"/>
                  </a:lnTo>
                  <a:lnTo>
                    <a:pt x="108" y="0"/>
                  </a:lnTo>
                  <a:lnTo>
                    <a:pt x="111" y="0"/>
                  </a:lnTo>
                  <a:lnTo>
                    <a:pt x="113" y="0"/>
                  </a:lnTo>
                  <a:lnTo>
                    <a:pt x="115" y="0"/>
                  </a:lnTo>
                  <a:lnTo>
                    <a:pt x="117" y="0"/>
                  </a:lnTo>
                  <a:lnTo>
                    <a:pt x="120" y="0"/>
                  </a:lnTo>
                  <a:lnTo>
                    <a:pt x="122" y="0"/>
                  </a:lnTo>
                  <a:lnTo>
                    <a:pt x="124" y="0"/>
                  </a:lnTo>
                  <a:lnTo>
                    <a:pt x="127" y="0"/>
                  </a:lnTo>
                  <a:lnTo>
                    <a:pt x="129" y="0"/>
                  </a:lnTo>
                  <a:lnTo>
                    <a:pt x="131" y="0"/>
                  </a:lnTo>
                  <a:lnTo>
                    <a:pt x="133" y="0"/>
                  </a:lnTo>
                  <a:lnTo>
                    <a:pt x="136" y="0"/>
                  </a:lnTo>
                  <a:lnTo>
                    <a:pt x="138" y="0"/>
                  </a:lnTo>
                  <a:lnTo>
                    <a:pt x="140" y="0"/>
                  </a:lnTo>
                  <a:lnTo>
                    <a:pt x="142" y="0"/>
                  </a:lnTo>
                  <a:lnTo>
                    <a:pt x="145" y="0"/>
                  </a:lnTo>
                  <a:lnTo>
                    <a:pt x="147" y="0"/>
                  </a:lnTo>
                  <a:lnTo>
                    <a:pt x="149" y="0"/>
                  </a:lnTo>
                  <a:lnTo>
                    <a:pt x="151" y="0"/>
                  </a:lnTo>
                  <a:lnTo>
                    <a:pt x="154" y="0"/>
                  </a:lnTo>
                  <a:lnTo>
                    <a:pt x="156" y="0"/>
                  </a:lnTo>
                  <a:lnTo>
                    <a:pt x="158" y="0"/>
                  </a:lnTo>
                  <a:lnTo>
                    <a:pt x="161" y="0"/>
                  </a:lnTo>
                  <a:lnTo>
                    <a:pt x="163" y="0"/>
                  </a:lnTo>
                  <a:lnTo>
                    <a:pt x="165" y="0"/>
                  </a:lnTo>
                  <a:lnTo>
                    <a:pt x="167" y="0"/>
                  </a:lnTo>
                  <a:lnTo>
                    <a:pt x="170" y="0"/>
                  </a:lnTo>
                  <a:lnTo>
                    <a:pt x="172" y="0"/>
                  </a:lnTo>
                  <a:lnTo>
                    <a:pt x="174" y="0"/>
                  </a:lnTo>
                  <a:lnTo>
                    <a:pt x="176" y="0"/>
                  </a:lnTo>
                  <a:lnTo>
                    <a:pt x="179" y="0"/>
                  </a:lnTo>
                  <a:lnTo>
                    <a:pt x="181" y="0"/>
                  </a:lnTo>
                  <a:lnTo>
                    <a:pt x="183" y="0"/>
                  </a:lnTo>
                  <a:lnTo>
                    <a:pt x="185" y="0"/>
                  </a:lnTo>
                  <a:lnTo>
                    <a:pt x="188" y="0"/>
                  </a:lnTo>
                  <a:lnTo>
                    <a:pt x="190" y="0"/>
                  </a:lnTo>
                  <a:lnTo>
                    <a:pt x="192" y="0"/>
                  </a:lnTo>
                  <a:lnTo>
                    <a:pt x="195" y="0"/>
                  </a:lnTo>
                  <a:lnTo>
                    <a:pt x="197" y="0"/>
                  </a:lnTo>
                  <a:lnTo>
                    <a:pt x="199" y="0"/>
                  </a:lnTo>
                  <a:lnTo>
                    <a:pt x="201" y="0"/>
                  </a:lnTo>
                  <a:lnTo>
                    <a:pt x="204" y="0"/>
                  </a:lnTo>
                  <a:lnTo>
                    <a:pt x="206" y="0"/>
                  </a:lnTo>
                  <a:lnTo>
                    <a:pt x="208" y="0"/>
                  </a:lnTo>
                  <a:lnTo>
                    <a:pt x="210" y="0"/>
                  </a:lnTo>
                  <a:lnTo>
                    <a:pt x="213" y="0"/>
                  </a:lnTo>
                  <a:lnTo>
                    <a:pt x="215" y="0"/>
                  </a:lnTo>
                  <a:lnTo>
                    <a:pt x="217" y="0"/>
                  </a:lnTo>
                  <a:lnTo>
                    <a:pt x="219" y="0"/>
                  </a:lnTo>
                  <a:lnTo>
                    <a:pt x="222" y="0"/>
                  </a:lnTo>
                  <a:lnTo>
                    <a:pt x="224" y="0"/>
                  </a:lnTo>
                  <a:lnTo>
                    <a:pt x="226" y="0"/>
                  </a:lnTo>
                  <a:lnTo>
                    <a:pt x="229" y="0"/>
                  </a:lnTo>
                  <a:lnTo>
                    <a:pt x="231" y="0"/>
                  </a:lnTo>
                  <a:lnTo>
                    <a:pt x="233" y="0"/>
                  </a:lnTo>
                  <a:lnTo>
                    <a:pt x="235" y="0"/>
                  </a:lnTo>
                  <a:lnTo>
                    <a:pt x="238" y="0"/>
                  </a:lnTo>
                  <a:lnTo>
                    <a:pt x="240" y="0"/>
                  </a:lnTo>
                  <a:lnTo>
                    <a:pt x="242" y="0"/>
                  </a:lnTo>
                  <a:lnTo>
                    <a:pt x="244" y="0"/>
                  </a:lnTo>
                  <a:lnTo>
                    <a:pt x="247" y="0"/>
                  </a:lnTo>
                  <a:lnTo>
                    <a:pt x="249" y="0"/>
                  </a:lnTo>
                  <a:lnTo>
                    <a:pt x="251" y="0"/>
                  </a:lnTo>
                  <a:lnTo>
                    <a:pt x="253" y="0"/>
                  </a:lnTo>
                  <a:lnTo>
                    <a:pt x="256" y="0"/>
                  </a:lnTo>
                  <a:lnTo>
                    <a:pt x="258" y="0"/>
                  </a:lnTo>
                  <a:lnTo>
                    <a:pt x="260" y="0"/>
                  </a:lnTo>
                  <a:lnTo>
                    <a:pt x="263" y="0"/>
                  </a:lnTo>
                  <a:lnTo>
                    <a:pt x="265" y="0"/>
                  </a:lnTo>
                  <a:lnTo>
                    <a:pt x="267" y="0"/>
                  </a:lnTo>
                  <a:lnTo>
                    <a:pt x="269" y="0"/>
                  </a:lnTo>
                  <a:lnTo>
                    <a:pt x="272" y="0"/>
                  </a:lnTo>
                  <a:lnTo>
                    <a:pt x="274" y="0"/>
                  </a:lnTo>
                  <a:lnTo>
                    <a:pt x="276" y="0"/>
                  </a:lnTo>
                  <a:lnTo>
                    <a:pt x="278" y="0"/>
                  </a:lnTo>
                  <a:lnTo>
                    <a:pt x="281" y="0"/>
                  </a:lnTo>
                  <a:lnTo>
                    <a:pt x="283" y="0"/>
                  </a:lnTo>
                  <a:lnTo>
                    <a:pt x="285" y="0"/>
                  </a:lnTo>
                  <a:lnTo>
                    <a:pt x="287"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97" name="Freeform 151"/>
            <p:cNvSpPr>
              <a:spLocks/>
            </p:cNvSpPr>
            <p:nvPr/>
          </p:nvSpPr>
          <p:spPr bwMode="auto">
            <a:xfrm>
              <a:off x="2399661" y="5165300"/>
              <a:ext cx="247465" cy="1060"/>
            </a:xfrm>
            <a:custGeom>
              <a:avLst/>
              <a:gdLst/>
              <a:ahLst/>
              <a:cxnLst>
                <a:cxn ang="0">
                  <a:pos x="5" y="0"/>
                </a:cxn>
                <a:cxn ang="0">
                  <a:pos x="12" y="0"/>
                </a:cxn>
                <a:cxn ang="0">
                  <a:pos x="19" y="0"/>
                </a:cxn>
                <a:cxn ang="0">
                  <a:pos x="25" y="0"/>
                </a:cxn>
                <a:cxn ang="0">
                  <a:pos x="32" y="0"/>
                </a:cxn>
                <a:cxn ang="0">
                  <a:pos x="39" y="0"/>
                </a:cxn>
                <a:cxn ang="0">
                  <a:pos x="46" y="0"/>
                </a:cxn>
                <a:cxn ang="0">
                  <a:pos x="53" y="0"/>
                </a:cxn>
                <a:cxn ang="0">
                  <a:pos x="59" y="0"/>
                </a:cxn>
                <a:cxn ang="0">
                  <a:pos x="66" y="0"/>
                </a:cxn>
                <a:cxn ang="0">
                  <a:pos x="73" y="0"/>
                </a:cxn>
                <a:cxn ang="0">
                  <a:pos x="80" y="0"/>
                </a:cxn>
                <a:cxn ang="0">
                  <a:pos x="87" y="0"/>
                </a:cxn>
                <a:cxn ang="0">
                  <a:pos x="93" y="0"/>
                </a:cxn>
                <a:cxn ang="0">
                  <a:pos x="100" y="0"/>
                </a:cxn>
                <a:cxn ang="0">
                  <a:pos x="107" y="0"/>
                </a:cxn>
                <a:cxn ang="0">
                  <a:pos x="114" y="0"/>
                </a:cxn>
                <a:cxn ang="0">
                  <a:pos x="121" y="0"/>
                </a:cxn>
                <a:cxn ang="0">
                  <a:pos x="127" y="0"/>
                </a:cxn>
                <a:cxn ang="0">
                  <a:pos x="134" y="0"/>
                </a:cxn>
                <a:cxn ang="0">
                  <a:pos x="141" y="0"/>
                </a:cxn>
                <a:cxn ang="0">
                  <a:pos x="148" y="0"/>
                </a:cxn>
                <a:cxn ang="0">
                  <a:pos x="155" y="0"/>
                </a:cxn>
                <a:cxn ang="0">
                  <a:pos x="161" y="0"/>
                </a:cxn>
                <a:cxn ang="0">
                  <a:pos x="168" y="0"/>
                </a:cxn>
                <a:cxn ang="0">
                  <a:pos x="175" y="0"/>
                </a:cxn>
                <a:cxn ang="0">
                  <a:pos x="182" y="0"/>
                </a:cxn>
                <a:cxn ang="0">
                  <a:pos x="189" y="0"/>
                </a:cxn>
                <a:cxn ang="0">
                  <a:pos x="195" y="0"/>
                </a:cxn>
                <a:cxn ang="0">
                  <a:pos x="202" y="0"/>
                </a:cxn>
                <a:cxn ang="0">
                  <a:pos x="209" y="0"/>
                </a:cxn>
                <a:cxn ang="0">
                  <a:pos x="216" y="0"/>
                </a:cxn>
                <a:cxn ang="0">
                  <a:pos x="223" y="0"/>
                </a:cxn>
                <a:cxn ang="0">
                  <a:pos x="229" y="0"/>
                </a:cxn>
                <a:cxn ang="0">
                  <a:pos x="236" y="0"/>
                </a:cxn>
                <a:cxn ang="0">
                  <a:pos x="243" y="0"/>
                </a:cxn>
                <a:cxn ang="0">
                  <a:pos x="250" y="0"/>
                </a:cxn>
                <a:cxn ang="0">
                  <a:pos x="257" y="0"/>
                </a:cxn>
                <a:cxn ang="0">
                  <a:pos x="263" y="0"/>
                </a:cxn>
                <a:cxn ang="0">
                  <a:pos x="270" y="0"/>
                </a:cxn>
                <a:cxn ang="0">
                  <a:pos x="277" y="0"/>
                </a:cxn>
                <a:cxn ang="0">
                  <a:pos x="284" y="0"/>
                </a:cxn>
              </a:cxnLst>
              <a:rect l="0" t="0" r="r" b="b"/>
              <a:pathLst>
                <a:path w="288">
                  <a:moveTo>
                    <a:pt x="0" y="0"/>
                  </a:moveTo>
                  <a:lnTo>
                    <a:pt x="3" y="0"/>
                  </a:lnTo>
                  <a:lnTo>
                    <a:pt x="5" y="0"/>
                  </a:lnTo>
                  <a:lnTo>
                    <a:pt x="7" y="0"/>
                  </a:lnTo>
                  <a:lnTo>
                    <a:pt x="10" y="0"/>
                  </a:lnTo>
                  <a:lnTo>
                    <a:pt x="12" y="0"/>
                  </a:lnTo>
                  <a:lnTo>
                    <a:pt x="14" y="0"/>
                  </a:lnTo>
                  <a:lnTo>
                    <a:pt x="16" y="0"/>
                  </a:lnTo>
                  <a:lnTo>
                    <a:pt x="19" y="0"/>
                  </a:lnTo>
                  <a:lnTo>
                    <a:pt x="21" y="0"/>
                  </a:lnTo>
                  <a:lnTo>
                    <a:pt x="23" y="0"/>
                  </a:lnTo>
                  <a:lnTo>
                    <a:pt x="25" y="0"/>
                  </a:lnTo>
                  <a:lnTo>
                    <a:pt x="28" y="0"/>
                  </a:lnTo>
                  <a:lnTo>
                    <a:pt x="30" y="0"/>
                  </a:lnTo>
                  <a:lnTo>
                    <a:pt x="32" y="0"/>
                  </a:lnTo>
                  <a:lnTo>
                    <a:pt x="34" y="0"/>
                  </a:lnTo>
                  <a:lnTo>
                    <a:pt x="37" y="0"/>
                  </a:lnTo>
                  <a:lnTo>
                    <a:pt x="39" y="0"/>
                  </a:lnTo>
                  <a:lnTo>
                    <a:pt x="41" y="0"/>
                  </a:lnTo>
                  <a:lnTo>
                    <a:pt x="44" y="0"/>
                  </a:lnTo>
                  <a:lnTo>
                    <a:pt x="46" y="0"/>
                  </a:lnTo>
                  <a:lnTo>
                    <a:pt x="48" y="0"/>
                  </a:lnTo>
                  <a:lnTo>
                    <a:pt x="50" y="0"/>
                  </a:lnTo>
                  <a:lnTo>
                    <a:pt x="53" y="0"/>
                  </a:lnTo>
                  <a:lnTo>
                    <a:pt x="55" y="0"/>
                  </a:lnTo>
                  <a:lnTo>
                    <a:pt x="57" y="0"/>
                  </a:lnTo>
                  <a:lnTo>
                    <a:pt x="59" y="0"/>
                  </a:lnTo>
                  <a:lnTo>
                    <a:pt x="62" y="0"/>
                  </a:lnTo>
                  <a:lnTo>
                    <a:pt x="64" y="0"/>
                  </a:lnTo>
                  <a:lnTo>
                    <a:pt x="66" y="0"/>
                  </a:lnTo>
                  <a:lnTo>
                    <a:pt x="68" y="0"/>
                  </a:lnTo>
                  <a:lnTo>
                    <a:pt x="71" y="0"/>
                  </a:lnTo>
                  <a:lnTo>
                    <a:pt x="73" y="0"/>
                  </a:lnTo>
                  <a:lnTo>
                    <a:pt x="75" y="0"/>
                  </a:lnTo>
                  <a:lnTo>
                    <a:pt x="78" y="0"/>
                  </a:lnTo>
                  <a:lnTo>
                    <a:pt x="80" y="0"/>
                  </a:lnTo>
                  <a:lnTo>
                    <a:pt x="82" y="0"/>
                  </a:lnTo>
                  <a:lnTo>
                    <a:pt x="84" y="0"/>
                  </a:lnTo>
                  <a:lnTo>
                    <a:pt x="87" y="0"/>
                  </a:lnTo>
                  <a:lnTo>
                    <a:pt x="89" y="0"/>
                  </a:lnTo>
                  <a:lnTo>
                    <a:pt x="91" y="0"/>
                  </a:lnTo>
                  <a:lnTo>
                    <a:pt x="93" y="0"/>
                  </a:lnTo>
                  <a:lnTo>
                    <a:pt x="96" y="0"/>
                  </a:lnTo>
                  <a:lnTo>
                    <a:pt x="98" y="0"/>
                  </a:lnTo>
                  <a:lnTo>
                    <a:pt x="100" y="0"/>
                  </a:lnTo>
                  <a:lnTo>
                    <a:pt x="103" y="0"/>
                  </a:lnTo>
                  <a:lnTo>
                    <a:pt x="105" y="0"/>
                  </a:lnTo>
                  <a:lnTo>
                    <a:pt x="107" y="0"/>
                  </a:lnTo>
                  <a:lnTo>
                    <a:pt x="109" y="0"/>
                  </a:lnTo>
                  <a:lnTo>
                    <a:pt x="112" y="0"/>
                  </a:lnTo>
                  <a:lnTo>
                    <a:pt x="114" y="0"/>
                  </a:lnTo>
                  <a:lnTo>
                    <a:pt x="116" y="0"/>
                  </a:lnTo>
                  <a:lnTo>
                    <a:pt x="118" y="0"/>
                  </a:lnTo>
                  <a:lnTo>
                    <a:pt x="121" y="0"/>
                  </a:lnTo>
                  <a:lnTo>
                    <a:pt x="123" y="0"/>
                  </a:lnTo>
                  <a:lnTo>
                    <a:pt x="125" y="0"/>
                  </a:lnTo>
                  <a:lnTo>
                    <a:pt x="127" y="0"/>
                  </a:lnTo>
                  <a:lnTo>
                    <a:pt x="130" y="0"/>
                  </a:lnTo>
                  <a:lnTo>
                    <a:pt x="132" y="0"/>
                  </a:lnTo>
                  <a:lnTo>
                    <a:pt x="134" y="0"/>
                  </a:lnTo>
                  <a:lnTo>
                    <a:pt x="137" y="0"/>
                  </a:lnTo>
                  <a:lnTo>
                    <a:pt x="139" y="0"/>
                  </a:lnTo>
                  <a:lnTo>
                    <a:pt x="141" y="0"/>
                  </a:lnTo>
                  <a:lnTo>
                    <a:pt x="143" y="0"/>
                  </a:lnTo>
                  <a:lnTo>
                    <a:pt x="146" y="0"/>
                  </a:lnTo>
                  <a:lnTo>
                    <a:pt x="148" y="0"/>
                  </a:lnTo>
                  <a:lnTo>
                    <a:pt x="150" y="0"/>
                  </a:lnTo>
                  <a:lnTo>
                    <a:pt x="152" y="0"/>
                  </a:lnTo>
                  <a:lnTo>
                    <a:pt x="155" y="0"/>
                  </a:lnTo>
                  <a:lnTo>
                    <a:pt x="157" y="0"/>
                  </a:lnTo>
                  <a:lnTo>
                    <a:pt x="159" y="0"/>
                  </a:lnTo>
                  <a:lnTo>
                    <a:pt x="161" y="0"/>
                  </a:lnTo>
                  <a:lnTo>
                    <a:pt x="164" y="0"/>
                  </a:lnTo>
                  <a:lnTo>
                    <a:pt x="166" y="0"/>
                  </a:lnTo>
                  <a:lnTo>
                    <a:pt x="168" y="0"/>
                  </a:lnTo>
                  <a:lnTo>
                    <a:pt x="171" y="0"/>
                  </a:lnTo>
                  <a:lnTo>
                    <a:pt x="173" y="0"/>
                  </a:lnTo>
                  <a:lnTo>
                    <a:pt x="175" y="0"/>
                  </a:lnTo>
                  <a:lnTo>
                    <a:pt x="177" y="0"/>
                  </a:lnTo>
                  <a:lnTo>
                    <a:pt x="180" y="0"/>
                  </a:lnTo>
                  <a:lnTo>
                    <a:pt x="182" y="0"/>
                  </a:lnTo>
                  <a:lnTo>
                    <a:pt x="184" y="0"/>
                  </a:lnTo>
                  <a:lnTo>
                    <a:pt x="186" y="0"/>
                  </a:lnTo>
                  <a:lnTo>
                    <a:pt x="189" y="0"/>
                  </a:lnTo>
                  <a:lnTo>
                    <a:pt x="191" y="0"/>
                  </a:lnTo>
                  <a:lnTo>
                    <a:pt x="193" y="0"/>
                  </a:lnTo>
                  <a:lnTo>
                    <a:pt x="195" y="0"/>
                  </a:lnTo>
                  <a:lnTo>
                    <a:pt x="198" y="0"/>
                  </a:lnTo>
                  <a:lnTo>
                    <a:pt x="200" y="0"/>
                  </a:lnTo>
                  <a:lnTo>
                    <a:pt x="202" y="0"/>
                  </a:lnTo>
                  <a:lnTo>
                    <a:pt x="205" y="0"/>
                  </a:lnTo>
                  <a:lnTo>
                    <a:pt x="207" y="0"/>
                  </a:lnTo>
                  <a:lnTo>
                    <a:pt x="209" y="0"/>
                  </a:lnTo>
                  <a:lnTo>
                    <a:pt x="211" y="0"/>
                  </a:lnTo>
                  <a:lnTo>
                    <a:pt x="214" y="0"/>
                  </a:lnTo>
                  <a:lnTo>
                    <a:pt x="216" y="0"/>
                  </a:lnTo>
                  <a:lnTo>
                    <a:pt x="218" y="0"/>
                  </a:lnTo>
                  <a:lnTo>
                    <a:pt x="220" y="0"/>
                  </a:lnTo>
                  <a:lnTo>
                    <a:pt x="223" y="0"/>
                  </a:lnTo>
                  <a:lnTo>
                    <a:pt x="225" y="0"/>
                  </a:lnTo>
                  <a:lnTo>
                    <a:pt x="227" y="0"/>
                  </a:lnTo>
                  <a:lnTo>
                    <a:pt x="229" y="0"/>
                  </a:lnTo>
                  <a:lnTo>
                    <a:pt x="232" y="0"/>
                  </a:lnTo>
                  <a:lnTo>
                    <a:pt x="234" y="0"/>
                  </a:lnTo>
                  <a:lnTo>
                    <a:pt x="236" y="0"/>
                  </a:lnTo>
                  <a:lnTo>
                    <a:pt x="239" y="0"/>
                  </a:lnTo>
                  <a:lnTo>
                    <a:pt x="241" y="0"/>
                  </a:lnTo>
                  <a:lnTo>
                    <a:pt x="243" y="0"/>
                  </a:lnTo>
                  <a:lnTo>
                    <a:pt x="245" y="0"/>
                  </a:lnTo>
                  <a:lnTo>
                    <a:pt x="248" y="0"/>
                  </a:lnTo>
                  <a:lnTo>
                    <a:pt x="250" y="0"/>
                  </a:lnTo>
                  <a:lnTo>
                    <a:pt x="252" y="0"/>
                  </a:lnTo>
                  <a:lnTo>
                    <a:pt x="254" y="0"/>
                  </a:lnTo>
                  <a:lnTo>
                    <a:pt x="257" y="0"/>
                  </a:lnTo>
                  <a:lnTo>
                    <a:pt x="259" y="0"/>
                  </a:lnTo>
                  <a:lnTo>
                    <a:pt x="261" y="0"/>
                  </a:lnTo>
                  <a:lnTo>
                    <a:pt x="263" y="0"/>
                  </a:lnTo>
                  <a:lnTo>
                    <a:pt x="266" y="0"/>
                  </a:lnTo>
                  <a:lnTo>
                    <a:pt x="268" y="0"/>
                  </a:lnTo>
                  <a:lnTo>
                    <a:pt x="270" y="0"/>
                  </a:lnTo>
                  <a:lnTo>
                    <a:pt x="273" y="0"/>
                  </a:lnTo>
                  <a:lnTo>
                    <a:pt x="275" y="0"/>
                  </a:lnTo>
                  <a:lnTo>
                    <a:pt x="277" y="0"/>
                  </a:lnTo>
                  <a:lnTo>
                    <a:pt x="279" y="0"/>
                  </a:lnTo>
                  <a:lnTo>
                    <a:pt x="282" y="0"/>
                  </a:lnTo>
                  <a:lnTo>
                    <a:pt x="284" y="0"/>
                  </a:lnTo>
                  <a:lnTo>
                    <a:pt x="286" y="0"/>
                  </a:lnTo>
                  <a:lnTo>
                    <a:pt x="28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98" name="Freeform 152"/>
            <p:cNvSpPr>
              <a:spLocks/>
            </p:cNvSpPr>
            <p:nvPr/>
          </p:nvSpPr>
          <p:spPr bwMode="auto">
            <a:xfrm>
              <a:off x="2647126" y="5165300"/>
              <a:ext cx="247465" cy="1060"/>
            </a:xfrm>
            <a:custGeom>
              <a:avLst/>
              <a:gdLst/>
              <a:ahLst/>
              <a:cxnLst>
                <a:cxn ang="0">
                  <a:pos x="5" y="0"/>
                </a:cxn>
                <a:cxn ang="0">
                  <a:pos x="12" y="0"/>
                </a:cxn>
                <a:cxn ang="0">
                  <a:pos x="19" y="0"/>
                </a:cxn>
                <a:cxn ang="0">
                  <a:pos x="25" y="0"/>
                </a:cxn>
                <a:cxn ang="0">
                  <a:pos x="32" y="0"/>
                </a:cxn>
                <a:cxn ang="0">
                  <a:pos x="39" y="0"/>
                </a:cxn>
                <a:cxn ang="0">
                  <a:pos x="46" y="0"/>
                </a:cxn>
                <a:cxn ang="0">
                  <a:pos x="53" y="0"/>
                </a:cxn>
                <a:cxn ang="0">
                  <a:pos x="59" y="0"/>
                </a:cxn>
                <a:cxn ang="0">
                  <a:pos x="66" y="0"/>
                </a:cxn>
                <a:cxn ang="0">
                  <a:pos x="73" y="0"/>
                </a:cxn>
                <a:cxn ang="0">
                  <a:pos x="80" y="0"/>
                </a:cxn>
                <a:cxn ang="0">
                  <a:pos x="87" y="0"/>
                </a:cxn>
                <a:cxn ang="0">
                  <a:pos x="93" y="0"/>
                </a:cxn>
                <a:cxn ang="0">
                  <a:pos x="100" y="0"/>
                </a:cxn>
                <a:cxn ang="0">
                  <a:pos x="107" y="0"/>
                </a:cxn>
                <a:cxn ang="0">
                  <a:pos x="114" y="0"/>
                </a:cxn>
                <a:cxn ang="0">
                  <a:pos x="121" y="0"/>
                </a:cxn>
                <a:cxn ang="0">
                  <a:pos x="127" y="0"/>
                </a:cxn>
                <a:cxn ang="0">
                  <a:pos x="134" y="0"/>
                </a:cxn>
                <a:cxn ang="0">
                  <a:pos x="141" y="0"/>
                </a:cxn>
                <a:cxn ang="0">
                  <a:pos x="148" y="0"/>
                </a:cxn>
                <a:cxn ang="0">
                  <a:pos x="155" y="0"/>
                </a:cxn>
                <a:cxn ang="0">
                  <a:pos x="161" y="0"/>
                </a:cxn>
                <a:cxn ang="0">
                  <a:pos x="168" y="0"/>
                </a:cxn>
                <a:cxn ang="0">
                  <a:pos x="175" y="0"/>
                </a:cxn>
                <a:cxn ang="0">
                  <a:pos x="182" y="0"/>
                </a:cxn>
                <a:cxn ang="0">
                  <a:pos x="189" y="0"/>
                </a:cxn>
                <a:cxn ang="0">
                  <a:pos x="195" y="0"/>
                </a:cxn>
                <a:cxn ang="0">
                  <a:pos x="202" y="0"/>
                </a:cxn>
                <a:cxn ang="0">
                  <a:pos x="209" y="0"/>
                </a:cxn>
                <a:cxn ang="0">
                  <a:pos x="216" y="0"/>
                </a:cxn>
                <a:cxn ang="0">
                  <a:pos x="223" y="0"/>
                </a:cxn>
                <a:cxn ang="0">
                  <a:pos x="229" y="0"/>
                </a:cxn>
                <a:cxn ang="0">
                  <a:pos x="236" y="0"/>
                </a:cxn>
                <a:cxn ang="0">
                  <a:pos x="243" y="0"/>
                </a:cxn>
                <a:cxn ang="0">
                  <a:pos x="250" y="0"/>
                </a:cxn>
                <a:cxn ang="0">
                  <a:pos x="257" y="0"/>
                </a:cxn>
                <a:cxn ang="0">
                  <a:pos x="263" y="0"/>
                </a:cxn>
                <a:cxn ang="0">
                  <a:pos x="270" y="0"/>
                </a:cxn>
                <a:cxn ang="0">
                  <a:pos x="277" y="0"/>
                </a:cxn>
                <a:cxn ang="0">
                  <a:pos x="284" y="0"/>
                </a:cxn>
              </a:cxnLst>
              <a:rect l="0" t="0" r="r" b="b"/>
              <a:pathLst>
                <a:path w="288">
                  <a:moveTo>
                    <a:pt x="0" y="0"/>
                  </a:moveTo>
                  <a:lnTo>
                    <a:pt x="3" y="0"/>
                  </a:lnTo>
                  <a:lnTo>
                    <a:pt x="5" y="0"/>
                  </a:lnTo>
                  <a:lnTo>
                    <a:pt x="7" y="0"/>
                  </a:lnTo>
                  <a:lnTo>
                    <a:pt x="9" y="0"/>
                  </a:lnTo>
                  <a:lnTo>
                    <a:pt x="12" y="0"/>
                  </a:lnTo>
                  <a:lnTo>
                    <a:pt x="14" y="0"/>
                  </a:lnTo>
                  <a:lnTo>
                    <a:pt x="16" y="0"/>
                  </a:lnTo>
                  <a:lnTo>
                    <a:pt x="19" y="0"/>
                  </a:lnTo>
                  <a:lnTo>
                    <a:pt x="21" y="0"/>
                  </a:lnTo>
                  <a:lnTo>
                    <a:pt x="23" y="0"/>
                  </a:lnTo>
                  <a:lnTo>
                    <a:pt x="25" y="0"/>
                  </a:lnTo>
                  <a:lnTo>
                    <a:pt x="28" y="0"/>
                  </a:lnTo>
                  <a:lnTo>
                    <a:pt x="30" y="0"/>
                  </a:lnTo>
                  <a:lnTo>
                    <a:pt x="32" y="0"/>
                  </a:lnTo>
                  <a:lnTo>
                    <a:pt x="34" y="0"/>
                  </a:lnTo>
                  <a:lnTo>
                    <a:pt x="37" y="0"/>
                  </a:lnTo>
                  <a:lnTo>
                    <a:pt x="39" y="0"/>
                  </a:lnTo>
                  <a:lnTo>
                    <a:pt x="41" y="0"/>
                  </a:lnTo>
                  <a:lnTo>
                    <a:pt x="43" y="0"/>
                  </a:lnTo>
                  <a:lnTo>
                    <a:pt x="46" y="0"/>
                  </a:lnTo>
                  <a:lnTo>
                    <a:pt x="48" y="0"/>
                  </a:lnTo>
                  <a:lnTo>
                    <a:pt x="50" y="0"/>
                  </a:lnTo>
                  <a:lnTo>
                    <a:pt x="53" y="0"/>
                  </a:lnTo>
                  <a:lnTo>
                    <a:pt x="55" y="0"/>
                  </a:lnTo>
                  <a:lnTo>
                    <a:pt x="57" y="0"/>
                  </a:lnTo>
                  <a:lnTo>
                    <a:pt x="59" y="0"/>
                  </a:lnTo>
                  <a:lnTo>
                    <a:pt x="62" y="0"/>
                  </a:lnTo>
                  <a:lnTo>
                    <a:pt x="64" y="0"/>
                  </a:lnTo>
                  <a:lnTo>
                    <a:pt x="66" y="0"/>
                  </a:lnTo>
                  <a:lnTo>
                    <a:pt x="68" y="0"/>
                  </a:lnTo>
                  <a:lnTo>
                    <a:pt x="71" y="0"/>
                  </a:lnTo>
                  <a:lnTo>
                    <a:pt x="73" y="0"/>
                  </a:lnTo>
                  <a:lnTo>
                    <a:pt x="75" y="0"/>
                  </a:lnTo>
                  <a:lnTo>
                    <a:pt x="77" y="0"/>
                  </a:lnTo>
                  <a:lnTo>
                    <a:pt x="80" y="0"/>
                  </a:lnTo>
                  <a:lnTo>
                    <a:pt x="82" y="0"/>
                  </a:lnTo>
                  <a:lnTo>
                    <a:pt x="84" y="0"/>
                  </a:lnTo>
                  <a:lnTo>
                    <a:pt x="87" y="0"/>
                  </a:lnTo>
                  <a:lnTo>
                    <a:pt x="89" y="0"/>
                  </a:lnTo>
                  <a:lnTo>
                    <a:pt x="91" y="0"/>
                  </a:lnTo>
                  <a:lnTo>
                    <a:pt x="93" y="0"/>
                  </a:lnTo>
                  <a:lnTo>
                    <a:pt x="96" y="0"/>
                  </a:lnTo>
                  <a:lnTo>
                    <a:pt x="98" y="0"/>
                  </a:lnTo>
                  <a:lnTo>
                    <a:pt x="100" y="0"/>
                  </a:lnTo>
                  <a:lnTo>
                    <a:pt x="102" y="0"/>
                  </a:lnTo>
                  <a:lnTo>
                    <a:pt x="105" y="0"/>
                  </a:lnTo>
                  <a:lnTo>
                    <a:pt x="107" y="0"/>
                  </a:lnTo>
                  <a:lnTo>
                    <a:pt x="109" y="0"/>
                  </a:lnTo>
                  <a:lnTo>
                    <a:pt x="111" y="0"/>
                  </a:lnTo>
                  <a:lnTo>
                    <a:pt x="114" y="0"/>
                  </a:lnTo>
                  <a:lnTo>
                    <a:pt x="116" y="0"/>
                  </a:lnTo>
                  <a:lnTo>
                    <a:pt x="118" y="0"/>
                  </a:lnTo>
                  <a:lnTo>
                    <a:pt x="121" y="0"/>
                  </a:lnTo>
                  <a:lnTo>
                    <a:pt x="123" y="0"/>
                  </a:lnTo>
                  <a:lnTo>
                    <a:pt x="125" y="0"/>
                  </a:lnTo>
                  <a:lnTo>
                    <a:pt x="127" y="0"/>
                  </a:lnTo>
                  <a:lnTo>
                    <a:pt x="130" y="0"/>
                  </a:lnTo>
                  <a:lnTo>
                    <a:pt x="132" y="0"/>
                  </a:lnTo>
                  <a:lnTo>
                    <a:pt x="134" y="0"/>
                  </a:lnTo>
                  <a:lnTo>
                    <a:pt x="136" y="0"/>
                  </a:lnTo>
                  <a:lnTo>
                    <a:pt x="139" y="0"/>
                  </a:lnTo>
                  <a:lnTo>
                    <a:pt x="141" y="0"/>
                  </a:lnTo>
                  <a:lnTo>
                    <a:pt x="143" y="0"/>
                  </a:lnTo>
                  <a:lnTo>
                    <a:pt x="145" y="0"/>
                  </a:lnTo>
                  <a:lnTo>
                    <a:pt x="148" y="0"/>
                  </a:lnTo>
                  <a:lnTo>
                    <a:pt x="150" y="0"/>
                  </a:lnTo>
                  <a:lnTo>
                    <a:pt x="152" y="0"/>
                  </a:lnTo>
                  <a:lnTo>
                    <a:pt x="155" y="0"/>
                  </a:lnTo>
                  <a:lnTo>
                    <a:pt x="157" y="0"/>
                  </a:lnTo>
                  <a:lnTo>
                    <a:pt x="159" y="0"/>
                  </a:lnTo>
                  <a:lnTo>
                    <a:pt x="161" y="0"/>
                  </a:lnTo>
                  <a:lnTo>
                    <a:pt x="164" y="0"/>
                  </a:lnTo>
                  <a:lnTo>
                    <a:pt x="166" y="0"/>
                  </a:lnTo>
                  <a:lnTo>
                    <a:pt x="168" y="0"/>
                  </a:lnTo>
                  <a:lnTo>
                    <a:pt x="170" y="0"/>
                  </a:lnTo>
                  <a:lnTo>
                    <a:pt x="173" y="0"/>
                  </a:lnTo>
                  <a:lnTo>
                    <a:pt x="175" y="0"/>
                  </a:lnTo>
                  <a:lnTo>
                    <a:pt x="177" y="0"/>
                  </a:lnTo>
                  <a:lnTo>
                    <a:pt x="179" y="0"/>
                  </a:lnTo>
                  <a:lnTo>
                    <a:pt x="182" y="0"/>
                  </a:lnTo>
                  <a:lnTo>
                    <a:pt x="184" y="0"/>
                  </a:lnTo>
                  <a:lnTo>
                    <a:pt x="186" y="0"/>
                  </a:lnTo>
                  <a:lnTo>
                    <a:pt x="189" y="0"/>
                  </a:lnTo>
                  <a:lnTo>
                    <a:pt x="191" y="0"/>
                  </a:lnTo>
                  <a:lnTo>
                    <a:pt x="193" y="0"/>
                  </a:lnTo>
                  <a:lnTo>
                    <a:pt x="195" y="0"/>
                  </a:lnTo>
                  <a:lnTo>
                    <a:pt x="198" y="0"/>
                  </a:lnTo>
                  <a:lnTo>
                    <a:pt x="200" y="0"/>
                  </a:lnTo>
                  <a:lnTo>
                    <a:pt x="202" y="0"/>
                  </a:lnTo>
                  <a:lnTo>
                    <a:pt x="204" y="0"/>
                  </a:lnTo>
                  <a:lnTo>
                    <a:pt x="207" y="0"/>
                  </a:lnTo>
                  <a:lnTo>
                    <a:pt x="209" y="0"/>
                  </a:lnTo>
                  <a:lnTo>
                    <a:pt x="211" y="0"/>
                  </a:lnTo>
                  <a:lnTo>
                    <a:pt x="213" y="0"/>
                  </a:lnTo>
                  <a:lnTo>
                    <a:pt x="216" y="0"/>
                  </a:lnTo>
                  <a:lnTo>
                    <a:pt x="218" y="0"/>
                  </a:lnTo>
                  <a:lnTo>
                    <a:pt x="220" y="0"/>
                  </a:lnTo>
                  <a:lnTo>
                    <a:pt x="223" y="0"/>
                  </a:lnTo>
                  <a:lnTo>
                    <a:pt x="225" y="0"/>
                  </a:lnTo>
                  <a:lnTo>
                    <a:pt x="227" y="0"/>
                  </a:lnTo>
                  <a:lnTo>
                    <a:pt x="229" y="0"/>
                  </a:lnTo>
                  <a:lnTo>
                    <a:pt x="232" y="0"/>
                  </a:lnTo>
                  <a:lnTo>
                    <a:pt x="234" y="0"/>
                  </a:lnTo>
                  <a:lnTo>
                    <a:pt x="236" y="0"/>
                  </a:lnTo>
                  <a:lnTo>
                    <a:pt x="238" y="0"/>
                  </a:lnTo>
                  <a:lnTo>
                    <a:pt x="241" y="0"/>
                  </a:lnTo>
                  <a:lnTo>
                    <a:pt x="243" y="0"/>
                  </a:lnTo>
                  <a:lnTo>
                    <a:pt x="245" y="0"/>
                  </a:lnTo>
                  <a:lnTo>
                    <a:pt x="247" y="0"/>
                  </a:lnTo>
                  <a:lnTo>
                    <a:pt x="250" y="0"/>
                  </a:lnTo>
                  <a:lnTo>
                    <a:pt x="252" y="0"/>
                  </a:lnTo>
                  <a:lnTo>
                    <a:pt x="254" y="0"/>
                  </a:lnTo>
                  <a:lnTo>
                    <a:pt x="257" y="0"/>
                  </a:lnTo>
                  <a:lnTo>
                    <a:pt x="259" y="0"/>
                  </a:lnTo>
                  <a:lnTo>
                    <a:pt x="261" y="0"/>
                  </a:lnTo>
                  <a:lnTo>
                    <a:pt x="263" y="0"/>
                  </a:lnTo>
                  <a:lnTo>
                    <a:pt x="266" y="0"/>
                  </a:lnTo>
                  <a:lnTo>
                    <a:pt x="268" y="0"/>
                  </a:lnTo>
                  <a:lnTo>
                    <a:pt x="270" y="0"/>
                  </a:lnTo>
                  <a:lnTo>
                    <a:pt x="272" y="0"/>
                  </a:lnTo>
                  <a:lnTo>
                    <a:pt x="275" y="0"/>
                  </a:lnTo>
                  <a:lnTo>
                    <a:pt x="277" y="0"/>
                  </a:lnTo>
                  <a:lnTo>
                    <a:pt x="279" y="0"/>
                  </a:lnTo>
                  <a:lnTo>
                    <a:pt x="281" y="0"/>
                  </a:lnTo>
                  <a:lnTo>
                    <a:pt x="284" y="0"/>
                  </a:lnTo>
                  <a:lnTo>
                    <a:pt x="286" y="0"/>
                  </a:lnTo>
                  <a:lnTo>
                    <a:pt x="28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99" name="Freeform 153"/>
            <p:cNvSpPr>
              <a:spLocks/>
            </p:cNvSpPr>
            <p:nvPr/>
          </p:nvSpPr>
          <p:spPr bwMode="auto">
            <a:xfrm>
              <a:off x="2894592" y="5165300"/>
              <a:ext cx="170132" cy="1060"/>
            </a:xfrm>
            <a:custGeom>
              <a:avLst/>
              <a:gdLst/>
              <a:ahLst/>
              <a:cxnLst>
                <a:cxn ang="0">
                  <a:pos x="3" y="0"/>
                </a:cxn>
                <a:cxn ang="0">
                  <a:pos x="7" y="0"/>
                </a:cxn>
                <a:cxn ang="0">
                  <a:pos x="12" y="0"/>
                </a:cxn>
                <a:cxn ang="0">
                  <a:pos x="16" y="0"/>
                </a:cxn>
                <a:cxn ang="0">
                  <a:pos x="21" y="0"/>
                </a:cxn>
                <a:cxn ang="0">
                  <a:pos x="25" y="0"/>
                </a:cxn>
                <a:cxn ang="0">
                  <a:pos x="30" y="0"/>
                </a:cxn>
                <a:cxn ang="0">
                  <a:pos x="34" y="0"/>
                </a:cxn>
                <a:cxn ang="0">
                  <a:pos x="39" y="0"/>
                </a:cxn>
                <a:cxn ang="0">
                  <a:pos x="43" y="0"/>
                </a:cxn>
                <a:cxn ang="0">
                  <a:pos x="48" y="0"/>
                </a:cxn>
                <a:cxn ang="0">
                  <a:pos x="52" y="0"/>
                </a:cxn>
                <a:cxn ang="0">
                  <a:pos x="57" y="0"/>
                </a:cxn>
                <a:cxn ang="0">
                  <a:pos x="61" y="0"/>
                </a:cxn>
                <a:cxn ang="0">
                  <a:pos x="66" y="0"/>
                </a:cxn>
                <a:cxn ang="0">
                  <a:pos x="71" y="0"/>
                </a:cxn>
                <a:cxn ang="0">
                  <a:pos x="75" y="0"/>
                </a:cxn>
                <a:cxn ang="0">
                  <a:pos x="80" y="0"/>
                </a:cxn>
                <a:cxn ang="0">
                  <a:pos x="84" y="0"/>
                </a:cxn>
                <a:cxn ang="0">
                  <a:pos x="89" y="0"/>
                </a:cxn>
                <a:cxn ang="0">
                  <a:pos x="93" y="0"/>
                </a:cxn>
                <a:cxn ang="0">
                  <a:pos x="98" y="0"/>
                </a:cxn>
                <a:cxn ang="0">
                  <a:pos x="102" y="0"/>
                </a:cxn>
                <a:cxn ang="0">
                  <a:pos x="107" y="0"/>
                </a:cxn>
                <a:cxn ang="0">
                  <a:pos x="111" y="0"/>
                </a:cxn>
                <a:cxn ang="0">
                  <a:pos x="116" y="0"/>
                </a:cxn>
                <a:cxn ang="0">
                  <a:pos x="120" y="0"/>
                </a:cxn>
                <a:cxn ang="0">
                  <a:pos x="125" y="0"/>
                </a:cxn>
                <a:cxn ang="0">
                  <a:pos x="130" y="0"/>
                </a:cxn>
                <a:cxn ang="0">
                  <a:pos x="134" y="0"/>
                </a:cxn>
                <a:cxn ang="0">
                  <a:pos x="139" y="0"/>
                </a:cxn>
                <a:cxn ang="0">
                  <a:pos x="143" y="0"/>
                </a:cxn>
                <a:cxn ang="0">
                  <a:pos x="148" y="0"/>
                </a:cxn>
                <a:cxn ang="0">
                  <a:pos x="152" y="0"/>
                </a:cxn>
                <a:cxn ang="0">
                  <a:pos x="157" y="0"/>
                </a:cxn>
                <a:cxn ang="0">
                  <a:pos x="161" y="0"/>
                </a:cxn>
                <a:cxn ang="0">
                  <a:pos x="166" y="0"/>
                </a:cxn>
                <a:cxn ang="0">
                  <a:pos x="170" y="0"/>
                </a:cxn>
                <a:cxn ang="0">
                  <a:pos x="175" y="0"/>
                </a:cxn>
                <a:cxn ang="0">
                  <a:pos x="179" y="0"/>
                </a:cxn>
                <a:cxn ang="0">
                  <a:pos x="184" y="0"/>
                </a:cxn>
                <a:cxn ang="0">
                  <a:pos x="188" y="0"/>
                </a:cxn>
                <a:cxn ang="0">
                  <a:pos x="193" y="0"/>
                </a:cxn>
                <a:cxn ang="0">
                  <a:pos x="198" y="0"/>
                </a:cxn>
              </a:cxnLst>
              <a:rect l="0" t="0" r="r" b="b"/>
              <a:pathLst>
                <a:path w="198">
                  <a:moveTo>
                    <a:pt x="0" y="0"/>
                  </a:moveTo>
                  <a:lnTo>
                    <a:pt x="3" y="0"/>
                  </a:lnTo>
                  <a:lnTo>
                    <a:pt x="5" y="0"/>
                  </a:lnTo>
                  <a:lnTo>
                    <a:pt x="7" y="0"/>
                  </a:lnTo>
                  <a:lnTo>
                    <a:pt x="9" y="0"/>
                  </a:lnTo>
                  <a:lnTo>
                    <a:pt x="12" y="0"/>
                  </a:lnTo>
                  <a:lnTo>
                    <a:pt x="14" y="0"/>
                  </a:lnTo>
                  <a:lnTo>
                    <a:pt x="16" y="0"/>
                  </a:lnTo>
                  <a:lnTo>
                    <a:pt x="18" y="0"/>
                  </a:lnTo>
                  <a:lnTo>
                    <a:pt x="21" y="0"/>
                  </a:lnTo>
                  <a:lnTo>
                    <a:pt x="23" y="0"/>
                  </a:lnTo>
                  <a:lnTo>
                    <a:pt x="25" y="0"/>
                  </a:lnTo>
                  <a:lnTo>
                    <a:pt x="27" y="0"/>
                  </a:lnTo>
                  <a:lnTo>
                    <a:pt x="30" y="0"/>
                  </a:lnTo>
                  <a:lnTo>
                    <a:pt x="32" y="0"/>
                  </a:lnTo>
                  <a:lnTo>
                    <a:pt x="34" y="0"/>
                  </a:lnTo>
                  <a:lnTo>
                    <a:pt x="37" y="0"/>
                  </a:lnTo>
                  <a:lnTo>
                    <a:pt x="39" y="0"/>
                  </a:lnTo>
                  <a:lnTo>
                    <a:pt x="41" y="0"/>
                  </a:lnTo>
                  <a:lnTo>
                    <a:pt x="43" y="0"/>
                  </a:lnTo>
                  <a:lnTo>
                    <a:pt x="46" y="0"/>
                  </a:lnTo>
                  <a:lnTo>
                    <a:pt x="48" y="0"/>
                  </a:lnTo>
                  <a:lnTo>
                    <a:pt x="50" y="0"/>
                  </a:lnTo>
                  <a:lnTo>
                    <a:pt x="52" y="0"/>
                  </a:lnTo>
                  <a:lnTo>
                    <a:pt x="55" y="0"/>
                  </a:lnTo>
                  <a:lnTo>
                    <a:pt x="57" y="0"/>
                  </a:lnTo>
                  <a:lnTo>
                    <a:pt x="59" y="0"/>
                  </a:lnTo>
                  <a:lnTo>
                    <a:pt x="61" y="0"/>
                  </a:lnTo>
                  <a:lnTo>
                    <a:pt x="64" y="0"/>
                  </a:lnTo>
                  <a:lnTo>
                    <a:pt x="66" y="0"/>
                  </a:lnTo>
                  <a:lnTo>
                    <a:pt x="68" y="0"/>
                  </a:lnTo>
                  <a:lnTo>
                    <a:pt x="71" y="0"/>
                  </a:lnTo>
                  <a:lnTo>
                    <a:pt x="73" y="0"/>
                  </a:lnTo>
                  <a:lnTo>
                    <a:pt x="75" y="0"/>
                  </a:lnTo>
                  <a:lnTo>
                    <a:pt x="77" y="0"/>
                  </a:lnTo>
                  <a:lnTo>
                    <a:pt x="80" y="0"/>
                  </a:lnTo>
                  <a:lnTo>
                    <a:pt x="82" y="0"/>
                  </a:lnTo>
                  <a:lnTo>
                    <a:pt x="84" y="0"/>
                  </a:lnTo>
                  <a:lnTo>
                    <a:pt x="86" y="0"/>
                  </a:lnTo>
                  <a:lnTo>
                    <a:pt x="89" y="0"/>
                  </a:lnTo>
                  <a:lnTo>
                    <a:pt x="91" y="0"/>
                  </a:lnTo>
                  <a:lnTo>
                    <a:pt x="93" y="0"/>
                  </a:lnTo>
                  <a:lnTo>
                    <a:pt x="96" y="0"/>
                  </a:lnTo>
                  <a:lnTo>
                    <a:pt x="98" y="0"/>
                  </a:lnTo>
                  <a:lnTo>
                    <a:pt x="100" y="0"/>
                  </a:lnTo>
                  <a:lnTo>
                    <a:pt x="102" y="0"/>
                  </a:lnTo>
                  <a:lnTo>
                    <a:pt x="105" y="0"/>
                  </a:lnTo>
                  <a:lnTo>
                    <a:pt x="107" y="0"/>
                  </a:lnTo>
                  <a:lnTo>
                    <a:pt x="109" y="0"/>
                  </a:lnTo>
                  <a:lnTo>
                    <a:pt x="111" y="0"/>
                  </a:lnTo>
                  <a:lnTo>
                    <a:pt x="114" y="0"/>
                  </a:lnTo>
                  <a:lnTo>
                    <a:pt x="116" y="0"/>
                  </a:lnTo>
                  <a:lnTo>
                    <a:pt x="118" y="0"/>
                  </a:lnTo>
                  <a:lnTo>
                    <a:pt x="120" y="0"/>
                  </a:lnTo>
                  <a:lnTo>
                    <a:pt x="123" y="0"/>
                  </a:lnTo>
                  <a:lnTo>
                    <a:pt x="125" y="0"/>
                  </a:lnTo>
                  <a:lnTo>
                    <a:pt x="127" y="0"/>
                  </a:lnTo>
                  <a:lnTo>
                    <a:pt x="130" y="0"/>
                  </a:lnTo>
                  <a:lnTo>
                    <a:pt x="132" y="0"/>
                  </a:lnTo>
                  <a:lnTo>
                    <a:pt x="134" y="0"/>
                  </a:lnTo>
                  <a:lnTo>
                    <a:pt x="136" y="0"/>
                  </a:lnTo>
                  <a:lnTo>
                    <a:pt x="139" y="0"/>
                  </a:lnTo>
                  <a:lnTo>
                    <a:pt x="141" y="0"/>
                  </a:lnTo>
                  <a:lnTo>
                    <a:pt x="143" y="0"/>
                  </a:lnTo>
                  <a:lnTo>
                    <a:pt x="145" y="0"/>
                  </a:lnTo>
                  <a:lnTo>
                    <a:pt x="148" y="0"/>
                  </a:lnTo>
                  <a:lnTo>
                    <a:pt x="150" y="0"/>
                  </a:lnTo>
                  <a:lnTo>
                    <a:pt x="152" y="0"/>
                  </a:lnTo>
                  <a:lnTo>
                    <a:pt x="154" y="0"/>
                  </a:lnTo>
                  <a:lnTo>
                    <a:pt x="157" y="0"/>
                  </a:lnTo>
                  <a:lnTo>
                    <a:pt x="159" y="0"/>
                  </a:lnTo>
                  <a:lnTo>
                    <a:pt x="161" y="0"/>
                  </a:lnTo>
                  <a:lnTo>
                    <a:pt x="164" y="0"/>
                  </a:lnTo>
                  <a:lnTo>
                    <a:pt x="166" y="0"/>
                  </a:lnTo>
                  <a:lnTo>
                    <a:pt x="168" y="0"/>
                  </a:lnTo>
                  <a:lnTo>
                    <a:pt x="170" y="0"/>
                  </a:lnTo>
                  <a:lnTo>
                    <a:pt x="173" y="0"/>
                  </a:lnTo>
                  <a:lnTo>
                    <a:pt x="175" y="0"/>
                  </a:lnTo>
                  <a:lnTo>
                    <a:pt x="177" y="0"/>
                  </a:lnTo>
                  <a:lnTo>
                    <a:pt x="179" y="0"/>
                  </a:lnTo>
                  <a:lnTo>
                    <a:pt x="182" y="0"/>
                  </a:lnTo>
                  <a:lnTo>
                    <a:pt x="184" y="0"/>
                  </a:lnTo>
                  <a:lnTo>
                    <a:pt x="186" y="0"/>
                  </a:lnTo>
                  <a:lnTo>
                    <a:pt x="188" y="0"/>
                  </a:lnTo>
                  <a:lnTo>
                    <a:pt x="191" y="0"/>
                  </a:lnTo>
                  <a:lnTo>
                    <a:pt x="193" y="0"/>
                  </a:lnTo>
                  <a:lnTo>
                    <a:pt x="195" y="0"/>
                  </a:lnTo>
                  <a:lnTo>
                    <a:pt x="19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100" name="Freeform 154"/>
            <p:cNvSpPr>
              <a:spLocks/>
            </p:cNvSpPr>
            <p:nvPr/>
          </p:nvSpPr>
          <p:spPr bwMode="auto">
            <a:xfrm>
              <a:off x="1905591" y="5291444"/>
              <a:ext cx="247465" cy="1060"/>
            </a:xfrm>
            <a:custGeom>
              <a:avLst/>
              <a:gdLst/>
              <a:ahLst/>
              <a:cxnLst>
                <a:cxn ang="0">
                  <a:pos x="4" y="0"/>
                </a:cxn>
                <a:cxn ang="0">
                  <a:pos x="11" y="0"/>
                </a:cxn>
                <a:cxn ang="0">
                  <a:pos x="18" y="0"/>
                </a:cxn>
                <a:cxn ang="0">
                  <a:pos x="25" y="0"/>
                </a:cxn>
                <a:cxn ang="0">
                  <a:pos x="31" y="0"/>
                </a:cxn>
                <a:cxn ang="0">
                  <a:pos x="38" y="0"/>
                </a:cxn>
                <a:cxn ang="0">
                  <a:pos x="45" y="0"/>
                </a:cxn>
                <a:cxn ang="0">
                  <a:pos x="52" y="0"/>
                </a:cxn>
                <a:cxn ang="0">
                  <a:pos x="59" y="0"/>
                </a:cxn>
                <a:cxn ang="0">
                  <a:pos x="65" y="0"/>
                </a:cxn>
                <a:cxn ang="0">
                  <a:pos x="72" y="0"/>
                </a:cxn>
                <a:cxn ang="0">
                  <a:pos x="79" y="0"/>
                </a:cxn>
                <a:cxn ang="0">
                  <a:pos x="86" y="0"/>
                </a:cxn>
                <a:cxn ang="0">
                  <a:pos x="93" y="0"/>
                </a:cxn>
                <a:cxn ang="0">
                  <a:pos x="99" y="0"/>
                </a:cxn>
                <a:cxn ang="0">
                  <a:pos x="106" y="0"/>
                </a:cxn>
                <a:cxn ang="0">
                  <a:pos x="113" y="0"/>
                </a:cxn>
                <a:cxn ang="0">
                  <a:pos x="120" y="0"/>
                </a:cxn>
                <a:cxn ang="0">
                  <a:pos x="127" y="0"/>
                </a:cxn>
                <a:cxn ang="0">
                  <a:pos x="133" y="0"/>
                </a:cxn>
                <a:cxn ang="0">
                  <a:pos x="140" y="0"/>
                </a:cxn>
                <a:cxn ang="0">
                  <a:pos x="147" y="0"/>
                </a:cxn>
                <a:cxn ang="0">
                  <a:pos x="154" y="0"/>
                </a:cxn>
                <a:cxn ang="0">
                  <a:pos x="161" y="0"/>
                </a:cxn>
                <a:cxn ang="0">
                  <a:pos x="167" y="0"/>
                </a:cxn>
                <a:cxn ang="0">
                  <a:pos x="174" y="0"/>
                </a:cxn>
                <a:cxn ang="0">
                  <a:pos x="181" y="0"/>
                </a:cxn>
                <a:cxn ang="0">
                  <a:pos x="188" y="0"/>
                </a:cxn>
                <a:cxn ang="0">
                  <a:pos x="195" y="0"/>
                </a:cxn>
                <a:cxn ang="0">
                  <a:pos x="201" y="0"/>
                </a:cxn>
                <a:cxn ang="0">
                  <a:pos x="208" y="0"/>
                </a:cxn>
                <a:cxn ang="0">
                  <a:pos x="215" y="0"/>
                </a:cxn>
                <a:cxn ang="0">
                  <a:pos x="222" y="0"/>
                </a:cxn>
                <a:cxn ang="0">
                  <a:pos x="229" y="0"/>
                </a:cxn>
                <a:cxn ang="0">
                  <a:pos x="235" y="0"/>
                </a:cxn>
                <a:cxn ang="0">
                  <a:pos x="242" y="0"/>
                </a:cxn>
                <a:cxn ang="0">
                  <a:pos x="249" y="0"/>
                </a:cxn>
                <a:cxn ang="0">
                  <a:pos x="256" y="0"/>
                </a:cxn>
                <a:cxn ang="0">
                  <a:pos x="263" y="0"/>
                </a:cxn>
                <a:cxn ang="0">
                  <a:pos x="269" y="0"/>
                </a:cxn>
                <a:cxn ang="0">
                  <a:pos x="276" y="0"/>
                </a:cxn>
                <a:cxn ang="0">
                  <a:pos x="283" y="0"/>
                </a:cxn>
              </a:cxnLst>
              <a:rect l="0" t="0" r="r" b="b"/>
              <a:pathLst>
                <a:path w="288">
                  <a:moveTo>
                    <a:pt x="0" y="0"/>
                  </a:moveTo>
                  <a:lnTo>
                    <a:pt x="2" y="0"/>
                  </a:lnTo>
                  <a:lnTo>
                    <a:pt x="4" y="0"/>
                  </a:lnTo>
                  <a:lnTo>
                    <a:pt x="6" y="0"/>
                  </a:lnTo>
                  <a:lnTo>
                    <a:pt x="9" y="0"/>
                  </a:lnTo>
                  <a:lnTo>
                    <a:pt x="11" y="0"/>
                  </a:lnTo>
                  <a:lnTo>
                    <a:pt x="13" y="0"/>
                  </a:lnTo>
                  <a:lnTo>
                    <a:pt x="16" y="0"/>
                  </a:lnTo>
                  <a:lnTo>
                    <a:pt x="18" y="0"/>
                  </a:lnTo>
                  <a:lnTo>
                    <a:pt x="20" y="0"/>
                  </a:lnTo>
                  <a:lnTo>
                    <a:pt x="22" y="0"/>
                  </a:lnTo>
                  <a:lnTo>
                    <a:pt x="25" y="0"/>
                  </a:lnTo>
                  <a:lnTo>
                    <a:pt x="27" y="0"/>
                  </a:lnTo>
                  <a:lnTo>
                    <a:pt x="29" y="0"/>
                  </a:lnTo>
                  <a:lnTo>
                    <a:pt x="31" y="0"/>
                  </a:lnTo>
                  <a:lnTo>
                    <a:pt x="34" y="0"/>
                  </a:lnTo>
                  <a:lnTo>
                    <a:pt x="36" y="0"/>
                  </a:lnTo>
                  <a:lnTo>
                    <a:pt x="38" y="0"/>
                  </a:lnTo>
                  <a:lnTo>
                    <a:pt x="40" y="0"/>
                  </a:lnTo>
                  <a:lnTo>
                    <a:pt x="43" y="0"/>
                  </a:lnTo>
                  <a:lnTo>
                    <a:pt x="45" y="0"/>
                  </a:lnTo>
                  <a:lnTo>
                    <a:pt x="47" y="0"/>
                  </a:lnTo>
                  <a:lnTo>
                    <a:pt x="50" y="0"/>
                  </a:lnTo>
                  <a:lnTo>
                    <a:pt x="52" y="0"/>
                  </a:lnTo>
                  <a:lnTo>
                    <a:pt x="54" y="0"/>
                  </a:lnTo>
                  <a:lnTo>
                    <a:pt x="56" y="0"/>
                  </a:lnTo>
                  <a:lnTo>
                    <a:pt x="59" y="0"/>
                  </a:lnTo>
                  <a:lnTo>
                    <a:pt x="61" y="0"/>
                  </a:lnTo>
                  <a:lnTo>
                    <a:pt x="63" y="0"/>
                  </a:lnTo>
                  <a:lnTo>
                    <a:pt x="65" y="0"/>
                  </a:lnTo>
                  <a:lnTo>
                    <a:pt x="68" y="0"/>
                  </a:lnTo>
                  <a:lnTo>
                    <a:pt x="70" y="0"/>
                  </a:lnTo>
                  <a:lnTo>
                    <a:pt x="72" y="0"/>
                  </a:lnTo>
                  <a:lnTo>
                    <a:pt x="75" y="0"/>
                  </a:lnTo>
                  <a:lnTo>
                    <a:pt x="77" y="0"/>
                  </a:lnTo>
                  <a:lnTo>
                    <a:pt x="79" y="0"/>
                  </a:lnTo>
                  <a:lnTo>
                    <a:pt x="81" y="0"/>
                  </a:lnTo>
                  <a:lnTo>
                    <a:pt x="84" y="0"/>
                  </a:lnTo>
                  <a:lnTo>
                    <a:pt x="86" y="0"/>
                  </a:lnTo>
                  <a:lnTo>
                    <a:pt x="88" y="0"/>
                  </a:lnTo>
                  <a:lnTo>
                    <a:pt x="90" y="0"/>
                  </a:lnTo>
                  <a:lnTo>
                    <a:pt x="93" y="0"/>
                  </a:lnTo>
                  <a:lnTo>
                    <a:pt x="95" y="0"/>
                  </a:lnTo>
                  <a:lnTo>
                    <a:pt x="97" y="0"/>
                  </a:lnTo>
                  <a:lnTo>
                    <a:pt x="99" y="0"/>
                  </a:lnTo>
                  <a:lnTo>
                    <a:pt x="102" y="0"/>
                  </a:lnTo>
                  <a:lnTo>
                    <a:pt x="104" y="0"/>
                  </a:lnTo>
                  <a:lnTo>
                    <a:pt x="106" y="0"/>
                  </a:lnTo>
                  <a:lnTo>
                    <a:pt x="109" y="0"/>
                  </a:lnTo>
                  <a:lnTo>
                    <a:pt x="111" y="0"/>
                  </a:lnTo>
                  <a:lnTo>
                    <a:pt x="113" y="0"/>
                  </a:lnTo>
                  <a:lnTo>
                    <a:pt x="115" y="0"/>
                  </a:lnTo>
                  <a:lnTo>
                    <a:pt x="118" y="0"/>
                  </a:lnTo>
                  <a:lnTo>
                    <a:pt x="120" y="0"/>
                  </a:lnTo>
                  <a:lnTo>
                    <a:pt x="122" y="0"/>
                  </a:lnTo>
                  <a:lnTo>
                    <a:pt x="124" y="0"/>
                  </a:lnTo>
                  <a:lnTo>
                    <a:pt x="127" y="0"/>
                  </a:lnTo>
                  <a:lnTo>
                    <a:pt x="129" y="0"/>
                  </a:lnTo>
                  <a:lnTo>
                    <a:pt x="131" y="0"/>
                  </a:lnTo>
                  <a:lnTo>
                    <a:pt x="133" y="0"/>
                  </a:lnTo>
                  <a:lnTo>
                    <a:pt x="136" y="0"/>
                  </a:lnTo>
                  <a:lnTo>
                    <a:pt x="138" y="0"/>
                  </a:lnTo>
                  <a:lnTo>
                    <a:pt x="140" y="0"/>
                  </a:lnTo>
                  <a:lnTo>
                    <a:pt x="143" y="0"/>
                  </a:lnTo>
                  <a:lnTo>
                    <a:pt x="145" y="0"/>
                  </a:lnTo>
                  <a:lnTo>
                    <a:pt x="147" y="0"/>
                  </a:lnTo>
                  <a:lnTo>
                    <a:pt x="149" y="0"/>
                  </a:lnTo>
                  <a:lnTo>
                    <a:pt x="152" y="0"/>
                  </a:lnTo>
                  <a:lnTo>
                    <a:pt x="154" y="0"/>
                  </a:lnTo>
                  <a:lnTo>
                    <a:pt x="156" y="0"/>
                  </a:lnTo>
                  <a:lnTo>
                    <a:pt x="158" y="0"/>
                  </a:lnTo>
                  <a:lnTo>
                    <a:pt x="161" y="0"/>
                  </a:lnTo>
                  <a:lnTo>
                    <a:pt x="163" y="0"/>
                  </a:lnTo>
                  <a:lnTo>
                    <a:pt x="165" y="0"/>
                  </a:lnTo>
                  <a:lnTo>
                    <a:pt x="167" y="0"/>
                  </a:lnTo>
                  <a:lnTo>
                    <a:pt x="170" y="0"/>
                  </a:lnTo>
                  <a:lnTo>
                    <a:pt x="172" y="0"/>
                  </a:lnTo>
                  <a:lnTo>
                    <a:pt x="174" y="0"/>
                  </a:lnTo>
                  <a:lnTo>
                    <a:pt x="177" y="0"/>
                  </a:lnTo>
                  <a:lnTo>
                    <a:pt x="179" y="0"/>
                  </a:lnTo>
                  <a:lnTo>
                    <a:pt x="181" y="0"/>
                  </a:lnTo>
                  <a:lnTo>
                    <a:pt x="183" y="0"/>
                  </a:lnTo>
                  <a:lnTo>
                    <a:pt x="186" y="0"/>
                  </a:lnTo>
                  <a:lnTo>
                    <a:pt x="188" y="0"/>
                  </a:lnTo>
                  <a:lnTo>
                    <a:pt x="190" y="0"/>
                  </a:lnTo>
                  <a:lnTo>
                    <a:pt x="192" y="0"/>
                  </a:lnTo>
                  <a:lnTo>
                    <a:pt x="195" y="0"/>
                  </a:lnTo>
                  <a:lnTo>
                    <a:pt x="197" y="0"/>
                  </a:lnTo>
                  <a:lnTo>
                    <a:pt x="199" y="0"/>
                  </a:lnTo>
                  <a:lnTo>
                    <a:pt x="201" y="0"/>
                  </a:lnTo>
                  <a:lnTo>
                    <a:pt x="204" y="0"/>
                  </a:lnTo>
                  <a:lnTo>
                    <a:pt x="206" y="0"/>
                  </a:lnTo>
                  <a:lnTo>
                    <a:pt x="208" y="0"/>
                  </a:lnTo>
                  <a:lnTo>
                    <a:pt x="211" y="0"/>
                  </a:lnTo>
                  <a:lnTo>
                    <a:pt x="213" y="0"/>
                  </a:lnTo>
                  <a:lnTo>
                    <a:pt x="215" y="0"/>
                  </a:lnTo>
                  <a:lnTo>
                    <a:pt x="217" y="0"/>
                  </a:lnTo>
                  <a:lnTo>
                    <a:pt x="220" y="0"/>
                  </a:lnTo>
                  <a:lnTo>
                    <a:pt x="222" y="0"/>
                  </a:lnTo>
                  <a:lnTo>
                    <a:pt x="224" y="0"/>
                  </a:lnTo>
                  <a:lnTo>
                    <a:pt x="226" y="0"/>
                  </a:lnTo>
                  <a:lnTo>
                    <a:pt x="229" y="0"/>
                  </a:lnTo>
                  <a:lnTo>
                    <a:pt x="231" y="0"/>
                  </a:lnTo>
                  <a:lnTo>
                    <a:pt x="233" y="0"/>
                  </a:lnTo>
                  <a:lnTo>
                    <a:pt x="235" y="0"/>
                  </a:lnTo>
                  <a:lnTo>
                    <a:pt x="238" y="0"/>
                  </a:lnTo>
                  <a:lnTo>
                    <a:pt x="240" y="0"/>
                  </a:lnTo>
                  <a:lnTo>
                    <a:pt x="242" y="0"/>
                  </a:lnTo>
                  <a:lnTo>
                    <a:pt x="245" y="0"/>
                  </a:lnTo>
                  <a:lnTo>
                    <a:pt x="247" y="0"/>
                  </a:lnTo>
                  <a:lnTo>
                    <a:pt x="249" y="0"/>
                  </a:lnTo>
                  <a:lnTo>
                    <a:pt x="251" y="0"/>
                  </a:lnTo>
                  <a:lnTo>
                    <a:pt x="254" y="0"/>
                  </a:lnTo>
                  <a:lnTo>
                    <a:pt x="256" y="0"/>
                  </a:lnTo>
                  <a:lnTo>
                    <a:pt x="258" y="0"/>
                  </a:lnTo>
                  <a:lnTo>
                    <a:pt x="260" y="0"/>
                  </a:lnTo>
                  <a:lnTo>
                    <a:pt x="263" y="0"/>
                  </a:lnTo>
                  <a:lnTo>
                    <a:pt x="265" y="0"/>
                  </a:lnTo>
                  <a:lnTo>
                    <a:pt x="267" y="0"/>
                  </a:lnTo>
                  <a:lnTo>
                    <a:pt x="269" y="0"/>
                  </a:lnTo>
                  <a:lnTo>
                    <a:pt x="272" y="0"/>
                  </a:lnTo>
                  <a:lnTo>
                    <a:pt x="274" y="0"/>
                  </a:lnTo>
                  <a:lnTo>
                    <a:pt x="276" y="0"/>
                  </a:lnTo>
                  <a:lnTo>
                    <a:pt x="279" y="0"/>
                  </a:lnTo>
                  <a:lnTo>
                    <a:pt x="281" y="0"/>
                  </a:lnTo>
                  <a:lnTo>
                    <a:pt x="283" y="0"/>
                  </a:lnTo>
                  <a:lnTo>
                    <a:pt x="285" y="0"/>
                  </a:lnTo>
                  <a:lnTo>
                    <a:pt x="28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101" name="Freeform 155"/>
            <p:cNvSpPr>
              <a:spLocks/>
            </p:cNvSpPr>
            <p:nvPr/>
          </p:nvSpPr>
          <p:spPr bwMode="auto">
            <a:xfrm>
              <a:off x="2153056" y="5291444"/>
              <a:ext cx="246605" cy="1060"/>
            </a:xfrm>
            <a:custGeom>
              <a:avLst/>
              <a:gdLst/>
              <a:ahLst/>
              <a:cxnLst>
                <a:cxn ang="0">
                  <a:pos x="4" y="0"/>
                </a:cxn>
                <a:cxn ang="0">
                  <a:pos x="11" y="0"/>
                </a:cxn>
                <a:cxn ang="0">
                  <a:pos x="18" y="0"/>
                </a:cxn>
                <a:cxn ang="0">
                  <a:pos x="25" y="0"/>
                </a:cxn>
                <a:cxn ang="0">
                  <a:pos x="31" y="0"/>
                </a:cxn>
                <a:cxn ang="0">
                  <a:pos x="38" y="0"/>
                </a:cxn>
                <a:cxn ang="0">
                  <a:pos x="45" y="0"/>
                </a:cxn>
                <a:cxn ang="0">
                  <a:pos x="52" y="0"/>
                </a:cxn>
                <a:cxn ang="0">
                  <a:pos x="59" y="0"/>
                </a:cxn>
                <a:cxn ang="0">
                  <a:pos x="65" y="0"/>
                </a:cxn>
                <a:cxn ang="0">
                  <a:pos x="72" y="0"/>
                </a:cxn>
                <a:cxn ang="0">
                  <a:pos x="79" y="0"/>
                </a:cxn>
                <a:cxn ang="0">
                  <a:pos x="86" y="0"/>
                </a:cxn>
                <a:cxn ang="0">
                  <a:pos x="93" y="0"/>
                </a:cxn>
                <a:cxn ang="0">
                  <a:pos x="99" y="0"/>
                </a:cxn>
                <a:cxn ang="0">
                  <a:pos x="106" y="0"/>
                </a:cxn>
                <a:cxn ang="0">
                  <a:pos x="113" y="0"/>
                </a:cxn>
                <a:cxn ang="0">
                  <a:pos x="120" y="0"/>
                </a:cxn>
                <a:cxn ang="0">
                  <a:pos x="127" y="0"/>
                </a:cxn>
                <a:cxn ang="0">
                  <a:pos x="133" y="0"/>
                </a:cxn>
                <a:cxn ang="0">
                  <a:pos x="140" y="0"/>
                </a:cxn>
                <a:cxn ang="0">
                  <a:pos x="147" y="0"/>
                </a:cxn>
                <a:cxn ang="0">
                  <a:pos x="154" y="0"/>
                </a:cxn>
                <a:cxn ang="0">
                  <a:pos x="161" y="0"/>
                </a:cxn>
                <a:cxn ang="0">
                  <a:pos x="167" y="0"/>
                </a:cxn>
                <a:cxn ang="0">
                  <a:pos x="174" y="0"/>
                </a:cxn>
                <a:cxn ang="0">
                  <a:pos x="181" y="0"/>
                </a:cxn>
                <a:cxn ang="0">
                  <a:pos x="188" y="0"/>
                </a:cxn>
                <a:cxn ang="0">
                  <a:pos x="195" y="0"/>
                </a:cxn>
                <a:cxn ang="0">
                  <a:pos x="201" y="0"/>
                </a:cxn>
                <a:cxn ang="0">
                  <a:pos x="208" y="0"/>
                </a:cxn>
                <a:cxn ang="0">
                  <a:pos x="215" y="0"/>
                </a:cxn>
                <a:cxn ang="0">
                  <a:pos x="222" y="0"/>
                </a:cxn>
                <a:cxn ang="0">
                  <a:pos x="229" y="0"/>
                </a:cxn>
                <a:cxn ang="0">
                  <a:pos x="235" y="0"/>
                </a:cxn>
                <a:cxn ang="0">
                  <a:pos x="242" y="0"/>
                </a:cxn>
                <a:cxn ang="0">
                  <a:pos x="249" y="0"/>
                </a:cxn>
                <a:cxn ang="0">
                  <a:pos x="256" y="0"/>
                </a:cxn>
                <a:cxn ang="0">
                  <a:pos x="263" y="0"/>
                </a:cxn>
                <a:cxn ang="0">
                  <a:pos x="269" y="0"/>
                </a:cxn>
                <a:cxn ang="0">
                  <a:pos x="276" y="0"/>
                </a:cxn>
                <a:cxn ang="0">
                  <a:pos x="283" y="0"/>
                </a:cxn>
              </a:cxnLst>
              <a:rect l="0" t="0" r="r" b="b"/>
              <a:pathLst>
                <a:path w="287">
                  <a:moveTo>
                    <a:pt x="0" y="0"/>
                  </a:moveTo>
                  <a:lnTo>
                    <a:pt x="2" y="0"/>
                  </a:lnTo>
                  <a:lnTo>
                    <a:pt x="4" y="0"/>
                  </a:lnTo>
                  <a:lnTo>
                    <a:pt x="6" y="0"/>
                  </a:lnTo>
                  <a:lnTo>
                    <a:pt x="9" y="0"/>
                  </a:lnTo>
                  <a:lnTo>
                    <a:pt x="11" y="0"/>
                  </a:lnTo>
                  <a:lnTo>
                    <a:pt x="13" y="0"/>
                  </a:lnTo>
                  <a:lnTo>
                    <a:pt x="15" y="0"/>
                  </a:lnTo>
                  <a:lnTo>
                    <a:pt x="18" y="0"/>
                  </a:lnTo>
                  <a:lnTo>
                    <a:pt x="20" y="0"/>
                  </a:lnTo>
                  <a:lnTo>
                    <a:pt x="22" y="0"/>
                  </a:lnTo>
                  <a:lnTo>
                    <a:pt x="25" y="0"/>
                  </a:lnTo>
                  <a:lnTo>
                    <a:pt x="27" y="0"/>
                  </a:lnTo>
                  <a:lnTo>
                    <a:pt x="29" y="0"/>
                  </a:lnTo>
                  <a:lnTo>
                    <a:pt x="31" y="0"/>
                  </a:lnTo>
                  <a:lnTo>
                    <a:pt x="34" y="0"/>
                  </a:lnTo>
                  <a:lnTo>
                    <a:pt x="36" y="0"/>
                  </a:lnTo>
                  <a:lnTo>
                    <a:pt x="38" y="0"/>
                  </a:lnTo>
                  <a:lnTo>
                    <a:pt x="40" y="0"/>
                  </a:lnTo>
                  <a:lnTo>
                    <a:pt x="43" y="0"/>
                  </a:lnTo>
                  <a:lnTo>
                    <a:pt x="45" y="0"/>
                  </a:lnTo>
                  <a:lnTo>
                    <a:pt x="47" y="0"/>
                  </a:lnTo>
                  <a:lnTo>
                    <a:pt x="49" y="0"/>
                  </a:lnTo>
                  <a:lnTo>
                    <a:pt x="52" y="0"/>
                  </a:lnTo>
                  <a:lnTo>
                    <a:pt x="54" y="0"/>
                  </a:lnTo>
                  <a:lnTo>
                    <a:pt x="56" y="0"/>
                  </a:lnTo>
                  <a:lnTo>
                    <a:pt x="59" y="0"/>
                  </a:lnTo>
                  <a:lnTo>
                    <a:pt x="61" y="0"/>
                  </a:lnTo>
                  <a:lnTo>
                    <a:pt x="63" y="0"/>
                  </a:lnTo>
                  <a:lnTo>
                    <a:pt x="65" y="0"/>
                  </a:lnTo>
                  <a:lnTo>
                    <a:pt x="68" y="0"/>
                  </a:lnTo>
                  <a:lnTo>
                    <a:pt x="70" y="0"/>
                  </a:lnTo>
                  <a:lnTo>
                    <a:pt x="72" y="0"/>
                  </a:lnTo>
                  <a:lnTo>
                    <a:pt x="74" y="0"/>
                  </a:lnTo>
                  <a:lnTo>
                    <a:pt x="77" y="0"/>
                  </a:lnTo>
                  <a:lnTo>
                    <a:pt x="79" y="0"/>
                  </a:lnTo>
                  <a:lnTo>
                    <a:pt x="81" y="0"/>
                  </a:lnTo>
                  <a:lnTo>
                    <a:pt x="83" y="0"/>
                  </a:lnTo>
                  <a:lnTo>
                    <a:pt x="86" y="0"/>
                  </a:lnTo>
                  <a:lnTo>
                    <a:pt x="88" y="0"/>
                  </a:lnTo>
                  <a:lnTo>
                    <a:pt x="90" y="0"/>
                  </a:lnTo>
                  <a:lnTo>
                    <a:pt x="93" y="0"/>
                  </a:lnTo>
                  <a:lnTo>
                    <a:pt x="95" y="0"/>
                  </a:lnTo>
                  <a:lnTo>
                    <a:pt x="97" y="0"/>
                  </a:lnTo>
                  <a:lnTo>
                    <a:pt x="99" y="0"/>
                  </a:lnTo>
                  <a:lnTo>
                    <a:pt x="102" y="0"/>
                  </a:lnTo>
                  <a:lnTo>
                    <a:pt x="104" y="0"/>
                  </a:lnTo>
                  <a:lnTo>
                    <a:pt x="106" y="0"/>
                  </a:lnTo>
                  <a:lnTo>
                    <a:pt x="108" y="0"/>
                  </a:lnTo>
                  <a:lnTo>
                    <a:pt x="111" y="0"/>
                  </a:lnTo>
                  <a:lnTo>
                    <a:pt x="113" y="0"/>
                  </a:lnTo>
                  <a:lnTo>
                    <a:pt x="115" y="0"/>
                  </a:lnTo>
                  <a:lnTo>
                    <a:pt x="117" y="0"/>
                  </a:lnTo>
                  <a:lnTo>
                    <a:pt x="120" y="0"/>
                  </a:lnTo>
                  <a:lnTo>
                    <a:pt x="122" y="0"/>
                  </a:lnTo>
                  <a:lnTo>
                    <a:pt x="124" y="0"/>
                  </a:lnTo>
                  <a:lnTo>
                    <a:pt x="127" y="0"/>
                  </a:lnTo>
                  <a:lnTo>
                    <a:pt x="129" y="0"/>
                  </a:lnTo>
                  <a:lnTo>
                    <a:pt x="131" y="0"/>
                  </a:lnTo>
                  <a:lnTo>
                    <a:pt x="133" y="0"/>
                  </a:lnTo>
                  <a:lnTo>
                    <a:pt x="136" y="0"/>
                  </a:lnTo>
                  <a:lnTo>
                    <a:pt x="138" y="0"/>
                  </a:lnTo>
                  <a:lnTo>
                    <a:pt x="140" y="0"/>
                  </a:lnTo>
                  <a:lnTo>
                    <a:pt x="142" y="0"/>
                  </a:lnTo>
                  <a:lnTo>
                    <a:pt x="145" y="0"/>
                  </a:lnTo>
                  <a:lnTo>
                    <a:pt x="147" y="0"/>
                  </a:lnTo>
                  <a:lnTo>
                    <a:pt x="149" y="0"/>
                  </a:lnTo>
                  <a:lnTo>
                    <a:pt x="151" y="0"/>
                  </a:lnTo>
                  <a:lnTo>
                    <a:pt x="154" y="0"/>
                  </a:lnTo>
                  <a:lnTo>
                    <a:pt x="156" y="0"/>
                  </a:lnTo>
                  <a:lnTo>
                    <a:pt x="158" y="0"/>
                  </a:lnTo>
                  <a:lnTo>
                    <a:pt x="161" y="0"/>
                  </a:lnTo>
                  <a:lnTo>
                    <a:pt x="163" y="0"/>
                  </a:lnTo>
                  <a:lnTo>
                    <a:pt x="165" y="0"/>
                  </a:lnTo>
                  <a:lnTo>
                    <a:pt x="167" y="0"/>
                  </a:lnTo>
                  <a:lnTo>
                    <a:pt x="170" y="0"/>
                  </a:lnTo>
                  <a:lnTo>
                    <a:pt x="172" y="0"/>
                  </a:lnTo>
                  <a:lnTo>
                    <a:pt x="174" y="0"/>
                  </a:lnTo>
                  <a:lnTo>
                    <a:pt x="176" y="0"/>
                  </a:lnTo>
                  <a:lnTo>
                    <a:pt x="179" y="0"/>
                  </a:lnTo>
                  <a:lnTo>
                    <a:pt x="181" y="0"/>
                  </a:lnTo>
                  <a:lnTo>
                    <a:pt x="183" y="0"/>
                  </a:lnTo>
                  <a:lnTo>
                    <a:pt x="185" y="0"/>
                  </a:lnTo>
                  <a:lnTo>
                    <a:pt x="188" y="0"/>
                  </a:lnTo>
                  <a:lnTo>
                    <a:pt x="190" y="0"/>
                  </a:lnTo>
                  <a:lnTo>
                    <a:pt x="192" y="0"/>
                  </a:lnTo>
                  <a:lnTo>
                    <a:pt x="195" y="0"/>
                  </a:lnTo>
                  <a:lnTo>
                    <a:pt x="197" y="0"/>
                  </a:lnTo>
                  <a:lnTo>
                    <a:pt x="199" y="0"/>
                  </a:lnTo>
                  <a:lnTo>
                    <a:pt x="201" y="0"/>
                  </a:lnTo>
                  <a:lnTo>
                    <a:pt x="204" y="0"/>
                  </a:lnTo>
                  <a:lnTo>
                    <a:pt x="206" y="0"/>
                  </a:lnTo>
                  <a:lnTo>
                    <a:pt x="208" y="0"/>
                  </a:lnTo>
                  <a:lnTo>
                    <a:pt x="210" y="0"/>
                  </a:lnTo>
                  <a:lnTo>
                    <a:pt x="213" y="0"/>
                  </a:lnTo>
                  <a:lnTo>
                    <a:pt x="215" y="0"/>
                  </a:lnTo>
                  <a:lnTo>
                    <a:pt x="217" y="0"/>
                  </a:lnTo>
                  <a:lnTo>
                    <a:pt x="219" y="0"/>
                  </a:lnTo>
                  <a:lnTo>
                    <a:pt x="222" y="0"/>
                  </a:lnTo>
                  <a:lnTo>
                    <a:pt x="224" y="0"/>
                  </a:lnTo>
                  <a:lnTo>
                    <a:pt x="226" y="0"/>
                  </a:lnTo>
                  <a:lnTo>
                    <a:pt x="229" y="0"/>
                  </a:lnTo>
                  <a:lnTo>
                    <a:pt x="231" y="0"/>
                  </a:lnTo>
                  <a:lnTo>
                    <a:pt x="233" y="0"/>
                  </a:lnTo>
                  <a:lnTo>
                    <a:pt x="235" y="0"/>
                  </a:lnTo>
                  <a:lnTo>
                    <a:pt x="238" y="0"/>
                  </a:lnTo>
                  <a:lnTo>
                    <a:pt x="240" y="0"/>
                  </a:lnTo>
                  <a:lnTo>
                    <a:pt x="242" y="0"/>
                  </a:lnTo>
                  <a:lnTo>
                    <a:pt x="244" y="0"/>
                  </a:lnTo>
                  <a:lnTo>
                    <a:pt x="247" y="0"/>
                  </a:lnTo>
                  <a:lnTo>
                    <a:pt x="249" y="0"/>
                  </a:lnTo>
                  <a:lnTo>
                    <a:pt x="251" y="0"/>
                  </a:lnTo>
                  <a:lnTo>
                    <a:pt x="253" y="0"/>
                  </a:lnTo>
                  <a:lnTo>
                    <a:pt x="256" y="0"/>
                  </a:lnTo>
                  <a:lnTo>
                    <a:pt x="258" y="0"/>
                  </a:lnTo>
                  <a:lnTo>
                    <a:pt x="260" y="0"/>
                  </a:lnTo>
                  <a:lnTo>
                    <a:pt x="263" y="0"/>
                  </a:lnTo>
                  <a:lnTo>
                    <a:pt x="265" y="0"/>
                  </a:lnTo>
                  <a:lnTo>
                    <a:pt x="267" y="0"/>
                  </a:lnTo>
                  <a:lnTo>
                    <a:pt x="269" y="0"/>
                  </a:lnTo>
                  <a:lnTo>
                    <a:pt x="272" y="0"/>
                  </a:lnTo>
                  <a:lnTo>
                    <a:pt x="274" y="0"/>
                  </a:lnTo>
                  <a:lnTo>
                    <a:pt x="276" y="0"/>
                  </a:lnTo>
                  <a:lnTo>
                    <a:pt x="278" y="0"/>
                  </a:lnTo>
                  <a:lnTo>
                    <a:pt x="281" y="0"/>
                  </a:lnTo>
                  <a:lnTo>
                    <a:pt x="283" y="0"/>
                  </a:lnTo>
                  <a:lnTo>
                    <a:pt x="285" y="0"/>
                  </a:lnTo>
                  <a:lnTo>
                    <a:pt x="287"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102" name="Freeform 156"/>
            <p:cNvSpPr>
              <a:spLocks/>
            </p:cNvSpPr>
            <p:nvPr/>
          </p:nvSpPr>
          <p:spPr bwMode="auto">
            <a:xfrm>
              <a:off x="2399661" y="5291444"/>
              <a:ext cx="247465" cy="1060"/>
            </a:xfrm>
            <a:custGeom>
              <a:avLst/>
              <a:gdLst/>
              <a:ahLst/>
              <a:cxnLst>
                <a:cxn ang="0">
                  <a:pos x="5" y="0"/>
                </a:cxn>
                <a:cxn ang="0">
                  <a:pos x="12" y="0"/>
                </a:cxn>
                <a:cxn ang="0">
                  <a:pos x="19" y="0"/>
                </a:cxn>
                <a:cxn ang="0">
                  <a:pos x="25" y="0"/>
                </a:cxn>
                <a:cxn ang="0">
                  <a:pos x="32" y="0"/>
                </a:cxn>
                <a:cxn ang="0">
                  <a:pos x="39" y="0"/>
                </a:cxn>
                <a:cxn ang="0">
                  <a:pos x="46" y="0"/>
                </a:cxn>
                <a:cxn ang="0">
                  <a:pos x="53" y="0"/>
                </a:cxn>
                <a:cxn ang="0">
                  <a:pos x="59" y="0"/>
                </a:cxn>
                <a:cxn ang="0">
                  <a:pos x="66" y="0"/>
                </a:cxn>
                <a:cxn ang="0">
                  <a:pos x="73" y="0"/>
                </a:cxn>
                <a:cxn ang="0">
                  <a:pos x="80" y="0"/>
                </a:cxn>
                <a:cxn ang="0">
                  <a:pos x="87" y="0"/>
                </a:cxn>
                <a:cxn ang="0">
                  <a:pos x="93" y="0"/>
                </a:cxn>
                <a:cxn ang="0">
                  <a:pos x="100" y="0"/>
                </a:cxn>
                <a:cxn ang="0">
                  <a:pos x="107" y="0"/>
                </a:cxn>
                <a:cxn ang="0">
                  <a:pos x="114" y="0"/>
                </a:cxn>
                <a:cxn ang="0">
                  <a:pos x="121" y="0"/>
                </a:cxn>
                <a:cxn ang="0">
                  <a:pos x="127" y="0"/>
                </a:cxn>
                <a:cxn ang="0">
                  <a:pos x="134" y="0"/>
                </a:cxn>
                <a:cxn ang="0">
                  <a:pos x="141" y="0"/>
                </a:cxn>
                <a:cxn ang="0">
                  <a:pos x="148" y="0"/>
                </a:cxn>
                <a:cxn ang="0">
                  <a:pos x="155" y="0"/>
                </a:cxn>
                <a:cxn ang="0">
                  <a:pos x="161" y="0"/>
                </a:cxn>
                <a:cxn ang="0">
                  <a:pos x="168" y="0"/>
                </a:cxn>
                <a:cxn ang="0">
                  <a:pos x="175" y="0"/>
                </a:cxn>
                <a:cxn ang="0">
                  <a:pos x="182" y="0"/>
                </a:cxn>
                <a:cxn ang="0">
                  <a:pos x="189" y="0"/>
                </a:cxn>
                <a:cxn ang="0">
                  <a:pos x="195" y="0"/>
                </a:cxn>
                <a:cxn ang="0">
                  <a:pos x="202" y="0"/>
                </a:cxn>
                <a:cxn ang="0">
                  <a:pos x="209" y="0"/>
                </a:cxn>
                <a:cxn ang="0">
                  <a:pos x="216" y="0"/>
                </a:cxn>
                <a:cxn ang="0">
                  <a:pos x="223" y="0"/>
                </a:cxn>
                <a:cxn ang="0">
                  <a:pos x="229" y="0"/>
                </a:cxn>
                <a:cxn ang="0">
                  <a:pos x="236" y="0"/>
                </a:cxn>
                <a:cxn ang="0">
                  <a:pos x="243" y="0"/>
                </a:cxn>
                <a:cxn ang="0">
                  <a:pos x="250" y="0"/>
                </a:cxn>
                <a:cxn ang="0">
                  <a:pos x="257" y="0"/>
                </a:cxn>
                <a:cxn ang="0">
                  <a:pos x="263" y="0"/>
                </a:cxn>
                <a:cxn ang="0">
                  <a:pos x="270" y="0"/>
                </a:cxn>
                <a:cxn ang="0">
                  <a:pos x="277" y="0"/>
                </a:cxn>
                <a:cxn ang="0">
                  <a:pos x="284" y="0"/>
                </a:cxn>
              </a:cxnLst>
              <a:rect l="0" t="0" r="r" b="b"/>
              <a:pathLst>
                <a:path w="288">
                  <a:moveTo>
                    <a:pt x="0" y="0"/>
                  </a:moveTo>
                  <a:lnTo>
                    <a:pt x="3" y="0"/>
                  </a:lnTo>
                  <a:lnTo>
                    <a:pt x="5" y="0"/>
                  </a:lnTo>
                  <a:lnTo>
                    <a:pt x="7" y="0"/>
                  </a:lnTo>
                  <a:lnTo>
                    <a:pt x="10" y="0"/>
                  </a:lnTo>
                  <a:lnTo>
                    <a:pt x="12" y="0"/>
                  </a:lnTo>
                  <a:lnTo>
                    <a:pt x="14" y="0"/>
                  </a:lnTo>
                  <a:lnTo>
                    <a:pt x="16" y="0"/>
                  </a:lnTo>
                  <a:lnTo>
                    <a:pt x="19" y="0"/>
                  </a:lnTo>
                  <a:lnTo>
                    <a:pt x="21" y="0"/>
                  </a:lnTo>
                  <a:lnTo>
                    <a:pt x="23" y="0"/>
                  </a:lnTo>
                  <a:lnTo>
                    <a:pt x="25" y="0"/>
                  </a:lnTo>
                  <a:lnTo>
                    <a:pt x="28" y="0"/>
                  </a:lnTo>
                  <a:lnTo>
                    <a:pt x="30" y="0"/>
                  </a:lnTo>
                  <a:lnTo>
                    <a:pt x="32" y="0"/>
                  </a:lnTo>
                  <a:lnTo>
                    <a:pt x="34" y="0"/>
                  </a:lnTo>
                  <a:lnTo>
                    <a:pt x="37" y="0"/>
                  </a:lnTo>
                  <a:lnTo>
                    <a:pt x="39" y="0"/>
                  </a:lnTo>
                  <a:lnTo>
                    <a:pt x="41" y="0"/>
                  </a:lnTo>
                  <a:lnTo>
                    <a:pt x="44" y="0"/>
                  </a:lnTo>
                  <a:lnTo>
                    <a:pt x="46" y="0"/>
                  </a:lnTo>
                  <a:lnTo>
                    <a:pt x="48" y="0"/>
                  </a:lnTo>
                  <a:lnTo>
                    <a:pt x="50" y="0"/>
                  </a:lnTo>
                  <a:lnTo>
                    <a:pt x="53" y="0"/>
                  </a:lnTo>
                  <a:lnTo>
                    <a:pt x="55" y="0"/>
                  </a:lnTo>
                  <a:lnTo>
                    <a:pt x="57" y="0"/>
                  </a:lnTo>
                  <a:lnTo>
                    <a:pt x="59" y="0"/>
                  </a:lnTo>
                  <a:lnTo>
                    <a:pt x="62" y="0"/>
                  </a:lnTo>
                  <a:lnTo>
                    <a:pt x="64" y="0"/>
                  </a:lnTo>
                  <a:lnTo>
                    <a:pt x="66" y="0"/>
                  </a:lnTo>
                  <a:lnTo>
                    <a:pt x="68" y="0"/>
                  </a:lnTo>
                  <a:lnTo>
                    <a:pt x="71" y="0"/>
                  </a:lnTo>
                  <a:lnTo>
                    <a:pt x="73" y="0"/>
                  </a:lnTo>
                  <a:lnTo>
                    <a:pt x="75" y="0"/>
                  </a:lnTo>
                  <a:lnTo>
                    <a:pt x="78" y="0"/>
                  </a:lnTo>
                  <a:lnTo>
                    <a:pt x="80" y="0"/>
                  </a:lnTo>
                  <a:lnTo>
                    <a:pt x="82" y="0"/>
                  </a:lnTo>
                  <a:lnTo>
                    <a:pt x="84" y="0"/>
                  </a:lnTo>
                  <a:lnTo>
                    <a:pt x="87" y="0"/>
                  </a:lnTo>
                  <a:lnTo>
                    <a:pt x="89" y="0"/>
                  </a:lnTo>
                  <a:lnTo>
                    <a:pt x="91" y="0"/>
                  </a:lnTo>
                  <a:lnTo>
                    <a:pt x="93" y="0"/>
                  </a:lnTo>
                  <a:lnTo>
                    <a:pt x="96" y="0"/>
                  </a:lnTo>
                  <a:lnTo>
                    <a:pt x="98" y="0"/>
                  </a:lnTo>
                  <a:lnTo>
                    <a:pt x="100" y="0"/>
                  </a:lnTo>
                  <a:lnTo>
                    <a:pt x="103" y="0"/>
                  </a:lnTo>
                  <a:lnTo>
                    <a:pt x="105" y="0"/>
                  </a:lnTo>
                  <a:lnTo>
                    <a:pt x="107" y="0"/>
                  </a:lnTo>
                  <a:lnTo>
                    <a:pt x="109" y="0"/>
                  </a:lnTo>
                  <a:lnTo>
                    <a:pt x="112" y="0"/>
                  </a:lnTo>
                  <a:lnTo>
                    <a:pt x="114" y="0"/>
                  </a:lnTo>
                  <a:lnTo>
                    <a:pt x="116" y="0"/>
                  </a:lnTo>
                  <a:lnTo>
                    <a:pt x="118" y="0"/>
                  </a:lnTo>
                  <a:lnTo>
                    <a:pt x="121" y="0"/>
                  </a:lnTo>
                  <a:lnTo>
                    <a:pt x="123" y="0"/>
                  </a:lnTo>
                  <a:lnTo>
                    <a:pt x="125" y="0"/>
                  </a:lnTo>
                  <a:lnTo>
                    <a:pt x="127" y="0"/>
                  </a:lnTo>
                  <a:lnTo>
                    <a:pt x="130" y="0"/>
                  </a:lnTo>
                  <a:lnTo>
                    <a:pt x="132" y="0"/>
                  </a:lnTo>
                  <a:lnTo>
                    <a:pt x="134" y="0"/>
                  </a:lnTo>
                  <a:lnTo>
                    <a:pt x="137" y="0"/>
                  </a:lnTo>
                  <a:lnTo>
                    <a:pt x="139" y="0"/>
                  </a:lnTo>
                  <a:lnTo>
                    <a:pt x="141" y="0"/>
                  </a:lnTo>
                  <a:lnTo>
                    <a:pt x="143" y="0"/>
                  </a:lnTo>
                  <a:lnTo>
                    <a:pt x="146" y="0"/>
                  </a:lnTo>
                  <a:lnTo>
                    <a:pt x="148" y="0"/>
                  </a:lnTo>
                  <a:lnTo>
                    <a:pt x="150" y="0"/>
                  </a:lnTo>
                  <a:lnTo>
                    <a:pt x="152" y="0"/>
                  </a:lnTo>
                  <a:lnTo>
                    <a:pt x="155" y="0"/>
                  </a:lnTo>
                  <a:lnTo>
                    <a:pt x="157" y="0"/>
                  </a:lnTo>
                  <a:lnTo>
                    <a:pt x="159" y="0"/>
                  </a:lnTo>
                  <a:lnTo>
                    <a:pt x="161" y="0"/>
                  </a:lnTo>
                  <a:lnTo>
                    <a:pt x="164" y="0"/>
                  </a:lnTo>
                  <a:lnTo>
                    <a:pt x="166" y="0"/>
                  </a:lnTo>
                  <a:lnTo>
                    <a:pt x="168" y="0"/>
                  </a:lnTo>
                  <a:lnTo>
                    <a:pt x="171" y="0"/>
                  </a:lnTo>
                  <a:lnTo>
                    <a:pt x="173" y="0"/>
                  </a:lnTo>
                  <a:lnTo>
                    <a:pt x="175" y="0"/>
                  </a:lnTo>
                  <a:lnTo>
                    <a:pt x="177" y="0"/>
                  </a:lnTo>
                  <a:lnTo>
                    <a:pt x="180" y="0"/>
                  </a:lnTo>
                  <a:lnTo>
                    <a:pt x="182" y="0"/>
                  </a:lnTo>
                  <a:lnTo>
                    <a:pt x="184" y="0"/>
                  </a:lnTo>
                  <a:lnTo>
                    <a:pt x="186" y="0"/>
                  </a:lnTo>
                  <a:lnTo>
                    <a:pt x="189" y="0"/>
                  </a:lnTo>
                  <a:lnTo>
                    <a:pt x="191" y="0"/>
                  </a:lnTo>
                  <a:lnTo>
                    <a:pt x="193" y="0"/>
                  </a:lnTo>
                  <a:lnTo>
                    <a:pt x="195" y="0"/>
                  </a:lnTo>
                  <a:lnTo>
                    <a:pt x="198" y="0"/>
                  </a:lnTo>
                  <a:lnTo>
                    <a:pt x="200" y="0"/>
                  </a:lnTo>
                  <a:lnTo>
                    <a:pt x="202" y="0"/>
                  </a:lnTo>
                  <a:lnTo>
                    <a:pt x="205" y="0"/>
                  </a:lnTo>
                  <a:lnTo>
                    <a:pt x="207" y="0"/>
                  </a:lnTo>
                  <a:lnTo>
                    <a:pt x="209" y="0"/>
                  </a:lnTo>
                  <a:lnTo>
                    <a:pt x="211" y="0"/>
                  </a:lnTo>
                  <a:lnTo>
                    <a:pt x="214" y="0"/>
                  </a:lnTo>
                  <a:lnTo>
                    <a:pt x="216" y="0"/>
                  </a:lnTo>
                  <a:lnTo>
                    <a:pt x="218" y="0"/>
                  </a:lnTo>
                  <a:lnTo>
                    <a:pt x="220" y="0"/>
                  </a:lnTo>
                  <a:lnTo>
                    <a:pt x="223" y="0"/>
                  </a:lnTo>
                  <a:lnTo>
                    <a:pt x="225" y="0"/>
                  </a:lnTo>
                  <a:lnTo>
                    <a:pt x="227" y="0"/>
                  </a:lnTo>
                  <a:lnTo>
                    <a:pt x="229" y="0"/>
                  </a:lnTo>
                  <a:lnTo>
                    <a:pt x="232" y="0"/>
                  </a:lnTo>
                  <a:lnTo>
                    <a:pt x="234" y="0"/>
                  </a:lnTo>
                  <a:lnTo>
                    <a:pt x="236" y="0"/>
                  </a:lnTo>
                  <a:lnTo>
                    <a:pt x="239" y="0"/>
                  </a:lnTo>
                  <a:lnTo>
                    <a:pt x="241" y="0"/>
                  </a:lnTo>
                  <a:lnTo>
                    <a:pt x="243" y="0"/>
                  </a:lnTo>
                  <a:lnTo>
                    <a:pt x="245" y="0"/>
                  </a:lnTo>
                  <a:lnTo>
                    <a:pt x="248" y="0"/>
                  </a:lnTo>
                  <a:lnTo>
                    <a:pt x="250" y="0"/>
                  </a:lnTo>
                  <a:lnTo>
                    <a:pt x="252" y="0"/>
                  </a:lnTo>
                  <a:lnTo>
                    <a:pt x="254" y="0"/>
                  </a:lnTo>
                  <a:lnTo>
                    <a:pt x="257" y="0"/>
                  </a:lnTo>
                  <a:lnTo>
                    <a:pt x="259" y="0"/>
                  </a:lnTo>
                  <a:lnTo>
                    <a:pt x="261" y="0"/>
                  </a:lnTo>
                  <a:lnTo>
                    <a:pt x="263" y="0"/>
                  </a:lnTo>
                  <a:lnTo>
                    <a:pt x="266" y="0"/>
                  </a:lnTo>
                  <a:lnTo>
                    <a:pt x="268" y="0"/>
                  </a:lnTo>
                  <a:lnTo>
                    <a:pt x="270" y="0"/>
                  </a:lnTo>
                  <a:lnTo>
                    <a:pt x="273" y="0"/>
                  </a:lnTo>
                  <a:lnTo>
                    <a:pt x="275" y="0"/>
                  </a:lnTo>
                  <a:lnTo>
                    <a:pt x="277" y="0"/>
                  </a:lnTo>
                  <a:lnTo>
                    <a:pt x="279" y="0"/>
                  </a:lnTo>
                  <a:lnTo>
                    <a:pt x="282" y="0"/>
                  </a:lnTo>
                  <a:lnTo>
                    <a:pt x="284" y="0"/>
                  </a:lnTo>
                  <a:lnTo>
                    <a:pt x="286" y="0"/>
                  </a:lnTo>
                  <a:lnTo>
                    <a:pt x="28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103" name="Freeform 157"/>
            <p:cNvSpPr>
              <a:spLocks/>
            </p:cNvSpPr>
            <p:nvPr/>
          </p:nvSpPr>
          <p:spPr bwMode="auto">
            <a:xfrm>
              <a:off x="2647126" y="5291444"/>
              <a:ext cx="247465" cy="1060"/>
            </a:xfrm>
            <a:custGeom>
              <a:avLst/>
              <a:gdLst/>
              <a:ahLst/>
              <a:cxnLst>
                <a:cxn ang="0">
                  <a:pos x="5" y="0"/>
                </a:cxn>
                <a:cxn ang="0">
                  <a:pos x="12" y="0"/>
                </a:cxn>
                <a:cxn ang="0">
                  <a:pos x="19" y="0"/>
                </a:cxn>
                <a:cxn ang="0">
                  <a:pos x="25" y="0"/>
                </a:cxn>
                <a:cxn ang="0">
                  <a:pos x="32" y="0"/>
                </a:cxn>
                <a:cxn ang="0">
                  <a:pos x="39" y="0"/>
                </a:cxn>
                <a:cxn ang="0">
                  <a:pos x="46" y="0"/>
                </a:cxn>
                <a:cxn ang="0">
                  <a:pos x="53" y="0"/>
                </a:cxn>
                <a:cxn ang="0">
                  <a:pos x="59" y="0"/>
                </a:cxn>
                <a:cxn ang="0">
                  <a:pos x="66" y="0"/>
                </a:cxn>
                <a:cxn ang="0">
                  <a:pos x="73" y="0"/>
                </a:cxn>
                <a:cxn ang="0">
                  <a:pos x="80" y="0"/>
                </a:cxn>
                <a:cxn ang="0">
                  <a:pos x="87" y="0"/>
                </a:cxn>
                <a:cxn ang="0">
                  <a:pos x="93" y="0"/>
                </a:cxn>
                <a:cxn ang="0">
                  <a:pos x="100" y="0"/>
                </a:cxn>
                <a:cxn ang="0">
                  <a:pos x="107" y="0"/>
                </a:cxn>
                <a:cxn ang="0">
                  <a:pos x="114" y="0"/>
                </a:cxn>
                <a:cxn ang="0">
                  <a:pos x="121" y="0"/>
                </a:cxn>
                <a:cxn ang="0">
                  <a:pos x="127" y="0"/>
                </a:cxn>
                <a:cxn ang="0">
                  <a:pos x="134" y="0"/>
                </a:cxn>
                <a:cxn ang="0">
                  <a:pos x="141" y="0"/>
                </a:cxn>
                <a:cxn ang="0">
                  <a:pos x="148" y="0"/>
                </a:cxn>
                <a:cxn ang="0">
                  <a:pos x="155" y="0"/>
                </a:cxn>
                <a:cxn ang="0">
                  <a:pos x="161" y="0"/>
                </a:cxn>
                <a:cxn ang="0">
                  <a:pos x="168" y="0"/>
                </a:cxn>
                <a:cxn ang="0">
                  <a:pos x="175" y="0"/>
                </a:cxn>
                <a:cxn ang="0">
                  <a:pos x="182" y="0"/>
                </a:cxn>
                <a:cxn ang="0">
                  <a:pos x="189" y="0"/>
                </a:cxn>
                <a:cxn ang="0">
                  <a:pos x="195" y="0"/>
                </a:cxn>
                <a:cxn ang="0">
                  <a:pos x="202" y="0"/>
                </a:cxn>
                <a:cxn ang="0">
                  <a:pos x="209" y="0"/>
                </a:cxn>
                <a:cxn ang="0">
                  <a:pos x="216" y="0"/>
                </a:cxn>
                <a:cxn ang="0">
                  <a:pos x="223" y="0"/>
                </a:cxn>
                <a:cxn ang="0">
                  <a:pos x="229" y="0"/>
                </a:cxn>
                <a:cxn ang="0">
                  <a:pos x="236" y="0"/>
                </a:cxn>
                <a:cxn ang="0">
                  <a:pos x="243" y="0"/>
                </a:cxn>
                <a:cxn ang="0">
                  <a:pos x="250" y="0"/>
                </a:cxn>
                <a:cxn ang="0">
                  <a:pos x="257" y="0"/>
                </a:cxn>
                <a:cxn ang="0">
                  <a:pos x="263" y="0"/>
                </a:cxn>
                <a:cxn ang="0">
                  <a:pos x="270" y="0"/>
                </a:cxn>
                <a:cxn ang="0">
                  <a:pos x="277" y="0"/>
                </a:cxn>
                <a:cxn ang="0">
                  <a:pos x="284" y="0"/>
                </a:cxn>
              </a:cxnLst>
              <a:rect l="0" t="0" r="r" b="b"/>
              <a:pathLst>
                <a:path w="288">
                  <a:moveTo>
                    <a:pt x="0" y="0"/>
                  </a:moveTo>
                  <a:lnTo>
                    <a:pt x="3" y="0"/>
                  </a:lnTo>
                  <a:lnTo>
                    <a:pt x="5" y="0"/>
                  </a:lnTo>
                  <a:lnTo>
                    <a:pt x="7" y="0"/>
                  </a:lnTo>
                  <a:lnTo>
                    <a:pt x="9" y="0"/>
                  </a:lnTo>
                  <a:lnTo>
                    <a:pt x="12" y="0"/>
                  </a:lnTo>
                  <a:lnTo>
                    <a:pt x="14" y="0"/>
                  </a:lnTo>
                  <a:lnTo>
                    <a:pt x="16" y="0"/>
                  </a:lnTo>
                  <a:lnTo>
                    <a:pt x="19" y="0"/>
                  </a:lnTo>
                  <a:lnTo>
                    <a:pt x="21" y="0"/>
                  </a:lnTo>
                  <a:lnTo>
                    <a:pt x="23" y="0"/>
                  </a:lnTo>
                  <a:lnTo>
                    <a:pt x="25" y="0"/>
                  </a:lnTo>
                  <a:lnTo>
                    <a:pt x="28" y="0"/>
                  </a:lnTo>
                  <a:lnTo>
                    <a:pt x="30" y="0"/>
                  </a:lnTo>
                  <a:lnTo>
                    <a:pt x="32" y="0"/>
                  </a:lnTo>
                  <a:lnTo>
                    <a:pt x="34" y="0"/>
                  </a:lnTo>
                  <a:lnTo>
                    <a:pt x="37" y="0"/>
                  </a:lnTo>
                  <a:lnTo>
                    <a:pt x="39" y="0"/>
                  </a:lnTo>
                  <a:lnTo>
                    <a:pt x="41" y="0"/>
                  </a:lnTo>
                  <a:lnTo>
                    <a:pt x="43" y="0"/>
                  </a:lnTo>
                  <a:lnTo>
                    <a:pt x="46" y="0"/>
                  </a:lnTo>
                  <a:lnTo>
                    <a:pt x="48" y="0"/>
                  </a:lnTo>
                  <a:lnTo>
                    <a:pt x="50" y="0"/>
                  </a:lnTo>
                  <a:lnTo>
                    <a:pt x="53" y="0"/>
                  </a:lnTo>
                  <a:lnTo>
                    <a:pt x="55" y="0"/>
                  </a:lnTo>
                  <a:lnTo>
                    <a:pt x="57" y="0"/>
                  </a:lnTo>
                  <a:lnTo>
                    <a:pt x="59" y="0"/>
                  </a:lnTo>
                  <a:lnTo>
                    <a:pt x="62" y="0"/>
                  </a:lnTo>
                  <a:lnTo>
                    <a:pt x="64" y="0"/>
                  </a:lnTo>
                  <a:lnTo>
                    <a:pt x="66" y="0"/>
                  </a:lnTo>
                  <a:lnTo>
                    <a:pt x="68" y="0"/>
                  </a:lnTo>
                  <a:lnTo>
                    <a:pt x="71" y="0"/>
                  </a:lnTo>
                  <a:lnTo>
                    <a:pt x="73" y="0"/>
                  </a:lnTo>
                  <a:lnTo>
                    <a:pt x="75" y="0"/>
                  </a:lnTo>
                  <a:lnTo>
                    <a:pt x="77" y="0"/>
                  </a:lnTo>
                  <a:lnTo>
                    <a:pt x="80" y="0"/>
                  </a:lnTo>
                  <a:lnTo>
                    <a:pt x="82" y="0"/>
                  </a:lnTo>
                  <a:lnTo>
                    <a:pt x="84" y="0"/>
                  </a:lnTo>
                  <a:lnTo>
                    <a:pt x="87" y="0"/>
                  </a:lnTo>
                  <a:lnTo>
                    <a:pt x="89" y="0"/>
                  </a:lnTo>
                  <a:lnTo>
                    <a:pt x="91" y="0"/>
                  </a:lnTo>
                  <a:lnTo>
                    <a:pt x="93" y="0"/>
                  </a:lnTo>
                  <a:lnTo>
                    <a:pt x="96" y="0"/>
                  </a:lnTo>
                  <a:lnTo>
                    <a:pt x="98" y="0"/>
                  </a:lnTo>
                  <a:lnTo>
                    <a:pt x="100" y="0"/>
                  </a:lnTo>
                  <a:lnTo>
                    <a:pt x="102" y="0"/>
                  </a:lnTo>
                  <a:lnTo>
                    <a:pt x="105" y="0"/>
                  </a:lnTo>
                  <a:lnTo>
                    <a:pt x="107" y="0"/>
                  </a:lnTo>
                  <a:lnTo>
                    <a:pt x="109" y="0"/>
                  </a:lnTo>
                  <a:lnTo>
                    <a:pt x="111" y="0"/>
                  </a:lnTo>
                  <a:lnTo>
                    <a:pt x="114" y="0"/>
                  </a:lnTo>
                  <a:lnTo>
                    <a:pt x="116" y="0"/>
                  </a:lnTo>
                  <a:lnTo>
                    <a:pt x="118" y="0"/>
                  </a:lnTo>
                  <a:lnTo>
                    <a:pt x="121" y="0"/>
                  </a:lnTo>
                  <a:lnTo>
                    <a:pt x="123" y="0"/>
                  </a:lnTo>
                  <a:lnTo>
                    <a:pt x="125" y="0"/>
                  </a:lnTo>
                  <a:lnTo>
                    <a:pt x="127" y="0"/>
                  </a:lnTo>
                  <a:lnTo>
                    <a:pt x="130" y="0"/>
                  </a:lnTo>
                  <a:lnTo>
                    <a:pt x="132" y="0"/>
                  </a:lnTo>
                  <a:lnTo>
                    <a:pt x="134" y="0"/>
                  </a:lnTo>
                  <a:lnTo>
                    <a:pt x="136" y="0"/>
                  </a:lnTo>
                  <a:lnTo>
                    <a:pt x="139" y="0"/>
                  </a:lnTo>
                  <a:lnTo>
                    <a:pt x="141" y="0"/>
                  </a:lnTo>
                  <a:lnTo>
                    <a:pt x="143" y="0"/>
                  </a:lnTo>
                  <a:lnTo>
                    <a:pt x="145" y="0"/>
                  </a:lnTo>
                  <a:lnTo>
                    <a:pt x="148" y="0"/>
                  </a:lnTo>
                  <a:lnTo>
                    <a:pt x="150" y="0"/>
                  </a:lnTo>
                  <a:lnTo>
                    <a:pt x="152" y="0"/>
                  </a:lnTo>
                  <a:lnTo>
                    <a:pt x="155" y="0"/>
                  </a:lnTo>
                  <a:lnTo>
                    <a:pt x="157" y="0"/>
                  </a:lnTo>
                  <a:lnTo>
                    <a:pt x="159" y="0"/>
                  </a:lnTo>
                  <a:lnTo>
                    <a:pt x="161" y="0"/>
                  </a:lnTo>
                  <a:lnTo>
                    <a:pt x="164" y="0"/>
                  </a:lnTo>
                  <a:lnTo>
                    <a:pt x="166" y="0"/>
                  </a:lnTo>
                  <a:lnTo>
                    <a:pt x="168" y="0"/>
                  </a:lnTo>
                  <a:lnTo>
                    <a:pt x="170" y="0"/>
                  </a:lnTo>
                  <a:lnTo>
                    <a:pt x="173" y="0"/>
                  </a:lnTo>
                  <a:lnTo>
                    <a:pt x="175" y="0"/>
                  </a:lnTo>
                  <a:lnTo>
                    <a:pt x="177" y="0"/>
                  </a:lnTo>
                  <a:lnTo>
                    <a:pt x="179" y="0"/>
                  </a:lnTo>
                  <a:lnTo>
                    <a:pt x="182" y="0"/>
                  </a:lnTo>
                  <a:lnTo>
                    <a:pt x="184" y="0"/>
                  </a:lnTo>
                  <a:lnTo>
                    <a:pt x="186" y="0"/>
                  </a:lnTo>
                  <a:lnTo>
                    <a:pt x="189" y="0"/>
                  </a:lnTo>
                  <a:lnTo>
                    <a:pt x="191" y="0"/>
                  </a:lnTo>
                  <a:lnTo>
                    <a:pt x="193" y="0"/>
                  </a:lnTo>
                  <a:lnTo>
                    <a:pt x="195" y="0"/>
                  </a:lnTo>
                  <a:lnTo>
                    <a:pt x="198" y="0"/>
                  </a:lnTo>
                  <a:lnTo>
                    <a:pt x="200" y="0"/>
                  </a:lnTo>
                  <a:lnTo>
                    <a:pt x="202" y="0"/>
                  </a:lnTo>
                  <a:lnTo>
                    <a:pt x="204" y="0"/>
                  </a:lnTo>
                  <a:lnTo>
                    <a:pt x="207" y="0"/>
                  </a:lnTo>
                  <a:lnTo>
                    <a:pt x="209" y="0"/>
                  </a:lnTo>
                  <a:lnTo>
                    <a:pt x="211" y="0"/>
                  </a:lnTo>
                  <a:lnTo>
                    <a:pt x="213" y="0"/>
                  </a:lnTo>
                  <a:lnTo>
                    <a:pt x="216" y="0"/>
                  </a:lnTo>
                  <a:lnTo>
                    <a:pt x="218" y="0"/>
                  </a:lnTo>
                  <a:lnTo>
                    <a:pt x="220" y="0"/>
                  </a:lnTo>
                  <a:lnTo>
                    <a:pt x="223" y="0"/>
                  </a:lnTo>
                  <a:lnTo>
                    <a:pt x="225" y="0"/>
                  </a:lnTo>
                  <a:lnTo>
                    <a:pt x="227" y="0"/>
                  </a:lnTo>
                  <a:lnTo>
                    <a:pt x="229" y="0"/>
                  </a:lnTo>
                  <a:lnTo>
                    <a:pt x="232" y="0"/>
                  </a:lnTo>
                  <a:lnTo>
                    <a:pt x="234" y="0"/>
                  </a:lnTo>
                  <a:lnTo>
                    <a:pt x="236" y="0"/>
                  </a:lnTo>
                  <a:lnTo>
                    <a:pt x="238" y="0"/>
                  </a:lnTo>
                  <a:lnTo>
                    <a:pt x="241" y="0"/>
                  </a:lnTo>
                  <a:lnTo>
                    <a:pt x="243" y="0"/>
                  </a:lnTo>
                  <a:lnTo>
                    <a:pt x="245" y="0"/>
                  </a:lnTo>
                  <a:lnTo>
                    <a:pt x="247" y="0"/>
                  </a:lnTo>
                  <a:lnTo>
                    <a:pt x="250" y="0"/>
                  </a:lnTo>
                  <a:lnTo>
                    <a:pt x="252" y="0"/>
                  </a:lnTo>
                  <a:lnTo>
                    <a:pt x="254" y="0"/>
                  </a:lnTo>
                  <a:lnTo>
                    <a:pt x="257" y="0"/>
                  </a:lnTo>
                  <a:lnTo>
                    <a:pt x="259" y="0"/>
                  </a:lnTo>
                  <a:lnTo>
                    <a:pt x="261" y="0"/>
                  </a:lnTo>
                  <a:lnTo>
                    <a:pt x="263" y="0"/>
                  </a:lnTo>
                  <a:lnTo>
                    <a:pt x="266" y="0"/>
                  </a:lnTo>
                  <a:lnTo>
                    <a:pt x="268" y="0"/>
                  </a:lnTo>
                  <a:lnTo>
                    <a:pt x="270" y="0"/>
                  </a:lnTo>
                  <a:lnTo>
                    <a:pt x="272" y="0"/>
                  </a:lnTo>
                  <a:lnTo>
                    <a:pt x="275" y="0"/>
                  </a:lnTo>
                  <a:lnTo>
                    <a:pt x="277" y="0"/>
                  </a:lnTo>
                  <a:lnTo>
                    <a:pt x="279" y="0"/>
                  </a:lnTo>
                  <a:lnTo>
                    <a:pt x="281" y="0"/>
                  </a:lnTo>
                  <a:lnTo>
                    <a:pt x="284" y="0"/>
                  </a:lnTo>
                  <a:lnTo>
                    <a:pt x="286" y="0"/>
                  </a:lnTo>
                  <a:lnTo>
                    <a:pt x="28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104" name="Freeform 158"/>
            <p:cNvSpPr>
              <a:spLocks/>
            </p:cNvSpPr>
            <p:nvPr/>
          </p:nvSpPr>
          <p:spPr bwMode="auto">
            <a:xfrm>
              <a:off x="2894592" y="5291444"/>
              <a:ext cx="170132" cy="1060"/>
            </a:xfrm>
            <a:custGeom>
              <a:avLst/>
              <a:gdLst/>
              <a:ahLst/>
              <a:cxnLst>
                <a:cxn ang="0">
                  <a:pos x="3" y="0"/>
                </a:cxn>
                <a:cxn ang="0">
                  <a:pos x="7" y="0"/>
                </a:cxn>
                <a:cxn ang="0">
                  <a:pos x="12" y="0"/>
                </a:cxn>
                <a:cxn ang="0">
                  <a:pos x="16" y="0"/>
                </a:cxn>
                <a:cxn ang="0">
                  <a:pos x="21" y="0"/>
                </a:cxn>
                <a:cxn ang="0">
                  <a:pos x="25" y="0"/>
                </a:cxn>
                <a:cxn ang="0">
                  <a:pos x="30" y="0"/>
                </a:cxn>
                <a:cxn ang="0">
                  <a:pos x="34" y="0"/>
                </a:cxn>
                <a:cxn ang="0">
                  <a:pos x="39" y="0"/>
                </a:cxn>
                <a:cxn ang="0">
                  <a:pos x="43" y="0"/>
                </a:cxn>
                <a:cxn ang="0">
                  <a:pos x="48" y="0"/>
                </a:cxn>
                <a:cxn ang="0">
                  <a:pos x="52" y="0"/>
                </a:cxn>
                <a:cxn ang="0">
                  <a:pos x="57" y="0"/>
                </a:cxn>
                <a:cxn ang="0">
                  <a:pos x="61" y="0"/>
                </a:cxn>
                <a:cxn ang="0">
                  <a:pos x="66" y="0"/>
                </a:cxn>
                <a:cxn ang="0">
                  <a:pos x="71" y="0"/>
                </a:cxn>
                <a:cxn ang="0">
                  <a:pos x="75" y="0"/>
                </a:cxn>
                <a:cxn ang="0">
                  <a:pos x="80" y="0"/>
                </a:cxn>
                <a:cxn ang="0">
                  <a:pos x="84" y="0"/>
                </a:cxn>
                <a:cxn ang="0">
                  <a:pos x="89" y="0"/>
                </a:cxn>
                <a:cxn ang="0">
                  <a:pos x="93" y="0"/>
                </a:cxn>
                <a:cxn ang="0">
                  <a:pos x="98" y="0"/>
                </a:cxn>
                <a:cxn ang="0">
                  <a:pos x="102" y="0"/>
                </a:cxn>
                <a:cxn ang="0">
                  <a:pos x="107" y="0"/>
                </a:cxn>
                <a:cxn ang="0">
                  <a:pos x="111" y="0"/>
                </a:cxn>
                <a:cxn ang="0">
                  <a:pos x="116" y="0"/>
                </a:cxn>
                <a:cxn ang="0">
                  <a:pos x="120" y="0"/>
                </a:cxn>
                <a:cxn ang="0">
                  <a:pos x="125" y="0"/>
                </a:cxn>
                <a:cxn ang="0">
                  <a:pos x="130" y="0"/>
                </a:cxn>
                <a:cxn ang="0">
                  <a:pos x="134" y="0"/>
                </a:cxn>
                <a:cxn ang="0">
                  <a:pos x="139" y="0"/>
                </a:cxn>
                <a:cxn ang="0">
                  <a:pos x="143" y="0"/>
                </a:cxn>
                <a:cxn ang="0">
                  <a:pos x="148" y="0"/>
                </a:cxn>
                <a:cxn ang="0">
                  <a:pos x="152" y="0"/>
                </a:cxn>
                <a:cxn ang="0">
                  <a:pos x="157" y="0"/>
                </a:cxn>
                <a:cxn ang="0">
                  <a:pos x="161" y="0"/>
                </a:cxn>
                <a:cxn ang="0">
                  <a:pos x="166" y="0"/>
                </a:cxn>
                <a:cxn ang="0">
                  <a:pos x="170" y="0"/>
                </a:cxn>
                <a:cxn ang="0">
                  <a:pos x="175" y="0"/>
                </a:cxn>
                <a:cxn ang="0">
                  <a:pos x="179" y="0"/>
                </a:cxn>
                <a:cxn ang="0">
                  <a:pos x="184" y="0"/>
                </a:cxn>
                <a:cxn ang="0">
                  <a:pos x="188" y="0"/>
                </a:cxn>
                <a:cxn ang="0">
                  <a:pos x="193" y="0"/>
                </a:cxn>
                <a:cxn ang="0">
                  <a:pos x="198" y="0"/>
                </a:cxn>
              </a:cxnLst>
              <a:rect l="0" t="0" r="r" b="b"/>
              <a:pathLst>
                <a:path w="198">
                  <a:moveTo>
                    <a:pt x="0" y="0"/>
                  </a:moveTo>
                  <a:lnTo>
                    <a:pt x="3" y="0"/>
                  </a:lnTo>
                  <a:lnTo>
                    <a:pt x="5" y="0"/>
                  </a:lnTo>
                  <a:lnTo>
                    <a:pt x="7" y="0"/>
                  </a:lnTo>
                  <a:lnTo>
                    <a:pt x="9" y="0"/>
                  </a:lnTo>
                  <a:lnTo>
                    <a:pt x="12" y="0"/>
                  </a:lnTo>
                  <a:lnTo>
                    <a:pt x="14" y="0"/>
                  </a:lnTo>
                  <a:lnTo>
                    <a:pt x="16" y="0"/>
                  </a:lnTo>
                  <a:lnTo>
                    <a:pt x="18" y="0"/>
                  </a:lnTo>
                  <a:lnTo>
                    <a:pt x="21" y="0"/>
                  </a:lnTo>
                  <a:lnTo>
                    <a:pt x="23" y="0"/>
                  </a:lnTo>
                  <a:lnTo>
                    <a:pt x="25" y="0"/>
                  </a:lnTo>
                  <a:lnTo>
                    <a:pt x="27" y="0"/>
                  </a:lnTo>
                  <a:lnTo>
                    <a:pt x="30" y="0"/>
                  </a:lnTo>
                  <a:lnTo>
                    <a:pt x="32" y="0"/>
                  </a:lnTo>
                  <a:lnTo>
                    <a:pt x="34" y="0"/>
                  </a:lnTo>
                  <a:lnTo>
                    <a:pt x="37" y="0"/>
                  </a:lnTo>
                  <a:lnTo>
                    <a:pt x="39" y="0"/>
                  </a:lnTo>
                  <a:lnTo>
                    <a:pt x="41" y="0"/>
                  </a:lnTo>
                  <a:lnTo>
                    <a:pt x="43" y="0"/>
                  </a:lnTo>
                  <a:lnTo>
                    <a:pt x="46" y="0"/>
                  </a:lnTo>
                  <a:lnTo>
                    <a:pt x="48" y="0"/>
                  </a:lnTo>
                  <a:lnTo>
                    <a:pt x="50" y="0"/>
                  </a:lnTo>
                  <a:lnTo>
                    <a:pt x="52" y="0"/>
                  </a:lnTo>
                  <a:lnTo>
                    <a:pt x="55" y="0"/>
                  </a:lnTo>
                  <a:lnTo>
                    <a:pt x="57" y="0"/>
                  </a:lnTo>
                  <a:lnTo>
                    <a:pt x="59" y="0"/>
                  </a:lnTo>
                  <a:lnTo>
                    <a:pt x="61" y="0"/>
                  </a:lnTo>
                  <a:lnTo>
                    <a:pt x="64" y="0"/>
                  </a:lnTo>
                  <a:lnTo>
                    <a:pt x="66" y="0"/>
                  </a:lnTo>
                  <a:lnTo>
                    <a:pt x="68" y="0"/>
                  </a:lnTo>
                  <a:lnTo>
                    <a:pt x="71" y="0"/>
                  </a:lnTo>
                  <a:lnTo>
                    <a:pt x="73" y="0"/>
                  </a:lnTo>
                  <a:lnTo>
                    <a:pt x="75" y="0"/>
                  </a:lnTo>
                  <a:lnTo>
                    <a:pt x="77" y="0"/>
                  </a:lnTo>
                  <a:lnTo>
                    <a:pt x="80" y="0"/>
                  </a:lnTo>
                  <a:lnTo>
                    <a:pt x="82" y="0"/>
                  </a:lnTo>
                  <a:lnTo>
                    <a:pt x="84" y="0"/>
                  </a:lnTo>
                  <a:lnTo>
                    <a:pt x="86" y="0"/>
                  </a:lnTo>
                  <a:lnTo>
                    <a:pt x="89" y="0"/>
                  </a:lnTo>
                  <a:lnTo>
                    <a:pt x="91" y="0"/>
                  </a:lnTo>
                  <a:lnTo>
                    <a:pt x="93" y="0"/>
                  </a:lnTo>
                  <a:lnTo>
                    <a:pt x="96" y="0"/>
                  </a:lnTo>
                  <a:lnTo>
                    <a:pt x="98" y="0"/>
                  </a:lnTo>
                  <a:lnTo>
                    <a:pt x="100" y="0"/>
                  </a:lnTo>
                  <a:lnTo>
                    <a:pt x="102" y="0"/>
                  </a:lnTo>
                  <a:lnTo>
                    <a:pt x="105" y="0"/>
                  </a:lnTo>
                  <a:lnTo>
                    <a:pt x="107" y="0"/>
                  </a:lnTo>
                  <a:lnTo>
                    <a:pt x="109" y="0"/>
                  </a:lnTo>
                  <a:lnTo>
                    <a:pt x="111" y="0"/>
                  </a:lnTo>
                  <a:lnTo>
                    <a:pt x="114" y="0"/>
                  </a:lnTo>
                  <a:lnTo>
                    <a:pt x="116" y="0"/>
                  </a:lnTo>
                  <a:lnTo>
                    <a:pt x="118" y="0"/>
                  </a:lnTo>
                  <a:lnTo>
                    <a:pt x="120" y="0"/>
                  </a:lnTo>
                  <a:lnTo>
                    <a:pt x="123" y="0"/>
                  </a:lnTo>
                  <a:lnTo>
                    <a:pt x="125" y="0"/>
                  </a:lnTo>
                  <a:lnTo>
                    <a:pt x="127" y="0"/>
                  </a:lnTo>
                  <a:lnTo>
                    <a:pt x="130" y="0"/>
                  </a:lnTo>
                  <a:lnTo>
                    <a:pt x="132" y="0"/>
                  </a:lnTo>
                  <a:lnTo>
                    <a:pt x="134" y="0"/>
                  </a:lnTo>
                  <a:lnTo>
                    <a:pt x="136" y="0"/>
                  </a:lnTo>
                  <a:lnTo>
                    <a:pt x="139" y="0"/>
                  </a:lnTo>
                  <a:lnTo>
                    <a:pt x="141" y="0"/>
                  </a:lnTo>
                  <a:lnTo>
                    <a:pt x="143" y="0"/>
                  </a:lnTo>
                  <a:lnTo>
                    <a:pt x="145" y="0"/>
                  </a:lnTo>
                  <a:lnTo>
                    <a:pt x="148" y="0"/>
                  </a:lnTo>
                  <a:lnTo>
                    <a:pt x="150" y="0"/>
                  </a:lnTo>
                  <a:lnTo>
                    <a:pt x="152" y="0"/>
                  </a:lnTo>
                  <a:lnTo>
                    <a:pt x="154" y="0"/>
                  </a:lnTo>
                  <a:lnTo>
                    <a:pt x="157" y="0"/>
                  </a:lnTo>
                  <a:lnTo>
                    <a:pt x="159" y="0"/>
                  </a:lnTo>
                  <a:lnTo>
                    <a:pt x="161" y="0"/>
                  </a:lnTo>
                  <a:lnTo>
                    <a:pt x="164" y="0"/>
                  </a:lnTo>
                  <a:lnTo>
                    <a:pt x="166" y="0"/>
                  </a:lnTo>
                  <a:lnTo>
                    <a:pt x="168" y="0"/>
                  </a:lnTo>
                  <a:lnTo>
                    <a:pt x="170" y="0"/>
                  </a:lnTo>
                  <a:lnTo>
                    <a:pt x="173" y="0"/>
                  </a:lnTo>
                  <a:lnTo>
                    <a:pt x="175" y="0"/>
                  </a:lnTo>
                  <a:lnTo>
                    <a:pt x="177" y="0"/>
                  </a:lnTo>
                  <a:lnTo>
                    <a:pt x="179" y="0"/>
                  </a:lnTo>
                  <a:lnTo>
                    <a:pt x="182" y="0"/>
                  </a:lnTo>
                  <a:lnTo>
                    <a:pt x="184" y="0"/>
                  </a:lnTo>
                  <a:lnTo>
                    <a:pt x="186" y="0"/>
                  </a:lnTo>
                  <a:lnTo>
                    <a:pt x="188" y="0"/>
                  </a:lnTo>
                  <a:lnTo>
                    <a:pt x="191" y="0"/>
                  </a:lnTo>
                  <a:lnTo>
                    <a:pt x="193" y="0"/>
                  </a:lnTo>
                  <a:lnTo>
                    <a:pt x="195" y="0"/>
                  </a:lnTo>
                  <a:lnTo>
                    <a:pt x="19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grpSp>
          <p:nvGrpSpPr>
            <p:cNvPr id="105" name="Group 412"/>
            <p:cNvGrpSpPr/>
            <p:nvPr/>
          </p:nvGrpSpPr>
          <p:grpSpPr>
            <a:xfrm>
              <a:off x="1911606" y="5084737"/>
              <a:ext cx="1167210" cy="305079"/>
              <a:chOff x="3211512" y="3581400"/>
              <a:chExt cx="2156461" cy="456884"/>
            </a:xfrm>
          </p:grpSpPr>
          <p:cxnSp>
            <p:nvCxnSpPr>
              <p:cNvPr id="118" name="Straight Connector 117"/>
              <p:cNvCxnSpPr/>
              <p:nvPr/>
            </p:nvCxnSpPr>
            <p:spPr>
              <a:xfrm flipV="1">
                <a:off x="3211512" y="3757613"/>
                <a:ext cx="369888" cy="4762"/>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3581400" y="3848100"/>
                <a:ext cx="355600" cy="1588"/>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3937000" y="3581400"/>
                <a:ext cx="355600" cy="1588"/>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4292600" y="3671888"/>
                <a:ext cx="365125" cy="2381"/>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4657725" y="3848100"/>
                <a:ext cx="355600" cy="1588"/>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12373" y="4036696"/>
                <a:ext cx="355600" cy="1588"/>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p:nvCxnSpPr>
          <p:spPr>
            <a:xfrm rot="16200000" flipH="1">
              <a:off x="2081503" y="5229533"/>
              <a:ext cx="61482" cy="8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2218653" y="5172291"/>
              <a:ext cx="173843" cy="8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V="1">
              <a:off x="2468720" y="5115101"/>
              <a:ext cx="55649" cy="12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6200000" flipH="1">
              <a:off x="2637045" y="5202505"/>
              <a:ext cx="115544" cy="8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16200000" flipH="1">
              <a:off x="2827799" y="5320168"/>
              <a:ext cx="115544" cy="8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1933868" y="5219849"/>
              <a:ext cx="82488" cy="75960"/>
            </a:xfrm>
            <a:prstGeom prst="rect">
              <a:avLst/>
            </a:prstGeom>
            <a:noFill/>
          </p:spPr>
          <p:txBody>
            <a:bodyPr wrap="square" lIns="0" tIns="0" rIns="0" bIns="0" rtlCol="0">
              <a:spAutoFit/>
            </a:bodyPr>
            <a:lstStyle/>
            <a:p>
              <a:pPr algn="ctr"/>
              <a:r>
                <a:rPr lang="en-US" sz="1400" b="1" dirty="0" smtClean="0"/>
                <a:t>b</a:t>
              </a:r>
              <a:endParaRPr lang="en-US" sz="2800" b="1" dirty="0"/>
            </a:p>
          </p:txBody>
        </p:sp>
        <p:sp>
          <p:nvSpPr>
            <p:cNvPr id="112" name="TextBox 111"/>
            <p:cNvSpPr txBox="1"/>
            <p:nvPr/>
          </p:nvSpPr>
          <p:spPr>
            <a:xfrm>
              <a:off x="2159930" y="5279783"/>
              <a:ext cx="82488" cy="75960"/>
            </a:xfrm>
            <a:prstGeom prst="rect">
              <a:avLst/>
            </a:prstGeom>
            <a:noFill/>
          </p:spPr>
          <p:txBody>
            <a:bodyPr wrap="square" lIns="0" tIns="0" rIns="0" bIns="0" rtlCol="0">
              <a:spAutoFit/>
            </a:bodyPr>
            <a:lstStyle/>
            <a:p>
              <a:pPr algn="ctr"/>
              <a:r>
                <a:rPr lang="en-US" sz="1400" b="1" dirty="0" smtClean="0"/>
                <a:t>c</a:t>
              </a:r>
              <a:endParaRPr lang="en-US" sz="2800" b="1" dirty="0"/>
            </a:p>
          </p:txBody>
        </p:sp>
        <p:sp>
          <p:nvSpPr>
            <p:cNvPr id="113" name="TextBox 112"/>
            <p:cNvSpPr txBox="1"/>
            <p:nvPr/>
          </p:nvSpPr>
          <p:spPr>
            <a:xfrm>
              <a:off x="2304286" y="4944683"/>
              <a:ext cx="82488" cy="75960"/>
            </a:xfrm>
            <a:prstGeom prst="rect">
              <a:avLst/>
            </a:prstGeom>
            <a:noFill/>
          </p:spPr>
          <p:txBody>
            <a:bodyPr wrap="square" lIns="0" tIns="0" rIns="0" bIns="0" rtlCol="0">
              <a:spAutoFit/>
            </a:bodyPr>
            <a:lstStyle/>
            <a:p>
              <a:pPr algn="ctr"/>
              <a:r>
                <a:rPr lang="en-US" sz="1400" b="1" dirty="0" smtClean="0"/>
                <a:t>a</a:t>
              </a:r>
              <a:endParaRPr lang="en-US" sz="2800" b="1" dirty="0"/>
            </a:p>
          </p:txBody>
        </p:sp>
        <p:sp>
          <p:nvSpPr>
            <p:cNvPr id="114" name="TextBox 113"/>
            <p:cNvSpPr txBox="1"/>
            <p:nvPr/>
          </p:nvSpPr>
          <p:spPr>
            <a:xfrm>
              <a:off x="2528922" y="4997786"/>
              <a:ext cx="82488" cy="75960"/>
            </a:xfrm>
            <a:prstGeom prst="rect">
              <a:avLst/>
            </a:prstGeom>
            <a:noFill/>
          </p:spPr>
          <p:txBody>
            <a:bodyPr wrap="square" lIns="0" tIns="0" rIns="0" bIns="0" rtlCol="0">
              <a:spAutoFit/>
            </a:bodyPr>
            <a:lstStyle/>
            <a:p>
              <a:pPr algn="ctr"/>
              <a:r>
                <a:rPr lang="en-US" sz="1400" b="1" dirty="0" smtClean="0"/>
                <a:t>a</a:t>
              </a:r>
              <a:endParaRPr lang="en-US" sz="2800" b="1" dirty="0"/>
            </a:p>
          </p:txBody>
        </p:sp>
        <p:sp>
          <p:nvSpPr>
            <p:cNvPr id="115" name="TextBox 114"/>
            <p:cNvSpPr txBox="1"/>
            <p:nvPr/>
          </p:nvSpPr>
          <p:spPr>
            <a:xfrm>
              <a:off x="2790183" y="5121650"/>
              <a:ext cx="82488" cy="75960"/>
            </a:xfrm>
            <a:prstGeom prst="rect">
              <a:avLst/>
            </a:prstGeom>
            <a:noFill/>
          </p:spPr>
          <p:txBody>
            <a:bodyPr wrap="square" lIns="0" tIns="0" rIns="0" bIns="0" rtlCol="0">
              <a:spAutoFit/>
            </a:bodyPr>
            <a:lstStyle/>
            <a:p>
              <a:pPr algn="ctr"/>
              <a:r>
                <a:rPr lang="en-US" sz="1400" b="1" dirty="0" smtClean="0"/>
                <a:t>c</a:t>
              </a:r>
              <a:endParaRPr lang="en-US" sz="2800" b="1" dirty="0"/>
            </a:p>
          </p:txBody>
        </p:sp>
        <p:sp>
          <p:nvSpPr>
            <p:cNvPr id="116" name="TextBox 115"/>
            <p:cNvSpPr txBox="1"/>
            <p:nvPr/>
          </p:nvSpPr>
          <p:spPr>
            <a:xfrm>
              <a:off x="2983375" y="5254470"/>
              <a:ext cx="82488" cy="75960"/>
            </a:xfrm>
            <a:prstGeom prst="rect">
              <a:avLst/>
            </a:prstGeom>
            <a:noFill/>
          </p:spPr>
          <p:txBody>
            <a:bodyPr wrap="square" lIns="0" tIns="0" rIns="0" bIns="0" rtlCol="0">
              <a:spAutoFit/>
            </a:bodyPr>
            <a:lstStyle/>
            <a:p>
              <a:pPr algn="ctr"/>
              <a:r>
                <a:rPr lang="en-US" sz="1400" b="1" dirty="0" smtClean="0"/>
                <a:t>d</a:t>
              </a:r>
              <a:endParaRPr lang="en-US" sz="2800" b="1" dirty="0"/>
            </a:p>
          </p:txBody>
        </p:sp>
        <p:cxnSp>
          <p:nvCxnSpPr>
            <p:cNvPr id="117" name="Straight Connector 116"/>
            <p:cNvCxnSpPr/>
            <p:nvPr/>
          </p:nvCxnSpPr>
          <p:spPr>
            <a:xfrm rot="5400000">
              <a:off x="1713125" y="5227498"/>
              <a:ext cx="374192" cy="386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9" name="TextBox 128"/>
          <p:cNvSpPr txBox="1"/>
          <p:nvPr/>
        </p:nvSpPr>
        <p:spPr>
          <a:xfrm>
            <a:off x="3124200" y="4343400"/>
            <a:ext cx="2149819" cy="276999"/>
          </a:xfrm>
          <a:prstGeom prst="rect">
            <a:avLst/>
          </a:prstGeom>
          <a:noFill/>
        </p:spPr>
        <p:txBody>
          <a:bodyPr wrap="none" rtlCol="0">
            <a:spAutoFit/>
          </a:bodyPr>
          <a:lstStyle/>
          <a:p>
            <a:r>
              <a:rPr lang="en-US" sz="1200" dirty="0" smtClean="0"/>
              <a:t>another example of a SAX word</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1447800"/>
            <a:ext cx="7924800" cy="3535394"/>
            <a:chOff x="691161" y="4114800"/>
            <a:chExt cx="3254338" cy="1477994"/>
          </a:xfrm>
        </p:grpSpPr>
        <p:pic>
          <p:nvPicPr>
            <p:cNvPr id="3" name="Picture 2" descr="Chelonia 1.gif"/>
            <p:cNvPicPr>
              <a:picLocks noChangeAspect="1"/>
            </p:cNvPicPr>
            <p:nvPr/>
          </p:nvPicPr>
          <p:blipFill>
            <a:blip r:embed="rId2" cstate="print"/>
            <a:stretch>
              <a:fillRect/>
            </a:stretch>
          </p:blipFill>
          <p:spPr>
            <a:xfrm>
              <a:off x="942621" y="5204460"/>
              <a:ext cx="387895" cy="304800"/>
            </a:xfrm>
            <a:prstGeom prst="rect">
              <a:avLst/>
            </a:prstGeom>
          </p:spPr>
        </p:pic>
        <p:pic>
          <p:nvPicPr>
            <p:cNvPr id="4" name="Picture 3" descr="Iguania 1.gif"/>
            <p:cNvPicPr>
              <a:picLocks noChangeAspect="1"/>
            </p:cNvPicPr>
            <p:nvPr/>
          </p:nvPicPr>
          <p:blipFill>
            <a:blip r:embed="rId3" cstate="print"/>
            <a:stretch>
              <a:fillRect/>
            </a:stretch>
          </p:blipFill>
          <p:spPr>
            <a:xfrm>
              <a:off x="935002" y="4753362"/>
              <a:ext cx="366480" cy="313938"/>
            </a:xfrm>
            <a:prstGeom prst="rect">
              <a:avLst/>
            </a:prstGeom>
          </p:spPr>
        </p:pic>
        <p:pic>
          <p:nvPicPr>
            <p:cNvPr id="5" name="Picture 4" descr="Iguania-0.gif"/>
            <p:cNvPicPr>
              <a:picLocks noChangeAspect="1"/>
            </p:cNvPicPr>
            <p:nvPr/>
          </p:nvPicPr>
          <p:blipFill>
            <a:blip r:embed="rId4" cstate="print"/>
            <a:stretch>
              <a:fillRect/>
            </a:stretch>
          </p:blipFill>
          <p:spPr>
            <a:xfrm>
              <a:off x="919965" y="4251960"/>
              <a:ext cx="439776" cy="310216"/>
            </a:xfrm>
            <a:prstGeom prst="rect">
              <a:avLst/>
            </a:prstGeom>
          </p:spPr>
        </p:pic>
        <p:sp>
          <p:nvSpPr>
            <p:cNvPr id="6" name="TextBox 5"/>
            <p:cNvSpPr txBox="1"/>
            <p:nvPr/>
          </p:nvSpPr>
          <p:spPr>
            <a:xfrm>
              <a:off x="695325" y="4259580"/>
              <a:ext cx="219888" cy="102725"/>
            </a:xfrm>
            <a:prstGeom prst="rect">
              <a:avLst/>
            </a:prstGeom>
            <a:noFill/>
          </p:spPr>
          <p:txBody>
            <a:bodyPr wrap="square" lIns="0" rIns="0" rtlCol="0">
              <a:spAutoFit/>
            </a:bodyPr>
            <a:lstStyle/>
            <a:p>
              <a:pPr algn="ctr"/>
              <a:r>
                <a:rPr lang="en-US" sz="1100" dirty="0" err="1" smtClean="0"/>
                <a:t>Obj</a:t>
              </a:r>
              <a:r>
                <a:rPr lang="en-US" sz="1100" dirty="0" smtClean="0"/>
                <a:t> 1</a:t>
              </a:r>
              <a:endParaRPr lang="en-US" sz="1100" dirty="0"/>
            </a:p>
          </p:txBody>
        </p:sp>
        <p:sp>
          <p:nvSpPr>
            <p:cNvPr id="7" name="TextBox 6"/>
            <p:cNvSpPr txBox="1"/>
            <p:nvPr/>
          </p:nvSpPr>
          <p:spPr>
            <a:xfrm>
              <a:off x="691161" y="4792980"/>
              <a:ext cx="219888" cy="102725"/>
            </a:xfrm>
            <a:prstGeom prst="rect">
              <a:avLst/>
            </a:prstGeom>
            <a:noFill/>
          </p:spPr>
          <p:txBody>
            <a:bodyPr wrap="square" lIns="0" rIns="0" rtlCol="0">
              <a:spAutoFit/>
            </a:bodyPr>
            <a:lstStyle/>
            <a:p>
              <a:pPr algn="ctr"/>
              <a:r>
                <a:rPr lang="en-US" sz="1100" smtClean="0"/>
                <a:t>Obj 2</a:t>
              </a:r>
              <a:endParaRPr lang="en-US" sz="1100"/>
            </a:p>
          </p:txBody>
        </p:sp>
        <p:sp>
          <p:nvSpPr>
            <p:cNvPr id="8" name="TextBox 7"/>
            <p:cNvSpPr txBox="1"/>
            <p:nvPr/>
          </p:nvSpPr>
          <p:spPr>
            <a:xfrm>
              <a:off x="692253" y="5234940"/>
              <a:ext cx="219888" cy="102725"/>
            </a:xfrm>
            <a:prstGeom prst="rect">
              <a:avLst/>
            </a:prstGeom>
            <a:noFill/>
          </p:spPr>
          <p:txBody>
            <a:bodyPr wrap="square" lIns="0" rIns="0" rtlCol="0">
              <a:spAutoFit/>
            </a:bodyPr>
            <a:lstStyle/>
            <a:p>
              <a:pPr algn="ctr"/>
              <a:r>
                <a:rPr lang="en-US" sz="1100" smtClean="0"/>
                <a:t>Obj 3</a:t>
              </a:r>
              <a:endParaRPr lang="en-US" sz="1100"/>
            </a:p>
          </p:txBody>
        </p:sp>
        <p:sp>
          <p:nvSpPr>
            <p:cNvPr id="9" name="TextBox 8"/>
            <p:cNvSpPr txBox="1"/>
            <p:nvPr/>
          </p:nvSpPr>
          <p:spPr>
            <a:xfrm>
              <a:off x="1460322" y="4114800"/>
              <a:ext cx="586368" cy="66469"/>
            </a:xfrm>
            <a:prstGeom prst="rect">
              <a:avLst/>
            </a:prstGeom>
            <a:noFill/>
          </p:spPr>
          <p:txBody>
            <a:bodyPr wrap="square" lIns="0" tIns="0" rIns="0" bIns="0" rtlCol="0">
              <a:spAutoFit/>
            </a:bodyPr>
            <a:lstStyle/>
            <a:p>
              <a:pPr algn="ctr"/>
              <a:r>
                <a:rPr lang="en-US" sz="1100" dirty="0" smtClean="0"/>
                <a:t>SAX Words</a:t>
              </a:r>
              <a:endParaRPr lang="en-US" sz="1100" dirty="0"/>
            </a:p>
          </p:txBody>
        </p:sp>
        <p:sp>
          <p:nvSpPr>
            <p:cNvPr id="10" name="TextBox 9"/>
            <p:cNvSpPr txBox="1"/>
            <p:nvPr/>
          </p:nvSpPr>
          <p:spPr>
            <a:xfrm>
              <a:off x="2242401" y="4122420"/>
              <a:ext cx="813586" cy="66469"/>
            </a:xfrm>
            <a:prstGeom prst="rect">
              <a:avLst/>
            </a:prstGeom>
            <a:noFill/>
          </p:spPr>
          <p:txBody>
            <a:bodyPr wrap="square" lIns="0" tIns="0" rIns="0" bIns="0" rtlCol="0">
              <a:spAutoFit/>
            </a:bodyPr>
            <a:lstStyle/>
            <a:p>
              <a:pPr algn="ctr"/>
              <a:r>
                <a:rPr lang="en-US" sz="1100" smtClean="0"/>
                <a:t>1</a:t>
              </a:r>
              <a:r>
                <a:rPr lang="en-US" sz="1100" baseline="30000" smtClean="0"/>
                <a:t>st</a:t>
              </a:r>
              <a:r>
                <a:rPr lang="en-US" sz="1100" smtClean="0"/>
                <a:t> Random Mask</a:t>
              </a:r>
              <a:endParaRPr lang="en-US" sz="1100"/>
            </a:p>
          </p:txBody>
        </p:sp>
        <p:sp>
          <p:nvSpPr>
            <p:cNvPr id="11" name="TextBox 10"/>
            <p:cNvSpPr txBox="1"/>
            <p:nvPr/>
          </p:nvSpPr>
          <p:spPr>
            <a:xfrm>
              <a:off x="3039875" y="4122420"/>
              <a:ext cx="813586" cy="66469"/>
            </a:xfrm>
            <a:prstGeom prst="rect">
              <a:avLst/>
            </a:prstGeom>
            <a:noFill/>
          </p:spPr>
          <p:txBody>
            <a:bodyPr wrap="square" lIns="0" tIns="0" rIns="0" bIns="0" rtlCol="0">
              <a:spAutoFit/>
            </a:bodyPr>
            <a:lstStyle/>
            <a:p>
              <a:pPr algn="ctr"/>
              <a:r>
                <a:rPr lang="en-US" sz="1100" smtClean="0"/>
                <a:t>2</a:t>
              </a:r>
              <a:r>
                <a:rPr lang="en-US" sz="1100" baseline="30000" smtClean="0"/>
                <a:t>nd</a:t>
              </a:r>
              <a:r>
                <a:rPr lang="en-US" sz="1100" smtClean="0"/>
                <a:t> Random Mask</a:t>
              </a:r>
              <a:endParaRPr lang="en-US" sz="1100"/>
            </a:p>
          </p:txBody>
        </p:sp>
        <p:pic>
          <p:nvPicPr>
            <p:cNvPr id="12" name="Picture 11" descr="Picture5.emf"/>
            <p:cNvPicPr>
              <a:picLocks noChangeAspect="1"/>
            </p:cNvPicPr>
            <p:nvPr/>
          </p:nvPicPr>
          <p:blipFill>
            <a:blip r:embed="rId5" cstate="print"/>
            <a:stretch>
              <a:fillRect/>
            </a:stretch>
          </p:blipFill>
          <p:spPr>
            <a:xfrm>
              <a:off x="1295401" y="4171950"/>
              <a:ext cx="916548" cy="1420844"/>
            </a:xfrm>
            <a:prstGeom prst="rect">
              <a:avLst/>
            </a:prstGeom>
          </p:spPr>
        </p:pic>
        <p:pic>
          <p:nvPicPr>
            <p:cNvPr id="13" name="Picture 12" descr="Picture6.emf"/>
            <p:cNvPicPr>
              <a:picLocks noChangeAspect="1"/>
            </p:cNvPicPr>
            <p:nvPr/>
          </p:nvPicPr>
          <p:blipFill>
            <a:blip r:embed="rId6" cstate="print"/>
            <a:stretch>
              <a:fillRect/>
            </a:stretch>
          </p:blipFill>
          <p:spPr>
            <a:xfrm>
              <a:off x="2209801" y="4162425"/>
              <a:ext cx="916548" cy="1420844"/>
            </a:xfrm>
            <a:prstGeom prst="rect">
              <a:avLst/>
            </a:prstGeom>
          </p:spPr>
        </p:pic>
        <p:pic>
          <p:nvPicPr>
            <p:cNvPr id="14" name="Picture 13" descr="Picture7.emf"/>
            <p:cNvPicPr>
              <a:picLocks noChangeAspect="1"/>
            </p:cNvPicPr>
            <p:nvPr/>
          </p:nvPicPr>
          <p:blipFill>
            <a:blip r:embed="rId7" cstate="print"/>
            <a:stretch>
              <a:fillRect/>
            </a:stretch>
          </p:blipFill>
          <p:spPr>
            <a:xfrm>
              <a:off x="3028951" y="4171950"/>
              <a:ext cx="916548" cy="1420844"/>
            </a:xfrm>
            <a:prstGeom prst="rect">
              <a:avLst/>
            </a:prstGeom>
          </p:spPr>
        </p:pic>
        <p:cxnSp>
          <p:nvCxnSpPr>
            <p:cNvPr id="15" name="Straight Connector 14"/>
            <p:cNvCxnSpPr/>
            <p:nvPr/>
          </p:nvCxnSpPr>
          <p:spPr>
            <a:xfrm rot="5400000">
              <a:off x="1512216" y="4817745"/>
              <a:ext cx="1363980" cy="76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1143000" y="5562600"/>
            <a:ext cx="7010400" cy="646331"/>
          </a:xfrm>
          <a:prstGeom prst="rect">
            <a:avLst/>
          </a:prstGeom>
        </p:spPr>
        <p:txBody>
          <a:bodyPr wrap="square">
            <a:spAutoFit/>
          </a:bodyPr>
          <a:lstStyle/>
          <a:p>
            <a:r>
              <a:rPr lang="en-US" b="1" dirty="0" smtClean="0"/>
              <a:t>Figure 5: </a:t>
            </a:r>
            <a:r>
              <a:rPr lang="en-US" b="1" i="1" dirty="0" smtClean="0"/>
              <a:t>left</a:t>
            </a:r>
            <a:r>
              <a:rPr lang="en-US" b="1" dirty="0" smtClean="0"/>
              <a:t>) SAX words of each object. </a:t>
            </a:r>
            <a:r>
              <a:rPr lang="en-US" b="1" i="1" dirty="0" smtClean="0"/>
              <a:t>right</a:t>
            </a:r>
            <a:r>
              <a:rPr lang="en-US" b="1" dirty="0" smtClean="0"/>
              <a:t>) SAX words after masking two symbols. Note that masking positions are randomly picked</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95400" y="457200"/>
            <a:ext cx="6172200" cy="4953000"/>
            <a:chOff x="457200" y="2986793"/>
            <a:chExt cx="2981325" cy="2461507"/>
          </a:xfrm>
        </p:grpSpPr>
        <p:grpSp>
          <p:nvGrpSpPr>
            <p:cNvPr id="3" name="Group 91"/>
            <p:cNvGrpSpPr/>
            <p:nvPr/>
          </p:nvGrpSpPr>
          <p:grpSpPr>
            <a:xfrm>
              <a:off x="609600" y="2986793"/>
              <a:ext cx="2828925" cy="1261357"/>
              <a:chOff x="609600" y="2996319"/>
              <a:chExt cx="2581275" cy="1226786"/>
            </a:xfrm>
          </p:grpSpPr>
          <p:sp>
            <p:nvSpPr>
              <p:cNvPr id="43" name="TextBox 42"/>
              <p:cNvSpPr txBox="1"/>
              <p:nvPr/>
            </p:nvSpPr>
            <p:spPr>
              <a:xfrm rot="18973904">
                <a:off x="2662239" y="3009255"/>
                <a:ext cx="228600" cy="95112"/>
              </a:xfrm>
              <a:prstGeom prst="rect">
                <a:avLst/>
              </a:prstGeom>
              <a:noFill/>
            </p:spPr>
            <p:txBody>
              <a:bodyPr wrap="square" lIns="0" tIns="0" rIns="0" bIns="0" rtlCol="0">
                <a:spAutoFit/>
              </a:bodyPr>
              <a:lstStyle/>
              <a:p>
                <a:pPr algn="ctr"/>
                <a:r>
                  <a:rPr lang="en-US" sz="1200" dirty="0" err="1" smtClean="0"/>
                  <a:t>Obj</a:t>
                </a:r>
                <a:r>
                  <a:rPr lang="en-US" sz="1200" dirty="0" smtClean="0"/>
                  <a:t> 1</a:t>
                </a:r>
                <a:endParaRPr lang="en-US" sz="1200" dirty="0"/>
              </a:p>
            </p:txBody>
          </p:sp>
          <p:sp>
            <p:nvSpPr>
              <p:cNvPr id="44" name="TextBox 43"/>
              <p:cNvSpPr txBox="1"/>
              <p:nvPr/>
            </p:nvSpPr>
            <p:spPr>
              <a:xfrm rot="18973904">
                <a:off x="2791559" y="3016205"/>
                <a:ext cx="228600" cy="95112"/>
              </a:xfrm>
              <a:prstGeom prst="rect">
                <a:avLst/>
              </a:prstGeom>
              <a:noFill/>
            </p:spPr>
            <p:txBody>
              <a:bodyPr wrap="square" lIns="0" tIns="0" rIns="0" bIns="0" rtlCol="0">
                <a:spAutoFit/>
              </a:bodyPr>
              <a:lstStyle/>
              <a:p>
                <a:pPr algn="ctr"/>
                <a:r>
                  <a:rPr lang="en-US" sz="1200" dirty="0" err="1" smtClean="0"/>
                  <a:t>Obj</a:t>
                </a:r>
                <a:r>
                  <a:rPr lang="en-US" sz="1200" dirty="0" smtClean="0"/>
                  <a:t> 2</a:t>
                </a:r>
                <a:endParaRPr lang="en-US" sz="1200" dirty="0"/>
              </a:p>
            </p:txBody>
          </p:sp>
          <p:sp>
            <p:nvSpPr>
              <p:cNvPr id="45" name="TextBox 44"/>
              <p:cNvSpPr txBox="1"/>
              <p:nvPr/>
            </p:nvSpPr>
            <p:spPr>
              <a:xfrm rot="18973904">
                <a:off x="2929676" y="3006681"/>
                <a:ext cx="228600" cy="95112"/>
              </a:xfrm>
              <a:prstGeom prst="rect">
                <a:avLst/>
              </a:prstGeom>
              <a:noFill/>
            </p:spPr>
            <p:txBody>
              <a:bodyPr wrap="square" lIns="0" tIns="0" rIns="0" bIns="0" rtlCol="0">
                <a:spAutoFit/>
              </a:bodyPr>
              <a:lstStyle/>
              <a:p>
                <a:pPr algn="ctr"/>
                <a:r>
                  <a:rPr lang="en-US" sz="1200" dirty="0" err="1" smtClean="0"/>
                  <a:t>Obj</a:t>
                </a:r>
                <a:r>
                  <a:rPr lang="en-US" sz="1200" dirty="0" smtClean="0"/>
                  <a:t> 3</a:t>
                </a:r>
                <a:endParaRPr lang="en-US" sz="1200" dirty="0"/>
              </a:p>
            </p:txBody>
          </p:sp>
          <p:sp>
            <p:nvSpPr>
              <p:cNvPr id="46" name="TextBox 45"/>
              <p:cNvSpPr txBox="1"/>
              <p:nvPr/>
            </p:nvSpPr>
            <p:spPr>
              <a:xfrm>
                <a:off x="1116576" y="2996319"/>
                <a:ext cx="552450" cy="110964"/>
              </a:xfrm>
              <a:prstGeom prst="rect">
                <a:avLst/>
              </a:prstGeom>
              <a:noFill/>
            </p:spPr>
            <p:txBody>
              <a:bodyPr wrap="square" lIns="0" tIns="0" rIns="0" bIns="0" rtlCol="0">
                <a:spAutoFit/>
              </a:bodyPr>
              <a:lstStyle/>
              <a:p>
                <a:pPr algn="ctr"/>
                <a:r>
                  <a:rPr lang="en-US" sz="1400" dirty="0" smtClean="0"/>
                  <a:t>Signatures</a:t>
                </a:r>
                <a:endParaRPr lang="en-US" sz="1400" dirty="0"/>
              </a:p>
            </p:txBody>
          </p:sp>
          <p:sp>
            <p:nvSpPr>
              <p:cNvPr id="47" name="TextBox 46"/>
              <p:cNvSpPr txBox="1"/>
              <p:nvPr/>
            </p:nvSpPr>
            <p:spPr>
              <a:xfrm>
                <a:off x="891151" y="2999494"/>
                <a:ext cx="152400" cy="110964"/>
              </a:xfrm>
              <a:prstGeom prst="rect">
                <a:avLst/>
              </a:prstGeom>
              <a:noFill/>
            </p:spPr>
            <p:txBody>
              <a:bodyPr wrap="square" lIns="0" tIns="0" rIns="0" bIns="0" rtlCol="0">
                <a:spAutoFit/>
              </a:bodyPr>
              <a:lstStyle/>
              <a:p>
                <a:pPr algn="ctr"/>
                <a:r>
                  <a:rPr lang="en-US" sz="1400" dirty="0" smtClean="0"/>
                  <a:t>ID</a:t>
                </a:r>
                <a:endParaRPr lang="en-US" sz="1400" dirty="0"/>
              </a:p>
            </p:txBody>
          </p:sp>
          <p:grpSp>
            <p:nvGrpSpPr>
              <p:cNvPr id="48" name="Group 218"/>
              <p:cNvGrpSpPr/>
              <p:nvPr/>
            </p:nvGrpSpPr>
            <p:grpSpPr>
              <a:xfrm>
                <a:off x="609600" y="3198215"/>
                <a:ext cx="292231" cy="859357"/>
                <a:chOff x="609600" y="2463171"/>
                <a:chExt cx="292231" cy="859357"/>
              </a:xfrm>
            </p:grpSpPr>
            <p:sp>
              <p:nvSpPr>
                <p:cNvPr id="72" name="Left Brace 71"/>
                <p:cNvSpPr/>
                <p:nvPr/>
              </p:nvSpPr>
              <p:spPr>
                <a:xfrm>
                  <a:off x="828228" y="2482276"/>
                  <a:ext cx="64655" cy="1747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0"/>
                </a:p>
              </p:txBody>
            </p:sp>
            <p:sp>
              <p:nvSpPr>
                <p:cNvPr id="73" name="TextBox 72"/>
                <p:cNvSpPr txBox="1"/>
                <p:nvPr/>
              </p:nvSpPr>
              <p:spPr>
                <a:xfrm>
                  <a:off x="609600" y="2463171"/>
                  <a:ext cx="219888" cy="142668"/>
                </a:xfrm>
                <a:prstGeom prst="rect">
                  <a:avLst/>
                </a:prstGeom>
                <a:noFill/>
              </p:spPr>
              <p:txBody>
                <a:bodyPr wrap="square" lIns="0" rIns="0" rtlCol="0">
                  <a:spAutoFit/>
                </a:bodyPr>
                <a:lstStyle/>
                <a:p>
                  <a:pPr algn="ctr"/>
                  <a:r>
                    <a:rPr lang="en-US" sz="1200" dirty="0" err="1" smtClean="0"/>
                    <a:t>Obj</a:t>
                  </a:r>
                  <a:r>
                    <a:rPr lang="en-US" sz="1200" dirty="0" smtClean="0"/>
                    <a:t> 1</a:t>
                  </a:r>
                  <a:endParaRPr lang="en-US" sz="1200" dirty="0"/>
                </a:p>
              </p:txBody>
            </p:sp>
            <p:sp>
              <p:nvSpPr>
                <p:cNvPr id="74" name="TextBox 73"/>
                <p:cNvSpPr txBox="1"/>
                <p:nvPr/>
              </p:nvSpPr>
              <p:spPr>
                <a:xfrm>
                  <a:off x="609600" y="2817183"/>
                  <a:ext cx="219888" cy="142668"/>
                </a:xfrm>
                <a:prstGeom prst="rect">
                  <a:avLst/>
                </a:prstGeom>
                <a:noFill/>
              </p:spPr>
              <p:txBody>
                <a:bodyPr wrap="square" lIns="0" rIns="0" rtlCol="0">
                  <a:spAutoFit/>
                </a:bodyPr>
                <a:lstStyle/>
                <a:p>
                  <a:pPr algn="ctr"/>
                  <a:r>
                    <a:rPr lang="en-US" sz="1200" smtClean="0"/>
                    <a:t>Obj 2</a:t>
                  </a:r>
                  <a:endParaRPr lang="en-US" sz="1200"/>
                </a:p>
              </p:txBody>
            </p:sp>
            <p:sp>
              <p:nvSpPr>
                <p:cNvPr id="75" name="TextBox 74"/>
                <p:cNvSpPr txBox="1"/>
                <p:nvPr/>
              </p:nvSpPr>
              <p:spPr>
                <a:xfrm>
                  <a:off x="622300" y="3141033"/>
                  <a:ext cx="219888" cy="142668"/>
                </a:xfrm>
                <a:prstGeom prst="rect">
                  <a:avLst/>
                </a:prstGeom>
                <a:noFill/>
              </p:spPr>
              <p:txBody>
                <a:bodyPr wrap="square" lIns="0" rIns="0" rtlCol="0">
                  <a:spAutoFit/>
                </a:bodyPr>
                <a:lstStyle/>
                <a:p>
                  <a:pPr algn="ctr"/>
                  <a:r>
                    <a:rPr lang="en-US" sz="1200" smtClean="0"/>
                    <a:t>Obj 3</a:t>
                  </a:r>
                  <a:endParaRPr lang="en-US" sz="1200"/>
                </a:p>
              </p:txBody>
            </p:sp>
            <p:sp>
              <p:nvSpPr>
                <p:cNvPr id="76" name="Left Brace 75"/>
                <p:cNvSpPr/>
                <p:nvPr/>
              </p:nvSpPr>
              <p:spPr>
                <a:xfrm>
                  <a:off x="837176" y="3147729"/>
                  <a:ext cx="64655" cy="1747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0"/>
                </a:p>
              </p:txBody>
            </p:sp>
            <p:sp>
              <p:nvSpPr>
                <p:cNvPr id="77" name="Left Brace 76"/>
                <p:cNvSpPr/>
                <p:nvPr/>
              </p:nvSpPr>
              <p:spPr>
                <a:xfrm>
                  <a:off x="827651" y="2773080"/>
                  <a:ext cx="66675" cy="29227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0"/>
                </a:p>
              </p:txBody>
            </p:sp>
          </p:grpSp>
          <p:cxnSp>
            <p:nvCxnSpPr>
              <p:cNvPr id="49" name="Straight Arrow Connector 48"/>
              <p:cNvCxnSpPr/>
              <p:nvPr/>
            </p:nvCxnSpPr>
            <p:spPr>
              <a:xfrm>
                <a:off x="1757926" y="3224602"/>
                <a:ext cx="247650" cy="7144"/>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a:off x="1742051" y="3520671"/>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H="1" flipV="1">
                <a:off x="1699800" y="3379004"/>
                <a:ext cx="255393" cy="25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757926" y="3618302"/>
                <a:ext cx="247650" cy="7144"/>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754751" y="3748477"/>
                <a:ext cx="247650" cy="7144"/>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54751" y="3878652"/>
                <a:ext cx="247650" cy="7144"/>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751576" y="3375415"/>
                <a:ext cx="247650" cy="7144"/>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1840476" y="3264290"/>
                <a:ext cx="165100" cy="794"/>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0800000">
                <a:off x="1748401" y="4010415"/>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1558769" y="3679809"/>
                <a:ext cx="593271" cy="67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1884926" y="3416690"/>
                <a:ext cx="114300" cy="2381"/>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015101" y="3194440"/>
                <a:ext cx="120650" cy="95112"/>
              </a:xfrm>
              <a:prstGeom prst="rect">
                <a:avLst/>
              </a:prstGeom>
              <a:noFill/>
              <a:ln w="3175">
                <a:solidFill>
                  <a:schemeClr val="tx1"/>
                </a:solidFill>
              </a:ln>
            </p:spPr>
            <p:txBody>
              <a:bodyPr wrap="square" lIns="0" tIns="0" rIns="0" bIns="0" rtlCol="0">
                <a:spAutoFit/>
              </a:bodyPr>
              <a:lstStyle/>
              <a:p>
                <a:pPr algn="ctr"/>
                <a:r>
                  <a:rPr lang="en-US" sz="1200" dirty="0" smtClean="0"/>
                  <a:t>1</a:t>
                </a:r>
                <a:endParaRPr lang="en-US" sz="1200" dirty="0"/>
              </a:p>
            </p:txBody>
          </p:sp>
          <p:sp>
            <p:nvSpPr>
              <p:cNvPr id="61" name="TextBox 60"/>
              <p:cNvSpPr txBox="1"/>
              <p:nvPr/>
            </p:nvSpPr>
            <p:spPr>
              <a:xfrm>
                <a:off x="1862701" y="3011878"/>
                <a:ext cx="552450" cy="110964"/>
              </a:xfrm>
              <a:prstGeom prst="rect">
                <a:avLst/>
              </a:prstGeom>
              <a:noFill/>
            </p:spPr>
            <p:txBody>
              <a:bodyPr wrap="square" lIns="0" tIns="0" rIns="0" bIns="0" rtlCol="0">
                <a:spAutoFit/>
              </a:bodyPr>
              <a:lstStyle/>
              <a:p>
                <a:pPr algn="ctr"/>
                <a:r>
                  <a:rPr lang="en-US" sz="1400" dirty="0" smtClean="0"/>
                  <a:t>Object List</a:t>
                </a:r>
                <a:endParaRPr lang="en-US" sz="1400" dirty="0"/>
              </a:p>
            </p:txBody>
          </p:sp>
          <p:sp>
            <p:nvSpPr>
              <p:cNvPr id="62" name="TextBox 61"/>
              <p:cNvSpPr txBox="1"/>
              <p:nvPr/>
            </p:nvSpPr>
            <p:spPr>
              <a:xfrm>
                <a:off x="2196076" y="3194440"/>
                <a:ext cx="120650" cy="95112"/>
              </a:xfrm>
              <a:prstGeom prst="rect">
                <a:avLst/>
              </a:prstGeom>
              <a:noFill/>
              <a:ln w="3175">
                <a:solidFill>
                  <a:schemeClr val="tx1"/>
                </a:solidFill>
              </a:ln>
            </p:spPr>
            <p:txBody>
              <a:bodyPr wrap="square" lIns="0" tIns="0" rIns="0" bIns="0" rtlCol="0">
                <a:spAutoFit/>
              </a:bodyPr>
              <a:lstStyle/>
              <a:p>
                <a:pPr algn="ctr"/>
                <a:r>
                  <a:rPr lang="en-US" sz="1200" dirty="0" smtClean="0"/>
                  <a:t>2</a:t>
                </a:r>
                <a:endParaRPr lang="en-US" sz="1200" dirty="0"/>
              </a:p>
            </p:txBody>
          </p:sp>
          <p:sp>
            <p:nvSpPr>
              <p:cNvPr id="63" name="TextBox 62"/>
              <p:cNvSpPr txBox="1"/>
              <p:nvPr/>
            </p:nvSpPr>
            <p:spPr>
              <a:xfrm>
                <a:off x="2011926" y="3346840"/>
                <a:ext cx="120650" cy="95112"/>
              </a:xfrm>
              <a:prstGeom prst="rect">
                <a:avLst/>
              </a:prstGeom>
              <a:noFill/>
              <a:ln w="3175">
                <a:solidFill>
                  <a:schemeClr val="tx1"/>
                </a:solidFill>
              </a:ln>
            </p:spPr>
            <p:txBody>
              <a:bodyPr wrap="square" lIns="0" tIns="0" rIns="0" bIns="0" rtlCol="0">
                <a:spAutoFit/>
              </a:bodyPr>
              <a:lstStyle/>
              <a:p>
                <a:pPr algn="ctr"/>
                <a:r>
                  <a:rPr lang="en-US" sz="1200" dirty="0" smtClean="0"/>
                  <a:t>1</a:t>
                </a:r>
                <a:endParaRPr lang="en-US" sz="1200" dirty="0"/>
              </a:p>
            </p:txBody>
          </p:sp>
          <p:sp>
            <p:nvSpPr>
              <p:cNvPr id="64" name="TextBox 63"/>
              <p:cNvSpPr txBox="1"/>
              <p:nvPr/>
            </p:nvSpPr>
            <p:spPr>
              <a:xfrm>
                <a:off x="2196076" y="3346840"/>
                <a:ext cx="120650" cy="95112"/>
              </a:xfrm>
              <a:prstGeom prst="rect">
                <a:avLst/>
              </a:prstGeom>
              <a:noFill/>
              <a:ln w="3175">
                <a:solidFill>
                  <a:schemeClr val="tx1"/>
                </a:solidFill>
              </a:ln>
            </p:spPr>
            <p:txBody>
              <a:bodyPr wrap="square" lIns="0" tIns="0" rIns="0" bIns="0" rtlCol="0">
                <a:spAutoFit/>
              </a:bodyPr>
              <a:lstStyle/>
              <a:p>
                <a:pPr algn="ctr"/>
                <a:r>
                  <a:rPr lang="en-US" sz="1200" dirty="0" smtClean="0"/>
                  <a:t>3</a:t>
                </a:r>
                <a:endParaRPr lang="en-US" sz="1200" dirty="0"/>
              </a:p>
            </p:txBody>
          </p:sp>
          <p:sp>
            <p:nvSpPr>
              <p:cNvPr id="65" name="TextBox 64"/>
              <p:cNvSpPr txBox="1"/>
              <p:nvPr/>
            </p:nvSpPr>
            <p:spPr>
              <a:xfrm>
                <a:off x="2024626" y="3572265"/>
                <a:ext cx="120650" cy="95112"/>
              </a:xfrm>
              <a:prstGeom prst="rect">
                <a:avLst/>
              </a:prstGeom>
              <a:noFill/>
              <a:ln w="3175">
                <a:solidFill>
                  <a:schemeClr val="tx1"/>
                </a:solidFill>
              </a:ln>
            </p:spPr>
            <p:txBody>
              <a:bodyPr wrap="square" lIns="0" tIns="0" rIns="0" bIns="0" rtlCol="0">
                <a:spAutoFit/>
              </a:bodyPr>
              <a:lstStyle/>
              <a:p>
                <a:pPr algn="ctr"/>
                <a:r>
                  <a:rPr lang="en-US" sz="1200" dirty="0" smtClean="0"/>
                  <a:t>2</a:t>
                </a:r>
                <a:endParaRPr lang="en-US" sz="1200" dirty="0"/>
              </a:p>
            </p:txBody>
          </p:sp>
          <p:sp>
            <p:nvSpPr>
              <p:cNvPr id="66" name="TextBox 65"/>
              <p:cNvSpPr txBox="1"/>
              <p:nvPr/>
            </p:nvSpPr>
            <p:spPr>
              <a:xfrm>
                <a:off x="2024626" y="3705615"/>
                <a:ext cx="120650" cy="95112"/>
              </a:xfrm>
              <a:prstGeom prst="rect">
                <a:avLst/>
              </a:prstGeom>
              <a:noFill/>
              <a:ln w="3175">
                <a:solidFill>
                  <a:schemeClr val="tx1"/>
                </a:solidFill>
              </a:ln>
            </p:spPr>
            <p:txBody>
              <a:bodyPr wrap="square" lIns="0" tIns="0" rIns="0" bIns="0" rtlCol="0">
                <a:spAutoFit/>
              </a:bodyPr>
              <a:lstStyle/>
              <a:p>
                <a:pPr algn="ctr"/>
                <a:r>
                  <a:rPr lang="en-US" sz="1200" dirty="0" smtClean="0"/>
                  <a:t>2</a:t>
                </a:r>
                <a:endParaRPr lang="en-US" sz="1200" dirty="0"/>
              </a:p>
            </p:txBody>
          </p:sp>
          <p:sp>
            <p:nvSpPr>
              <p:cNvPr id="67" name="TextBox 66"/>
              <p:cNvSpPr txBox="1"/>
              <p:nvPr/>
            </p:nvSpPr>
            <p:spPr>
              <a:xfrm>
                <a:off x="2027801" y="3838965"/>
                <a:ext cx="120650" cy="95112"/>
              </a:xfrm>
              <a:prstGeom prst="rect">
                <a:avLst/>
              </a:prstGeom>
              <a:noFill/>
              <a:ln w="3175">
                <a:solidFill>
                  <a:schemeClr val="tx1"/>
                </a:solidFill>
              </a:ln>
            </p:spPr>
            <p:txBody>
              <a:bodyPr wrap="square" lIns="0" tIns="0" rIns="0" bIns="0" rtlCol="0">
                <a:spAutoFit/>
              </a:bodyPr>
              <a:lstStyle/>
              <a:p>
                <a:pPr algn="ctr"/>
                <a:r>
                  <a:rPr lang="en-US" sz="1200" dirty="0" smtClean="0"/>
                  <a:t>3</a:t>
                </a:r>
                <a:endParaRPr lang="en-US" sz="1200" dirty="0"/>
              </a:p>
            </p:txBody>
          </p:sp>
          <p:cxnSp>
            <p:nvCxnSpPr>
              <p:cNvPr id="68" name="Straight Connector 67"/>
              <p:cNvCxnSpPr>
                <a:stCxn id="60" idx="3"/>
                <a:endCxn id="62" idx="1"/>
              </p:cNvCxnSpPr>
              <p:nvPr/>
            </p:nvCxnSpPr>
            <p:spPr>
              <a:xfrm>
                <a:off x="2135751" y="3241996"/>
                <a:ext cx="6032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3" idx="3"/>
                <a:endCxn id="64" idx="1"/>
              </p:cNvCxnSpPr>
              <p:nvPr/>
            </p:nvCxnSpPr>
            <p:spPr>
              <a:xfrm>
                <a:off x="2132576" y="3394396"/>
                <a:ext cx="635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0" name="Picture 69" descr="Picture1.emf"/>
              <p:cNvPicPr>
                <a:picLocks noChangeAspect="1"/>
              </p:cNvPicPr>
              <p:nvPr/>
            </p:nvPicPr>
            <p:blipFill>
              <a:blip r:embed="rId2" cstate="print"/>
              <a:stretch>
                <a:fillRect/>
              </a:stretch>
            </p:blipFill>
            <p:spPr>
              <a:xfrm>
                <a:off x="809625" y="3095625"/>
                <a:ext cx="1029358" cy="1121201"/>
              </a:xfrm>
              <a:prstGeom prst="rect">
                <a:avLst/>
              </a:prstGeom>
            </p:spPr>
          </p:pic>
          <p:pic>
            <p:nvPicPr>
              <p:cNvPr id="71" name="Picture 70" descr="Picture2.emf"/>
              <p:cNvPicPr>
                <a:picLocks noChangeAspect="1"/>
              </p:cNvPicPr>
              <p:nvPr/>
            </p:nvPicPr>
            <p:blipFill>
              <a:blip r:embed="rId3" cstate="print"/>
              <a:stretch>
                <a:fillRect/>
              </a:stretch>
            </p:blipFill>
            <p:spPr>
              <a:xfrm>
                <a:off x="2437012" y="3080670"/>
                <a:ext cx="753863" cy="1142435"/>
              </a:xfrm>
              <a:prstGeom prst="rect">
                <a:avLst/>
              </a:prstGeom>
            </p:spPr>
          </p:pic>
        </p:grpSp>
        <p:grpSp>
          <p:nvGrpSpPr>
            <p:cNvPr id="4" name="Group 92"/>
            <p:cNvGrpSpPr/>
            <p:nvPr/>
          </p:nvGrpSpPr>
          <p:grpSpPr>
            <a:xfrm>
              <a:off x="637222" y="4246624"/>
              <a:ext cx="2800351" cy="1201676"/>
              <a:chOff x="608646" y="4334254"/>
              <a:chExt cx="2800351" cy="1201676"/>
            </a:xfrm>
          </p:grpSpPr>
          <p:sp>
            <p:nvSpPr>
              <p:cNvPr id="7" name="TextBox 6"/>
              <p:cNvSpPr txBox="1"/>
              <p:nvPr/>
            </p:nvSpPr>
            <p:spPr>
              <a:xfrm rot="18973904">
                <a:off x="2960254" y="4338137"/>
                <a:ext cx="258399" cy="97792"/>
              </a:xfrm>
              <a:prstGeom prst="rect">
                <a:avLst/>
              </a:prstGeom>
              <a:noFill/>
            </p:spPr>
            <p:txBody>
              <a:bodyPr wrap="square" lIns="0" tIns="0" rIns="0" bIns="0" rtlCol="0">
                <a:spAutoFit/>
              </a:bodyPr>
              <a:lstStyle/>
              <a:p>
                <a:pPr algn="ctr"/>
                <a:r>
                  <a:rPr lang="en-US" sz="1200" dirty="0" err="1" smtClean="0"/>
                  <a:t>Obj</a:t>
                </a:r>
                <a:r>
                  <a:rPr lang="en-US" sz="1200" dirty="0" smtClean="0"/>
                  <a:t> 2</a:t>
                </a:r>
                <a:endParaRPr lang="en-US" sz="1200" dirty="0"/>
              </a:p>
            </p:txBody>
          </p:sp>
          <p:pic>
            <p:nvPicPr>
              <p:cNvPr id="8" name="Picture 7" descr="Picture3.emf"/>
              <p:cNvPicPr>
                <a:picLocks noChangeAspect="1"/>
              </p:cNvPicPr>
              <p:nvPr/>
            </p:nvPicPr>
            <p:blipFill>
              <a:blip r:embed="rId4" cstate="print"/>
              <a:stretch>
                <a:fillRect/>
              </a:stretch>
            </p:blipFill>
            <p:spPr>
              <a:xfrm>
                <a:off x="776287" y="4397003"/>
                <a:ext cx="1166392" cy="1115115"/>
              </a:xfrm>
              <a:prstGeom prst="rect">
                <a:avLst/>
              </a:prstGeom>
            </p:spPr>
          </p:pic>
          <p:cxnSp>
            <p:nvCxnSpPr>
              <p:cNvPr id="9" name="Straight Connector 8"/>
              <p:cNvCxnSpPr/>
              <p:nvPr/>
            </p:nvCxnSpPr>
            <p:spPr>
              <a:xfrm rot="10800000">
                <a:off x="1847097" y="4821409"/>
                <a:ext cx="86133" cy="1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1885764" y="4754807"/>
                <a:ext cx="113402" cy="26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865042" y="4918273"/>
                <a:ext cx="279932" cy="7088"/>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858762" y="5073413"/>
                <a:ext cx="279932" cy="7088"/>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856070" y="5337229"/>
                <a:ext cx="279932" cy="7088"/>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857864" y="4671400"/>
                <a:ext cx="286472" cy="5895"/>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953230" y="4706838"/>
                <a:ext cx="196491" cy="3532"/>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864404" y="5212802"/>
                <a:ext cx="86133" cy="1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850561" y="5052570"/>
                <a:ext cx="261862" cy="672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013981" y="4959224"/>
                <a:ext cx="129199" cy="2362"/>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150358" y="4627682"/>
                <a:ext cx="136377" cy="97792"/>
              </a:xfrm>
              <a:prstGeom prst="rect">
                <a:avLst/>
              </a:prstGeom>
              <a:noFill/>
              <a:ln w="3175">
                <a:solidFill>
                  <a:schemeClr val="tx1"/>
                </a:solidFill>
              </a:ln>
            </p:spPr>
            <p:txBody>
              <a:bodyPr wrap="square" lIns="0" tIns="0" rIns="0" bIns="0" rtlCol="0">
                <a:spAutoFit/>
              </a:bodyPr>
              <a:lstStyle/>
              <a:p>
                <a:pPr algn="ctr"/>
                <a:r>
                  <a:rPr lang="en-US" sz="1200" dirty="0" smtClean="0"/>
                  <a:t>1</a:t>
                </a:r>
                <a:endParaRPr lang="en-US" sz="1200" dirty="0"/>
              </a:p>
            </p:txBody>
          </p:sp>
          <p:sp>
            <p:nvSpPr>
              <p:cNvPr id="20" name="TextBox 19"/>
              <p:cNvSpPr txBox="1"/>
              <p:nvPr/>
            </p:nvSpPr>
            <p:spPr>
              <a:xfrm>
                <a:off x="1983475" y="4356779"/>
                <a:ext cx="624464" cy="114091"/>
              </a:xfrm>
              <a:prstGeom prst="rect">
                <a:avLst/>
              </a:prstGeom>
              <a:noFill/>
            </p:spPr>
            <p:txBody>
              <a:bodyPr wrap="square" lIns="0" tIns="0" rIns="0" bIns="0" rtlCol="0">
                <a:spAutoFit/>
              </a:bodyPr>
              <a:lstStyle/>
              <a:p>
                <a:pPr algn="ctr"/>
                <a:r>
                  <a:rPr lang="en-US" sz="1400" dirty="0" smtClean="0"/>
                  <a:t>Object List</a:t>
                </a:r>
                <a:endParaRPr lang="en-US" sz="1400" dirty="0"/>
              </a:p>
            </p:txBody>
          </p:sp>
          <p:sp>
            <p:nvSpPr>
              <p:cNvPr id="21" name="TextBox 20"/>
              <p:cNvSpPr txBox="1"/>
              <p:nvPr/>
            </p:nvSpPr>
            <p:spPr>
              <a:xfrm>
                <a:off x="2354924" y="4627682"/>
                <a:ext cx="136377" cy="97792"/>
              </a:xfrm>
              <a:prstGeom prst="rect">
                <a:avLst/>
              </a:prstGeom>
              <a:noFill/>
              <a:ln w="3175">
                <a:solidFill>
                  <a:schemeClr val="tx1"/>
                </a:solidFill>
              </a:ln>
            </p:spPr>
            <p:txBody>
              <a:bodyPr wrap="square" lIns="0" tIns="0" rIns="0" bIns="0" rtlCol="0">
                <a:spAutoFit/>
              </a:bodyPr>
              <a:lstStyle/>
              <a:p>
                <a:pPr algn="ctr"/>
                <a:r>
                  <a:rPr lang="en-US" sz="1200" dirty="0" smtClean="0"/>
                  <a:t>2</a:t>
                </a:r>
                <a:endParaRPr lang="en-US" sz="1200" dirty="0"/>
              </a:p>
            </p:txBody>
          </p:sp>
          <p:sp>
            <p:nvSpPr>
              <p:cNvPr id="22" name="TextBox 21"/>
              <p:cNvSpPr txBox="1"/>
              <p:nvPr/>
            </p:nvSpPr>
            <p:spPr>
              <a:xfrm>
                <a:off x="2151514" y="4879685"/>
                <a:ext cx="136377" cy="97792"/>
              </a:xfrm>
              <a:prstGeom prst="rect">
                <a:avLst/>
              </a:prstGeom>
              <a:noFill/>
              <a:ln w="3175">
                <a:solidFill>
                  <a:schemeClr val="tx1"/>
                </a:solidFill>
              </a:ln>
            </p:spPr>
            <p:txBody>
              <a:bodyPr wrap="square" lIns="0" tIns="0" rIns="0" bIns="0" rtlCol="0">
                <a:spAutoFit/>
              </a:bodyPr>
              <a:lstStyle/>
              <a:p>
                <a:pPr algn="ctr"/>
                <a:r>
                  <a:rPr lang="en-US" sz="1200" dirty="0" smtClean="0"/>
                  <a:t>2</a:t>
                </a:r>
                <a:endParaRPr lang="en-US" sz="1200" dirty="0"/>
              </a:p>
            </p:txBody>
          </p:sp>
          <p:sp>
            <p:nvSpPr>
              <p:cNvPr id="23" name="TextBox 22"/>
              <p:cNvSpPr txBox="1"/>
              <p:nvPr/>
            </p:nvSpPr>
            <p:spPr>
              <a:xfrm>
                <a:off x="2359669" y="4879685"/>
                <a:ext cx="136377" cy="97792"/>
              </a:xfrm>
              <a:prstGeom prst="rect">
                <a:avLst/>
              </a:prstGeom>
              <a:noFill/>
              <a:ln w="3175">
                <a:solidFill>
                  <a:schemeClr val="tx1"/>
                </a:solidFill>
              </a:ln>
            </p:spPr>
            <p:txBody>
              <a:bodyPr wrap="square" lIns="0" tIns="0" rIns="0" bIns="0" rtlCol="0">
                <a:spAutoFit/>
              </a:bodyPr>
              <a:lstStyle/>
              <a:p>
                <a:pPr algn="ctr"/>
                <a:r>
                  <a:rPr lang="en-US" sz="1200" dirty="0" smtClean="0"/>
                  <a:t>3</a:t>
                </a:r>
                <a:endParaRPr lang="en-US" sz="1200" dirty="0"/>
              </a:p>
            </p:txBody>
          </p:sp>
          <p:sp>
            <p:nvSpPr>
              <p:cNvPr id="24" name="TextBox 23"/>
              <p:cNvSpPr txBox="1"/>
              <p:nvPr/>
            </p:nvSpPr>
            <p:spPr>
              <a:xfrm>
                <a:off x="2155741" y="5028525"/>
                <a:ext cx="136377" cy="97792"/>
              </a:xfrm>
              <a:prstGeom prst="rect">
                <a:avLst/>
              </a:prstGeom>
              <a:noFill/>
              <a:ln w="3175">
                <a:solidFill>
                  <a:schemeClr val="tx1"/>
                </a:solidFill>
              </a:ln>
            </p:spPr>
            <p:txBody>
              <a:bodyPr wrap="square" lIns="0" tIns="0" rIns="0" bIns="0" rtlCol="0">
                <a:spAutoFit/>
              </a:bodyPr>
              <a:lstStyle/>
              <a:p>
                <a:pPr algn="ctr"/>
                <a:r>
                  <a:rPr lang="en-US" sz="1200" dirty="0" smtClean="0"/>
                  <a:t>2</a:t>
                </a:r>
                <a:endParaRPr lang="en-US" sz="1200" dirty="0"/>
              </a:p>
            </p:txBody>
          </p:sp>
          <p:sp>
            <p:nvSpPr>
              <p:cNvPr id="25" name="TextBox 24"/>
              <p:cNvSpPr txBox="1"/>
              <p:nvPr/>
            </p:nvSpPr>
            <p:spPr>
              <a:xfrm>
                <a:off x="2159330" y="5274228"/>
                <a:ext cx="136377" cy="97792"/>
              </a:xfrm>
              <a:prstGeom prst="rect">
                <a:avLst/>
              </a:prstGeom>
              <a:noFill/>
              <a:ln w="3175">
                <a:solidFill>
                  <a:schemeClr val="tx1"/>
                </a:solidFill>
              </a:ln>
            </p:spPr>
            <p:txBody>
              <a:bodyPr wrap="square" lIns="0" tIns="0" rIns="0" bIns="0" rtlCol="0">
                <a:spAutoFit/>
              </a:bodyPr>
              <a:lstStyle/>
              <a:p>
                <a:pPr algn="ctr"/>
                <a:r>
                  <a:rPr lang="en-US" sz="1200" dirty="0" smtClean="0"/>
                  <a:t>3</a:t>
                </a:r>
                <a:endParaRPr lang="en-US" sz="1200" dirty="0"/>
              </a:p>
            </p:txBody>
          </p:sp>
          <p:cxnSp>
            <p:nvCxnSpPr>
              <p:cNvPr id="26" name="Straight Connector 25"/>
              <p:cNvCxnSpPr>
                <a:stCxn id="19" idx="3"/>
                <a:endCxn id="21" idx="1"/>
              </p:cNvCxnSpPr>
              <p:nvPr/>
            </p:nvCxnSpPr>
            <p:spPr>
              <a:xfrm>
                <a:off x="2286735" y="4676578"/>
                <a:ext cx="6818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2" idx="3"/>
                <a:endCxn id="23" idx="1"/>
              </p:cNvCxnSpPr>
              <p:nvPr/>
            </p:nvCxnSpPr>
            <p:spPr>
              <a:xfrm>
                <a:off x="2287891" y="4928581"/>
                <a:ext cx="7177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29322" y="4334254"/>
                <a:ext cx="624464" cy="114091"/>
              </a:xfrm>
              <a:prstGeom prst="rect">
                <a:avLst/>
              </a:prstGeom>
              <a:noFill/>
            </p:spPr>
            <p:txBody>
              <a:bodyPr wrap="square" lIns="0" tIns="0" rIns="0" bIns="0" rtlCol="0">
                <a:spAutoFit/>
              </a:bodyPr>
              <a:lstStyle/>
              <a:p>
                <a:pPr algn="ctr"/>
                <a:r>
                  <a:rPr lang="en-US" sz="1400" dirty="0" smtClean="0"/>
                  <a:t>Signatures</a:t>
                </a:r>
                <a:endParaRPr lang="en-US" sz="1400" dirty="0"/>
              </a:p>
            </p:txBody>
          </p:sp>
          <p:sp>
            <p:nvSpPr>
              <p:cNvPr id="29" name="TextBox 28"/>
              <p:cNvSpPr txBox="1"/>
              <p:nvPr/>
            </p:nvSpPr>
            <p:spPr>
              <a:xfrm>
                <a:off x="896046" y="4337404"/>
                <a:ext cx="172266" cy="114091"/>
              </a:xfrm>
              <a:prstGeom prst="rect">
                <a:avLst/>
              </a:prstGeom>
              <a:noFill/>
            </p:spPr>
            <p:txBody>
              <a:bodyPr wrap="square" lIns="0" tIns="0" rIns="0" bIns="0" rtlCol="0">
                <a:spAutoFit/>
              </a:bodyPr>
              <a:lstStyle/>
              <a:p>
                <a:pPr algn="ctr"/>
                <a:r>
                  <a:rPr lang="en-US" sz="1400" dirty="0" smtClean="0"/>
                  <a:t>ID</a:t>
                </a:r>
                <a:endParaRPr lang="en-US" sz="1400" dirty="0"/>
              </a:p>
            </p:txBody>
          </p:sp>
          <p:grpSp>
            <p:nvGrpSpPr>
              <p:cNvPr id="30" name="Group 214"/>
              <p:cNvGrpSpPr/>
              <p:nvPr/>
            </p:nvGrpSpPr>
            <p:grpSpPr>
              <a:xfrm>
                <a:off x="608646" y="4516443"/>
                <a:ext cx="307134" cy="847821"/>
                <a:chOff x="601542" y="3813587"/>
                <a:chExt cx="271715" cy="854539"/>
              </a:xfrm>
            </p:grpSpPr>
            <p:sp>
              <p:nvSpPr>
                <p:cNvPr id="37" name="Left Brace 36"/>
                <p:cNvSpPr/>
                <p:nvPr/>
              </p:nvSpPr>
              <p:spPr>
                <a:xfrm>
                  <a:off x="804416" y="3813587"/>
                  <a:ext cx="64655" cy="174799"/>
                </a:xfrm>
                <a:prstGeom prst="leftBrace">
                  <a:avLst/>
                </a:prstGeom>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US" sz="4000"/>
                </a:p>
              </p:txBody>
            </p:sp>
            <p:sp>
              <p:nvSpPr>
                <p:cNvPr id="38" name="TextBox 37"/>
                <p:cNvSpPr txBox="1"/>
                <p:nvPr/>
              </p:nvSpPr>
              <p:spPr>
                <a:xfrm>
                  <a:off x="631795" y="3823206"/>
                  <a:ext cx="142480" cy="98567"/>
                </a:xfrm>
                <a:prstGeom prst="rect">
                  <a:avLst/>
                </a:prstGeom>
                <a:noFill/>
              </p:spPr>
              <p:txBody>
                <a:bodyPr wrap="none" lIns="0" tIns="0" rIns="0" bIns="0" rtlCol="0">
                  <a:spAutoFit/>
                </a:bodyPr>
                <a:lstStyle/>
                <a:p>
                  <a:pPr algn="ctr"/>
                  <a:r>
                    <a:rPr lang="en-US" sz="1200" dirty="0" err="1" smtClean="0"/>
                    <a:t>Obj</a:t>
                  </a:r>
                  <a:r>
                    <a:rPr lang="en-US" sz="1200" dirty="0" smtClean="0"/>
                    <a:t> 1</a:t>
                  </a:r>
                  <a:endParaRPr lang="en-US" sz="1200" dirty="0"/>
                </a:p>
              </p:txBody>
            </p:sp>
            <p:sp>
              <p:nvSpPr>
                <p:cNvPr id="39" name="TextBox 38"/>
                <p:cNvSpPr txBox="1"/>
                <p:nvPr/>
              </p:nvSpPr>
              <p:spPr>
                <a:xfrm>
                  <a:off x="601542" y="4186861"/>
                  <a:ext cx="198868" cy="98567"/>
                </a:xfrm>
                <a:prstGeom prst="rect">
                  <a:avLst/>
                </a:prstGeom>
                <a:noFill/>
              </p:spPr>
              <p:txBody>
                <a:bodyPr wrap="square" lIns="0" tIns="0" rIns="0" bIns="0" rtlCol="0">
                  <a:spAutoFit/>
                </a:bodyPr>
                <a:lstStyle/>
                <a:p>
                  <a:pPr algn="ctr"/>
                  <a:r>
                    <a:rPr lang="en-US" sz="1200" dirty="0" err="1" smtClean="0"/>
                    <a:t>Obj</a:t>
                  </a:r>
                  <a:r>
                    <a:rPr lang="en-US" sz="1200" dirty="0" smtClean="0"/>
                    <a:t> 2</a:t>
                  </a:r>
                  <a:endParaRPr lang="en-US" sz="1200" dirty="0"/>
                </a:p>
              </p:txBody>
            </p:sp>
            <p:sp>
              <p:nvSpPr>
                <p:cNvPr id="40" name="TextBox 39"/>
                <p:cNvSpPr txBox="1"/>
                <p:nvPr/>
              </p:nvSpPr>
              <p:spPr>
                <a:xfrm>
                  <a:off x="627093" y="4515433"/>
                  <a:ext cx="142480" cy="98567"/>
                </a:xfrm>
                <a:prstGeom prst="rect">
                  <a:avLst/>
                </a:prstGeom>
                <a:noFill/>
              </p:spPr>
              <p:txBody>
                <a:bodyPr wrap="none" lIns="0" tIns="0" rIns="0" bIns="0" rtlCol="0">
                  <a:spAutoFit/>
                </a:bodyPr>
                <a:lstStyle/>
                <a:p>
                  <a:pPr algn="ctr"/>
                  <a:r>
                    <a:rPr lang="en-US" sz="1200" dirty="0" err="1" smtClean="0"/>
                    <a:t>Obj</a:t>
                  </a:r>
                  <a:r>
                    <a:rPr lang="en-US" sz="1200" dirty="0" smtClean="0"/>
                    <a:t> 3</a:t>
                  </a:r>
                  <a:endParaRPr lang="en-US" sz="1200" dirty="0"/>
                </a:p>
              </p:txBody>
            </p:sp>
            <p:sp>
              <p:nvSpPr>
                <p:cNvPr id="41" name="Left Brace 40"/>
                <p:cNvSpPr/>
                <p:nvPr/>
              </p:nvSpPr>
              <p:spPr>
                <a:xfrm>
                  <a:off x="808602" y="4493327"/>
                  <a:ext cx="64655" cy="174799"/>
                </a:xfrm>
                <a:prstGeom prst="leftBrace">
                  <a:avLst/>
                </a:prstGeom>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US" sz="4000"/>
                </a:p>
              </p:txBody>
            </p:sp>
            <p:sp>
              <p:nvSpPr>
                <p:cNvPr id="42" name="Left Brace 41"/>
                <p:cNvSpPr/>
                <p:nvPr/>
              </p:nvSpPr>
              <p:spPr>
                <a:xfrm>
                  <a:off x="794314" y="4109153"/>
                  <a:ext cx="66675" cy="292274"/>
                </a:xfrm>
                <a:prstGeom prst="leftBrace">
                  <a:avLst/>
                </a:prstGeom>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US" sz="4000"/>
                </a:p>
              </p:txBody>
            </p:sp>
          </p:grpSp>
          <p:cxnSp>
            <p:nvCxnSpPr>
              <p:cNvPr id="31" name="Straight Arrow Connector 30"/>
              <p:cNvCxnSpPr/>
              <p:nvPr/>
            </p:nvCxnSpPr>
            <p:spPr>
              <a:xfrm flipV="1">
                <a:off x="1955921" y="4641069"/>
                <a:ext cx="186621" cy="788"/>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1847356" y="4552080"/>
                <a:ext cx="86133" cy="1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1901384" y="4583183"/>
                <a:ext cx="92924" cy="32304"/>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18973904">
                <a:off x="2814078" y="4343842"/>
                <a:ext cx="258399" cy="97792"/>
              </a:xfrm>
              <a:prstGeom prst="rect">
                <a:avLst/>
              </a:prstGeom>
              <a:noFill/>
            </p:spPr>
            <p:txBody>
              <a:bodyPr wrap="square" lIns="0" tIns="0" rIns="0" bIns="0" rtlCol="0">
                <a:spAutoFit/>
              </a:bodyPr>
              <a:lstStyle/>
              <a:p>
                <a:pPr algn="ctr"/>
                <a:r>
                  <a:rPr lang="en-US" sz="1200" dirty="0" err="1" smtClean="0"/>
                  <a:t>Obj</a:t>
                </a:r>
                <a:r>
                  <a:rPr lang="en-US" sz="1200" dirty="0" smtClean="0"/>
                  <a:t> 1</a:t>
                </a:r>
                <a:endParaRPr lang="en-US" sz="1200" dirty="0"/>
              </a:p>
            </p:txBody>
          </p:sp>
          <p:sp>
            <p:nvSpPr>
              <p:cNvPr id="35" name="TextBox 34"/>
              <p:cNvSpPr txBox="1"/>
              <p:nvPr/>
            </p:nvSpPr>
            <p:spPr>
              <a:xfrm rot="18973904">
                <a:off x="3116374" y="4347588"/>
                <a:ext cx="258399" cy="97792"/>
              </a:xfrm>
              <a:prstGeom prst="rect">
                <a:avLst/>
              </a:prstGeom>
              <a:noFill/>
            </p:spPr>
            <p:txBody>
              <a:bodyPr wrap="square" lIns="0" tIns="0" rIns="0" bIns="0" rtlCol="0">
                <a:spAutoFit/>
              </a:bodyPr>
              <a:lstStyle/>
              <a:p>
                <a:pPr algn="ctr"/>
                <a:r>
                  <a:rPr lang="en-US" sz="1200" dirty="0" err="1" smtClean="0"/>
                  <a:t>Obj</a:t>
                </a:r>
                <a:r>
                  <a:rPr lang="en-US" sz="1200" dirty="0" smtClean="0"/>
                  <a:t> 3</a:t>
                </a:r>
                <a:endParaRPr lang="en-US" sz="1200" dirty="0"/>
              </a:p>
            </p:txBody>
          </p:sp>
          <p:pic>
            <p:nvPicPr>
              <p:cNvPr id="36" name="Picture 35" descr="Picture4.emf"/>
              <p:cNvPicPr>
                <a:picLocks noChangeAspect="1"/>
              </p:cNvPicPr>
              <p:nvPr/>
            </p:nvPicPr>
            <p:blipFill>
              <a:blip r:embed="rId5" cstate="print"/>
              <a:stretch>
                <a:fillRect/>
              </a:stretch>
            </p:blipFill>
            <p:spPr>
              <a:xfrm>
                <a:off x="2589166" y="4445440"/>
                <a:ext cx="819831" cy="1090490"/>
              </a:xfrm>
              <a:prstGeom prst="rect">
                <a:avLst/>
              </a:prstGeom>
            </p:spPr>
          </p:pic>
        </p:grpSp>
        <p:sp>
          <p:nvSpPr>
            <p:cNvPr id="5" name="TextBox 4"/>
            <p:cNvSpPr txBox="1"/>
            <p:nvPr/>
          </p:nvSpPr>
          <p:spPr>
            <a:xfrm>
              <a:off x="472440" y="2987040"/>
              <a:ext cx="157181" cy="195584"/>
            </a:xfrm>
            <a:prstGeom prst="rect">
              <a:avLst/>
            </a:prstGeom>
            <a:noFill/>
          </p:spPr>
          <p:txBody>
            <a:bodyPr wrap="none" lIns="0" tIns="0" rIns="0" bIns="0" rtlCol="0">
              <a:spAutoFit/>
            </a:bodyPr>
            <a:lstStyle/>
            <a:p>
              <a:r>
                <a:rPr lang="en-US" sz="2400" dirty="0" smtClean="0">
                  <a:latin typeface="Times New Roman" pitchFamily="18" charset="0"/>
                  <a:cs typeface="Times New Roman" pitchFamily="18" charset="0"/>
                </a:rPr>
                <a:t>A)</a:t>
              </a:r>
            </a:p>
          </p:txBody>
        </p:sp>
        <p:sp>
          <p:nvSpPr>
            <p:cNvPr id="6" name="TextBox 5"/>
            <p:cNvSpPr txBox="1"/>
            <p:nvPr/>
          </p:nvSpPr>
          <p:spPr>
            <a:xfrm>
              <a:off x="457200" y="4232910"/>
              <a:ext cx="185830" cy="195584"/>
            </a:xfrm>
            <a:prstGeom prst="rect">
              <a:avLst/>
            </a:prstGeom>
            <a:noFill/>
          </p:spPr>
          <p:txBody>
            <a:bodyPr wrap="none" lIns="0" tIns="0" rIns="0" bIns="0" rtlCol="0">
              <a:spAutoFit/>
            </a:bodyPr>
            <a:lstStyle/>
            <a:p>
              <a:r>
                <a:rPr lang="en-US" sz="2400" dirty="0" smtClean="0">
                  <a:latin typeface="Times New Roman" pitchFamily="18" charset="0"/>
                  <a:cs typeface="Times New Roman" pitchFamily="18" charset="0"/>
                </a:rPr>
                <a:t> B)</a:t>
              </a:r>
            </a:p>
          </p:txBody>
        </p:sp>
      </p:grpSp>
      <p:sp>
        <p:nvSpPr>
          <p:cNvPr id="78" name="Rectangle 77"/>
          <p:cNvSpPr/>
          <p:nvPr/>
        </p:nvSpPr>
        <p:spPr>
          <a:xfrm>
            <a:off x="1143000" y="5334000"/>
            <a:ext cx="7239000" cy="1200329"/>
          </a:xfrm>
          <a:prstGeom prst="rect">
            <a:avLst/>
          </a:prstGeom>
        </p:spPr>
        <p:txBody>
          <a:bodyPr wrap="square">
            <a:spAutoFit/>
          </a:bodyPr>
          <a:lstStyle/>
          <a:p>
            <a:pPr algn="just"/>
            <a:r>
              <a:rPr lang="en-US" b="1" dirty="0" smtClean="0"/>
              <a:t>Figure 6: The first (A) and second (B) iterations of the counting process. </a:t>
            </a:r>
            <a:r>
              <a:rPr lang="en-US" b="1" i="1" dirty="0" smtClean="0"/>
              <a:t>left</a:t>
            </a:r>
            <a:r>
              <a:rPr lang="en-US" b="1" dirty="0" smtClean="0"/>
              <a:t>) Hashing process to match all same signatures. Signatures created by removing marked symbols from SAX words. </a:t>
            </a:r>
            <a:r>
              <a:rPr lang="en-US" b="1" i="1" dirty="0" smtClean="0"/>
              <a:t>right</a:t>
            </a:r>
            <a:r>
              <a:rPr lang="en-US" b="1" dirty="0" smtClean="0"/>
              <a:t>) Collision tables showing the number of matched objects by each  words</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90600" y="990600"/>
            <a:ext cx="7315200" cy="3276600"/>
            <a:chOff x="304800" y="4343400"/>
            <a:chExt cx="3289985" cy="1506677"/>
          </a:xfrm>
        </p:grpSpPr>
        <p:pic>
          <p:nvPicPr>
            <p:cNvPr id="5" name="Picture 4" descr="Picture8.emf"/>
            <p:cNvPicPr>
              <a:picLocks noChangeAspect="1"/>
            </p:cNvPicPr>
            <p:nvPr/>
          </p:nvPicPr>
          <p:blipFill>
            <a:blip r:embed="rId2" cstate="print"/>
            <a:stretch>
              <a:fillRect/>
            </a:stretch>
          </p:blipFill>
          <p:spPr>
            <a:xfrm>
              <a:off x="304800" y="4747627"/>
              <a:ext cx="928697" cy="1072990"/>
            </a:xfrm>
            <a:prstGeom prst="rect">
              <a:avLst/>
            </a:prstGeom>
          </p:spPr>
        </p:pic>
        <p:pic>
          <p:nvPicPr>
            <p:cNvPr id="6" name="Picture 5" descr="Picture9.emf"/>
            <p:cNvPicPr>
              <a:picLocks noChangeAspect="1"/>
            </p:cNvPicPr>
            <p:nvPr/>
          </p:nvPicPr>
          <p:blipFill>
            <a:blip r:embed="rId3" cstate="print"/>
            <a:stretch>
              <a:fillRect/>
            </a:stretch>
          </p:blipFill>
          <p:spPr>
            <a:xfrm>
              <a:off x="1355161" y="4766677"/>
              <a:ext cx="622403" cy="1072990"/>
            </a:xfrm>
            <a:prstGeom prst="rect">
              <a:avLst/>
            </a:prstGeom>
          </p:spPr>
        </p:pic>
        <p:sp>
          <p:nvSpPr>
            <p:cNvPr id="7" name="TextBox 6"/>
            <p:cNvSpPr txBox="1"/>
            <p:nvPr/>
          </p:nvSpPr>
          <p:spPr>
            <a:xfrm>
              <a:off x="1434992" y="4519027"/>
              <a:ext cx="540129" cy="99067"/>
            </a:xfrm>
            <a:prstGeom prst="rect">
              <a:avLst/>
            </a:prstGeom>
            <a:noFill/>
          </p:spPr>
          <p:txBody>
            <a:bodyPr wrap="square" lIns="0" tIns="0" rIns="0" bIns="0" rtlCol="0">
              <a:spAutoFit/>
            </a:bodyPr>
            <a:lstStyle/>
            <a:p>
              <a:pPr algn="ctr"/>
              <a:r>
                <a:rPr lang="en-US" sz="1400" dirty="0" smtClean="0"/>
                <a:t>Close to Ref</a:t>
              </a:r>
              <a:endParaRPr lang="en-US" sz="1400" dirty="0"/>
            </a:p>
          </p:txBody>
        </p:sp>
        <p:sp>
          <p:nvSpPr>
            <p:cNvPr id="8" name="TextBox 7"/>
            <p:cNvSpPr txBox="1"/>
            <p:nvPr/>
          </p:nvSpPr>
          <p:spPr>
            <a:xfrm>
              <a:off x="2082125" y="4519027"/>
              <a:ext cx="563567" cy="99067"/>
            </a:xfrm>
            <a:prstGeom prst="rect">
              <a:avLst/>
            </a:prstGeom>
            <a:noFill/>
          </p:spPr>
          <p:txBody>
            <a:bodyPr wrap="square" lIns="0" tIns="0" rIns="0" bIns="0" rtlCol="0">
              <a:spAutoFit/>
            </a:bodyPr>
            <a:lstStyle/>
            <a:p>
              <a:pPr algn="ctr"/>
              <a:r>
                <a:rPr lang="en-US" sz="1400" dirty="0" smtClean="0"/>
                <a:t>Far from Ref</a:t>
              </a:r>
              <a:endParaRPr lang="en-US" sz="1400" dirty="0"/>
            </a:p>
          </p:txBody>
        </p:sp>
        <p:sp>
          <p:nvSpPr>
            <p:cNvPr id="9" name="TextBox 8"/>
            <p:cNvSpPr txBox="1"/>
            <p:nvPr/>
          </p:nvSpPr>
          <p:spPr>
            <a:xfrm rot="18973904">
              <a:off x="462164" y="4674447"/>
              <a:ext cx="276469" cy="84915"/>
            </a:xfrm>
            <a:prstGeom prst="rect">
              <a:avLst/>
            </a:prstGeom>
            <a:noFill/>
          </p:spPr>
          <p:txBody>
            <a:bodyPr wrap="square" lIns="0" tIns="0" rIns="0" bIns="0" rtlCol="0">
              <a:spAutoFit/>
            </a:bodyPr>
            <a:lstStyle/>
            <a:p>
              <a:pPr algn="ctr"/>
              <a:r>
                <a:rPr lang="en-US" sz="1200" dirty="0" err="1" smtClean="0"/>
                <a:t>Obj</a:t>
              </a:r>
              <a:r>
                <a:rPr lang="en-US" sz="1200" dirty="0" smtClean="0"/>
                <a:t> 1</a:t>
              </a:r>
              <a:endParaRPr lang="en-US" sz="1200" dirty="0"/>
            </a:p>
          </p:txBody>
        </p:sp>
        <p:sp>
          <p:nvSpPr>
            <p:cNvPr id="10" name="TextBox 9"/>
            <p:cNvSpPr txBox="1"/>
            <p:nvPr/>
          </p:nvSpPr>
          <p:spPr>
            <a:xfrm rot="18973904">
              <a:off x="776088" y="4669302"/>
              <a:ext cx="276469" cy="84915"/>
            </a:xfrm>
            <a:prstGeom prst="rect">
              <a:avLst/>
            </a:prstGeom>
            <a:noFill/>
          </p:spPr>
          <p:txBody>
            <a:bodyPr wrap="square" lIns="0" tIns="0" rIns="0" bIns="0" rtlCol="0">
              <a:spAutoFit/>
            </a:bodyPr>
            <a:lstStyle/>
            <a:p>
              <a:pPr algn="ctr"/>
              <a:r>
                <a:rPr lang="en-US" sz="1200" dirty="0" err="1" smtClean="0"/>
                <a:t>Obj</a:t>
              </a:r>
              <a:r>
                <a:rPr lang="en-US" sz="1200" dirty="0" smtClean="0"/>
                <a:t> 3</a:t>
              </a:r>
              <a:endParaRPr lang="en-US" sz="1200" dirty="0"/>
            </a:p>
          </p:txBody>
        </p:sp>
        <p:sp>
          <p:nvSpPr>
            <p:cNvPr id="11" name="TextBox 10"/>
            <p:cNvSpPr txBox="1"/>
            <p:nvPr/>
          </p:nvSpPr>
          <p:spPr>
            <a:xfrm rot="18973904">
              <a:off x="604879" y="4674382"/>
              <a:ext cx="276469" cy="84915"/>
            </a:xfrm>
            <a:prstGeom prst="rect">
              <a:avLst/>
            </a:prstGeom>
            <a:noFill/>
          </p:spPr>
          <p:txBody>
            <a:bodyPr wrap="square" lIns="0" tIns="0" rIns="0" bIns="0" rtlCol="0">
              <a:spAutoFit/>
            </a:bodyPr>
            <a:lstStyle/>
            <a:p>
              <a:pPr algn="ctr"/>
              <a:r>
                <a:rPr lang="en-US" sz="1200" dirty="0" err="1" smtClean="0"/>
                <a:t>Obj</a:t>
              </a:r>
              <a:r>
                <a:rPr lang="en-US" sz="1200" dirty="0" smtClean="0"/>
                <a:t> 2</a:t>
              </a:r>
              <a:endParaRPr lang="en-US" sz="1200" dirty="0"/>
            </a:p>
          </p:txBody>
        </p:sp>
        <p:sp>
          <p:nvSpPr>
            <p:cNvPr id="12" name="TextBox 11"/>
            <p:cNvSpPr txBox="1"/>
            <p:nvPr/>
          </p:nvSpPr>
          <p:spPr>
            <a:xfrm rot="18973904">
              <a:off x="941865" y="4669302"/>
              <a:ext cx="276469" cy="84915"/>
            </a:xfrm>
            <a:prstGeom prst="rect">
              <a:avLst/>
            </a:prstGeom>
            <a:noFill/>
          </p:spPr>
          <p:txBody>
            <a:bodyPr wrap="square" lIns="0" tIns="0" rIns="0" bIns="0" rtlCol="0">
              <a:spAutoFit/>
            </a:bodyPr>
            <a:lstStyle/>
            <a:p>
              <a:pPr algn="ctr"/>
              <a:r>
                <a:rPr lang="en-US" sz="1200" dirty="0" err="1" smtClean="0"/>
                <a:t>Obj</a:t>
              </a:r>
              <a:r>
                <a:rPr lang="en-US" sz="1200" dirty="0" smtClean="0"/>
                <a:t> 4</a:t>
              </a:r>
              <a:endParaRPr lang="en-US" sz="1200" dirty="0"/>
            </a:p>
          </p:txBody>
        </p:sp>
        <p:sp>
          <p:nvSpPr>
            <p:cNvPr id="13" name="TextBox 12"/>
            <p:cNvSpPr txBox="1"/>
            <p:nvPr/>
          </p:nvSpPr>
          <p:spPr>
            <a:xfrm>
              <a:off x="512698" y="4487277"/>
              <a:ext cx="326115" cy="84915"/>
            </a:xfrm>
            <a:prstGeom prst="rect">
              <a:avLst/>
            </a:prstGeom>
            <a:noFill/>
          </p:spPr>
          <p:txBody>
            <a:bodyPr wrap="square" lIns="0" tIns="0" rIns="0" bIns="0" rtlCol="0">
              <a:spAutoFit/>
            </a:bodyPr>
            <a:lstStyle/>
            <a:p>
              <a:pPr algn="ctr"/>
              <a:r>
                <a:rPr lang="en-US" sz="1200" b="1" dirty="0" smtClean="0">
                  <a:solidFill>
                    <a:srgbClr val="0070C0"/>
                  </a:solidFill>
                </a:rPr>
                <a:t>Class1</a:t>
              </a:r>
              <a:endParaRPr lang="en-US" sz="1200" b="1" dirty="0">
                <a:solidFill>
                  <a:srgbClr val="0070C0"/>
                </a:solidFill>
              </a:endParaRPr>
            </a:p>
          </p:txBody>
        </p:sp>
        <p:sp>
          <p:nvSpPr>
            <p:cNvPr id="14" name="TextBox 13"/>
            <p:cNvSpPr txBox="1"/>
            <p:nvPr/>
          </p:nvSpPr>
          <p:spPr>
            <a:xfrm>
              <a:off x="843908" y="4487277"/>
              <a:ext cx="326115" cy="84915"/>
            </a:xfrm>
            <a:prstGeom prst="rect">
              <a:avLst/>
            </a:prstGeom>
            <a:noFill/>
          </p:spPr>
          <p:txBody>
            <a:bodyPr wrap="square" lIns="0" tIns="0" rIns="0" bIns="0" rtlCol="0">
              <a:spAutoFit/>
            </a:bodyPr>
            <a:lstStyle/>
            <a:p>
              <a:pPr algn="ctr"/>
              <a:r>
                <a:rPr lang="en-US" sz="1200" b="1" dirty="0" smtClean="0">
                  <a:solidFill>
                    <a:srgbClr val="FF0000"/>
                  </a:solidFill>
                </a:rPr>
                <a:t>Class2</a:t>
              </a:r>
              <a:endParaRPr lang="en-US" sz="1200" b="1" dirty="0">
                <a:solidFill>
                  <a:srgbClr val="FF0000"/>
                </a:solidFill>
              </a:endParaRPr>
            </a:p>
          </p:txBody>
        </p:sp>
        <p:sp>
          <p:nvSpPr>
            <p:cNvPr id="15" name="Left Brace 14"/>
            <p:cNvSpPr/>
            <p:nvPr/>
          </p:nvSpPr>
          <p:spPr>
            <a:xfrm rot="5400000">
              <a:off x="642704" y="4511414"/>
              <a:ext cx="45719" cy="203822"/>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0"/>
            </a:p>
          </p:txBody>
        </p:sp>
        <p:sp>
          <p:nvSpPr>
            <p:cNvPr id="16" name="Left Brace 15"/>
            <p:cNvSpPr/>
            <p:nvPr/>
          </p:nvSpPr>
          <p:spPr>
            <a:xfrm rot="5400000">
              <a:off x="979010" y="4511415"/>
              <a:ext cx="45719" cy="20382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0"/>
            </a:p>
          </p:txBody>
        </p:sp>
        <p:sp>
          <p:nvSpPr>
            <p:cNvPr id="17" name="TextBox 16"/>
            <p:cNvSpPr txBox="1"/>
            <p:nvPr/>
          </p:nvSpPr>
          <p:spPr>
            <a:xfrm rot="19102937">
              <a:off x="1521614" y="4678068"/>
              <a:ext cx="326115" cy="84915"/>
            </a:xfrm>
            <a:prstGeom prst="rect">
              <a:avLst/>
            </a:prstGeom>
            <a:noFill/>
          </p:spPr>
          <p:txBody>
            <a:bodyPr wrap="square" lIns="0" tIns="0" rIns="0" bIns="0" rtlCol="0">
              <a:spAutoFit/>
            </a:bodyPr>
            <a:lstStyle/>
            <a:p>
              <a:pPr algn="ctr"/>
              <a:r>
                <a:rPr lang="en-US" sz="1200" dirty="0" smtClean="0">
                  <a:solidFill>
                    <a:srgbClr val="0070C0"/>
                  </a:solidFill>
                </a:rPr>
                <a:t>Class1</a:t>
              </a:r>
              <a:endParaRPr lang="en-US" sz="1200" dirty="0">
                <a:solidFill>
                  <a:srgbClr val="0070C0"/>
                </a:solidFill>
              </a:endParaRPr>
            </a:p>
          </p:txBody>
        </p:sp>
        <p:sp>
          <p:nvSpPr>
            <p:cNvPr id="18" name="TextBox 17"/>
            <p:cNvSpPr txBox="1"/>
            <p:nvPr/>
          </p:nvSpPr>
          <p:spPr>
            <a:xfrm rot="19102937">
              <a:off x="1689771" y="4682833"/>
              <a:ext cx="326115" cy="84915"/>
            </a:xfrm>
            <a:prstGeom prst="rect">
              <a:avLst/>
            </a:prstGeom>
            <a:noFill/>
          </p:spPr>
          <p:txBody>
            <a:bodyPr wrap="square" lIns="0" tIns="0" rIns="0" bIns="0" rtlCol="0">
              <a:spAutoFit/>
            </a:bodyPr>
            <a:lstStyle/>
            <a:p>
              <a:pPr algn="ctr"/>
              <a:r>
                <a:rPr lang="en-US" sz="1200" dirty="0" smtClean="0">
                  <a:solidFill>
                    <a:srgbClr val="FF0000"/>
                  </a:solidFill>
                </a:rPr>
                <a:t>Class2</a:t>
              </a:r>
              <a:endParaRPr lang="en-US" sz="1200" dirty="0">
                <a:solidFill>
                  <a:srgbClr val="FF0000"/>
                </a:solidFill>
              </a:endParaRPr>
            </a:p>
          </p:txBody>
        </p:sp>
        <p:sp>
          <p:nvSpPr>
            <p:cNvPr id="19" name="TextBox 18"/>
            <p:cNvSpPr txBox="1"/>
            <p:nvPr/>
          </p:nvSpPr>
          <p:spPr>
            <a:xfrm rot="19102937">
              <a:off x="2160537" y="4678070"/>
              <a:ext cx="326115" cy="84915"/>
            </a:xfrm>
            <a:prstGeom prst="rect">
              <a:avLst/>
            </a:prstGeom>
            <a:noFill/>
          </p:spPr>
          <p:txBody>
            <a:bodyPr wrap="square" lIns="0" tIns="0" rIns="0" bIns="0" rtlCol="0">
              <a:spAutoFit/>
            </a:bodyPr>
            <a:lstStyle/>
            <a:p>
              <a:pPr algn="ctr"/>
              <a:r>
                <a:rPr lang="en-US" sz="1200" dirty="0" smtClean="0">
                  <a:solidFill>
                    <a:srgbClr val="0070C0"/>
                  </a:solidFill>
                </a:rPr>
                <a:t>Class1</a:t>
              </a:r>
              <a:endParaRPr lang="en-US" sz="1200" dirty="0">
                <a:solidFill>
                  <a:srgbClr val="0070C0"/>
                </a:solidFill>
              </a:endParaRPr>
            </a:p>
          </p:txBody>
        </p:sp>
        <p:sp>
          <p:nvSpPr>
            <p:cNvPr id="20" name="TextBox 19"/>
            <p:cNvSpPr txBox="1"/>
            <p:nvPr/>
          </p:nvSpPr>
          <p:spPr>
            <a:xfrm rot="19102937">
              <a:off x="2328693" y="4682834"/>
              <a:ext cx="326115" cy="84915"/>
            </a:xfrm>
            <a:prstGeom prst="rect">
              <a:avLst/>
            </a:prstGeom>
            <a:noFill/>
          </p:spPr>
          <p:txBody>
            <a:bodyPr wrap="square" lIns="0" tIns="0" rIns="0" bIns="0" rtlCol="0">
              <a:spAutoFit/>
            </a:bodyPr>
            <a:lstStyle/>
            <a:p>
              <a:pPr algn="ctr"/>
              <a:r>
                <a:rPr lang="en-US" sz="1200" dirty="0" smtClean="0">
                  <a:solidFill>
                    <a:srgbClr val="FF0000"/>
                  </a:solidFill>
                </a:rPr>
                <a:t>Class2</a:t>
              </a:r>
              <a:endParaRPr lang="en-US" sz="1200" dirty="0">
                <a:solidFill>
                  <a:srgbClr val="FF0000"/>
                </a:solidFill>
              </a:endParaRPr>
            </a:p>
          </p:txBody>
        </p:sp>
        <p:pic>
          <p:nvPicPr>
            <p:cNvPr id="21" name="Picture 20" descr="PictureA.emf"/>
            <p:cNvPicPr>
              <a:picLocks noChangeAspect="1"/>
            </p:cNvPicPr>
            <p:nvPr/>
          </p:nvPicPr>
          <p:blipFill>
            <a:blip r:embed="rId4" cstate="print"/>
            <a:stretch>
              <a:fillRect/>
            </a:stretch>
          </p:blipFill>
          <p:spPr>
            <a:xfrm>
              <a:off x="1949607" y="4761117"/>
              <a:ext cx="703219" cy="1079867"/>
            </a:xfrm>
            <a:prstGeom prst="rect">
              <a:avLst/>
            </a:prstGeom>
          </p:spPr>
        </p:pic>
        <p:sp>
          <p:nvSpPr>
            <p:cNvPr id="22" name="TextBox 21"/>
            <p:cNvSpPr txBox="1"/>
            <p:nvPr/>
          </p:nvSpPr>
          <p:spPr>
            <a:xfrm>
              <a:off x="2713972" y="4525377"/>
              <a:ext cx="638641" cy="198135"/>
            </a:xfrm>
            <a:prstGeom prst="rect">
              <a:avLst/>
            </a:prstGeom>
            <a:noFill/>
          </p:spPr>
          <p:txBody>
            <a:bodyPr wrap="square" lIns="0" tIns="0" rIns="0" bIns="0" rtlCol="0">
              <a:spAutoFit/>
            </a:bodyPr>
            <a:lstStyle/>
            <a:p>
              <a:pPr algn="ctr"/>
              <a:r>
                <a:rPr lang="en-US" sz="1400" dirty="0" smtClean="0"/>
                <a:t>Distinguishing Power</a:t>
              </a:r>
              <a:endParaRPr lang="en-US" sz="1200" dirty="0"/>
            </a:p>
          </p:txBody>
        </p:sp>
        <p:sp>
          <p:nvSpPr>
            <p:cNvPr id="23" name="TextBox 22"/>
            <p:cNvSpPr txBox="1"/>
            <p:nvPr/>
          </p:nvSpPr>
          <p:spPr>
            <a:xfrm>
              <a:off x="770872" y="4349750"/>
              <a:ext cx="152715" cy="169830"/>
            </a:xfrm>
            <a:prstGeom prst="rect">
              <a:avLst/>
            </a:prstGeom>
            <a:noFill/>
          </p:spPr>
          <p:txBody>
            <a:bodyPr wrap="none" lIns="0" tIns="0" rIns="0" bIns="0" rtlCol="0">
              <a:spAutoFit/>
            </a:bodyPr>
            <a:lstStyle/>
            <a:p>
              <a:r>
                <a:rPr lang="en-US" sz="2400" dirty="0" smtClean="0">
                  <a:latin typeface="Times New Roman" pitchFamily="18" charset="0"/>
                  <a:cs typeface="Times New Roman" pitchFamily="18" charset="0"/>
                </a:rPr>
                <a:t>A)</a:t>
              </a:r>
              <a:endParaRPr lang="en-US" sz="2400" dirty="0">
                <a:latin typeface="Times New Roman" pitchFamily="18" charset="0"/>
                <a:cs typeface="Times New Roman" pitchFamily="18" charset="0"/>
              </a:endParaRPr>
            </a:p>
          </p:txBody>
        </p:sp>
        <p:sp>
          <p:nvSpPr>
            <p:cNvPr id="24" name="TextBox 23"/>
            <p:cNvSpPr txBox="1"/>
            <p:nvPr/>
          </p:nvSpPr>
          <p:spPr>
            <a:xfrm>
              <a:off x="1688070" y="4349750"/>
              <a:ext cx="144440" cy="169830"/>
            </a:xfrm>
            <a:prstGeom prst="rect">
              <a:avLst/>
            </a:prstGeom>
            <a:noFill/>
          </p:spPr>
          <p:txBody>
            <a:bodyPr wrap="none" lIns="0" tIns="0" rIns="0" bIns="0" rtlCol="0">
              <a:spAutoFit/>
            </a:bodyPr>
            <a:lstStyle/>
            <a:p>
              <a:r>
                <a:rPr lang="en-US" sz="2400" dirty="0" smtClean="0">
                  <a:latin typeface="Times New Roman" pitchFamily="18" charset="0"/>
                  <a:cs typeface="Times New Roman" pitchFamily="18" charset="0"/>
                </a:rPr>
                <a:t>B)</a:t>
              </a:r>
              <a:endParaRPr lang="en-US" sz="2400" dirty="0">
                <a:latin typeface="Times New Roman" pitchFamily="18" charset="0"/>
                <a:cs typeface="Times New Roman" pitchFamily="18" charset="0"/>
              </a:endParaRPr>
            </a:p>
          </p:txBody>
        </p:sp>
        <p:sp>
          <p:nvSpPr>
            <p:cNvPr id="25" name="TextBox 24"/>
            <p:cNvSpPr txBox="1"/>
            <p:nvPr/>
          </p:nvSpPr>
          <p:spPr>
            <a:xfrm>
              <a:off x="2319917" y="4343400"/>
              <a:ext cx="144440" cy="169830"/>
            </a:xfrm>
            <a:prstGeom prst="rect">
              <a:avLst/>
            </a:prstGeom>
            <a:noFill/>
          </p:spPr>
          <p:txBody>
            <a:bodyPr wrap="none" lIns="0" tIns="0" rIns="0" bIns="0" rtlCol="0">
              <a:spAutoFit/>
            </a:bodyPr>
            <a:lstStyle/>
            <a:p>
              <a:r>
                <a:rPr lang="en-US" sz="2400" dirty="0" smtClean="0">
                  <a:latin typeface="Times New Roman" pitchFamily="18" charset="0"/>
                  <a:cs typeface="Times New Roman" pitchFamily="18" charset="0"/>
                </a:rPr>
                <a:t>C)</a:t>
              </a:r>
              <a:endParaRPr lang="en-US" sz="2400" dirty="0">
                <a:latin typeface="Times New Roman" pitchFamily="18" charset="0"/>
                <a:cs typeface="Times New Roman" pitchFamily="18" charset="0"/>
              </a:endParaRPr>
            </a:p>
          </p:txBody>
        </p:sp>
        <p:sp>
          <p:nvSpPr>
            <p:cNvPr id="26" name="TextBox 25"/>
            <p:cNvSpPr txBox="1"/>
            <p:nvPr/>
          </p:nvSpPr>
          <p:spPr>
            <a:xfrm>
              <a:off x="2944970" y="4343400"/>
              <a:ext cx="152715" cy="169830"/>
            </a:xfrm>
            <a:prstGeom prst="rect">
              <a:avLst/>
            </a:prstGeom>
            <a:noFill/>
          </p:spPr>
          <p:txBody>
            <a:bodyPr wrap="none" lIns="0" tIns="0" rIns="0" bIns="0" rtlCol="0">
              <a:spAutoFit/>
            </a:bodyPr>
            <a:lstStyle/>
            <a:p>
              <a:r>
                <a:rPr lang="en-US" sz="2400" dirty="0" smtClean="0">
                  <a:latin typeface="Times New Roman" pitchFamily="18" charset="0"/>
                  <a:cs typeface="Times New Roman" pitchFamily="18" charset="0"/>
                </a:rPr>
                <a:t>D)</a:t>
              </a:r>
              <a:endParaRPr lang="en-US" sz="2400" dirty="0">
                <a:latin typeface="Times New Roman" pitchFamily="18" charset="0"/>
                <a:cs typeface="Times New Roman" pitchFamily="18" charset="0"/>
              </a:endParaRPr>
            </a:p>
          </p:txBody>
        </p:sp>
        <p:pic>
          <p:nvPicPr>
            <p:cNvPr id="27" name="Picture 26" descr="PictureC.emf"/>
            <p:cNvPicPr>
              <a:picLocks noChangeAspect="1"/>
            </p:cNvPicPr>
            <p:nvPr/>
          </p:nvPicPr>
          <p:blipFill>
            <a:blip r:embed="rId5" cstate="print"/>
            <a:stretch>
              <a:fillRect/>
            </a:stretch>
          </p:blipFill>
          <p:spPr>
            <a:xfrm>
              <a:off x="2644140" y="4724400"/>
              <a:ext cx="950645" cy="1125677"/>
            </a:xfrm>
            <a:prstGeom prst="rect">
              <a:avLst/>
            </a:prstGeom>
          </p:spPr>
        </p:pic>
      </p:grpSp>
      <p:sp>
        <p:nvSpPr>
          <p:cNvPr id="28" name="Rectangle 27"/>
          <p:cNvSpPr/>
          <p:nvPr/>
        </p:nvSpPr>
        <p:spPr>
          <a:xfrm>
            <a:off x="914400" y="4800600"/>
            <a:ext cx="7239000" cy="1754326"/>
          </a:xfrm>
          <a:prstGeom prst="rect">
            <a:avLst/>
          </a:prstGeom>
        </p:spPr>
        <p:txBody>
          <a:bodyPr wrap="square">
            <a:spAutoFit/>
          </a:bodyPr>
          <a:lstStyle/>
          <a:p>
            <a:pPr algn="just"/>
            <a:r>
              <a:rPr lang="en-US" b="1" dirty="0" smtClean="0"/>
              <a:t>Figure 7: A) The collision table of all words after five iterations. Note that counts show the number of occurrences that an object shares a same signature with the reference word. B) Grouping counting scores from objects in the same class. C) Complement of (B) to show that how many times objects in each class that do not share the same signature with the reference word. D) The distinguishing power of each SAX word</a:t>
            </a:r>
            <a:endParaRPr lang="en-US"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7991</TotalTime>
  <Words>1082</Words>
  <Application>Microsoft Office PowerPoint</Application>
  <PresentationFormat>On-screen Show (4:3)</PresentationFormat>
  <Paragraphs>356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Fast Shapelets: All Figures  in Higher Resolution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CS</dc:creator>
  <cp:lastModifiedBy>CS</cp:lastModifiedBy>
  <cp:revision>385</cp:revision>
  <dcterms:created xsi:type="dcterms:W3CDTF">2012-04-26T02:04:41Z</dcterms:created>
  <dcterms:modified xsi:type="dcterms:W3CDTF">2012-10-22T23:25:23Z</dcterms:modified>
</cp:coreProperties>
</file>